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884" r:id="rId4"/>
    <p:sldMasterId id="2147483932" r:id="rId5"/>
  </p:sldMasterIdLst>
  <p:notesMasterIdLst>
    <p:notesMasterId r:id="rId61"/>
  </p:notesMasterIdLst>
  <p:handoutMasterIdLst>
    <p:handoutMasterId r:id="rId62"/>
  </p:handoutMasterIdLst>
  <p:sldIdLst>
    <p:sldId id="316" r:id="rId6"/>
    <p:sldId id="319" r:id="rId7"/>
    <p:sldId id="446" r:id="rId8"/>
    <p:sldId id="441" r:id="rId9"/>
    <p:sldId id="424" r:id="rId10"/>
    <p:sldId id="425" r:id="rId11"/>
    <p:sldId id="426" r:id="rId12"/>
    <p:sldId id="443" r:id="rId13"/>
    <p:sldId id="447" r:id="rId14"/>
    <p:sldId id="442" r:id="rId15"/>
    <p:sldId id="344" r:id="rId16"/>
    <p:sldId id="448" r:id="rId17"/>
    <p:sldId id="449" r:id="rId18"/>
    <p:sldId id="328" r:id="rId19"/>
    <p:sldId id="318" r:id="rId20"/>
    <p:sldId id="323" r:id="rId21"/>
    <p:sldId id="324" r:id="rId22"/>
    <p:sldId id="432" r:id="rId23"/>
    <p:sldId id="433" r:id="rId24"/>
    <p:sldId id="343" r:id="rId25"/>
    <p:sldId id="329" r:id="rId26"/>
    <p:sldId id="345" r:id="rId27"/>
    <p:sldId id="342" r:id="rId28"/>
    <p:sldId id="351" r:id="rId29"/>
    <p:sldId id="352" r:id="rId30"/>
    <p:sldId id="346" r:id="rId31"/>
    <p:sldId id="347" r:id="rId32"/>
    <p:sldId id="340" r:id="rId33"/>
    <p:sldId id="341" r:id="rId34"/>
    <p:sldId id="444" r:id="rId35"/>
    <p:sldId id="445" r:id="rId36"/>
    <p:sldId id="334" r:id="rId37"/>
    <p:sldId id="335" r:id="rId38"/>
    <p:sldId id="434" r:id="rId39"/>
    <p:sldId id="435" r:id="rId40"/>
    <p:sldId id="337" r:id="rId41"/>
    <p:sldId id="336" r:id="rId42"/>
    <p:sldId id="437" r:id="rId43"/>
    <p:sldId id="438" r:id="rId44"/>
    <p:sldId id="439" r:id="rId45"/>
    <p:sldId id="440" r:id="rId46"/>
    <p:sldId id="338" r:id="rId47"/>
    <p:sldId id="339" r:id="rId48"/>
    <p:sldId id="330" r:id="rId49"/>
    <p:sldId id="332" r:id="rId50"/>
    <p:sldId id="353" r:id="rId51"/>
    <p:sldId id="427" r:id="rId52"/>
    <p:sldId id="326" r:id="rId53"/>
    <p:sldId id="327" r:id="rId54"/>
    <p:sldId id="348" r:id="rId55"/>
    <p:sldId id="349" r:id="rId56"/>
    <p:sldId id="331" r:id="rId57"/>
    <p:sldId id="333" r:id="rId58"/>
    <p:sldId id="305" r:id="rId59"/>
    <p:sldId id="315" r:id="rId60"/>
  </p:sldIdLst>
  <p:sldSz cx="7559675" cy="1069181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94A336D-91E2-6AF8-6E7F-64F12580031F}" name="Solja Ryhänen" initials="SR" userId="S::Solja.Ryhanen@savonia.fi::b6ef0220-d1be-4476-bf4c-707bba5627ed" providerId="AD"/>
  <p188:author id="{66CF0582-44E6-F1D6-D33D-EE4F5EC46E28}" name="Gözdegül BAŞER" initials="GB" userId="S::gozdegul.baser_antalya.edu.tr#ext#@amksavonia.onmicrosoft.com::e48854db-60b4-482c-b648-81173c741504" providerId="AD"/>
  <p188:author id="{F03CDB86-06AE-56A3-1B57-BA7357BCFE44}" name="Paula Whyte ( Momentum Consulting )" initials="P)" userId="S::paula_momentumconsulting.ie#ext#@amksavonia.onmicrosoft.com::765db67a-a27b-46bd-a1ca-c3fc1b9795e0" providerId="AD"/>
  <p188:author id="{F0460CB2-DCB2-818A-2E5E-1B9965E7DE81}" name="evla.mutlu" initials="ev" userId="S::evla.mutlu_antalya.edu.tr#ext#@amksavonia.onmicrosoft.com::c77a06ac-88e7-4cac-ad40-ea2e3ca0cfdc" providerId="AD"/>
  <p188:author id="{782496B7-485F-7B69-F7DE-F8CDD527168F}" name="Paula Whyte ( Momentum Consulting )" initials="PW" userId="S::paula@momentumconsulting.ie::a1b8e930-d272-4933-b1a2-fcb29f5bf117" providerId="AD"/>
  <p188:author id="{3B5F8FCC-2261-2AC3-18DA-BF8BC2249269}" name="Anna-Maria Saarela" initials="AS" userId="S::anna-maria.saarela@savonia.fi::c6fd2d3e-6063-45b1-b49c-2f057233427b"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79037"/>
    <a:srgbClr val="FCD1AE"/>
    <a:srgbClr val="B2DEDD"/>
    <a:srgbClr val="F1A0C2"/>
    <a:srgbClr val="94B3B2"/>
    <a:srgbClr val="A0C1C0"/>
    <a:srgbClr val="12B4CB"/>
    <a:srgbClr val="8A4199"/>
    <a:srgbClr val="595959"/>
    <a:srgbClr val="754483"/>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11614CF9-B72D-42D4-BC82-6A8A8262CAB2}" v="10" dt="2023-05-22T11:44:39.976"/>
    <p1510:client id="{37FB1F50-5E9A-4D4F-BDA6-2F68E1DEC076}" v="1" dt="2023-05-22T11:42:11.269"/>
    <p1510:client id="{BAFB6A90-60F8-4EAF-8000-C264CBE6B6BC}" v="1" dt="2023-05-22T11:31:47.746"/>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95" autoAdjust="0"/>
    <p:restoredTop sz="94660"/>
  </p:normalViewPr>
  <p:slideViewPr>
    <p:cSldViewPr snapToGrid="0">
      <p:cViewPr varScale="1">
        <p:scale>
          <a:sx n="66" d="100"/>
          <a:sy n="66" d="100"/>
        </p:scale>
        <p:origin x="3270" y="72"/>
      </p:cViewPr>
      <p:guideLst/>
    </p:cSldViewPr>
  </p:slideViewPr>
  <p:notesTextViewPr>
    <p:cViewPr>
      <p:scale>
        <a:sx n="1" d="1"/>
        <a:sy n="1" d="1"/>
      </p:scale>
      <p:origin x="0" y="0"/>
    </p:cViewPr>
  </p:notesTextViewPr>
  <p:sorterViewPr>
    <p:cViewPr>
      <p:scale>
        <a:sx n="100" d="100"/>
        <a:sy n="100" d="100"/>
      </p:scale>
      <p:origin x="0" y="-1398"/>
    </p:cViewPr>
  </p:sorterViewPr>
  <p:notesViewPr>
    <p:cSldViewPr snapToGrid="0">
      <p:cViewPr>
        <p:scale>
          <a:sx n="1" d="2"/>
          <a:sy n="1" d="2"/>
        </p:scale>
        <p:origin x="0" y="0"/>
      </p:cViewPr>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1.xml"/><Relationship Id="rId21" Type="http://schemas.openxmlformats.org/officeDocument/2006/relationships/slide" Target="slides/slide16.xml"/><Relationship Id="rId34" Type="http://schemas.openxmlformats.org/officeDocument/2006/relationships/slide" Target="slides/slide29.xml"/><Relationship Id="rId42" Type="http://schemas.openxmlformats.org/officeDocument/2006/relationships/slide" Target="slides/slide37.xml"/><Relationship Id="rId47" Type="http://schemas.openxmlformats.org/officeDocument/2006/relationships/slide" Target="slides/slide42.xml"/><Relationship Id="rId50" Type="http://schemas.openxmlformats.org/officeDocument/2006/relationships/slide" Target="slides/slide45.xml"/><Relationship Id="rId55" Type="http://schemas.openxmlformats.org/officeDocument/2006/relationships/slide" Target="slides/slide50.xml"/><Relationship Id="rId63" Type="http://schemas.openxmlformats.org/officeDocument/2006/relationships/presProps" Target="presProps.xml"/><Relationship Id="rId68" Type="http://schemas.microsoft.com/office/2018/10/relationships/authors" Target="authors.xml"/><Relationship Id="rId7" Type="http://schemas.openxmlformats.org/officeDocument/2006/relationships/slide" Target="slides/slide2.xml"/><Relationship Id="rId2" Type="http://schemas.openxmlformats.org/officeDocument/2006/relationships/customXml" Target="../customXml/item2.xml"/><Relationship Id="rId16" Type="http://schemas.openxmlformats.org/officeDocument/2006/relationships/slide" Target="slides/slide11.xml"/><Relationship Id="rId29" Type="http://schemas.openxmlformats.org/officeDocument/2006/relationships/slide" Target="slides/slide24.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slide" Target="slides/slide27.xml"/><Relationship Id="rId37" Type="http://schemas.openxmlformats.org/officeDocument/2006/relationships/slide" Target="slides/slide32.xml"/><Relationship Id="rId40" Type="http://schemas.openxmlformats.org/officeDocument/2006/relationships/slide" Target="slides/slide35.xml"/><Relationship Id="rId45" Type="http://schemas.openxmlformats.org/officeDocument/2006/relationships/slide" Target="slides/slide40.xml"/><Relationship Id="rId53" Type="http://schemas.openxmlformats.org/officeDocument/2006/relationships/slide" Target="slides/slide48.xml"/><Relationship Id="rId58" Type="http://schemas.openxmlformats.org/officeDocument/2006/relationships/slide" Target="slides/slide53.xml"/><Relationship Id="rId66" Type="http://schemas.openxmlformats.org/officeDocument/2006/relationships/tableStyles" Target="tableStyles.xml"/><Relationship Id="rId5" Type="http://schemas.openxmlformats.org/officeDocument/2006/relationships/slideMaster" Target="slideMasters/slideMaster2.xml"/><Relationship Id="rId61" Type="http://schemas.openxmlformats.org/officeDocument/2006/relationships/notesMaster" Target="notesMasters/notesMaster1.xml"/><Relationship Id="rId19" Type="http://schemas.openxmlformats.org/officeDocument/2006/relationships/slide" Target="slides/slide1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slide" Target="slides/slide30.xml"/><Relationship Id="rId43" Type="http://schemas.openxmlformats.org/officeDocument/2006/relationships/slide" Target="slides/slide38.xml"/><Relationship Id="rId48" Type="http://schemas.openxmlformats.org/officeDocument/2006/relationships/slide" Target="slides/slide43.xml"/><Relationship Id="rId56" Type="http://schemas.openxmlformats.org/officeDocument/2006/relationships/slide" Target="slides/slide51.xml"/><Relationship Id="rId64" Type="http://schemas.openxmlformats.org/officeDocument/2006/relationships/viewProps" Target="viewProps.xml"/><Relationship Id="rId8" Type="http://schemas.openxmlformats.org/officeDocument/2006/relationships/slide" Target="slides/slide3.xml"/><Relationship Id="rId51" Type="http://schemas.openxmlformats.org/officeDocument/2006/relationships/slide" Target="slides/slide46.xml"/><Relationship Id="rId3" Type="http://schemas.openxmlformats.org/officeDocument/2006/relationships/customXml" Target="../customXml/item3.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slide" Target="slides/slide33.xml"/><Relationship Id="rId46" Type="http://schemas.openxmlformats.org/officeDocument/2006/relationships/slide" Target="slides/slide41.xml"/><Relationship Id="rId59" Type="http://schemas.openxmlformats.org/officeDocument/2006/relationships/slide" Target="slides/slide54.xml"/><Relationship Id="rId67" Type="http://schemas.microsoft.com/office/2015/10/relationships/revisionInfo" Target="revisionInfo.xml"/><Relationship Id="rId20" Type="http://schemas.openxmlformats.org/officeDocument/2006/relationships/slide" Target="slides/slide15.xml"/><Relationship Id="rId41" Type="http://schemas.openxmlformats.org/officeDocument/2006/relationships/slide" Target="slides/slide36.xml"/><Relationship Id="rId54" Type="http://schemas.openxmlformats.org/officeDocument/2006/relationships/slide" Target="slides/slide49.xml"/><Relationship Id="rId62" Type="http://schemas.openxmlformats.org/officeDocument/2006/relationships/handoutMaster" Target="handoutMasters/handoutMaster1.xml"/><Relationship Id="rId1" Type="http://schemas.openxmlformats.org/officeDocument/2006/relationships/customXml" Target="../customXml/item1.xml"/><Relationship Id="rId6" Type="http://schemas.openxmlformats.org/officeDocument/2006/relationships/slide" Target="slides/slide1.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slide" Target="slides/slide31.xml"/><Relationship Id="rId49" Type="http://schemas.openxmlformats.org/officeDocument/2006/relationships/slide" Target="slides/slide44.xml"/><Relationship Id="rId57" Type="http://schemas.openxmlformats.org/officeDocument/2006/relationships/slide" Target="slides/slide52.xml"/><Relationship Id="rId10" Type="http://schemas.openxmlformats.org/officeDocument/2006/relationships/slide" Target="slides/slide5.xml"/><Relationship Id="rId31" Type="http://schemas.openxmlformats.org/officeDocument/2006/relationships/slide" Target="slides/slide26.xml"/><Relationship Id="rId44" Type="http://schemas.openxmlformats.org/officeDocument/2006/relationships/slide" Target="slides/slide39.xml"/><Relationship Id="rId52" Type="http://schemas.openxmlformats.org/officeDocument/2006/relationships/slide" Target="slides/slide47.xml"/><Relationship Id="rId60" Type="http://schemas.openxmlformats.org/officeDocument/2006/relationships/slide" Target="slides/slide55.xml"/><Relationship Id="rId65" Type="http://schemas.openxmlformats.org/officeDocument/2006/relationships/theme" Target="theme/theme1.xml"/><Relationship Id="rId4" Type="http://schemas.openxmlformats.org/officeDocument/2006/relationships/slideMaster" Target="slideMasters/slideMaster1.xml"/><Relationship Id="rId9" Type="http://schemas.openxmlformats.org/officeDocument/2006/relationships/slide" Target="slides/slide4.xml"/><Relationship Id="rId13" Type="http://schemas.openxmlformats.org/officeDocument/2006/relationships/slide" Target="slides/slide8.xml"/><Relationship Id="rId18" Type="http://schemas.openxmlformats.org/officeDocument/2006/relationships/slide" Target="slides/slide13.xml"/><Relationship Id="rId39" Type="http://schemas.openxmlformats.org/officeDocument/2006/relationships/slide" Target="slides/slide34.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2FFFF78E-3B04-FE4F-85E4-FB87D6B9A435}"/>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53908042-54F6-9949-B2D5-C733231D0E3C}"/>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15550E7B-E2E1-1744-BAC5-2450DC2C9399}" type="datetimeFigureOut">
              <a:rPr lang="en-US" smtClean="0"/>
              <a:t>12/5/2023</a:t>
            </a:fld>
            <a:endParaRPr lang="en-US"/>
          </a:p>
        </p:txBody>
      </p:sp>
      <p:sp>
        <p:nvSpPr>
          <p:cNvPr id="4" name="Footer Placeholder 3">
            <a:extLst>
              <a:ext uri="{FF2B5EF4-FFF2-40B4-BE49-F238E27FC236}">
                <a16:creationId xmlns:a16="http://schemas.microsoft.com/office/drawing/2014/main" id="{98743CD1-246B-1B4E-B06F-70FF7555959A}"/>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CB7CFDFA-E6F2-274F-847F-9E3814518368}"/>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91FD034A-BE7D-944A-B2C4-153631F39F58}" type="slidenum">
              <a:rPr lang="en-US" smtClean="0"/>
              <a:t>‹#›</a:t>
            </a:fld>
            <a:endParaRPr lang="en-US"/>
          </a:p>
        </p:txBody>
      </p:sp>
    </p:spTree>
    <p:extLst>
      <p:ext uri="{BB962C8B-B14F-4D97-AF65-F5344CB8AC3E}">
        <p14:creationId xmlns:p14="http://schemas.microsoft.com/office/powerpoint/2010/main" val="3240835377"/>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CF38278-3754-D043-970B-705C24BA7B0D}" type="datetimeFigureOut">
              <a:rPr lang="en-US" smtClean="0"/>
              <a:t>11/17/2023</a:t>
            </a:fld>
            <a:endParaRPr lang="en-US"/>
          </a:p>
        </p:txBody>
      </p:sp>
      <p:sp>
        <p:nvSpPr>
          <p:cNvPr id="4" name="Slide Image Placeholder 3"/>
          <p:cNvSpPr>
            <a:spLocks noGrp="1" noRot="1" noChangeAspect="1"/>
          </p:cNvSpPr>
          <p:nvPr>
            <p:ph type="sldImg" idx="2"/>
          </p:nvPr>
        </p:nvSpPr>
        <p:spPr>
          <a:xfrm>
            <a:off x="2338388" y="1143000"/>
            <a:ext cx="2181225"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9F133B2F-6662-2B4E-A57B-B009C830B425}" type="slidenum">
              <a:rPr lang="en-US" smtClean="0"/>
              <a:t>‹#›</a:t>
            </a:fld>
            <a:endParaRPr lang="en-US"/>
          </a:p>
        </p:txBody>
      </p:sp>
    </p:spTree>
    <p:extLst>
      <p:ext uri="{BB962C8B-B14F-4D97-AF65-F5344CB8AC3E}">
        <p14:creationId xmlns:p14="http://schemas.microsoft.com/office/powerpoint/2010/main" val="3304959850"/>
      </p:ext>
    </p:extLst>
  </p:cSld>
  <p:clrMap bg1="lt1" tx1="dk1" bg2="lt2" tx2="dk2" accent1="accent1" accent2="accent2" accent3="accent3" accent4="accent4" accent5="accent5" accent6="accent6" hlink="hlink" folHlink="folHlink"/>
  <p:hf hdr="0" ftr="0" dt="0"/>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over 1">
    <p:spTree>
      <p:nvGrpSpPr>
        <p:cNvPr id="1" name=""/>
        <p:cNvGrpSpPr/>
        <p:nvPr/>
      </p:nvGrpSpPr>
      <p:grpSpPr>
        <a:xfrm>
          <a:off x="0" y="0"/>
          <a:ext cx="0" cy="0"/>
          <a:chOff x="0" y="0"/>
          <a:chExt cx="0" cy="0"/>
        </a:xfrm>
      </p:grpSpPr>
      <p:sp>
        <p:nvSpPr>
          <p:cNvPr id="35" name="Rectangle 34">
            <a:extLst>
              <a:ext uri="{FF2B5EF4-FFF2-40B4-BE49-F238E27FC236}">
                <a16:creationId xmlns:a16="http://schemas.microsoft.com/office/drawing/2014/main" id="{A17F4E77-9304-C24C-80ED-D7D87F1596C2}"/>
              </a:ext>
            </a:extLst>
          </p:cNvPr>
          <p:cNvSpPr/>
          <p:nvPr userDrawn="1"/>
        </p:nvSpPr>
        <p:spPr>
          <a:xfrm>
            <a:off x="23805" y="9076427"/>
            <a:ext cx="7535870" cy="161538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pic>
        <p:nvPicPr>
          <p:cNvPr id="378" name="Picture 377">
            <a:extLst>
              <a:ext uri="{FF2B5EF4-FFF2-40B4-BE49-F238E27FC236}">
                <a16:creationId xmlns:a16="http://schemas.microsoft.com/office/drawing/2014/main" id="{54FDD7D7-7326-3A40-86C9-4A6A4BC93D24}"/>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r="44449"/>
          <a:stretch/>
        </p:blipFill>
        <p:spPr bwMode="auto">
          <a:xfrm>
            <a:off x="5980913" y="10023921"/>
            <a:ext cx="1184829" cy="272079"/>
          </a:xfrm>
          <a:prstGeom prst="rect">
            <a:avLst/>
          </a:prstGeom>
          <a:ln>
            <a:noFill/>
          </a:ln>
          <a:extLst>
            <a:ext uri="{53640926-AAD7-44D8-BBD7-CCE9431645EC}">
              <a14:shadowObscured xmlns:a14="http://schemas.microsoft.com/office/drawing/2010/main"/>
            </a:ext>
          </a:extLst>
        </p:spPr>
      </p:pic>
      <p:grpSp>
        <p:nvGrpSpPr>
          <p:cNvPr id="95" name="Group 94">
            <a:extLst>
              <a:ext uri="{FF2B5EF4-FFF2-40B4-BE49-F238E27FC236}">
                <a16:creationId xmlns:a16="http://schemas.microsoft.com/office/drawing/2014/main" id="{756C8AF8-A93C-914D-97A7-1E03BA3A5C06}"/>
              </a:ext>
            </a:extLst>
          </p:cNvPr>
          <p:cNvGrpSpPr/>
          <p:nvPr userDrawn="1"/>
        </p:nvGrpSpPr>
        <p:grpSpPr>
          <a:xfrm>
            <a:off x="584588" y="834921"/>
            <a:ext cx="3806691" cy="1036917"/>
            <a:chOff x="606516" y="4401391"/>
            <a:chExt cx="6216321" cy="1693284"/>
          </a:xfrm>
        </p:grpSpPr>
        <p:grpSp>
          <p:nvGrpSpPr>
            <p:cNvPr id="5" name="Graphic 2">
              <a:extLst>
                <a:ext uri="{FF2B5EF4-FFF2-40B4-BE49-F238E27FC236}">
                  <a16:creationId xmlns:a16="http://schemas.microsoft.com/office/drawing/2014/main" id="{B4B244D1-68DA-244D-8FDE-1ECF2B2F8A82}"/>
                </a:ext>
              </a:extLst>
            </p:cNvPr>
            <p:cNvGrpSpPr/>
            <p:nvPr/>
          </p:nvGrpSpPr>
          <p:grpSpPr>
            <a:xfrm>
              <a:off x="2615525" y="4709261"/>
              <a:ext cx="4207312" cy="1153561"/>
              <a:chOff x="2615525" y="4709261"/>
              <a:chExt cx="4207312" cy="1153561"/>
            </a:xfrm>
          </p:grpSpPr>
          <p:sp>
            <p:nvSpPr>
              <p:cNvPr id="6" name="Freeform 5">
                <a:extLst>
                  <a:ext uri="{FF2B5EF4-FFF2-40B4-BE49-F238E27FC236}">
                    <a16:creationId xmlns:a16="http://schemas.microsoft.com/office/drawing/2014/main" id="{35FCF4C6-2878-3D4D-A799-9057E8200F97}"/>
                  </a:ext>
                </a:extLst>
              </p:cNvPr>
              <p:cNvSpPr/>
              <p:nvPr/>
            </p:nvSpPr>
            <p:spPr>
              <a:xfrm>
                <a:off x="2670696" y="4937313"/>
                <a:ext cx="275858" cy="157735"/>
              </a:xfrm>
              <a:custGeom>
                <a:avLst/>
                <a:gdLst>
                  <a:gd name="connsiteX0" fmla="*/ 275858 w 275858"/>
                  <a:gd name="connsiteY0" fmla="*/ 157736 h 157735"/>
                  <a:gd name="connsiteX1" fmla="*/ 141734 w 275858"/>
                  <a:gd name="connsiteY1" fmla="*/ 0 h 157735"/>
                  <a:gd name="connsiteX2" fmla="*/ 0 w 275858"/>
                  <a:gd name="connsiteY2" fmla="*/ 157736 h 157735"/>
                </a:gdLst>
                <a:ahLst/>
                <a:cxnLst>
                  <a:cxn ang="0">
                    <a:pos x="connsiteX0" y="connsiteY0"/>
                  </a:cxn>
                  <a:cxn ang="0">
                    <a:pos x="connsiteX1" y="connsiteY1"/>
                  </a:cxn>
                  <a:cxn ang="0">
                    <a:pos x="connsiteX2" y="connsiteY2"/>
                  </a:cxn>
                </a:cxnLst>
                <a:rect l="l" t="t" r="r" b="b"/>
                <a:pathLst>
                  <a:path w="275858" h="157735">
                    <a:moveTo>
                      <a:pt x="275858" y="157736"/>
                    </a:moveTo>
                    <a:cubicBezTo>
                      <a:pt x="274907" y="69366"/>
                      <a:pt x="227345" y="0"/>
                      <a:pt x="141734" y="0"/>
                    </a:cubicBezTo>
                    <a:cubicBezTo>
                      <a:pt x="51367" y="0"/>
                      <a:pt x="9512" y="64615"/>
                      <a:pt x="0" y="157736"/>
                    </a:cubicBezTo>
                  </a:path>
                </a:pathLst>
              </a:custGeom>
              <a:solidFill>
                <a:srgbClr val="B2DEDD"/>
              </a:solidFill>
              <a:ln w="9512"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68EF60C9-E99C-474C-BBA4-43946C88823B}"/>
                  </a:ext>
                </a:extLst>
              </p:cNvPr>
              <p:cNvSpPr/>
              <p:nvPr/>
            </p:nvSpPr>
            <p:spPr>
              <a:xfrm>
                <a:off x="4471385" y="5128306"/>
                <a:ext cx="244467" cy="197644"/>
              </a:xfrm>
              <a:custGeom>
                <a:avLst/>
                <a:gdLst>
                  <a:gd name="connsiteX0" fmla="*/ 244467 w 244467"/>
                  <a:gd name="connsiteY0" fmla="*/ 0 h 197644"/>
                  <a:gd name="connsiteX1" fmla="*/ 157905 w 244467"/>
                  <a:gd name="connsiteY1" fmla="*/ 0 h 197644"/>
                  <a:gd name="connsiteX2" fmla="*/ 0 w 244467"/>
                  <a:gd name="connsiteY2" fmla="*/ 102623 h 197644"/>
                  <a:gd name="connsiteX3" fmla="*/ 100831 w 244467"/>
                  <a:gd name="connsiteY3" fmla="*/ 197645 h 197644"/>
                  <a:gd name="connsiteX4" fmla="*/ 244467 w 244467"/>
                  <a:gd name="connsiteY4" fmla="*/ 16154 h 197644"/>
                  <a:gd name="connsiteX5" fmla="*/ 244467 w 244467"/>
                  <a:gd name="connsiteY5" fmla="*/ 0 h 19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467" h="197644">
                    <a:moveTo>
                      <a:pt x="244467" y="0"/>
                    </a:moveTo>
                    <a:cubicBezTo>
                      <a:pt x="227345" y="0"/>
                      <a:pt x="187393" y="0"/>
                      <a:pt x="157905" y="0"/>
                    </a:cubicBezTo>
                    <a:cubicBezTo>
                      <a:pt x="59928" y="0"/>
                      <a:pt x="0" y="25656"/>
                      <a:pt x="0" y="102623"/>
                    </a:cubicBezTo>
                    <a:cubicBezTo>
                      <a:pt x="0" y="158686"/>
                      <a:pt x="39952" y="197645"/>
                      <a:pt x="100831" y="197645"/>
                    </a:cubicBezTo>
                    <a:cubicBezTo>
                      <a:pt x="226394" y="197645"/>
                      <a:pt x="244467" y="113076"/>
                      <a:pt x="244467" y="16154"/>
                    </a:cubicBezTo>
                    <a:lnTo>
                      <a:pt x="244467" y="0"/>
                    </a:lnTo>
                    <a:close/>
                  </a:path>
                </a:pathLst>
              </a:custGeom>
              <a:solidFill>
                <a:srgbClr val="F1A0C2"/>
              </a:solidFill>
              <a:ln w="9512"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D9742DF4-A96A-D448-B8AD-0E45CAC708F7}"/>
                  </a:ext>
                </a:extLst>
              </p:cNvPr>
              <p:cNvSpPr/>
              <p:nvPr/>
            </p:nvSpPr>
            <p:spPr>
              <a:xfrm>
                <a:off x="6053288" y="4936362"/>
                <a:ext cx="297736" cy="383887"/>
              </a:xfrm>
              <a:custGeom>
                <a:avLst/>
                <a:gdLst>
                  <a:gd name="connsiteX0" fmla="*/ 0 w 297736"/>
                  <a:gd name="connsiteY0" fmla="*/ 191944 h 383887"/>
                  <a:gd name="connsiteX1" fmla="*/ 149344 w 297736"/>
                  <a:gd name="connsiteY1" fmla="*/ 383887 h 383887"/>
                  <a:gd name="connsiteX2" fmla="*/ 297736 w 297736"/>
                  <a:gd name="connsiteY2" fmla="*/ 191944 h 383887"/>
                  <a:gd name="connsiteX3" fmla="*/ 147441 w 297736"/>
                  <a:gd name="connsiteY3" fmla="*/ 0 h 383887"/>
                  <a:gd name="connsiteX4" fmla="*/ 0 w 297736"/>
                  <a:gd name="connsiteY4" fmla="*/ 191944 h 383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736" h="383887">
                    <a:moveTo>
                      <a:pt x="0" y="191944"/>
                    </a:moveTo>
                    <a:cubicBezTo>
                      <a:pt x="0" y="298368"/>
                      <a:pt x="56123" y="383887"/>
                      <a:pt x="149344" y="383887"/>
                    </a:cubicBezTo>
                    <a:cubicBezTo>
                      <a:pt x="244468" y="383887"/>
                      <a:pt x="297736" y="304069"/>
                      <a:pt x="297736" y="191944"/>
                    </a:cubicBezTo>
                    <a:cubicBezTo>
                      <a:pt x="297736" y="86470"/>
                      <a:pt x="245419" y="0"/>
                      <a:pt x="147441" y="0"/>
                    </a:cubicBezTo>
                    <a:cubicBezTo>
                      <a:pt x="46611" y="0"/>
                      <a:pt x="0" y="85519"/>
                      <a:pt x="0" y="191944"/>
                    </a:cubicBezTo>
                    <a:close/>
                  </a:path>
                </a:pathLst>
              </a:custGeom>
              <a:solidFill>
                <a:srgbClr val="F79037"/>
              </a:solidFill>
              <a:ln w="9512" cap="flat">
                <a:noFill/>
                <a:prstDash val="solid"/>
                <a:miter/>
              </a:ln>
            </p:spPr>
            <p:txBody>
              <a:bodyPr rtlCol="0" anchor="ctr"/>
              <a:lstStyle/>
              <a:p>
                <a:endParaRPr lang="en-US"/>
              </a:p>
            </p:txBody>
          </p:sp>
          <p:grpSp>
            <p:nvGrpSpPr>
              <p:cNvPr id="37" name="Graphic 2">
                <a:extLst>
                  <a:ext uri="{FF2B5EF4-FFF2-40B4-BE49-F238E27FC236}">
                    <a16:creationId xmlns:a16="http://schemas.microsoft.com/office/drawing/2014/main" id="{D45341E5-822A-D94B-A097-30C89EC92A75}"/>
                  </a:ext>
                </a:extLst>
              </p:cNvPr>
              <p:cNvGrpSpPr/>
              <p:nvPr/>
            </p:nvGrpSpPr>
            <p:grpSpPr>
              <a:xfrm>
                <a:off x="2615525" y="4709261"/>
                <a:ext cx="4196848" cy="677503"/>
                <a:chOff x="2615525" y="4709261"/>
                <a:chExt cx="4196848" cy="677503"/>
              </a:xfrm>
              <a:solidFill>
                <a:srgbClr val="000000"/>
              </a:solidFill>
            </p:grpSpPr>
            <p:sp>
              <p:nvSpPr>
                <p:cNvPr id="38" name="Freeform 37">
                  <a:extLst>
                    <a:ext uri="{FF2B5EF4-FFF2-40B4-BE49-F238E27FC236}">
                      <a16:creationId xmlns:a16="http://schemas.microsoft.com/office/drawing/2014/main" id="{A354C952-4FF3-A84C-BF98-CF6B6C199E77}"/>
                    </a:ext>
                  </a:extLst>
                </p:cNvPr>
                <p:cNvSpPr/>
                <p:nvPr/>
              </p:nvSpPr>
              <p:spPr>
                <a:xfrm>
                  <a:off x="2615525" y="4919259"/>
                  <a:ext cx="369079" cy="467506"/>
                </a:xfrm>
                <a:custGeom>
                  <a:avLst/>
                  <a:gdLst>
                    <a:gd name="connsiteX0" fmla="*/ 44708 w 369079"/>
                    <a:gd name="connsiteY0" fmla="*/ 238504 h 467506"/>
                    <a:gd name="connsiteX1" fmla="*/ 187393 w 369079"/>
                    <a:gd name="connsiteY1" fmla="*/ 424747 h 467506"/>
                    <a:gd name="connsiteX2" fmla="*/ 313908 w 369079"/>
                    <a:gd name="connsiteY2" fmla="*/ 341128 h 467506"/>
                    <a:gd name="connsiteX3" fmla="*/ 358615 w 369079"/>
                    <a:gd name="connsiteY3" fmla="*/ 341128 h 467506"/>
                    <a:gd name="connsiteX4" fmla="*/ 185491 w 369079"/>
                    <a:gd name="connsiteY4" fmla="*/ 467506 h 467506"/>
                    <a:gd name="connsiteX5" fmla="*/ 0 w 369079"/>
                    <a:gd name="connsiteY5" fmla="*/ 237554 h 467506"/>
                    <a:gd name="connsiteX6" fmla="*/ 190247 w 369079"/>
                    <a:gd name="connsiteY6" fmla="*/ 0 h 467506"/>
                    <a:gd name="connsiteX7" fmla="*/ 369079 w 369079"/>
                    <a:gd name="connsiteY7" fmla="*/ 202396 h 467506"/>
                    <a:gd name="connsiteX8" fmla="*/ 368128 w 369079"/>
                    <a:gd name="connsiteY8" fmla="*/ 239454 h 467506"/>
                    <a:gd name="connsiteX9" fmla="*/ 44708 w 369079"/>
                    <a:gd name="connsiteY9" fmla="*/ 239454 h 467506"/>
                    <a:gd name="connsiteX10" fmla="*/ 322469 w 369079"/>
                    <a:gd name="connsiteY10" fmla="*/ 199545 h 467506"/>
                    <a:gd name="connsiteX11" fmla="*/ 188344 w 369079"/>
                    <a:gd name="connsiteY11" fmla="*/ 41810 h 467506"/>
                    <a:gd name="connsiteX12" fmla="*/ 46610 w 369079"/>
                    <a:gd name="connsiteY12" fmla="*/ 199545 h 467506"/>
                    <a:gd name="connsiteX13" fmla="*/ 322469 w 369079"/>
                    <a:gd name="connsiteY13" fmla="*/ 199545 h 46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9079" h="467506">
                      <a:moveTo>
                        <a:pt x="44708" y="238504"/>
                      </a:moveTo>
                      <a:cubicBezTo>
                        <a:pt x="45659" y="353480"/>
                        <a:pt x="102733" y="424747"/>
                        <a:pt x="187393" y="424747"/>
                      </a:cubicBezTo>
                      <a:cubicBezTo>
                        <a:pt x="270151" y="424747"/>
                        <a:pt x="297736" y="377236"/>
                        <a:pt x="313908" y="341128"/>
                      </a:cubicBezTo>
                      <a:lnTo>
                        <a:pt x="358615" y="341128"/>
                      </a:lnTo>
                      <a:cubicBezTo>
                        <a:pt x="340542" y="400041"/>
                        <a:pt x="293932" y="467506"/>
                        <a:pt x="185491" y="467506"/>
                      </a:cubicBezTo>
                      <a:cubicBezTo>
                        <a:pt x="52318" y="467506"/>
                        <a:pt x="0" y="350630"/>
                        <a:pt x="0" y="237554"/>
                      </a:cubicBezTo>
                      <a:cubicBezTo>
                        <a:pt x="0" y="110225"/>
                        <a:pt x="62782" y="0"/>
                        <a:pt x="190247" y="0"/>
                      </a:cubicBezTo>
                      <a:cubicBezTo>
                        <a:pt x="325322" y="0"/>
                        <a:pt x="369079" y="118777"/>
                        <a:pt x="369079" y="202396"/>
                      </a:cubicBezTo>
                      <a:cubicBezTo>
                        <a:pt x="369079" y="214749"/>
                        <a:pt x="369079" y="227102"/>
                        <a:pt x="368128" y="239454"/>
                      </a:cubicBezTo>
                      <a:lnTo>
                        <a:pt x="44708" y="239454"/>
                      </a:lnTo>
                      <a:close/>
                      <a:moveTo>
                        <a:pt x="322469" y="199545"/>
                      </a:moveTo>
                      <a:cubicBezTo>
                        <a:pt x="321517" y="111175"/>
                        <a:pt x="273956" y="41810"/>
                        <a:pt x="188344" y="41810"/>
                      </a:cubicBezTo>
                      <a:cubicBezTo>
                        <a:pt x="97977" y="41810"/>
                        <a:pt x="56123" y="106424"/>
                        <a:pt x="46610" y="199545"/>
                      </a:cubicBezTo>
                      <a:lnTo>
                        <a:pt x="322469" y="199545"/>
                      </a:lnTo>
                      <a:close/>
                    </a:path>
                  </a:pathLst>
                </a:custGeom>
                <a:solidFill>
                  <a:srgbClr val="000000"/>
                </a:solidFill>
                <a:ln w="9512"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647BB680-F64F-4A42-9046-93C4CA8B45A0}"/>
                    </a:ext>
                  </a:extLst>
                </p:cNvPr>
                <p:cNvSpPr/>
                <p:nvPr/>
              </p:nvSpPr>
              <p:spPr>
                <a:xfrm>
                  <a:off x="3032166" y="4790029"/>
                  <a:ext cx="230199" cy="591034"/>
                </a:xfrm>
                <a:custGeom>
                  <a:avLst/>
                  <a:gdLst>
                    <a:gd name="connsiteX0" fmla="*/ 0 w 230199"/>
                    <a:gd name="connsiteY0" fmla="*/ 138732 h 591034"/>
                    <a:gd name="connsiteX1" fmla="*/ 81806 w 230199"/>
                    <a:gd name="connsiteY1" fmla="*/ 138732 h 591034"/>
                    <a:gd name="connsiteX2" fmla="*/ 81806 w 230199"/>
                    <a:gd name="connsiteY2" fmla="*/ 0 h 591034"/>
                    <a:gd name="connsiteX3" fmla="*/ 125563 w 230199"/>
                    <a:gd name="connsiteY3" fmla="*/ 0 h 591034"/>
                    <a:gd name="connsiteX4" fmla="*/ 125563 w 230199"/>
                    <a:gd name="connsiteY4" fmla="*/ 139682 h 591034"/>
                    <a:gd name="connsiteX5" fmla="*/ 230199 w 230199"/>
                    <a:gd name="connsiteY5" fmla="*/ 139682 h 591034"/>
                    <a:gd name="connsiteX6" fmla="*/ 230199 w 230199"/>
                    <a:gd name="connsiteY6" fmla="*/ 181491 h 591034"/>
                    <a:gd name="connsiteX7" fmla="*/ 125563 w 230199"/>
                    <a:gd name="connsiteY7" fmla="*/ 181491 h 591034"/>
                    <a:gd name="connsiteX8" fmla="*/ 125563 w 230199"/>
                    <a:gd name="connsiteY8" fmla="*/ 471307 h 591034"/>
                    <a:gd name="connsiteX9" fmla="*/ 177881 w 230199"/>
                    <a:gd name="connsiteY9" fmla="*/ 550175 h 591034"/>
                    <a:gd name="connsiteX10" fmla="*/ 223540 w 230199"/>
                    <a:gd name="connsiteY10" fmla="*/ 544474 h 591034"/>
                    <a:gd name="connsiteX11" fmla="*/ 223540 w 230199"/>
                    <a:gd name="connsiteY11" fmla="*/ 583432 h 591034"/>
                    <a:gd name="connsiteX12" fmla="*/ 169320 w 230199"/>
                    <a:gd name="connsiteY12" fmla="*/ 591034 h 591034"/>
                    <a:gd name="connsiteX13" fmla="*/ 81806 w 230199"/>
                    <a:gd name="connsiteY13" fmla="*/ 491262 h 591034"/>
                    <a:gd name="connsiteX14" fmla="*/ 81806 w 230199"/>
                    <a:gd name="connsiteY14" fmla="*/ 181491 h 591034"/>
                    <a:gd name="connsiteX15" fmla="*/ 0 w 230199"/>
                    <a:gd name="connsiteY15" fmla="*/ 181491 h 591034"/>
                    <a:gd name="connsiteX16" fmla="*/ 0 w 230199"/>
                    <a:gd name="connsiteY16" fmla="*/ 138732 h 59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0199" h="591034">
                      <a:moveTo>
                        <a:pt x="0" y="138732"/>
                      </a:moveTo>
                      <a:lnTo>
                        <a:pt x="81806" y="138732"/>
                      </a:lnTo>
                      <a:lnTo>
                        <a:pt x="81806" y="0"/>
                      </a:lnTo>
                      <a:lnTo>
                        <a:pt x="125563" y="0"/>
                      </a:lnTo>
                      <a:lnTo>
                        <a:pt x="125563" y="139682"/>
                      </a:lnTo>
                      <a:lnTo>
                        <a:pt x="230199" y="139682"/>
                      </a:lnTo>
                      <a:lnTo>
                        <a:pt x="230199" y="181491"/>
                      </a:lnTo>
                      <a:lnTo>
                        <a:pt x="125563" y="181491"/>
                      </a:lnTo>
                      <a:lnTo>
                        <a:pt x="125563" y="471307"/>
                      </a:lnTo>
                      <a:cubicBezTo>
                        <a:pt x="125563" y="521668"/>
                        <a:pt x="136027" y="550175"/>
                        <a:pt x="177881" y="550175"/>
                      </a:cubicBezTo>
                      <a:cubicBezTo>
                        <a:pt x="191198" y="550175"/>
                        <a:pt x="209272" y="549225"/>
                        <a:pt x="223540" y="544474"/>
                      </a:cubicBezTo>
                      <a:lnTo>
                        <a:pt x="223540" y="583432"/>
                      </a:lnTo>
                      <a:cubicBezTo>
                        <a:pt x="208320" y="590084"/>
                        <a:pt x="187393" y="591034"/>
                        <a:pt x="169320" y="591034"/>
                      </a:cubicBezTo>
                      <a:cubicBezTo>
                        <a:pt x="113197" y="591034"/>
                        <a:pt x="81806" y="562528"/>
                        <a:pt x="81806" y="491262"/>
                      </a:cubicBezTo>
                      <a:lnTo>
                        <a:pt x="81806" y="181491"/>
                      </a:lnTo>
                      <a:lnTo>
                        <a:pt x="0" y="181491"/>
                      </a:lnTo>
                      <a:lnTo>
                        <a:pt x="0" y="138732"/>
                      </a:lnTo>
                      <a:close/>
                    </a:path>
                  </a:pathLst>
                </a:custGeom>
                <a:solidFill>
                  <a:srgbClr val="000000"/>
                </a:solidFill>
                <a:ln w="9512"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25DAA196-D7A4-1B49-8336-5898B0FB4438}"/>
                    </a:ext>
                  </a:extLst>
                </p:cNvPr>
                <p:cNvSpPr/>
                <p:nvPr/>
              </p:nvSpPr>
              <p:spPr>
                <a:xfrm>
                  <a:off x="3349878" y="4717813"/>
                  <a:ext cx="336737" cy="657549"/>
                </a:xfrm>
                <a:custGeom>
                  <a:avLst/>
                  <a:gdLst>
                    <a:gd name="connsiteX0" fmla="*/ 43757 w 336737"/>
                    <a:gd name="connsiteY0" fmla="*/ 0 h 657549"/>
                    <a:gd name="connsiteX1" fmla="*/ 43757 w 336737"/>
                    <a:gd name="connsiteY1" fmla="*/ 286015 h 657549"/>
                    <a:gd name="connsiteX2" fmla="*/ 188345 w 336737"/>
                    <a:gd name="connsiteY2" fmla="*/ 200496 h 657549"/>
                    <a:gd name="connsiteX3" fmla="*/ 336737 w 336737"/>
                    <a:gd name="connsiteY3" fmla="*/ 373435 h 657549"/>
                    <a:gd name="connsiteX4" fmla="*/ 336737 w 336737"/>
                    <a:gd name="connsiteY4" fmla="*/ 657549 h 657549"/>
                    <a:gd name="connsiteX5" fmla="*/ 292981 w 336737"/>
                    <a:gd name="connsiteY5" fmla="*/ 657549 h 657549"/>
                    <a:gd name="connsiteX6" fmla="*/ 292981 w 336737"/>
                    <a:gd name="connsiteY6" fmla="*/ 382937 h 657549"/>
                    <a:gd name="connsiteX7" fmla="*/ 180735 w 336737"/>
                    <a:gd name="connsiteY7" fmla="*/ 244205 h 657549"/>
                    <a:gd name="connsiteX8" fmla="*/ 43757 w 336737"/>
                    <a:gd name="connsiteY8" fmla="*/ 408593 h 657549"/>
                    <a:gd name="connsiteX9" fmla="*/ 43757 w 336737"/>
                    <a:gd name="connsiteY9" fmla="*/ 657549 h 657549"/>
                    <a:gd name="connsiteX10" fmla="*/ 0 w 336737"/>
                    <a:gd name="connsiteY10" fmla="*/ 657549 h 657549"/>
                    <a:gd name="connsiteX11" fmla="*/ 0 w 336737"/>
                    <a:gd name="connsiteY11" fmla="*/ 0 h 657549"/>
                    <a:gd name="connsiteX12" fmla="*/ 43757 w 336737"/>
                    <a:gd name="connsiteY12" fmla="*/ 0 h 65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6737" h="657549">
                      <a:moveTo>
                        <a:pt x="43757" y="0"/>
                      </a:moveTo>
                      <a:lnTo>
                        <a:pt x="43757" y="286015"/>
                      </a:lnTo>
                      <a:cubicBezTo>
                        <a:pt x="68489" y="239454"/>
                        <a:pt x="111295" y="200496"/>
                        <a:pt x="188345" y="200496"/>
                      </a:cubicBezTo>
                      <a:cubicBezTo>
                        <a:pt x="251126" y="200496"/>
                        <a:pt x="336737" y="232803"/>
                        <a:pt x="336737" y="373435"/>
                      </a:cubicBezTo>
                      <a:lnTo>
                        <a:pt x="336737" y="657549"/>
                      </a:lnTo>
                      <a:lnTo>
                        <a:pt x="292981" y="657549"/>
                      </a:lnTo>
                      <a:lnTo>
                        <a:pt x="292981" y="382937"/>
                      </a:lnTo>
                      <a:cubicBezTo>
                        <a:pt x="292981" y="294567"/>
                        <a:pt x="253029" y="244205"/>
                        <a:pt x="180735" y="244205"/>
                      </a:cubicBezTo>
                      <a:cubicBezTo>
                        <a:pt x="94173" y="244205"/>
                        <a:pt x="43757" y="298368"/>
                        <a:pt x="43757" y="408593"/>
                      </a:cubicBezTo>
                      <a:lnTo>
                        <a:pt x="43757" y="657549"/>
                      </a:lnTo>
                      <a:lnTo>
                        <a:pt x="0" y="657549"/>
                      </a:lnTo>
                      <a:lnTo>
                        <a:pt x="0" y="0"/>
                      </a:lnTo>
                      <a:lnTo>
                        <a:pt x="43757" y="0"/>
                      </a:lnTo>
                      <a:close/>
                    </a:path>
                  </a:pathLst>
                </a:custGeom>
                <a:solidFill>
                  <a:srgbClr val="000000"/>
                </a:solidFill>
                <a:ln w="9512"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67822B16-B9DA-6945-A54D-1948A7127382}"/>
                    </a:ext>
                  </a:extLst>
                </p:cNvPr>
                <p:cNvSpPr/>
                <p:nvPr/>
              </p:nvSpPr>
              <p:spPr>
                <a:xfrm>
                  <a:off x="3831203" y="4717813"/>
                  <a:ext cx="43756" cy="657549"/>
                </a:xfrm>
                <a:custGeom>
                  <a:avLst/>
                  <a:gdLst>
                    <a:gd name="connsiteX0" fmla="*/ 0 w 43756"/>
                    <a:gd name="connsiteY0" fmla="*/ 0 h 657549"/>
                    <a:gd name="connsiteX1" fmla="*/ 43757 w 43756"/>
                    <a:gd name="connsiteY1" fmla="*/ 0 h 657549"/>
                    <a:gd name="connsiteX2" fmla="*/ 43757 w 43756"/>
                    <a:gd name="connsiteY2" fmla="*/ 86470 h 657549"/>
                    <a:gd name="connsiteX3" fmla="*/ 0 w 43756"/>
                    <a:gd name="connsiteY3" fmla="*/ 86470 h 657549"/>
                    <a:gd name="connsiteX4" fmla="*/ 0 w 43756"/>
                    <a:gd name="connsiteY4" fmla="*/ 0 h 657549"/>
                    <a:gd name="connsiteX5" fmla="*/ 0 w 43756"/>
                    <a:gd name="connsiteY5" fmla="*/ 210948 h 657549"/>
                    <a:gd name="connsiteX6" fmla="*/ 43757 w 43756"/>
                    <a:gd name="connsiteY6" fmla="*/ 210948 h 657549"/>
                    <a:gd name="connsiteX7" fmla="*/ 43757 w 43756"/>
                    <a:gd name="connsiteY7" fmla="*/ 657549 h 657549"/>
                    <a:gd name="connsiteX8" fmla="*/ 0 w 43756"/>
                    <a:gd name="connsiteY8" fmla="*/ 657549 h 657549"/>
                    <a:gd name="connsiteX9" fmla="*/ 0 w 43756"/>
                    <a:gd name="connsiteY9" fmla="*/ 210948 h 65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756" h="657549">
                      <a:moveTo>
                        <a:pt x="0" y="0"/>
                      </a:moveTo>
                      <a:lnTo>
                        <a:pt x="43757" y="0"/>
                      </a:lnTo>
                      <a:lnTo>
                        <a:pt x="43757" y="86470"/>
                      </a:lnTo>
                      <a:lnTo>
                        <a:pt x="0" y="86470"/>
                      </a:lnTo>
                      <a:lnTo>
                        <a:pt x="0" y="0"/>
                      </a:lnTo>
                      <a:close/>
                      <a:moveTo>
                        <a:pt x="0" y="210948"/>
                      </a:moveTo>
                      <a:lnTo>
                        <a:pt x="43757" y="210948"/>
                      </a:lnTo>
                      <a:lnTo>
                        <a:pt x="43757" y="657549"/>
                      </a:lnTo>
                      <a:lnTo>
                        <a:pt x="0" y="657549"/>
                      </a:lnTo>
                      <a:lnTo>
                        <a:pt x="0" y="210948"/>
                      </a:lnTo>
                      <a:close/>
                    </a:path>
                  </a:pathLst>
                </a:custGeom>
                <a:solidFill>
                  <a:srgbClr val="000000"/>
                </a:solidFill>
                <a:ln w="9512"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ADBF9D48-3C22-F645-84B3-61FE31A782A0}"/>
                    </a:ext>
                  </a:extLst>
                </p:cNvPr>
                <p:cNvSpPr/>
                <p:nvPr/>
              </p:nvSpPr>
              <p:spPr>
                <a:xfrm>
                  <a:off x="3984352" y="4918308"/>
                  <a:ext cx="358615" cy="467506"/>
                </a:xfrm>
                <a:custGeom>
                  <a:avLst/>
                  <a:gdLst>
                    <a:gd name="connsiteX0" fmla="*/ 358616 w 358615"/>
                    <a:gd name="connsiteY0" fmla="*/ 325924 h 467506"/>
                    <a:gd name="connsiteX1" fmla="*/ 188344 w 358615"/>
                    <a:gd name="connsiteY1" fmla="*/ 467506 h 467506"/>
                    <a:gd name="connsiteX2" fmla="*/ 0 w 358615"/>
                    <a:gd name="connsiteY2" fmla="*/ 235654 h 467506"/>
                    <a:gd name="connsiteX3" fmla="*/ 193101 w 358615"/>
                    <a:gd name="connsiteY3" fmla="*/ 0 h 467506"/>
                    <a:gd name="connsiteX4" fmla="*/ 358616 w 358615"/>
                    <a:gd name="connsiteY4" fmla="*/ 142532 h 467506"/>
                    <a:gd name="connsiteX5" fmla="*/ 313908 w 358615"/>
                    <a:gd name="connsiteY5" fmla="*/ 142532 h 467506"/>
                    <a:gd name="connsiteX6" fmla="*/ 192150 w 358615"/>
                    <a:gd name="connsiteY6" fmla="*/ 41810 h 467506"/>
                    <a:gd name="connsiteX7" fmla="*/ 46610 w 358615"/>
                    <a:gd name="connsiteY7" fmla="*/ 233753 h 467506"/>
                    <a:gd name="connsiteX8" fmla="*/ 188344 w 358615"/>
                    <a:gd name="connsiteY8" fmla="*/ 425697 h 467506"/>
                    <a:gd name="connsiteX9" fmla="*/ 313908 w 358615"/>
                    <a:gd name="connsiteY9" fmla="*/ 325924 h 467506"/>
                    <a:gd name="connsiteX10" fmla="*/ 358616 w 358615"/>
                    <a:gd name="connsiteY10" fmla="*/ 325924 h 46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615" h="467506">
                      <a:moveTo>
                        <a:pt x="358616" y="325924"/>
                      </a:moveTo>
                      <a:cubicBezTo>
                        <a:pt x="337688" y="404792"/>
                        <a:pt x="286322" y="467506"/>
                        <a:pt x="188344" y="467506"/>
                      </a:cubicBezTo>
                      <a:cubicBezTo>
                        <a:pt x="78952" y="467506"/>
                        <a:pt x="0" y="384837"/>
                        <a:pt x="0" y="235654"/>
                      </a:cubicBezTo>
                      <a:cubicBezTo>
                        <a:pt x="0" y="113076"/>
                        <a:pt x="63733" y="0"/>
                        <a:pt x="193101" y="0"/>
                      </a:cubicBezTo>
                      <a:cubicBezTo>
                        <a:pt x="304395" y="0"/>
                        <a:pt x="350054" y="80768"/>
                        <a:pt x="358616" y="142532"/>
                      </a:cubicBezTo>
                      <a:lnTo>
                        <a:pt x="313908" y="142532"/>
                      </a:lnTo>
                      <a:cubicBezTo>
                        <a:pt x="300590" y="90271"/>
                        <a:pt x="267297" y="41810"/>
                        <a:pt x="192150" y="41810"/>
                      </a:cubicBezTo>
                      <a:cubicBezTo>
                        <a:pt x="98928" y="41810"/>
                        <a:pt x="46610" y="122578"/>
                        <a:pt x="46610" y="233753"/>
                      </a:cubicBezTo>
                      <a:cubicBezTo>
                        <a:pt x="46610" y="340177"/>
                        <a:pt x="96075" y="425697"/>
                        <a:pt x="188344" y="425697"/>
                      </a:cubicBezTo>
                      <a:cubicBezTo>
                        <a:pt x="252077" y="425697"/>
                        <a:pt x="291078" y="392439"/>
                        <a:pt x="313908" y="325924"/>
                      </a:cubicBezTo>
                      <a:lnTo>
                        <a:pt x="358616" y="325924"/>
                      </a:lnTo>
                      <a:close/>
                    </a:path>
                  </a:pathLst>
                </a:custGeom>
                <a:solidFill>
                  <a:srgbClr val="000000"/>
                </a:solidFill>
                <a:ln w="9512"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59181018-151B-2846-A033-EF91EC2C873B}"/>
                    </a:ext>
                  </a:extLst>
                </p:cNvPr>
                <p:cNvSpPr/>
                <p:nvPr/>
              </p:nvSpPr>
              <p:spPr>
                <a:xfrm>
                  <a:off x="4416213" y="4918308"/>
                  <a:ext cx="339591" cy="468456"/>
                </a:xfrm>
                <a:custGeom>
                  <a:avLst/>
                  <a:gdLst>
                    <a:gd name="connsiteX0" fmla="*/ 333884 w 339591"/>
                    <a:gd name="connsiteY0" fmla="*/ 372485 h 468456"/>
                    <a:gd name="connsiteX1" fmla="*/ 339591 w 339591"/>
                    <a:gd name="connsiteY1" fmla="*/ 457054 h 468456"/>
                    <a:gd name="connsiteX2" fmla="*/ 297737 w 339591"/>
                    <a:gd name="connsiteY2" fmla="*/ 457054 h 468456"/>
                    <a:gd name="connsiteX3" fmla="*/ 290127 w 339591"/>
                    <a:gd name="connsiteY3" fmla="*/ 388638 h 468456"/>
                    <a:gd name="connsiteX4" fmla="*/ 145539 w 339591"/>
                    <a:gd name="connsiteY4" fmla="*/ 468456 h 468456"/>
                    <a:gd name="connsiteX5" fmla="*/ 0 w 339591"/>
                    <a:gd name="connsiteY5" fmla="*/ 334476 h 468456"/>
                    <a:gd name="connsiteX6" fmla="*/ 206418 w 339591"/>
                    <a:gd name="connsiteY6" fmla="*/ 191944 h 468456"/>
                    <a:gd name="connsiteX7" fmla="*/ 290127 w 339591"/>
                    <a:gd name="connsiteY7" fmla="*/ 191944 h 468456"/>
                    <a:gd name="connsiteX8" fmla="*/ 290127 w 339591"/>
                    <a:gd name="connsiteY8" fmla="*/ 146333 h 468456"/>
                    <a:gd name="connsiteX9" fmla="*/ 176930 w 339591"/>
                    <a:gd name="connsiteY9" fmla="*/ 41810 h 468456"/>
                    <a:gd name="connsiteX10" fmla="*/ 65635 w 339591"/>
                    <a:gd name="connsiteY10" fmla="*/ 125428 h 468456"/>
                    <a:gd name="connsiteX11" fmla="*/ 21879 w 339591"/>
                    <a:gd name="connsiteY11" fmla="*/ 125428 h 468456"/>
                    <a:gd name="connsiteX12" fmla="*/ 176930 w 339591"/>
                    <a:gd name="connsiteY12" fmla="*/ 0 h 468456"/>
                    <a:gd name="connsiteX13" fmla="*/ 332932 w 339591"/>
                    <a:gd name="connsiteY13" fmla="*/ 140632 h 468456"/>
                    <a:gd name="connsiteX14" fmla="*/ 332932 w 339591"/>
                    <a:gd name="connsiteY14" fmla="*/ 372485 h 468456"/>
                    <a:gd name="connsiteX15" fmla="*/ 290127 w 339591"/>
                    <a:gd name="connsiteY15" fmla="*/ 229952 h 468456"/>
                    <a:gd name="connsiteX16" fmla="*/ 203564 w 339591"/>
                    <a:gd name="connsiteY16" fmla="*/ 229952 h 468456"/>
                    <a:gd name="connsiteX17" fmla="*/ 45659 w 339591"/>
                    <a:gd name="connsiteY17" fmla="*/ 332576 h 468456"/>
                    <a:gd name="connsiteX18" fmla="*/ 146490 w 339591"/>
                    <a:gd name="connsiteY18" fmla="*/ 427597 h 468456"/>
                    <a:gd name="connsiteX19" fmla="*/ 290127 w 339591"/>
                    <a:gd name="connsiteY19" fmla="*/ 246106 h 468456"/>
                    <a:gd name="connsiteX20" fmla="*/ 290127 w 339591"/>
                    <a:gd name="connsiteY20" fmla="*/ 229952 h 46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9591" h="468456">
                      <a:moveTo>
                        <a:pt x="333884" y="372485"/>
                      </a:moveTo>
                      <a:cubicBezTo>
                        <a:pt x="333884" y="411443"/>
                        <a:pt x="337688" y="442801"/>
                        <a:pt x="339591" y="457054"/>
                      </a:cubicBezTo>
                      <a:lnTo>
                        <a:pt x="297737" y="457054"/>
                      </a:lnTo>
                      <a:cubicBezTo>
                        <a:pt x="293932" y="446601"/>
                        <a:pt x="292029" y="426647"/>
                        <a:pt x="290127" y="388638"/>
                      </a:cubicBezTo>
                      <a:cubicBezTo>
                        <a:pt x="274907" y="421896"/>
                        <a:pt x="236857" y="468456"/>
                        <a:pt x="145539" y="468456"/>
                      </a:cubicBezTo>
                      <a:cubicBezTo>
                        <a:pt x="43757" y="468456"/>
                        <a:pt x="0" y="401941"/>
                        <a:pt x="0" y="334476"/>
                      </a:cubicBezTo>
                      <a:cubicBezTo>
                        <a:pt x="0" y="236604"/>
                        <a:pt x="75148" y="191944"/>
                        <a:pt x="206418" y="191944"/>
                      </a:cubicBezTo>
                      <a:cubicBezTo>
                        <a:pt x="243516" y="191944"/>
                        <a:pt x="272053" y="191944"/>
                        <a:pt x="290127" y="191944"/>
                      </a:cubicBezTo>
                      <a:lnTo>
                        <a:pt x="290127" y="146333"/>
                      </a:lnTo>
                      <a:cubicBezTo>
                        <a:pt x="290127" y="101673"/>
                        <a:pt x="276809" y="41810"/>
                        <a:pt x="176930" y="41810"/>
                      </a:cubicBezTo>
                      <a:cubicBezTo>
                        <a:pt x="88465" y="41810"/>
                        <a:pt x="75148" y="89320"/>
                        <a:pt x="65635" y="125428"/>
                      </a:cubicBezTo>
                      <a:lnTo>
                        <a:pt x="21879" y="125428"/>
                      </a:lnTo>
                      <a:cubicBezTo>
                        <a:pt x="25683" y="76017"/>
                        <a:pt x="56123" y="0"/>
                        <a:pt x="176930" y="0"/>
                      </a:cubicBezTo>
                      <a:cubicBezTo>
                        <a:pt x="276809" y="0"/>
                        <a:pt x="332932" y="42760"/>
                        <a:pt x="332932" y="140632"/>
                      </a:cubicBezTo>
                      <a:lnTo>
                        <a:pt x="332932" y="372485"/>
                      </a:lnTo>
                      <a:close/>
                      <a:moveTo>
                        <a:pt x="290127" y="229952"/>
                      </a:moveTo>
                      <a:cubicBezTo>
                        <a:pt x="273005" y="229952"/>
                        <a:pt x="233053" y="229952"/>
                        <a:pt x="203564" y="229952"/>
                      </a:cubicBezTo>
                      <a:cubicBezTo>
                        <a:pt x="105587" y="229952"/>
                        <a:pt x="45659" y="255608"/>
                        <a:pt x="45659" y="332576"/>
                      </a:cubicBezTo>
                      <a:cubicBezTo>
                        <a:pt x="45659" y="388638"/>
                        <a:pt x="85611" y="427597"/>
                        <a:pt x="146490" y="427597"/>
                      </a:cubicBezTo>
                      <a:cubicBezTo>
                        <a:pt x="272053" y="427597"/>
                        <a:pt x="290127" y="343028"/>
                        <a:pt x="290127" y="246106"/>
                      </a:cubicBezTo>
                      <a:lnTo>
                        <a:pt x="290127" y="229952"/>
                      </a:lnTo>
                      <a:close/>
                    </a:path>
                  </a:pathLst>
                </a:custGeom>
                <a:solidFill>
                  <a:srgbClr val="000000"/>
                </a:solidFill>
                <a:ln w="9512"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B251E5F9-0C9D-324F-9E50-572EBB91943D}"/>
                    </a:ext>
                  </a:extLst>
                </p:cNvPr>
                <p:cNvSpPr/>
                <p:nvPr/>
              </p:nvSpPr>
              <p:spPr>
                <a:xfrm>
                  <a:off x="4894684" y="4717813"/>
                  <a:ext cx="43756" cy="658499"/>
                </a:xfrm>
                <a:custGeom>
                  <a:avLst/>
                  <a:gdLst>
                    <a:gd name="connsiteX0" fmla="*/ 0 w 43756"/>
                    <a:gd name="connsiteY0" fmla="*/ 657549 h 658499"/>
                    <a:gd name="connsiteX1" fmla="*/ 0 w 43756"/>
                    <a:gd name="connsiteY1" fmla="*/ 0 h 658499"/>
                    <a:gd name="connsiteX2" fmla="*/ 43757 w 43756"/>
                    <a:gd name="connsiteY2" fmla="*/ 0 h 658499"/>
                    <a:gd name="connsiteX3" fmla="*/ 43757 w 43756"/>
                    <a:gd name="connsiteY3" fmla="*/ 658500 h 658499"/>
                    <a:gd name="connsiteX4" fmla="*/ 0 w 43756"/>
                    <a:gd name="connsiteY4" fmla="*/ 658500 h 658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56" h="658499">
                      <a:moveTo>
                        <a:pt x="0" y="657549"/>
                      </a:moveTo>
                      <a:lnTo>
                        <a:pt x="0" y="0"/>
                      </a:lnTo>
                      <a:lnTo>
                        <a:pt x="43757" y="0"/>
                      </a:lnTo>
                      <a:lnTo>
                        <a:pt x="43757" y="658500"/>
                      </a:lnTo>
                      <a:lnTo>
                        <a:pt x="0" y="658500"/>
                      </a:lnTo>
                      <a:close/>
                    </a:path>
                  </a:pathLst>
                </a:custGeom>
                <a:solidFill>
                  <a:srgbClr val="000000"/>
                </a:solidFill>
                <a:ln w="9512"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B5397872-9686-FB41-8127-F8E141B8D723}"/>
                    </a:ext>
                  </a:extLst>
                </p:cNvPr>
                <p:cNvSpPr/>
                <p:nvPr/>
              </p:nvSpPr>
              <p:spPr>
                <a:xfrm>
                  <a:off x="5247592" y="4709261"/>
                  <a:ext cx="237808" cy="667051"/>
                </a:xfrm>
                <a:custGeom>
                  <a:avLst/>
                  <a:gdLst>
                    <a:gd name="connsiteX0" fmla="*/ 75148 w 237808"/>
                    <a:gd name="connsiteY0" fmla="*/ 666101 h 667051"/>
                    <a:gd name="connsiteX1" fmla="*/ 75148 w 237808"/>
                    <a:gd name="connsiteY1" fmla="*/ 262260 h 667051"/>
                    <a:gd name="connsiteX2" fmla="*/ 0 w 237808"/>
                    <a:gd name="connsiteY2" fmla="*/ 262260 h 667051"/>
                    <a:gd name="connsiteX3" fmla="*/ 0 w 237808"/>
                    <a:gd name="connsiteY3" fmla="*/ 220450 h 667051"/>
                    <a:gd name="connsiteX4" fmla="*/ 75148 w 237808"/>
                    <a:gd name="connsiteY4" fmla="*/ 220450 h 667051"/>
                    <a:gd name="connsiteX5" fmla="*/ 75148 w 237808"/>
                    <a:gd name="connsiteY5" fmla="*/ 156786 h 667051"/>
                    <a:gd name="connsiteX6" fmla="*/ 195003 w 237808"/>
                    <a:gd name="connsiteY6" fmla="*/ 0 h 667051"/>
                    <a:gd name="connsiteX7" fmla="*/ 237809 w 237808"/>
                    <a:gd name="connsiteY7" fmla="*/ 6651 h 667051"/>
                    <a:gd name="connsiteX8" fmla="*/ 237809 w 237808"/>
                    <a:gd name="connsiteY8" fmla="*/ 49411 h 667051"/>
                    <a:gd name="connsiteX9" fmla="*/ 190247 w 237808"/>
                    <a:gd name="connsiteY9" fmla="*/ 43710 h 667051"/>
                    <a:gd name="connsiteX10" fmla="*/ 118904 w 237808"/>
                    <a:gd name="connsiteY10" fmla="*/ 158686 h 667051"/>
                    <a:gd name="connsiteX11" fmla="*/ 118904 w 237808"/>
                    <a:gd name="connsiteY11" fmla="*/ 220450 h 667051"/>
                    <a:gd name="connsiteX12" fmla="*/ 214979 w 237808"/>
                    <a:gd name="connsiteY12" fmla="*/ 220450 h 667051"/>
                    <a:gd name="connsiteX13" fmla="*/ 214979 w 237808"/>
                    <a:gd name="connsiteY13" fmla="*/ 262260 h 667051"/>
                    <a:gd name="connsiteX14" fmla="*/ 118904 w 237808"/>
                    <a:gd name="connsiteY14" fmla="*/ 262260 h 667051"/>
                    <a:gd name="connsiteX15" fmla="*/ 118904 w 237808"/>
                    <a:gd name="connsiteY15" fmla="*/ 667052 h 667051"/>
                    <a:gd name="connsiteX16" fmla="*/ 75148 w 237808"/>
                    <a:gd name="connsiteY16" fmla="*/ 667052 h 667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7808" h="667051">
                      <a:moveTo>
                        <a:pt x="75148" y="666101"/>
                      </a:moveTo>
                      <a:lnTo>
                        <a:pt x="75148" y="262260"/>
                      </a:lnTo>
                      <a:lnTo>
                        <a:pt x="0" y="262260"/>
                      </a:lnTo>
                      <a:lnTo>
                        <a:pt x="0" y="220450"/>
                      </a:lnTo>
                      <a:lnTo>
                        <a:pt x="75148" y="220450"/>
                      </a:lnTo>
                      <a:lnTo>
                        <a:pt x="75148" y="156786"/>
                      </a:lnTo>
                      <a:cubicBezTo>
                        <a:pt x="75148" y="81719"/>
                        <a:pt x="96075" y="0"/>
                        <a:pt x="195003" y="0"/>
                      </a:cubicBezTo>
                      <a:cubicBezTo>
                        <a:pt x="208321" y="0"/>
                        <a:pt x="227345" y="2851"/>
                        <a:pt x="237809" y="6651"/>
                      </a:cubicBezTo>
                      <a:lnTo>
                        <a:pt x="237809" y="49411"/>
                      </a:lnTo>
                      <a:cubicBezTo>
                        <a:pt x="224492" y="45610"/>
                        <a:pt x="203565" y="43710"/>
                        <a:pt x="190247" y="43710"/>
                      </a:cubicBezTo>
                      <a:cubicBezTo>
                        <a:pt x="137929" y="43710"/>
                        <a:pt x="118904" y="80768"/>
                        <a:pt x="118904" y="158686"/>
                      </a:cubicBezTo>
                      <a:lnTo>
                        <a:pt x="118904" y="220450"/>
                      </a:lnTo>
                      <a:lnTo>
                        <a:pt x="214979" y="220450"/>
                      </a:lnTo>
                      <a:lnTo>
                        <a:pt x="214979" y="262260"/>
                      </a:lnTo>
                      <a:lnTo>
                        <a:pt x="118904" y="262260"/>
                      </a:lnTo>
                      <a:lnTo>
                        <a:pt x="118904" y="667052"/>
                      </a:lnTo>
                      <a:lnTo>
                        <a:pt x="75148" y="667052"/>
                      </a:lnTo>
                      <a:close/>
                    </a:path>
                  </a:pathLst>
                </a:custGeom>
                <a:solidFill>
                  <a:srgbClr val="000000"/>
                </a:solidFill>
                <a:ln w="9512"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5D6FA8AC-E2AD-5A47-9938-A521DE5F346D}"/>
                    </a:ext>
                  </a:extLst>
                </p:cNvPr>
                <p:cNvSpPr/>
                <p:nvPr/>
              </p:nvSpPr>
              <p:spPr>
                <a:xfrm>
                  <a:off x="5496816" y="4918308"/>
                  <a:ext cx="390957" cy="467506"/>
                </a:xfrm>
                <a:custGeom>
                  <a:avLst/>
                  <a:gdLst>
                    <a:gd name="connsiteX0" fmla="*/ 390957 w 390957"/>
                    <a:gd name="connsiteY0" fmla="*/ 232803 h 467506"/>
                    <a:gd name="connsiteX1" fmla="*/ 192150 w 390957"/>
                    <a:gd name="connsiteY1" fmla="*/ 467506 h 467506"/>
                    <a:gd name="connsiteX2" fmla="*/ 0 w 390957"/>
                    <a:gd name="connsiteY2" fmla="*/ 233753 h 467506"/>
                    <a:gd name="connsiteX3" fmla="*/ 196906 w 390957"/>
                    <a:gd name="connsiteY3" fmla="*/ 0 h 467506"/>
                    <a:gd name="connsiteX4" fmla="*/ 390957 w 390957"/>
                    <a:gd name="connsiteY4" fmla="*/ 232803 h 467506"/>
                    <a:gd name="connsiteX5" fmla="*/ 46611 w 390957"/>
                    <a:gd name="connsiteY5" fmla="*/ 233753 h 467506"/>
                    <a:gd name="connsiteX6" fmla="*/ 195954 w 390957"/>
                    <a:gd name="connsiteY6" fmla="*/ 425697 h 467506"/>
                    <a:gd name="connsiteX7" fmla="*/ 344347 w 390957"/>
                    <a:gd name="connsiteY7" fmla="*/ 233753 h 467506"/>
                    <a:gd name="connsiteX8" fmla="*/ 194052 w 390957"/>
                    <a:gd name="connsiteY8" fmla="*/ 41810 h 467506"/>
                    <a:gd name="connsiteX9" fmla="*/ 46611 w 390957"/>
                    <a:gd name="connsiteY9" fmla="*/ 233753 h 46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957" h="467506">
                      <a:moveTo>
                        <a:pt x="390957" y="232803"/>
                      </a:moveTo>
                      <a:cubicBezTo>
                        <a:pt x="390957" y="357281"/>
                        <a:pt x="323420" y="467506"/>
                        <a:pt x="192150" y="467506"/>
                      </a:cubicBezTo>
                      <a:cubicBezTo>
                        <a:pt x="73245" y="467506"/>
                        <a:pt x="0" y="368684"/>
                        <a:pt x="0" y="233753"/>
                      </a:cubicBezTo>
                      <a:cubicBezTo>
                        <a:pt x="0" y="106424"/>
                        <a:pt x="69440" y="0"/>
                        <a:pt x="196906" y="0"/>
                      </a:cubicBezTo>
                      <a:cubicBezTo>
                        <a:pt x="313908" y="0"/>
                        <a:pt x="390957" y="93121"/>
                        <a:pt x="390957" y="232803"/>
                      </a:cubicBezTo>
                      <a:close/>
                      <a:moveTo>
                        <a:pt x="46611" y="233753"/>
                      </a:moveTo>
                      <a:cubicBezTo>
                        <a:pt x="46611" y="340177"/>
                        <a:pt x="102733" y="425697"/>
                        <a:pt x="195954" y="425697"/>
                      </a:cubicBezTo>
                      <a:cubicBezTo>
                        <a:pt x="291078" y="425697"/>
                        <a:pt x="344347" y="345879"/>
                        <a:pt x="344347" y="233753"/>
                      </a:cubicBezTo>
                      <a:cubicBezTo>
                        <a:pt x="344347" y="128279"/>
                        <a:pt x="292029" y="41810"/>
                        <a:pt x="194052" y="41810"/>
                      </a:cubicBezTo>
                      <a:cubicBezTo>
                        <a:pt x="94173" y="41810"/>
                        <a:pt x="46611" y="127329"/>
                        <a:pt x="46611" y="233753"/>
                      </a:cubicBezTo>
                      <a:close/>
                    </a:path>
                  </a:pathLst>
                </a:custGeom>
                <a:solidFill>
                  <a:srgbClr val="000000"/>
                </a:solidFill>
                <a:ln w="9512"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78CA81E4-ED1E-AF46-9412-273D5A09D3B4}"/>
                    </a:ext>
                  </a:extLst>
                </p:cNvPr>
                <p:cNvSpPr/>
                <p:nvPr/>
              </p:nvSpPr>
              <p:spPr>
                <a:xfrm>
                  <a:off x="5966726" y="4918308"/>
                  <a:ext cx="390957" cy="467506"/>
                </a:xfrm>
                <a:custGeom>
                  <a:avLst/>
                  <a:gdLst>
                    <a:gd name="connsiteX0" fmla="*/ 390957 w 390957"/>
                    <a:gd name="connsiteY0" fmla="*/ 232803 h 467506"/>
                    <a:gd name="connsiteX1" fmla="*/ 192149 w 390957"/>
                    <a:gd name="connsiteY1" fmla="*/ 467506 h 467506"/>
                    <a:gd name="connsiteX2" fmla="*/ 0 w 390957"/>
                    <a:gd name="connsiteY2" fmla="*/ 233753 h 467506"/>
                    <a:gd name="connsiteX3" fmla="*/ 196905 w 390957"/>
                    <a:gd name="connsiteY3" fmla="*/ 0 h 467506"/>
                    <a:gd name="connsiteX4" fmla="*/ 390957 w 390957"/>
                    <a:gd name="connsiteY4" fmla="*/ 232803 h 467506"/>
                    <a:gd name="connsiteX5" fmla="*/ 46610 w 390957"/>
                    <a:gd name="connsiteY5" fmla="*/ 233753 h 467506"/>
                    <a:gd name="connsiteX6" fmla="*/ 195954 w 390957"/>
                    <a:gd name="connsiteY6" fmla="*/ 425697 h 467506"/>
                    <a:gd name="connsiteX7" fmla="*/ 344347 w 390957"/>
                    <a:gd name="connsiteY7" fmla="*/ 233753 h 467506"/>
                    <a:gd name="connsiteX8" fmla="*/ 194052 w 390957"/>
                    <a:gd name="connsiteY8" fmla="*/ 41810 h 467506"/>
                    <a:gd name="connsiteX9" fmla="*/ 46610 w 390957"/>
                    <a:gd name="connsiteY9" fmla="*/ 233753 h 46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957" h="467506">
                      <a:moveTo>
                        <a:pt x="390957" y="232803"/>
                      </a:moveTo>
                      <a:cubicBezTo>
                        <a:pt x="390957" y="357281"/>
                        <a:pt x="323420" y="467506"/>
                        <a:pt x="192149" y="467506"/>
                      </a:cubicBezTo>
                      <a:cubicBezTo>
                        <a:pt x="73245" y="467506"/>
                        <a:pt x="0" y="368684"/>
                        <a:pt x="0" y="233753"/>
                      </a:cubicBezTo>
                      <a:cubicBezTo>
                        <a:pt x="0" y="106424"/>
                        <a:pt x="69440" y="0"/>
                        <a:pt x="196905" y="0"/>
                      </a:cubicBezTo>
                      <a:cubicBezTo>
                        <a:pt x="313908" y="0"/>
                        <a:pt x="390957" y="93121"/>
                        <a:pt x="390957" y="232803"/>
                      </a:cubicBezTo>
                      <a:close/>
                      <a:moveTo>
                        <a:pt x="46610" y="233753"/>
                      </a:moveTo>
                      <a:cubicBezTo>
                        <a:pt x="46610" y="340177"/>
                        <a:pt x="102733" y="425697"/>
                        <a:pt x="195954" y="425697"/>
                      </a:cubicBezTo>
                      <a:cubicBezTo>
                        <a:pt x="291078" y="425697"/>
                        <a:pt x="344347" y="345879"/>
                        <a:pt x="344347" y="233753"/>
                      </a:cubicBezTo>
                      <a:cubicBezTo>
                        <a:pt x="344347" y="128279"/>
                        <a:pt x="292029" y="41810"/>
                        <a:pt x="194052" y="41810"/>
                      </a:cubicBezTo>
                      <a:cubicBezTo>
                        <a:pt x="94172" y="41810"/>
                        <a:pt x="46610" y="127329"/>
                        <a:pt x="46610" y="233753"/>
                      </a:cubicBezTo>
                      <a:close/>
                    </a:path>
                  </a:pathLst>
                </a:custGeom>
                <a:solidFill>
                  <a:srgbClr val="000000"/>
                </a:solidFill>
                <a:ln w="9512"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E0CF691D-07DF-BF42-9936-777827377B48}"/>
                    </a:ext>
                  </a:extLst>
                </p:cNvPr>
                <p:cNvSpPr/>
                <p:nvPr/>
              </p:nvSpPr>
              <p:spPr>
                <a:xfrm>
                  <a:off x="6437587" y="4717813"/>
                  <a:ext cx="374786" cy="668001"/>
                </a:xfrm>
                <a:custGeom>
                  <a:avLst/>
                  <a:gdLst>
                    <a:gd name="connsiteX0" fmla="*/ 373835 w 374786"/>
                    <a:gd name="connsiteY0" fmla="*/ 0 h 668001"/>
                    <a:gd name="connsiteX1" fmla="*/ 373835 w 374786"/>
                    <a:gd name="connsiteY1" fmla="*/ 529270 h 668001"/>
                    <a:gd name="connsiteX2" fmla="*/ 374786 w 374786"/>
                    <a:gd name="connsiteY2" fmla="*/ 657549 h 668001"/>
                    <a:gd name="connsiteX3" fmla="*/ 332932 w 374786"/>
                    <a:gd name="connsiteY3" fmla="*/ 657549 h 668001"/>
                    <a:gd name="connsiteX4" fmla="*/ 330078 w 374786"/>
                    <a:gd name="connsiteY4" fmla="*/ 582482 h 668001"/>
                    <a:gd name="connsiteX5" fmla="*/ 182637 w 374786"/>
                    <a:gd name="connsiteY5" fmla="*/ 668002 h 668001"/>
                    <a:gd name="connsiteX6" fmla="*/ 0 w 374786"/>
                    <a:gd name="connsiteY6" fmla="*/ 439000 h 668001"/>
                    <a:gd name="connsiteX7" fmla="*/ 194052 w 374786"/>
                    <a:gd name="connsiteY7" fmla="*/ 199545 h 668001"/>
                    <a:gd name="connsiteX8" fmla="*/ 330078 w 374786"/>
                    <a:gd name="connsiteY8" fmla="*/ 266060 h 668001"/>
                    <a:gd name="connsiteX9" fmla="*/ 330078 w 374786"/>
                    <a:gd name="connsiteY9" fmla="*/ 0 h 668001"/>
                    <a:gd name="connsiteX10" fmla="*/ 373835 w 374786"/>
                    <a:gd name="connsiteY10" fmla="*/ 0 h 668001"/>
                    <a:gd name="connsiteX11" fmla="*/ 46610 w 374786"/>
                    <a:gd name="connsiteY11" fmla="*/ 438049 h 668001"/>
                    <a:gd name="connsiteX12" fmla="*/ 184539 w 374786"/>
                    <a:gd name="connsiteY12" fmla="*/ 626192 h 668001"/>
                    <a:gd name="connsiteX13" fmla="*/ 331981 w 374786"/>
                    <a:gd name="connsiteY13" fmla="*/ 423796 h 668001"/>
                    <a:gd name="connsiteX14" fmla="*/ 192149 w 374786"/>
                    <a:gd name="connsiteY14" fmla="*/ 242305 h 668001"/>
                    <a:gd name="connsiteX15" fmla="*/ 46610 w 374786"/>
                    <a:gd name="connsiteY15" fmla="*/ 438049 h 66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4786" h="668001">
                      <a:moveTo>
                        <a:pt x="373835" y="0"/>
                      </a:moveTo>
                      <a:lnTo>
                        <a:pt x="373835" y="529270"/>
                      </a:lnTo>
                      <a:cubicBezTo>
                        <a:pt x="373835" y="572030"/>
                        <a:pt x="373835" y="612889"/>
                        <a:pt x="374786" y="657549"/>
                      </a:cubicBezTo>
                      <a:lnTo>
                        <a:pt x="332932" y="657549"/>
                      </a:lnTo>
                      <a:cubicBezTo>
                        <a:pt x="331030" y="647097"/>
                        <a:pt x="330078" y="605288"/>
                        <a:pt x="330078" y="582482"/>
                      </a:cubicBezTo>
                      <a:cubicBezTo>
                        <a:pt x="308200" y="636645"/>
                        <a:pt x="258735" y="668002"/>
                        <a:pt x="182637" y="668002"/>
                      </a:cubicBezTo>
                      <a:cubicBezTo>
                        <a:pt x="68488" y="668002"/>
                        <a:pt x="0" y="572980"/>
                        <a:pt x="0" y="439000"/>
                      </a:cubicBezTo>
                      <a:cubicBezTo>
                        <a:pt x="0" y="301218"/>
                        <a:pt x="75147" y="199545"/>
                        <a:pt x="194052" y="199545"/>
                      </a:cubicBezTo>
                      <a:cubicBezTo>
                        <a:pt x="281565" y="199545"/>
                        <a:pt x="316761" y="237554"/>
                        <a:pt x="330078" y="266060"/>
                      </a:cubicBezTo>
                      <a:lnTo>
                        <a:pt x="330078" y="0"/>
                      </a:lnTo>
                      <a:lnTo>
                        <a:pt x="373835" y="0"/>
                      </a:lnTo>
                      <a:close/>
                      <a:moveTo>
                        <a:pt x="46610" y="438049"/>
                      </a:moveTo>
                      <a:cubicBezTo>
                        <a:pt x="46610" y="560627"/>
                        <a:pt x="109392" y="626192"/>
                        <a:pt x="184539" y="626192"/>
                      </a:cubicBezTo>
                      <a:cubicBezTo>
                        <a:pt x="300590" y="626192"/>
                        <a:pt x="331981" y="544474"/>
                        <a:pt x="331981" y="423796"/>
                      </a:cubicBezTo>
                      <a:cubicBezTo>
                        <a:pt x="331981" y="308820"/>
                        <a:pt x="304395" y="242305"/>
                        <a:pt x="192149" y="242305"/>
                      </a:cubicBezTo>
                      <a:cubicBezTo>
                        <a:pt x="105587" y="242305"/>
                        <a:pt x="46610" y="313571"/>
                        <a:pt x="46610" y="438049"/>
                      </a:cubicBezTo>
                      <a:close/>
                    </a:path>
                  </a:pathLst>
                </a:custGeom>
                <a:solidFill>
                  <a:srgbClr val="000000"/>
                </a:solidFill>
                <a:ln w="9512" cap="flat">
                  <a:noFill/>
                  <a:prstDash val="solid"/>
                  <a:miter/>
                </a:ln>
              </p:spPr>
              <p:txBody>
                <a:bodyPr rtlCol="0" anchor="ctr"/>
                <a:lstStyle/>
                <a:p>
                  <a:endParaRPr lang="en-US"/>
                </a:p>
              </p:txBody>
            </p:sp>
          </p:grpSp>
          <p:grpSp>
            <p:nvGrpSpPr>
              <p:cNvPr id="49" name="Graphic 2">
                <a:extLst>
                  <a:ext uri="{FF2B5EF4-FFF2-40B4-BE49-F238E27FC236}">
                    <a16:creationId xmlns:a16="http://schemas.microsoft.com/office/drawing/2014/main" id="{BDFA047C-6FD6-3A41-8D4A-3C5250ACA7AF}"/>
                  </a:ext>
                </a:extLst>
              </p:cNvPr>
              <p:cNvGrpSpPr/>
              <p:nvPr/>
            </p:nvGrpSpPr>
            <p:grpSpPr>
              <a:xfrm>
                <a:off x="2629793" y="5482737"/>
                <a:ext cx="4193044" cy="380086"/>
                <a:chOff x="2629793" y="5482737"/>
                <a:chExt cx="4193044" cy="380086"/>
              </a:xfrm>
              <a:solidFill>
                <a:srgbClr val="000000"/>
              </a:solidFill>
            </p:grpSpPr>
            <p:sp>
              <p:nvSpPr>
                <p:cNvPr id="50" name="Freeform 49">
                  <a:extLst>
                    <a:ext uri="{FF2B5EF4-FFF2-40B4-BE49-F238E27FC236}">
                      <a16:creationId xmlns:a16="http://schemas.microsoft.com/office/drawing/2014/main" id="{3FE2AFD0-BBDC-B148-BE71-DE988B54A572}"/>
                    </a:ext>
                  </a:extLst>
                </p:cNvPr>
                <p:cNvSpPr/>
                <p:nvPr/>
              </p:nvSpPr>
              <p:spPr>
                <a:xfrm>
                  <a:off x="2629793" y="5571107"/>
                  <a:ext cx="178832" cy="215698"/>
                </a:xfrm>
                <a:custGeom>
                  <a:avLst/>
                  <a:gdLst>
                    <a:gd name="connsiteX0" fmla="*/ 36147 w 178832"/>
                    <a:gd name="connsiteY0" fmla="*/ 114026 h 215698"/>
                    <a:gd name="connsiteX1" fmla="*/ 91319 w 178832"/>
                    <a:gd name="connsiteY1" fmla="*/ 186242 h 215698"/>
                    <a:gd name="connsiteX2" fmla="*/ 140783 w 178832"/>
                    <a:gd name="connsiteY2" fmla="*/ 153935 h 215698"/>
                    <a:gd name="connsiteX3" fmla="*/ 175978 w 178832"/>
                    <a:gd name="connsiteY3" fmla="*/ 153935 h 215698"/>
                    <a:gd name="connsiteX4" fmla="*/ 90367 w 178832"/>
                    <a:gd name="connsiteY4" fmla="*/ 215699 h 215698"/>
                    <a:gd name="connsiteX5" fmla="*/ 0 w 178832"/>
                    <a:gd name="connsiteY5" fmla="*/ 110225 h 215698"/>
                    <a:gd name="connsiteX6" fmla="*/ 92270 w 178832"/>
                    <a:gd name="connsiteY6" fmla="*/ 0 h 215698"/>
                    <a:gd name="connsiteX7" fmla="*/ 178832 w 178832"/>
                    <a:gd name="connsiteY7" fmla="*/ 97872 h 215698"/>
                    <a:gd name="connsiteX8" fmla="*/ 177881 w 178832"/>
                    <a:gd name="connsiteY8" fmla="*/ 114976 h 215698"/>
                    <a:gd name="connsiteX9" fmla="*/ 36147 w 178832"/>
                    <a:gd name="connsiteY9" fmla="*/ 114976 h 215698"/>
                    <a:gd name="connsiteX10" fmla="*/ 144588 w 178832"/>
                    <a:gd name="connsiteY10" fmla="*/ 88370 h 215698"/>
                    <a:gd name="connsiteX11" fmla="*/ 92270 w 178832"/>
                    <a:gd name="connsiteY11" fmla="*/ 27556 h 215698"/>
                    <a:gd name="connsiteX12" fmla="*/ 37098 w 178832"/>
                    <a:gd name="connsiteY12" fmla="*/ 88370 h 215698"/>
                    <a:gd name="connsiteX13" fmla="*/ 144588 w 178832"/>
                    <a:gd name="connsiteY13" fmla="*/ 88370 h 21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832" h="215698">
                      <a:moveTo>
                        <a:pt x="36147" y="114026"/>
                      </a:moveTo>
                      <a:cubicBezTo>
                        <a:pt x="36147" y="155835"/>
                        <a:pt x="57074" y="186242"/>
                        <a:pt x="91319" y="186242"/>
                      </a:cubicBezTo>
                      <a:cubicBezTo>
                        <a:pt x="123661" y="186242"/>
                        <a:pt x="134124" y="169138"/>
                        <a:pt x="140783" y="153935"/>
                      </a:cubicBezTo>
                      <a:lnTo>
                        <a:pt x="175978" y="153935"/>
                      </a:lnTo>
                      <a:cubicBezTo>
                        <a:pt x="168368" y="180541"/>
                        <a:pt x="146490" y="215699"/>
                        <a:pt x="90367" y="215699"/>
                      </a:cubicBezTo>
                      <a:cubicBezTo>
                        <a:pt x="26634" y="215699"/>
                        <a:pt x="0" y="162487"/>
                        <a:pt x="0" y="110225"/>
                      </a:cubicBezTo>
                      <a:cubicBezTo>
                        <a:pt x="0" y="48461"/>
                        <a:pt x="30439" y="0"/>
                        <a:pt x="92270" y="0"/>
                      </a:cubicBezTo>
                      <a:cubicBezTo>
                        <a:pt x="157905" y="0"/>
                        <a:pt x="178832" y="53212"/>
                        <a:pt x="178832" y="97872"/>
                      </a:cubicBezTo>
                      <a:cubicBezTo>
                        <a:pt x="178832" y="104524"/>
                        <a:pt x="178832" y="109275"/>
                        <a:pt x="177881" y="114976"/>
                      </a:cubicBezTo>
                      <a:lnTo>
                        <a:pt x="36147" y="114976"/>
                      </a:lnTo>
                      <a:close/>
                      <a:moveTo>
                        <a:pt x="144588" y="88370"/>
                      </a:moveTo>
                      <a:cubicBezTo>
                        <a:pt x="144588" y="54162"/>
                        <a:pt x="127465" y="27556"/>
                        <a:pt x="92270" y="27556"/>
                      </a:cubicBezTo>
                      <a:cubicBezTo>
                        <a:pt x="56123" y="27556"/>
                        <a:pt x="40903" y="53212"/>
                        <a:pt x="37098" y="88370"/>
                      </a:cubicBezTo>
                      <a:lnTo>
                        <a:pt x="144588" y="88370"/>
                      </a:lnTo>
                      <a:close/>
                    </a:path>
                  </a:pathLst>
                </a:custGeom>
                <a:solidFill>
                  <a:srgbClr val="000000"/>
                </a:solidFill>
                <a:ln w="9512"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3D0070CE-714D-6946-AC42-A19565C82871}"/>
                    </a:ext>
                  </a:extLst>
                </p:cNvPr>
                <p:cNvSpPr/>
                <p:nvPr/>
              </p:nvSpPr>
              <p:spPr>
                <a:xfrm>
                  <a:off x="2934189" y="5570156"/>
                  <a:ext cx="167417" cy="211898"/>
                </a:xfrm>
                <a:custGeom>
                  <a:avLst/>
                  <a:gdLst>
                    <a:gd name="connsiteX0" fmla="*/ 951 w 167417"/>
                    <a:gd name="connsiteY0" fmla="*/ 57013 h 211898"/>
                    <a:gd name="connsiteX1" fmla="*/ 951 w 167417"/>
                    <a:gd name="connsiteY1" fmla="*/ 4751 h 211898"/>
                    <a:gd name="connsiteX2" fmla="*/ 35196 w 167417"/>
                    <a:gd name="connsiteY2" fmla="*/ 4751 h 211898"/>
                    <a:gd name="connsiteX3" fmla="*/ 36147 w 167417"/>
                    <a:gd name="connsiteY3" fmla="*/ 38959 h 211898"/>
                    <a:gd name="connsiteX4" fmla="*/ 99880 w 167417"/>
                    <a:gd name="connsiteY4" fmla="*/ 0 h 211898"/>
                    <a:gd name="connsiteX5" fmla="*/ 167417 w 167417"/>
                    <a:gd name="connsiteY5" fmla="*/ 78868 h 211898"/>
                    <a:gd name="connsiteX6" fmla="*/ 167417 w 167417"/>
                    <a:gd name="connsiteY6" fmla="*/ 211898 h 211898"/>
                    <a:gd name="connsiteX7" fmla="*/ 132222 w 167417"/>
                    <a:gd name="connsiteY7" fmla="*/ 211898 h 211898"/>
                    <a:gd name="connsiteX8" fmla="*/ 132222 w 167417"/>
                    <a:gd name="connsiteY8" fmla="*/ 83619 h 211898"/>
                    <a:gd name="connsiteX9" fmla="*/ 89416 w 167417"/>
                    <a:gd name="connsiteY9" fmla="*/ 31357 h 211898"/>
                    <a:gd name="connsiteX10" fmla="*/ 35196 w 167417"/>
                    <a:gd name="connsiteY10" fmla="*/ 102623 h 211898"/>
                    <a:gd name="connsiteX11" fmla="*/ 35196 w 167417"/>
                    <a:gd name="connsiteY11" fmla="*/ 211898 h 211898"/>
                    <a:gd name="connsiteX12" fmla="*/ 0 w 167417"/>
                    <a:gd name="connsiteY12" fmla="*/ 211898 h 211898"/>
                    <a:gd name="connsiteX13" fmla="*/ 0 w 167417"/>
                    <a:gd name="connsiteY13" fmla="*/ 57013 h 211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7417" h="211898">
                      <a:moveTo>
                        <a:pt x="951" y="57013"/>
                      </a:moveTo>
                      <a:cubicBezTo>
                        <a:pt x="951" y="38959"/>
                        <a:pt x="951" y="20905"/>
                        <a:pt x="951" y="4751"/>
                      </a:cubicBezTo>
                      <a:lnTo>
                        <a:pt x="35196" y="4751"/>
                      </a:lnTo>
                      <a:cubicBezTo>
                        <a:pt x="36147" y="10452"/>
                        <a:pt x="37098" y="32307"/>
                        <a:pt x="36147" y="38959"/>
                      </a:cubicBezTo>
                      <a:cubicBezTo>
                        <a:pt x="44708" y="20905"/>
                        <a:pt x="60879" y="0"/>
                        <a:pt x="99880" y="0"/>
                      </a:cubicBezTo>
                      <a:cubicBezTo>
                        <a:pt x="137929" y="0"/>
                        <a:pt x="167417" y="23755"/>
                        <a:pt x="167417" y="78868"/>
                      </a:cubicBezTo>
                      <a:lnTo>
                        <a:pt x="167417" y="211898"/>
                      </a:lnTo>
                      <a:lnTo>
                        <a:pt x="132222" y="211898"/>
                      </a:lnTo>
                      <a:lnTo>
                        <a:pt x="132222" y="83619"/>
                      </a:lnTo>
                      <a:cubicBezTo>
                        <a:pt x="132222" y="52262"/>
                        <a:pt x="119856" y="31357"/>
                        <a:pt x="89416" y="31357"/>
                      </a:cubicBezTo>
                      <a:cubicBezTo>
                        <a:pt x="51367" y="31357"/>
                        <a:pt x="35196" y="60814"/>
                        <a:pt x="35196" y="102623"/>
                      </a:cubicBezTo>
                      <a:lnTo>
                        <a:pt x="35196" y="211898"/>
                      </a:lnTo>
                      <a:lnTo>
                        <a:pt x="0" y="211898"/>
                      </a:lnTo>
                      <a:lnTo>
                        <a:pt x="0" y="57013"/>
                      </a:lnTo>
                      <a:close/>
                    </a:path>
                  </a:pathLst>
                </a:custGeom>
                <a:solidFill>
                  <a:srgbClr val="000000"/>
                </a:solidFill>
                <a:ln w="9512"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55CB341A-212A-0441-A8D8-AB7DD8DE409D}"/>
                    </a:ext>
                  </a:extLst>
                </p:cNvPr>
                <p:cNvSpPr/>
                <p:nvPr/>
              </p:nvSpPr>
              <p:spPr>
                <a:xfrm>
                  <a:off x="3213852" y="5514094"/>
                  <a:ext cx="115099" cy="269861"/>
                </a:xfrm>
                <a:custGeom>
                  <a:avLst/>
                  <a:gdLst>
                    <a:gd name="connsiteX0" fmla="*/ 0 w 115099"/>
                    <a:gd name="connsiteY0" fmla="*/ 60814 h 269861"/>
                    <a:gd name="connsiteX1" fmla="*/ 35196 w 115099"/>
                    <a:gd name="connsiteY1" fmla="*/ 60814 h 269861"/>
                    <a:gd name="connsiteX2" fmla="*/ 35196 w 115099"/>
                    <a:gd name="connsiteY2" fmla="*/ 0 h 269861"/>
                    <a:gd name="connsiteX3" fmla="*/ 70391 w 115099"/>
                    <a:gd name="connsiteY3" fmla="*/ 0 h 269861"/>
                    <a:gd name="connsiteX4" fmla="*/ 70391 w 115099"/>
                    <a:gd name="connsiteY4" fmla="*/ 60814 h 269861"/>
                    <a:gd name="connsiteX5" fmla="*/ 115100 w 115099"/>
                    <a:gd name="connsiteY5" fmla="*/ 60814 h 269861"/>
                    <a:gd name="connsiteX6" fmla="*/ 115100 w 115099"/>
                    <a:gd name="connsiteY6" fmla="*/ 90271 h 269861"/>
                    <a:gd name="connsiteX7" fmla="*/ 70391 w 115099"/>
                    <a:gd name="connsiteY7" fmla="*/ 90271 h 269861"/>
                    <a:gd name="connsiteX8" fmla="*/ 70391 w 115099"/>
                    <a:gd name="connsiteY8" fmla="*/ 210948 h 269861"/>
                    <a:gd name="connsiteX9" fmla="*/ 93221 w 115099"/>
                    <a:gd name="connsiteY9" fmla="*/ 241355 h 269861"/>
                    <a:gd name="connsiteX10" fmla="*/ 111295 w 115099"/>
                    <a:gd name="connsiteY10" fmla="*/ 239454 h 269861"/>
                    <a:gd name="connsiteX11" fmla="*/ 111295 w 115099"/>
                    <a:gd name="connsiteY11" fmla="*/ 266060 h 269861"/>
                    <a:gd name="connsiteX12" fmla="*/ 80855 w 115099"/>
                    <a:gd name="connsiteY12" fmla="*/ 269861 h 269861"/>
                    <a:gd name="connsiteX13" fmla="*/ 35196 w 115099"/>
                    <a:gd name="connsiteY13" fmla="*/ 218550 h 269861"/>
                    <a:gd name="connsiteX14" fmla="*/ 35196 w 115099"/>
                    <a:gd name="connsiteY14" fmla="*/ 89320 h 269861"/>
                    <a:gd name="connsiteX15" fmla="*/ 0 w 115099"/>
                    <a:gd name="connsiteY15" fmla="*/ 89320 h 269861"/>
                    <a:gd name="connsiteX16" fmla="*/ 0 w 115099"/>
                    <a:gd name="connsiteY16" fmla="*/ 60814 h 269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5099" h="269861">
                      <a:moveTo>
                        <a:pt x="0" y="60814"/>
                      </a:moveTo>
                      <a:lnTo>
                        <a:pt x="35196" y="60814"/>
                      </a:lnTo>
                      <a:lnTo>
                        <a:pt x="35196" y="0"/>
                      </a:lnTo>
                      <a:lnTo>
                        <a:pt x="70391" y="0"/>
                      </a:lnTo>
                      <a:lnTo>
                        <a:pt x="70391" y="60814"/>
                      </a:lnTo>
                      <a:lnTo>
                        <a:pt x="115100" y="60814"/>
                      </a:lnTo>
                      <a:lnTo>
                        <a:pt x="115100" y="90271"/>
                      </a:lnTo>
                      <a:lnTo>
                        <a:pt x="70391" y="90271"/>
                      </a:lnTo>
                      <a:lnTo>
                        <a:pt x="70391" y="210948"/>
                      </a:lnTo>
                      <a:cubicBezTo>
                        <a:pt x="70391" y="230902"/>
                        <a:pt x="75148" y="241355"/>
                        <a:pt x="93221" y="241355"/>
                      </a:cubicBezTo>
                      <a:cubicBezTo>
                        <a:pt x="97977" y="241355"/>
                        <a:pt x="105587" y="241355"/>
                        <a:pt x="111295" y="239454"/>
                      </a:cubicBezTo>
                      <a:lnTo>
                        <a:pt x="111295" y="266060"/>
                      </a:lnTo>
                      <a:cubicBezTo>
                        <a:pt x="102733" y="268911"/>
                        <a:pt x="90367" y="269861"/>
                        <a:pt x="80855" y="269861"/>
                      </a:cubicBezTo>
                      <a:cubicBezTo>
                        <a:pt x="49464" y="269861"/>
                        <a:pt x="35196" y="252757"/>
                        <a:pt x="35196" y="218550"/>
                      </a:cubicBezTo>
                      <a:lnTo>
                        <a:pt x="35196" y="89320"/>
                      </a:lnTo>
                      <a:lnTo>
                        <a:pt x="0" y="89320"/>
                      </a:lnTo>
                      <a:lnTo>
                        <a:pt x="0" y="60814"/>
                      </a:lnTo>
                      <a:close/>
                    </a:path>
                  </a:pathLst>
                </a:custGeom>
                <a:solidFill>
                  <a:srgbClr val="000000"/>
                </a:solidFill>
                <a:ln w="9512"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5C824F4A-8462-A14C-AFDE-6EEC07A0BE56}"/>
                    </a:ext>
                  </a:extLst>
                </p:cNvPr>
                <p:cNvSpPr/>
                <p:nvPr/>
              </p:nvSpPr>
              <p:spPr>
                <a:xfrm>
                  <a:off x="3444051" y="5570156"/>
                  <a:ext cx="103684" cy="210947"/>
                </a:xfrm>
                <a:custGeom>
                  <a:avLst/>
                  <a:gdLst>
                    <a:gd name="connsiteX0" fmla="*/ 0 w 103684"/>
                    <a:gd name="connsiteY0" fmla="*/ 60814 h 210947"/>
                    <a:gd name="connsiteX1" fmla="*/ 0 w 103684"/>
                    <a:gd name="connsiteY1" fmla="*/ 4751 h 210947"/>
                    <a:gd name="connsiteX2" fmla="*/ 34244 w 103684"/>
                    <a:gd name="connsiteY2" fmla="*/ 4751 h 210947"/>
                    <a:gd name="connsiteX3" fmla="*/ 35196 w 103684"/>
                    <a:gd name="connsiteY3" fmla="*/ 46561 h 210947"/>
                    <a:gd name="connsiteX4" fmla="*/ 103685 w 103684"/>
                    <a:gd name="connsiteY4" fmla="*/ 0 h 210947"/>
                    <a:gd name="connsiteX5" fmla="*/ 103685 w 103684"/>
                    <a:gd name="connsiteY5" fmla="*/ 35158 h 210947"/>
                    <a:gd name="connsiteX6" fmla="*/ 35196 w 103684"/>
                    <a:gd name="connsiteY6" fmla="*/ 111175 h 210947"/>
                    <a:gd name="connsiteX7" fmla="*/ 35196 w 103684"/>
                    <a:gd name="connsiteY7" fmla="*/ 210948 h 210947"/>
                    <a:gd name="connsiteX8" fmla="*/ 0 w 103684"/>
                    <a:gd name="connsiteY8" fmla="*/ 210948 h 210947"/>
                    <a:gd name="connsiteX9" fmla="*/ 0 w 103684"/>
                    <a:gd name="connsiteY9" fmla="*/ 60814 h 21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684" h="210947">
                      <a:moveTo>
                        <a:pt x="0" y="60814"/>
                      </a:moveTo>
                      <a:cubicBezTo>
                        <a:pt x="0" y="32307"/>
                        <a:pt x="0" y="16154"/>
                        <a:pt x="0" y="4751"/>
                      </a:cubicBezTo>
                      <a:lnTo>
                        <a:pt x="34244" y="4751"/>
                      </a:lnTo>
                      <a:cubicBezTo>
                        <a:pt x="35196" y="10452"/>
                        <a:pt x="35196" y="26606"/>
                        <a:pt x="35196" y="46561"/>
                      </a:cubicBezTo>
                      <a:cubicBezTo>
                        <a:pt x="45659" y="19004"/>
                        <a:pt x="70391" y="950"/>
                        <a:pt x="103685" y="0"/>
                      </a:cubicBezTo>
                      <a:lnTo>
                        <a:pt x="103685" y="35158"/>
                      </a:lnTo>
                      <a:cubicBezTo>
                        <a:pt x="61830" y="36108"/>
                        <a:pt x="35196" y="58913"/>
                        <a:pt x="35196" y="111175"/>
                      </a:cubicBezTo>
                      <a:lnTo>
                        <a:pt x="35196" y="210948"/>
                      </a:lnTo>
                      <a:lnTo>
                        <a:pt x="0" y="210948"/>
                      </a:lnTo>
                      <a:lnTo>
                        <a:pt x="0" y="60814"/>
                      </a:lnTo>
                      <a:close/>
                    </a:path>
                  </a:pathLst>
                </a:custGeom>
                <a:solidFill>
                  <a:srgbClr val="000000"/>
                </a:solidFill>
                <a:ln w="9512"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994837B7-C60C-F347-8E30-B3376113AB17}"/>
                    </a:ext>
                  </a:extLst>
                </p:cNvPr>
                <p:cNvSpPr/>
                <p:nvPr/>
              </p:nvSpPr>
              <p:spPr>
                <a:xfrm>
                  <a:off x="3647615" y="5571107"/>
                  <a:ext cx="178832" cy="215698"/>
                </a:xfrm>
                <a:custGeom>
                  <a:avLst/>
                  <a:gdLst>
                    <a:gd name="connsiteX0" fmla="*/ 36147 w 178832"/>
                    <a:gd name="connsiteY0" fmla="*/ 114026 h 215698"/>
                    <a:gd name="connsiteX1" fmla="*/ 91319 w 178832"/>
                    <a:gd name="connsiteY1" fmla="*/ 186242 h 215698"/>
                    <a:gd name="connsiteX2" fmla="*/ 140783 w 178832"/>
                    <a:gd name="connsiteY2" fmla="*/ 153935 h 215698"/>
                    <a:gd name="connsiteX3" fmla="*/ 175978 w 178832"/>
                    <a:gd name="connsiteY3" fmla="*/ 153935 h 215698"/>
                    <a:gd name="connsiteX4" fmla="*/ 90367 w 178832"/>
                    <a:gd name="connsiteY4" fmla="*/ 215699 h 215698"/>
                    <a:gd name="connsiteX5" fmla="*/ 0 w 178832"/>
                    <a:gd name="connsiteY5" fmla="*/ 110225 h 215698"/>
                    <a:gd name="connsiteX6" fmla="*/ 92270 w 178832"/>
                    <a:gd name="connsiteY6" fmla="*/ 0 h 215698"/>
                    <a:gd name="connsiteX7" fmla="*/ 178832 w 178832"/>
                    <a:gd name="connsiteY7" fmla="*/ 97872 h 215698"/>
                    <a:gd name="connsiteX8" fmla="*/ 177881 w 178832"/>
                    <a:gd name="connsiteY8" fmla="*/ 114976 h 215698"/>
                    <a:gd name="connsiteX9" fmla="*/ 36147 w 178832"/>
                    <a:gd name="connsiteY9" fmla="*/ 114976 h 215698"/>
                    <a:gd name="connsiteX10" fmla="*/ 143637 w 178832"/>
                    <a:gd name="connsiteY10" fmla="*/ 88370 h 215698"/>
                    <a:gd name="connsiteX11" fmla="*/ 91319 w 178832"/>
                    <a:gd name="connsiteY11" fmla="*/ 27556 h 215698"/>
                    <a:gd name="connsiteX12" fmla="*/ 36147 w 178832"/>
                    <a:gd name="connsiteY12" fmla="*/ 88370 h 215698"/>
                    <a:gd name="connsiteX13" fmla="*/ 143637 w 178832"/>
                    <a:gd name="connsiteY13" fmla="*/ 88370 h 21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832" h="215698">
                      <a:moveTo>
                        <a:pt x="36147" y="114026"/>
                      </a:moveTo>
                      <a:cubicBezTo>
                        <a:pt x="36147" y="155835"/>
                        <a:pt x="57074" y="186242"/>
                        <a:pt x="91319" y="186242"/>
                      </a:cubicBezTo>
                      <a:cubicBezTo>
                        <a:pt x="123661" y="186242"/>
                        <a:pt x="134124" y="169138"/>
                        <a:pt x="140783" y="153935"/>
                      </a:cubicBezTo>
                      <a:lnTo>
                        <a:pt x="175978" y="153935"/>
                      </a:lnTo>
                      <a:cubicBezTo>
                        <a:pt x="168368" y="180541"/>
                        <a:pt x="146490" y="215699"/>
                        <a:pt x="90367" y="215699"/>
                      </a:cubicBezTo>
                      <a:cubicBezTo>
                        <a:pt x="26634" y="215699"/>
                        <a:pt x="0" y="162487"/>
                        <a:pt x="0" y="110225"/>
                      </a:cubicBezTo>
                      <a:cubicBezTo>
                        <a:pt x="0" y="48461"/>
                        <a:pt x="30439" y="0"/>
                        <a:pt x="92270" y="0"/>
                      </a:cubicBezTo>
                      <a:cubicBezTo>
                        <a:pt x="157905" y="0"/>
                        <a:pt x="178832" y="53212"/>
                        <a:pt x="178832" y="97872"/>
                      </a:cubicBezTo>
                      <a:cubicBezTo>
                        <a:pt x="178832" y="104524"/>
                        <a:pt x="178832" y="109275"/>
                        <a:pt x="177881" y="114976"/>
                      </a:cubicBezTo>
                      <a:lnTo>
                        <a:pt x="36147" y="114976"/>
                      </a:lnTo>
                      <a:close/>
                      <a:moveTo>
                        <a:pt x="143637" y="88370"/>
                      </a:moveTo>
                      <a:cubicBezTo>
                        <a:pt x="143637" y="54162"/>
                        <a:pt x="126514" y="27556"/>
                        <a:pt x="91319" y="27556"/>
                      </a:cubicBezTo>
                      <a:cubicBezTo>
                        <a:pt x="55172" y="27556"/>
                        <a:pt x="39952" y="53212"/>
                        <a:pt x="36147" y="88370"/>
                      </a:cubicBezTo>
                      <a:lnTo>
                        <a:pt x="143637" y="88370"/>
                      </a:lnTo>
                      <a:close/>
                    </a:path>
                  </a:pathLst>
                </a:custGeom>
                <a:solidFill>
                  <a:srgbClr val="000000"/>
                </a:solidFill>
                <a:ln w="9512"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4CE8AC33-FDB8-F141-A740-5755DC99E4B4}"/>
                    </a:ext>
                  </a:extLst>
                </p:cNvPr>
                <p:cNvSpPr/>
                <p:nvPr/>
              </p:nvSpPr>
              <p:spPr>
                <a:xfrm>
                  <a:off x="3952010" y="5570156"/>
                  <a:ext cx="182636" cy="292666"/>
                </a:xfrm>
                <a:custGeom>
                  <a:avLst/>
                  <a:gdLst>
                    <a:gd name="connsiteX0" fmla="*/ 35196 w 182636"/>
                    <a:gd name="connsiteY0" fmla="*/ 186242 h 292666"/>
                    <a:gd name="connsiteX1" fmla="*/ 35196 w 182636"/>
                    <a:gd name="connsiteY1" fmla="*/ 292666 h 292666"/>
                    <a:gd name="connsiteX2" fmla="*/ 0 w 182636"/>
                    <a:gd name="connsiteY2" fmla="*/ 292666 h 292666"/>
                    <a:gd name="connsiteX3" fmla="*/ 0 w 182636"/>
                    <a:gd name="connsiteY3" fmla="*/ 55112 h 292666"/>
                    <a:gd name="connsiteX4" fmla="*/ 0 w 182636"/>
                    <a:gd name="connsiteY4" fmla="*/ 4751 h 292666"/>
                    <a:gd name="connsiteX5" fmla="*/ 34245 w 182636"/>
                    <a:gd name="connsiteY5" fmla="*/ 4751 h 292666"/>
                    <a:gd name="connsiteX6" fmla="*/ 35196 w 182636"/>
                    <a:gd name="connsiteY6" fmla="*/ 37058 h 292666"/>
                    <a:gd name="connsiteX7" fmla="*/ 101782 w 182636"/>
                    <a:gd name="connsiteY7" fmla="*/ 0 h 292666"/>
                    <a:gd name="connsiteX8" fmla="*/ 182637 w 182636"/>
                    <a:gd name="connsiteY8" fmla="*/ 102623 h 292666"/>
                    <a:gd name="connsiteX9" fmla="*/ 94172 w 182636"/>
                    <a:gd name="connsiteY9" fmla="*/ 215699 h 292666"/>
                    <a:gd name="connsiteX10" fmla="*/ 35196 w 182636"/>
                    <a:gd name="connsiteY10" fmla="*/ 186242 h 292666"/>
                    <a:gd name="connsiteX11" fmla="*/ 146490 w 182636"/>
                    <a:gd name="connsiteY11" fmla="*/ 104524 h 292666"/>
                    <a:gd name="connsiteX12" fmla="*/ 92270 w 182636"/>
                    <a:gd name="connsiteY12" fmla="*/ 30407 h 292666"/>
                    <a:gd name="connsiteX13" fmla="*/ 33293 w 182636"/>
                    <a:gd name="connsiteY13" fmla="*/ 107374 h 292666"/>
                    <a:gd name="connsiteX14" fmla="*/ 89416 w 182636"/>
                    <a:gd name="connsiteY14" fmla="*/ 186242 h 292666"/>
                    <a:gd name="connsiteX15" fmla="*/ 146490 w 182636"/>
                    <a:gd name="connsiteY15" fmla="*/ 104524 h 29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2636" h="292666">
                      <a:moveTo>
                        <a:pt x="35196" y="186242"/>
                      </a:moveTo>
                      <a:lnTo>
                        <a:pt x="35196" y="292666"/>
                      </a:lnTo>
                      <a:lnTo>
                        <a:pt x="0" y="292666"/>
                      </a:lnTo>
                      <a:lnTo>
                        <a:pt x="0" y="55112"/>
                      </a:lnTo>
                      <a:cubicBezTo>
                        <a:pt x="0" y="38009"/>
                        <a:pt x="0" y="20905"/>
                        <a:pt x="0" y="4751"/>
                      </a:cubicBezTo>
                      <a:lnTo>
                        <a:pt x="34245" y="4751"/>
                      </a:lnTo>
                      <a:cubicBezTo>
                        <a:pt x="35196" y="11403"/>
                        <a:pt x="35196" y="23755"/>
                        <a:pt x="35196" y="37058"/>
                      </a:cubicBezTo>
                      <a:cubicBezTo>
                        <a:pt x="46610" y="16154"/>
                        <a:pt x="66586" y="0"/>
                        <a:pt x="101782" y="0"/>
                      </a:cubicBezTo>
                      <a:cubicBezTo>
                        <a:pt x="148393" y="0"/>
                        <a:pt x="182637" y="39909"/>
                        <a:pt x="182637" y="102623"/>
                      </a:cubicBezTo>
                      <a:cubicBezTo>
                        <a:pt x="182637" y="176740"/>
                        <a:pt x="143637" y="215699"/>
                        <a:pt x="94172" y="215699"/>
                      </a:cubicBezTo>
                      <a:cubicBezTo>
                        <a:pt x="61830" y="216649"/>
                        <a:pt x="44708" y="202396"/>
                        <a:pt x="35196" y="186242"/>
                      </a:cubicBezTo>
                      <a:close/>
                      <a:moveTo>
                        <a:pt x="146490" y="104524"/>
                      </a:moveTo>
                      <a:cubicBezTo>
                        <a:pt x="146490" y="60814"/>
                        <a:pt x="126514" y="30407"/>
                        <a:pt x="92270" y="30407"/>
                      </a:cubicBezTo>
                      <a:cubicBezTo>
                        <a:pt x="50415" y="30407"/>
                        <a:pt x="33293" y="57013"/>
                        <a:pt x="33293" y="107374"/>
                      </a:cubicBezTo>
                      <a:cubicBezTo>
                        <a:pt x="33293" y="155835"/>
                        <a:pt x="46610" y="186242"/>
                        <a:pt x="89416" y="186242"/>
                      </a:cubicBezTo>
                      <a:cubicBezTo>
                        <a:pt x="126514" y="186242"/>
                        <a:pt x="146490" y="154885"/>
                        <a:pt x="146490" y="104524"/>
                      </a:cubicBezTo>
                      <a:close/>
                    </a:path>
                  </a:pathLst>
                </a:custGeom>
                <a:solidFill>
                  <a:srgbClr val="000000"/>
                </a:solidFill>
                <a:ln w="9512"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7292D6E4-A5AA-2F43-9868-EAEEE4CC987D}"/>
                    </a:ext>
                  </a:extLst>
                </p:cNvPr>
                <p:cNvSpPr/>
                <p:nvPr/>
              </p:nvSpPr>
              <p:spPr>
                <a:xfrm>
                  <a:off x="4261161" y="5570156"/>
                  <a:ext cx="103684" cy="210947"/>
                </a:xfrm>
                <a:custGeom>
                  <a:avLst/>
                  <a:gdLst>
                    <a:gd name="connsiteX0" fmla="*/ 0 w 103684"/>
                    <a:gd name="connsiteY0" fmla="*/ 60814 h 210947"/>
                    <a:gd name="connsiteX1" fmla="*/ 0 w 103684"/>
                    <a:gd name="connsiteY1" fmla="*/ 4751 h 210947"/>
                    <a:gd name="connsiteX2" fmla="*/ 34245 w 103684"/>
                    <a:gd name="connsiteY2" fmla="*/ 4751 h 210947"/>
                    <a:gd name="connsiteX3" fmla="*/ 35196 w 103684"/>
                    <a:gd name="connsiteY3" fmla="*/ 46561 h 210947"/>
                    <a:gd name="connsiteX4" fmla="*/ 103685 w 103684"/>
                    <a:gd name="connsiteY4" fmla="*/ 0 h 210947"/>
                    <a:gd name="connsiteX5" fmla="*/ 103685 w 103684"/>
                    <a:gd name="connsiteY5" fmla="*/ 35158 h 210947"/>
                    <a:gd name="connsiteX6" fmla="*/ 35196 w 103684"/>
                    <a:gd name="connsiteY6" fmla="*/ 111175 h 210947"/>
                    <a:gd name="connsiteX7" fmla="*/ 35196 w 103684"/>
                    <a:gd name="connsiteY7" fmla="*/ 210948 h 210947"/>
                    <a:gd name="connsiteX8" fmla="*/ 0 w 103684"/>
                    <a:gd name="connsiteY8" fmla="*/ 210948 h 210947"/>
                    <a:gd name="connsiteX9" fmla="*/ 0 w 103684"/>
                    <a:gd name="connsiteY9" fmla="*/ 60814 h 21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684" h="210947">
                      <a:moveTo>
                        <a:pt x="0" y="60814"/>
                      </a:moveTo>
                      <a:cubicBezTo>
                        <a:pt x="0" y="32307"/>
                        <a:pt x="0" y="16154"/>
                        <a:pt x="0" y="4751"/>
                      </a:cubicBezTo>
                      <a:lnTo>
                        <a:pt x="34245" y="4751"/>
                      </a:lnTo>
                      <a:cubicBezTo>
                        <a:pt x="35196" y="10452"/>
                        <a:pt x="35196" y="26606"/>
                        <a:pt x="35196" y="46561"/>
                      </a:cubicBezTo>
                      <a:cubicBezTo>
                        <a:pt x="45659" y="19004"/>
                        <a:pt x="70391" y="950"/>
                        <a:pt x="103685" y="0"/>
                      </a:cubicBezTo>
                      <a:lnTo>
                        <a:pt x="103685" y="35158"/>
                      </a:lnTo>
                      <a:cubicBezTo>
                        <a:pt x="61830" y="36108"/>
                        <a:pt x="35196" y="58913"/>
                        <a:pt x="35196" y="111175"/>
                      </a:cubicBezTo>
                      <a:lnTo>
                        <a:pt x="35196" y="210948"/>
                      </a:lnTo>
                      <a:lnTo>
                        <a:pt x="0" y="210948"/>
                      </a:lnTo>
                      <a:lnTo>
                        <a:pt x="0" y="60814"/>
                      </a:lnTo>
                      <a:close/>
                    </a:path>
                  </a:pathLst>
                </a:custGeom>
                <a:solidFill>
                  <a:srgbClr val="000000"/>
                </a:solidFill>
                <a:ln w="9512"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348E353A-3193-9446-A553-976C0AD078F9}"/>
                    </a:ext>
                  </a:extLst>
                </p:cNvPr>
                <p:cNvSpPr/>
                <p:nvPr/>
              </p:nvSpPr>
              <p:spPr>
                <a:xfrm>
                  <a:off x="4463774" y="5571107"/>
                  <a:ext cx="178832" cy="215698"/>
                </a:xfrm>
                <a:custGeom>
                  <a:avLst/>
                  <a:gdLst>
                    <a:gd name="connsiteX0" fmla="*/ 36147 w 178832"/>
                    <a:gd name="connsiteY0" fmla="*/ 114026 h 215698"/>
                    <a:gd name="connsiteX1" fmla="*/ 91319 w 178832"/>
                    <a:gd name="connsiteY1" fmla="*/ 186242 h 215698"/>
                    <a:gd name="connsiteX2" fmla="*/ 140783 w 178832"/>
                    <a:gd name="connsiteY2" fmla="*/ 153935 h 215698"/>
                    <a:gd name="connsiteX3" fmla="*/ 175978 w 178832"/>
                    <a:gd name="connsiteY3" fmla="*/ 153935 h 215698"/>
                    <a:gd name="connsiteX4" fmla="*/ 90367 w 178832"/>
                    <a:gd name="connsiteY4" fmla="*/ 215699 h 215698"/>
                    <a:gd name="connsiteX5" fmla="*/ 0 w 178832"/>
                    <a:gd name="connsiteY5" fmla="*/ 110225 h 215698"/>
                    <a:gd name="connsiteX6" fmla="*/ 92270 w 178832"/>
                    <a:gd name="connsiteY6" fmla="*/ 0 h 215698"/>
                    <a:gd name="connsiteX7" fmla="*/ 178832 w 178832"/>
                    <a:gd name="connsiteY7" fmla="*/ 97872 h 215698"/>
                    <a:gd name="connsiteX8" fmla="*/ 177881 w 178832"/>
                    <a:gd name="connsiteY8" fmla="*/ 114976 h 215698"/>
                    <a:gd name="connsiteX9" fmla="*/ 36147 w 178832"/>
                    <a:gd name="connsiteY9" fmla="*/ 114976 h 215698"/>
                    <a:gd name="connsiteX10" fmla="*/ 144588 w 178832"/>
                    <a:gd name="connsiteY10" fmla="*/ 88370 h 215698"/>
                    <a:gd name="connsiteX11" fmla="*/ 92270 w 178832"/>
                    <a:gd name="connsiteY11" fmla="*/ 27556 h 215698"/>
                    <a:gd name="connsiteX12" fmla="*/ 37098 w 178832"/>
                    <a:gd name="connsiteY12" fmla="*/ 88370 h 215698"/>
                    <a:gd name="connsiteX13" fmla="*/ 144588 w 178832"/>
                    <a:gd name="connsiteY13" fmla="*/ 88370 h 21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832" h="215698">
                      <a:moveTo>
                        <a:pt x="36147" y="114026"/>
                      </a:moveTo>
                      <a:cubicBezTo>
                        <a:pt x="36147" y="155835"/>
                        <a:pt x="57074" y="186242"/>
                        <a:pt x="91319" y="186242"/>
                      </a:cubicBezTo>
                      <a:cubicBezTo>
                        <a:pt x="123661" y="186242"/>
                        <a:pt x="134124" y="169138"/>
                        <a:pt x="140783" y="153935"/>
                      </a:cubicBezTo>
                      <a:lnTo>
                        <a:pt x="175978" y="153935"/>
                      </a:lnTo>
                      <a:cubicBezTo>
                        <a:pt x="168369" y="180541"/>
                        <a:pt x="146490" y="215699"/>
                        <a:pt x="90367" y="215699"/>
                      </a:cubicBezTo>
                      <a:cubicBezTo>
                        <a:pt x="26635" y="215699"/>
                        <a:pt x="0" y="162487"/>
                        <a:pt x="0" y="110225"/>
                      </a:cubicBezTo>
                      <a:cubicBezTo>
                        <a:pt x="0" y="48461"/>
                        <a:pt x="30440" y="0"/>
                        <a:pt x="92270" y="0"/>
                      </a:cubicBezTo>
                      <a:cubicBezTo>
                        <a:pt x="157905" y="0"/>
                        <a:pt x="178832" y="53212"/>
                        <a:pt x="178832" y="97872"/>
                      </a:cubicBezTo>
                      <a:cubicBezTo>
                        <a:pt x="178832" y="104524"/>
                        <a:pt x="178832" y="109275"/>
                        <a:pt x="177881" y="114976"/>
                      </a:cubicBezTo>
                      <a:lnTo>
                        <a:pt x="36147" y="114976"/>
                      </a:lnTo>
                      <a:close/>
                      <a:moveTo>
                        <a:pt x="144588" y="88370"/>
                      </a:moveTo>
                      <a:cubicBezTo>
                        <a:pt x="144588" y="54162"/>
                        <a:pt x="127465" y="27556"/>
                        <a:pt x="92270" y="27556"/>
                      </a:cubicBezTo>
                      <a:cubicBezTo>
                        <a:pt x="56123" y="27556"/>
                        <a:pt x="40903" y="53212"/>
                        <a:pt x="37098" y="88370"/>
                      </a:cubicBezTo>
                      <a:lnTo>
                        <a:pt x="144588" y="88370"/>
                      </a:lnTo>
                      <a:close/>
                    </a:path>
                  </a:pathLst>
                </a:custGeom>
                <a:solidFill>
                  <a:srgbClr val="000000"/>
                </a:solidFill>
                <a:ln w="9512"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A0940654-0730-0B4A-AB66-E971953C0D44}"/>
                    </a:ext>
                  </a:extLst>
                </p:cNvPr>
                <p:cNvSpPr/>
                <p:nvPr/>
              </p:nvSpPr>
              <p:spPr>
                <a:xfrm>
                  <a:off x="4768170" y="5570156"/>
                  <a:ext cx="167417" cy="211898"/>
                </a:xfrm>
                <a:custGeom>
                  <a:avLst/>
                  <a:gdLst>
                    <a:gd name="connsiteX0" fmla="*/ 951 w 167417"/>
                    <a:gd name="connsiteY0" fmla="*/ 57013 h 211898"/>
                    <a:gd name="connsiteX1" fmla="*/ 951 w 167417"/>
                    <a:gd name="connsiteY1" fmla="*/ 4751 h 211898"/>
                    <a:gd name="connsiteX2" fmla="*/ 35196 w 167417"/>
                    <a:gd name="connsiteY2" fmla="*/ 4751 h 211898"/>
                    <a:gd name="connsiteX3" fmla="*/ 36147 w 167417"/>
                    <a:gd name="connsiteY3" fmla="*/ 38959 h 211898"/>
                    <a:gd name="connsiteX4" fmla="*/ 99880 w 167417"/>
                    <a:gd name="connsiteY4" fmla="*/ 0 h 211898"/>
                    <a:gd name="connsiteX5" fmla="*/ 167417 w 167417"/>
                    <a:gd name="connsiteY5" fmla="*/ 78868 h 211898"/>
                    <a:gd name="connsiteX6" fmla="*/ 167417 w 167417"/>
                    <a:gd name="connsiteY6" fmla="*/ 211898 h 211898"/>
                    <a:gd name="connsiteX7" fmla="*/ 132222 w 167417"/>
                    <a:gd name="connsiteY7" fmla="*/ 211898 h 211898"/>
                    <a:gd name="connsiteX8" fmla="*/ 132222 w 167417"/>
                    <a:gd name="connsiteY8" fmla="*/ 83619 h 211898"/>
                    <a:gd name="connsiteX9" fmla="*/ 89416 w 167417"/>
                    <a:gd name="connsiteY9" fmla="*/ 31357 h 211898"/>
                    <a:gd name="connsiteX10" fmla="*/ 35196 w 167417"/>
                    <a:gd name="connsiteY10" fmla="*/ 102623 h 211898"/>
                    <a:gd name="connsiteX11" fmla="*/ 35196 w 167417"/>
                    <a:gd name="connsiteY11" fmla="*/ 211898 h 211898"/>
                    <a:gd name="connsiteX12" fmla="*/ 0 w 167417"/>
                    <a:gd name="connsiteY12" fmla="*/ 211898 h 211898"/>
                    <a:gd name="connsiteX13" fmla="*/ 0 w 167417"/>
                    <a:gd name="connsiteY13" fmla="*/ 57013 h 211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7417" h="211898">
                      <a:moveTo>
                        <a:pt x="951" y="57013"/>
                      </a:moveTo>
                      <a:cubicBezTo>
                        <a:pt x="951" y="38959"/>
                        <a:pt x="951" y="20905"/>
                        <a:pt x="951" y="4751"/>
                      </a:cubicBezTo>
                      <a:lnTo>
                        <a:pt x="35196" y="4751"/>
                      </a:lnTo>
                      <a:cubicBezTo>
                        <a:pt x="36147" y="10452"/>
                        <a:pt x="37098" y="32307"/>
                        <a:pt x="36147" y="38959"/>
                      </a:cubicBezTo>
                      <a:cubicBezTo>
                        <a:pt x="44708" y="20905"/>
                        <a:pt x="60879" y="0"/>
                        <a:pt x="99880" y="0"/>
                      </a:cubicBezTo>
                      <a:cubicBezTo>
                        <a:pt x="137929" y="0"/>
                        <a:pt x="167417" y="23755"/>
                        <a:pt x="167417" y="78868"/>
                      </a:cubicBezTo>
                      <a:lnTo>
                        <a:pt x="167417" y="211898"/>
                      </a:lnTo>
                      <a:lnTo>
                        <a:pt x="132222" y="211898"/>
                      </a:lnTo>
                      <a:lnTo>
                        <a:pt x="132222" y="83619"/>
                      </a:lnTo>
                      <a:cubicBezTo>
                        <a:pt x="132222" y="52262"/>
                        <a:pt x="119856" y="31357"/>
                        <a:pt x="89416" y="31357"/>
                      </a:cubicBezTo>
                      <a:cubicBezTo>
                        <a:pt x="51367" y="31357"/>
                        <a:pt x="35196" y="60814"/>
                        <a:pt x="35196" y="102623"/>
                      </a:cubicBezTo>
                      <a:lnTo>
                        <a:pt x="35196" y="211898"/>
                      </a:lnTo>
                      <a:lnTo>
                        <a:pt x="0" y="211898"/>
                      </a:lnTo>
                      <a:lnTo>
                        <a:pt x="0" y="57013"/>
                      </a:lnTo>
                      <a:close/>
                    </a:path>
                  </a:pathLst>
                </a:custGeom>
                <a:solidFill>
                  <a:srgbClr val="000000"/>
                </a:solidFill>
                <a:ln w="9512"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83131A27-0D42-5949-A6F9-BD5852570579}"/>
                    </a:ext>
                  </a:extLst>
                </p:cNvPr>
                <p:cNvSpPr/>
                <p:nvPr/>
              </p:nvSpPr>
              <p:spPr>
                <a:xfrm>
                  <a:off x="5061150" y="5571107"/>
                  <a:ext cx="178832" cy="215698"/>
                </a:xfrm>
                <a:custGeom>
                  <a:avLst/>
                  <a:gdLst>
                    <a:gd name="connsiteX0" fmla="*/ 36147 w 178832"/>
                    <a:gd name="connsiteY0" fmla="*/ 114026 h 215698"/>
                    <a:gd name="connsiteX1" fmla="*/ 91318 w 178832"/>
                    <a:gd name="connsiteY1" fmla="*/ 186242 h 215698"/>
                    <a:gd name="connsiteX2" fmla="*/ 140783 w 178832"/>
                    <a:gd name="connsiteY2" fmla="*/ 153935 h 215698"/>
                    <a:gd name="connsiteX3" fmla="*/ 175978 w 178832"/>
                    <a:gd name="connsiteY3" fmla="*/ 153935 h 215698"/>
                    <a:gd name="connsiteX4" fmla="*/ 90367 w 178832"/>
                    <a:gd name="connsiteY4" fmla="*/ 215699 h 215698"/>
                    <a:gd name="connsiteX5" fmla="*/ 0 w 178832"/>
                    <a:gd name="connsiteY5" fmla="*/ 110225 h 215698"/>
                    <a:gd name="connsiteX6" fmla="*/ 92270 w 178832"/>
                    <a:gd name="connsiteY6" fmla="*/ 0 h 215698"/>
                    <a:gd name="connsiteX7" fmla="*/ 178832 w 178832"/>
                    <a:gd name="connsiteY7" fmla="*/ 97872 h 215698"/>
                    <a:gd name="connsiteX8" fmla="*/ 177881 w 178832"/>
                    <a:gd name="connsiteY8" fmla="*/ 114976 h 215698"/>
                    <a:gd name="connsiteX9" fmla="*/ 36147 w 178832"/>
                    <a:gd name="connsiteY9" fmla="*/ 114976 h 215698"/>
                    <a:gd name="connsiteX10" fmla="*/ 143636 w 178832"/>
                    <a:gd name="connsiteY10" fmla="*/ 88370 h 215698"/>
                    <a:gd name="connsiteX11" fmla="*/ 91318 w 178832"/>
                    <a:gd name="connsiteY11" fmla="*/ 27556 h 215698"/>
                    <a:gd name="connsiteX12" fmla="*/ 36147 w 178832"/>
                    <a:gd name="connsiteY12" fmla="*/ 88370 h 215698"/>
                    <a:gd name="connsiteX13" fmla="*/ 143636 w 178832"/>
                    <a:gd name="connsiteY13" fmla="*/ 88370 h 21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832" h="215698">
                      <a:moveTo>
                        <a:pt x="36147" y="114026"/>
                      </a:moveTo>
                      <a:cubicBezTo>
                        <a:pt x="36147" y="155835"/>
                        <a:pt x="57074" y="186242"/>
                        <a:pt x="91318" y="186242"/>
                      </a:cubicBezTo>
                      <a:cubicBezTo>
                        <a:pt x="123661" y="186242"/>
                        <a:pt x="134124" y="169138"/>
                        <a:pt x="140783" y="153935"/>
                      </a:cubicBezTo>
                      <a:lnTo>
                        <a:pt x="175978" y="153935"/>
                      </a:lnTo>
                      <a:cubicBezTo>
                        <a:pt x="168369" y="180541"/>
                        <a:pt x="146490" y="215699"/>
                        <a:pt x="90367" y="215699"/>
                      </a:cubicBezTo>
                      <a:cubicBezTo>
                        <a:pt x="26634" y="215699"/>
                        <a:pt x="0" y="162487"/>
                        <a:pt x="0" y="110225"/>
                      </a:cubicBezTo>
                      <a:cubicBezTo>
                        <a:pt x="0" y="48461"/>
                        <a:pt x="30440" y="0"/>
                        <a:pt x="92270" y="0"/>
                      </a:cubicBezTo>
                      <a:cubicBezTo>
                        <a:pt x="157905" y="0"/>
                        <a:pt x="178832" y="53212"/>
                        <a:pt x="178832" y="97872"/>
                      </a:cubicBezTo>
                      <a:cubicBezTo>
                        <a:pt x="178832" y="104524"/>
                        <a:pt x="178832" y="109275"/>
                        <a:pt x="177881" y="114976"/>
                      </a:cubicBezTo>
                      <a:lnTo>
                        <a:pt x="36147" y="114976"/>
                      </a:lnTo>
                      <a:close/>
                      <a:moveTo>
                        <a:pt x="143636" y="88370"/>
                      </a:moveTo>
                      <a:cubicBezTo>
                        <a:pt x="143636" y="54162"/>
                        <a:pt x="126514" y="27556"/>
                        <a:pt x="91318" y="27556"/>
                      </a:cubicBezTo>
                      <a:cubicBezTo>
                        <a:pt x="55172" y="27556"/>
                        <a:pt x="39952" y="53212"/>
                        <a:pt x="36147" y="88370"/>
                      </a:cubicBezTo>
                      <a:lnTo>
                        <a:pt x="143636" y="88370"/>
                      </a:lnTo>
                      <a:close/>
                    </a:path>
                  </a:pathLst>
                </a:custGeom>
                <a:solidFill>
                  <a:srgbClr val="000000"/>
                </a:solidFill>
                <a:ln w="9512"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339C2DAA-FF77-A54D-8A2E-82897F576210}"/>
                    </a:ext>
                  </a:extLst>
                </p:cNvPr>
                <p:cNvSpPr/>
                <p:nvPr/>
              </p:nvSpPr>
              <p:spPr>
                <a:xfrm>
                  <a:off x="5364594" y="5573957"/>
                  <a:ext cx="164564" cy="211898"/>
                </a:xfrm>
                <a:custGeom>
                  <a:avLst/>
                  <a:gdLst>
                    <a:gd name="connsiteX0" fmla="*/ 164564 w 164564"/>
                    <a:gd name="connsiteY0" fmla="*/ 147283 h 211898"/>
                    <a:gd name="connsiteX1" fmla="*/ 164564 w 164564"/>
                    <a:gd name="connsiteY1" fmla="*/ 207147 h 211898"/>
                    <a:gd name="connsiteX2" fmla="*/ 130319 w 164564"/>
                    <a:gd name="connsiteY2" fmla="*/ 207147 h 211898"/>
                    <a:gd name="connsiteX3" fmla="*/ 129368 w 164564"/>
                    <a:gd name="connsiteY3" fmla="*/ 175790 h 211898"/>
                    <a:gd name="connsiteX4" fmla="*/ 67538 w 164564"/>
                    <a:gd name="connsiteY4" fmla="*/ 211898 h 211898"/>
                    <a:gd name="connsiteX5" fmla="*/ 0 w 164564"/>
                    <a:gd name="connsiteY5" fmla="*/ 135881 h 211898"/>
                    <a:gd name="connsiteX6" fmla="*/ 0 w 164564"/>
                    <a:gd name="connsiteY6" fmla="*/ 0 h 211898"/>
                    <a:gd name="connsiteX7" fmla="*/ 35196 w 164564"/>
                    <a:gd name="connsiteY7" fmla="*/ 0 h 211898"/>
                    <a:gd name="connsiteX8" fmla="*/ 35196 w 164564"/>
                    <a:gd name="connsiteY8" fmla="*/ 128279 h 211898"/>
                    <a:gd name="connsiteX9" fmla="*/ 77050 w 164564"/>
                    <a:gd name="connsiteY9" fmla="*/ 180541 h 211898"/>
                    <a:gd name="connsiteX10" fmla="*/ 128417 w 164564"/>
                    <a:gd name="connsiteY10" fmla="*/ 108325 h 211898"/>
                    <a:gd name="connsiteX11" fmla="*/ 128417 w 164564"/>
                    <a:gd name="connsiteY11" fmla="*/ 950 h 211898"/>
                    <a:gd name="connsiteX12" fmla="*/ 163613 w 164564"/>
                    <a:gd name="connsiteY12" fmla="*/ 950 h 211898"/>
                    <a:gd name="connsiteX13" fmla="*/ 163613 w 164564"/>
                    <a:gd name="connsiteY13" fmla="*/ 147283 h 211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4564" h="211898">
                      <a:moveTo>
                        <a:pt x="164564" y="147283"/>
                      </a:moveTo>
                      <a:cubicBezTo>
                        <a:pt x="164564" y="167238"/>
                        <a:pt x="164564" y="194794"/>
                        <a:pt x="164564" y="207147"/>
                      </a:cubicBezTo>
                      <a:lnTo>
                        <a:pt x="130319" y="207147"/>
                      </a:lnTo>
                      <a:cubicBezTo>
                        <a:pt x="129368" y="201446"/>
                        <a:pt x="129368" y="189093"/>
                        <a:pt x="129368" y="175790"/>
                      </a:cubicBezTo>
                      <a:cubicBezTo>
                        <a:pt x="119856" y="198595"/>
                        <a:pt x="99880" y="211898"/>
                        <a:pt x="67538" y="211898"/>
                      </a:cubicBezTo>
                      <a:cubicBezTo>
                        <a:pt x="33293" y="211898"/>
                        <a:pt x="0" y="194794"/>
                        <a:pt x="0" y="135881"/>
                      </a:cubicBezTo>
                      <a:lnTo>
                        <a:pt x="0" y="0"/>
                      </a:lnTo>
                      <a:lnTo>
                        <a:pt x="35196" y="0"/>
                      </a:lnTo>
                      <a:lnTo>
                        <a:pt x="35196" y="128279"/>
                      </a:lnTo>
                      <a:cubicBezTo>
                        <a:pt x="35196" y="155835"/>
                        <a:pt x="43757" y="180541"/>
                        <a:pt x="77050" y="180541"/>
                      </a:cubicBezTo>
                      <a:cubicBezTo>
                        <a:pt x="114148" y="180541"/>
                        <a:pt x="128417" y="159636"/>
                        <a:pt x="128417" y="108325"/>
                      </a:cubicBezTo>
                      <a:lnTo>
                        <a:pt x="128417" y="950"/>
                      </a:lnTo>
                      <a:lnTo>
                        <a:pt x="163613" y="950"/>
                      </a:lnTo>
                      <a:lnTo>
                        <a:pt x="163613" y="147283"/>
                      </a:lnTo>
                      <a:close/>
                    </a:path>
                  </a:pathLst>
                </a:custGeom>
                <a:solidFill>
                  <a:srgbClr val="000000"/>
                </a:solidFill>
                <a:ln w="9512"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E5088A73-D65A-AF4C-88A2-729005B6370F}"/>
                    </a:ext>
                  </a:extLst>
                </p:cNvPr>
                <p:cNvSpPr/>
                <p:nvPr/>
              </p:nvSpPr>
              <p:spPr>
                <a:xfrm>
                  <a:off x="5668989" y="5570156"/>
                  <a:ext cx="103684" cy="210947"/>
                </a:xfrm>
                <a:custGeom>
                  <a:avLst/>
                  <a:gdLst>
                    <a:gd name="connsiteX0" fmla="*/ 0 w 103684"/>
                    <a:gd name="connsiteY0" fmla="*/ 60814 h 210947"/>
                    <a:gd name="connsiteX1" fmla="*/ 0 w 103684"/>
                    <a:gd name="connsiteY1" fmla="*/ 4751 h 210947"/>
                    <a:gd name="connsiteX2" fmla="*/ 34245 w 103684"/>
                    <a:gd name="connsiteY2" fmla="*/ 4751 h 210947"/>
                    <a:gd name="connsiteX3" fmla="*/ 35196 w 103684"/>
                    <a:gd name="connsiteY3" fmla="*/ 46561 h 210947"/>
                    <a:gd name="connsiteX4" fmla="*/ 103685 w 103684"/>
                    <a:gd name="connsiteY4" fmla="*/ 0 h 210947"/>
                    <a:gd name="connsiteX5" fmla="*/ 103685 w 103684"/>
                    <a:gd name="connsiteY5" fmla="*/ 35158 h 210947"/>
                    <a:gd name="connsiteX6" fmla="*/ 35196 w 103684"/>
                    <a:gd name="connsiteY6" fmla="*/ 111175 h 210947"/>
                    <a:gd name="connsiteX7" fmla="*/ 35196 w 103684"/>
                    <a:gd name="connsiteY7" fmla="*/ 210948 h 210947"/>
                    <a:gd name="connsiteX8" fmla="*/ 0 w 103684"/>
                    <a:gd name="connsiteY8" fmla="*/ 210948 h 210947"/>
                    <a:gd name="connsiteX9" fmla="*/ 0 w 103684"/>
                    <a:gd name="connsiteY9" fmla="*/ 60814 h 21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684" h="210947">
                      <a:moveTo>
                        <a:pt x="0" y="60814"/>
                      </a:moveTo>
                      <a:cubicBezTo>
                        <a:pt x="0" y="32307"/>
                        <a:pt x="0" y="16154"/>
                        <a:pt x="0" y="4751"/>
                      </a:cubicBezTo>
                      <a:lnTo>
                        <a:pt x="34245" y="4751"/>
                      </a:lnTo>
                      <a:cubicBezTo>
                        <a:pt x="35196" y="10452"/>
                        <a:pt x="35196" y="26606"/>
                        <a:pt x="35196" y="46561"/>
                      </a:cubicBezTo>
                      <a:cubicBezTo>
                        <a:pt x="45660" y="19004"/>
                        <a:pt x="70392" y="950"/>
                        <a:pt x="103685" y="0"/>
                      </a:cubicBezTo>
                      <a:lnTo>
                        <a:pt x="103685" y="35158"/>
                      </a:lnTo>
                      <a:cubicBezTo>
                        <a:pt x="61830" y="36108"/>
                        <a:pt x="35196" y="58913"/>
                        <a:pt x="35196" y="111175"/>
                      </a:cubicBezTo>
                      <a:lnTo>
                        <a:pt x="35196" y="210948"/>
                      </a:lnTo>
                      <a:lnTo>
                        <a:pt x="0" y="210948"/>
                      </a:lnTo>
                      <a:lnTo>
                        <a:pt x="0" y="60814"/>
                      </a:lnTo>
                      <a:close/>
                    </a:path>
                  </a:pathLst>
                </a:custGeom>
                <a:solidFill>
                  <a:srgbClr val="000000"/>
                </a:solidFill>
                <a:ln w="9512"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DA4C02EB-5ECB-694C-BC09-627501BCB180}"/>
                    </a:ext>
                  </a:extLst>
                </p:cNvPr>
                <p:cNvSpPr/>
                <p:nvPr/>
              </p:nvSpPr>
              <p:spPr>
                <a:xfrm>
                  <a:off x="5872554" y="5569206"/>
                  <a:ext cx="162660" cy="216649"/>
                </a:xfrm>
                <a:custGeom>
                  <a:avLst/>
                  <a:gdLst>
                    <a:gd name="connsiteX0" fmla="*/ 36147 w 162660"/>
                    <a:gd name="connsiteY0" fmla="*/ 152985 h 216649"/>
                    <a:gd name="connsiteX1" fmla="*/ 85611 w 162660"/>
                    <a:gd name="connsiteY1" fmla="*/ 189093 h 216649"/>
                    <a:gd name="connsiteX2" fmla="*/ 127466 w 162660"/>
                    <a:gd name="connsiteY2" fmla="*/ 156786 h 216649"/>
                    <a:gd name="connsiteX3" fmla="*/ 78952 w 162660"/>
                    <a:gd name="connsiteY3" fmla="*/ 118777 h 216649"/>
                    <a:gd name="connsiteX4" fmla="*/ 8561 w 162660"/>
                    <a:gd name="connsiteY4" fmla="*/ 57963 h 216649"/>
                    <a:gd name="connsiteX5" fmla="*/ 81806 w 162660"/>
                    <a:gd name="connsiteY5" fmla="*/ 0 h 216649"/>
                    <a:gd name="connsiteX6" fmla="*/ 157905 w 162660"/>
                    <a:gd name="connsiteY6" fmla="*/ 59864 h 216649"/>
                    <a:gd name="connsiteX7" fmla="*/ 123661 w 162660"/>
                    <a:gd name="connsiteY7" fmla="*/ 59864 h 216649"/>
                    <a:gd name="connsiteX8" fmla="*/ 79904 w 162660"/>
                    <a:gd name="connsiteY8" fmla="*/ 27556 h 216649"/>
                    <a:gd name="connsiteX9" fmla="*/ 42806 w 162660"/>
                    <a:gd name="connsiteY9" fmla="*/ 55113 h 216649"/>
                    <a:gd name="connsiteX10" fmla="*/ 88465 w 162660"/>
                    <a:gd name="connsiteY10" fmla="*/ 87420 h 216649"/>
                    <a:gd name="connsiteX11" fmla="*/ 162661 w 162660"/>
                    <a:gd name="connsiteY11" fmla="*/ 153935 h 216649"/>
                    <a:gd name="connsiteX12" fmla="*/ 83709 w 162660"/>
                    <a:gd name="connsiteY12" fmla="*/ 216649 h 216649"/>
                    <a:gd name="connsiteX13" fmla="*/ 0 w 162660"/>
                    <a:gd name="connsiteY13" fmla="*/ 152985 h 216649"/>
                    <a:gd name="connsiteX14" fmla="*/ 36147 w 162660"/>
                    <a:gd name="connsiteY14" fmla="*/ 152985 h 216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660" h="216649">
                      <a:moveTo>
                        <a:pt x="36147" y="152985"/>
                      </a:moveTo>
                      <a:cubicBezTo>
                        <a:pt x="41855" y="175790"/>
                        <a:pt x="58025" y="189093"/>
                        <a:pt x="85611" y="189093"/>
                      </a:cubicBezTo>
                      <a:cubicBezTo>
                        <a:pt x="115099" y="189093"/>
                        <a:pt x="127466" y="175790"/>
                        <a:pt x="127466" y="156786"/>
                      </a:cubicBezTo>
                      <a:cubicBezTo>
                        <a:pt x="127466" y="137781"/>
                        <a:pt x="117953" y="128279"/>
                        <a:pt x="78952" y="118777"/>
                      </a:cubicBezTo>
                      <a:cubicBezTo>
                        <a:pt x="20927" y="104524"/>
                        <a:pt x="8561" y="86470"/>
                        <a:pt x="8561" y="57963"/>
                      </a:cubicBezTo>
                      <a:cubicBezTo>
                        <a:pt x="8561" y="28506"/>
                        <a:pt x="29488" y="0"/>
                        <a:pt x="81806" y="0"/>
                      </a:cubicBezTo>
                      <a:cubicBezTo>
                        <a:pt x="134124" y="0"/>
                        <a:pt x="156003" y="30407"/>
                        <a:pt x="157905" y="59864"/>
                      </a:cubicBezTo>
                      <a:lnTo>
                        <a:pt x="123661" y="59864"/>
                      </a:lnTo>
                      <a:cubicBezTo>
                        <a:pt x="120807" y="46561"/>
                        <a:pt x="110343" y="27556"/>
                        <a:pt x="79904" y="27556"/>
                      </a:cubicBezTo>
                      <a:cubicBezTo>
                        <a:pt x="51367" y="27556"/>
                        <a:pt x="42806" y="41809"/>
                        <a:pt x="42806" y="55113"/>
                      </a:cubicBezTo>
                      <a:cubicBezTo>
                        <a:pt x="42806" y="70316"/>
                        <a:pt x="51367" y="77918"/>
                        <a:pt x="88465" y="87420"/>
                      </a:cubicBezTo>
                      <a:cubicBezTo>
                        <a:pt x="150295" y="102623"/>
                        <a:pt x="162661" y="123528"/>
                        <a:pt x="162661" y="153935"/>
                      </a:cubicBezTo>
                      <a:cubicBezTo>
                        <a:pt x="162661" y="190043"/>
                        <a:pt x="134124" y="216649"/>
                        <a:pt x="83709" y="216649"/>
                      </a:cubicBezTo>
                      <a:cubicBezTo>
                        <a:pt x="31391" y="216649"/>
                        <a:pt x="5707" y="190043"/>
                        <a:pt x="0" y="152985"/>
                      </a:cubicBezTo>
                      <a:lnTo>
                        <a:pt x="36147" y="152985"/>
                      </a:lnTo>
                      <a:close/>
                    </a:path>
                  </a:pathLst>
                </a:custGeom>
                <a:solidFill>
                  <a:srgbClr val="000000"/>
                </a:solidFill>
                <a:ln w="9512"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A31FED5A-4D5E-9247-9340-2C04095E507E}"/>
                    </a:ext>
                  </a:extLst>
                </p:cNvPr>
                <p:cNvSpPr/>
                <p:nvPr/>
              </p:nvSpPr>
              <p:spPr>
                <a:xfrm>
                  <a:off x="6158875" y="5482737"/>
                  <a:ext cx="166466" cy="300268"/>
                </a:xfrm>
                <a:custGeom>
                  <a:avLst/>
                  <a:gdLst>
                    <a:gd name="connsiteX0" fmla="*/ 34245 w 166466"/>
                    <a:gd name="connsiteY0" fmla="*/ 0 h 300268"/>
                    <a:gd name="connsiteX1" fmla="*/ 34245 w 166466"/>
                    <a:gd name="connsiteY1" fmla="*/ 122578 h 300268"/>
                    <a:gd name="connsiteX2" fmla="*/ 97978 w 166466"/>
                    <a:gd name="connsiteY2" fmla="*/ 87420 h 300268"/>
                    <a:gd name="connsiteX3" fmla="*/ 166466 w 166466"/>
                    <a:gd name="connsiteY3" fmla="*/ 167238 h 300268"/>
                    <a:gd name="connsiteX4" fmla="*/ 166466 w 166466"/>
                    <a:gd name="connsiteY4" fmla="*/ 299318 h 300268"/>
                    <a:gd name="connsiteX5" fmla="*/ 131271 w 166466"/>
                    <a:gd name="connsiteY5" fmla="*/ 299318 h 300268"/>
                    <a:gd name="connsiteX6" fmla="*/ 131271 w 166466"/>
                    <a:gd name="connsiteY6" fmla="*/ 173890 h 300268"/>
                    <a:gd name="connsiteX7" fmla="*/ 87514 w 166466"/>
                    <a:gd name="connsiteY7" fmla="*/ 119727 h 300268"/>
                    <a:gd name="connsiteX8" fmla="*/ 35196 w 166466"/>
                    <a:gd name="connsiteY8" fmla="*/ 187193 h 300268"/>
                    <a:gd name="connsiteX9" fmla="*/ 35196 w 166466"/>
                    <a:gd name="connsiteY9" fmla="*/ 300268 h 300268"/>
                    <a:gd name="connsiteX10" fmla="*/ 0 w 166466"/>
                    <a:gd name="connsiteY10" fmla="*/ 300268 h 300268"/>
                    <a:gd name="connsiteX11" fmla="*/ 0 w 166466"/>
                    <a:gd name="connsiteY11" fmla="*/ 950 h 300268"/>
                    <a:gd name="connsiteX12" fmla="*/ 34245 w 166466"/>
                    <a:gd name="connsiteY12" fmla="*/ 950 h 300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466" h="300268">
                      <a:moveTo>
                        <a:pt x="34245" y="0"/>
                      </a:moveTo>
                      <a:lnTo>
                        <a:pt x="34245" y="122578"/>
                      </a:lnTo>
                      <a:cubicBezTo>
                        <a:pt x="44708" y="104524"/>
                        <a:pt x="62782" y="87420"/>
                        <a:pt x="97978" y="87420"/>
                      </a:cubicBezTo>
                      <a:cubicBezTo>
                        <a:pt x="130319" y="87420"/>
                        <a:pt x="166466" y="105474"/>
                        <a:pt x="166466" y="167238"/>
                      </a:cubicBezTo>
                      <a:lnTo>
                        <a:pt x="166466" y="299318"/>
                      </a:lnTo>
                      <a:lnTo>
                        <a:pt x="131271" y="299318"/>
                      </a:lnTo>
                      <a:lnTo>
                        <a:pt x="131271" y="173890"/>
                      </a:lnTo>
                      <a:cubicBezTo>
                        <a:pt x="131271" y="138732"/>
                        <a:pt x="117002" y="119727"/>
                        <a:pt x="87514" y="119727"/>
                      </a:cubicBezTo>
                      <a:cubicBezTo>
                        <a:pt x="51367" y="119727"/>
                        <a:pt x="35196" y="144433"/>
                        <a:pt x="35196" y="187193"/>
                      </a:cubicBezTo>
                      <a:lnTo>
                        <a:pt x="35196" y="300268"/>
                      </a:lnTo>
                      <a:lnTo>
                        <a:pt x="0" y="300268"/>
                      </a:lnTo>
                      <a:lnTo>
                        <a:pt x="0" y="950"/>
                      </a:lnTo>
                      <a:lnTo>
                        <a:pt x="34245" y="950"/>
                      </a:lnTo>
                      <a:close/>
                    </a:path>
                  </a:pathLst>
                </a:custGeom>
                <a:solidFill>
                  <a:srgbClr val="000000"/>
                </a:solidFill>
                <a:ln w="9512"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394C8A47-EF2F-7644-9ABD-74FC5536CC9C}"/>
                    </a:ext>
                  </a:extLst>
                </p:cNvPr>
                <p:cNvSpPr/>
                <p:nvPr/>
              </p:nvSpPr>
              <p:spPr>
                <a:xfrm>
                  <a:off x="6465173" y="5482737"/>
                  <a:ext cx="35195" cy="298367"/>
                </a:xfrm>
                <a:custGeom>
                  <a:avLst/>
                  <a:gdLst>
                    <a:gd name="connsiteX0" fmla="*/ 0 w 35195"/>
                    <a:gd name="connsiteY0" fmla="*/ 0 h 298367"/>
                    <a:gd name="connsiteX1" fmla="*/ 35196 w 35195"/>
                    <a:gd name="connsiteY1" fmla="*/ 0 h 298367"/>
                    <a:gd name="connsiteX2" fmla="*/ 35196 w 35195"/>
                    <a:gd name="connsiteY2" fmla="*/ 44660 h 298367"/>
                    <a:gd name="connsiteX3" fmla="*/ 0 w 35195"/>
                    <a:gd name="connsiteY3" fmla="*/ 44660 h 298367"/>
                    <a:gd name="connsiteX4" fmla="*/ 0 w 35195"/>
                    <a:gd name="connsiteY4" fmla="*/ 0 h 298367"/>
                    <a:gd name="connsiteX5" fmla="*/ 0 w 35195"/>
                    <a:gd name="connsiteY5" fmla="*/ 92171 h 298367"/>
                    <a:gd name="connsiteX6" fmla="*/ 35196 w 35195"/>
                    <a:gd name="connsiteY6" fmla="*/ 92171 h 298367"/>
                    <a:gd name="connsiteX7" fmla="*/ 35196 w 35195"/>
                    <a:gd name="connsiteY7" fmla="*/ 298368 h 298367"/>
                    <a:gd name="connsiteX8" fmla="*/ 0 w 35195"/>
                    <a:gd name="connsiteY8" fmla="*/ 298368 h 298367"/>
                    <a:gd name="connsiteX9" fmla="*/ 0 w 35195"/>
                    <a:gd name="connsiteY9" fmla="*/ 92171 h 29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195" h="298367">
                      <a:moveTo>
                        <a:pt x="0" y="0"/>
                      </a:moveTo>
                      <a:lnTo>
                        <a:pt x="35196" y="0"/>
                      </a:lnTo>
                      <a:lnTo>
                        <a:pt x="35196" y="44660"/>
                      </a:lnTo>
                      <a:lnTo>
                        <a:pt x="0" y="44660"/>
                      </a:lnTo>
                      <a:lnTo>
                        <a:pt x="0" y="0"/>
                      </a:lnTo>
                      <a:close/>
                      <a:moveTo>
                        <a:pt x="0" y="92171"/>
                      </a:moveTo>
                      <a:lnTo>
                        <a:pt x="35196" y="92171"/>
                      </a:lnTo>
                      <a:lnTo>
                        <a:pt x="35196" y="298368"/>
                      </a:lnTo>
                      <a:lnTo>
                        <a:pt x="0" y="298368"/>
                      </a:lnTo>
                      <a:lnTo>
                        <a:pt x="0" y="92171"/>
                      </a:lnTo>
                      <a:close/>
                    </a:path>
                  </a:pathLst>
                </a:custGeom>
                <a:solidFill>
                  <a:srgbClr val="000000"/>
                </a:solidFill>
                <a:ln w="9512"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8CB81C53-47B5-5246-9203-3386F6D90642}"/>
                    </a:ext>
                  </a:extLst>
                </p:cNvPr>
                <p:cNvSpPr/>
                <p:nvPr/>
              </p:nvSpPr>
              <p:spPr>
                <a:xfrm>
                  <a:off x="6640200" y="5570156"/>
                  <a:ext cx="182637" cy="292666"/>
                </a:xfrm>
                <a:custGeom>
                  <a:avLst/>
                  <a:gdLst>
                    <a:gd name="connsiteX0" fmla="*/ 35196 w 182637"/>
                    <a:gd name="connsiteY0" fmla="*/ 186242 h 292666"/>
                    <a:gd name="connsiteX1" fmla="*/ 35196 w 182637"/>
                    <a:gd name="connsiteY1" fmla="*/ 292666 h 292666"/>
                    <a:gd name="connsiteX2" fmla="*/ 0 w 182637"/>
                    <a:gd name="connsiteY2" fmla="*/ 292666 h 292666"/>
                    <a:gd name="connsiteX3" fmla="*/ 0 w 182637"/>
                    <a:gd name="connsiteY3" fmla="*/ 55112 h 292666"/>
                    <a:gd name="connsiteX4" fmla="*/ 0 w 182637"/>
                    <a:gd name="connsiteY4" fmla="*/ 4751 h 292666"/>
                    <a:gd name="connsiteX5" fmla="*/ 34244 w 182637"/>
                    <a:gd name="connsiteY5" fmla="*/ 4751 h 292666"/>
                    <a:gd name="connsiteX6" fmla="*/ 35196 w 182637"/>
                    <a:gd name="connsiteY6" fmla="*/ 37058 h 292666"/>
                    <a:gd name="connsiteX7" fmla="*/ 101782 w 182637"/>
                    <a:gd name="connsiteY7" fmla="*/ 0 h 292666"/>
                    <a:gd name="connsiteX8" fmla="*/ 182637 w 182637"/>
                    <a:gd name="connsiteY8" fmla="*/ 102623 h 292666"/>
                    <a:gd name="connsiteX9" fmla="*/ 94172 w 182637"/>
                    <a:gd name="connsiteY9" fmla="*/ 215699 h 292666"/>
                    <a:gd name="connsiteX10" fmla="*/ 35196 w 182637"/>
                    <a:gd name="connsiteY10" fmla="*/ 186242 h 292666"/>
                    <a:gd name="connsiteX11" fmla="*/ 146490 w 182637"/>
                    <a:gd name="connsiteY11" fmla="*/ 104524 h 292666"/>
                    <a:gd name="connsiteX12" fmla="*/ 92270 w 182637"/>
                    <a:gd name="connsiteY12" fmla="*/ 30407 h 292666"/>
                    <a:gd name="connsiteX13" fmla="*/ 33293 w 182637"/>
                    <a:gd name="connsiteY13" fmla="*/ 107374 h 292666"/>
                    <a:gd name="connsiteX14" fmla="*/ 89416 w 182637"/>
                    <a:gd name="connsiteY14" fmla="*/ 186242 h 292666"/>
                    <a:gd name="connsiteX15" fmla="*/ 146490 w 182637"/>
                    <a:gd name="connsiteY15" fmla="*/ 104524 h 29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2637" h="292666">
                      <a:moveTo>
                        <a:pt x="35196" y="186242"/>
                      </a:moveTo>
                      <a:lnTo>
                        <a:pt x="35196" y="292666"/>
                      </a:lnTo>
                      <a:lnTo>
                        <a:pt x="0" y="292666"/>
                      </a:lnTo>
                      <a:lnTo>
                        <a:pt x="0" y="55112"/>
                      </a:lnTo>
                      <a:cubicBezTo>
                        <a:pt x="0" y="38009"/>
                        <a:pt x="0" y="20905"/>
                        <a:pt x="0" y="4751"/>
                      </a:cubicBezTo>
                      <a:lnTo>
                        <a:pt x="34244" y="4751"/>
                      </a:lnTo>
                      <a:cubicBezTo>
                        <a:pt x="35196" y="11403"/>
                        <a:pt x="35196" y="23755"/>
                        <a:pt x="35196" y="37058"/>
                      </a:cubicBezTo>
                      <a:cubicBezTo>
                        <a:pt x="46610" y="16154"/>
                        <a:pt x="66586" y="0"/>
                        <a:pt x="101782" y="0"/>
                      </a:cubicBezTo>
                      <a:cubicBezTo>
                        <a:pt x="148392" y="0"/>
                        <a:pt x="182637" y="39909"/>
                        <a:pt x="182637" y="102623"/>
                      </a:cubicBezTo>
                      <a:cubicBezTo>
                        <a:pt x="182637" y="176740"/>
                        <a:pt x="143636" y="215699"/>
                        <a:pt x="94172" y="215699"/>
                      </a:cubicBezTo>
                      <a:cubicBezTo>
                        <a:pt x="60879" y="216649"/>
                        <a:pt x="43757" y="202396"/>
                        <a:pt x="35196" y="186242"/>
                      </a:cubicBezTo>
                      <a:close/>
                      <a:moveTo>
                        <a:pt x="146490" y="104524"/>
                      </a:moveTo>
                      <a:cubicBezTo>
                        <a:pt x="146490" y="60814"/>
                        <a:pt x="126514" y="30407"/>
                        <a:pt x="92270" y="30407"/>
                      </a:cubicBezTo>
                      <a:cubicBezTo>
                        <a:pt x="50415" y="30407"/>
                        <a:pt x="33293" y="57013"/>
                        <a:pt x="33293" y="107374"/>
                      </a:cubicBezTo>
                      <a:cubicBezTo>
                        <a:pt x="33293" y="155835"/>
                        <a:pt x="46610" y="186242"/>
                        <a:pt x="89416" y="186242"/>
                      </a:cubicBezTo>
                      <a:cubicBezTo>
                        <a:pt x="126514" y="186242"/>
                        <a:pt x="146490" y="154885"/>
                        <a:pt x="146490" y="104524"/>
                      </a:cubicBezTo>
                      <a:close/>
                    </a:path>
                  </a:pathLst>
                </a:custGeom>
                <a:solidFill>
                  <a:srgbClr val="000000"/>
                </a:solidFill>
                <a:ln w="9512" cap="flat">
                  <a:noFill/>
                  <a:prstDash val="solid"/>
                  <a:miter/>
                </a:ln>
              </p:spPr>
              <p:txBody>
                <a:bodyPr rtlCol="0" anchor="ctr"/>
                <a:lstStyle/>
                <a:p>
                  <a:endParaRPr lang="en-US"/>
                </a:p>
              </p:txBody>
            </p:sp>
          </p:grpSp>
        </p:grpSp>
        <p:grpSp>
          <p:nvGrpSpPr>
            <p:cNvPr id="66" name="Graphic 2">
              <a:extLst>
                <a:ext uri="{FF2B5EF4-FFF2-40B4-BE49-F238E27FC236}">
                  <a16:creationId xmlns:a16="http://schemas.microsoft.com/office/drawing/2014/main" id="{941AA1FE-CAC6-9146-9033-6ACCBFD4F02E}"/>
                </a:ext>
              </a:extLst>
            </p:cNvPr>
            <p:cNvGrpSpPr/>
            <p:nvPr/>
          </p:nvGrpSpPr>
          <p:grpSpPr>
            <a:xfrm>
              <a:off x="606516" y="4401391"/>
              <a:ext cx="1666563" cy="1693284"/>
              <a:chOff x="606516" y="4401391"/>
              <a:chExt cx="1666563" cy="1693284"/>
            </a:xfrm>
          </p:grpSpPr>
          <p:grpSp>
            <p:nvGrpSpPr>
              <p:cNvPr id="67" name="Graphic 2">
                <a:extLst>
                  <a:ext uri="{FF2B5EF4-FFF2-40B4-BE49-F238E27FC236}">
                    <a16:creationId xmlns:a16="http://schemas.microsoft.com/office/drawing/2014/main" id="{9C1B6D1C-F45C-E841-9294-F12ECDFD1C6B}"/>
                  </a:ext>
                </a:extLst>
              </p:cNvPr>
              <p:cNvGrpSpPr/>
              <p:nvPr/>
            </p:nvGrpSpPr>
            <p:grpSpPr>
              <a:xfrm>
                <a:off x="606516" y="4401391"/>
                <a:ext cx="1666563" cy="1693284"/>
                <a:chOff x="606516" y="4401391"/>
                <a:chExt cx="1666563" cy="1693284"/>
              </a:xfrm>
            </p:grpSpPr>
            <p:sp>
              <p:nvSpPr>
                <p:cNvPr id="68" name="Freeform 67">
                  <a:extLst>
                    <a:ext uri="{FF2B5EF4-FFF2-40B4-BE49-F238E27FC236}">
                      <a16:creationId xmlns:a16="http://schemas.microsoft.com/office/drawing/2014/main" id="{1CD2BE7B-BA27-E84E-9A05-0643F5A17CC1}"/>
                    </a:ext>
                  </a:extLst>
                </p:cNvPr>
                <p:cNvSpPr/>
                <p:nvPr/>
              </p:nvSpPr>
              <p:spPr>
                <a:xfrm>
                  <a:off x="606516" y="4401391"/>
                  <a:ext cx="1666563" cy="1693284"/>
                </a:xfrm>
                <a:custGeom>
                  <a:avLst/>
                  <a:gdLst>
                    <a:gd name="connsiteX0" fmla="*/ 1666564 w 1666563"/>
                    <a:gd name="connsiteY0" fmla="*/ 846642 h 1693284"/>
                    <a:gd name="connsiteX1" fmla="*/ 833282 w 1666563"/>
                    <a:gd name="connsiteY1" fmla="*/ 1693285 h 1693284"/>
                    <a:gd name="connsiteX2" fmla="*/ 0 w 1666563"/>
                    <a:gd name="connsiteY2" fmla="*/ 846642 h 1693284"/>
                    <a:gd name="connsiteX3" fmla="*/ 833282 w 1666563"/>
                    <a:gd name="connsiteY3" fmla="*/ 0 h 1693284"/>
                    <a:gd name="connsiteX4" fmla="*/ 1666564 w 1666563"/>
                    <a:gd name="connsiteY4" fmla="*/ 846642 h 16932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6563" h="1693284">
                      <a:moveTo>
                        <a:pt x="1666564" y="846642"/>
                      </a:moveTo>
                      <a:cubicBezTo>
                        <a:pt x="1666564" y="1314149"/>
                        <a:pt x="1293680" y="1693285"/>
                        <a:pt x="833282" y="1693285"/>
                      </a:cubicBezTo>
                      <a:cubicBezTo>
                        <a:pt x="372884" y="1693285"/>
                        <a:pt x="0" y="1314149"/>
                        <a:pt x="0" y="846642"/>
                      </a:cubicBezTo>
                      <a:cubicBezTo>
                        <a:pt x="0" y="379136"/>
                        <a:pt x="372884" y="0"/>
                        <a:pt x="833282" y="0"/>
                      </a:cubicBezTo>
                      <a:cubicBezTo>
                        <a:pt x="1293680" y="0"/>
                        <a:pt x="1666564" y="379136"/>
                        <a:pt x="1666564" y="846642"/>
                      </a:cubicBezTo>
                      <a:close/>
                    </a:path>
                  </a:pathLst>
                </a:custGeom>
                <a:solidFill>
                  <a:srgbClr val="B2DEDD"/>
                </a:solidFill>
                <a:ln w="9512"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4A35AD43-D5D7-DB45-B56B-9EFE20685E11}"/>
                    </a:ext>
                  </a:extLst>
                </p:cNvPr>
                <p:cNvSpPr/>
                <p:nvPr/>
              </p:nvSpPr>
              <p:spPr>
                <a:xfrm>
                  <a:off x="962278" y="5659477"/>
                  <a:ext cx="1029236" cy="361082"/>
                </a:xfrm>
                <a:custGeom>
                  <a:avLst/>
                  <a:gdLst>
                    <a:gd name="connsiteX0" fmla="*/ 1029236 w 1029236"/>
                    <a:gd name="connsiteY0" fmla="*/ 150134 h 361082"/>
                    <a:gd name="connsiteX1" fmla="*/ 509862 w 1029236"/>
                    <a:gd name="connsiteY1" fmla="*/ 0 h 361082"/>
                    <a:gd name="connsiteX2" fmla="*/ 0 w 1029236"/>
                    <a:gd name="connsiteY2" fmla="*/ 144433 h 361082"/>
                    <a:gd name="connsiteX3" fmla="*/ 517472 w 1029236"/>
                    <a:gd name="connsiteY3" fmla="*/ 361082 h 361082"/>
                    <a:gd name="connsiteX4" fmla="*/ 1029236 w 1029236"/>
                    <a:gd name="connsiteY4" fmla="*/ 150134 h 36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236" h="361082">
                      <a:moveTo>
                        <a:pt x="1029236" y="150134"/>
                      </a:moveTo>
                      <a:lnTo>
                        <a:pt x="509862" y="0"/>
                      </a:lnTo>
                      <a:lnTo>
                        <a:pt x="0" y="144433"/>
                      </a:lnTo>
                      <a:cubicBezTo>
                        <a:pt x="132222" y="278413"/>
                        <a:pt x="314859" y="361082"/>
                        <a:pt x="517472" y="361082"/>
                      </a:cubicBezTo>
                      <a:cubicBezTo>
                        <a:pt x="716280" y="361082"/>
                        <a:pt x="897015" y="280314"/>
                        <a:pt x="1029236" y="150134"/>
                      </a:cubicBezTo>
                      <a:close/>
                    </a:path>
                  </a:pathLst>
                </a:custGeom>
                <a:solidFill>
                  <a:srgbClr val="F79037"/>
                </a:solidFill>
                <a:ln w="9512" cap="flat">
                  <a:noFill/>
                  <a:prstDash val="solid"/>
                  <a:miter/>
                </a:ln>
              </p:spPr>
              <p:txBody>
                <a:bodyPr rtlCol="0" anchor="ctr"/>
                <a:lstStyle/>
                <a:p>
                  <a:endParaRPr lang="en-US"/>
                </a:p>
              </p:txBody>
            </p:sp>
          </p:grpSp>
          <p:grpSp>
            <p:nvGrpSpPr>
              <p:cNvPr id="70" name="Graphic 2">
                <a:extLst>
                  <a:ext uri="{FF2B5EF4-FFF2-40B4-BE49-F238E27FC236}">
                    <a16:creationId xmlns:a16="http://schemas.microsoft.com/office/drawing/2014/main" id="{74071AB9-B824-E147-9A00-4D687927EEF6}"/>
                  </a:ext>
                </a:extLst>
              </p:cNvPr>
              <p:cNvGrpSpPr/>
              <p:nvPr/>
            </p:nvGrpSpPr>
            <p:grpSpPr>
              <a:xfrm>
                <a:off x="879521" y="4954417"/>
                <a:ext cx="306297" cy="518817"/>
                <a:chOff x="879521" y="4954417"/>
                <a:chExt cx="306297" cy="518817"/>
              </a:xfrm>
              <a:solidFill>
                <a:srgbClr val="F1A0C2"/>
              </a:solidFill>
            </p:grpSpPr>
            <p:sp>
              <p:nvSpPr>
                <p:cNvPr id="71" name="Freeform 70">
                  <a:extLst>
                    <a:ext uri="{FF2B5EF4-FFF2-40B4-BE49-F238E27FC236}">
                      <a16:creationId xmlns:a16="http://schemas.microsoft.com/office/drawing/2014/main" id="{DF2854E5-B455-9B45-B0DD-6E92491E1F62}"/>
                    </a:ext>
                  </a:extLst>
                </p:cNvPr>
                <p:cNvSpPr/>
                <p:nvPr/>
              </p:nvSpPr>
              <p:spPr>
                <a:xfrm>
                  <a:off x="1048200" y="5148056"/>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34D60AD4-F968-0243-B25A-845533E29020}"/>
                    </a:ext>
                  </a:extLst>
                </p:cNvPr>
                <p:cNvSpPr/>
                <p:nvPr/>
              </p:nvSpPr>
              <p:spPr>
                <a:xfrm>
                  <a:off x="880472" y="5147310"/>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3"/>
                        <a:pt x="91319" y="37058"/>
                      </a:cubicBezTo>
                      <a:cubicBezTo>
                        <a:pt x="119856" y="60814"/>
                        <a:pt x="138880" y="102623"/>
                        <a:pt x="137929" y="137781"/>
                      </a:cubicBezTo>
                      <a:cubicBezTo>
                        <a:pt x="66586" y="134931"/>
                        <a:pt x="10464" y="88370"/>
                        <a:pt x="0" y="0"/>
                      </a:cubicBezTo>
                      <a:close/>
                    </a:path>
                  </a:pathLst>
                </a:custGeom>
                <a:solidFill>
                  <a:srgbClr val="F1A0C2"/>
                </a:solidFill>
                <a:ln w="9512"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19DB5423-F4F5-514F-BC50-32035B948409}"/>
                    </a:ext>
                  </a:extLst>
                </p:cNvPr>
                <p:cNvSpPr/>
                <p:nvPr/>
              </p:nvSpPr>
              <p:spPr>
                <a:xfrm>
                  <a:off x="995571" y="4954417"/>
                  <a:ext cx="74319" cy="187192"/>
                </a:xfrm>
                <a:custGeom>
                  <a:avLst/>
                  <a:gdLst>
                    <a:gd name="connsiteX0" fmla="*/ 37098 w 74319"/>
                    <a:gd name="connsiteY0" fmla="*/ 187192 h 187192"/>
                    <a:gd name="connsiteX1" fmla="*/ 37098 w 74319"/>
                    <a:gd name="connsiteY1" fmla="*/ 0 h 187192"/>
                    <a:gd name="connsiteX2" fmla="*/ 37098 w 74319"/>
                    <a:gd name="connsiteY2" fmla="*/ 187192 h 187192"/>
                  </a:gdLst>
                  <a:ahLst/>
                  <a:cxnLst>
                    <a:cxn ang="0">
                      <a:pos x="connsiteX0" y="connsiteY0"/>
                    </a:cxn>
                    <a:cxn ang="0">
                      <a:pos x="connsiteX1" y="connsiteY1"/>
                    </a:cxn>
                    <a:cxn ang="0">
                      <a:pos x="connsiteX2" y="connsiteY2"/>
                    </a:cxn>
                  </a:cxnLst>
                  <a:rect l="l" t="t" r="r" b="b"/>
                  <a:pathLst>
                    <a:path w="74319" h="187192">
                      <a:moveTo>
                        <a:pt x="37098" y="187192"/>
                      </a:moveTo>
                      <a:cubicBezTo>
                        <a:pt x="-12366" y="132080"/>
                        <a:pt x="-12366" y="59864"/>
                        <a:pt x="37098" y="0"/>
                      </a:cubicBezTo>
                      <a:cubicBezTo>
                        <a:pt x="80855" y="50361"/>
                        <a:pt x="92270" y="126379"/>
                        <a:pt x="37098" y="187192"/>
                      </a:cubicBezTo>
                      <a:close/>
                    </a:path>
                  </a:pathLst>
                </a:custGeom>
                <a:solidFill>
                  <a:srgbClr val="F1A0C2"/>
                </a:solidFill>
                <a:ln w="9512"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970A1AC4-7D7E-0B49-A1C2-4D534E79B3E0}"/>
                    </a:ext>
                  </a:extLst>
                </p:cNvPr>
                <p:cNvSpPr/>
                <p:nvPr/>
              </p:nvSpPr>
              <p:spPr>
                <a:xfrm>
                  <a:off x="1048841" y="5335453"/>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1270" y="59864"/>
                        <a:pt x="93221" y="131130"/>
                        <a:pt x="0" y="137781"/>
                      </a:cubicBezTo>
                      <a:close/>
                    </a:path>
                  </a:pathLst>
                </a:custGeom>
                <a:solidFill>
                  <a:srgbClr val="F1A0C2"/>
                </a:solidFill>
                <a:ln w="9512"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C641466A-6AA5-6149-B38E-96C84E1860F6}"/>
                    </a:ext>
                  </a:extLst>
                </p:cNvPr>
                <p:cNvSpPr/>
                <p:nvPr/>
              </p:nvSpPr>
              <p:spPr>
                <a:xfrm>
                  <a:off x="879521" y="5331652"/>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4"/>
                        <a:pt x="91319" y="37058"/>
                      </a:cubicBezTo>
                      <a:cubicBezTo>
                        <a:pt x="119856" y="60814"/>
                        <a:pt x="138880" y="102623"/>
                        <a:pt x="137929" y="137781"/>
                      </a:cubicBezTo>
                      <a:cubicBezTo>
                        <a:pt x="67538" y="134931"/>
                        <a:pt x="11415" y="87420"/>
                        <a:pt x="0" y="0"/>
                      </a:cubicBezTo>
                      <a:close/>
                    </a:path>
                  </a:pathLst>
                </a:custGeom>
                <a:solidFill>
                  <a:srgbClr val="F1A0C2"/>
                </a:solidFill>
                <a:ln w="9512" cap="flat">
                  <a:noFill/>
                  <a:prstDash val="solid"/>
                  <a:miter/>
                </a:ln>
              </p:spPr>
              <p:txBody>
                <a:bodyPr rtlCol="0" anchor="ctr"/>
                <a:lstStyle/>
                <a:p>
                  <a:endParaRPr lang="en-US"/>
                </a:p>
              </p:txBody>
            </p:sp>
          </p:grpSp>
          <p:grpSp>
            <p:nvGrpSpPr>
              <p:cNvPr id="76" name="Graphic 2">
                <a:extLst>
                  <a:ext uri="{FF2B5EF4-FFF2-40B4-BE49-F238E27FC236}">
                    <a16:creationId xmlns:a16="http://schemas.microsoft.com/office/drawing/2014/main" id="{EFADABA5-717F-9E4B-AC94-AEB5460D1AC6}"/>
                  </a:ext>
                </a:extLst>
              </p:cNvPr>
              <p:cNvGrpSpPr/>
              <p:nvPr/>
            </p:nvGrpSpPr>
            <p:grpSpPr>
              <a:xfrm>
                <a:off x="1305674" y="4681705"/>
                <a:ext cx="305346" cy="518817"/>
                <a:chOff x="1305674" y="4681705"/>
                <a:chExt cx="305346" cy="518817"/>
              </a:xfrm>
              <a:solidFill>
                <a:srgbClr val="F1A0C2"/>
              </a:solidFill>
            </p:grpSpPr>
            <p:sp>
              <p:nvSpPr>
                <p:cNvPr id="77" name="Freeform 76">
                  <a:extLst>
                    <a:ext uri="{FF2B5EF4-FFF2-40B4-BE49-F238E27FC236}">
                      <a16:creationId xmlns:a16="http://schemas.microsoft.com/office/drawing/2014/main" id="{FC594141-D81C-AB46-B86D-C08BC7912649}"/>
                    </a:ext>
                  </a:extLst>
                </p:cNvPr>
                <p:cNvSpPr/>
                <p:nvPr/>
              </p:nvSpPr>
              <p:spPr>
                <a:xfrm>
                  <a:off x="1473402" y="4876294"/>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E3DC8A20-2BD3-0D47-98D0-8801F500EAEE}"/>
                    </a:ext>
                  </a:extLst>
                </p:cNvPr>
                <p:cNvSpPr/>
                <p:nvPr/>
              </p:nvSpPr>
              <p:spPr>
                <a:xfrm>
                  <a:off x="1305674" y="4875549"/>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3"/>
                        <a:pt x="91319" y="37058"/>
                      </a:cubicBezTo>
                      <a:cubicBezTo>
                        <a:pt x="119856" y="60814"/>
                        <a:pt x="138880" y="102623"/>
                        <a:pt x="137929" y="137781"/>
                      </a:cubicBezTo>
                      <a:cubicBezTo>
                        <a:pt x="66586" y="134931"/>
                        <a:pt x="11415" y="87420"/>
                        <a:pt x="0" y="0"/>
                      </a:cubicBezTo>
                      <a:close/>
                    </a:path>
                  </a:pathLst>
                </a:custGeom>
                <a:solidFill>
                  <a:srgbClr val="F1A0C2"/>
                </a:solidFill>
                <a:ln w="9512"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8DDB566F-6E87-E144-BFC3-BA66D845DFCF}"/>
                    </a:ext>
                  </a:extLst>
                </p:cNvPr>
                <p:cNvSpPr/>
                <p:nvPr/>
              </p:nvSpPr>
              <p:spPr>
                <a:xfrm>
                  <a:off x="1421725" y="4681705"/>
                  <a:ext cx="73984" cy="187192"/>
                </a:xfrm>
                <a:custGeom>
                  <a:avLst/>
                  <a:gdLst>
                    <a:gd name="connsiteX0" fmla="*/ 37098 w 73984"/>
                    <a:gd name="connsiteY0" fmla="*/ 187193 h 187192"/>
                    <a:gd name="connsiteX1" fmla="*/ 37098 w 73984"/>
                    <a:gd name="connsiteY1" fmla="*/ 0 h 187192"/>
                    <a:gd name="connsiteX2" fmla="*/ 37098 w 73984"/>
                    <a:gd name="connsiteY2" fmla="*/ 187193 h 187192"/>
                  </a:gdLst>
                  <a:ahLst/>
                  <a:cxnLst>
                    <a:cxn ang="0">
                      <a:pos x="connsiteX0" y="connsiteY0"/>
                    </a:cxn>
                    <a:cxn ang="0">
                      <a:pos x="connsiteX1" y="connsiteY1"/>
                    </a:cxn>
                    <a:cxn ang="0">
                      <a:pos x="connsiteX2" y="connsiteY2"/>
                    </a:cxn>
                  </a:cxnLst>
                  <a:rect l="l" t="t" r="r" b="b"/>
                  <a:pathLst>
                    <a:path w="73984" h="187192">
                      <a:moveTo>
                        <a:pt x="37098" y="187193"/>
                      </a:moveTo>
                      <a:cubicBezTo>
                        <a:pt x="-12366" y="132080"/>
                        <a:pt x="-12366" y="59864"/>
                        <a:pt x="37098" y="0"/>
                      </a:cubicBezTo>
                      <a:cubicBezTo>
                        <a:pt x="79904" y="51312"/>
                        <a:pt x="92270" y="127329"/>
                        <a:pt x="37098" y="187193"/>
                      </a:cubicBezTo>
                      <a:close/>
                    </a:path>
                  </a:pathLst>
                </a:custGeom>
                <a:solidFill>
                  <a:srgbClr val="F1A0C2"/>
                </a:solidFill>
                <a:ln w="9512"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0F10609C-D38C-6D47-8E53-482B88CEFD73}"/>
                    </a:ext>
                  </a:extLst>
                </p:cNvPr>
                <p:cNvSpPr/>
                <p:nvPr/>
              </p:nvSpPr>
              <p:spPr>
                <a:xfrm>
                  <a:off x="1474043" y="5062741"/>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2222" y="60814"/>
                        <a:pt x="93221" y="131130"/>
                        <a:pt x="0" y="137781"/>
                      </a:cubicBezTo>
                      <a:close/>
                    </a:path>
                  </a:pathLst>
                </a:custGeom>
                <a:solidFill>
                  <a:srgbClr val="F1A0C2"/>
                </a:solidFill>
                <a:ln w="9512"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F7A115A3-083C-AE40-87AA-939A8DFFE72A}"/>
                    </a:ext>
                  </a:extLst>
                </p:cNvPr>
                <p:cNvSpPr/>
                <p:nvPr/>
              </p:nvSpPr>
              <p:spPr>
                <a:xfrm>
                  <a:off x="1305674" y="5059891"/>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3"/>
                        <a:pt x="91319" y="37058"/>
                      </a:cubicBezTo>
                      <a:cubicBezTo>
                        <a:pt x="119856" y="60814"/>
                        <a:pt x="138880" y="102623"/>
                        <a:pt x="137929" y="137781"/>
                      </a:cubicBezTo>
                      <a:cubicBezTo>
                        <a:pt x="66586" y="134931"/>
                        <a:pt x="11415" y="87420"/>
                        <a:pt x="0" y="0"/>
                      </a:cubicBezTo>
                      <a:close/>
                    </a:path>
                  </a:pathLst>
                </a:custGeom>
                <a:solidFill>
                  <a:srgbClr val="F1A0C2"/>
                </a:solidFill>
                <a:ln w="9512" cap="flat">
                  <a:noFill/>
                  <a:prstDash val="solid"/>
                  <a:miter/>
                </a:ln>
              </p:spPr>
              <p:txBody>
                <a:bodyPr rtlCol="0" anchor="ctr"/>
                <a:lstStyle/>
                <a:p>
                  <a:endParaRPr lang="en-US"/>
                </a:p>
              </p:txBody>
            </p:sp>
          </p:grpSp>
          <p:grpSp>
            <p:nvGrpSpPr>
              <p:cNvPr id="82" name="Graphic 2">
                <a:extLst>
                  <a:ext uri="{FF2B5EF4-FFF2-40B4-BE49-F238E27FC236}">
                    <a16:creationId xmlns:a16="http://schemas.microsoft.com/office/drawing/2014/main" id="{7DA387EF-F5E3-724A-B051-0FA35C37404D}"/>
                  </a:ext>
                </a:extLst>
              </p:cNvPr>
              <p:cNvGrpSpPr/>
              <p:nvPr/>
            </p:nvGrpSpPr>
            <p:grpSpPr>
              <a:xfrm>
                <a:off x="1725169" y="4951566"/>
                <a:ext cx="306297" cy="518817"/>
                <a:chOff x="1725169" y="4951566"/>
                <a:chExt cx="306297" cy="518817"/>
              </a:xfrm>
              <a:solidFill>
                <a:srgbClr val="F1A0C2"/>
              </a:solidFill>
            </p:grpSpPr>
            <p:sp>
              <p:nvSpPr>
                <p:cNvPr id="83" name="Freeform 82">
                  <a:extLst>
                    <a:ext uri="{FF2B5EF4-FFF2-40B4-BE49-F238E27FC236}">
                      <a16:creationId xmlns:a16="http://schemas.microsoft.com/office/drawing/2014/main" id="{A23DBF9C-4574-1943-AC12-46633D8729F8}"/>
                    </a:ext>
                  </a:extLst>
                </p:cNvPr>
                <p:cNvSpPr/>
                <p:nvPr/>
              </p:nvSpPr>
              <p:spPr>
                <a:xfrm>
                  <a:off x="1893848" y="5146155"/>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E0C75E13-63AE-AB40-AB20-BEFA2CFF8FFB}"/>
                    </a:ext>
                  </a:extLst>
                </p:cNvPr>
                <p:cNvSpPr/>
                <p:nvPr/>
              </p:nvSpPr>
              <p:spPr>
                <a:xfrm>
                  <a:off x="1725169" y="5145410"/>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3"/>
                        <a:pt x="91319" y="37058"/>
                      </a:cubicBezTo>
                      <a:cubicBezTo>
                        <a:pt x="119856" y="60814"/>
                        <a:pt x="138880" y="102623"/>
                        <a:pt x="137929" y="137781"/>
                      </a:cubicBezTo>
                      <a:cubicBezTo>
                        <a:pt x="67538" y="134931"/>
                        <a:pt x="11415" y="87420"/>
                        <a:pt x="0" y="0"/>
                      </a:cubicBezTo>
                      <a:close/>
                    </a:path>
                  </a:pathLst>
                </a:custGeom>
                <a:solidFill>
                  <a:srgbClr val="F1A0C2"/>
                </a:solidFill>
                <a:ln w="9512"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128028DD-4044-7644-8278-81FE67508895}"/>
                    </a:ext>
                  </a:extLst>
                </p:cNvPr>
                <p:cNvSpPr/>
                <p:nvPr/>
              </p:nvSpPr>
              <p:spPr>
                <a:xfrm>
                  <a:off x="1841219" y="4951566"/>
                  <a:ext cx="74319" cy="187192"/>
                </a:xfrm>
                <a:custGeom>
                  <a:avLst/>
                  <a:gdLst>
                    <a:gd name="connsiteX0" fmla="*/ 37098 w 74319"/>
                    <a:gd name="connsiteY0" fmla="*/ 187192 h 187192"/>
                    <a:gd name="connsiteX1" fmla="*/ 37098 w 74319"/>
                    <a:gd name="connsiteY1" fmla="*/ 0 h 187192"/>
                    <a:gd name="connsiteX2" fmla="*/ 37098 w 74319"/>
                    <a:gd name="connsiteY2" fmla="*/ 187192 h 187192"/>
                  </a:gdLst>
                  <a:ahLst/>
                  <a:cxnLst>
                    <a:cxn ang="0">
                      <a:pos x="connsiteX0" y="connsiteY0"/>
                    </a:cxn>
                    <a:cxn ang="0">
                      <a:pos x="connsiteX1" y="connsiteY1"/>
                    </a:cxn>
                    <a:cxn ang="0">
                      <a:pos x="connsiteX2" y="connsiteY2"/>
                    </a:cxn>
                  </a:cxnLst>
                  <a:rect l="l" t="t" r="r" b="b"/>
                  <a:pathLst>
                    <a:path w="74319" h="187192">
                      <a:moveTo>
                        <a:pt x="37098" y="187192"/>
                      </a:moveTo>
                      <a:cubicBezTo>
                        <a:pt x="-12366" y="132080"/>
                        <a:pt x="-12366" y="59864"/>
                        <a:pt x="37098" y="0"/>
                      </a:cubicBezTo>
                      <a:cubicBezTo>
                        <a:pt x="80855" y="50361"/>
                        <a:pt x="92270" y="126379"/>
                        <a:pt x="37098" y="187192"/>
                      </a:cubicBezTo>
                      <a:close/>
                    </a:path>
                  </a:pathLst>
                </a:custGeom>
                <a:solidFill>
                  <a:srgbClr val="F1A0C2"/>
                </a:solidFill>
                <a:ln w="9512"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EAA06F34-E5D3-FE40-B456-FCDA4D3F3CB4}"/>
                    </a:ext>
                  </a:extLst>
                </p:cNvPr>
                <p:cNvSpPr/>
                <p:nvPr/>
              </p:nvSpPr>
              <p:spPr>
                <a:xfrm>
                  <a:off x="1894489" y="5332603"/>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1270" y="60814"/>
                        <a:pt x="92270" y="131130"/>
                        <a:pt x="0" y="137781"/>
                      </a:cubicBezTo>
                      <a:close/>
                    </a:path>
                  </a:pathLst>
                </a:custGeom>
                <a:solidFill>
                  <a:srgbClr val="F1A0C2"/>
                </a:solidFill>
                <a:ln w="9512"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3CDAE278-16DC-DC43-8A89-5C00DE92B076}"/>
                    </a:ext>
                  </a:extLst>
                </p:cNvPr>
                <p:cNvSpPr/>
                <p:nvPr/>
              </p:nvSpPr>
              <p:spPr>
                <a:xfrm>
                  <a:off x="1725169" y="5328802"/>
                  <a:ext cx="137963" cy="137781"/>
                </a:xfrm>
                <a:custGeom>
                  <a:avLst/>
                  <a:gdLst>
                    <a:gd name="connsiteX0" fmla="*/ 0 w 137963"/>
                    <a:gd name="connsiteY0" fmla="*/ 0 h 137781"/>
                    <a:gd name="connsiteX1" fmla="*/ 91319 w 137963"/>
                    <a:gd name="connsiteY1" fmla="*/ 37059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4"/>
                        <a:pt x="91319" y="37059"/>
                      </a:cubicBezTo>
                      <a:cubicBezTo>
                        <a:pt x="119856" y="60814"/>
                        <a:pt x="138880" y="102623"/>
                        <a:pt x="137929" y="137781"/>
                      </a:cubicBezTo>
                      <a:cubicBezTo>
                        <a:pt x="67538" y="134931"/>
                        <a:pt x="11415" y="88370"/>
                        <a:pt x="0" y="0"/>
                      </a:cubicBezTo>
                      <a:close/>
                    </a:path>
                  </a:pathLst>
                </a:custGeom>
                <a:solidFill>
                  <a:srgbClr val="F1A0C2"/>
                </a:solidFill>
                <a:ln w="9512" cap="flat">
                  <a:noFill/>
                  <a:prstDash val="solid"/>
                  <a:miter/>
                </a:ln>
              </p:spPr>
              <p:txBody>
                <a:bodyPr rtlCol="0" anchor="ctr"/>
                <a:lstStyle/>
                <a:p>
                  <a:endParaRPr lang="en-US"/>
                </a:p>
              </p:txBody>
            </p:sp>
          </p:grpSp>
          <p:grpSp>
            <p:nvGrpSpPr>
              <p:cNvPr id="88" name="Graphic 2">
                <a:extLst>
                  <a:ext uri="{FF2B5EF4-FFF2-40B4-BE49-F238E27FC236}">
                    <a16:creationId xmlns:a16="http://schemas.microsoft.com/office/drawing/2014/main" id="{DE979FF1-DCCC-6F47-B83A-0735B066CC61}"/>
                  </a:ext>
                </a:extLst>
              </p:cNvPr>
              <p:cNvGrpSpPr/>
              <p:nvPr/>
            </p:nvGrpSpPr>
            <p:grpSpPr>
              <a:xfrm>
                <a:off x="690225" y="4499263"/>
                <a:ext cx="1499146" cy="1498490"/>
                <a:chOff x="690225" y="4499263"/>
                <a:chExt cx="1499146" cy="1498490"/>
              </a:xfrm>
              <a:solidFill>
                <a:srgbClr val="000000"/>
              </a:solidFill>
            </p:grpSpPr>
            <p:grpSp>
              <p:nvGrpSpPr>
                <p:cNvPr id="89" name="Graphic 2">
                  <a:extLst>
                    <a:ext uri="{FF2B5EF4-FFF2-40B4-BE49-F238E27FC236}">
                      <a16:creationId xmlns:a16="http://schemas.microsoft.com/office/drawing/2014/main" id="{4BE90CC3-0EDA-5642-86AE-D9006A60FDEE}"/>
                    </a:ext>
                  </a:extLst>
                </p:cNvPr>
                <p:cNvGrpSpPr/>
                <p:nvPr/>
              </p:nvGrpSpPr>
              <p:grpSpPr>
                <a:xfrm>
                  <a:off x="690225" y="4499263"/>
                  <a:ext cx="1499146" cy="1498490"/>
                  <a:chOff x="690225" y="4499263"/>
                  <a:chExt cx="1499146" cy="1498490"/>
                </a:xfrm>
                <a:solidFill>
                  <a:srgbClr val="000000"/>
                </a:solidFill>
              </p:grpSpPr>
              <p:sp>
                <p:nvSpPr>
                  <p:cNvPr id="90" name="Freeform 89">
                    <a:extLst>
                      <a:ext uri="{FF2B5EF4-FFF2-40B4-BE49-F238E27FC236}">
                        <a16:creationId xmlns:a16="http://schemas.microsoft.com/office/drawing/2014/main" id="{5D27D584-0AB6-694D-BE18-80F6112C128E}"/>
                      </a:ext>
                    </a:extLst>
                  </p:cNvPr>
                  <p:cNvSpPr/>
                  <p:nvPr/>
                </p:nvSpPr>
                <p:spPr>
                  <a:xfrm>
                    <a:off x="694981" y="4504014"/>
                    <a:ext cx="1489634" cy="1488037"/>
                  </a:xfrm>
                  <a:custGeom>
                    <a:avLst/>
                    <a:gdLst>
                      <a:gd name="connsiteX0" fmla="*/ 744817 w 1489634"/>
                      <a:gd name="connsiteY0" fmla="*/ 0 h 1488037"/>
                      <a:gd name="connsiteX1" fmla="*/ 0 w 1489634"/>
                      <a:gd name="connsiteY1" fmla="*/ 744019 h 1488037"/>
                      <a:gd name="connsiteX2" fmla="*/ 744817 w 1489634"/>
                      <a:gd name="connsiteY2" fmla="*/ 1488038 h 1488037"/>
                      <a:gd name="connsiteX3" fmla="*/ 1489634 w 1489634"/>
                      <a:gd name="connsiteY3" fmla="*/ 744019 h 1488037"/>
                      <a:gd name="connsiteX4" fmla="*/ 744817 w 1489634"/>
                      <a:gd name="connsiteY4" fmla="*/ 0 h 1488037"/>
                      <a:gd name="connsiteX5" fmla="*/ 744817 w 1489634"/>
                      <a:gd name="connsiteY5" fmla="*/ 1470934 h 1488037"/>
                      <a:gd name="connsiteX6" fmla="*/ 227345 w 1489634"/>
                      <a:gd name="connsiteY6" fmla="*/ 1254285 h 1488037"/>
                      <a:gd name="connsiteX7" fmla="*/ 737207 w 1489634"/>
                      <a:gd name="connsiteY7" fmla="*/ 1109852 h 1488037"/>
                      <a:gd name="connsiteX8" fmla="*/ 1255630 w 1489634"/>
                      <a:gd name="connsiteY8" fmla="*/ 1259986 h 1488037"/>
                      <a:gd name="connsiteX9" fmla="*/ 744817 w 1489634"/>
                      <a:gd name="connsiteY9" fmla="*/ 1470934 h 1488037"/>
                      <a:gd name="connsiteX10" fmla="*/ 1269899 w 1489634"/>
                      <a:gd name="connsiteY10" fmla="*/ 1244783 h 1488037"/>
                      <a:gd name="connsiteX11" fmla="*/ 1172873 w 1489634"/>
                      <a:gd name="connsiteY11" fmla="*/ 1216276 h 1488037"/>
                      <a:gd name="connsiteX12" fmla="*/ 1172873 w 1489634"/>
                      <a:gd name="connsiteY12" fmla="*/ 1023383 h 1488037"/>
                      <a:gd name="connsiteX13" fmla="*/ 1161458 w 1489634"/>
                      <a:gd name="connsiteY13" fmla="*/ 1024333 h 1488037"/>
                      <a:gd name="connsiteX14" fmla="*/ 1154799 w 1489634"/>
                      <a:gd name="connsiteY14" fmla="*/ 1024333 h 1488037"/>
                      <a:gd name="connsiteX15" fmla="*/ 1154799 w 1489634"/>
                      <a:gd name="connsiteY15" fmla="*/ 1211525 h 1488037"/>
                      <a:gd name="connsiteX16" fmla="*/ 753378 w 1489634"/>
                      <a:gd name="connsiteY16" fmla="*/ 1095599 h 1488037"/>
                      <a:gd name="connsiteX17" fmla="*/ 753378 w 1489634"/>
                      <a:gd name="connsiteY17" fmla="*/ 726915 h 1488037"/>
                      <a:gd name="connsiteX18" fmla="*/ 748622 w 1489634"/>
                      <a:gd name="connsiteY18" fmla="*/ 726915 h 1488037"/>
                      <a:gd name="connsiteX19" fmla="*/ 735305 w 1489634"/>
                      <a:gd name="connsiteY19" fmla="*/ 725015 h 1488037"/>
                      <a:gd name="connsiteX20" fmla="*/ 735305 w 1489634"/>
                      <a:gd name="connsiteY20" fmla="*/ 1090848 h 1488037"/>
                      <a:gd name="connsiteX21" fmla="*/ 328176 w 1489634"/>
                      <a:gd name="connsiteY21" fmla="*/ 1206774 h 1488037"/>
                      <a:gd name="connsiteX22" fmla="*/ 328176 w 1489634"/>
                      <a:gd name="connsiteY22" fmla="*/ 1020532 h 1488037"/>
                      <a:gd name="connsiteX23" fmla="*/ 316761 w 1489634"/>
                      <a:gd name="connsiteY23" fmla="*/ 1022432 h 1488037"/>
                      <a:gd name="connsiteX24" fmla="*/ 309151 w 1489634"/>
                      <a:gd name="connsiteY24" fmla="*/ 1021482 h 1488037"/>
                      <a:gd name="connsiteX25" fmla="*/ 309151 w 1489634"/>
                      <a:gd name="connsiteY25" fmla="*/ 1211525 h 1488037"/>
                      <a:gd name="connsiteX26" fmla="*/ 217833 w 1489634"/>
                      <a:gd name="connsiteY26" fmla="*/ 1237181 h 1488037"/>
                      <a:gd name="connsiteX27" fmla="*/ 220687 w 1489634"/>
                      <a:gd name="connsiteY27" fmla="*/ 1246683 h 1488037"/>
                      <a:gd name="connsiteX28" fmla="*/ 17122 w 1489634"/>
                      <a:gd name="connsiteY28" fmla="*/ 744019 h 1488037"/>
                      <a:gd name="connsiteX29" fmla="*/ 743866 w 1489634"/>
                      <a:gd name="connsiteY29" fmla="*/ 18054 h 1488037"/>
                      <a:gd name="connsiteX30" fmla="*/ 1470609 w 1489634"/>
                      <a:gd name="connsiteY30" fmla="*/ 744019 h 1488037"/>
                      <a:gd name="connsiteX31" fmla="*/ 1269899 w 1489634"/>
                      <a:gd name="connsiteY31" fmla="*/ 1244783 h 148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634" h="1488037">
                        <a:moveTo>
                          <a:pt x="744817" y="0"/>
                        </a:moveTo>
                        <a:cubicBezTo>
                          <a:pt x="333884" y="0"/>
                          <a:pt x="0" y="333526"/>
                          <a:pt x="0" y="744019"/>
                        </a:cubicBezTo>
                        <a:cubicBezTo>
                          <a:pt x="0" y="1154512"/>
                          <a:pt x="333884" y="1488038"/>
                          <a:pt x="744817" y="1488038"/>
                        </a:cubicBezTo>
                        <a:cubicBezTo>
                          <a:pt x="1155751" y="1488038"/>
                          <a:pt x="1489634" y="1154512"/>
                          <a:pt x="1489634" y="744019"/>
                        </a:cubicBezTo>
                        <a:cubicBezTo>
                          <a:pt x="1489634" y="333526"/>
                          <a:pt x="1154799" y="0"/>
                          <a:pt x="744817" y="0"/>
                        </a:cubicBezTo>
                        <a:close/>
                        <a:moveTo>
                          <a:pt x="744817" y="1470934"/>
                        </a:moveTo>
                        <a:cubicBezTo>
                          <a:pt x="542204" y="1470934"/>
                          <a:pt x="359567" y="1388265"/>
                          <a:pt x="227345" y="1254285"/>
                        </a:cubicBezTo>
                        <a:lnTo>
                          <a:pt x="737207" y="1109852"/>
                        </a:lnTo>
                        <a:lnTo>
                          <a:pt x="1255630" y="1259986"/>
                        </a:lnTo>
                        <a:cubicBezTo>
                          <a:pt x="1124360" y="1390166"/>
                          <a:pt x="943625" y="1470934"/>
                          <a:pt x="744817" y="1470934"/>
                        </a:cubicBezTo>
                        <a:close/>
                        <a:moveTo>
                          <a:pt x="1269899" y="1244783"/>
                        </a:moveTo>
                        <a:lnTo>
                          <a:pt x="1172873" y="1216276"/>
                        </a:lnTo>
                        <a:lnTo>
                          <a:pt x="1172873" y="1023383"/>
                        </a:lnTo>
                        <a:cubicBezTo>
                          <a:pt x="1169068" y="1024333"/>
                          <a:pt x="1165263" y="1024333"/>
                          <a:pt x="1161458" y="1024333"/>
                        </a:cubicBezTo>
                        <a:cubicBezTo>
                          <a:pt x="1159556" y="1024333"/>
                          <a:pt x="1156702" y="1024333"/>
                          <a:pt x="1154799" y="1024333"/>
                        </a:cubicBezTo>
                        <a:lnTo>
                          <a:pt x="1154799" y="1211525"/>
                        </a:lnTo>
                        <a:lnTo>
                          <a:pt x="753378" y="1095599"/>
                        </a:lnTo>
                        <a:lnTo>
                          <a:pt x="753378" y="726915"/>
                        </a:lnTo>
                        <a:cubicBezTo>
                          <a:pt x="751476" y="726915"/>
                          <a:pt x="749573" y="726915"/>
                          <a:pt x="748622" y="726915"/>
                        </a:cubicBezTo>
                        <a:cubicBezTo>
                          <a:pt x="743866" y="726915"/>
                          <a:pt x="739110" y="725965"/>
                          <a:pt x="735305" y="725015"/>
                        </a:cubicBezTo>
                        <a:lnTo>
                          <a:pt x="735305" y="1090848"/>
                        </a:lnTo>
                        <a:lnTo>
                          <a:pt x="328176" y="1206774"/>
                        </a:lnTo>
                        <a:lnTo>
                          <a:pt x="328176" y="1020532"/>
                        </a:lnTo>
                        <a:cubicBezTo>
                          <a:pt x="324371" y="1021482"/>
                          <a:pt x="320566" y="1021482"/>
                          <a:pt x="316761" y="1022432"/>
                        </a:cubicBezTo>
                        <a:cubicBezTo>
                          <a:pt x="313908" y="1022432"/>
                          <a:pt x="312005" y="1022432"/>
                          <a:pt x="309151" y="1021482"/>
                        </a:cubicBezTo>
                        <a:lnTo>
                          <a:pt x="309151" y="1211525"/>
                        </a:lnTo>
                        <a:lnTo>
                          <a:pt x="217833" y="1237181"/>
                        </a:lnTo>
                        <a:lnTo>
                          <a:pt x="220687" y="1246683"/>
                        </a:lnTo>
                        <a:cubicBezTo>
                          <a:pt x="95124" y="1116504"/>
                          <a:pt x="17122" y="938813"/>
                          <a:pt x="17122" y="744019"/>
                        </a:cubicBezTo>
                        <a:cubicBezTo>
                          <a:pt x="17122" y="343978"/>
                          <a:pt x="343396" y="18054"/>
                          <a:pt x="743866" y="18054"/>
                        </a:cubicBezTo>
                        <a:cubicBezTo>
                          <a:pt x="1144336" y="18054"/>
                          <a:pt x="1470609" y="343978"/>
                          <a:pt x="1470609" y="744019"/>
                        </a:cubicBezTo>
                        <a:cubicBezTo>
                          <a:pt x="1471561" y="937863"/>
                          <a:pt x="1394511" y="1114603"/>
                          <a:pt x="1269899" y="1244783"/>
                        </a:cubicBezTo>
                        <a:close/>
                      </a:path>
                    </a:pathLst>
                  </a:custGeom>
                  <a:solidFill>
                    <a:srgbClr val="000000"/>
                  </a:solidFill>
                  <a:ln w="9512"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584C0E90-064B-B244-A63E-C93A2108602C}"/>
                      </a:ext>
                    </a:extLst>
                  </p:cNvPr>
                  <p:cNvSpPr/>
                  <p:nvPr/>
                </p:nvSpPr>
                <p:spPr>
                  <a:xfrm>
                    <a:off x="690225" y="4499263"/>
                    <a:ext cx="1499146" cy="1498490"/>
                  </a:xfrm>
                  <a:custGeom>
                    <a:avLst/>
                    <a:gdLst>
                      <a:gd name="connsiteX0" fmla="*/ 749573 w 1499146"/>
                      <a:gd name="connsiteY0" fmla="*/ 1498490 h 1498490"/>
                      <a:gd name="connsiteX1" fmla="*/ 0 w 1499146"/>
                      <a:gd name="connsiteY1" fmla="*/ 749720 h 1498490"/>
                      <a:gd name="connsiteX2" fmla="*/ 749573 w 1499146"/>
                      <a:gd name="connsiteY2" fmla="*/ 0 h 1498490"/>
                      <a:gd name="connsiteX3" fmla="*/ 1499147 w 1499146"/>
                      <a:gd name="connsiteY3" fmla="*/ 748770 h 1498490"/>
                      <a:gd name="connsiteX4" fmla="*/ 749573 w 1499146"/>
                      <a:gd name="connsiteY4" fmla="*/ 1498490 h 1498490"/>
                      <a:gd name="connsiteX5" fmla="*/ 749573 w 1499146"/>
                      <a:gd name="connsiteY5" fmla="*/ 9502 h 1498490"/>
                      <a:gd name="connsiteX6" fmla="*/ 9512 w 1499146"/>
                      <a:gd name="connsiteY6" fmla="*/ 748770 h 1498490"/>
                      <a:gd name="connsiteX7" fmla="*/ 749573 w 1499146"/>
                      <a:gd name="connsiteY7" fmla="*/ 1488038 h 1498490"/>
                      <a:gd name="connsiteX8" fmla="*/ 1489634 w 1499146"/>
                      <a:gd name="connsiteY8" fmla="*/ 748770 h 1498490"/>
                      <a:gd name="connsiteX9" fmla="*/ 749573 w 1499146"/>
                      <a:gd name="connsiteY9" fmla="*/ 9502 h 1498490"/>
                      <a:gd name="connsiteX10" fmla="*/ 749573 w 1499146"/>
                      <a:gd name="connsiteY10" fmla="*/ 1480436 h 1498490"/>
                      <a:gd name="connsiteX11" fmla="*/ 234955 w 1499146"/>
                      <a:gd name="connsiteY11" fmla="*/ 1268538 h 1498490"/>
                      <a:gd name="connsiteX12" fmla="*/ 234955 w 1499146"/>
                      <a:gd name="connsiteY12" fmla="*/ 1268538 h 1498490"/>
                      <a:gd name="connsiteX13" fmla="*/ 230199 w 1499146"/>
                      <a:gd name="connsiteY13" fmla="*/ 1263787 h 1498490"/>
                      <a:gd name="connsiteX14" fmla="*/ 228296 w 1499146"/>
                      <a:gd name="connsiteY14" fmla="*/ 1261887 h 1498490"/>
                      <a:gd name="connsiteX15" fmla="*/ 222589 w 1499146"/>
                      <a:gd name="connsiteY15" fmla="*/ 1256185 h 1498490"/>
                      <a:gd name="connsiteX16" fmla="*/ 222589 w 1499146"/>
                      <a:gd name="connsiteY16" fmla="*/ 1256185 h 1498490"/>
                      <a:gd name="connsiteX17" fmla="*/ 221638 w 1499146"/>
                      <a:gd name="connsiteY17" fmla="*/ 1255235 h 1498490"/>
                      <a:gd name="connsiteX18" fmla="*/ 17122 w 1499146"/>
                      <a:gd name="connsiteY18" fmla="*/ 749720 h 1498490"/>
                      <a:gd name="connsiteX19" fmla="*/ 748622 w 1499146"/>
                      <a:gd name="connsiteY19" fmla="*/ 19004 h 1498490"/>
                      <a:gd name="connsiteX20" fmla="*/ 1480122 w 1499146"/>
                      <a:gd name="connsiteY20" fmla="*/ 749720 h 1498490"/>
                      <a:gd name="connsiteX21" fmla="*/ 1277509 w 1499146"/>
                      <a:gd name="connsiteY21" fmla="*/ 1253335 h 1498490"/>
                      <a:gd name="connsiteX22" fmla="*/ 1275606 w 1499146"/>
                      <a:gd name="connsiteY22" fmla="*/ 1255235 h 1498490"/>
                      <a:gd name="connsiteX23" fmla="*/ 1171922 w 1499146"/>
                      <a:gd name="connsiteY23" fmla="*/ 1224828 h 1498490"/>
                      <a:gd name="connsiteX24" fmla="*/ 1171922 w 1499146"/>
                      <a:gd name="connsiteY24" fmla="*/ 1033835 h 1498490"/>
                      <a:gd name="connsiteX25" fmla="*/ 1163361 w 1499146"/>
                      <a:gd name="connsiteY25" fmla="*/ 1033835 h 1498490"/>
                      <a:gd name="connsiteX26" fmla="*/ 1163361 w 1499146"/>
                      <a:gd name="connsiteY26" fmla="*/ 1221978 h 1498490"/>
                      <a:gd name="connsiteX27" fmla="*/ 753378 w 1499146"/>
                      <a:gd name="connsiteY27" fmla="*/ 1103201 h 1498490"/>
                      <a:gd name="connsiteX28" fmla="*/ 753378 w 1499146"/>
                      <a:gd name="connsiteY28" fmla="*/ 735467 h 1498490"/>
                      <a:gd name="connsiteX29" fmla="*/ 744817 w 1499146"/>
                      <a:gd name="connsiteY29" fmla="*/ 734517 h 1498490"/>
                      <a:gd name="connsiteX30" fmla="*/ 744817 w 1499146"/>
                      <a:gd name="connsiteY30" fmla="*/ 1098450 h 1498490"/>
                      <a:gd name="connsiteX31" fmla="*/ 328176 w 1499146"/>
                      <a:gd name="connsiteY31" fmla="*/ 1217227 h 1498490"/>
                      <a:gd name="connsiteX32" fmla="*/ 328176 w 1499146"/>
                      <a:gd name="connsiteY32" fmla="*/ 1030034 h 1498490"/>
                      <a:gd name="connsiteX33" fmla="*/ 322469 w 1499146"/>
                      <a:gd name="connsiteY33" fmla="*/ 1030984 h 1498490"/>
                      <a:gd name="connsiteX34" fmla="*/ 319615 w 1499146"/>
                      <a:gd name="connsiteY34" fmla="*/ 1030984 h 1498490"/>
                      <a:gd name="connsiteX35" fmla="*/ 319615 w 1499146"/>
                      <a:gd name="connsiteY35" fmla="*/ 1220077 h 1498490"/>
                      <a:gd name="connsiteX36" fmla="*/ 229248 w 1499146"/>
                      <a:gd name="connsiteY36" fmla="*/ 1245733 h 1498490"/>
                      <a:gd name="connsiteX37" fmla="*/ 232101 w 1499146"/>
                      <a:gd name="connsiteY37" fmla="*/ 1254285 h 1498490"/>
                      <a:gd name="connsiteX38" fmla="*/ 742915 w 1499146"/>
                      <a:gd name="connsiteY38" fmla="*/ 1108902 h 1498490"/>
                      <a:gd name="connsiteX39" fmla="*/ 1270850 w 1499146"/>
                      <a:gd name="connsiteY39" fmla="*/ 1261887 h 1498490"/>
                      <a:gd name="connsiteX40" fmla="*/ 1265143 w 1499146"/>
                      <a:gd name="connsiteY40" fmla="*/ 1267588 h 1498490"/>
                      <a:gd name="connsiteX41" fmla="*/ 749573 w 1499146"/>
                      <a:gd name="connsiteY41" fmla="*/ 1480436 h 1498490"/>
                      <a:gd name="connsiteX42" fmla="*/ 240662 w 1499146"/>
                      <a:gd name="connsiteY42" fmla="*/ 1260937 h 1498490"/>
                      <a:gd name="connsiteX43" fmla="*/ 748622 w 1499146"/>
                      <a:gd name="connsiteY43" fmla="*/ 1469984 h 1498490"/>
                      <a:gd name="connsiteX44" fmla="*/ 1250874 w 1499146"/>
                      <a:gd name="connsiteY44" fmla="*/ 1266638 h 1498490"/>
                      <a:gd name="connsiteX45" fmla="*/ 741012 w 1499146"/>
                      <a:gd name="connsiteY45" fmla="*/ 1119354 h 1498490"/>
                      <a:gd name="connsiteX46" fmla="*/ 240662 w 1499146"/>
                      <a:gd name="connsiteY46" fmla="*/ 1260937 h 1498490"/>
                      <a:gd name="connsiteX47" fmla="*/ 1182385 w 1499146"/>
                      <a:gd name="connsiteY47" fmla="*/ 1218177 h 1498490"/>
                      <a:gd name="connsiteX48" fmla="*/ 1273704 w 1499146"/>
                      <a:gd name="connsiteY48" fmla="*/ 1244783 h 1498490"/>
                      <a:gd name="connsiteX49" fmla="*/ 1471561 w 1499146"/>
                      <a:gd name="connsiteY49" fmla="*/ 749720 h 1498490"/>
                      <a:gd name="connsiteX50" fmla="*/ 749573 w 1499146"/>
                      <a:gd name="connsiteY50" fmla="*/ 28506 h 1498490"/>
                      <a:gd name="connsiteX51" fmla="*/ 27586 w 1499146"/>
                      <a:gd name="connsiteY51" fmla="*/ 749720 h 1498490"/>
                      <a:gd name="connsiteX52" fmla="*/ 219735 w 1499146"/>
                      <a:gd name="connsiteY52" fmla="*/ 1239082 h 1498490"/>
                      <a:gd name="connsiteX53" fmla="*/ 310103 w 1499146"/>
                      <a:gd name="connsiteY53" fmla="*/ 1213426 h 1498490"/>
                      <a:gd name="connsiteX54" fmla="*/ 310103 w 1499146"/>
                      <a:gd name="connsiteY54" fmla="*/ 1021482 h 1498490"/>
                      <a:gd name="connsiteX55" fmla="*/ 315810 w 1499146"/>
                      <a:gd name="connsiteY55" fmla="*/ 1022432 h 1498490"/>
                      <a:gd name="connsiteX56" fmla="*/ 322469 w 1499146"/>
                      <a:gd name="connsiteY56" fmla="*/ 1022432 h 1498490"/>
                      <a:gd name="connsiteX57" fmla="*/ 338640 w 1499146"/>
                      <a:gd name="connsiteY57" fmla="*/ 1020532 h 1498490"/>
                      <a:gd name="connsiteX58" fmla="*/ 338640 w 1499146"/>
                      <a:gd name="connsiteY58" fmla="*/ 1205824 h 1498490"/>
                      <a:gd name="connsiteX59" fmla="*/ 736256 w 1499146"/>
                      <a:gd name="connsiteY59" fmla="*/ 1092748 h 1498490"/>
                      <a:gd name="connsiteX60" fmla="*/ 736256 w 1499146"/>
                      <a:gd name="connsiteY60" fmla="*/ 723114 h 1498490"/>
                      <a:gd name="connsiteX61" fmla="*/ 741963 w 1499146"/>
                      <a:gd name="connsiteY61" fmla="*/ 725015 h 1498490"/>
                      <a:gd name="connsiteX62" fmla="*/ 758134 w 1499146"/>
                      <a:gd name="connsiteY62" fmla="*/ 725965 h 1498490"/>
                      <a:gd name="connsiteX63" fmla="*/ 762890 w 1499146"/>
                      <a:gd name="connsiteY63" fmla="*/ 725015 h 1498490"/>
                      <a:gd name="connsiteX64" fmla="*/ 762890 w 1499146"/>
                      <a:gd name="connsiteY64" fmla="*/ 1095599 h 1498490"/>
                      <a:gd name="connsiteX65" fmla="*/ 1154799 w 1499146"/>
                      <a:gd name="connsiteY65" fmla="*/ 1209625 h 1498490"/>
                      <a:gd name="connsiteX66" fmla="*/ 1154799 w 1499146"/>
                      <a:gd name="connsiteY66" fmla="*/ 1023383 h 1498490"/>
                      <a:gd name="connsiteX67" fmla="*/ 1160507 w 1499146"/>
                      <a:gd name="connsiteY67" fmla="*/ 1024333 h 1498490"/>
                      <a:gd name="connsiteX68" fmla="*/ 1176678 w 1499146"/>
                      <a:gd name="connsiteY68" fmla="*/ 1023383 h 1498490"/>
                      <a:gd name="connsiteX69" fmla="*/ 1182385 w 1499146"/>
                      <a:gd name="connsiteY69" fmla="*/ 1022432 h 1498490"/>
                      <a:gd name="connsiteX70" fmla="*/ 1182385 w 1499146"/>
                      <a:gd name="connsiteY70" fmla="*/ 1218177 h 149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499146" h="1498490">
                        <a:moveTo>
                          <a:pt x="749573" y="1498490"/>
                        </a:moveTo>
                        <a:cubicBezTo>
                          <a:pt x="335786" y="1498490"/>
                          <a:pt x="0" y="1162114"/>
                          <a:pt x="0" y="749720"/>
                        </a:cubicBezTo>
                        <a:cubicBezTo>
                          <a:pt x="0" y="337327"/>
                          <a:pt x="335786" y="0"/>
                          <a:pt x="749573" y="0"/>
                        </a:cubicBezTo>
                        <a:cubicBezTo>
                          <a:pt x="1163361" y="0"/>
                          <a:pt x="1499147" y="336376"/>
                          <a:pt x="1499147" y="748770"/>
                        </a:cubicBezTo>
                        <a:cubicBezTo>
                          <a:pt x="1499147" y="1161164"/>
                          <a:pt x="1162409" y="1498490"/>
                          <a:pt x="749573" y="1498490"/>
                        </a:cubicBezTo>
                        <a:close/>
                        <a:moveTo>
                          <a:pt x="749573" y="9502"/>
                        </a:moveTo>
                        <a:cubicBezTo>
                          <a:pt x="341493" y="9502"/>
                          <a:pt x="9512" y="341128"/>
                          <a:pt x="9512" y="748770"/>
                        </a:cubicBezTo>
                        <a:cubicBezTo>
                          <a:pt x="9512" y="1156413"/>
                          <a:pt x="341493" y="1488038"/>
                          <a:pt x="749573" y="1488038"/>
                        </a:cubicBezTo>
                        <a:cubicBezTo>
                          <a:pt x="1157653" y="1488038"/>
                          <a:pt x="1489634" y="1156413"/>
                          <a:pt x="1489634" y="748770"/>
                        </a:cubicBezTo>
                        <a:cubicBezTo>
                          <a:pt x="1489634" y="341128"/>
                          <a:pt x="1157653" y="9502"/>
                          <a:pt x="749573" y="9502"/>
                        </a:cubicBezTo>
                        <a:close/>
                        <a:moveTo>
                          <a:pt x="749573" y="1480436"/>
                        </a:moveTo>
                        <a:cubicBezTo>
                          <a:pt x="555521" y="1480436"/>
                          <a:pt x="372884" y="1405369"/>
                          <a:pt x="234955" y="1268538"/>
                        </a:cubicBezTo>
                        <a:lnTo>
                          <a:pt x="234955" y="1268538"/>
                        </a:lnTo>
                        <a:lnTo>
                          <a:pt x="230199" y="1263787"/>
                        </a:lnTo>
                        <a:cubicBezTo>
                          <a:pt x="229248" y="1262837"/>
                          <a:pt x="229248" y="1262837"/>
                          <a:pt x="228296" y="1261887"/>
                        </a:cubicBezTo>
                        <a:lnTo>
                          <a:pt x="222589" y="1256185"/>
                        </a:lnTo>
                        <a:lnTo>
                          <a:pt x="222589" y="1256185"/>
                        </a:lnTo>
                        <a:lnTo>
                          <a:pt x="221638" y="1255235"/>
                        </a:lnTo>
                        <a:cubicBezTo>
                          <a:pt x="90367" y="1118404"/>
                          <a:pt x="17122" y="938813"/>
                          <a:pt x="17122" y="749720"/>
                        </a:cubicBezTo>
                        <a:cubicBezTo>
                          <a:pt x="17122" y="346829"/>
                          <a:pt x="345298" y="19004"/>
                          <a:pt x="748622" y="19004"/>
                        </a:cubicBezTo>
                        <a:cubicBezTo>
                          <a:pt x="1151946" y="19004"/>
                          <a:pt x="1480122" y="346829"/>
                          <a:pt x="1480122" y="749720"/>
                        </a:cubicBezTo>
                        <a:cubicBezTo>
                          <a:pt x="1480122" y="937863"/>
                          <a:pt x="1407828" y="1116504"/>
                          <a:pt x="1277509" y="1253335"/>
                        </a:cubicBezTo>
                        <a:lnTo>
                          <a:pt x="1275606" y="1255235"/>
                        </a:lnTo>
                        <a:lnTo>
                          <a:pt x="1171922" y="1224828"/>
                        </a:lnTo>
                        <a:lnTo>
                          <a:pt x="1171922" y="1033835"/>
                        </a:lnTo>
                        <a:cubicBezTo>
                          <a:pt x="1169068" y="1033835"/>
                          <a:pt x="1166214" y="1034785"/>
                          <a:pt x="1163361" y="1033835"/>
                        </a:cubicBezTo>
                        <a:lnTo>
                          <a:pt x="1163361" y="1221978"/>
                        </a:lnTo>
                        <a:lnTo>
                          <a:pt x="753378" y="1103201"/>
                        </a:lnTo>
                        <a:lnTo>
                          <a:pt x="753378" y="735467"/>
                        </a:lnTo>
                        <a:cubicBezTo>
                          <a:pt x="750525" y="735467"/>
                          <a:pt x="747671" y="735467"/>
                          <a:pt x="744817" y="734517"/>
                        </a:cubicBezTo>
                        <a:lnTo>
                          <a:pt x="744817" y="1098450"/>
                        </a:lnTo>
                        <a:lnTo>
                          <a:pt x="328176" y="1217227"/>
                        </a:lnTo>
                        <a:lnTo>
                          <a:pt x="328176" y="1030034"/>
                        </a:lnTo>
                        <a:lnTo>
                          <a:pt x="322469" y="1030984"/>
                        </a:lnTo>
                        <a:cubicBezTo>
                          <a:pt x="321517" y="1030984"/>
                          <a:pt x="320566" y="1030984"/>
                          <a:pt x="319615" y="1030984"/>
                        </a:cubicBezTo>
                        <a:lnTo>
                          <a:pt x="319615" y="1220077"/>
                        </a:lnTo>
                        <a:lnTo>
                          <a:pt x="229248" y="1245733"/>
                        </a:lnTo>
                        <a:lnTo>
                          <a:pt x="232101" y="1254285"/>
                        </a:lnTo>
                        <a:lnTo>
                          <a:pt x="742915" y="1108902"/>
                        </a:lnTo>
                        <a:lnTo>
                          <a:pt x="1270850" y="1261887"/>
                        </a:lnTo>
                        <a:lnTo>
                          <a:pt x="1265143" y="1267588"/>
                        </a:lnTo>
                        <a:cubicBezTo>
                          <a:pt x="1126262" y="1404419"/>
                          <a:pt x="942674" y="1480436"/>
                          <a:pt x="749573" y="1480436"/>
                        </a:cubicBezTo>
                        <a:close/>
                        <a:moveTo>
                          <a:pt x="240662" y="1260937"/>
                        </a:moveTo>
                        <a:cubicBezTo>
                          <a:pt x="376689" y="1395867"/>
                          <a:pt x="557424" y="1469984"/>
                          <a:pt x="748622" y="1469984"/>
                        </a:cubicBezTo>
                        <a:cubicBezTo>
                          <a:pt x="936967" y="1469984"/>
                          <a:pt x="1115799" y="1397768"/>
                          <a:pt x="1250874" y="1266638"/>
                        </a:cubicBezTo>
                        <a:lnTo>
                          <a:pt x="741012" y="1119354"/>
                        </a:lnTo>
                        <a:lnTo>
                          <a:pt x="240662" y="1260937"/>
                        </a:lnTo>
                        <a:close/>
                        <a:moveTo>
                          <a:pt x="1182385" y="1218177"/>
                        </a:moveTo>
                        <a:lnTo>
                          <a:pt x="1273704" y="1244783"/>
                        </a:lnTo>
                        <a:cubicBezTo>
                          <a:pt x="1401169" y="1109852"/>
                          <a:pt x="1471561" y="934062"/>
                          <a:pt x="1471561" y="749720"/>
                        </a:cubicBezTo>
                        <a:cubicBezTo>
                          <a:pt x="1471561" y="351580"/>
                          <a:pt x="1147190" y="28506"/>
                          <a:pt x="749573" y="28506"/>
                        </a:cubicBezTo>
                        <a:cubicBezTo>
                          <a:pt x="351006" y="28506"/>
                          <a:pt x="27586" y="352530"/>
                          <a:pt x="27586" y="749720"/>
                        </a:cubicBezTo>
                        <a:cubicBezTo>
                          <a:pt x="27586" y="932162"/>
                          <a:pt x="96075" y="1105101"/>
                          <a:pt x="219735" y="1239082"/>
                        </a:cubicBezTo>
                        <a:lnTo>
                          <a:pt x="310103" y="1213426"/>
                        </a:lnTo>
                        <a:lnTo>
                          <a:pt x="310103" y="1021482"/>
                        </a:lnTo>
                        <a:lnTo>
                          <a:pt x="315810" y="1022432"/>
                        </a:lnTo>
                        <a:cubicBezTo>
                          <a:pt x="318664" y="1022432"/>
                          <a:pt x="320566" y="1023383"/>
                          <a:pt x="322469" y="1022432"/>
                        </a:cubicBezTo>
                        <a:lnTo>
                          <a:pt x="338640" y="1020532"/>
                        </a:lnTo>
                        <a:lnTo>
                          <a:pt x="338640" y="1205824"/>
                        </a:lnTo>
                        <a:lnTo>
                          <a:pt x="736256" y="1092748"/>
                        </a:lnTo>
                        <a:lnTo>
                          <a:pt x="736256" y="723114"/>
                        </a:lnTo>
                        <a:lnTo>
                          <a:pt x="741963" y="725015"/>
                        </a:lnTo>
                        <a:cubicBezTo>
                          <a:pt x="747671" y="725965"/>
                          <a:pt x="753378" y="726915"/>
                          <a:pt x="758134" y="725965"/>
                        </a:cubicBezTo>
                        <a:lnTo>
                          <a:pt x="762890" y="725015"/>
                        </a:lnTo>
                        <a:lnTo>
                          <a:pt x="762890" y="1095599"/>
                        </a:lnTo>
                        <a:lnTo>
                          <a:pt x="1154799" y="1209625"/>
                        </a:lnTo>
                        <a:lnTo>
                          <a:pt x="1154799" y="1023383"/>
                        </a:lnTo>
                        <a:lnTo>
                          <a:pt x="1160507" y="1024333"/>
                        </a:lnTo>
                        <a:cubicBezTo>
                          <a:pt x="1166214" y="1025283"/>
                          <a:pt x="1171922" y="1025283"/>
                          <a:pt x="1176678" y="1023383"/>
                        </a:cubicBezTo>
                        <a:lnTo>
                          <a:pt x="1182385" y="1022432"/>
                        </a:lnTo>
                        <a:lnTo>
                          <a:pt x="1182385" y="1218177"/>
                        </a:lnTo>
                        <a:close/>
                      </a:path>
                    </a:pathLst>
                  </a:custGeom>
                  <a:solidFill>
                    <a:srgbClr val="000000"/>
                  </a:solidFill>
                  <a:ln w="9512" cap="flat">
                    <a:noFill/>
                    <a:prstDash val="solid"/>
                    <a:miter/>
                  </a:ln>
                </p:spPr>
                <p:txBody>
                  <a:bodyPr rtlCol="0" anchor="ctr"/>
                  <a:lstStyle/>
                  <a:p>
                    <a:endParaRPr lang="en-US"/>
                  </a:p>
                </p:txBody>
              </p:sp>
            </p:grpSp>
            <p:sp>
              <p:nvSpPr>
                <p:cNvPr id="92" name="Freeform 91">
                  <a:extLst>
                    <a:ext uri="{FF2B5EF4-FFF2-40B4-BE49-F238E27FC236}">
                      <a16:creationId xmlns:a16="http://schemas.microsoft.com/office/drawing/2014/main" id="{949A8610-70E9-7D47-8E68-FE7EA5FD1042}"/>
                    </a:ext>
                  </a:extLst>
                </p:cNvPr>
                <p:cNvSpPr/>
                <p:nvPr/>
              </p:nvSpPr>
              <p:spPr>
                <a:xfrm>
                  <a:off x="1676359" y="4858445"/>
                  <a:ext cx="364726" cy="700309"/>
                </a:xfrm>
                <a:custGeom>
                  <a:avLst/>
                  <a:gdLst>
                    <a:gd name="connsiteX0" fmla="*/ 363669 w 364726"/>
                    <a:gd name="connsiteY0" fmla="*/ 398141 h 700309"/>
                    <a:gd name="connsiteX1" fmla="*/ 349401 w 364726"/>
                    <a:gd name="connsiteY1" fmla="*/ 386738 h 700309"/>
                    <a:gd name="connsiteX2" fmla="*/ 337034 w 364726"/>
                    <a:gd name="connsiteY2" fmla="*/ 399091 h 700309"/>
                    <a:gd name="connsiteX3" fmla="*/ 337034 w 364726"/>
                    <a:gd name="connsiteY3" fmla="*/ 432348 h 700309"/>
                    <a:gd name="connsiteX4" fmla="*/ 337034 w 364726"/>
                    <a:gd name="connsiteY4" fmla="*/ 444701 h 700309"/>
                    <a:gd name="connsiteX5" fmla="*/ 196252 w 364726"/>
                    <a:gd name="connsiteY5" fmla="*/ 523569 h 700309"/>
                    <a:gd name="connsiteX6" fmla="*/ 196252 w 364726"/>
                    <a:gd name="connsiteY6" fmla="*/ 452303 h 700309"/>
                    <a:gd name="connsiteX7" fmla="*/ 207666 w 364726"/>
                    <a:gd name="connsiteY7" fmla="*/ 450402 h 700309"/>
                    <a:gd name="connsiteX8" fmla="*/ 298034 w 364726"/>
                    <a:gd name="connsiteY8" fmla="*/ 414294 h 700309"/>
                    <a:gd name="connsiteX9" fmla="*/ 361766 w 364726"/>
                    <a:gd name="connsiteY9" fmla="*/ 294567 h 700309"/>
                    <a:gd name="connsiteX10" fmla="*/ 363669 w 364726"/>
                    <a:gd name="connsiteY10" fmla="*/ 215699 h 700309"/>
                    <a:gd name="connsiteX11" fmla="*/ 350352 w 364726"/>
                    <a:gd name="connsiteY11" fmla="*/ 199545 h 700309"/>
                    <a:gd name="connsiteX12" fmla="*/ 337034 w 364726"/>
                    <a:gd name="connsiteY12" fmla="*/ 215699 h 700309"/>
                    <a:gd name="connsiteX13" fmla="*/ 337034 w 364726"/>
                    <a:gd name="connsiteY13" fmla="*/ 257509 h 700309"/>
                    <a:gd name="connsiteX14" fmla="*/ 258082 w 364726"/>
                    <a:gd name="connsiteY14" fmla="*/ 280314 h 700309"/>
                    <a:gd name="connsiteX15" fmla="*/ 196252 w 364726"/>
                    <a:gd name="connsiteY15" fmla="*/ 335426 h 700309"/>
                    <a:gd name="connsiteX16" fmla="*/ 208618 w 364726"/>
                    <a:gd name="connsiteY16" fmla="*/ 289816 h 700309"/>
                    <a:gd name="connsiteX17" fmla="*/ 220984 w 364726"/>
                    <a:gd name="connsiteY17" fmla="*/ 273662 h 700309"/>
                    <a:gd name="connsiteX18" fmla="*/ 244765 w 364726"/>
                    <a:gd name="connsiteY18" fmla="*/ 163437 h 700309"/>
                    <a:gd name="connsiteX19" fmla="*/ 201959 w 364726"/>
                    <a:gd name="connsiteY19" fmla="*/ 71266 h 700309"/>
                    <a:gd name="connsiteX20" fmla="*/ 195300 w 364726"/>
                    <a:gd name="connsiteY20" fmla="*/ 53212 h 700309"/>
                    <a:gd name="connsiteX21" fmla="*/ 195300 w 364726"/>
                    <a:gd name="connsiteY21" fmla="*/ 13303 h 700309"/>
                    <a:gd name="connsiteX22" fmla="*/ 181983 w 364726"/>
                    <a:gd name="connsiteY22" fmla="*/ 0 h 700309"/>
                    <a:gd name="connsiteX23" fmla="*/ 168666 w 364726"/>
                    <a:gd name="connsiteY23" fmla="*/ 14253 h 700309"/>
                    <a:gd name="connsiteX24" fmla="*/ 168666 w 364726"/>
                    <a:gd name="connsiteY24" fmla="*/ 37058 h 700309"/>
                    <a:gd name="connsiteX25" fmla="*/ 154397 w 364726"/>
                    <a:gd name="connsiteY25" fmla="*/ 81719 h 700309"/>
                    <a:gd name="connsiteX26" fmla="*/ 149641 w 364726"/>
                    <a:gd name="connsiteY26" fmla="*/ 88370 h 700309"/>
                    <a:gd name="connsiteX27" fmla="*/ 157251 w 364726"/>
                    <a:gd name="connsiteY27" fmla="*/ 292667 h 700309"/>
                    <a:gd name="connsiteX28" fmla="*/ 167715 w 364726"/>
                    <a:gd name="connsiteY28" fmla="*/ 336376 h 700309"/>
                    <a:gd name="connsiteX29" fmla="*/ 26932 w 364726"/>
                    <a:gd name="connsiteY29" fmla="*/ 257509 h 700309"/>
                    <a:gd name="connsiteX30" fmla="*/ 26932 w 364726"/>
                    <a:gd name="connsiteY30" fmla="*/ 234703 h 700309"/>
                    <a:gd name="connsiteX31" fmla="*/ 26932 w 364726"/>
                    <a:gd name="connsiteY31" fmla="*/ 212848 h 700309"/>
                    <a:gd name="connsiteX32" fmla="*/ 13614 w 364726"/>
                    <a:gd name="connsiteY32" fmla="*/ 198595 h 700309"/>
                    <a:gd name="connsiteX33" fmla="*/ 297 w 364726"/>
                    <a:gd name="connsiteY33" fmla="*/ 211898 h 700309"/>
                    <a:gd name="connsiteX34" fmla="*/ 297 w 364726"/>
                    <a:gd name="connsiteY34" fmla="*/ 234703 h 700309"/>
                    <a:gd name="connsiteX35" fmla="*/ 8858 w 364726"/>
                    <a:gd name="connsiteY35" fmla="*/ 324974 h 700309"/>
                    <a:gd name="connsiteX36" fmla="*/ 132519 w 364726"/>
                    <a:gd name="connsiteY36" fmla="*/ 445651 h 700309"/>
                    <a:gd name="connsiteX37" fmla="*/ 167715 w 364726"/>
                    <a:gd name="connsiteY37" fmla="*/ 451353 h 700309"/>
                    <a:gd name="connsiteX38" fmla="*/ 167715 w 364726"/>
                    <a:gd name="connsiteY38" fmla="*/ 522619 h 700309"/>
                    <a:gd name="connsiteX39" fmla="*/ 26932 w 364726"/>
                    <a:gd name="connsiteY39" fmla="*/ 443751 h 700309"/>
                    <a:gd name="connsiteX40" fmla="*/ 26932 w 364726"/>
                    <a:gd name="connsiteY40" fmla="*/ 400991 h 700309"/>
                    <a:gd name="connsiteX41" fmla="*/ 13614 w 364726"/>
                    <a:gd name="connsiteY41" fmla="*/ 385788 h 700309"/>
                    <a:gd name="connsiteX42" fmla="*/ 297 w 364726"/>
                    <a:gd name="connsiteY42" fmla="*/ 400991 h 700309"/>
                    <a:gd name="connsiteX43" fmla="*/ 2200 w 364726"/>
                    <a:gd name="connsiteY43" fmla="*/ 478909 h 700309"/>
                    <a:gd name="connsiteX44" fmla="*/ 50713 w 364726"/>
                    <a:gd name="connsiteY44" fmla="*/ 587233 h 700309"/>
                    <a:gd name="connsiteX45" fmla="*/ 58323 w 364726"/>
                    <a:gd name="connsiteY45" fmla="*/ 591985 h 700309"/>
                    <a:gd name="connsiteX46" fmla="*/ 72591 w 364726"/>
                    <a:gd name="connsiteY46" fmla="*/ 586283 h 700309"/>
                    <a:gd name="connsiteX47" fmla="*/ 71640 w 364726"/>
                    <a:gd name="connsiteY47" fmla="*/ 570130 h 700309"/>
                    <a:gd name="connsiteX48" fmla="*/ 46908 w 364726"/>
                    <a:gd name="connsiteY48" fmla="*/ 534021 h 700309"/>
                    <a:gd name="connsiteX49" fmla="*/ 28834 w 364726"/>
                    <a:gd name="connsiteY49" fmla="*/ 471307 h 700309"/>
                    <a:gd name="connsiteX50" fmla="*/ 165812 w 364726"/>
                    <a:gd name="connsiteY50" fmla="*/ 611939 h 700309"/>
                    <a:gd name="connsiteX51" fmla="*/ 112543 w 364726"/>
                    <a:gd name="connsiteY51" fmla="*/ 596736 h 700309"/>
                    <a:gd name="connsiteX52" fmla="*/ 96372 w 364726"/>
                    <a:gd name="connsiteY52" fmla="*/ 601487 h 700309"/>
                    <a:gd name="connsiteX53" fmla="*/ 96372 w 364726"/>
                    <a:gd name="connsiteY53" fmla="*/ 615740 h 700309"/>
                    <a:gd name="connsiteX54" fmla="*/ 105884 w 364726"/>
                    <a:gd name="connsiteY54" fmla="*/ 622391 h 700309"/>
                    <a:gd name="connsiteX55" fmla="*/ 168666 w 364726"/>
                    <a:gd name="connsiteY55" fmla="*/ 638545 h 700309"/>
                    <a:gd name="connsiteX56" fmla="*/ 168666 w 364726"/>
                    <a:gd name="connsiteY56" fmla="*/ 695558 h 700309"/>
                    <a:gd name="connsiteX57" fmla="*/ 173422 w 364726"/>
                    <a:gd name="connsiteY57" fmla="*/ 700309 h 700309"/>
                    <a:gd name="connsiteX58" fmla="*/ 196252 w 364726"/>
                    <a:gd name="connsiteY58" fmla="*/ 699359 h 700309"/>
                    <a:gd name="connsiteX59" fmla="*/ 196252 w 364726"/>
                    <a:gd name="connsiteY59" fmla="*/ 639495 h 700309"/>
                    <a:gd name="connsiteX60" fmla="*/ 214325 w 364726"/>
                    <a:gd name="connsiteY60" fmla="*/ 636645 h 700309"/>
                    <a:gd name="connsiteX61" fmla="*/ 335132 w 364726"/>
                    <a:gd name="connsiteY61" fmla="*/ 559677 h 700309"/>
                    <a:gd name="connsiteX62" fmla="*/ 363669 w 364726"/>
                    <a:gd name="connsiteY62" fmla="*/ 398141 h 700309"/>
                    <a:gd name="connsiteX63" fmla="*/ 336083 w 364726"/>
                    <a:gd name="connsiteY63" fmla="*/ 286965 h 700309"/>
                    <a:gd name="connsiteX64" fmla="*/ 199105 w 364726"/>
                    <a:gd name="connsiteY64" fmla="*/ 423796 h 700309"/>
                    <a:gd name="connsiteX65" fmla="*/ 336083 w 364726"/>
                    <a:gd name="connsiteY65" fmla="*/ 286965 h 700309"/>
                    <a:gd name="connsiteX66" fmla="*/ 29785 w 364726"/>
                    <a:gd name="connsiteY66" fmla="*/ 286015 h 700309"/>
                    <a:gd name="connsiteX67" fmla="*/ 121104 w 364726"/>
                    <a:gd name="connsiteY67" fmla="*/ 323073 h 700309"/>
                    <a:gd name="connsiteX68" fmla="*/ 167715 w 364726"/>
                    <a:gd name="connsiteY68" fmla="*/ 423796 h 700309"/>
                    <a:gd name="connsiteX69" fmla="*/ 29785 w 364726"/>
                    <a:gd name="connsiteY69" fmla="*/ 286015 h 700309"/>
                    <a:gd name="connsiteX70" fmla="*/ 182934 w 364726"/>
                    <a:gd name="connsiteY70" fmla="*/ 280314 h 700309"/>
                    <a:gd name="connsiteX71" fmla="*/ 182934 w 364726"/>
                    <a:gd name="connsiteY71" fmla="*/ 93121 h 700309"/>
                    <a:gd name="connsiteX72" fmla="*/ 182934 w 364726"/>
                    <a:gd name="connsiteY72" fmla="*/ 280314 h 700309"/>
                    <a:gd name="connsiteX73" fmla="*/ 198154 w 364726"/>
                    <a:gd name="connsiteY73" fmla="*/ 611939 h 700309"/>
                    <a:gd name="connsiteX74" fmla="*/ 335132 w 364726"/>
                    <a:gd name="connsiteY74" fmla="*/ 474158 h 700309"/>
                    <a:gd name="connsiteX75" fmla="*/ 198154 w 364726"/>
                    <a:gd name="connsiteY75" fmla="*/ 61193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726" h="700309">
                      <a:moveTo>
                        <a:pt x="363669" y="398141"/>
                      </a:moveTo>
                      <a:cubicBezTo>
                        <a:pt x="363669" y="390539"/>
                        <a:pt x="357010" y="386738"/>
                        <a:pt x="349401"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8"/>
                        <a:pt x="196252" y="523569"/>
                      </a:cubicBezTo>
                      <a:lnTo>
                        <a:pt x="196252" y="452303"/>
                      </a:lnTo>
                      <a:cubicBezTo>
                        <a:pt x="200056" y="451353"/>
                        <a:pt x="203862" y="451353"/>
                        <a:pt x="207666" y="450402"/>
                      </a:cubicBezTo>
                      <a:cubicBezTo>
                        <a:pt x="240960" y="446601"/>
                        <a:pt x="271399" y="436149"/>
                        <a:pt x="298034" y="414294"/>
                      </a:cubicBezTo>
                      <a:cubicBezTo>
                        <a:pt x="336083" y="382937"/>
                        <a:pt x="355108" y="341128"/>
                        <a:pt x="361766"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9"/>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5" y="29457"/>
                        <a:pt x="168666" y="37058"/>
                      </a:cubicBezTo>
                      <a:cubicBezTo>
                        <a:pt x="170568" y="54162"/>
                        <a:pt x="168666" y="69366"/>
                        <a:pt x="154397" y="81719"/>
                      </a:cubicBezTo>
                      <a:cubicBezTo>
                        <a:pt x="152495" y="83619"/>
                        <a:pt x="151544" y="86470"/>
                        <a:pt x="149641" y="88370"/>
                      </a:cubicBezTo>
                      <a:cubicBezTo>
                        <a:pt x="103982" y="154885"/>
                        <a:pt x="106836" y="234703"/>
                        <a:pt x="157251" y="292667"/>
                      </a:cubicBezTo>
                      <a:cubicBezTo>
                        <a:pt x="168666" y="305970"/>
                        <a:pt x="168666" y="319273"/>
                        <a:pt x="167715" y="336376"/>
                      </a:cubicBezTo>
                      <a:cubicBezTo>
                        <a:pt x="133470" y="286015"/>
                        <a:pt x="84006" y="265110"/>
                        <a:pt x="26932" y="257509"/>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5" y="451353"/>
                      </a:cubicBezTo>
                      <a:lnTo>
                        <a:pt x="167715"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7"/>
                        <a:pt x="50713" y="587233"/>
                      </a:cubicBezTo>
                      <a:cubicBezTo>
                        <a:pt x="52615" y="589134"/>
                        <a:pt x="56420" y="591985"/>
                        <a:pt x="58323" y="591985"/>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9"/>
                        <a:pt x="171519" y="699359"/>
                        <a:pt x="173422" y="700309"/>
                      </a:cubicBezTo>
                      <a:cubicBezTo>
                        <a:pt x="181032" y="698409"/>
                        <a:pt x="188642" y="698409"/>
                        <a:pt x="196252" y="699359"/>
                      </a:cubicBezTo>
                      <a:lnTo>
                        <a:pt x="196252" y="639495"/>
                      </a:lnTo>
                      <a:cubicBezTo>
                        <a:pt x="202910" y="638545"/>
                        <a:pt x="208618" y="637595"/>
                        <a:pt x="214325" y="636645"/>
                      </a:cubicBezTo>
                      <a:cubicBezTo>
                        <a:pt x="266643" y="629043"/>
                        <a:pt x="307546" y="604337"/>
                        <a:pt x="335132" y="559677"/>
                      </a:cubicBezTo>
                      <a:cubicBezTo>
                        <a:pt x="365571" y="510266"/>
                        <a:pt x="366523" y="454203"/>
                        <a:pt x="363669" y="398141"/>
                      </a:cubicBezTo>
                      <a:close/>
                      <a:moveTo>
                        <a:pt x="336083" y="286965"/>
                      </a:moveTo>
                      <a:cubicBezTo>
                        <a:pt x="324668" y="375335"/>
                        <a:pt x="267594" y="420946"/>
                        <a:pt x="199105" y="423796"/>
                      </a:cubicBezTo>
                      <a:cubicBezTo>
                        <a:pt x="190544" y="361082"/>
                        <a:pt x="268546" y="282214"/>
                        <a:pt x="336083" y="286965"/>
                      </a:cubicBezTo>
                      <a:close/>
                      <a:moveTo>
                        <a:pt x="29785" y="286015"/>
                      </a:moveTo>
                      <a:cubicBezTo>
                        <a:pt x="64030" y="289816"/>
                        <a:pt x="94469" y="301218"/>
                        <a:pt x="121104" y="323073"/>
                      </a:cubicBezTo>
                      <a:cubicBezTo>
                        <a:pt x="149641" y="346829"/>
                        <a:pt x="168666" y="388638"/>
                        <a:pt x="167715" y="423796"/>
                      </a:cubicBezTo>
                      <a:cubicBezTo>
                        <a:pt x="96372" y="420946"/>
                        <a:pt x="41200" y="374385"/>
                        <a:pt x="29785" y="286015"/>
                      </a:cubicBezTo>
                      <a:close/>
                      <a:moveTo>
                        <a:pt x="182934" y="280314"/>
                      </a:moveTo>
                      <a:cubicBezTo>
                        <a:pt x="133470" y="225201"/>
                        <a:pt x="133470" y="152985"/>
                        <a:pt x="182934" y="93121"/>
                      </a:cubicBezTo>
                      <a:cubicBezTo>
                        <a:pt x="225740" y="143483"/>
                        <a:pt x="238106" y="219500"/>
                        <a:pt x="182934" y="280314"/>
                      </a:cubicBezTo>
                      <a:close/>
                      <a:moveTo>
                        <a:pt x="198154" y="611939"/>
                      </a:moveTo>
                      <a:cubicBezTo>
                        <a:pt x="199105" y="541623"/>
                        <a:pt x="248570" y="483660"/>
                        <a:pt x="335132" y="474158"/>
                      </a:cubicBezTo>
                      <a:cubicBezTo>
                        <a:pt x="330376" y="534021"/>
                        <a:pt x="291375" y="605287"/>
                        <a:pt x="198154" y="611939"/>
                      </a:cubicBezTo>
                      <a:close/>
                    </a:path>
                  </a:pathLst>
                </a:custGeom>
                <a:solidFill>
                  <a:srgbClr val="000000"/>
                </a:solidFill>
                <a:ln w="9512"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405FF2A5-0FFF-3146-810A-B8FCE4A2BF8F}"/>
                    </a:ext>
                  </a:extLst>
                </p:cNvPr>
                <p:cNvSpPr/>
                <p:nvPr/>
              </p:nvSpPr>
              <p:spPr>
                <a:xfrm>
                  <a:off x="1256864" y="4589534"/>
                  <a:ext cx="364353" cy="700309"/>
                </a:xfrm>
                <a:custGeom>
                  <a:avLst/>
                  <a:gdLst>
                    <a:gd name="connsiteX0" fmla="*/ 363669 w 364353"/>
                    <a:gd name="connsiteY0" fmla="*/ 398140 h 700309"/>
                    <a:gd name="connsiteX1" fmla="*/ 349400 w 364353"/>
                    <a:gd name="connsiteY1" fmla="*/ 386738 h 700309"/>
                    <a:gd name="connsiteX2" fmla="*/ 337034 w 364353"/>
                    <a:gd name="connsiteY2" fmla="*/ 399091 h 700309"/>
                    <a:gd name="connsiteX3" fmla="*/ 337034 w 364353"/>
                    <a:gd name="connsiteY3" fmla="*/ 432348 h 700309"/>
                    <a:gd name="connsiteX4" fmla="*/ 337034 w 364353"/>
                    <a:gd name="connsiteY4" fmla="*/ 444701 h 700309"/>
                    <a:gd name="connsiteX5" fmla="*/ 196252 w 364353"/>
                    <a:gd name="connsiteY5" fmla="*/ 523569 h 700309"/>
                    <a:gd name="connsiteX6" fmla="*/ 196252 w 364353"/>
                    <a:gd name="connsiteY6" fmla="*/ 452303 h 700309"/>
                    <a:gd name="connsiteX7" fmla="*/ 207666 w 364353"/>
                    <a:gd name="connsiteY7" fmla="*/ 450402 h 700309"/>
                    <a:gd name="connsiteX8" fmla="*/ 298034 w 364353"/>
                    <a:gd name="connsiteY8" fmla="*/ 414294 h 700309"/>
                    <a:gd name="connsiteX9" fmla="*/ 361767 w 364353"/>
                    <a:gd name="connsiteY9" fmla="*/ 294567 h 700309"/>
                    <a:gd name="connsiteX10" fmla="*/ 363669 w 364353"/>
                    <a:gd name="connsiteY10" fmla="*/ 215699 h 700309"/>
                    <a:gd name="connsiteX11" fmla="*/ 350352 w 364353"/>
                    <a:gd name="connsiteY11" fmla="*/ 199545 h 700309"/>
                    <a:gd name="connsiteX12" fmla="*/ 337034 w 364353"/>
                    <a:gd name="connsiteY12" fmla="*/ 215699 h 700309"/>
                    <a:gd name="connsiteX13" fmla="*/ 337034 w 364353"/>
                    <a:gd name="connsiteY13" fmla="*/ 257508 h 700309"/>
                    <a:gd name="connsiteX14" fmla="*/ 258082 w 364353"/>
                    <a:gd name="connsiteY14" fmla="*/ 280314 h 700309"/>
                    <a:gd name="connsiteX15" fmla="*/ 196252 w 364353"/>
                    <a:gd name="connsiteY15" fmla="*/ 335426 h 700309"/>
                    <a:gd name="connsiteX16" fmla="*/ 208618 w 364353"/>
                    <a:gd name="connsiteY16" fmla="*/ 289816 h 700309"/>
                    <a:gd name="connsiteX17" fmla="*/ 220984 w 364353"/>
                    <a:gd name="connsiteY17" fmla="*/ 273662 h 700309"/>
                    <a:gd name="connsiteX18" fmla="*/ 244765 w 364353"/>
                    <a:gd name="connsiteY18" fmla="*/ 163437 h 700309"/>
                    <a:gd name="connsiteX19" fmla="*/ 201959 w 364353"/>
                    <a:gd name="connsiteY19" fmla="*/ 71266 h 700309"/>
                    <a:gd name="connsiteX20" fmla="*/ 195300 w 364353"/>
                    <a:gd name="connsiteY20" fmla="*/ 53212 h 700309"/>
                    <a:gd name="connsiteX21" fmla="*/ 195300 w 364353"/>
                    <a:gd name="connsiteY21" fmla="*/ 13303 h 700309"/>
                    <a:gd name="connsiteX22" fmla="*/ 181983 w 364353"/>
                    <a:gd name="connsiteY22" fmla="*/ 0 h 700309"/>
                    <a:gd name="connsiteX23" fmla="*/ 168666 w 364353"/>
                    <a:gd name="connsiteY23" fmla="*/ 14253 h 700309"/>
                    <a:gd name="connsiteX24" fmla="*/ 168666 w 364353"/>
                    <a:gd name="connsiteY24" fmla="*/ 37058 h 700309"/>
                    <a:gd name="connsiteX25" fmla="*/ 154397 w 364353"/>
                    <a:gd name="connsiteY25" fmla="*/ 81719 h 700309"/>
                    <a:gd name="connsiteX26" fmla="*/ 149641 w 364353"/>
                    <a:gd name="connsiteY26" fmla="*/ 88370 h 700309"/>
                    <a:gd name="connsiteX27" fmla="*/ 157251 w 364353"/>
                    <a:gd name="connsiteY27" fmla="*/ 292666 h 700309"/>
                    <a:gd name="connsiteX28" fmla="*/ 167714 w 364353"/>
                    <a:gd name="connsiteY28" fmla="*/ 336376 h 700309"/>
                    <a:gd name="connsiteX29" fmla="*/ 26932 w 364353"/>
                    <a:gd name="connsiteY29" fmla="*/ 257508 h 700309"/>
                    <a:gd name="connsiteX30" fmla="*/ 26932 w 364353"/>
                    <a:gd name="connsiteY30" fmla="*/ 234703 h 700309"/>
                    <a:gd name="connsiteX31" fmla="*/ 26932 w 364353"/>
                    <a:gd name="connsiteY31" fmla="*/ 212848 h 700309"/>
                    <a:gd name="connsiteX32" fmla="*/ 13614 w 364353"/>
                    <a:gd name="connsiteY32" fmla="*/ 198595 h 700309"/>
                    <a:gd name="connsiteX33" fmla="*/ 297 w 364353"/>
                    <a:gd name="connsiteY33" fmla="*/ 211898 h 700309"/>
                    <a:gd name="connsiteX34" fmla="*/ 297 w 364353"/>
                    <a:gd name="connsiteY34" fmla="*/ 234703 h 700309"/>
                    <a:gd name="connsiteX35" fmla="*/ 8858 w 364353"/>
                    <a:gd name="connsiteY35" fmla="*/ 324974 h 700309"/>
                    <a:gd name="connsiteX36" fmla="*/ 132519 w 364353"/>
                    <a:gd name="connsiteY36" fmla="*/ 445651 h 700309"/>
                    <a:gd name="connsiteX37" fmla="*/ 167714 w 364353"/>
                    <a:gd name="connsiteY37" fmla="*/ 451353 h 700309"/>
                    <a:gd name="connsiteX38" fmla="*/ 167714 w 364353"/>
                    <a:gd name="connsiteY38" fmla="*/ 522619 h 700309"/>
                    <a:gd name="connsiteX39" fmla="*/ 26932 w 364353"/>
                    <a:gd name="connsiteY39" fmla="*/ 443751 h 700309"/>
                    <a:gd name="connsiteX40" fmla="*/ 26932 w 364353"/>
                    <a:gd name="connsiteY40" fmla="*/ 400991 h 700309"/>
                    <a:gd name="connsiteX41" fmla="*/ 13614 w 364353"/>
                    <a:gd name="connsiteY41" fmla="*/ 385788 h 700309"/>
                    <a:gd name="connsiteX42" fmla="*/ 297 w 364353"/>
                    <a:gd name="connsiteY42" fmla="*/ 400991 h 700309"/>
                    <a:gd name="connsiteX43" fmla="*/ 2200 w 364353"/>
                    <a:gd name="connsiteY43" fmla="*/ 478909 h 700309"/>
                    <a:gd name="connsiteX44" fmla="*/ 50713 w 364353"/>
                    <a:gd name="connsiteY44" fmla="*/ 587233 h 700309"/>
                    <a:gd name="connsiteX45" fmla="*/ 58322 w 364353"/>
                    <a:gd name="connsiteY45" fmla="*/ 591984 h 700309"/>
                    <a:gd name="connsiteX46" fmla="*/ 72591 w 364353"/>
                    <a:gd name="connsiteY46" fmla="*/ 586283 h 700309"/>
                    <a:gd name="connsiteX47" fmla="*/ 71640 w 364353"/>
                    <a:gd name="connsiteY47" fmla="*/ 570130 h 700309"/>
                    <a:gd name="connsiteX48" fmla="*/ 46908 w 364353"/>
                    <a:gd name="connsiteY48" fmla="*/ 534021 h 700309"/>
                    <a:gd name="connsiteX49" fmla="*/ 28834 w 364353"/>
                    <a:gd name="connsiteY49" fmla="*/ 471307 h 700309"/>
                    <a:gd name="connsiteX50" fmla="*/ 165812 w 364353"/>
                    <a:gd name="connsiteY50" fmla="*/ 611939 h 700309"/>
                    <a:gd name="connsiteX51" fmla="*/ 112543 w 364353"/>
                    <a:gd name="connsiteY51" fmla="*/ 596736 h 700309"/>
                    <a:gd name="connsiteX52" fmla="*/ 96372 w 364353"/>
                    <a:gd name="connsiteY52" fmla="*/ 601487 h 700309"/>
                    <a:gd name="connsiteX53" fmla="*/ 96372 w 364353"/>
                    <a:gd name="connsiteY53" fmla="*/ 615740 h 700309"/>
                    <a:gd name="connsiteX54" fmla="*/ 105884 w 364353"/>
                    <a:gd name="connsiteY54" fmla="*/ 622391 h 700309"/>
                    <a:gd name="connsiteX55" fmla="*/ 168666 w 364353"/>
                    <a:gd name="connsiteY55" fmla="*/ 638545 h 700309"/>
                    <a:gd name="connsiteX56" fmla="*/ 168666 w 364353"/>
                    <a:gd name="connsiteY56" fmla="*/ 695558 h 700309"/>
                    <a:gd name="connsiteX57" fmla="*/ 173422 w 364353"/>
                    <a:gd name="connsiteY57" fmla="*/ 700309 h 700309"/>
                    <a:gd name="connsiteX58" fmla="*/ 196252 w 364353"/>
                    <a:gd name="connsiteY58" fmla="*/ 699359 h 700309"/>
                    <a:gd name="connsiteX59" fmla="*/ 196252 w 364353"/>
                    <a:gd name="connsiteY59" fmla="*/ 635694 h 700309"/>
                    <a:gd name="connsiteX60" fmla="*/ 214325 w 364353"/>
                    <a:gd name="connsiteY60" fmla="*/ 632844 h 700309"/>
                    <a:gd name="connsiteX61" fmla="*/ 335132 w 364353"/>
                    <a:gd name="connsiteY61" fmla="*/ 555876 h 700309"/>
                    <a:gd name="connsiteX62" fmla="*/ 363669 w 364353"/>
                    <a:gd name="connsiteY62" fmla="*/ 398140 h 700309"/>
                    <a:gd name="connsiteX63" fmla="*/ 335132 w 364353"/>
                    <a:gd name="connsiteY63" fmla="*/ 286965 h 700309"/>
                    <a:gd name="connsiteX64" fmla="*/ 198154 w 364353"/>
                    <a:gd name="connsiteY64" fmla="*/ 423796 h 700309"/>
                    <a:gd name="connsiteX65" fmla="*/ 335132 w 364353"/>
                    <a:gd name="connsiteY65" fmla="*/ 286965 h 700309"/>
                    <a:gd name="connsiteX66" fmla="*/ 28834 w 364353"/>
                    <a:gd name="connsiteY66" fmla="*/ 286015 h 700309"/>
                    <a:gd name="connsiteX67" fmla="*/ 120153 w 364353"/>
                    <a:gd name="connsiteY67" fmla="*/ 323073 h 700309"/>
                    <a:gd name="connsiteX68" fmla="*/ 166763 w 364353"/>
                    <a:gd name="connsiteY68" fmla="*/ 423796 h 700309"/>
                    <a:gd name="connsiteX69" fmla="*/ 28834 w 364353"/>
                    <a:gd name="connsiteY69" fmla="*/ 286015 h 700309"/>
                    <a:gd name="connsiteX70" fmla="*/ 181983 w 364353"/>
                    <a:gd name="connsiteY70" fmla="*/ 279363 h 700309"/>
                    <a:gd name="connsiteX71" fmla="*/ 181983 w 364353"/>
                    <a:gd name="connsiteY71" fmla="*/ 92171 h 700309"/>
                    <a:gd name="connsiteX72" fmla="*/ 181983 w 364353"/>
                    <a:gd name="connsiteY72" fmla="*/ 279363 h 700309"/>
                    <a:gd name="connsiteX73" fmla="*/ 198154 w 364353"/>
                    <a:gd name="connsiteY73" fmla="*/ 610989 h 700309"/>
                    <a:gd name="connsiteX74" fmla="*/ 335132 w 364353"/>
                    <a:gd name="connsiteY74" fmla="*/ 473207 h 700309"/>
                    <a:gd name="connsiteX75" fmla="*/ 198154 w 364353"/>
                    <a:gd name="connsiteY75" fmla="*/ 61098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353" h="700309">
                      <a:moveTo>
                        <a:pt x="363669" y="398140"/>
                      </a:moveTo>
                      <a:cubicBezTo>
                        <a:pt x="363669" y="390539"/>
                        <a:pt x="357010" y="386738"/>
                        <a:pt x="349400"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7"/>
                        <a:pt x="196252" y="523569"/>
                      </a:cubicBezTo>
                      <a:lnTo>
                        <a:pt x="196252" y="452303"/>
                      </a:lnTo>
                      <a:cubicBezTo>
                        <a:pt x="200057" y="451353"/>
                        <a:pt x="203861" y="451353"/>
                        <a:pt x="207666" y="450402"/>
                      </a:cubicBezTo>
                      <a:cubicBezTo>
                        <a:pt x="240960" y="446601"/>
                        <a:pt x="271399" y="436149"/>
                        <a:pt x="298034" y="414294"/>
                      </a:cubicBezTo>
                      <a:cubicBezTo>
                        <a:pt x="336083" y="382937"/>
                        <a:pt x="355108" y="341128"/>
                        <a:pt x="361767"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8"/>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4" y="29457"/>
                        <a:pt x="168666" y="37058"/>
                      </a:cubicBezTo>
                      <a:cubicBezTo>
                        <a:pt x="170568" y="54162"/>
                        <a:pt x="168666" y="69366"/>
                        <a:pt x="154397" y="81719"/>
                      </a:cubicBezTo>
                      <a:cubicBezTo>
                        <a:pt x="152495" y="83619"/>
                        <a:pt x="151543" y="86470"/>
                        <a:pt x="149641" y="88370"/>
                      </a:cubicBezTo>
                      <a:cubicBezTo>
                        <a:pt x="103982" y="154885"/>
                        <a:pt x="106835" y="234703"/>
                        <a:pt x="157251" y="292666"/>
                      </a:cubicBezTo>
                      <a:cubicBezTo>
                        <a:pt x="168666" y="305969"/>
                        <a:pt x="168666" y="319273"/>
                        <a:pt x="167714" y="336376"/>
                      </a:cubicBezTo>
                      <a:cubicBezTo>
                        <a:pt x="133470" y="286015"/>
                        <a:pt x="84006" y="265110"/>
                        <a:pt x="26932" y="257508"/>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4" y="451353"/>
                      </a:cubicBezTo>
                      <a:lnTo>
                        <a:pt x="167714"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6"/>
                        <a:pt x="50713" y="587233"/>
                      </a:cubicBezTo>
                      <a:cubicBezTo>
                        <a:pt x="52615" y="589134"/>
                        <a:pt x="56420" y="591984"/>
                        <a:pt x="58322" y="591984"/>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8"/>
                        <a:pt x="171519" y="699359"/>
                        <a:pt x="173422" y="700309"/>
                      </a:cubicBezTo>
                      <a:cubicBezTo>
                        <a:pt x="181032" y="698409"/>
                        <a:pt x="188642" y="698409"/>
                        <a:pt x="196252" y="699359"/>
                      </a:cubicBezTo>
                      <a:lnTo>
                        <a:pt x="196252" y="635694"/>
                      </a:lnTo>
                      <a:cubicBezTo>
                        <a:pt x="202910" y="634744"/>
                        <a:pt x="208618" y="633794"/>
                        <a:pt x="214325" y="632844"/>
                      </a:cubicBezTo>
                      <a:cubicBezTo>
                        <a:pt x="266643" y="625242"/>
                        <a:pt x="307546" y="600536"/>
                        <a:pt x="335132" y="555876"/>
                      </a:cubicBezTo>
                      <a:cubicBezTo>
                        <a:pt x="365571" y="509316"/>
                        <a:pt x="365571" y="454203"/>
                        <a:pt x="363669" y="398140"/>
                      </a:cubicBezTo>
                      <a:close/>
                      <a:moveTo>
                        <a:pt x="335132" y="286965"/>
                      </a:moveTo>
                      <a:cubicBezTo>
                        <a:pt x="323717" y="375335"/>
                        <a:pt x="266643" y="420946"/>
                        <a:pt x="198154" y="423796"/>
                      </a:cubicBezTo>
                      <a:cubicBezTo>
                        <a:pt x="189593" y="361082"/>
                        <a:pt x="268545" y="282214"/>
                        <a:pt x="335132" y="286965"/>
                      </a:cubicBezTo>
                      <a:close/>
                      <a:moveTo>
                        <a:pt x="28834" y="286015"/>
                      </a:moveTo>
                      <a:cubicBezTo>
                        <a:pt x="63079" y="289816"/>
                        <a:pt x="93518" y="301218"/>
                        <a:pt x="120153" y="323073"/>
                      </a:cubicBezTo>
                      <a:cubicBezTo>
                        <a:pt x="148690" y="346829"/>
                        <a:pt x="167714" y="388638"/>
                        <a:pt x="166763" y="423796"/>
                      </a:cubicBezTo>
                      <a:cubicBezTo>
                        <a:pt x="96372" y="420946"/>
                        <a:pt x="40249" y="373435"/>
                        <a:pt x="28834" y="286015"/>
                      </a:cubicBezTo>
                      <a:close/>
                      <a:moveTo>
                        <a:pt x="181983" y="279363"/>
                      </a:moveTo>
                      <a:cubicBezTo>
                        <a:pt x="132519" y="224251"/>
                        <a:pt x="132519" y="152035"/>
                        <a:pt x="181983" y="92171"/>
                      </a:cubicBezTo>
                      <a:cubicBezTo>
                        <a:pt x="225740" y="143483"/>
                        <a:pt x="237155" y="219500"/>
                        <a:pt x="181983" y="279363"/>
                      </a:cubicBezTo>
                      <a:close/>
                      <a:moveTo>
                        <a:pt x="198154" y="610989"/>
                      </a:moveTo>
                      <a:cubicBezTo>
                        <a:pt x="199105" y="540673"/>
                        <a:pt x="248569" y="482710"/>
                        <a:pt x="335132" y="473207"/>
                      </a:cubicBezTo>
                      <a:cubicBezTo>
                        <a:pt x="329424" y="534021"/>
                        <a:pt x="290424" y="604337"/>
                        <a:pt x="198154" y="610989"/>
                      </a:cubicBezTo>
                      <a:close/>
                    </a:path>
                  </a:pathLst>
                </a:custGeom>
                <a:solidFill>
                  <a:srgbClr val="000000"/>
                </a:solidFill>
                <a:ln w="9512"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FFF32003-F8D6-D74B-B271-CB0D52222A33}"/>
                    </a:ext>
                  </a:extLst>
                </p:cNvPr>
                <p:cNvSpPr/>
                <p:nvPr/>
              </p:nvSpPr>
              <p:spPr>
                <a:xfrm>
                  <a:off x="831662" y="4858445"/>
                  <a:ext cx="364353" cy="700309"/>
                </a:xfrm>
                <a:custGeom>
                  <a:avLst/>
                  <a:gdLst>
                    <a:gd name="connsiteX0" fmla="*/ 363669 w 364353"/>
                    <a:gd name="connsiteY0" fmla="*/ 398141 h 700309"/>
                    <a:gd name="connsiteX1" fmla="*/ 349400 w 364353"/>
                    <a:gd name="connsiteY1" fmla="*/ 386738 h 700309"/>
                    <a:gd name="connsiteX2" fmla="*/ 337034 w 364353"/>
                    <a:gd name="connsiteY2" fmla="*/ 399091 h 700309"/>
                    <a:gd name="connsiteX3" fmla="*/ 337034 w 364353"/>
                    <a:gd name="connsiteY3" fmla="*/ 432348 h 700309"/>
                    <a:gd name="connsiteX4" fmla="*/ 337034 w 364353"/>
                    <a:gd name="connsiteY4" fmla="*/ 444701 h 700309"/>
                    <a:gd name="connsiteX5" fmla="*/ 196252 w 364353"/>
                    <a:gd name="connsiteY5" fmla="*/ 523569 h 700309"/>
                    <a:gd name="connsiteX6" fmla="*/ 196252 w 364353"/>
                    <a:gd name="connsiteY6" fmla="*/ 452303 h 700309"/>
                    <a:gd name="connsiteX7" fmla="*/ 207666 w 364353"/>
                    <a:gd name="connsiteY7" fmla="*/ 450402 h 700309"/>
                    <a:gd name="connsiteX8" fmla="*/ 298034 w 364353"/>
                    <a:gd name="connsiteY8" fmla="*/ 414294 h 700309"/>
                    <a:gd name="connsiteX9" fmla="*/ 361766 w 364353"/>
                    <a:gd name="connsiteY9" fmla="*/ 294567 h 700309"/>
                    <a:gd name="connsiteX10" fmla="*/ 363669 w 364353"/>
                    <a:gd name="connsiteY10" fmla="*/ 215699 h 700309"/>
                    <a:gd name="connsiteX11" fmla="*/ 350352 w 364353"/>
                    <a:gd name="connsiteY11" fmla="*/ 199545 h 700309"/>
                    <a:gd name="connsiteX12" fmla="*/ 337034 w 364353"/>
                    <a:gd name="connsiteY12" fmla="*/ 215699 h 700309"/>
                    <a:gd name="connsiteX13" fmla="*/ 337034 w 364353"/>
                    <a:gd name="connsiteY13" fmla="*/ 257509 h 700309"/>
                    <a:gd name="connsiteX14" fmla="*/ 258082 w 364353"/>
                    <a:gd name="connsiteY14" fmla="*/ 280314 h 700309"/>
                    <a:gd name="connsiteX15" fmla="*/ 196252 w 364353"/>
                    <a:gd name="connsiteY15" fmla="*/ 335426 h 700309"/>
                    <a:gd name="connsiteX16" fmla="*/ 208618 w 364353"/>
                    <a:gd name="connsiteY16" fmla="*/ 289816 h 700309"/>
                    <a:gd name="connsiteX17" fmla="*/ 220984 w 364353"/>
                    <a:gd name="connsiteY17" fmla="*/ 273662 h 700309"/>
                    <a:gd name="connsiteX18" fmla="*/ 244765 w 364353"/>
                    <a:gd name="connsiteY18" fmla="*/ 163437 h 700309"/>
                    <a:gd name="connsiteX19" fmla="*/ 201959 w 364353"/>
                    <a:gd name="connsiteY19" fmla="*/ 71266 h 700309"/>
                    <a:gd name="connsiteX20" fmla="*/ 195300 w 364353"/>
                    <a:gd name="connsiteY20" fmla="*/ 53212 h 700309"/>
                    <a:gd name="connsiteX21" fmla="*/ 195300 w 364353"/>
                    <a:gd name="connsiteY21" fmla="*/ 13303 h 700309"/>
                    <a:gd name="connsiteX22" fmla="*/ 181983 w 364353"/>
                    <a:gd name="connsiteY22" fmla="*/ 0 h 700309"/>
                    <a:gd name="connsiteX23" fmla="*/ 168666 w 364353"/>
                    <a:gd name="connsiteY23" fmla="*/ 14253 h 700309"/>
                    <a:gd name="connsiteX24" fmla="*/ 168666 w 364353"/>
                    <a:gd name="connsiteY24" fmla="*/ 37058 h 700309"/>
                    <a:gd name="connsiteX25" fmla="*/ 154397 w 364353"/>
                    <a:gd name="connsiteY25" fmla="*/ 81719 h 700309"/>
                    <a:gd name="connsiteX26" fmla="*/ 149641 w 364353"/>
                    <a:gd name="connsiteY26" fmla="*/ 88370 h 700309"/>
                    <a:gd name="connsiteX27" fmla="*/ 157251 w 364353"/>
                    <a:gd name="connsiteY27" fmla="*/ 292667 h 700309"/>
                    <a:gd name="connsiteX28" fmla="*/ 167715 w 364353"/>
                    <a:gd name="connsiteY28" fmla="*/ 336376 h 700309"/>
                    <a:gd name="connsiteX29" fmla="*/ 26932 w 364353"/>
                    <a:gd name="connsiteY29" fmla="*/ 257509 h 700309"/>
                    <a:gd name="connsiteX30" fmla="*/ 26932 w 364353"/>
                    <a:gd name="connsiteY30" fmla="*/ 234703 h 700309"/>
                    <a:gd name="connsiteX31" fmla="*/ 26932 w 364353"/>
                    <a:gd name="connsiteY31" fmla="*/ 212848 h 700309"/>
                    <a:gd name="connsiteX32" fmla="*/ 13614 w 364353"/>
                    <a:gd name="connsiteY32" fmla="*/ 198595 h 700309"/>
                    <a:gd name="connsiteX33" fmla="*/ 297 w 364353"/>
                    <a:gd name="connsiteY33" fmla="*/ 211898 h 700309"/>
                    <a:gd name="connsiteX34" fmla="*/ 297 w 364353"/>
                    <a:gd name="connsiteY34" fmla="*/ 234703 h 700309"/>
                    <a:gd name="connsiteX35" fmla="*/ 8858 w 364353"/>
                    <a:gd name="connsiteY35" fmla="*/ 324974 h 700309"/>
                    <a:gd name="connsiteX36" fmla="*/ 132519 w 364353"/>
                    <a:gd name="connsiteY36" fmla="*/ 445651 h 700309"/>
                    <a:gd name="connsiteX37" fmla="*/ 167715 w 364353"/>
                    <a:gd name="connsiteY37" fmla="*/ 451353 h 700309"/>
                    <a:gd name="connsiteX38" fmla="*/ 167715 w 364353"/>
                    <a:gd name="connsiteY38" fmla="*/ 522619 h 700309"/>
                    <a:gd name="connsiteX39" fmla="*/ 26932 w 364353"/>
                    <a:gd name="connsiteY39" fmla="*/ 443751 h 700309"/>
                    <a:gd name="connsiteX40" fmla="*/ 26932 w 364353"/>
                    <a:gd name="connsiteY40" fmla="*/ 400991 h 700309"/>
                    <a:gd name="connsiteX41" fmla="*/ 13614 w 364353"/>
                    <a:gd name="connsiteY41" fmla="*/ 385788 h 700309"/>
                    <a:gd name="connsiteX42" fmla="*/ 297 w 364353"/>
                    <a:gd name="connsiteY42" fmla="*/ 400991 h 700309"/>
                    <a:gd name="connsiteX43" fmla="*/ 2200 w 364353"/>
                    <a:gd name="connsiteY43" fmla="*/ 478909 h 700309"/>
                    <a:gd name="connsiteX44" fmla="*/ 50713 w 364353"/>
                    <a:gd name="connsiteY44" fmla="*/ 587233 h 700309"/>
                    <a:gd name="connsiteX45" fmla="*/ 58322 w 364353"/>
                    <a:gd name="connsiteY45" fmla="*/ 591985 h 700309"/>
                    <a:gd name="connsiteX46" fmla="*/ 72591 w 364353"/>
                    <a:gd name="connsiteY46" fmla="*/ 586283 h 700309"/>
                    <a:gd name="connsiteX47" fmla="*/ 71640 w 364353"/>
                    <a:gd name="connsiteY47" fmla="*/ 570130 h 700309"/>
                    <a:gd name="connsiteX48" fmla="*/ 46908 w 364353"/>
                    <a:gd name="connsiteY48" fmla="*/ 534021 h 700309"/>
                    <a:gd name="connsiteX49" fmla="*/ 28834 w 364353"/>
                    <a:gd name="connsiteY49" fmla="*/ 471307 h 700309"/>
                    <a:gd name="connsiteX50" fmla="*/ 165812 w 364353"/>
                    <a:gd name="connsiteY50" fmla="*/ 611939 h 700309"/>
                    <a:gd name="connsiteX51" fmla="*/ 112543 w 364353"/>
                    <a:gd name="connsiteY51" fmla="*/ 596736 h 700309"/>
                    <a:gd name="connsiteX52" fmla="*/ 96372 w 364353"/>
                    <a:gd name="connsiteY52" fmla="*/ 601487 h 700309"/>
                    <a:gd name="connsiteX53" fmla="*/ 96372 w 364353"/>
                    <a:gd name="connsiteY53" fmla="*/ 615740 h 700309"/>
                    <a:gd name="connsiteX54" fmla="*/ 105884 w 364353"/>
                    <a:gd name="connsiteY54" fmla="*/ 622391 h 700309"/>
                    <a:gd name="connsiteX55" fmla="*/ 168666 w 364353"/>
                    <a:gd name="connsiteY55" fmla="*/ 638545 h 700309"/>
                    <a:gd name="connsiteX56" fmla="*/ 168666 w 364353"/>
                    <a:gd name="connsiteY56" fmla="*/ 695558 h 700309"/>
                    <a:gd name="connsiteX57" fmla="*/ 173422 w 364353"/>
                    <a:gd name="connsiteY57" fmla="*/ 700309 h 700309"/>
                    <a:gd name="connsiteX58" fmla="*/ 196252 w 364353"/>
                    <a:gd name="connsiteY58" fmla="*/ 699359 h 700309"/>
                    <a:gd name="connsiteX59" fmla="*/ 196252 w 364353"/>
                    <a:gd name="connsiteY59" fmla="*/ 639495 h 700309"/>
                    <a:gd name="connsiteX60" fmla="*/ 214325 w 364353"/>
                    <a:gd name="connsiteY60" fmla="*/ 636645 h 700309"/>
                    <a:gd name="connsiteX61" fmla="*/ 335132 w 364353"/>
                    <a:gd name="connsiteY61" fmla="*/ 559677 h 700309"/>
                    <a:gd name="connsiteX62" fmla="*/ 363669 w 364353"/>
                    <a:gd name="connsiteY62" fmla="*/ 398141 h 700309"/>
                    <a:gd name="connsiteX63" fmla="*/ 335132 w 364353"/>
                    <a:gd name="connsiteY63" fmla="*/ 286965 h 700309"/>
                    <a:gd name="connsiteX64" fmla="*/ 198154 w 364353"/>
                    <a:gd name="connsiteY64" fmla="*/ 423796 h 700309"/>
                    <a:gd name="connsiteX65" fmla="*/ 335132 w 364353"/>
                    <a:gd name="connsiteY65" fmla="*/ 286965 h 700309"/>
                    <a:gd name="connsiteX66" fmla="*/ 28834 w 364353"/>
                    <a:gd name="connsiteY66" fmla="*/ 286015 h 700309"/>
                    <a:gd name="connsiteX67" fmla="*/ 120153 w 364353"/>
                    <a:gd name="connsiteY67" fmla="*/ 323073 h 700309"/>
                    <a:gd name="connsiteX68" fmla="*/ 166763 w 364353"/>
                    <a:gd name="connsiteY68" fmla="*/ 423796 h 700309"/>
                    <a:gd name="connsiteX69" fmla="*/ 28834 w 364353"/>
                    <a:gd name="connsiteY69" fmla="*/ 286015 h 700309"/>
                    <a:gd name="connsiteX70" fmla="*/ 181983 w 364353"/>
                    <a:gd name="connsiteY70" fmla="*/ 280314 h 700309"/>
                    <a:gd name="connsiteX71" fmla="*/ 181983 w 364353"/>
                    <a:gd name="connsiteY71" fmla="*/ 93121 h 700309"/>
                    <a:gd name="connsiteX72" fmla="*/ 181983 w 364353"/>
                    <a:gd name="connsiteY72" fmla="*/ 280314 h 700309"/>
                    <a:gd name="connsiteX73" fmla="*/ 197203 w 364353"/>
                    <a:gd name="connsiteY73" fmla="*/ 611939 h 700309"/>
                    <a:gd name="connsiteX74" fmla="*/ 334181 w 364353"/>
                    <a:gd name="connsiteY74" fmla="*/ 474158 h 700309"/>
                    <a:gd name="connsiteX75" fmla="*/ 197203 w 364353"/>
                    <a:gd name="connsiteY75" fmla="*/ 61193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353" h="700309">
                      <a:moveTo>
                        <a:pt x="363669" y="398141"/>
                      </a:moveTo>
                      <a:cubicBezTo>
                        <a:pt x="363669" y="390539"/>
                        <a:pt x="357010" y="386738"/>
                        <a:pt x="349400"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8"/>
                        <a:pt x="196252" y="523569"/>
                      </a:cubicBezTo>
                      <a:lnTo>
                        <a:pt x="196252" y="452303"/>
                      </a:lnTo>
                      <a:cubicBezTo>
                        <a:pt x="200057" y="451353"/>
                        <a:pt x="203861" y="451353"/>
                        <a:pt x="207666" y="450402"/>
                      </a:cubicBezTo>
                      <a:cubicBezTo>
                        <a:pt x="240960" y="446601"/>
                        <a:pt x="271399" y="436149"/>
                        <a:pt x="298034" y="414294"/>
                      </a:cubicBezTo>
                      <a:cubicBezTo>
                        <a:pt x="336083" y="382937"/>
                        <a:pt x="355108" y="341128"/>
                        <a:pt x="361766"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9"/>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5" y="29457"/>
                        <a:pt x="168666" y="37058"/>
                      </a:cubicBezTo>
                      <a:cubicBezTo>
                        <a:pt x="170568" y="54162"/>
                        <a:pt x="168666" y="69366"/>
                        <a:pt x="154397" y="81719"/>
                      </a:cubicBezTo>
                      <a:cubicBezTo>
                        <a:pt x="152495" y="83619"/>
                        <a:pt x="151544" y="86470"/>
                        <a:pt x="149641" y="88370"/>
                      </a:cubicBezTo>
                      <a:cubicBezTo>
                        <a:pt x="103982" y="154885"/>
                        <a:pt x="106836" y="234703"/>
                        <a:pt x="157251" y="292667"/>
                      </a:cubicBezTo>
                      <a:cubicBezTo>
                        <a:pt x="168666" y="305970"/>
                        <a:pt x="168666" y="319273"/>
                        <a:pt x="167715" y="336376"/>
                      </a:cubicBezTo>
                      <a:cubicBezTo>
                        <a:pt x="133470" y="286015"/>
                        <a:pt x="84006" y="265110"/>
                        <a:pt x="26932" y="257509"/>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5" y="451353"/>
                      </a:cubicBezTo>
                      <a:lnTo>
                        <a:pt x="167715"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7"/>
                        <a:pt x="50713" y="587233"/>
                      </a:cubicBezTo>
                      <a:cubicBezTo>
                        <a:pt x="52615" y="589134"/>
                        <a:pt x="56420" y="591985"/>
                        <a:pt x="58322" y="591985"/>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9"/>
                        <a:pt x="171519" y="699359"/>
                        <a:pt x="173422" y="700309"/>
                      </a:cubicBezTo>
                      <a:cubicBezTo>
                        <a:pt x="181032" y="698409"/>
                        <a:pt x="188642" y="698409"/>
                        <a:pt x="196252" y="699359"/>
                      </a:cubicBezTo>
                      <a:lnTo>
                        <a:pt x="196252" y="639495"/>
                      </a:lnTo>
                      <a:cubicBezTo>
                        <a:pt x="202910" y="638545"/>
                        <a:pt x="208618" y="637595"/>
                        <a:pt x="214325" y="636645"/>
                      </a:cubicBezTo>
                      <a:cubicBezTo>
                        <a:pt x="266643" y="629043"/>
                        <a:pt x="307546" y="604337"/>
                        <a:pt x="335132" y="559677"/>
                      </a:cubicBezTo>
                      <a:cubicBezTo>
                        <a:pt x="365571" y="510266"/>
                        <a:pt x="365571" y="454203"/>
                        <a:pt x="363669" y="398141"/>
                      </a:cubicBezTo>
                      <a:close/>
                      <a:moveTo>
                        <a:pt x="335132" y="286965"/>
                      </a:moveTo>
                      <a:cubicBezTo>
                        <a:pt x="323717" y="375335"/>
                        <a:pt x="266643" y="420946"/>
                        <a:pt x="198154" y="423796"/>
                      </a:cubicBezTo>
                      <a:cubicBezTo>
                        <a:pt x="189593" y="361082"/>
                        <a:pt x="268545" y="282214"/>
                        <a:pt x="335132" y="286965"/>
                      </a:cubicBezTo>
                      <a:close/>
                      <a:moveTo>
                        <a:pt x="28834" y="286015"/>
                      </a:moveTo>
                      <a:cubicBezTo>
                        <a:pt x="63079" y="289816"/>
                        <a:pt x="93518" y="301218"/>
                        <a:pt x="120153" y="323073"/>
                      </a:cubicBezTo>
                      <a:cubicBezTo>
                        <a:pt x="148690" y="346829"/>
                        <a:pt x="167715" y="388638"/>
                        <a:pt x="166763" y="423796"/>
                      </a:cubicBezTo>
                      <a:cubicBezTo>
                        <a:pt x="96372" y="420946"/>
                        <a:pt x="40249" y="374385"/>
                        <a:pt x="28834" y="286015"/>
                      </a:cubicBezTo>
                      <a:close/>
                      <a:moveTo>
                        <a:pt x="181983" y="280314"/>
                      </a:moveTo>
                      <a:cubicBezTo>
                        <a:pt x="132519" y="225201"/>
                        <a:pt x="132519" y="152985"/>
                        <a:pt x="181983" y="93121"/>
                      </a:cubicBezTo>
                      <a:cubicBezTo>
                        <a:pt x="225740" y="143483"/>
                        <a:pt x="237155" y="219500"/>
                        <a:pt x="181983" y="280314"/>
                      </a:cubicBezTo>
                      <a:close/>
                      <a:moveTo>
                        <a:pt x="197203" y="611939"/>
                      </a:moveTo>
                      <a:cubicBezTo>
                        <a:pt x="198154" y="541623"/>
                        <a:pt x="247618" y="483660"/>
                        <a:pt x="334181" y="474158"/>
                      </a:cubicBezTo>
                      <a:cubicBezTo>
                        <a:pt x="329424" y="534021"/>
                        <a:pt x="290424" y="605287"/>
                        <a:pt x="197203" y="611939"/>
                      </a:cubicBezTo>
                      <a:close/>
                    </a:path>
                  </a:pathLst>
                </a:custGeom>
                <a:solidFill>
                  <a:srgbClr val="000000"/>
                </a:solidFill>
                <a:ln w="9512" cap="flat">
                  <a:noFill/>
                  <a:prstDash val="solid"/>
                  <a:miter/>
                </a:ln>
              </p:spPr>
              <p:txBody>
                <a:bodyPr rtlCol="0" anchor="ctr"/>
                <a:lstStyle/>
                <a:p>
                  <a:endParaRPr lang="en-US"/>
                </a:p>
              </p:txBody>
            </p:sp>
          </p:grpSp>
        </p:grpSp>
      </p:grpSp>
      <p:sp>
        <p:nvSpPr>
          <p:cNvPr id="167" name="Freeform 166">
            <a:extLst>
              <a:ext uri="{FF2B5EF4-FFF2-40B4-BE49-F238E27FC236}">
                <a16:creationId xmlns:a16="http://schemas.microsoft.com/office/drawing/2014/main" id="{4BF28909-9B4A-6F4C-A0B2-252D0AB2C9AF}"/>
              </a:ext>
            </a:extLst>
          </p:cNvPr>
          <p:cNvSpPr/>
          <p:nvPr userDrawn="1"/>
        </p:nvSpPr>
        <p:spPr>
          <a:xfrm>
            <a:off x="3973" y="2743950"/>
            <a:ext cx="7582294" cy="6839122"/>
          </a:xfrm>
          <a:custGeom>
            <a:avLst/>
            <a:gdLst>
              <a:gd name="connsiteX0" fmla="*/ 747205 w 7582294"/>
              <a:gd name="connsiteY0" fmla="*/ 6839123 h 6839122"/>
              <a:gd name="connsiteX1" fmla="*/ 7582295 w 7582294"/>
              <a:gd name="connsiteY1" fmla="*/ 6839123 h 6839122"/>
              <a:gd name="connsiteX2" fmla="*/ 7582295 w 7582294"/>
              <a:gd name="connsiteY2" fmla="*/ 1568269 h 6839122"/>
              <a:gd name="connsiteX3" fmla="*/ 6014389 w 7582294"/>
              <a:gd name="connsiteY3" fmla="*/ 0 h 6839122"/>
              <a:gd name="connsiteX4" fmla="*/ 0 w 7582294"/>
              <a:gd name="connsiteY4" fmla="*/ 0 h 6839122"/>
              <a:gd name="connsiteX5" fmla="*/ 0 w 7582294"/>
              <a:gd name="connsiteY5" fmla="*/ 6091745 h 6839122"/>
              <a:gd name="connsiteX6" fmla="*/ 747205 w 7582294"/>
              <a:gd name="connsiteY6" fmla="*/ 6839123 h 6839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82294" h="6839122">
                <a:moveTo>
                  <a:pt x="747205" y="6839123"/>
                </a:moveTo>
                <a:lnTo>
                  <a:pt x="7582295" y="6839123"/>
                </a:lnTo>
                <a:lnTo>
                  <a:pt x="7582295" y="1568269"/>
                </a:lnTo>
                <a:cubicBezTo>
                  <a:pt x="7582295" y="703271"/>
                  <a:pt x="6879187" y="0"/>
                  <a:pt x="6014389" y="0"/>
                </a:cubicBezTo>
                <a:lnTo>
                  <a:pt x="0" y="0"/>
                </a:lnTo>
                <a:lnTo>
                  <a:pt x="0" y="6091745"/>
                </a:lnTo>
                <a:cubicBezTo>
                  <a:pt x="0" y="6503415"/>
                  <a:pt x="335630" y="6839123"/>
                  <a:pt x="747205" y="6839123"/>
                </a:cubicBezTo>
                <a:close/>
              </a:path>
            </a:pathLst>
          </a:custGeom>
          <a:solidFill>
            <a:srgbClr val="B2DEDD"/>
          </a:solidFill>
          <a:ln w="24491" cap="flat">
            <a:noFill/>
            <a:prstDash val="solid"/>
            <a:miter/>
          </a:ln>
        </p:spPr>
        <p:txBody>
          <a:bodyPr rtlCol="0" anchor="ctr"/>
          <a:lstStyle/>
          <a:p>
            <a:endParaRPr lang="en-US"/>
          </a:p>
        </p:txBody>
      </p:sp>
      <p:sp>
        <p:nvSpPr>
          <p:cNvPr id="168" name="Freeform 167">
            <a:extLst>
              <a:ext uri="{FF2B5EF4-FFF2-40B4-BE49-F238E27FC236}">
                <a16:creationId xmlns:a16="http://schemas.microsoft.com/office/drawing/2014/main" id="{CA643F67-E5F2-1544-BF7A-08C93DAA7D0C}"/>
              </a:ext>
            </a:extLst>
          </p:cNvPr>
          <p:cNvSpPr/>
          <p:nvPr userDrawn="1"/>
        </p:nvSpPr>
        <p:spPr>
          <a:xfrm>
            <a:off x="0" y="8912587"/>
            <a:ext cx="7597291" cy="715522"/>
          </a:xfrm>
          <a:custGeom>
            <a:avLst/>
            <a:gdLst>
              <a:gd name="connsiteX0" fmla="*/ 0 w 7530847"/>
              <a:gd name="connsiteY0" fmla="*/ 715523 h 715522"/>
              <a:gd name="connsiteX1" fmla="*/ 0 w 7530847"/>
              <a:gd name="connsiteY1" fmla="*/ 0 h 715522"/>
              <a:gd name="connsiteX2" fmla="*/ 7143771 w 7530847"/>
              <a:gd name="connsiteY2" fmla="*/ 0 h 715522"/>
              <a:gd name="connsiteX3" fmla="*/ 7530848 w 7530847"/>
              <a:gd name="connsiteY3" fmla="*/ 387166 h 715522"/>
              <a:gd name="connsiteX4" fmla="*/ 7530848 w 7530847"/>
              <a:gd name="connsiteY4" fmla="*/ 715523 h 715522"/>
              <a:gd name="connsiteX5" fmla="*/ 0 w 7530847"/>
              <a:gd name="connsiteY5" fmla="*/ 715523 h 7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30847" h="715522">
                <a:moveTo>
                  <a:pt x="0" y="715523"/>
                </a:moveTo>
                <a:lnTo>
                  <a:pt x="0" y="0"/>
                </a:lnTo>
                <a:lnTo>
                  <a:pt x="7143771" y="0"/>
                </a:lnTo>
                <a:cubicBezTo>
                  <a:pt x="7356908" y="0"/>
                  <a:pt x="7530848" y="173980"/>
                  <a:pt x="7530848" y="387166"/>
                </a:cubicBezTo>
                <a:lnTo>
                  <a:pt x="7530848" y="715523"/>
                </a:lnTo>
                <a:lnTo>
                  <a:pt x="0" y="715523"/>
                </a:lnTo>
                <a:close/>
              </a:path>
            </a:pathLst>
          </a:custGeom>
          <a:solidFill>
            <a:srgbClr val="F79037"/>
          </a:solidFill>
          <a:ln w="24491" cap="flat">
            <a:noFill/>
            <a:prstDash val="solid"/>
            <a:miter/>
          </a:ln>
        </p:spPr>
        <p:txBody>
          <a:bodyPr rtlCol="0" anchor="ctr"/>
          <a:lstStyle/>
          <a:p>
            <a:endParaRPr lang="en-US"/>
          </a:p>
        </p:txBody>
      </p:sp>
      <p:grpSp>
        <p:nvGrpSpPr>
          <p:cNvPr id="205" name="Graphic 95">
            <a:extLst>
              <a:ext uri="{FF2B5EF4-FFF2-40B4-BE49-F238E27FC236}">
                <a16:creationId xmlns:a16="http://schemas.microsoft.com/office/drawing/2014/main" id="{B84F31ED-F15C-5F46-9DA1-696573F21F9E}"/>
              </a:ext>
            </a:extLst>
          </p:cNvPr>
          <p:cNvGrpSpPr/>
          <p:nvPr userDrawn="1"/>
        </p:nvGrpSpPr>
        <p:grpSpPr>
          <a:xfrm>
            <a:off x="584588" y="9078286"/>
            <a:ext cx="1509109" cy="423922"/>
            <a:chOff x="584588" y="9078286"/>
            <a:chExt cx="1509109" cy="423922"/>
          </a:xfrm>
          <a:solidFill>
            <a:srgbClr val="000000"/>
          </a:solidFill>
        </p:grpSpPr>
        <p:sp>
          <p:nvSpPr>
            <p:cNvPr id="210" name="Freeform 209">
              <a:extLst>
                <a:ext uri="{FF2B5EF4-FFF2-40B4-BE49-F238E27FC236}">
                  <a16:creationId xmlns:a16="http://schemas.microsoft.com/office/drawing/2014/main" id="{A9B6F488-3DDA-D548-9F8E-265AB7309C0E}"/>
                </a:ext>
              </a:extLst>
            </p:cNvPr>
            <p:cNvSpPr/>
            <p:nvPr/>
          </p:nvSpPr>
          <p:spPr>
            <a:xfrm>
              <a:off x="584588" y="9078286"/>
              <a:ext cx="24498" cy="423922"/>
            </a:xfrm>
            <a:custGeom>
              <a:avLst/>
              <a:gdLst>
                <a:gd name="connsiteX0" fmla="*/ 0 w 24498"/>
                <a:gd name="connsiteY0" fmla="*/ 0 h 423922"/>
                <a:gd name="connsiteX1" fmla="*/ 0 w 24498"/>
                <a:gd name="connsiteY1" fmla="*/ 423923 h 423922"/>
              </a:gdLst>
              <a:ahLst/>
              <a:cxnLst>
                <a:cxn ang="0">
                  <a:pos x="connsiteX0" y="connsiteY0"/>
                </a:cxn>
                <a:cxn ang="0">
                  <a:pos x="connsiteX1" y="connsiteY1"/>
                </a:cxn>
              </a:cxnLst>
              <a:rect l="l" t="t" r="r" b="b"/>
              <a:pathLst>
                <a:path w="24498" h="423922">
                  <a:moveTo>
                    <a:pt x="0" y="0"/>
                  </a:moveTo>
                  <a:lnTo>
                    <a:pt x="0" y="423923"/>
                  </a:lnTo>
                </a:path>
              </a:pathLst>
            </a:custGeom>
            <a:ln w="24491" cap="flat">
              <a:solidFill>
                <a:srgbClr val="000000"/>
              </a:solid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BCD6555B-9B89-4C4F-BA68-84C484D32D72}"/>
                </a:ext>
              </a:extLst>
            </p:cNvPr>
            <p:cNvSpPr/>
            <p:nvPr/>
          </p:nvSpPr>
          <p:spPr>
            <a:xfrm>
              <a:off x="2069199" y="9078286"/>
              <a:ext cx="24498" cy="423922"/>
            </a:xfrm>
            <a:custGeom>
              <a:avLst/>
              <a:gdLst>
                <a:gd name="connsiteX0" fmla="*/ 0 w 24498"/>
                <a:gd name="connsiteY0" fmla="*/ 0 h 423922"/>
                <a:gd name="connsiteX1" fmla="*/ 0 w 24498"/>
                <a:gd name="connsiteY1" fmla="*/ 423923 h 423922"/>
              </a:gdLst>
              <a:ahLst/>
              <a:cxnLst>
                <a:cxn ang="0">
                  <a:pos x="connsiteX0" y="connsiteY0"/>
                </a:cxn>
                <a:cxn ang="0">
                  <a:pos x="connsiteX1" y="connsiteY1"/>
                </a:cxn>
              </a:cxnLst>
              <a:rect l="l" t="t" r="r" b="b"/>
              <a:pathLst>
                <a:path w="24498" h="423922">
                  <a:moveTo>
                    <a:pt x="0" y="0"/>
                  </a:moveTo>
                  <a:lnTo>
                    <a:pt x="0" y="423923"/>
                  </a:lnTo>
                </a:path>
              </a:pathLst>
            </a:custGeom>
            <a:ln w="24491" cap="flat">
              <a:solidFill>
                <a:srgbClr val="000000"/>
              </a:solidFill>
              <a:prstDash val="solid"/>
              <a:miter/>
            </a:ln>
          </p:spPr>
          <p:txBody>
            <a:bodyPr rtlCol="0" anchor="ctr"/>
            <a:lstStyle/>
            <a:p>
              <a:endParaRPr lang="en-US"/>
            </a:p>
          </p:txBody>
        </p:sp>
      </p:grpSp>
      <p:sp>
        <p:nvSpPr>
          <p:cNvPr id="212" name="Text Placeholder 23">
            <a:extLst>
              <a:ext uri="{FF2B5EF4-FFF2-40B4-BE49-F238E27FC236}">
                <a16:creationId xmlns:a16="http://schemas.microsoft.com/office/drawing/2014/main" id="{3E9B66E9-90B0-B740-9ADE-16E8FAFF0E35}"/>
              </a:ext>
            </a:extLst>
          </p:cNvPr>
          <p:cNvSpPr>
            <a:spLocks noGrp="1"/>
          </p:cNvSpPr>
          <p:nvPr>
            <p:ph type="body" sz="quarter" idx="16" hasCustomPrompt="1"/>
          </p:nvPr>
        </p:nvSpPr>
        <p:spPr>
          <a:xfrm>
            <a:off x="3261956" y="4969116"/>
            <a:ext cx="3932123" cy="1224685"/>
          </a:xfrm>
        </p:spPr>
        <p:txBody>
          <a:bodyPr>
            <a:noAutofit/>
          </a:bodyPr>
          <a:lstStyle>
            <a:lvl1pPr marL="0" indent="0" algn="l">
              <a:buNone/>
              <a:defRPr sz="3600" b="1" i="0">
                <a:solidFill>
                  <a:schemeClr val="tx1"/>
                </a:solidFill>
                <a:latin typeface="Calibri" panose="020F0502020204030204" pitchFamily="34" charset="0"/>
                <a:cs typeface="Calibri" panose="020F0502020204030204" pitchFamily="34" charset="0"/>
              </a:defRPr>
            </a:lvl1pPr>
          </a:lstStyle>
          <a:p>
            <a:pPr lvl="0"/>
            <a:r>
              <a:rPr lang="en-US"/>
              <a:t>guide to            ethical food entrepreneurship </a:t>
            </a:r>
          </a:p>
        </p:txBody>
      </p:sp>
      <p:sp>
        <p:nvSpPr>
          <p:cNvPr id="213" name="Text Placeholder 23">
            <a:extLst>
              <a:ext uri="{FF2B5EF4-FFF2-40B4-BE49-F238E27FC236}">
                <a16:creationId xmlns:a16="http://schemas.microsoft.com/office/drawing/2014/main" id="{8ACDDA60-A214-3D48-A4BA-913267F8AFB9}"/>
              </a:ext>
            </a:extLst>
          </p:cNvPr>
          <p:cNvSpPr>
            <a:spLocks noGrp="1"/>
          </p:cNvSpPr>
          <p:nvPr>
            <p:ph type="body" sz="quarter" idx="17" hasCustomPrompt="1"/>
          </p:nvPr>
        </p:nvSpPr>
        <p:spPr>
          <a:xfrm>
            <a:off x="628918" y="9117549"/>
            <a:ext cx="1230818" cy="419205"/>
          </a:xfrm>
        </p:spPr>
        <p:txBody>
          <a:bodyPr>
            <a:noAutofit/>
          </a:bodyPr>
          <a:lstStyle>
            <a:lvl1pPr marL="0" indent="0" algn="l">
              <a:spcBef>
                <a:spcPts val="0"/>
              </a:spcBef>
              <a:buNone/>
              <a:defRPr sz="1000" b="0" i="0">
                <a:solidFill>
                  <a:schemeClr val="tx1"/>
                </a:solidFill>
                <a:latin typeface="Calibri" panose="020F0502020204030204" pitchFamily="34" charset="0"/>
                <a:cs typeface="Calibri" panose="020F0502020204030204" pitchFamily="34" charset="0"/>
              </a:defRPr>
            </a:lvl1pPr>
          </a:lstStyle>
          <a:p>
            <a:pPr lvl="0"/>
            <a:r>
              <a:rPr lang="en-US"/>
              <a:t>2022 – 2024</a:t>
            </a:r>
          </a:p>
          <a:p>
            <a:pPr lvl="0"/>
            <a:r>
              <a:rPr lang="en-US"/>
              <a:t>Document Name</a:t>
            </a:r>
          </a:p>
        </p:txBody>
      </p:sp>
      <p:sp>
        <p:nvSpPr>
          <p:cNvPr id="214" name="Text Placeholder 23">
            <a:extLst>
              <a:ext uri="{FF2B5EF4-FFF2-40B4-BE49-F238E27FC236}">
                <a16:creationId xmlns:a16="http://schemas.microsoft.com/office/drawing/2014/main" id="{1C8E529D-2E72-8E4F-93BF-CB5C0A0BCDD9}"/>
              </a:ext>
            </a:extLst>
          </p:cNvPr>
          <p:cNvSpPr>
            <a:spLocks noGrp="1"/>
          </p:cNvSpPr>
          <p:nvPr>
            <p:ph type="body" sz="quarter" idx="18" hasCustomPrompt="1"/>
          </p:nvPr>
        </p:nvSpPr>
        <p:spPr>
          <a:xfrm>
            <a:off x="2193185" y="9111019"/>
            <a:ext cx="1779692" cy="419205"/>
          </a:xfrm>
        </p:spPr>
        <p:txBody>
          <a:bodyPr>
            <a:noAutofit/>
          </a:bodyPr>
          <a:lstStyle>
            <a:lvl1pPr marL="0" indent="0" algn="l">
              <a:spcBef>
                <a:spcPts val="0"/>
              </a:spcBef>
              <a:buNone/>
              <a:defRPr sz="1000" b="0" i="0">
                <a:solidFill>
                  <a:schemeClr val="tx1"/>
                </a:solidFill>
                <a:latin typeface="Calibri" panose="020F0502020204030204" pitchFamily="34" charset="0"/>
                <a:cs typeface="Calibri" panose="020F0502020204030204" pitchFamily="34" charset="0"/>
              </a:defRPr>
            </a:lvl1pPr>
          </a:lstStyle>
          <a:p>
            <a:pPr lvl="0"/>
            <a:r>
              <a:rPr lang="en-US"/>
              <a:t>By</a:t>
            </a:r>
          </a:p>
          <a:p>
            <a:pPr lvl="0"/>
            <a:r>
              <a:rPr lang="en-US"/>
              <a:t>Partner Name</a:t>
            </a:r>
          </a:p>
        </p:txBody>
      </p:sp>
      <p:sp>
        <p:nvSpPr>
          <p:cNvPr id="215" name="Freeform 214">
            <a:extLst>
              <a:ext uri="{FF2B5EF4-FFF2-40B4-BE49-F238E27FC236}">
                <a16:creationId xmlns:a16="http://schemas.microsoft.com/office/drawing/2014/main" id="{F6F0BFBA-5DB3-FF43-85E4-C0819ED34EFB}"/>
              </a:ext>
            </a:extLst>
          </p:cNvPr>
          <p:cNvSpPr/>
          <p:nvPr userDrawn="1"/>
        </p:nvSpPr>
        <p:spPr>
          <a:xfrm>
            <a:off x="3420175" y="6967558"/>
            <a:ext cx="4147225" cy="36000"/>
          </a:xfrm>
          <a:custGeom>
            <a:avLst/>
            <a:gdLst>
              <a:gd name="connsiteX0" fmla="*/ 1 w 4076555"/>
              <a:gd name="connsiteY0" fmla="*/ 0 h 51458"/>
              <a:gd name="connsiteX1" fmla="*/ 4076556 w 4076555"/>
              <a:gd name="connsiteY1" fmla="*/ 0 h 51458"/>
              <a:gd name="connsiteX2" fmla="*/ 4076556 w 4076555"/>
              <a:gd name="connsiteY2" fmla="*/ 51459 h 51458"/>
              <a:gd name="connsiteX3" fmla="*/ 1 w 4076555"/>
              <a:gd name="connsiteY3" fmla="*/ 51459 h 51458"/>
            </a:gdLst>
            <a:ahLst/>
            <a:cxnLst>
              <a:cxn ang="0">
                <a:pos x="connsiteX0" y="connsiteY0"/>
              </a:cxn>
              <a:cxn ang="0">
                <a:pos x="connsiteX1" y="connsiteY1"/>
              </a:cxn>
              <a:cxn ang="0">
                <a:pos x="connsiteX2" y="connsiteY2"/>
              </a:cxn>
              <a:cxn ang="0">
                <a:pos x="connsiteX3" y="connsiteY3"/>
              </a:cxn>
            </a:cxnLst>
            <a:rect l="l" t="t" r="r" b="b"/>
            <a:pathLst>
              <a:path w="4076555" h="51458">
                <a:moveTo>
                  <a:pt x="1" y="0"/>
                </a:moveTo>
                <a:lnTo>
                  <a:pt x="4076556" y="0"/>
                </a:lnTo>
                <a:lnTo>
                  <a:pt x="4076556" y="51459"/>
                </a:lnTo>
                <a:lnTo>
                  <a:pt x="1" y="51459"/>
                </a:lnTo>
                <a:close/>
              </a:path>
            </a:pathLst>
          </a:custGeom>
          <a:solidFill>
            <a:srgbClr val="000000"/>
          </a:solidFill>
          <a:ln w="24491" cap="flat">
            <a:solidFill>
              <a:srgbClr val="000000"/>
            </a:solidFill>
            <a:prstDash val="solid"/>
            <a:miter/>
          </a:ln>
        </p:spPr>
        <p:txBody>
          <a:bodyPr rtlCol="0" anchor="ctr"/>
          <a:lstStyle/>
          <a:p>
            <a:endParaRPr lang="en-US"/>
          </a:p>
        </p:txBody>
      </p:sp>
    </p:spTree>
    <p:extLst>
      <p:ext uri="{BB962C8B-B14F-4D97-AF65-F5344CB8AC3E}">
        <p14:creationId xmlns:p14="http://schemas.microsoft.com/office/powerpoint/2010/main" val="320413878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1_Photo/text slide 3">
    <p:spTree>
      <p:nvGrpSpPr>
        <p:cNvPr id="1" name=""/>
        <p:cNvGrpSpPr/>
        <p:nvPr/>
      </p:nvGrpSpPr>
      <p:grpSpPr>
        <a:xfrm>
          <a:off x="0" y="0"/>
          <a:ext cx="0" cy="0"/>
          <a:chOff x="0" y="0"/>
          <a:chExt cx="0" cy="0"/>
        </a:xfrm>
      </p:grpSpPr>
      <p:sp>
        <p:nvSpPr>
          <p:cNvPr id="31" name="Freeform 30">
            <a:extLst>
              <a:ext uri="{FF2B5EF4-FFF2-40B4-BE49-F238E27FC236}">
                <a16:creationId xmlns:a16="http://schemas.microsoft.com/office/drawing/2014/main" id="{C239460C-FB90-8646-BDD0-77E3A1EDD328}"/>
              </a:ext>
            </a:extLst>
          </p:cNvPr>
          <p:cNvSpPr/>
          <p:nvPr userDrawn="1"/>
        </p:nvSpPr>
        <p:spPr>
          <a:xfrm>
            <a:off x="-15403" y="2594796"/>
            <a:ext cx="7590480" cy="7063554"/>
          </a:xfrm>
          <a:custGeom>
            <a:avLst/>
            <a:gdLst>
              <a:gd name="connsiteX0" fmla="*/ 2161701 w 2161701"/>
              <a:gd name="connsiteY0" fmla="*/ 1877400 h 1877400"/>
              <a:gd name="connsiteX1" fmla="*/ 301406 w 2161701"/>
              <a:gd name="connsiteY1" fmla="*/ 1877400 h 1877400"/>
              <a:gd name="connsiteX2" fmla="*/ 0 w 2161701"/>
              <a:gd name="connsiteY2" fmla="*/ 1576080 h 1877400"/>
              <a:gd name="connsiteX3" fmla="*/ 0 w 2161701"/>
              <a:gd name="connsiteY3" fmla="*/ 0 h 1877400"/>
              <a:gd name="connsiteX4" fmla="*/ 1956442 w 2161701"/>
              <a:gd name="connsiteY4" fmla="*/ 0 h 1877400"/>
              <a:gd name="connsiteX5" fmla="*/ 2161701 w 2161701"/>
              <a:gd name="connsiteY5" fmla="*/ 205200 h 1877400"/>
              <a:gd name="connsiteX6" fmla="*/ 2161701 w 2161701"/>
              <a:gd name="connsiteY6" fmla="*/ 1877400 h 187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1701" h="1877400">
                <a:moveTo>
                  <a:pt x="2161701" y="1877400"/>
                </a:moveTo>
                <a:lnTo>
                  <a:pt x="301406" y="1877400"/>
                </a:lnTo>
                <a:cubicBezTo>
                  <a:pt x="135039" y="1877400"/>
                  <a:pt x="0" y="1742400"/>
                  <a:pt x="0" y="1576080"/>
                </a:cubicBezTo>
                <a:lnTo>
                  <a:pt x="0" y="0"/>
                </a:lnTo>
                <a:lnTo>
                  <a:pt x="1956442" y="0"/>
                </a:lnTo>
                <a:cubicBezTo>
                  <a:pt x="2069875" y="0"/>
                  <a:pt x="2161701" y="91800"/>
                  <a:pt x="2161701" y="205200"/>
                </a:cubicBezTo>
                <a:lnTo>
                  <a:pt x="2161701" y="187740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86" name="Slide Number Placeholder 5">
            <a:extLst>
              <a:ext uri="{FF2B5EF4-FFF2-40B4-BE49-F238E27FC236}">
                <a16:creationId xmlns:a16="http://schemas.microsoft.com/office/drawing/2014/main" id="{9BD5854E-577E-C344-ABEC-2EB0599093AC}"/>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
        <p:nvSpPr>
          <p:cNvPr id="12" name="Text Placeholder 32">
            <a:extLst>
              <a:ext uri="{FF2B5EF4-FFF2-40B4-BE49-F238E27FC236}">
                <a16:creationId xmlns:a16="http://schemas.microsoft.com/office/drawing/2014/main" id="{9023B038-B441-DD49-9460-EE70FFED032C}"/>
              </a:ext>
            </a:extLst>
          </p:cNvPr>
          <p:cNvSpPr>
            <a:spLocks noGrp="1"/>
          </p:cNvSpPr>
          <p:nvPr>
            <p:ph type="body" sz="quarter" idx="32" hasCustomPrompt="1"/>
          </p:nvPr>
        </p:nvSpPr>
        <p:spPr>
          <a:xfrm>
            <a:off x="752315" y="3760791"/>
            <a:ext cx="6143488" cy="5544033"/>
          </a:xfrm>
          <a:prstGeom prst="rect">
            <a:avLst/>
          </a:prstGeom>
        </p:spPr>
        <p:txBody>
          <a:bodyPr numCol="2" spcCol="288000" anchor="t">
            <a:noAutofit/>
          </a:bodyPr>
          <a:lstStyle>
            <a:lvl1pPr marL="0" indent="0" algn="just">
              <a:lnSpc>
                <a:spcPts val="122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(2 </a:t>
            </a:r>
            <a:r>
              <a:rPr lang="en-GB" err="1"/>
              <a:t>Colums</a:t>
            </a:r>
            <a:r>
              <a:rPr lang="en-GB"/>
              <a:t>)</a:t>
            </a:r>
            <a:endParaRPr lang="en-US"/>
          </a:p>
        </p:txBody>
      </p:sp>
      <p:sp>
        <p:nvSpPr>
          <p:cNvPr id="4" name="Freeform 3">
            <a:extLst>
              <a:ext uri="{FF2B5EF4-FFF2-40B4-BE49-F238E27FC236}">
                <a16:creationId xmlns:a16="http://schemas.microsoft.com/office/drawing/2014/main" id="{38A61DC4-4CFF-364A-2298-2DDC9E1F6E6C}"/>
              </a:ext>
            </a:extLst>
          </p:cNvPr>
          <p:cNvSpPr/>
          <p:nvPr userDrawn="1"/>
        </p:nvSpPr>
        <p:spPr>
          <a:xfrm>
            <a:off x="0" y="9546045"/>
            <a:ext cx="2363191" cy="478446"/>
          </a:xfrm>
          <a:custGeom>
            <a:avLst/>
            <a:gdLst>
              <a:gd name="connsiteX0" fmla="*/ 0 w 3240000"/>
              <a:gd name="connsiteY0" fmla="*/ 0 h 655963"/>
              <a:gd name="connsiteX1" fmla="*/ 2882013 w 3240000"/>
              <a:gd name="connsiteY1" fmla="*/ 0 h 655963"/>
              <a:gd name="connsiteX2" fmla="*/ 3240000 w 3240000"/>
              <a:gd name="connsiteY2" fmla="*/ 354938 h 655963"/>
              <a:gd name="connsiteX3" fmla="*/ 3240000 w 3240000"/>
              <a:gd name="connsiteY3" fmla="*/ 655963 h 655963"/>
              <a:gd name="connsiteX4" fmla="*/ 0 w 3240000"/>
              <a:gd name="connsiteY4" fmla="*/ 655963 h 655963"/>
              <a:gd name="connsiteX5" fmla="*/ 0 w 3240000"/>
              <a:gd name="connsiteY5" fmla="*/ 0 h 65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0000" h="655963">
                <a:moveTo>
                  <a:pt x="0" y="0"/>
                </a:moveTo>
                <a:lnTo>
                  <a:pt x="2882013" y="0"/>
                </a:lnTo>
                <a:cubicBezTo>
                  <a:pt x="3079133" y="0"/>
                  <a:pt x="3240000" y="159498"/>
                  <a:pt x="3240000" y="354938"/>
                </a:cubicBezTo>
                <a:lnTo>
                  <a:pt x="3240000" y="655963"/>
                </a:lnTo>
                <a:lnTo>
                  <a:pt x="0" y="655963"/>
                </a:lnTo>
                <a:lnTo>
                  <a:pt x="0" y="0"/>
                </a:lnTo>
                <a:close/>
              </a:path>
            </a:pathLst>
          </a:custGeom>
          <a:solidFill>
            <a:srgbClr val="F1A0C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 name="Freeform 4">
            <a:extLst>
              <a:ext uri="{FF2B5EF4-FFF2-40B4-BE49-F238E27FC236}">
                <a16:creationId xmlns:a16="http://schemas.microsoft.com/office/drawing/2014/main" id="{932479A4-B1E9-72E7-E63C-5CF05859F749}"/>
              </a:ext>
            </a:extLst>
          </p:cNvPr>
          <p:cNvSpPr>
            <a:spLocks noGrp="1"/>
          </p:cNvSpPr>
          <p:nvPr>
            <p:ph type="pic" sz="quarter" idx="45"/>
          </p:nvPr>
        </p:nvSpPr>
        <p:spPr>
          <a:xfrm rot="5400000">
            <a:off x="2251283" y="2200363"/>
            <a:ext cx="6261518" cy="3115967"/>
          </a:xfrm>
          <a:custGeom>
            <a:avLst/>
            <a:gdLst>
              <a:gd name="connsiteX0" fmla="*/ 0 w 5529871"/>
              <a:gd name="connsiteY0" fmla="*/ 0 h 2751872"/>
              <a:gd name="connsiteX1" fmla="*/ 2464916 w 5529871"/>
              <a:gd name="connsiteY1" fmla="*/ 0 h 2751872"/>
              <a:gd name="connsiteX2" fmla="*/ 2532001 w 5529871"/>
              <a:gd name="connsiteY2" fmla="*/ 0 h 2751872"/>
              <a:gd name="connsiteX3" fmla="*/ 4996917 w 5529871"/>
              <a:gd name="connsiteY3" fmla="*/ 0 h 2751872"/>
              <a:gd name="connsiteX4" fmla="*/ 5529871 w 5529871"/>
              <a:gd name="connsiteY4" fmla="*/ 532801 h 2751872"/>
              <a:gd name="connsiteX5" fmla="*/ 5529871 w 5529871"/>
              <a:gd name="connsiteY5" fmla="*/ 2751872 h 2751872"/>
              <a:gd name="connsiteX6" fmla="*/ 3247519 w 5529871"/>
              <a:gd name="connsiteY6" fmla="*/ 2751872 h 2751872"/>
              <a:gd name="connsiteX7" fmla="*/ 3089867 w 5529871"/>
              <a:gd name="connsiteY7" fmla="*/ 2735967 h 2751872"/>
              <a:gd name="connsiteX8" fmla="*/ 3064955 w 5529871"/>
              <a:gd name="connsiteY8" fmla="*/ 2728230 h 2751872"/>
              <a:gd name="connsiteX9" fmla="*/ 3064955 w 5529871"/>
              <a:gd name="connsiteY9" fmla="*/ 2751872 h 2751872"/>
              <a:gd name="connsiteX10" fmla="*/ 782602 w 5529871"/>
              <a:gd name="connsiteY10" fmla="*/ 2751872 h 2751872"/>
              <a:gd name="connsiteX11" fmla="*/ 0 w 5529871"/>
              <a:gd name="connsiteY11" fmla="*/ 1969495 h 2751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29871" h="2751872">
                <a:moveTo>
                  <a:pt x="0" y="0"/>
                </a:moveTo>
                <a:lnTo>
                  <a:pt x="2464916" y="0"/>
                </a:lnTo>
                <a:lnTo>
                  <a:pt x="2532001" y="0"/>
                </a:lnTo>
                <a:lnTo>
                  <a:pt x="4996917" y="0"/>
                </a:lnTo>
                <a:cubicBezTo>
                  <a:pt x="5291445" y="0"/>
                  <a:pt x="5529871" y="238358"/>
                  <a:pt x="5529871" y="532801"/>
                </a:cubicBezTo>
                <a:lnTo>
                  <a:pt x="5529871" y="2751872"/>
                </a:lnTo>
                <a:lnTo>
                  <a:pt x="3247519" y="2751872"/>
                </a:lnTo>
                <a:cubicBezTo>
                  <a:pt x="3193522" y="2751872"/>
                  <a:pt x="3140796" y="2746395"/>
                  <a:pt x="3089867" y="2735967"/>
                </a:cubicBezTo>
                <a:lnTo>
                  <a:pt x="3064955" y="2728230"/>
                </a:lnTo>
                <a:lnTo>
                  <a:pt x="3064955" y="2751872"/>
                </a:lnTo>
                <a:lnTo>
                  <a:pt x="782602" y="2751872"/>
                </a:lnTo>
                <a:cubicBezTo>
                  <a:pt x="350629" y="2751872"/>
                  <a:pt x="0" y="2401345"/>
                  <a:pt x="0" y="1969495"/>
                </a:cubicBezTo>
                <a:close/>
              </a:path>
            </a:pathLst>
          </a:custGeom>
          <a:solidFill>
            <a:schemeClr val="bg1">
              <a:lumMod val="85000"/>
            </a:schemeClr>
          </a:solidFill>
          <a:ln>
            <a:noFill/>
          </a:ln>
        </p:spPr>
        <p:txBody>
          <a:bodyPr wrap="square">
            <a:noAutofit/>
          </a:bodyPr>
          <a:lstStyle>
            <a:lvl1pPr marL="0" indent="0">
              <a:buNone/>
              <a:defRPr sz="800" b="0" i="0">
                <a:latin typeface="Calibri" panose="020F0502020204030204" pitchFamily="34" charset="0"/>
                <a:cs typeface="Calibri" panose="020F0502020204030204" pitchFamily="34" charset="0"/>
              </a:defRPr>
            </a:lvl1pPr>
          </a:lstStyle>
          <a:p>
            <a:endParaRPr lang="en-US"/>
          </a:p>
        </p:txBody>
      </p:sp>
    </p:spTree>
    <p:extLst>
      <p:ext uri="{BB962C8B-B14F-4D97-AF65-F5344CB8AC3E}">
        <p14:creationId xmlns:p14="http://schemas.microsoft.com/office/powerpoint/2010/main" val="210746147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Content Page">
    <p:spTree>
      <p:nvGrpSpPr>
        <p:cNvPr id="1" name=""/>
        <p:cNvGrpSpPr/>
        <p:nvPr/>
      </p:nvGrpSpPr>
      <p:grpSpPr>
        <a:xfrm>
          <a:off x="0" y="0"/>
          <a:ext cx="0" cy="0"/>
          <a:chOff x="0" y="0"/>
          <a:chExt cx="0" cy="0"/>
        </a:xfrm>
      </p:grpSpPr>
      <p:sp>
        <p:nvSpPr>
          <p:cNvPr id="53" name="Freeform 52">
            <a:extLst>
              <a:ext uri="{FF2B5EF4-FFF2-40B4-BE49-F238E27FC236}">
                <a16:creationId xmlns:a16="http://schemas.microsoft.com/office/drawing/2014/main" id="{958D2512-BEB4-C74E-98F5-ED95515BE0EE}"/>
              </a:ext>
            </a:extLst>
          </p:cNvPr>
          <p:cNvSpPr/>
          <p:nvPr userDrawn="1"/>
        </p:nvSpPr>
        <p:spPr>
          <a:xfrm>
            <a:off x="326600" y="228027"/>
            <a:ext cx="2454099" cy="9755751"/>
          </a:xfrm>
          <a:custGeom>
            <a:avLst/>
            <a:gdLst>
              <a:gd name="connsiteX0" fmla="*/ 908901 w 908901"/>
              <a:gd name="connsiteY0" fmla="*/ 2711880 h 2711879"/>
              <a:gd name="connsiteX1" fmla="*/ 301407 w 908901"/>
              <a:gd name="connsiteY1" fmla="*/ 2711880 h 2711879"/>
              <a:gd name="connsiteX2" fmla="*/ 0 w 908901"/>
              <a:gd name="connsiteY2" fmla="*/ 2410560 h 2711879"/>
              <a:gd name="connsiteX3" fmla="*/ 0 w 908901"/>
              <a:gd name="connsiteY3" fmla="*/ 0 h 2711879"/>
              <a:gd name="connsiteX4" fmla="*/ 703642 w 908901"/>
              <a:gd name="connsiteY4" fmla="*/ 0 h 2711879"/>
              <a:gd name="connsiteX5" fmla="*/ 908901 w 908901"/>
              <a:gd name="connsiteY5" fmla="*/ 205200 h 2711879"/>
              <a:gd name="connsiteX6" fmla="*/ 908901 w 908901"/>
              <a:gd name="connsiteY6" fmla="*/ 2711880 h 271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8901" h="2711879">
                <a:moveTo>
                  <a:pt x="908901" y="2711880"/>
                </a:moveTo>
                <a:lnTo>
                  <a:pt x="301407" y="2711880"/>
                </a:lnTo>
                <a:cubicBezTo>
                  <a:pt x="135039" y="2711880"/>
                  <a:pt x="0" y="2576880"/>
                  <a:pt x="0" y="2410560"/>
                </a:cubicBezTo>
                <a:lnTo>
                  <a:pt x="0" y="0"/>
                </a:lnTo>
                <a:lnTo>
                  <a:pt x="703642" y="0"/>
                </a:lnTo>
                <a:cubicBezTo>
                  <a:pt x="817075" y="0"/>
                  <a:pt x="908901" y="91800"/>
                  <a:pt x="908901" y="205200"/>
                </a:cubicBezTo>
                <a:lnTo>
                  <a:pt x="908901" y="271188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48" name="Graphic 317">
            <a:extLst>
              <a:ext uri="{FF2B5EF4-FFF2-40B4-BE49-F238E27FC236}">
                <a16:creationId xmlns:a16="http://schemas.microsoft.com/office/drawing/2014/main" id="{50AC76A7-F1F5-854F-ABC4-3BA775EB48FC}"/>
              </a:ext>
            </a:extLst>
          </p:cNvPr>
          <p:cNvSpPr/>
          <p:nvPr userDrawn="1"/>
        </p:nvSpPr>
        <p:spPr>
          <a:xfrm rot="10800000">
            <a:off x="-1" y="2195796"/>
            <a:ext cx="2955366" cy="8503489"/>
          </a:xfrm>
          <a:custGeom>
            <a:avLst/>
            <a:gdLst>
              <a:gd name="connsiteX0" fmla="*/ 1268454 w 1268453"/>
              <a:gd name="connsiteY0" fmla="*/ 0 h 3649726"/>
              <a:gd name="connsiteX1" fmla="*/ 312022 w 1268453"/>
              <a:gd name="connsiteY1" fmla="*/ 0 h 3649726"/>
              <a:gd name="connsiteX2" fmla="*/ 0 w 1268453"/>
              <a:gd name="connsiteY2" fmla="*/ 1291780 h 3649726"/>
              <a:gd name="connsiteX3" fmla="*/ 1268454 w 1268453"/>
              <a:gd name="connsiteY3" fmla="*/ 3649727 h 3649726"/>
              <a:gd name="connsiteX4" fmla="*/ 1268454 w 1268453"/>
              <a:gd name="connsiteY4" fmla="*/ 0 h 3649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8453" h="3649726">
                <a:moveTo>
                  <a:pt x="1268454" y="0"/>
                </a:moveTo>
                <a:lnTo>
                  <a:pt x="312022" y="0"/>
                </a:lnTo>
                <a:cubicBezTo>
                  <a:pt x="112425" y="386882"/>
                  <a:pt x="0" y="825892"/>
                  <a:pt x="0" y="1291780"/>
                </a:cubicBezTo>
                <a:cubicBezTo>
                  <a:pt x="0" y="2276498"/>
                  <a:pt x="504286" y="3143929"/>
                  <a:pt x="1268454" y="3649727"/>
                </a:cubicBezTo>
                <a:lnTo>
                  <a:pt x="1268454" y="0"/>
                </a:lnTo>
                <a:close/>
              </a:path>
            </a:pathLst>
          </a:custGeom>
          <a:noFill/>
          <a:ln w="8132" cap="flat">
            <a:noFill/>
            <a:prstDash val="solid"/>
            <a:miter/>
          </a:ln>
          <a:effectLst>
            <a:innerShdw blurRad="495300" dist="203200" dir="12720000">
              <a:prstClr val="black">
                <a:alpha val="34000"/>
              </a:prstClr>
            </a:innerShdw>
          </a:effectLst>
        </p:spPr>
        <p:txBody>
          <a:bodyPr rtlCol="0" anchor="ctr"/>
          <a:lstStyle/>
          <a:p>
            <a:endParaRPr lang="en-US">
              <a:latin typeface="Calibri" panose="020F0502020204030204" pitchFamily="34" charset="0"/>
              <a:cs typeface="Calibri" panose="020F0502020204030204" pitchFamily="34" charset="0"/>
            </a:endParaRPr>
          </a:p>
        </p:txBody>
      </p:sp>
      <p:sp>
        <p:nvSpPr>
          <p:cNvPr id="54" name="Freeform 53">
            <a:extLst>
              <a:ext uri="{FF2B5EF4-FFF2-40B4-BE49-F238E27FC236}">
                <a16:creationId xmlns:a16="http://schemas.microsoft.com/office/drawing/2014/main" id="{31C4C69A-F0F1-F846-B3C6-B2150ED6A591}"/>
              </a:ext>
            </a:extLst>
          </p:cNvPr>
          <p:cNvSpPr>
            <a:spLocks noChangeAspect="1"/>
          </p:cNvSpPr>
          <p:nvPr userDrawn="1"/>
        </p:nvSpPr>
        <p:spPr>
          <a:xfrm>
            <a:off x="17775" y="1199068"/>
            <a:ext cx="7560000" cy="720752"/>
          </a:xfrm>
          <a:custGeom>
            <a:avLst/>
            <a:gdLst>
              <a:gd name="connsiteX0" fmla="*/ 0 w 7530847"/>
              <a:gd name="connsiteY0" fmla="*/ 717973 h 717972"/>
              <a:gd name="connsiteX1" fmla="*/ 0 w 7530847"/>
              <a:gd name="connsiteY1" fmla="*/ 0 h 717972"/>
              <a:gd name="connsiteX2" fmla="*/ 7143771 w 7530847"/>
              <a:gd name="connsiteY2" fmla="*/ 0 h 717972"/>
              <a:gd name="connsiteX3" fmla="*/ 7530848 w 7530847"/>
              <a:gd name="connsiteY3" fmla="*/ 387166 h 717972"/>
              <a:gd name="connsiteX4" fmla="*/ 7530848 w 7530847"/>
              <a:gd name="connsiteY4" fmla="*/ 715523 h 717972"/>
              <a:gd name="connsiteX5" fmla="*/ 0 w 7530847"/>
              <a:gd name="connsiteY5" fmla="*/ 715523 h 71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30847" h="717972">
                <a:moveTo>
                  <a:pt x="0" y="717973"/>
                </a:moveTo>
                <a:lnTo>
                  <a:pt x="0" y="0"/>
                </a:lnTo>
                <a:lnTo>
                  <a:pt x="7143771" y="0"/>
                </a:lnTo>
                <a:cubicBezTo>
                  <a:pt x="7356909" y="0"/>
                  <a:pt x="7530848" y="173980"/>
                  <a:pt x="7530848" y="387166"/>
                </a:cubicBezTo>
                <a:lnTo>
                  <a:pt x="7530848" y="715523"/>
                </a:lnTo>
                <a:lnTo>
                  <a:pt x="0" y="715523"/>
                </a:lnTo>
                <a:close/>
              </a:path>
            </a:pathLst>
          </a:custGeom>
          <a:solidFill>
            <a:srgbClr val="F79037"/>
          </a:solidFill>
          <a:ln w="24491" cap="flat">
            <a:noFill/>
            <a:prstDash val="solid"/>
            <a:miter/>
          </a:ln>
        </p:spPr>
        <p:txBody>
          <a:bodyPr rtlCol="0" anchor="ctr"/>
          <a:lstStyle/>
          <a:p>
            <a:endParaRPr lang="en-US"/>
          </a:p>
        </p:txBody>
      </p:sp>
      <p:sp>
        <p:nvSpPr>
          <p:cNvPr id="55" name="Text Placeholder 32">
            <a:extLst>
              <a:ext uri="{FF2B5EF4-FFF2-40B4-BE49-F238E27FC236}">
                <a16:creationId xmlns:a16="http://schemas.microsoft.com/office/drawing/2014/main" id="{2F2AC1C0-6F40-D744-9AE1-2ADFCC2B41C3}"/>
              </a:ext>
            </a:extLst>
          </p:cNvPr>
          <p:cNvSpPr>
            <a:spLocks noGrp="1"/>
          </p:cNvSpPr>
          <p:nvPr>
            <p:ph type="body" sz="quarter" idx="47" hasCustomPrompt="1"/>
          </p:nvPr>
        </p:nvSpPr>
        <p:spPr>
          <a:xfrm>
            <a:off x="466929" y="1139880"/>
            <a:ext cx="6815990" cy="1070954"/>
          </a:xfrm>
        </p:spPr>
        <p:txBody>
          <a:bodyPr>
            <a:noAutofit/>
          </a:bodyPr>
          <a:lstStyle>
            <a:lvl1pPr marL="0" indent="0" algn="l">
              <a:buNone/>
              <a:defRPr sz="5500" b="0"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contents</a:t>
            </a:r>
            <a:endParaRPr lang="en-US"/>
          </a:p>
        </p:txBody>
      </p:sp>
    </p:spTree>
    <p:extLst>
      <p:ext uri="{BB962C8B-B14F-4D97-AF65-F5344CB8AC3E}">
        <p14:creationId xmlns:p14="http://schemas.microsoft.com/office/powerpoint/2010/main" val="375070393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Content Page">
    <p:spTree>
      <p:nvGrpSpPr>
        <p:cNvPr id="1" name=""/>
        <p:cNvGrpSpPr/>
        <p:nvPr/>
      </p:nvGrpSpPr>
      <p:grpSpPr>
        <a:xfrm>
          <a:off x="0" y="0"/>
          <a:ext cx="0" cy="0"/>
          <a:chOff x="0" y="0"/>
          <a:chExt cx="0" cy="0"/>
        </a:xfrm>
      </p:grpSpPr>
      <p:sp>
        <p:nvSpPr>
          <p:cNvPr id="53" name="Freeform 52">
            <a:extLst>
              <a:ext uri="{FF2B5EF4-FFF2-40B4-BE49-F238E27FC236}">
                <a16:creationId xmlns:a16="http://schemas.microsoft.com/office/drawing/2014/main" id="{958D2512-BEB4-C74E-98F5-ED95515BE0EE}"/>
              </a:ext>
            </a:extLst>
          </p:cNvPr>
          <p:cNvSpPr/>
          <p:nvPr userDrawn="1"/>
        </p:nvSpPr>
        <p:spPr>
          <a:xfrm>
            <a:off x="326601" y="529354"/>
            <a:ext cx="1819744" cy="7234010"/>
          </a:xfrm>
          <a:custGeom>
            <a:avLst/>
            <a:gdLst>
              <a:gd name="connsiteX0" fmla="*/ 908901 w 908901"/>
              <a:gd name="connsiteY0" fmla="*/ 2711880 h 2711879"/>
              <a:gd name="connsiteX1" fmla="*/ 301407 w 908901"/>
              <a:gd name="connsiteY1" fmla="*/ 2711880 h 2711879"/>
              <a:gd name="connsiteX2" fmla="*/ 0 w 908901"/>
              <a:gd name="connsiteY2" fmla="*/ 2410560 h 2711879"/>
              <a:gd name="connsiteX3" fmla="*/ 0 w 908901"/>
              <a:gd name="connsiteY3" fmla="*/ 0 h 2711879"/>
              <a:gd name="connsiteX4" fmla="*/ 703642 w 908901"/>
              <a:gd name="connsiteY4" fmla="*/ 0 h 2711879"/>
              <a:gd name="connsiteX5" fmla="*/ 908901 w 908901"/>
              <a:gd name="connsiteY5" fmla="*/ 205200 h 2711879"/>
              <a:gd name="connsiteX6" fmla="*/ 908901 w 908901"/>
              <a:gd name="connsiteY6" fmla="*/ 2711880 h 271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8901" h="2711879">
                <a:moveTo>
                  <a:pt x="908901" y="2711880"/>
                </a:moveTo>
                <a:lnTo>
                  <a:pt x="301407" y="2711880"/>
                </a:lnTo>
                <a:cubicBezTo>
                  <a:pt x="135039" y="2711880"/>
                  <a:pt x="0" y="2576880"/>
                  <a:pt x="0" y="2410560"/>
                </a:cubicBezTo>
                <a:lnTo>
                  <a:pt x="0" y="0"/>
                </a:lnTo>
                <a:lnTo>
                  <a:pt x="703642" y="0"/>
                </a:lnTo>
                <a:cubicBezTo>
                  <a:pt x="817075" y="0"/>
                  <a:pt x="908901" y="91800"/>
                  <a:pt x="908901" y="205200"/>
                </a:cubicBezTo>
                <a:lnTo>
                  <a:pt x="908901" y="271188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2" name="Freeform 1">
            <a:extLst>
              <a:ext uri="{FF2B5EF4-FFF2-40B4-BE49-F238E27FC236}">
                <a16:creationId xmlns:a16="http://schemas.microsoft.com/office/drawing/2014/main" id="{7C0FC3EC-87D2-C70D-8B5A-BC200EBC1117}"/>
              </a:ext>
            </a:extLst>
          </p:cNvPr>
          <p:cNvSpPr/>
          <p:nvPr userDrawn="1"/>
        </p:nvSpPr>
        <p:spPr>
          <a:xfrm>
            <a:off x="326601" y="3020333"/>
            <a:ext cx="1819744" cy="7234010"/>
          </a:xfrm>
          <a:custGeom>
            <a:avLst/>
            <a:gdLst>
              <a:gd name="connsiteX0" fmla="*/ 908901 w 908901"/>
              <a:gd name="connsiteY0" fmla="*/ 2711880 h 2711879"/>
              <a:gd name="connsiteX1" fmla="*/ 301407 w 908901"/>
              <a:gd name="connsiteY1" fmla="*/ 2711880 h 2711879"/>
              <a:gd name="connsiteX2" fmla="*/ 0 w 908901"/>
              <a:gd name="connsiteY2" fmla="*/ 2410560 h 2711879"/>
              <a:gd name="connsiteX3" fmla="*/ 0 w 908901"/>
              <a:gd name="connsiteY3" fmla="*/ 0 h 2711879"/>
              <a:gd name="connsiteX4" fmla="*/ 703642 w 908901"/>
              <a:gd name="connsiteY4" fmla="*/ 0 h 2711879"/>
              <a:gd name="connsiteX5" fmla="*/ 908901 w 908901"/>
              <a:gd name="connsiteY5" fmla="*/ 205200 h 2711879"/>
              <a:gd name="connsiteX6" fmla="*/ 908901 w 908901"/>
              <a:gd name="connsiteY6" fmla="*/ 2711880 h 271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8901" h="2711879">
                <a:moveTo>
                  <a:pt x="908901" y="2711880"/>
                </a:moveTo>
                <a:lnTo>
                  <a:pt x="301407" y="2711880"/>
                </a:lnTo>
                <a:cubicBezTo>
                  <a:pt x="135039" y="2711880"/>
                  <a:pt x="0" y="2576880"/>
                  <a:pt x="0" y="2410560"/>
                </a:cubicBezTo>
                <a:lnTo>
                  <a:pt x="0" y="0"/>
                </a:lnTo>
                <a:lnTo>
                  <a:pt x="703642" y="0"/>
                </a:lnTo>
                <a:cubicBezTo>
                  <a:pt x="817075" y="0"/>
                  <a:pt x="908901" y="91800"/>
                  <a:pt x="908901" y="205200"/>
                </a:cubicBezTo>
                <a:lnTo>
                  <a:pt x="908901" y="271188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38" name="Text Placeholder 32">
            <a:extLst>
              <a:ext uri="{FF2B5EF4-FFF2-40B4-BE49-F238E27FC236}">
                <a16:creationId xmlns:a16="http://schemas.microsoft.com/office/drawing/2014/main" id="{AFC4C041-4471-1645-B54C-0FB50A90D6A6}"/>
              </a:ext>
            </a:extLst>
          </p:cNvPr>
          <p:cNvSpPr>
            <a:spLocks noGrp="1"/>
          </p:cNvSpPr>
          <p:nvPr>
            <p:ph type="body" sz="quarter" idx="11" hasCustomPrompt="1"/>
          </p:nvPr>
        </p:nvSpPr>
        <p:spPr>
          <a:xfrm>
            <a:off x="1479589" y="3999491"/>
            <a:ext cx="648000" cy="348400"/>
          </a:xfrm>
        </p:spPr>
        <p:txBody>
          <a:bodyPr anchor="ctr">
            <a:noAutofit/>
          </a:bodyPr>
          <a:lstStyle>
            <a:lvl1pPr marL="0" indent="0" algn="ctr">
              <a:buNone/>
              <a:defRPr sz="2000" b="1"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01</a:t>
            </a:r>
            <a:endParaRPr lang="en-US"/>
          </a:p>
        </p:txBody>
      </p:sp>
      <p:sp>
        <p:nvSpPr>
          <p:cNvPr id="39" name="Text Placeholder 32">
            <a:extLst>
              <a:ext uri="{FF2B5EF4-FFF2-40B4-BE49-F238E27FC236}">
                <a16:creationId xmlns:a16="http://schemas.microsoft.com/office/drawing/2014/main" id="{84498D42-7EBE-2D45-859D-69134CB9C2D1}"/>
              </a:ext>
            </a:extLst>
          </p:cNvPr>
          <p:cNvSpPr>
            <a:spLocks noGrp="1"/>
          </p:cNvSpPr>
          <p:nvPr>
            <p:ph type="body" sz="quarter" idx="48" hasCustomPrompt="1"/>
          </p:nvPr>
        </p:nvSpPr>
        <p:spPr>
          <a:xfrm>
            <a:off x="2248804" y="3999491"/>
            <a:ext cx="4608000" cy="348400"/>
          </a:xfrm>
        </p:spPr>
        <p:txBody>
          <a:bodyPr anchor="ctr">
            <a:noAutofit/>
          </a:bodyPr>
          <a:lstStyle>
            <a:lvl1pPr marL="0" indent="0" algn="l">
              <a:buNone/>
              <a:defRPr sz="1600" b="0"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Title</a:t>
            </a:r>
            <a:endParaRPr lang="en-US"/>
          </a:p>
        </p:txBody>
      </p:sp>
      <p:sp>
        <p:nvSpPr>
          <p:cNvPr id="40" name="Text Placeholder 32">
            <a:extLst>
              <a:ext uri="{FF2B5EF4-FFF2-40B4-BE49-F238E27FC236}">
                <a16:creationId xmlns:a16="http://schemas.microsoft.com/office/drawing/2014/main" id="{26FF1950-4496-1645-B75F-49EF6F14F04F}"/>
              </a:ext>
            </a:extLst>
          </p:cNvPr>
          <p:cNvSpPr>
            <a:spLocks noGrp="1"/>
          </p:cNvSpPr>
          <p:nvPr>
            <p:ph type="body" sz="quarter" idx="13" hasCustomPrompt="1"/>
          </p:nvPr>
        </p:nvSpPr>
        <p:spPr>
          <a:xfrm>
            <a:off x="1479589" y="4474733"/>
            <a:ext cx="648000" cy="348400"/>
          </a:xfrm>
        </p:spPr>
        <p:txBody>
          <a:bodyPr anchor="ctr">
            <a:noAutofit/>
          </a:bodyPr>
          <a:lstStyle>
            <a:lvl1pPr marL="0" indent="0" algn="ctr">
              <a:buNone/>
              <a:defRPr sz="2000" b="1"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02</a:t>
            </a:r>
            <a:endParaRPr lang="en-US"/>
          </a:p>
        </p:txBody>
      </p:sp>
      <p:sp>
        <p:nvSpPr>
          <p:cNvPr id="41" name="Text Placeholder 32">
            <a:extLst>
              <a:ext uri="{FF2B5EF4-FFF2-40B4-BE49-F238E27FC236}">
                <a16:creationId xmlns:a16="http://schemas.microsoft.com/office/drawing/2014/main" id="{3372917F-6B26-7E44-BE50-63603C24244A}"/>
              </a:ext>
            </a:extLst>
          </p:cNvPr>
          <p:cNvSpPr>
            <a:spLocks noGrp="1"/>
          </p:cNvSpPr>
          <p:nvPr>
            <p:ph type="body" sz="quarter" idx="14" hasCustomPrompt="1"/>
          </p:nvPr>
        </p:nvSpPr>
        <p:spPr>
          <a:xfrm>
            <a:off x="2248804" y="4474733"/>
            <a:ext cx="4608000" cy="348400"/>
          </a:xfrm>
        </p:spPr>
        <p:txBody>
          <a:bodyPr anchor="ctr">
            <a:noAutofit/>
          </a:bodyPr>
          <a:lstStyle>
            <a:lvl1pPr marL="0" indent="0" algn="l">
              <a:buNone/>
              <a:defRPr sz="1600" b="0"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Title</a:t>
            </a:r>
            <a:endParaRPr lang="en-US"/>
          </a:p>
        </p:txBody>
      </p:sp>
      <p:sp>
        <p:nvSpPr>
          <p:cNvPr id="42" name="Text Placeholder 32">
            <a:extLst>
              <a:ext uri="{FF2B5EF4-FFF2-40B4-BE49-F238E27FC236}">
                <a16:creationId xmlns:a16="http://schemas.microsoft.com/office/drawing/2014/main" id="{AF173301-3788-A541-90F5-BC73B536FC86}"/>
              </a:ext>
            </a:extLst>
          </p:cNvPr>
          <p:cNvSpPr>
            <a:spLocks noGrp="1"/>
          </p:cNvSpPr>
          <p:nvPr>
            <p:ph type="body" sz="quarter" idx="15" hasCustomPrompt="1"/>
          </p:nvPr>
        </p:nvSpPr>
        <p:spPr>
          <a:xfrm>
            <a:off x="1479589" y="4990857"/>
            <a:ext cx="648000" cy="348400"/>
          </a:xfrm>
        </p:spPr>
        <p:txBody>
          <a:bodyPr anchor="ctr">
            <a:noAutofit/>
          </a:bodyPr>
          <a:lstStyle>
            <a:lvl1pPr marL="0" indent="0" algn="ctr">
              <a:buNone/>
              <a:defRPr sz="2000" b="1"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03</a:t>
            </a:r>
            <a:endParaRPr lang="en-US"/>
          </a:p>
        </p:txBody>
      </p:sp>
      <p:sp>
        <p:nvSpPr>
          <p:cNvPr id="43" name="Text Placeholder 32">
            <a:extLst>
              <a:ext uri="{FF2B5EF4-FFF2-40B4-BE49-F238E27FC236}">
                <a16:creationId xmlns:a16="http://schemas.microsoft.com/office/drawing/2014/main" id="{F2F6DF8D-9960-794E-9897-1F6A288616B6}"/>
              </a:ext>
            </a:extLst>
          </p:cNvPr>
          <p:cNvSpPr>
            <a:spLocks noGrp="1"/>
          </p:cNvSpPr>
          <p:nvPr>
            <p:ph type="body" sz="quarter" idx="19" hasCustomPrompt="1"/>
          </p:nvPr>
        </p:nvSpPr>
        <p:spPr>
          <a:xfrm>
            <a:off x="2248804" y="4990857"/>
            <a:ext cx="4608000" cy="348400"/>
          </a:xfrm>
        </p:spPr>
        <p:txBody>
          <a:bodyPr anchor="ctr">
            <a:noAutofit/>
          </a:bodyPr>
          <a:lstStyle>
            <a:lvl1pPr marL="0" indent="0" algn="l">
              <a:buNone/>
              <a:defRPr sz="1600" b="0"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Title</a:t>
            </a:r>
            <a:endParaRPr lang="en-US"/>
          </a:p>
        </p:txBody>
      </p:sp>
      <p:sp>
        <p:nvSpPr>
          <p:cNvPr id="44" name="Text Placeholder 32">
            <a:extLst>
              <a:ext uri="{FF2B5EF4-FFF2-40B4-BE49-F238E27FC236}">
                <a16:creationId xmlns:a16="http://schemas.microsoft.com/office/drawing/2014/main" id="{DECEE95D-DA36-FC47-8C29-431CF7E005BF}"/>
              </a:ext>
            </a:extLst>
          </p:cNvPr>
          <p:cNvSpPr>
            <a:spLocks noGrp="1"/>
          </p:cNvSpPr>
          <p:nvPr>
            <p:ph type="body" sz="quarter" idx="17" hasCustomPrompt="1"/>
          </p:nvPr>
        </p:nvSpPr>
        <p:spPr>
          <a:xfrm>
            <a:off x="1479589" y="5476822"/>
            <a:ext cx="648000" cy="348400"/>
          </a:xfrm>
        </p:spPr>
        <p:txBody>
          <a:bodyPr anchor="ctr">
            <a:noAutofit/>
          </a:bodyPr>
          <a:lstStyle>
            <a:lvl1pPr marL="0" indent="0" algn="ctr">
              <a:buNone/>
              <a:defRPr sz="2000" b="1"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04</a:t>
            </a:r>
            <a:endParaRPr lang="en-US"/>
          </a:p>
        </p:txBody>
      </p:sp>
      <p:sp>
        <p:nvSpPr>
          <p:cNvPr id="45" name="Text Placeholder 32">
            <a:extLst>
              <a:ext uri="{FF2B5EF4-FFF2-40B4-BE49-F238E27FC236}">
                <a16:creationId xmlns:a16="http://schemas.microsoft.com/office/drawing/2014/main" id="{6A395E06-9B02-644F-9C08-C998D6E7DCFC}"/>
              </a:ext>
            </a:extLst>
          </p:cNvPr>
          <p:cNvSpPr>
            <a:spLocks noGrp="1"/>
          </p:cNvSpPr>
          <p:nvPr>
            <p:ph type="body" sz="quarter" idx="20" hasCustomPrompt="1"/>
          </p:nvPr>
        </p:nvSpPr>
        <p:spPr>
          <a:xfrm>
            <a:off x="2248804" y="5476822"/>
            <a:ext cx="4608000" cy="348400"/>
          </a:xfrm>
        </p:spPr>
        <p:txBody>
          <a:bodyPr anchor="ctr">
            <a:noAutofit/>
          </a:bodyPr>
          <a:lstStyle>
            <a:lvl1pPr marL="0" indent="0" algn="l">
              <a:buNone/>
              <a:defRPr sz="1600" b="0"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Title</a:t>
            </a:r>
            <a:endParaRPr lang="en-US"/>
          </a:p>
        </p:txBody>
      </p:sp>
      <p:sp>
        <p:nvSpPr>
          <p:cNvPr id="48" name="Graphic 317">
            <a:extLst>
              <a:ext uri="{FF2B5EF4-FFF2-40B4-BE49-F238E27FC236}">
                <a16:creationId xmlns:a16="http://schemas.microsoft.com/office/drawing/2014/main" id="{50AC76A7-F1F5-854F-ABC4-3BA775EB48FC}"/>
              </a:ext>
            </a:extLst>
          </p:cNvPr>
          <p:cNvSpPr/>
          <p:nvPr userDrawn="1"/>
        </p:nvSpPr>
        <p:spPr>
          <a:xfrm rot="10800000">
            <a:off x="-1" y="2195796"/>
            <a:ext cx="2955366" cy="8503489"/>
          </a:xfrm>
          <a:custGeom>
            <a:avLst/>
            <a:gdLst>
              <a:gd name="connsiteX0" fmla="*/ 1268454 w 1268453"/>
              <a:gd name="connsiteY0" fmla="*/ 0 h 3649726"/>
              <a:gd name="connsiteX1" fmla="*/ 312022 w 1268453"/>
              <a:gd name="connsiteY1" fmla="*/ 0 h 3649726"/>
              <a:gd name="connsiteX2" fmla="*/ 0 w 1268453"/>
              <a:gd name="connsiteY2" fmla="*/ 1291780 h 3649726"/>
              <a:gd name="connsiteX3" fmla="*/ 1268454 w 1268453"/>
              <a:gd name="connsiteY3" fmla="*/ 3649727 h 3649726"/>
              <a:gd name="connsiteX4" fmla="*/ 1268454 w 1268453"/>
              <a:gd name="connsiteY4" fmla="*/ 0 h 3649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8453" h="3649726">
                <a:moveTo>
                  <a:pt x="1268454" y="0"/>
                </a:moveTo>
                <a:lnTo>
                  <a:pt x="312022" y="0"/>
                </a:lnTo>
                <a:cubicBezTo>
                  <a:pt x="112425" y="386882"/>
                  <a:pt x="0" y="825892"/>
                  <a:pt x="0" y="1291780"/>
                </a:cubicBezTo>
                <a:cubicBezTo>
                  <a:pt x="0" y="2276498"/>
                  <a:pt x="504286" y="3143929"/>
                  <a:pt x="1268454" y="3649727"/>
                </a:cubicBezTo>
                <a:lnTo>
                  <a:pt x="1268454" y="0"/>
                </a:lnTo>
                <a:close/>
              </a:path>
            </a:pathLst>
          </a:custGeom>
          <a:noFill/>
          <a:ln w="8132" cap="flat">
            <a:noFill/>
            <a:prstDash val="solid"/>
            <a:miter/>
          </a:ln>
          <a:effectLst>
            <a:innerShdw blurRad="495300" dist="203200" dir="12720000">
              <a:prstClr val="black">
                <a:alpha val="34000"/>
              </a:prstClr>
            </a:innerShdw>
          </a:effectLst>
        </p:spPr>
        <p:txBody>
          <a:bodyPr rtlCol="0" anchor="ctr"/>
          <a:lstStyle/>
          <a:p>
            <a:endParaRPr lang="en-US">
              <a:latin typeface="Calibri" panose="020F0502020204030204" pitchFamily="34" charset="0"/>
              <a:cs typeface="Calibri" panose="020F0502020204030204" pitchFamily="34" charset="0"/>
            </a:endParaRPr>
          </a:p>
        </p:txBody>
      </p:sp>
      <p:sp>
        <p:nvSpPr>
          <p:cNvPr id="50" name="Rectangle 49">
            <a:extLst>
              <a:ext uri="{FF2B5EF4-FFF2-40B4-BE49-F238E27FC236}">
                <a16:creationId xmlns:a16="http://schemas.microsoft.com/office/drawing/2014/main" id="{EB5A765F-5909-294C-880F-7DE7AA4C4233}"/>
              </a:ext>
            </a:extLst>
          </p:cNvPr>
          <p:cNvSpPr/>
          <p:nvPr userDrawn="1"/>
        </p:nvSpPr>
        <p:spPr>
          <a:xfrm>
            <a:off x="326601" y="9035850"/>
            <a:ext cx="2617035" cy="4071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pic>
        <p:nvPicPr>
          <p:cNvPr id="51" name="Picture 50">
            <a:extLst>
              <a:ext uri="{FF2B5EF4-FFF2-40B4-BE49-F238E27FC236}">
                <a16:creationId xmlns:a16="http://schemas.microsoft.com/office/drawing/2014/main" id="{2CFEF3CB-DDBB-614D-ABAE-AE1A4B015125}"/>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r="44449"/>
          <a:stretch/>
        </p:blipFill>
        <p:spPr bwMode="auto">
          <a:xfrm>
            <a:off x="780686" y="9114831"/>
            <a:ext cx="1184829" cy="272079"/>
          </a:xfrm>
          <a:prstGeom prst="rect">
            <a:avLst/>
          </a:prstGeom>
          <a:ln>
            <a:noFill/>
          </a:ln>
          <a:extLst>
            <a:ext uri="{53640926-AAD7-44D8-BBD7-CCE9431645EC}">
              <a14:shadowObscured xmlns:a14="http://schemas.microsoft.com/office/drawing/2010/main"/>
            </a:ext>
          </a:extLst>
        </p:spPr>
      </p:pic>
      <p:sp>
        <p:nvSpPr>
          <p:cNvPr id="54" name="Freeform 53">
            <a:extLst>
              <a:ext uri="{FF2B5EF4-FFF2-40B4-BE49-F238E27FC236}">
                <a16:creationId xmlns:a16="http://schemas.microsoft.com/office/drawing/2014/main" id="{31C4C69A-F0F1-F846-B3C6-B2150ED6A591}"/>
              </a:ext>
            </a:extLst>
          </p:cNvPr>
          <p:cNvSpPr>
            <a:spLocks noChangeAspect="1"/>
          </p:cNvSpPr>
          <p:nvPr userDrawn="1"/>
        </p:nvSpPr>
        <p:spPr>
          <a:xfrm>
            <a:off x="17775" y="1199068"/>
            <a:ext cx="7560000" cy="720752"/>
          </a:xfrm>
          <a:custGeom>
            <a:avLst/>
            <a:gdLst>
              <a:gd name="connsiteX0" fmla="*/ 0 w 7530847"/>
              <a:gd name="connsiteY0" fmla="*/ 717973 h 717972"/>
              <a:gd name="connsiteX1" fmla="*/ 0 w 7530847"/>
              <a:gd name="connsiteY1" fmla="*/ 0 h 717972"/>
              <a:gd name="connsiteX2" fmla="*/ 7143771 w 7530847"/>
              <a:gd name="connsiteY2" fmla="*/ 0 h 717972"/>
              <a:gd name="connsiteX3" fmla="*/ 7530848 w 7530847"/>
              <a:gd name="connsiteY3" fmla="*/ 387166 h 717972"/>
              <a:gd name="connsiteX4" fmla="*/ 7530848 w 7530847"/>
              <a:gd name="connsiteY4" fmla="*/ 715523 h 717972"/>
              <a:gd name="connsiteX5" fmla="*/ 0 w 7530847"/>
              <a:gd name="connsiteY5" fmla="*/ 715523 h 71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30847" h="717972">
                <a:moveTo>
                  <a:pt x="0" y="717973"/>
                </a:moveTo>
                <a:lnTo>
                  <a:pt x="0" y="0"/>
                </a:lnTo>
                <a:lnTo>
                  <a:pt x="7143771" y="0"/>
                </a:lnTo>
                <a:cubicBezTo>
                  <a:pt x="7356909" y="0"/>
                  <a:pt x="7530848" y="173980"/>
                  <a:pt x="7530848" y="387166"/>
                </a:cubicBezTo>
                <a:lnTo>
                  <a:pt x="7530848" y="715523"/>
                </a:lnTo>
                <a:lnTo>
                  <a:pt x="0" y="715523"/>
                </a:lnTo>
                <a:close/>
              </a:path>
            </a:pathLst>
          </a:custGeom>
          <a:solidFill>
            <a:srgbClr val="F79037"/>
          </a:solidFill>
          <a:ln w="24491" cap="flat">
            <a:noFill/>
            <a:prstDash val="solid"/>
            <a:miter/>
          </a:ln>
        </p:spPr>
        <p:txBody>
          <a:bodyPr rtlCol="0" anchor="ctr"/>
          <a:lstStyle/>
          <a:p>
            <a:endParaRPr lang="en-US"/>
          </a:p>
        </p:txBody>
      </p:sp>
      <p:sp>
        <p:nvSpPr>
          <p:cNvPr id="55" name="Text Placeholder 32">
            <a:extLst>
              <a:ext uri="{FF2B5EF4-FFF2-40B4-BE49-F238E27FC236}">
                <a16:creationId xmlns:a16="http://schemas.microsoft.com/office/drawing/2014/main" id="{2F2AC1C0-6F40-D744-9AE1-2ADFCC2B41C3}"/>
              </a:ext>
            </a:extLst>
          </p:cNvPr>
          <p:cNvSpPr>
            <a:spLocks noGrp="1"/>
          </p:cNvSpPr>
          <p:nvPr>
            <p:ph type="body" sz="quarter" idx="47" hasCustomPrompt="1"/>
          </p:nvPr>
        </p:nvSpPr>
        <p:spPr>
          <a:xfrm>
            <a:off x="466929" y="1139880"/>
            <a:ext cx="6815990" cy="1070954"/>
          </a:xfrm>
        </p:spPr>
        <p:txBody>
          <a:bodyPr>
            <a:noAutofit/>
          </a:bodyPr>
          <a:lstStyle>
            <a:lvl1pPr marL="0" indent="0" algn="l">
              <a:buNone/>
              <a:defRPr sz="5500" b="0"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contents</a:t>
            </a:r>
            <a:endParaRPr lang="en-US"/>
          </a:p>
        </p:txBody>
      </p:sp>
      <p:sp>
        <p:nvSpPr>
          <p:cNvPr id="70" name="Text Placeholder 32">
            <a:extLst>
              <a:ext uri="{FF2B5EF4-FFF2-40B4-BE49-F238E27FC236}">
                <a16:creationId xmlns:a16="http://schemas.microsoft.com/office/drawing/2014/main" id="{56631D66-C58B-0746-8216-946534D113C1}"/>
              </a:ext>
            </a:extLst>
          </p:cNvPr>
          <p:cNvSpPr>
            <a:spLocks noGrp="1"/>
          </p:cNvSpPr>
          <p:nvPr>
            <p:ph type="body" sz="quarter" idx="51" hasCustomPrompt="1"/>
          </p:nvPr>
        </p:nvSpPr>
        <p:spPr>
          <a:xfrm>
            <a:off x="1485762" y="5951078"/>
            <a:ext cx="648000" cy="348400"/>
          </a:xfrm>
        </p:spPr>
        <p:txBody>
          <a:bodyPr anchor="ctr">
            <a:noAutofit/>
          </a:bodyPr>
          <a:lstStyle>
            <a:lvl1pPr marL="0" indent="0" algn="ctr">
              <a:buNone/>
              <a:defRPr sz="2000" b="1"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05</a:t>
            </a:r>
            <a:endParaRPr lang="en-US" dirty="0"/>
          </a:p>
        </p:txBody>
      </p:sp>
      <p:sp>
        <p:nvSpPr>
          <p:cNvPr id="71" name="Text Placeholder 32">
            <a:extLst>
              <a:ext uri="{FF2B5EF4-FFF2-40B4-BE49-F238E27FC236}">
                <a16:creationId xmlns:a16="http://schemas.microsoft.com/office/drawing/2014/main" id="{8C696F4C-F102-3742-9AD7-77D3C0C4D464}"/>
              </a:ext>
            </a:extLst>
          </p:cNvPr>
          <p:cNvSpPr>
            <a:spLocks noGrp="1"/>
          </p:cNvSpPr>
          <p:nvPr>
            <p:ph type="body" sz="quarter" idx="52" hasCustomPrompt="1"/>
          </p:nvPr>
        </p:nvSpPr>
        <p:spPr>
          <a:xfrm>
            <a:off x="2254977" y="5951078"/>
            <a:ext cx="4608000" cy="348400"/>
          </a:xfrm>
        </p:spPr>
        <p:txBody>
          <a:bodyPr anchor="ctr">
            <a:noAutofit/>
          </a:bodyPr>
          <a:lstStyle>
            <a:lvl1pPr marL="0" indent="0" algn="l">
              <a:buNone/>
              <a:defRPr sz="1600" b="0"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Title</a:t>
            </a:r>
            <a:endParaRPr lang="en-US"/>
          </a:p>
        </p:txBody>
      </p:sp>
      <p:sp>
        <p:nvSpPr>
          <p:cNvPr id="21" name="Slide Number Placeholder 5">
            <a:extLst>
              <a:ext uri="{FF2B5EF4-FFF2-40B4-BE49-F238E27FC236}">
                <a16:creationId xmlns:a16="http://schemas.microsoft.com/office/drawing/2014/main" id="{891D65A2-F0A7-6546-AC37-162038FB25D7}"/>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grpSp>
        <p:nvGrpSpPr>
          <p:cNvPr id="27" name="Group 26">
            <a:extLst>
              <a:ext uri="{FF2B5EF4-FFF2-40B4-BE49-F238E27FC236}">
                <a16:creationId xmlns:a16="http://schemas.microsoft.com/office/drawing/2014/main" id="{A475010C-67D1-28BE-89C5-20B8329DA89E}"/>
              </a:ext>
            </a:extLst>
          </p:cNvPr>
          <p:cNvGrpSpPr/>
          <p:nvPr userDrawn="1"/>
        </p:nvGrpSpPr>
        <p:grpSpPr>
          <a:xfrm>
            <a:off x="1479589" y="3483320"/>
            <a:ext cx="5624564" cy="2816158"/>
            <a:chOff x="1601136" y="3338252"/>
            <a:chExt cx="5073881" cy="2039186"/>
          </a:xfrm>
        </p:grpSpPr>
        <p:cxnSp>
          <p:nvCxnSpPr>
            <p:cNvPr id="3" name="Straight Connector 2">
              <a:extLst>
                <a:ext uri="{FF2B5EF4-FFF2-40B4-BE49-F238E27FC236}">
                  <a16:creationId xmlns:a16="http://schemas.microsoft.com/office/drawing/2014/main" id="{38AFE722-994A-2C43-8F0D-18DA99890C3D}"/>
                </a:ext>
              </a:extLst>
            </p:cNvPr>
            <p:cNvCxnSpPr>
              <a:cxnSpLocks/>
            </p:cNvCxnSpPr>
            <p:nvPr userDrawn="1"/>
          </p:nvCxnSpPr>
          <p:spPr>
            <a:xfrm flipH="1">
              <a:off x="1635017" y="3338252"/>
              <a:ext cx="5040000" cy="0"/>
            </a:xfrm>
            <a:prstGeom prst="line">
              <a:avLst/>
            </a:prstGeom>
            <a:ln w="12700">
              <a:solidFill>
                <a:srgbClr val="F79037"/>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6DB27BDE-51AC-8246-912E-0BCBB4C083BA}"/>
                </a:ext>
              </a:extLst>
            </p:cNvPr>
            <p:cNvCxnSpPr>
              <a:cxnSpLocks/>
            </p:cNvCxnSpPr>
            <p:nvPr userDrawn="1"/>
          </p:nvCxnSpPr>
          <p:spPr>
            <a:xfrm flipH="1">
              <a:off x="1601136" y="3901093"/>
              <a:ext cx="5040000" cy="0"/>
            </a:xfrm>
            <a:prstGeom prst="line">
              <a:avLst/>
            </a:prstGeom>
            <a:ln w="12700">
              <a:solidFill>
                <a:srgbClr val="F79037"/>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DA1FF14-6A24-B347-BBFC-A3F15D881E93}"/>
                </a:ext>
              </a:extLst>
            </p:cNvPr>
            <p:cNvCxnSpPr>
              <a:cxnSpLocks/>
            </p:cNvCxnSpPr>
            <p:nvPr userDrawn="1"/>
          </p:nvCxnSpPr>
          <p:spPr>
            <a:xfrm flipH="1">
              <a:off x="1635017" y="4397907"/>
              <a:ext cx="5040000" cy="0"/>
            </a:xfrm>
            <a:prstGeom prst="line">
              <a:avLst/>
            </a:prstGeom>
            <a:ln w="12700">
              <a:solidFill>
                <a:srgbClr val="F79037"/>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F91A824B-2F0F-974B-810C-0DE26718806E}"/>
                </a:ext>
              </a:extLst>
            </p:cNvPr>
            <p:cNvCxnSpPr>
              <a:cxnSpLocks/>
            </p:cNvCxnSpPr>
            <p:nvPr userDrawn="1"/>
          </p:nvCxnSpPr>
          <p:spPr>
            <a:xfrm flipH="1">
              <a:off x="1607309" y="4871747"/>
              <a:ext cx="5040000" cy="0"/>
            </a:xfrm>
            <a:prstGeom prst="line">
              <a:avLst/>
            </a:prstGeom>
            <a:ln w="12700">
              <a:solidFill>
                <a:srgbClr val="F79037"/>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B876909D-34BF-7B43-8025-CA1798A8EF2C}"/>
                </a:ext>
              </a:extLst>
            </p:cNvPr>
            <p:cNvCxnSpPr>
              <a:cxnSpLocks/>
            </p:cNvCxnSpPr>
            <p:nvPr userDrawn="1"/>
          </p:nvCxnSpPr>
          <p:spPr>
            <a:xfrm flipH="1">
              <a:off x="1607309" y="5377438"/>
              <a:ext cx="5040000" cy="0"/>
            </a:xfrm>
            <a:prstGeom prst="line">
              <a:avLst/>
            </a:prstGeom>
            <a:ln w="12700">
              <a:solidFill>
                <a:srgbClr val="F79037"/>
              </a:solidFill>
            </a:ln>
          </p:spPr>
          <p:style>
            <a:lnRef idx="1">
              <a:schemeClr val="accent1"/>
            </a:lnRef>
            <a:fillRef idx="0">
              <a:schemeClr val="accent1"/>
            </a:fillRef>
            <a:effectRef idx="0">
              <a:schemeClr val="accent1"/>
            </a:effectRef>
            <a:fontRef idx="minor">
              <a:schemeClr val="tx1"/>
            </a:fontRef>
          </p:style>
        </p:cxnSp>
      </p:grpSp>
      <p:sp>
        <p:nvSpPr>
          <p:cNvPr id="28" name="Rectangle 27">
            <a:extLst>
              <a:ext uri="{FF2B5EF4-FFF2-40B4-BE49-F238E27FC236}">
                <a16:creationId xmlns:a16="http://schemas.microsoft.com/office/drawing/2014/main" id="{0379679A-0F99-A328-0D29-24DB75A33890}"/>
              </a:ext>
            </a:extLst>
          </p:cNvPr>
          <p:cNvSpPr/>
          <p:nvPr userDrawn="1"/>
        </p:nvSpPr>
        <p:spPr>
          <a:xfrm>
            <a:off x="2496762" y="9079037"/>
            <a:ext cx="3798570" cy="415498"/>
          </a:xfrm>
          <a:prstGeom prst="rect">
            <a:avLst/>
          </a:prstGeom>
        </p:spPr>
        <p:txBody>
          <a:bodyPr wrap="square">
            <a:spAutoFit/>
          </a:bodyPr>
          <a:lstStyle/>
          <a:p>
            <a:pPr marL="0" marR="0" indent="0" algn="just" defTabSz="181904" rtl="0" eaLnBrk="1" fontAlgn="auto" latinLnBrk="0" hangingPunct="0">
              <a:lnSpc>
                <a:spcPct val="100000"/>
              </a:lnSpc>
              <a:spcBef>
                <a:spcPts val="0"/>
              </a:spcBef>
              <a:spcAft>
                <a:spcPts val="0"/>
              </a:spcAft>
              <a:buClrTx/>
              <a:buSzTx/>
              <a:buFontTx/>
              <a:buNone/>
              <a:tabLst/>
              <a:defRPr/>
            </a:pPr>
            <a:r>
              <a:rPr lang="en-US" sz="700" b="0" i="0">
                <a:solidFill>
                  <a:schemeClr val="tx1"/>
                </a:solidFill>
                <a:latin typeface="Calibri" panose="020F0502020204030204" pitchFamily="34" charset="0"/>
                <a:ea typeface="Open Sans" panose="020B0606030504020204" pitchFamily="34" charset="0"/>
                <a:cs typeface="Calibri" panose="020F0502020204030204" pitchFamily="34" charset="0"/>
              </a:rPr>
              <a:t>The European Commission support for the production of this publication does not constitute an endorsement of the contents which reflects the views only of the authors, and the Commission cannot be held responsi­ble for any use which may be made of the information contained therein</a:t>
            </a:r>
          </a:p>
        </p:txBody>
      </p:sp>
    </p:spTree>
    <p:extLst>
      <p:ext uri="{BB962C8B-B14F-4D97-AF65-F5344CB8AC3E}">
        <p14:creationId xmlns:p14="http://schemas.microsoft.com/office/powerpoint/2010/main" val="40030491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quote/photo slide 1">
    <p:spTree>
      <p:nvGrpSpPr>
        <p:cNvPr id="1" name=""/>
        <p:cNvGrpSpPr/>
        <p:nvPr/>
      </p:nvGrpSpPr>
      <p:grpSpPr>
        <a:xfrm>
          <a:off x="0" y="0"/>
          <a:ext cx="0" cy="0"/>
          <a:chOff x="0" y="0"/>
          <a:chExt cx="0" cy="0"/>
        </a:xfrm>
      </p:grpSpPr>
      <p:sp>
        <p:nvSpPr>
          <p:cNvPr id="158" name="Freeform 157">
            <a:extLst>
              <a:ext uri="{FF2B5EF4-FFF2-40B4-BE49-F238E27FC236}">
                <a16:creationId xmlns:a16="http://schemas.microsoft.com/office/drawing/2014/main" id="{D603D9D3-F8C1-014C-A1BA-CC98725548E8}"/>
              </a:ext>
            </a:extLst>
          </p:cNvPr>
          <p:cNvSpPr/>
          <p:nvPr userDrawn="1"/>
        </p:nvSpPr>
        <p:spPr>
          <a:xfrm>
            <a:off x="326600" y="583660"/>
            <a:ext cx="3710562" cy="9400118"/>
          </a:xfrm>
          <a:custGeom>
            <a:avLst/>
            <a:gdLst>
              <a:gd name="connsiteX0" fmla="*/ 908901 w 908901"/>
              <a:gd name="connsiteY0" fmla="*/ 2711880 h 2711879"/>
              <a:gd name="connsiteX1" fmla="*/ 301407 w 908901"/>
              <a:gd name="connsiteY1" fmla="*/ 2711880 h 2711879"/>
              <a:gd name="connsiteX2" fmla="*/ 0 w 908901"/>
              <a:gd name="connsiteY2" fmla="*/ 2410560 h 2711879"/>
              <a:gd name="connsiteX3" fmla="*/ 0 w 908901"/>
              <a:gd name="connsiteY3" fmla="*/ 0 h 2711879"/>
              <a:gd name="connsiteX4" fmla="*/ 703642 w 908901"/>
              <a:gd name="connsiteY4" fmla="*/ 0 h 2711879"/>
              <a:gd name="connsiteX5" fmla="*/ 908901 w 908901"/>
              <a:gd name="connsiteY5" fmla="*/ 205200 h 2711879"/>
              <a:gd name="connsiteX6" fmla="*/ 908901 w 908901"/>
              <a:gd name="connsiteY6" fmla="*/ 2711880 h 271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8901" h="2711879">
                <a:moveTo>
                  <a:pt x="908901" y="2711880"/>
                </a:moveTo>
                <a:lnTo>
                  <a:pt x="301407" y="2711880"/>
                </a:lnTo>
                <a:cubicBezTo>
                  <a:pt x="135039" y="2711880"/>
                  <a:pt x="0" y="2576880"/>
                  <a:pt x="0" y="2410560"/>
                </a:cubicBezTo>
                <a:lnTo>
                  <a:pt x="0" y="0"/>
                </a:lnTo>
                <a:lnTo>
                  <a:pt x="703642" y="0"/>
                </a:lnTo>
                <a:cubicBezTo>
                  <a:pt x="817075" y="0"/>
                  <a:pt x="908901" y="91800"/>
                  <a:pt x="908901" y="205200"/>
                </a:cubicBezTo>
                <a:lnTo>
                  <a:pt x="908901" y="271188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56" name="Text Placeholder 23">
            <a:extLst>
              <a:ext uri="{FF2B5EF4-FFF2-40B4-BE49-F238E27FC236}">
                <a16:creationId xmlns:a16="http://schemas.microsoft.com/office/drawing/2014/main" id="{7DC7EF96-8108-0641-A4BF-5E7AB13B170D}"/>
              </a:ext>
            </a:extLst>
          </p:cNvPr>
          <p:cNvSpPr>
            <a:spLocks noGrp="1"/>
          </p:cNvSpPr>
          <p:nvPr>
            <p:ph type="body" sz="quarter" idx="14" hasCustomPrompt="1"/>
          </p:nvPr>
        </p:nvSpPr>
        <p:spPr>
          <a:xfrm>
            <a:off x="3260742" y="2315919"/>
            <a:ext cx="785328" cy="1056986"/>
          </a:xfrm>
          <a:prstGeom prst="rect">
            <a:avLst/>
          </a:prstGeom>
        </p:spPr>
        <p:txBody>
          <a:bodyPr anchor="t">
            <a:normAutofit/>
          </a:bodyPr>
          <a:lstStyle>
            <a:lvl1pPr marL="0" indent="0" algn="r">
              <a:buNone/>
              <a:defRPr sz="9600" b="1" i="0" baseline="0">
                <a:solidFill>
                  <a:srgbClr val="000000"/>
                </a:solidFill>
                <a:latin typeface="Times New Roman" charset="0"/>
                <a:ea typeface="Times New Roman" charset="0"/>
                <a:cs typeface="Times New Roman" charset="0"/>
              </a:defRPr>
            </a:lvl1pPr>
          </a:lstStyle>
          <a:p>
            <a:pPr lvl="0"/>
            <a:r>
              <a:rPr lang="en-US"/>
              <a:t>”</a:t>
            </a:r>
          </a:p>
        </p:txBody>
      </p:sp>
      <p:sp>
        <p:nvSpPr>
          <p:cNvPr id="57" name="Text Placeholder 23">
            <a:extLst>
              <a:ext uri="{FF2B5EF4-FFF2-40B4-BE49-F238E27FC236}">
                <a16:creationId xmlns:a16="http://schemas.microsoft.com/office/drawing/2014/main" id="{B4462BBB-3951-4F47-B7D8-693E7BC7334A}"/>
              </a:ext>
            </a:extLst>
          </p:cNvPr>
          <p:cNvSpPr>
            <a:spLocks noGrp="1"/>
          </p:cNvSpPr>
          <p:nvPr>
            <p:ph type="body" sz="quarter" idx="13" hasCustomPrompt="1"/>
          </p:nvPr>
        </p:nvSpPr>
        <p:spPr>
          <a:xfrm>
            <a:off x="618460" y="760600"/>
            <a:ext cx="3418702" cy="2586284"/>
          </a:xfrm>
          <a:prstGeom prst="rect">
            <a:avLst/>
          </a:prstGeom>
        </p:spPr>
        <p:txBody>
          <a:bodyPr anchor="ctr">
            <a:normAutofit/>
          </a:bodyPr>
          <a:lstStyle>
            <a:lvl1pPr marL="0" indent="0" algn="ctr">
              <a:buNone/>
              <a:defRPr sz="1900" b="0" i="1" baseline="0">
                <a:solidFill>
                  <a:srgbClr val="000000"/>
                </a:solidFill>
                <a:latin typeface="Calibri" panose="020F0502020204030204" pitchFamily="34" charset="0"/>
                <a:cs typeface="Calibri" panose="020F0502020204030204" pitchFamily="34" charset="0"/>
              </a:defRPr>
            </a:lvl1pPr>
          </a:lstStyle>
          <a:p>
            <a:pPr lvl="0"/>
            <a:r>
              <a:rPr lang="en-US"/>
              <a:t>Quote Slide</a:t>
            </a:r>
          </a:p>
        </p:txBody>
      </p:sp>
      <p:sp>
        <p:nvSpPr>
          <p:cNvPr id="58" name="Text Placeholder 23">
            <a:extLst>
              <a:ext uri="{FF2B5EF4-FFF2-40B4-BE49-F238E27FC236}">
                <a16:creationId xmlns:a16="http://schemas.microsoft.com/office/drawing/2014/main" id="{EB3FD478-412D-C64F-85F3-3C0B522FCB9C}"/>
              </a:ext>
            </a:extLst>
          </p:cNvPr>
          <p:cNvSpPr>
            <a:spLocks noGrp="1"/>
          </p:cNvSpPr>
          <p:nvPr>
            <p:ph type="body" sz="quarter" idx="15" hasCustomPrompt="1"/>
          </p:nvPr>
        </p:nvSpPr>
        <p:spPr>
          <a:xfrm>
            <a:off x="609552" y="734579"/>
            <a:ext cx="2003444" cy="936605"/>
          </a:xfrm>
          <a:prstGeom prst="rect">
            <a:avLst/>
          </a:prstGeom>
        </p:spPr>
        <p:txBody>
          <a:bodyPr anchor="t">
            <a:normAutofit/>
          </a:bodyPr>
          <a:lstStyle>
            <a:lvl1pPr marL="0" indent="0" algn="l">
              <a:buNone/>
              <a:defRPr sz="9600" b="1" i="0" baseline="0">
                <a:solidFill>
                  <a:srgbClr val="000000"/>
                </a:solidFill>
                <a:latin typeface="Times New Roman" charset="0"/>
                <a:ea typeface="Times New Roman" charset="0"/>
                <a:cs typeface="Times New Roman" charset="0"/>
              </a:defRPr>
            </a:lvl1pPr>
          </a:lstStyle>
          <a:p>
            <a:pPr lvl="0"/>
            <a:r>
              <a:rPr lang="en-US"/>
              <a:t>“</a:t>
            </a:r>
          </a:p>
        </p:txBody>
      </p:sp>
      <p:sp>
        <p:nvSpPr>
          <p:cNvPr id="156" name="Slide Number Placeholder 5">
            <a:extLst>
              <a:ext uri="{FF2B5EF4-FFF2-40B4-BE49-F238E27FC236}">
                <a16:creationId xmlns:a16="http://schemas.microsoft.com/office/drawing/2014/main" id="{10FCBF50-D159-4B46-ACA6-F3FCADA6E351}"/>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
        <p:nvSpPr>
          <p:cNvPr id="12" name="Freeform 11">
            <a:extLst>
              <a:ext uri="{FF2B5EF4-FFF2-40B4-BE49-F238E27FC236}">
                <a16:creationId xmlns:a16="http://schemas.microsoft.com/office/drawing/2014/main" id="{6D93B822-7E81-5641-A50D-230B755C3AA1}"/>
              </a:ext>
            </a:extLst>
          </p:cNvPr>
          <p:cNvSpPr>
            <a:spLocks noGrp="1"/>
          </p:cNvSpPr>
          <p:nvPr>
            <p:ph type="pic" sz="quarter" idx="42"/>
          </p:nvPr>
        </p:nvSpPr>
        <p:spPr>
          <a:xfrm>
            <a:off x="31548" y="3701709"/>
            <a:ext cx="6056028" cy="5437409"/>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a:solidFill>
            <a:schemeClr val="bg1">
              <a:lumMod val="85000"/>
            </a:schemeClr>
          </a:solidFill>
          <a:ln>
            <a:noFill/>
          </a:ln>
        </p:spPr>
        <p:txBody>
          <a:bodyPr wrap="square">
            <a:noAutofit/>
          </a:bodyPr>
          <a:lstStyle>
            <a:lvl1pPr marL="0" indent="0">
              <a:buNone/>
              <a:defRPr sz="800" b="0" i="0">
                <a:latin typeface="Calibri" panose="020F0502020204030204" pitchFamily="34" charset="0"/>
                <a:cs typeface="Calibri" panose="020F0502020204030204" pitchFamily="34" charset="0"/>
              </a:defRPr>
            </a:lvl1pPr>
          </a:lstStyle>
          <a:p>
            <a:endParaRPr lang="en-US"/>
          </a:p>
        </p:txBody>
      </p:sp>
    </p:spTree>
    <p:extLst>
      <p:ext uri="{BB962C8B-B14F-4D97-AF65-F5344CB8AC3E}">
        <p14:creationId xmlns:p14="http://schemas.microsoft.com/office/powerpoint/2010/main" val="110245249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quote/photo slide 2">
    <p:spTree>
      <p:nvGrpSpPr>
        <p:cNvPr id="1" name=""/>
        <p:cNvGrpSpPr/>
        <p:nvPr/>
      </p:nvGrpSpPr>
      <p:grpSpPr>
        <a:xfrm>
          <a:off x="0" y="0"/>
          <a:ext cx="0" cy="0"/>
          <a:chOff x="0" y="0"/>
          <a:chExt cx="0" cy="0"/>
        </a:xfrm>
      </p:grpSpPr>
      <p:sp>
        <p:nvSpPr>
          <p:cNvPr id="42" name="Freeform 41">
            <a:extLst>
              <a:ext uri="{FF2B5EF4-FFF2-40B4-BE49-F238E27FC236}">
                <a16:creationId xmlns:a16="http://schemas.microsoft.com/office/drawing/2014/main" id="{D8109A66-A71B-2541-A5C8-5FEDF01EF6B2}"/>
              </a:ext>
            </a:extLst>
          </p:cNvPr>
          <p:cNvSpPr/>
          <p:nvPr userDrawn="1"/>
        </p:nvSpPr>
        <p:spPr>
          <a:xfrm>
            <a:off x="182030" y="1672028"/>
            <a:ext cx="4283839" cy="3846244"/>
          </a:xfrm>
          <a:custGeom>
            <a:avLst/>
            <a:gdLst>
              <a:gd name="connsiteX0" fmla="*/ 1180419 w 1180419"/>
              <a:gd name="connsiteY0" fmla="*/ 1059840 h 1059839"/>
              <a:gd name="connsiteX1" fmla="*/ 301407 w 1180419"/>
              <a:gd name="connsiteY1" fmla="*/ 1059840 h 1059839"/>
              <a:gd name="connsiteX2" fmla="*/ 0 w 1180419"/>
              <a:gd name="connsiteY2" fmla="*/ 758520 h 1059839"/>
              <a:gd name="connsiteX3" fmla="*/ 0 w 1180419"/>
              <a:gd name="connsiteY3" fmla="*/ 0 h 1059839"/>
              <a:gd name="connsiteX4" fmla="*/ 975160 w 1180419"/>
              <a:gd name="connsiteY4" fmla="*/ 0 h 1059839"/>
              <a:gd name="connsiteX5" fmla="*/ 1180419 w 1180419"/>
              <a:gd name="connsiteY5" fmla="*/ 205200 h 1059839"/>
              <a:gd name="connsiteX6" fmla="*/ 1180419 w 1180419"/>
              <a:gd name="connsiteY6" fmla="*/ 1059840 h 1059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419" h="1059839">
                <a:moveTo>
                  <a:pt x="1180419" y="1059840"/>
                </a:moveTo>
                <a:lnTo>
                  <a:pt x="301407" y="1059840"/>
                </a:lnTo>
                <a:cubicBezTo>
                  <a:pt x="135039" y="1059840"/>
                  <a:pt x="0" y="924840"/>
                  <a:pt x="0" y="758520"/>
                </a:cubicBezTo>
                <a:lnTo>
                  <a:pt x="0" y="0"/>
                </a:lnTo>
                <a:lnTo>
                  <a:pt x="975160" y="0"/>
                </a:lnTo>
                <a:cubicBezTo>
                  <a:pt x="1088593" y="0"/>
                  <a:pt x="1180419" y="91800"/>
                  <a:pt x="1180419" y="205200"/>
                </a:cubicBezTo>
                <a:lnTo>
                  <a:pt x="1180419" y="105984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41" name="Picture Placeholder 40">
            <a:extLst>
              <a:ext uri="{FF2B5EF4-FFF2-40B4-BE49-F238E27FC236}">
                <a16:creationId xmlns:a16="http://schemas.microsoft.com/office/drawing/2014/main" id="{D8EFA40E-AAE5-8C4F-AF69-B6744972C903}"/>
              </a:ext>
            </a:extLst>
          </p:cNvPr>
          <p:cNvSpPr>
            <a:spLocks noGrp="1"/>
          </p:cNvSpPr>
          <p:nvPr>
            <p:ph type="pic" sz="quarter" idx="16"/>
          </p:nvPr>
        </p:nvSpPr>
        <p:spPr>
          <a:xfrm>
            <a:off x="401638" y="393700"/>
            <a:ext cx="6716712" cy="9014859"/>
          </a:xfrm>
          <a:custGeom>
            <a:avLst/>
            <a:gdLst>
              <a:gd name="connsiteX0" fmla="*/ 0 w 6716712"/>
              <a:gd name="connsiteY0" fmla="*/ 0 h 9014859"/>
              <a:gd name="connsiteX1" fmla="*/ 6716712 w 6716712"/>
              <a:gd name="connsiteY1" fmla="*/ 0 h 9014859"/>
              <a:gd name="connsiteX2" fmla="*/ 6716712 w 6716712"/>
              <a:gd name="connsiteY2" fmla="*/ 9014859 h 9014859"/>
              <a:gd name="connsiteX3" fmla="*/ 0 w 6716712"/>
              <a:gd name="connsiteY3" fmla="*/ 9014859 h 9014859"/>
              <a:gd name="connsiteX4" fmla="*/ 0 w 6716712"/>
              <a:gd name="connsiteY4" fmla="*/ 4686023 h 9014859"/>
              <a:gd name="connsiteX5" fmla="*/ 30281 w 6716712"/>
              <a:gd name="connsiteY5" fmla="*/ 4726496 h 9014859"/>
              <a:gd name="connsiteX6" fmla="*/ 874223 w 6716712"/>
              <a:gd name="connsiteY6" fmla="*/ 5124576 h 9014859"/>
              <a:gd name="connsiteX7" fmla="*/ 4064231 w 6716712"/>
              <a:gd name="connsiteY7" fmla="*/ 5124576 h 9014859"/>
              <a:gd name="connsiteX8" fmla="*/ 4064231 w 6716712"/>
              <a:gd name="connsiteY8" fmla="*/ 2023016 h 9014859"/>
              <a:gd name="connsiteX9" fmla="*/ 3319329 w 6716712"/>
              <a:gd name="connsiteY9" fmla="*/ 1278328 h 9014859"/>
              <a:gd name="connsiteX10" fmla="*/ 0 w 6716712"/>
              <a:gd name="connsiteY10" fmla="*/ 1278328 h 901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16712" h="9014859">
                <a:moveTo>
                  <a:pt x="0" y="0"/>
                </a:moveTo>
                <a:lnTo>
                  <a:pt x="6716712" y="0"/>
                </a:lnTo>
                <a:lnTo>
                  <a:pt x="6716712" y="9014859"/>
                </a:lnTo>
                <a:lnTo>
                  <a:pt x="0" y="9014859"/>
                </a:lnTo>
                <a:lnTo>
                  <a:pt x="0" y="4686023"/>
                </a:lnTo>
                <a:lnTo>
                  <a:pt x="30281" y="4726496"/>
                </a:lnTo>
                <a:cubicBezTo>
                  <a:pt x="230963" y="4969560"/>
                  <a:pt x="534606" y="5124576"/>
                  <a:pt x="874223" y="5124576"/>
                </a:cubicBezTo>
                <a:lnTo>
                  <a:pt x="4064231" y="5124576"/>
                </a:lnTo>
                <a:lnTo>
                  <a:pt x="4064231" y="2023016"/>
                </a:lnTo>
                <a:cubicBezTo>
                  <a:pt x="4064231" y="1611478"/>
                  <a:pt x="3730987" y="1278328"/>
                  <a:pt x="3319329" y="1278328"/>
                </a:cubicBezTo>
                <a:lnTo>
                  <a:pt x="0" y="1278328"/>
                </a:lnTo>
                <a:close/>
              </a:path>
            </a:pathLst>
          </a:custGeom>
          <a:solidFill>
            <a:schemeClr val="bg1">
              <a:lumMod val="85000"/>
            </a:schemeClr>
          </a:solidFill>
        </p:spPr>
        <p:txBody>
          <a:bodyPr wrap="square">
            <a:noAutofit/>
          </a:bodyPr>
          <a:lstStyle>
            <a:lvl1pPr>
              <a:defRPr sz="800">
                <a:latin typeface="Calibri" panose="020F0502020204030204" pitchFamily="34" charset="0"/>
                <a:cs typeface="Calibri" panose="020F0502020204030204" pitchFamily="34" charset="0"/>
              </a:defRPr>
            </a:lvl1pPr>
          </a:lstStyle>
          <a:p>
            <a:endParaRPr lang="en-US"/>
          </a:p>
        </p:txBody>
      </p:sp>
      <p:sp>
        <p:nvSpPr>
          <p:cNvPr id="56" name="Text Placeholder 23">
            <a:extLst>
              <a:ext uri="{FF2B5EF4-FFF2-40B4-BE49-F238E27FC236}">
                <a16:creationId xmlns:a16="http://schemas.microsoft.com/office/drawing/2014/main" id="{7DC7EF96-8108-0641-A4BF-5E7AB13B170D}"/>
              </a:ext>
            </a:extLst>
          </p:cNvPr>
          <p:cNvSpPr>
            <a:spLocks noGrp="1"/>
          </p:cNvSpPr>
          <p:nvPr>
            <p:ph type="body" sz="quarter" idx="14" hasCustomPrompt="1"/>
          </p:nvPr>
        </p:nvSpPr>
        <p:spPr>
          <a:xfrm>
            <a:off x="3266870" y="3859681"/>
            <a:ext cx="785328" cy="1056986"/>
          </a:xfrm>
          <a:prstGeom prst="rect">
            <a:avLst/>
          </a:prstGeom>
        </p:spPr>
        <p:txBody>
          <a:bodyPr anchor="t">
            <a:normAutofit/>
          </a:bodyPr>
          <a:lstStyle>
            <a:lvl1pPr marL="0" indent="0" algn="r">
              <a:buNone/>
              <a:defRPr sz="9600" b="1" i="0" baseline="0">
                <a:solidFill>
                  <a:srgbClr val="000000"/>
                </a:solidFill>
                <a:latin typeface="Times New Roman" charset="0"/>
                <a:ea typeface="Times New Roman" charset="0"/>
                <a:cs typeface="Times New Roman" charset="0"/>
              </a:defRPr>
            </a:lvl1pPr>
          </a:lstStyle>
          <a:p>
            <a:pPr lvl="0"/>
            <a:r>
              <a:rPr lang="en-US"/>
              <a:t>”</a:t>
            </a:r>
          </a:p>
        </p:txBody>
      </p:sp>
      <p:sp>
        <p:nvSpPr>
          <p:cNvPr id="57" name="Text Placeholder 23">
            <a:extLst>
              <a:ext uri="{FF2B5EF4-FFF2-40B4-BE49-F238E27FC236}">
                <a16:creationId xmlns:a16="http://schemas.microsoft.com/office/drawing/2014/main" id="{B4462BBB-3951-4F47-B7D8-693E7BC7334A}"/>
              </a:ext>
            </a:extLst>
          </p:cNvPr>
          <p:cNvSpPr>
            <a:spLocks noGrp="1"/>
          </p:cNvSpPr>
          <p:nvPr>
            <p:ph type="body" sz="quarter" idx="13" hasCustomPrompt="1"/>
          </p:nvPr>
        </p:nvSpPr>
        <p:spPr>
          <a:xfrm>
            <a:off x="624588" y="2304362"/>
            <a:ext cx="3418702" cy="2586284"/>
          </a:xfrm>
          <a:prstGeom prst="rect">
            <a:avLst/>
          </a:prstGeom>
        </p:spPr>
        <p:txBody>
          <a:bodyPr anchor="ctr">
            <a:normAutofit/>
          </a:bodyPr>
          <a:lstStyle>
            <a:lvl1pPr marL="0" indent="0" algn="ctr">
              <a:buNone/>
              <a:defRPr sz="1900" b="0" i="1" baseline="0">
                <a:solidFill>
                  <a:srgbClr val="000000"/>
                </a:solidFill>
                <a:latin typeface="Calibri" panose="020F0502020204030204" pitchFamily="34" charset="0"/>
                <a:cs typeface="Calibri" panose="020F0502020204030204" pitchFamily="34" charset="0"/>
              </a:defRPr>
            </a:lvl1pPr>
          </a:lstStyle>
          <a:p>
            <a:pPr lvl="0"/>
            <a:r>
              <a:rPr lang="en-US"/>
              <a:t>Quote Slide</a:t>
            </a:r>
          </a:p>
        </p:txBody>
      </p:sp>
      <p:sp>
        <p:nvSpPr>
          <p:cNvPr id="58" name="Text Placeholder 23">
            <a:extLst>
              <a:ext uri="{FF2B5EF4-FFF2-40B4-BE49-F238E27FC236}">
                <a16:creationId xmlns:a16="http://schemas.microsoft.com/office/drawing/2014/main" id="{EB3FD478-412D-C64F-85F3-3C0B522FCB9C}"/>
              </a:ext>
            </a:extLst>
          </p:cNvPr>
          <p:cNvSpPr>
            <a:spLocks noGrp="1"/>
          </p:cNvSpPr>
          <p:nvPr>
            <p:ph type="body" sz="quarter" idx="15" hasCustomPrompt="1"/>
          </p:nvPr>
        </p:nvSpPr>
        <p:spPr>
          <a:xfrm>
            <a:off x="615680" y="2278341"/>
            <a:ext cx="2003444" cy="936605"/>
          </a:xfrm>
          <a:prstGeom prst="rect">
            <a:avLst/>
          </a:prstGeom>
        </p:spPr>
        <p:txBody>
          <a:bodyPr anchor="t">
            <a:normAutofit/>
          </a:bodyPr>
          <a:lstStyle>
            <a:lvl1pPr marL="0" indent="0" algn="l">
              <a:buNone/>
              <a:defRPr sz="9600" b="1" i="0" baseline="0">
                <a:solidFill>
                  <a:srgbClr val="000000"/>
                </a:solidFill>
                <a:latin typeface="Times New Roman" charset="0"/>
                <a:ea typeface="Times New Roman" charset="0"/>
                <a:cs typeface="Times New Roman" charset="0"/>
              </a:defRPr>
            </a:lvl1pPr>
          </a:lstStyle>
          <a:p>
            <a:pPr lvl="0"/>
            <a:r>
              <a:rPr lang="en-US"/>
              <a:t>“</a:t>
            </a:r>
          </a:p>
        </p:txBody>
      </p:sp>
      <p:sp>
        <p:nvSpPr>
          <p:cNvPr id="157" name="Slide Number Placeholder 5">
            <a:extLst>
              <a:ext uri="{FF2B5EF4-FFF2-40B4-BE49-F238E27FC236}">
                <a16:creationId xmlns:a16="http://schemas.microsoft.com/office/drawing/2014/main" id="{883966C9-E131-AA40-B612-AC4A6C3D25DC}"/>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Tree>
    <p:extLst>
      <p:ext uri="{BB962C8B-B14F-4D97-AF65-F5344CB8AC3E}">
        <p14:creationId xmlns:p14="http://schemas.microsoft.com/office/powerpoint/2010/main" val="308030999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Feature slide">
    <p:spTree>
      <p:nvGrpSpPr>
        <p:cNvPr id="1" name=""/>
        <p:cNvGrpSpPr/>
        <p:nvPr/>
      </p:nvGrpSpPr>
      <p:grpSpPr>
        <a:xfrm>
          <a:off x="0" y="0"/>
          <a:ext cx="0" cy="0"/>
          <a:chOff x="0" y="0"/>
          <a:chExt cx="0" cy="0"/>
        </a:xfrm>
      </p:grpSpPr>
      <p:sp>
        <p:nvSpPr>
          <p:cNvPr id="58" name="Freeform 57">
            <a:extLst>
              <a:ext uri="{FF2B5EF4-FFF2-40B4-BE49-F238E27FC236}">
                <a16:creationId xmlns:a16="http://schemas.microsoft.com/office/drawing/2014/main" id="{3565780B-7092-5B4F-A88D-AF6E195E5CDD}"/>
              </a:ext>
            </a:extLst>
          </p:cNvPr>
          <p:cNvSpPr/>
          <p:nvPr userDrawn="1"/>
        </p:nvSpPr>
        <p:spPr>
          <a:xfrm>
            <a:off x="1033053" y="476896"/>
            <a:ext cx="3430886" cy="9020430"/>
          </a:xfrm>
          <a:custGeom>
            <a:avLst/>
            <a:gdLst>
              <a:gd name="connsiteX0" fmla="*/ 908901 w 908901"/>
              <a:gd name="connsiteY0" fmla="*/ 2711880 h 2711879"/>
              <a:gd name="connsiteX1" fmla="*/ 301407 w 908901"/>
              <a:gd name="connsiteY1" fmla="*/ 2711880 h 2711879"/>
              <a:gd name="connsiteX2" fmla="*/ 0 w 908901"/>
              <a:gd name="connsiteY2" fmla="*/ 2410560 h 2711879"/>
              <a:gd name="connsiteX3" fmla="*/ 0 w 908901"/>
              <a:gd name="connsiteY3" fmla="*/ 0 h 2711879"/>
              <a:gd name="connsiteX4" fmla="*/ 703642 w 908901"/>
              <a:gd name="connsiteY4" fmla="*/ 0 h 2711879"/>
              <a:gd name="connsiteX5" fmla="*/ 908901 w 908901"/>
              <a:gd name="connsiteY5" fmla="*/ 205200 h 2711879"/>
              <a:gd name="connsiteX6" fmla="*/ 908901 w 908901"/>
              <a:gd name="connsiteY6" fmla="*/ 2711880 h 271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8901" h="2711879">
                <a:moveTo>
                  <a:pt x="908901" y="2711880"/>
                </a:moveTo>
                <a:lnTo>
                  <a:pt x="301407" y="2711880"/>
                </a:lnTo>
                <a:cubicBezTo>
                  <a:pt x="135039" y="2711880"/>
                  <a:pt x="0" y="2576880"/>
                  <a:pt x="0" y="2410560"/>
                </a:cubicBezTo>
                <a:lnTo>
                  <a:pt x="0" y="0"/>
                </a:lnTo>
                <a:lnTo>
                  <a:pt x="703642" y="0"/>
                </a:lnTo>
                <a:cubicBezTo>
                  <a:pt x="817075" y="0"/>
                  <a:pt x="908901" y="91800"/>
                  <a:pt x="908901" y="205200"/>
                </a:cubicBezTo>
                <a:lnTo>
                  <a:pt x="908901" y="271188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56" name="Text Placeholder 8">
            <a:extLst>
              <a:ext uri="{FF2B5EF4-FFF2-40B4-BE49-F238E27FC236}">
                <a16:creationId xmlns:a16="http://schemas.microsoft.com/office/drawing/2014/main" id="{A880D8B8-54FE-9A41-9C0F-551796DE9094}"/>
              </a:ext>
            </a:extLst>
          </p:cNvPr>
          <p:cNvSpPr>
            <a:spLocks noGrp="1"/>
          </p:cNvSpPr>
          <p:nvPr>
            <p:ph type="body" sz="quarter" idx="35" hasCustomPrompt="1"/>
          </p:nvPr>
        </p:nvSpPr>
        <p:spPr>
          <a:xfrm>
            <a:off x="4920042" y="1198645"/>
            <a:ext cx="2024426" cy="339415"/>
          </a:xfrm>
          <a:prstGeom prst="rect">
            <a:avLst/>
          </a:prstGeom>
        </p:spPr>
        <p:txBody>
          <a:bodyPr>
            <a:normAutofit/>
          </a:bodyPr>
          <a:lstStyle>
            <a:lvl1pPr marL="0" indent="0" algn="r">
              <a:lnSpc>
                <a:spcPct val="100000"/>
              </a:lnSpc>
              <a:buNone/>
              <a:defRPr sz="2000" b="1" i="0">
                <a:solidFill>
                  <a:srgbClr val="F79037"/>
                </a:solidFill>
                <a:latin typeface="Calibri" panose="020F0502020204030204" pitchFamily="34" charset="0"/>
                <a:cs typeface="Calibri" panose="020F0502020204030204" pitchFamily="34" charset="0"/>
              </a:defRPr>
            </a:lvl1pPr>
          </a:lstStyle>
          <a:p>
            <a:pPr lvl="0"/>
            <a:r>
              <a:rPr lang="en-US"/>
              <a:t>Feature Title</a:t>
            </a:r>
          </a:p>
        </p:txBody>
      </p:sp>
      <p:sp>
        <p:nvSpPr>
          <p:cNvPr id="57" name="Text Placeholder 8">
            <a:extLst>
              <a:ext uri="{FF2B5EF4-FFF2-40B4-BE49-F238E27FC236}">
                <a16:creationId xmlns:a16="http://schemas.microsoft.com/office/drawing/2014/main" id="{06796A09-8385-7B44-9E58-2584049BA732}"/>
              </a:ext>
            </a:extLst>
          </p:cNvPr>
          <p:cNvSpPr>
            <a:spLocks noGrp="1"/>
          </p:cNvSpPr>
          <p:nvPr>
            <p:ph type="body" sz="quarter" idx="36" hasCustomPrompt="1"/>
          </p:nvPr>
        </p:nvSpPr>
        <p:spPr>
          <a:xfrm>
            <a:off x="4920042" y="1697358"/>
            <a:ext cx="2021513" cy="999383"/>
          </a:xfrm>
          <a:prstGeom prst="rect">
            <a:avLst/>
          </a:prstGeom>
        </p:spPr>
        <p:txBody>
          <a:bodyPr>
            <a:noAutofit/>
          </a:bodyPr>
          <a:lstStyle>
            <a:lvl1pPr marL="0" indent="0" algn="r">
              <a:lnSpc>
                <a:spcPct val="100000"/>
              </a:lnSpc>
              <a:buNone/>
              <a:defRPr lang="en-US" sz="1200" b="0" i="0" smtClean="0">
                <a:solidFill>
                  <a:srgbClr val="000000"/>
                </a:solidFill>
                <a:effectLst/>
                <a:latin typeface="Calibri" panose="020F0502020204030204" pitchFamily="34" charset="0"/>
                <a:cs typeface="Calibri" panose="020F0502020204030204" pitchFamily="34" charset="0"/>
              </a:defRPr>
            </a:lvl1pPr>
          </a:lstStyle>
          <a:p>
            <a:pPr lvl="0"/>
            <a:r>
              <a:rPr lang="en-US"/>
              <a:t>Lorem ipsum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lorem ipsum sit.</a:t>
            </a:r>
          </a:p>
        </p:txBody>
      </p:sp>
      <p:sp>
        <p:nvSpPr>
          <p:cNvPr id="86" name="Text Placeholder 8">
            <a:extLst>
              <a:ext uri="{FF2B5EF4-FFF2-40B4-BE49-F238E27FC236}">
                <a16:creationId xmlns:a16="http://schemas.microsoft.com/office/drawing/2014/main" id="{17A55D83-239D-7E4E-A01F-6003B9F43D98}"/>
              </a:ext>
            </a:extLst>
          </p:cNvPr>
          <p:cNvSpPr>
            <a:spLocks noGrp="1"/>
          </p:cNvSpPr>
          <p:nvPr>
            <p:ph type="body" sz="quarter" idx="37" hasCustomPrompt="1"/>
          </p:nvPr>
        </p:nvSpPr>
        <p:spPr>
          <a:xfrm>
            <a:off x="3763682" y="1538074"/>
            <a:ext cx="641119" cy="955625"/>
          </a:xfrm>
          <a:prstGeom prst="rect">
            <a:avLst/>
          </a:prstGeom>
          <a:noFill/>
        </p:spPr>
        <p:txBody>
          <a:bodyPr anchor="ctr">
            <a:noAutofit/>
          </a:bodyPr>
          <a:lstStyle>
            <a:lvl1pPr marL="0" indent="0" algn="r">
              <a:lnSpc>
                <a:spcPct val="130000"/>
              </a:lnSpc>
              <a:buNone/>
              <a:defRPr sz="6500" b="0" i="0">
                <a:solidFill>
                  <a:srgbClr val="000000"/>
                </a:solidFill>
                <a:latin typeface="Calibri" panose="020F0502020204030204" pitchFamily="34" charset="0"/>
                <a:cs typeface="Calibri" panose="020F0502020204030204" pitchFamily="34" charset="0"/>
              </a:defRPr>
            </a:lvl1pPr>
          </a:lstStyle>
          <a:p>
            <a:pPr lvl="0"/>
            <a:r>
              <a:rPr lang="en-US"/>
              <a:t>1</a:t>
            </a:r>
          </a:p>
        </p:txBody>
      </p:sp>
      <p:sp>
        <p:nvSpPr>
          <p:cNvPr id="121" name="Picture Placeholder 120">
            <a:extLst>
              <a:ext uri="{FF2B5EF4-FFF2-40B4-BE49-F238E27FC236}">
                <a16:creationId xmlns:a16="http://schemas.microsoft.com/office/drawing/2014/main" id="{086978C8-0A1E-2F4C-A447-80492147AC20}"/>
              </a:ext>
            </a:extLst>
          </p:cNvPr>
          <p:cNvSpPr>
            <a:spLocks noGrp="1"/>
          </p:cNvSpPr>
          <p:nvPr>
            <p:ph type="pic" sz="quarter" idx="41"/>
          </p:nvPr>
        </p:nvSpPr>
        <p:spPr>
          <a:xfrm>
            <a:off x="7559" y="188180"/>
            <a:ext cx="3354094" cy="9597862"/>
          </a:xfrm>
          <a:custGeom>
            <a:avLst/>
            <a:gdLst>
              <a:gd name="connsiteX0" fmla="*/ 3438997 w 3440759"/>
              <a:gd name="connsiteY0" fmla="*/ 9741397 h 9741397"/>
              <a:gd name="connsiteX1" fmla="*/ 0 w 3440759"/>
              <a:gd name="connsiteY1" fmla="*/ 9741397 h 9741397"/>
              <a:gd name="connsiteX2" fmla="*/ 0 w 3440759"/>
              <a:gd name="connsiteY2" fmla="*/ 0 h 9741397"/>
              <a:gd name="connsiteX3" fmla="*/ 3438997 w 3440759"/>
              <a:gd name="connsiteY3" fmla="*/ 0 h 9741397"/>
              <a:gd name="connsiteX4" fmla="*/ 3438997 w 3440759"/>
              <a:gd name="connsiteY4" fmla="*/ 3726403 h 9741397"/>
              <a:gd name="connsiteX5" fmla="*/ 3440759 w 3440759"/>
              <a:gd name="connsiteY5" fmla="*/ 3726403 h 9741397"/>
              <a:gd name="connsiteX6" fmla="*/ 3440759 w 3440759"/>
              <a:gd name="connsiteY6" fmla="*/ 9382633 h 9741397"/>
              <a:gd name="connsiteX7" fmla="*/ 3438997 w 3440759"/>
              <a:gd name="connsiteY7" fmla="*/ 9382633 h 974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40759" h="9741397">
                <a:moveTo>
                  <a:pt x="3438997" y="9741397"/>
                </a:moveTo>
                <a:lnTo>
                  <a:pt x="0" y="9741397"/>
                </a:lnTo>
                <a:lnTo>
                  <a:pt x="0" y="0"/>
                </a:lnTo>
                <a:lnTo>
                  <a:pt x="3438997" y="0"/>
                </a:lnTo>
                <a:lnTo>
                  <a:pt x="3438997" y="3726403"/>
                </a:lnTo>
                <a:lnTo>
                  <a:pt x="3440759" y="3726403"/>
                </a:lnTo>
                <a:lnTo>
                  <a:pt x="3440759" y="9382633"/>
                </a:lnTo>
                <a:lnTo>
                  <a:pt x="3438997" y="9382633"/>
                </a:lnTo>
                <a:close/>
              </a:path>
            </a:pathLst>
          </a:custGeom>
          <a:solidFill>
            <a:schemeClr val="bg1">
              <a:lumMod val="85000"/>
            </a:schemeClr>
          </a:solidFill>
          <a:ln>
            <a:noFill/>
          </a:ln>
        </p:spPr>
        <p:txBody>
          <a:bodyPr wrap="square">
            <a:noAutofit/>
          </a:bodyPr>
          <a:lstStyle>
            <a:lvl1pPr marL="0" indent="0">
              <a:buNone/>
              <a:defRPr sz="800">
                <a:latin typeface="Calibri" panose="020F0502020204030204" pitchFamily="34" charset="0"/>
                <a:cs typeface="Calibri" panose="020F0502020204030204" pitchFamily="34" charset="0"/>
              </a:defRPr>
            </a:lvl1pPr>
          </a:lstStyle>
          <a:p>
            <a:endParaRPr lang="en-US"/>
          </a:p>
        </p:txBody>
      </p:sp>
      <p:grpSp>
        <p:nvGrpSpPr>
          <p:cNvPr id="5" name="Group 4">
            <a:extLst>
              <a:ext uri="{FF2B5EF4-FFF2-40B4-BE49-F238E27FC236}">
                <a16:creationId xmlns:a16="http://schemas.microsoft.com/office/drawing/2014/main" id="{C840E568-5ABF-4D45-A5FE-455302AF2F2A}"/>
              </a:ext>
            </a:extLst>
          </p:cNvPr>
          <p:cNvGrpSpPr/>
          <p:nvPr userDrawn="1"/>
        </p:nvGrpSpPr>
        <p:grpSpPr>
          <a:xfrm>
            <a:off x="4061909" y="872067"/>
            <a:ext cx="3006907" cy="2343148"/>
            <a:chOff x="4061909" y="1565906"/>
            <a:chExt cx="3006907" cy="2634619"/>
          </a:xfrm>
        </p:grpSpPr>
        <p:cxnSp>
          <p:nvCxnSpPr>
            <p:cNvPr id="59" name="Straight Connector 58">
              <a:extLst>
                <a:ext uri="{FF2B5EF4-FFF2-40B4-BE49-F238E27FC236}">
                  <a16:creationId xmlns:a16="http://schemas.microsoft.com/office/drawing/2014/main" id="{2E172578-1E17-5943-A70C-D44C3590E20A}"/>
                </a:ext>
              </a:extLst>
            </p:cNvPr>
            <p:cNvCxnSpPr/>
            <p:nvPr userDrawn="1"/>
          </p:nvCxnSpPr>
          <p:spPr>
            <a:xfrm>
              <a:off x="7066852" y="1577903"/>
              <a:ext cx="1964" cy="2617423"/>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E452AE59-25C2-A845-A504-6DFA86CB4AA7}"/>
                </a:ext>
              </a:extLst>
            </p:cNvPr>
            <p:cNvCxnSpPr/>
            <p:nvPr userDrawn="1"/>
          </p:nvCxnSpPr>
          <p:spPr>
            <a:xfrm>
              <a:off x="4061909" y="4195325"/>
              <a:ext cx="3004943" cy="0"/>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00D16B07-376E-A640-A5E7-314E737EAD48}"/>
                </a:ext>
              </a:extLst>
            </p:cNvPr>
            <p:cNvCxnSpPr/>
            <p:nvPr userDrawn="1"/>
          </p:nvCxnSpPr>
          <p:spPr>
            <a:xfrm>
              <a:off x="4061909" y="1577903"/>
              <a:ext cx="3004943" cy="0"/>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03127D0D-4935-6047-9944-DF7720C6EF1F}"/>
                </a:ext>
              </a:extLst>
            </p:cNvPr>
            <p:cNvCxnSpPr/>
            <p:nvPr userDrawn="1"/>
          </p:nvCxnSpPr>
          <p:spPr>
            <a:xfrm>
              <a:off x="4061909" y="1565906"/>
              <a:ext cx="0" cy="661856"/>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2DE2609D-4BBF-724C-A2CF-DE37763E7D44}"/>
                </a:ext>
              </a:extLst>
            </p:cNvPr>
            <p:cNvCxnSpPr/>
            <p:nvPr userDrawn="1"/>
          </p:nvCxnSpPr>
          <p:spPr>
            <a:xfrm>
              <a:off x="4061909" y="3538669"/>
              <a:ext cx="0" cy="661856"/>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grpSp>
      <p:sp>
        <p:nvSpPr>
          <p:cNvPr id="149" name="Text Placeholder 8">
            <a:extLst>
              <a:ext uri="{FF2B5EF4-FFF2-40B4-BE49-F238E27FC236}">
                <a16:creationId xmlns:a16="http://schemas.microsoft.com/office/drawing/2014/main" id="{DD6AA936-BB29-2E4F-989D-BD8E8FD10D71}"/>
              </a:ext>
            </a:extLst>
          </p:cNvPr>
          <p:cNvSpPr>
            <a:spLocks noGrp="1"/>
          </p:cNvSpPr>
          <p:nvPr>
            <p:ph type="body" sz="quarter" idx="42" hasCustomPrompt="1"/>
          </p:nvPr>
        </p:nvSpPr>
        <p:spPr>
          <a:xfrm>
            <a:off x="4910722" y="3921902"/>
            <a:ext cx="2024426" cy="339415"/>
          </a:xfrm>
          <a:prstGeom prst="rect">
            <a:avLst/>
          </a:prstGeom>
        </p:spPr>
        <p:txBody>
          <a:bodyPr>
            <a:normAutofit/>
          </a:bodyPr>
          <a:lstStyle>
            <a:lvl1pPr marL="0" indent="0" algn="r">
              <a:lnSpc>
                <a:spcPct val="100000"/>
              </a:lnSpc>
              <a:buNone/>
              <a:defRPr sz="2000" b="1" i="0">
                <a:solidFill>
                  <a:srgbClr val="F79037"/>
                </a:solidFill>
                <a:latin typeface="Calibri" panose="020F0502020204030204" pitchFamily="34" charset="0"/>
                <a:cs typeface="Calibri" panose="020F0502020204030204" pitchFamily="34" charset="0"/>
              </a:defRPr>
            </a:lvl1pPr>
          </a:lstStyle>
          <a:p>
            <a:pPr lvl="0"/>
            <a:r>
              <a:rPr lang="en-US"/>
              <a:t>Feature Title</a:t>
            </a:r>
          </a:p>
        </p:txBody>
      </p:sp>
      <p:sp>
        <p:nvSpPr>
          <p:cNvPr id="150" name="Text Placeholder 8">
            <a:extLst>
              <a:ext uri="{FF2B5EF4-FFF2-40B4-BE49-F238E27FC236}">
                <a16:creationId xmlns:a16="http://schemas.microsoft.com/office/drawing/2014/main" id="{5AF5A071-C258-9849-85E5-7CD3D95B3D30}"/>
              </a:ext>
            </a:extLst>
          </p:cNvPr>
          <p:cNvSpPr>
            <a:spLocks noGrp="1"/>
          </p:cNvSpPr>
          <p:nvPr>
            <p:ph type="body" sz="quarter" idx="43" hasCustomPrompt="1"/>
          </p:nvPr>
        </p:nvSpPr>
        <p:spPr>
          <a:xfrm>
            <a:off x="4910722" y="4420615"/>
            <a:ext cx="2021513" cy="999383"/>
          </a:xfrm>
          <a:prstGeom prst="rect">
            <a:avLst/>
          </a:prstGeom>
        </p:spPr>
        <p:txBody>
          <a:bodyPr>
            <a:noAutofit/>
          </a:bodyPr>
          <a:lstStyle>
            <a:lvl1pPr marL="0" indent="0" algn="r">
              <a:lnSpc>
                <a:spcPct val="100000"/>
              </a:lnSpc>
              <a:buNone/>
              <a:defRPr lang="en-US" sz="1200" b="0" i="0" smtClean="0">
                <a:solidFill>
                  <a:srgbClr val="000000"/>
                </a:solidFill>
                <a:effectLst/>
                <a:latin typeface="Calibri" panose="020F0502020204030204" pitchFamily="34" charset="0"/>
                <a:cs typeface="Calibri" panose="020F0502020204030204" pitchFamily="34" charset="0"/>
              </a:defRPr>
            </a:lvl1pPr>
          </a:lstStyle>
          <a:p>
            <a:pPr lvl="0"/>
            <a:r>
              <a:rPr lang="en-US"/>
              <a:t>Lorem ipsum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lorem ipsum sit.</a:t>
            </a:r>
          </a:p>
        </p:txBody>
      </p:sp>
      <p:sp>
        <p:nvSpPr>
          <p:cNvPr id="151" name="Text Placeholder 8">
            <a:extLst>
              <a:ext uri="{FF2B5EF4-FFF2-40B4-BE49-F238E27FC236}">
                <a16:creationId xmlns:a16="http://schemas.microsoft.com/office/drawing/2014/main" id="{30B7D1DF-000E-8D4F-84F1-DD82918ECDB3}"/>
              </a:ext>
            </a:extLst>
          </p:cNvPr>
          <p:cNvSpPr>
            <a:spLocks noGrp="1"/>
          </p:cNvSpPr>
          <p:nvPr>
            <p:ph type="body" sz="quarter" idx="44" hasCustomPrompt="1"/>
          </p:nvPr>
        </p:nvSpPr>
        <p:spPr>
          <a:xfrm>
            <a:off x="3754362" y="4261331"/>
            <a:ext cx="641119" cy="955625"/>
          </a:xfrm>
          <a:prstGeom prst="rect">
            <a:avLst/>
          </a:prstGeom>
          <a:noFill/>
        </p:spPr>
        <p:txBody>
          <a:bodyPr anchor="ctr">
            <a:noAutofit/>
          </a:bodyPr>
          <a:lstStyle>
            <a:lvl1pPr marL="0" indent="0" algn="r">
              <a:lnSpc>
                <a:spcPct val="130000"/>
              </a:lnSpc>
              <a:buNone/>
              <a:defRPr sz="6500" b="0" i="0">
                <a:solidFill>
                  <a:srgbClr val="000000"/>
                </a:solidFill>
                <a:latin typeface="Calibri" panose="020F0502020204030204" pitchFamily="34" charset="0"/>
                <a:cs typeface="Calibri" panose="020F0502020204030204" pitchFamily="34" charset="0"/>
              </a:defRPr>
            </a:lvl1pPr>
          </a:lstStyle>
          <a:p>
            <a:pPr lvl="0"/>
            <a:r>
              <a:rPr lang="en-US"/>
              <a:t>2</a:t>
            </a:r>
          </a:p>
        </p:txBody>
      </p:sp>
      <p:grpSp>
        <p:nvGrpSpPr>
          <p:cNvPr id="152" name="Group 151">
            <a:extLst>
              <a:ext uri="{FF2B5EF4-FFF2-40B4-BE49-F238E27FC236}">
                <a16:creationId xmlns:a16="http://schemas.microsoft.com/office/drawing/2014/main" id="{F21F135D-807A-5B46-9500-E672252E025B}"/>
              </a:ext>
            </a:extLst>
          </p:cNvPr>
          <p:cNvGrpSpPr/>
          <p:nvPr userDrawn="1"/>
        </p:nvGrpSpPr>
        <p:grpSpPr>
          <a:xfrm>
            <a:off x="4052589" y="3595324"/>
            <a:ext cx="3006907" cy="2343148"/>
            <a:chOff x="4061909" y="1565906"/>
            <a:chExt cx="3006907" cy="2634619"/>
          </a:xfrm>
        </p:grpSpPr>
        <p:cxnSp>
          <p:nvCxnSpPr>
            <p:cNvPr id="153" name="Straight Connector 152">
              <a:extLst>
                <a:ext uri="{FF2B5EF4-FFF2-40B4-BE49-F238E27FC236}">
                  <a16:creationId xmlns:a16="http://schemas.microsoft.com/office/drawing/2014/main" id="{B3E534D8-07F4-624E-81EF-64A22089C363}"/>
                </a:ext>
              </a:extLst>
            </p:cNvPr>
            <p:cNvCxnSpPr/>
            <p:nvPr userDrawn="1"/>
          </p:nvCxnSpPr>
          <p:spPr>
            <a:xfrm>
              <a:off x="7066852" y="1577903"/>
              <a:ext cx="1964" cy="2617423"/>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84249B48-ECEF-8444-8FF2-0B3BC0457514}"/>
                </a:ext>
              </a:extLst>
            </p:cNvPr>
            <p:cNvCxnSpPr/>
            <p:nvPr userDrawn="1"/>
          </p:nvCxnSpPr>
          <p:spPr>
            <a:xfrm>
              <a:off x="4061909" y="4195325"/>
              <a:ext cx="3004943" cy="0"/>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037C7836-0BB6-124C-9AD4-C150D1152C34}"/>
                </a:ext>
              </a:extLst>
            </p:cNvPr>
            <p:cNvCxnSpPr/>
            <p:nvPr userDrawn="1"/>
          </p:nvCxnSpPr>
          <p:spPr>
            <a:xfrm>
              <a:off x="4061909" y="1577903"/>
              <a:ext cx="3004943" cy="0"/>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D18EB897-D128-3444-8BB7-AD44F8BAA930}"/>
                </a:ext>
              </a:extLst>
            </p:cNvPr>
            <p:cNvCxnSpPr/>
            <p:nvPr userDrawn="1"/>
          </p:nvCxnSpPr>
          <p:spPr>
            <a:xfrm>
              <a:off x="4061909" y="1565906"/>
              <a:ext cx="0" cy="661856"/>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A4453909-A921-164A-A577-96080C45C28F}"/>
                </a:ext>
              </a:extLst>
            </p:cNvPr>
            <p:cNvCxnSpPr/>
            <p:nvPr userDrawn="1"/>
          </p:nvCxnSpPr>
          <p:spPr>
            <a:xfrm>
              <a:off x="4061909" y="3538669"/>
              <a:ext cx="0" cy="661856"/>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grpSp>
      <p:sp>
        <p:nvSpPr>
          <p:cNvPr id="159" name="Text Placeholder 8">
            <a:extLst>
              <a:ext uri="{FF2B5EF4-FFF2-40B4-BE49-F238E27FC236}">
                <a16:creationId xmlns:a16="http://schemas.microsoft.com/office/drawing/2014/main" id="{D36B5CCA-A130-2849-9147-510E1298A155}"/>
              </a:ext>
            </a:extLst>
          </p:cNvPr>
          <p:cNvSpPr>
            <a:spLocks noGrp="1"/>
          </p:cNvSpPr>
          <p:nvPr>
            <p:ph type="body" sz="quarter" idx="45" hasCustomPrompt="1"/>
          </p:nvPr>
        </p:nvSpPr>
        <p:spPr>
          <a:xfrm>
            <a:off x="4907809" y="6635459"/>
            <a:ext cx="2024426" cy="339415"/>
          </a:xfrm>
          <a:prstGeom prst="rect">
            <a:avLst/>
          </a:prstGeom>
        </p:spPr>
        <p:txBody>
          <a:bodyPr>
            <a:normAutofit/>
          </a:bodyPr>
          <a:lstStyle>
            <a:lvl1pPr marL="0" indent="0" algn="r">
              <a:lnSpc>
                <a:spcPct val="100000"/>
              </a:lnSpc>
              <a:buNone/>
              <a:defRPr sz="2000" b="1" i="0">
                <a:solidFill>
                  <a:srgbClr val="F79037"/>
                </a:solidFill>
                <a:latin typeface="Calibri" panose="020F0502020204030204" pitchFamily="34" charset="0"/>
                <a:cs typeface="Calibri" panose="020F0502020204030204" pitchFamily="34" charset="0"/>
              </a:defRPr>
            </a:lvl1pPr>
          </a:lstStyle>
          <a:p>
            <a:pPr lvl="0"/>
            <a:r>
              <a:rPr lang="en-US"/>
              <a:t>Feature Title</a:t>
            </a:r>
          </a:p>
        </p:txBody>
      </p:sp>
      <p:sp>
        <p:nvSpPr>
          <p:cNvPr id="160" name="Text Placeholder 8">
            <a:extLst>
              <a:ext uri="{FF2B5EF4-FFF2-40B4-BE49-F238E27FC236}">
                <a16:creationId xmlns:a16="http://schemas.microsoft.com/office/drawing/2014/main" id="{4D2D838D-CF42-5147-9594-896E2782017A}"/>
              </a:ext>
            </a:extLst>
          </p:cNvPr>
          <p:cNvSpPr>
            <a:spLocks noGrp="1"/>
          </p:cNvSpPr>
          <p:nvPr>
            <p:ph type="body" sz="quarter" idx="46" hasCustomPrompt="1"/>
          </p:nvPr>
        </p:nvSpPr>
        <p:spPr>
          <a:xfrm>
            <a:off x="4907809" y="7134172"/>
            <a:ext cx="2021513" cy="999383"/>
          </a:xfrm>
          <a:prstGeom prst="rect">
            <a:avLst/>
          </a:prstGeom>
        </p:spPr>
        <p:txBody>
          <a:bodyPr>
            <a:noAutofit/>
          </a:bodyPr>
          <a:lstStyle>
            <a:lvl1pPr marL="0" indent="0" algn="r">
              <a:lnSpc>
                <a:spcPct val="100000"/>
              </a:lnSpc>
              <a:buNone/>
              <a:defRPr lang="en-US" sz="1200" b="0" i="0" smtClean="0">
                <a:solidFill>
                  <a:srgbClr val="000000"/>
                </a:solidFill>
                <a:effectLst/>
                <a:latin typeface="Calibri" panose="020F0502020204030204" pitchFamily="34" charset="0"/>
                <a:cs typeface="Calibri" panose="020F0502020204030204" pitchFamily="34" charset="0"/>
              </a:defRPr>
            </a:lvl1pPr>
          </a:lstStyle>
          <a:p>
            <a:pPr lvl="0"/>
            <a:r>
              <a:rPr lang="en-US"/>
              <a:t>Lorem ipsum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lorem ipsum sit.</a:t>
            </a:r>
          </a:p>
        </p:txBody>
      </p:sp>
      <p:sp>
        <p:nvSpPr>
          <p:cNvPr id="161" name="Text Placeholder 8">
            <a:extLst>
              <a:ext uri="{FF2B5EF4-FFF2-40B4-BE49-F238E27FC236}">
                <a16:creationId xmlns:a16="http://schemas.microsoft.com/office/drawing/2014/main" id="{FD9290C7-CCE6-9B48-B3A1-61DAF283AB81}"/>
              </a:ext>
            </a:extLst>
          </p:cNvPr>
          <p:cNvSpPr>
            <a:spLocks noGrp="1"/>
          </p:cNvSpPr>
          <p:nvPr>
            <p:ph type="body" sz="quarter" idx="47" hasCustomPrompt="1"/>
          </p:nvPr>
        </p:nvSpPr>
        <p:spPr>
          <a:xfrm>
            <a:off x="3751449" y="6974888"/>
            <a:ext cx="641119" cy="955625"/>
          </a:xfrm>
          <a:prstGeom prst="rect">
            <a:avLst/>
          </a:prstGeom>
          <a:noFill/>
        </p:spPr>
        <p:txBody>
          <a:bodyPr anchor="ctr">
            <a:noAutofit/>
          </a:bodyPr>
          <a:lstStyle>
            <a:lvl1pPr marL="0" indent="0" algn="r">
              <a:lnSpc>
                <a:spcPct val="130000"/>
              </a:lnSpc>
              <a:buNone/>
              <a:defRPr sz="6500" b="0" i="0">
                <a:solidFill>
                  <a:srgbClr val="000000"/>
                </a:solidFill>
                <a:latin typeface="Calibri" panose="020F0502020204030204" pitchFamily="34" charset="0"/>
                <a:cs typeface="Calibri" panose="020F0502020204030204" pitchFamily="34" charset="0"/>
              </a:defRPr>
            </a:lvl1pPr>
          </a:lstStyle>
          <a:p>
            <a:pPr lvl="0"/>
            <a:r>
              <a:rPr lang="en-US"/>
              <a:t>3</a:t>
            </a:r>
          </a:p>
        </p:txBody>
      </p:sp>
      <p:grpSp>
        <p:nvGrpSpPr>
          <p:cNvPr id="162" name="Group 161">
            <a:extLst>
              <a:ext uri="{FF2B5EF4-FFF2-40B4-BE49-F238E27FC236}">
                <a16:creationId xmlns:a16="http://schemas.microsoft.com/office/drawing/2014/main" id="{62ACF1FD-E20D-7746-A6C7-EC0024F21D8B}"/>
              </a:ext>
            </a:extLst>
          </p:cNvPr>
          <p:cNvGrpSpPr/>
          <p:nvPr userDrawn="1"/>
        </p:nvGrpSpPr>
        <p:grpSpPr>
          <a:xfrm>
            <a:off x="4049676" y="6308881"/>
            <a:ext cx="3006907" cy="2343148"/>
            <a:chOff x="4061909" y="1565906"/>
            <a:chExt cx="3006907" cy="2634619"/>
          </a:xfrm>
        </p:grpSpPr>
        <p:cxnSp>
          <p:nvCxnSpPr>
            <p:cNvPr id="163" name="Straight Connector 162">
              <a:extLst>
                <a:ext uri="{FF2B5EF4-FFF2-40B4-BE49-F238E27FC236}">
                  <a16:creationId xmlns:a16="http://schemas.microsoft.com/office/drawing/2014/main" id="{6FF7DE75-B67D-2044-AC33-33DD229F1D07}"/>
                </a:ext>
              </a:extLst>
            </p:cNvPr>
            <p:cNvCxnSpPr/>
            <p:nvPr userDrawn="1"/>
          </p:nvCxnSpPr>
          <p:spPr>
            <a:xfrm>
              <a:off x="7066852" y="1577903"/>
              <a:ext cx="1964" cy="2617423"/>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04710972-FD23-224B-8290-6F8707F9D51E}"/>
                </a:ext>
              </a:extLst>
            </p:cNvPr>
            <p:cNvCxnSpPr/>
            <p:nvPr userDrawn="1"/>
          </p:nvCxnSpPr>
          <p:spPr>
            <a:xfrm>
              <a:off x="4061909" y="4195325"/>
              <a:ext cx="3004943" cy="0"/>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A0D59308-1077-3E4C-A055-D5DF5CE8D538}"/>
                </a:ext>
              </a:extLst>
            </p:cNvPr>
            <p:cNvCxnSpPr/>
            <p:nvPr userDrawn="1"/>
          </p:nvCxnSpPr>
          <p:spPr>
            <a:xfrm>
              <a:off x="4061909" y="1577903"/>
              <a:ext cx="3004943" cy="0"/>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F9ECB8DE-0FC9-3B4A-9A68-9C63BD7A687F}"/>
                </a:ext>
              </a:extLst>
            </p:cNvPr>
            <p:cNvCxnSpPr/>
            <p:nvPr userDrawn="1"/>
          </p:nvCxnSpPr>
          <p:spPr>
            <a:xfrm>
              <a:off x="4061909" y="1565906"/>
              <a:ext cx="0" cy="661856"/>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33548AC8-8CD5-284C-8A33-DF0DD9A49812}"/>
                </a:ext>
              </a:extLst>
            </p:cNvPr>
            <p:cNvCxnSpPr/>
            <p:nvPr userDrawn="1"/>
          </p:nvCxnSpPr>
          <p:spPr>
            <a:xfrm>
              <a:off x="4061909" y="3538669"/>
              <a:ext cx="0" cy="661856"/>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grpSp>
      <p:sp>
        <p:nvSpPr>
          <p:cNvPr id="174" name="Slide Number Placeholder 5">
            <a:extLst>
              <a:ext uri="{FF2B5EF4-FFF2-40B4-BE49-F238E27FC236}">
                <a16:creationId xmlns:a16="http://schemas.microsoft.com/office/drawing/2014/main" id="{EBD33226-0FBB-994F-B04E-DABD0AAC39B8}"/>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Tree>
    <p:extLst>
      <p:ext uri="{BB962C8B-B14F-4D97-AF65-F5344CB8AC3E}">
        <p14:creationId xmlns:p14="http://schemas.microsoft.com/office/powerpoint/2010/main" val="287337798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Photo/text slide 1">
    <p:spTree>
      <p:nvGrpSpPr>
        <p:cNvPr id="1" name=""/>
        <p:cNvGrpSpPr/>
        <p:nvPr/>
      </p:nvGrpSpPr>
      <p:grpSpPr>
        <a:xfrm>
          <a:off x="0" y="0"/>
          <a:ext cx="0" cy="0"/>
          <a:chOff x="0" y="0"/>
          <a:chExt cx="0" cy="0"/>
        </a:xfrm>
      </p:grpSpPr>
      <p:sp>
        <p:nvSpPr>
          <p:cNvPr id="29" name="Freeform 28">
            <a:extLst>
              <a:ext uri="{FF2B5EF4-FFF2-40B4-BE49-F238E27FC236}">
                <a16:creationId xmlns:a16="http://schemas.microsoft.com/office/drawing/2014/main" id="{DE81A3AF-2DF6-CA4C-A155-A676CC6434F5}"/>
              </a:ext>
            </a:extLst>
          </p:cNvPr>
          <p:cNvSpPr/>
          <p:nvPr userDrawn="1"/>
        </p:nvSpPr>
        <p:spPr>
          <a:xfrm>
            <a:off x="420974" y="268941"/>
            <a:ext cx="3284648" cy="9889385"/>
          </a:xfrm>
          <a:custGeom>
            <a:avLst/>
            <a:gdLst>
              <a:gd name="connsiteX0" fmla="*/ 1159533 w 1159533"/>
              <a:gd name="connsiteY0" fmla="*/ 3031200 h 3031200"/>
              <a:gd name="connsiteX1" fmla="*/ 301407 w 1159533"/>
              <a:gd name="connsiteY1" fmla="*/ 3031200 h 3031200"/>
              <a:gd name="connsiteX2" fmla="*/ 0 w 1159533"/>
              <a:gd name="connsiteY2" fmla="*/ 2729880 h 3031200"/>
              <a:gd name="connsiteX3" fmla="*/ 0 w 1159533"/>
              <a:gd name="connsiteY3" fmla="*/ 0 h 3031200"/>
              <a:gd name="connsiteX4" fmla="*/ 954274 w 1159533"/>
              <a:gd name="connsiteY4" fmla="*/ 0 h 3031200"/>
              <a:gd name="connsiteX5" fmla="*/ 1159533 w 1159533"/>
              <a:gd name="connsiteY5" fmla="*/ 205200 h 3031200"/>
              <a:gd name="connsiteX6" fmla="*/ 1159533 w 1159533"/>
              <a:gd name="connsiteY6" fmla="*/ 3031200 h 303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9533" h="3031200">
                <a:moveTo>
                  <a:pt x="1159533" y="3031200"/>
                </a:moveTo>
                <a:lnTo>
                  <a:pt x="301407" y="3031200"/>
                </a:lnTo>
                <a:cubicBezTo>
                  <a:pt x="135039" y="3031200"/>
                  <a:pt x="0" y="2896200"/>
                  <a:pt x="0" y="2729880"/>
                </a:cubicBezTo>
                <a:lnTo>
                  <a:pt x="0" y="0"/>
                </a:lnTo>
                <a:lnTo>
                  <a:pt x="954274" y="0"/>
                </a:lnTo>
                <a:cubicBezTo>
                  <a:pt x="1067707" y="0"/>
                  <a:pt x="1159533" y="91800"/>
                  <a:pt x="1159533" y="205200"/>
                </a:cubicBezTo>
                <a:lnTo>
                  <a:pt x="1159533" y="303120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378" name="Text Placeholder 32">
            <a:extLst>
              <a:ext uri="{FF2B5EF4-FFF2-40B4-BE49-F238E27FC236}">
                <a16:creationId xmlns:a16="http://schemas.microsoft.com/office/drawing/2014/main" id="{11382AE3-8A1D-D143-9FF3-2B2874F34CA0}"/>
              </a:ext>
            </a:extLst>
          </p:cNvPr>
          <p:cNvSpPr>
            <a:spLocks noGrp="1"/>
          </p:cNvSpPr>
          <p:nvPr>
            <p:ph type="body" sz="quarter" idx="30" hasCustomPrompt="1"/>
          </p:nvPr>
        </p:nvSpPr>
        <p:spPr>
          <a:xfrm>
            <a:off x="683565" y="1027561"/>
            <a:ext cx="2864232" cy="879667"/>
          </a:xfrm>
          <a:prstGeom prst="rect">
            <a:avLst/>
          </a:prstGeom>
        </p:spPr>
        <p:txBody>
          <a:bodyPr>
            <a:noAutofit/>
          </a:bodyPr>
          <a:lstStyle>
            <a:lvl1pPr marL="0" indent="0" algn="l">
              <a:buNone/>
              <a:defRPr sz="22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Title/Sub-Heading</a:t>
            </a:r>
            <a:endParaRPr lang="en-US"/>
          </a:p>
        </p:txBody>
      </p:sp>
      <p:sp>
        <p:nvSpPr>
          <p:cNvPr id="379" name="Text Placeholder 32">
            <a:extLst>
              <a:ext uri="{FF2B5EF4-FFF2-40B4-BE49-F238E27FC236}">
                <a16:creationId xmlns:a16="http://schemas.microsoft.com/office/drawing/2014/main" id="{A54007D5-E3AF-D04F-99D9-03A0ED2A386B}"/>
              </a:ext>
            </a:extLst>
          </p:cNvPr>
          <p:cNvSpPr>
            <a:spLocks noGrp="1"/>
          </p:cNvSpPr>
          <p:nvPr>
            <p:ph type="body" sz="quarter" idx="32" hasCustomPrompt="1"/>
          </p:nvPr>
        </p:nvSpPr>
        <p:spPr>
          <a:xfrm>
            <a:off x="683565" y="2424204"/>
            <a:ext cx="2693750" cy="7339954"/>
          </a:xfrm>
          <a:prstGeom prst="rect">
            <a:avLst/>
          </a:prstGeom>
        </p:spPr>
        <p:txBody>
          <a:bodyPr anchor="t">
            <a:noAutofit/>
          </a:bodyPr>
          <a:lstStyle>
            <a:lvl1pPr marL="0" indent="0" algn="l">
              <a:lnSpc>
                <a:spcPct val="10000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a:t>
            </a:r>
            <a:endParaRPr lang="en-US"/>
          </a:p>
        </p:txBody>
      </p:sp>
      <p:sp>
        <p:nvSpPr>
          <p:cNvPr id="388" name="Picture Placeholder 387">
            <a:extLst>
              <a:ext uri="{FF2B5EF4-FFF2-40B4-BE49-F238E27FC236}">
                <a16:creationId xmlns:a16="http://schemas.microsoft.com/office/drawing/2014/main" id="{7E7D4303-6A3B-F749-8FA0-836953666012}"/>
              </a:ext>
            </a:extLst>
          </p:cNvPr>
          <p:cNvSpPr>
            <a:spLocks noGrp="1"/>
          </p:cNvSpPr>
          <p:nvPr>
            <p:ph type="pic" sz="quarter" idx="41"/>
          </p:nvPr>
        </p:nvSpPr>
        <p:spPr>
          <a:xfrm>
            <a:off x="3705622" y="1178454"/>
            <a:ext cx="3854053" cy="8334904"/>
          </a:xfrm>
          <a:custGeom>
            <a:avLst/>
            <a:gdLst>
              <a:gd name="connsiteX0" fmla="*/ 0 w 3854053"/>
              <a:gd name="connsiteY0" fmla="*/ 995752 h 8334904"/>
              <a:gd name="connsiteX1" fmla="*/ 3852079 w 3854053"/>
              <a:gd name="connsiteY1" fmla="*/ 995752 h 8334904"/>
              <a:gd name="connsiteX2" fmla="*/ 3852079 w 3854053"/>
              <a:gd name="connsiteY2" fmla="*/ 3188374 h 8334904"/>
              <a:gd name="connsiteX3" fmla="*/ 3854053 w 3854053"/>
              <a:gd name="connsiteY3" fmla="*/ 3188374 h 8334904"/>
              <a:gd name="connsiteX4" fmla="*/ 3854053 w 3854053"/>
              <a:gd name="connsiteY4" fmla="*/ 8027939 h 8334904"/>
              <a:gd name="connsiteX5" fmla="*/ 3852079 w 3854053"/>
              <a:gd name="connsiteY5" fmla="*/ 8027939 h 8334904"/>
              <a:gd name="connsiteX6" fmla="*/ 3852079 w 3854053"/>
              <a:gd name="connsiteY6" fmla="*/ 8334904 h 8334904"/>
              <a:gd name="connsiteX7" fmla="*/ 0 w 3854053"/>
              <a:gd name="connsiteY7" fmla="*/ 8334904 h 8334904"/>
              <a:gd name="connsiteX8" fmla="*/ 0 w 3854053"/>
              <a:gd name="connsiteY8" fmla="*/ 0 h 8334904"/>
              <a:gd name="connsiteX9" fmla="*/ 3852079 w 3854053"/>
              <a:gd name="connsiteY9" fmla="*/ 0 h 8334904"/>
              <a:gd name="connsiteX10" fmla="*/ 3852079 w 3854053"/>
              <a:gd name="connsiteY10" fmla="*/ 941961 h 8334904"/>
              <a:gd name="connsiteX11" fmla="*/ 0 w 3854053"/>
              <a:gd name="connsiteY11" fmla="*/ 941961 h 8334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54053" h="8334904">
                <a:moveTo>
                  <a:pt x="0" y="995752"/>
                </a:moveTo>
                <a:lnTo>
                  <a:pt x="3852079" y="995752"/>
                </a:lnTo>
                <a:lnTo>
                  <a:pt x="3852079" y="3188374"/>
                </a:lnTo>
                <a:lnTo>
                  <a:pt x="3854053" y="3188374"/>
                </a:lnTo>
                <a:lnTo>
                  <a:pt x="3854053" y="8027939"/>
                </a:lnTo>
                <a:lnTo>
                  <a:pt x="3852079" y="8027939"/>
                </a:lnTo>
                <a:lnTo>
                  <a:pt x="3852079" y="8334904"/>
                </a:lnTo>
                <a:lnTo>
                  <a:pt x="0" y="8334904"/>
                </a:lnTo>
                <a:close/>
                <a:moveTo>
                  <a:pt x="0" y="0"/>
                </a:moveTo>
                <a:lnTo>
                  <a:pt x="3852079" y="0"/>
                </a:lnTo>
                <a:lnTo>
                  <a:pt x="3852079" y="941961"/>
                </a:lnTo>
                <a:lnTo>
                  <a:pt x="0" y="941961"/>
                </a:lnTo>
                <a:close/>
              </a:path>
            </a:pathLst>
          </a:custGeom>
          <a:solidFill>
            <a:schemeClr val="bg1">
              <a:lumMod val="85000"/>
            </a:schemeClr>
          </a:solidFill>
          <a:ln>
            <a:noFill/>
          </a:ln>
        </p:spPr>
        <p:txBody>
          <a:bodyPr wrap="square">
            <a:noAutofit/>
          </a:bodyPr>
          <a:lstStyle>
            <a:lvl1pPr marL="0" indent="0">
              <a:buNone/>
              <a:defRPr sz="800">
                <a:latin typeface="Calibri" panose="020F0502020204030204" pitchFamily="34" charset="0"/>
                <a:cs typeface="Calibri" panose="020F0502020204030204" pitchFamily="34" charset="0"/>
              </a:defRPr>
            </a:lvl1pPr>
          </a:lstStyle>
          <a:p>
            <a:endParaRPr lang="en-US"/>
          </a:p>
        </p:txBody>
      </p:sp>
      <p:sp>
        <p:nvSpPr>
          <p:cNvPr id="31" name="Freeform 30">
            <a:extLst>
              <a:ext uri="{FF2B5EF4-FFF2-40B4-BE49-F238E27FC236}">
                <a16:creationId xmlns:a16="http://schemas.microsoft.com/office/drawing/2014/main" id="{5B1B9CA5-0E21-E740-9234-251FA1CB61D0}"/>
              </a:ext>
            </a:extLst>
          </p:cNvPr>
          <p:cNvSpPr/>
          <p:nvPr userDrawn="1"/>
        </p:nvSpPr>
        <p:spPr>
          <a:xfrm rot="10800000">
            <a:off x="1677895" y="2120415"/>
            <a:ext cx="5914090" cy="53791"/>
          </a:xfrm>
          <a:custGeom>
            <a:avLst/>
            <a:gdLst>
              <a:gd name="connsiteX0" fmla="*/ 5914090 w 5914090"/>
              <a:gd name="connsiteY0" fmla="*/ 53791 h 53791"/>
              <a:gd name="connsiteX1" fmla="*/ 0 w 5914090"/>
              <a:gd name="connsiteY1" fmla="*/ 53791 h 53791"/>
              <a:gd name="connsiteX2" fmla="*/ 0 w 5914090"/>
              <a:gd name="connsiteY2" fmla="*/ 0 h 53791"/>
              <a:gd name="connsiteX3" fmla="*/ 5914090 w 5914090"/>
              <a:gd name="connsiteY3" fmla="*/ 0 h 53791"/>
            </a:gdLst>
            <a:ahLst/>
            <a:cxnLst>
              <a:cxn ang="0">
                <a:pos x="connsiteX0" y="connsiteY0"/>
              </a:cxn>
              <a:cxn ang="0">
                <a:pos x="connsiteX1" y="connsiteY1"/>
              </a:cxn>
              <a:cxn ang="0">
                <a:pos x="connsiteX2" y="connsiteY2"/>
              </a:cxn>
              <a:cxn ang="0">
                <a:pos x="connsiteX3" y="connsiteY3"/>
              </a:cxn>
            </a:cxnLst>
            <a:rect l="l" t="t" r="r" b="b"/>
            <a:pathLst>
              <a:path w="5914090" h="53791">
                <a:moveTo>
                  <a:pt x="5914090" y="53791"/>
                </a:moveTo>
                <a:lnTo>
                  <a:pt x="0" y="53791"/>
                </a:lnTo>
                <a:lnTo>
                  <a:pt x="0" y="0"/>
                </a:lnTo>
                <a:lnTo>
                  <a:pt x="5914090" y="0"/>
                </a:lnTo>
                <a:close/>
              </a:path>
            </a:pathLst>
          </a:custGeom>
          <a:solidFill>
            <a:srgbClr val="000000"/>
          </a:solidFill>
          <a:ln w="7702" cap="flat">
            <a:noFill/>
            <a:prstDash val="solid"/>
            <a:miter/>
          </a:ln>
        </p:spPr>
        <p:txBody>
          <a:bodyPr wrap="square" rtlCol="0" anchor="ctr">
            <a:noAutofit/>
          </a:bodyPr>
          <a:lstStyle/>
          <a:p>
            <a:endParaRPr lang="en-US" b="0" i="0">
              <a:latin typeface="Calibri" panose="020F0502020204030204" pitchFamily="34" charset="0"/>
            </a:endParaRPr>
          </a:p>
        </p:txBody>
      </p:sp>
      <p:sp>
        <p:nvSpPr>
          <p:cNvPr id="390" name="Slide Number Placeholder 5">
            <a:extLst>
              <a:ext uri="{FF2B5EF4-FFF2-40B4-BE49-F238E27FC236}">
                <a16:creationId xmlns:a16="http://schemas.microsoft.com/office/drawing/2014/main" id="{C8C57F0D-E616-E745-97BA-83348B7B3BE0}"/>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Tree>
    <p:extLst>
      <p:ext uri="{BB962C8B-B14F-4D97-AF65-F5344CB8AC3E}">
        <p14:creationId xmlns:p14="http://schemas.microsoft.com/office/powerpoint/2010/main" val="173640445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ext only slide 1">
    <p:spTree>
      <p:nvGrpSpPr>
        <p:cNvPr id="1" name=""/>
        <p:cNvGrpSpPr/>
        <p:nvPr/>
      </p:nvGrpSpPr>
      <p:grpSpPr>
        <a:xfrm>
          <a:off x="0" y="0"/>
          <a:ext cx="0" cy="0"/>
          <a:chOff x="0" y="0"/>
          <a:chExt cx="0" cy="0"/>
        </a:xfrm>
      </p:grpSpPr>
      <p:sp>
        <p:nvSpPr>
          <p:cNvPr id="31" name="Freeform 30">
            <a:extLst>
              <a:ext uri="{FF2B5EF4-FFF2-40B4-BE49-F238E27FC236}">
                <a16:creationId xmlns:a16="http://schemas.microsoft.com/office/drawing/2014/main" id="{67609D48-3161-394E-8C0A-B39FACB9B391}"/>
              </a:ext>
            </a:extLst>
          </p:cNvPr>
          <p:cNvSpPr/>
          <p:nvPr userDrawn="1"/>
        </p:nvSpPr>
        <p:spPr>
          <a:xfrm>
            <a:off x="643114" y="2233076"/>
            <a:ext cx="6916560" cy="7518872"/>
          </a:xfrm>
          <a:custGeom>
            <a:avLst/>
            <a:gdLst>
              <a:gd name="connsiteX0" fmla="*/ 1965445 w 1965444"/>
              <a:gd name="connsiteY0" fmla="*/ 2136600 h 2136600"/>
              <a:gd name="connsiteX1" fmla="*/ 301407 w 1965444"/>
              <a:gd name="connsiteY1" fmla="*/ 2136600 h 2136600"/>
              <a:gd name="connsiteX2" fmla="*/ 0 w 1965444"/>
              <a:gd name="connsiteY2" fmla="*/ 1835280 h 2136600"/>
              <a:gd name="connsiteX3" fmla="*/ 0 w 1965444"/>
              <a:gd name="connsiteY3" fmla="*/ 0 h 2136600"/>
              <a:gd name="connsiteX4" fmla="*/ 1760186 w 1965444"/>
              <a:gd name="connsiteY4" fmla="*/ 0 h 2136600"/>
              <a:gd name="connsiteX5" fmla="*/ 1965445 w 1965444"/>
              <a:gd name="connsiteY5" fmla="*/ 205200 h 2136600"/>
              <a:gd name="connsiteX6" fmla="*/ 1965445 w 1965444"/>
              <a:gd name="connsiteY6" fmla="*/ 2136600 h 2136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5444" h="2136600">
                <a:moveTo>
                  <a:pt x="1965445" y="2136600"/>
                </a:moveTo>
                <a:lnTo>
                  <a:pt x="301407" y="2136600"/>
                </a:lnTo>
                <a:cubicBezTo>
                  <a:pt x="135039" y="2136600"/>
                  <a:pt x="0" y="2001600"/>
                  <a:pt x="0" y="1835280"/>
                </a:cubicBezTo>
                <a:lnTo>
                  <a:pt x="0" y="0"/>
                </a:lnTo>
                <a:lnTo>
                  <a:pt x="1760186" y="0"/>
                </a:lnTo>
                <a:cubicBezTo>
                  <a:pt x="1873619" y="0"/>
                  <a:pt x="1965445" y="91800"/>
                  <a:pt x="1965445" y="205200"/>
                </a:cubicBezTo>
                <a:lnTo>
                  <a:pt x="1965445" y="213660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306" name="Graphic 4">
            <a:extLst>
              <a:ext uri="{FF2B5EF4-FFF2-40B4-BE49-F238E27FC236}">
                <a16:creationId xmlns:a16="http://schemas.microsoft.com/office/drawing/2014/main" id="{A5B9C573-DED5-E749-83CE-455E8FE275CE}"/>
              </a:ext>
            </a:extLst>
          </p:cNvPr>
          <p:cNvSpPr txBox="1"/>
          <p:nvPr userDrawn="1"/>
        </p:nvSpPr>
        <p:spPr>
          <a:xfrm rot="16200000">
            <a:off x="-3460337" y="5894262"/>
            <a:ext cx="7524114" cy="246221"/>
          </a:xfrm>
          <a:prstGeom prst="rect">
            <a:avLst/>
          </a:prstGeom>
          <a:noFill/>
        </p:spPr>
        <p:txBody>
          <a:bodyPr wrap="square" rtlCol="0">
            <a:spAutoFit/>
          </a:bodyPr>
          <a:lstStyle/>
          <a:p>
            <a:pPr algn="r"/>
            <a:r>
              <a:rPr lang="en-US" sz="1000" kern="900" spc="310" baseline="0">
                <a:solidFill>
                  <a:srgbClr val="000000"/>
                </a:solidFill>
                <a:latin typeface="Calibri" panose="020F0502020204030204" pitchFamily="34" charset="0"/>
                <a:cs typeface="Calibri" panose="020F0502020204030204" pitchFamily="34" charset="0"/>
                <a:sym typeface="Avenir-Roman"/>
                <a:rtl val="0"/>
              </a:rPr>
              <a:t>ethical food entrepreneurship</a:t>
            </a:r>
          </a:p>
        </p:txBody>
      </p:sp>
      <p:sp>
        <p:nvSpPr>
          <p:cNvPr id="333" name="Text Placeholder 32">
            <a:extLst>
              <a:ext uri="{FF2B5EF4-FFF2-40B4-BE49-F238E27FC236}">
                <a16:creationId xmlns:a16="http://schemas.microsoft.com/office/drawing/2014/main" id="{A727C006-75BB-A447-8A65-530003183684}"/>
              </a:ext>
            </a:extLst>
          </p:cNvPr>
          <p:cNvSpPr>
            <a:spLocks noGrp="1"/>
          </p:cNvSpPr>
          <p:nvPr>
            <p:ph type="body" sz="quarter" idx="30" hasCustomPrompt="1"/>
          </p:nvPr>
        </p:nvSpPr>
        <p:spPr>
          <a:xfrm>
            <a:off x="2209979" y="652042"/>
            <a:ext cx="4837229" cy="946746"/>
          </a:xfrm>
          <a:prstGeom prst="rect">
            <a:avLst/>
          </a:prstGeom>
        </p:spPr>
        <p:txBody>
          <a:bodyPr>
            <a:noAutofit/>
          </a:bodyPr>
          <a:lstStyle>
            <a:lvl1pPr marL="0" indent="0" algn="r">
              <a:buNone/>
              <a:defRPr sz="22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Title/Sub-Heading</a:t>
            </a:r>
            <a:endParaRPr lang="en-US"/>
          </a:p>
        </p:txBody>
      </p:sp>
      <p:sp>
        <p:nvSpPr>
          <p:cNvPr id="334" name="Text Placeholder 32">
            <a:extLst>
              <a:ext uri="{FF2B5EF4-FFF2-40B4-BE49-F238E27FC236}">
                <a16:creationId xmlns:a16="http://schemas.microsoft.com/office/drawing/2014/main" id="{3D2FCAC4-8FFC-9E44-A348-FCF3F5BFF6E9}"/>
              </a:ext>
            </a:extLst>
          </p:cNvPr>
          <p:cNvSpPr>
            <a:spLocks noGrp="1"/>
          </p:cNvSpPr>
          <p:nvPr>
            <p:ph type="body" sz="quarter" idx="32" hasCustomPrompt="1"/>
          </p:nvPr>
        </p:nvSpPr>
        <p:spPr>
          <a:xfrm>
            <a:off x="903720" y="2484183"/>
            <a:ext cx="6143488" cy="6820641"/>
          </a:xfrm>
          <a:prstGeom prst="rect">
            <a:avLst/>
          </a:prstGeom>
        </p:spPr>
        <p:txBody>
          <a:bodyPr numCol="2" spcCol="288000" anchor="t">
            <a:noAutofit/>
          </a:bodyPr>
          <a:lstStyle>
            <a:lvl1pPr marL="0" indent="0" algn="just">
              <a:lnSpc>
                <a:spcPct val="10000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(2 </a:t>
            </a:r>
            <a:r>
              <a:rPr lang="en-GB" err="1"/>
              <a:t>Colums</a:t>
            </a:r>
            <a:r>
              <a:rPr lang="en-GB"/>
              <a:t>)</a:t>
            </a:r>
            <a:endParaRPr lang="en-US"/>
          </a:p>
        </p:txBody>
      </p:sp>
      <p:sp>
        <p:nvSpPr>
          <p:cNvPr id="32" name="Freeform 31">
            <a:extLst>
              <a:ext uri="{FF2B5EF4-FFF2-40B4-BE49-F238E27FC236}">
                <a16:creationId xmlns:a16="http://schemas.microsoft.com/office/drawing/2014/main" id="{CEE1DC3A-C5B9-654A-8D7F-C2F3DA72D2EC}"/>
              </a:ext>
            </a:extLst>
          </p:cNvPr>
          <p:cNvSpPr/>
          <p:nvPr userDrawn="1"/>
        </p:nvSpPr>
        <p:spPr>
          <a:xfrm rot="10800000">
            <a:off x="1677895" y="1844633"/>
            <a:ext cx="5914090" cy="53791"/>
          </a:xfrm>
          <a:custGeom>
            <a:avLst/>
            <a:gdLst>
              <a:gd name="connsiteX0" fmla="*/ 5914090 w 5914090"/>
              <a:gd name="connsiteY0" fmla="*/ 53791 h 53791"/>
              <a:gd name="connsiteX1" fmla="*/ 0 w 5914090"/>
              <a:gd name="connsiteY1" fmla="*/ 53791 h 53791"/>
              <a:gd name="connsiteX2" fmla="*/ 0 w 5914090"/>
              <a:gd name="connsiteY2" fmla="*/ 0 h 53791"/>
              <a:gd name="connsiteX3" fmla="*/ 5914090 w 5914090"/>
              <a:gd name="connsiteY3" fmla="*/ 0 h 53791"/>
            </a:gdLst>
            <a:ahLst/>
            <a:cxnLst>
              <a:cxn ang="0">
                <a:pos x="connsiteX0" y="connsiteY0"/>
              </a:cxn>
              <a:cxn ang="0">
                <a:pos x="connsiteX1" y="connsiteY1"/>
              </a:cxn>
              <a:cxn ang="0">
                <a:pos x="connsiteX2" y="connsiteY2"/>
              </a:cxn>
              <a:cxn ang="0">
                <a:pos x="connsiteX3" y="connsiteY3"/>
              </a:cxn>
            </a:cxnLst>
            <a:rect l="l" t="t" r="r" b="b"/>
            <a:pathLst>
              <a:path w="5914090" h="53791">
                <a:moveTo>
                  <a:pt x="5914090" y="53791"/>
                </a:moveTo>
                <a:lnTo>
                  <a:pt x="0" y="53791"/>
                </a:lnTo>
                <a:lnTo>
                  <a:pt x="0" y="0"/>
                </a:lnTo>
                <a:lnTo>
                  <a:pt x="5914090" y="0"/>
                </a:lnTo>
                <a:close/>
              </a:path>
            </a:pathLst>
          </a:custGeom>
          <a:solidFill>
            <a:srgbClr val="000000"/>
          </a:solidFill>
          <a:ln w="7702" cap="flat">
            <a:noFill/>
            <a:prstDash val="solid"/>
            <a:miter/>
          </a:ln>
        </p:spPr>
        <p:txBody>
          <a:bodyPr wrap="square" rtlCol="0" anchor="ctr">
            <a:noAutofit/>
          </a:bodyPr>
          <a:lstStyle/>
          <a:p>
            <a:endParaRPr lang="en-US" b="0" i="0">
              <a:latin typeface="Calibri" panose="020F0502020204030204" pitchFamily="34" charset="0"/>
            </a:endParaRPr>
          </a:p>
        </p:txBody>
      </p:sp>
      <p:sp>
        <p:nvSpPr>
          <p:cNvPr id="33" name="Freeform 32">
            <a:extLst>
              <a:ext uri="{FF2B5EF4-FFF2-40B4-BE49-F238E27FC236}">
                <a16:creationId xmlns:a16="http://schemas.microsoft.com/office/drawing/2014/main" id="{004C7FA2-5954-BB40-8F54-7DA955D878E2}"/>
              </a:ext>
            </a:extLst>
          </p:cNvPr>
          <p:cNvSpPr/>
          <p:nvPr userDrawn="1"/>
        </p:nvSpPr>
        <p:spPr>
          <a:xfrm>
            <a:off x="0" y="9259988"/>
            <a:ext cx="7597291" cy="715522"/>
          </a:xfrm>
          <a:custGeom>
            <a:avLst/>
            <a:gdLst>
              <a:gd name="connsiteX0" fmla="*/ 0 w 7530847"/>
              <a:gd name="connsiteY0" fmla="*/ 715523 h 715522"/>
              <a:gd name="connsiteX1" fmla="*/ 0 w 7530847"/>
              <a:gd name="connsiteY1" fmla="*/ 0 h 715522"/>
              <a:gd name="connsiteX2" fmla="*/ 7143771 w 7530847"/>
              <a:gd name="connsiteY2" fmla="*/ 0 h 715522"/>
              <a:gd name="connsiteX3" fmla="*/ 7530848 w 7530847"/>
              <a:gd name="connsiteY3" fmla="*/ 387166 h 715522"/>
              <a:gd name="connsiteX4" fmla="*/ 7530848 w 7530847"/>
              <a:gd name="connsiteY4" fmla="*/ 715523 h 715522"/>
              <a:gd name="connsiteX5" fmla="*/ 0 w 7530847"/>
              <a:gd name="connsiteY5" fmla="*/ 715523 h 7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30847" h="715522">
                <a:moveTo>
                  <a:pt x="0" y="715523"/>
                </a:moveTo>
                <a:lnTo>
                  <a:pt x="0" y="0"/>
                </a:lnTo>
                <a:lnTo>
                  <a:pt x="7143771" y="0"/>
                </a:lnTo>
                <a:cubicBezTo>
                  <a:pt x="7356908" y="0"/>
                  <a:pt x="7530848" y="173980"/>
                  <a:pt x="7530848" y="387166"/>
                </a:cubicBezTo>
                <a:lnTo>
                  <a:pt x="7530848" y="715523"/>
                </a:lnTo>
                <a:lnTo>
                  <a:pt x="0" y="715523"/>
                </a:lnTo>
                <a:close/>
              </a:path>
            </a:pathLst>
          </a:custGeom>
          <a:solidFill>
            <a:srgbClr val="F79037"/>
          </a:solidFill>
          <a:ln w="24491" cap="flat">
            <a:noFill/>
            <a:prstDash val="solid"/>
            <a:miter/>
          </a:ln>
        </p:spPr>
        <p:txBody>
          <a:bodyPr rtlCol="0" anchor="ctr"/>
          <a:lstStyle/>
          <a:p>
            <a:endParaRPr lang="en-US" b="0" i="0">
              <a:latin typeface="Calibri" panose="020F0502020204030204" pitchFamily="34" charset="0"/>
            </a:endParaRPr>
          </a:p>
        </p:txBody>
      </p:sp>
    </p:spTree>
    <p:extLst>
      <p:ext uri="{BB962C8B-B14F-4D97-AF65-F5344CB8AC3E}">
        <p14:creationId xmlns:p14="http://schemas.microsoft.com/office/powerpoint/2010/main" val="49813561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Photo/text slide 2">
    <p:spTree>
      <p:nvGrpSpPr>
        <p:cNvPr id="1" name=""/>
        <p:cNvGrpSpPr/>
        <p:nvPr/>
      </p:nvGrpSpPr>
      <p:grpSpPr>
        <a:xfrm>
          <a:off x="0" y="0"/>
          <a:ext cx="0" cy="0"/>
          <a:chOff x="0" y="0"/>
          <a:chExt cx="0" cy="0"/>
        </a:xfrm>
      </p:grpSpPr>
      <p:sp>
        <p:nvSpPr>
          <p:cNvPr id="32" name="Freeform 31">
            <a:extLst>
              <a:ext uri="{FF2B5EF4-FFF2-40B4-BE49-F238E27FC236}">
                <a16:creationId xmlns:a16="http://schemas.microsoft.com/office/drawing/2014/main" id="{C6365CBB-E42B-5941-9FB8-2D505B0B5904}"/>
              </a:ext>
            </a:extLst>
          </p:cNvPr>
          <p:cNvSpPr/>
          <p:nvPr userDrawn="1"/>
        </p:nvSpPr>
        <p:spPr>
          <a:xfrm>
            <a:off x="461309" y="2712698"/>
            <a:ext cx="3436545" cy="2405402"/>
          </a:xfrm>
          <a:custGeom>
            <a:avLst/>
            <a:gdLst>
              <a:gd name="connsiteX0" fmla="*/ 960756 w 960756"/>
              <a:gd name="connsiteY0" fmla="*/ 672480 h 672479"/>
              <a:gd name="connsiteX1" fmla="*/ 301406 w 960756"/>
              <a:gd name="connsiteY1" fmla="*/ 672480 h 672479"/>
              <a:gd name="connsiteX2" fmla="*/ 0 w 960756"/>
              <a:gd name="connsiteY2" fmla="*/ 371160 h 672479"/>
              <a:gd name="connsiteX3" fmla="*/ 0 w 960756"/>
              <a:gd name="connsiteY3" fmla="*/ 0 h 672479"/>
              <a:gd name="connsiteX4" fmla="*/ 755497 w 960756"/>
              <a:gd name="connsiteY4" fmla="*/ 0 h 672479"/>
              <a:gd name="connsiteX5" fmla="*/ 960756 w 960756"/>
              <a:gd name="connsiteY5" fmla="*/ 205200 h 672479"/>
              <a:gd name="connsiteX6" fmla="*/ 960756 w 960756"/>
              <a:gd name="connsiteY6" fmla="*/ 672480 h 67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0756" h="672479">
                <a:moveTo>
                  <a:pt x="960756" y="672480"/>
                </a:moveTo>
                <a:lnTo>
                  <a:pt x="301406" y="672480"/>
                </a:lnTo>
                <a:cubicBezTo>
                  <a:pt x="135039" y="672480"/>
                  <a:pt x="0" y="537480"/>
                  <a:pt x="0" y="371160"/>
                </a:cubicBezTo>
                <a:lnTo>
                  <a:pt x="0" y="0"/>
                </a:lnTo>
                <a:lnTo>
                  <a:pt x="755497" y="0"/>
                </a:lnTo>
                <a:cubicBezTo>
                  <a:pt x="868930" y="0"/>
                  <a:pt x="960756" y="91800"/>
                  <a:pt x="960756" y="205200"/>
                </a:cubicBezTo>
                <a:lnTo>
                  <a:pt x="960756" y="67248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35" name="Picture Placeholder 34">
            <a:extLst>
              <a:ext uri="{FF2B5EF4-FFF2-40B4-BE49-F238E27FC236}">
                <a16:creationId xmlns:a16="http://schemas.microsoft.com/office/drawing/2014/main" id="{888ACDE7-29DD-3E46-A78F-2228EFD94A9E}"/>
              </a:ext>
            </a:extLst>
          </p:cNvPr>
          <p:cNvSpPr>
            <a:spLocks noGrp="1"/>
          </p:cNvSpPr>
          <p:nvPr>
            <p:ph type="pic" sz="quarter" idx="41"/>
          </p:nvPr>
        </p:nvSpPr>
        <p:spPr>
          <a:xfrm>
            <a:off x="-1" y="-11581"/>
            <a:ext cx="7559675" cy="2723566"/>
          </a:xfrm>
          <a:custGeom>
            <a:avLst/>
            <a:gdLst>
              <a:gd name="connsiteX0" fmla="*/ 3438997 w 3440759"/>
              <a:gd name="connsiteY0" fmla="*/ 9741397 h 9741397"/>
              <a:gd name="connsiteX1" fmla="*/ 0 w 3440759"/>
              <a:gd name="connsiteY1" fmla="*/ 9741397 h 9741397"/>
              <a:gd name="connsiteX2" fmla="*/ 0 w 3440759"/>
              <a:gd name="connsiteY2" fmla="*/ 0 h 9741397"/>
              <a:gd name="connsiteX3" fmla="*/ 3438997 w 3440759"/>
              <a:gd name="connsiteY3" fmla="*/ 0 h 9741397"/>
              <a:gd name="connsiteX4" fmla="*/ 3438997 w 3440759"/>
              <a:gd name="connsiteY4" fmla="*/ 3726403 h 9741397"/>
              <a:gd name="connsiteX5" fmla="*/ 3440759 w 3440759"/>
              <a:gd name="connsiteY5" fmla="*/ 3726403 h 9741397"/>
              <a:gd name="connsiteX6" fmla="*/ 3440759 w 3440759"/>
              <a:gd name="connsiteY6" fmla="*/ 9382633 h 9741397"/>
              <a:gd name="connsiteX7" fmla="*/ 3438997 w 3440759"/>
              <a:gd name="connsiteY7" fmla="*/ 9382633 h 974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40759" h="9741397">
                <a:moveTo>
                  <a:pt x="3438997" y="9741397"/>
                </a:moveTo>
                <a:lnTo>
                  <a:pt x="0" y="9741397"/>
                </a:lnTo>
                <a:lnTo>
                  <a:pt x="0" y="0"/>
                </a:lnTo>
                <a:lnTo>
                  <a:pt x="3438997" y="0"/>
                </a:lnTo>
                <a:lnTo>
                  <a:pt x="3438997" y="3726403"/>
                </a:lnTo>
                <a:lnTo>
                  <a:pt x="3440759" y="3726403"/>
                </a:lnTo>
                <a:lnTo>
                  <a:pt x="3440759" y="9382633"/>
                </a:lnTo>
                <a:lnTo>
                  <a:pt x="3438997" y="9382633"/>
                </a:lnTo>
                <a:close/>
              </a:path>
            </a:pathLst>
          </a:custGeom>
          <a:solidFill>
            <a:schemeClr val="bg1">
              <a:lumMod val="85000"/>
            </a:schemeClr>
          </a:solidFill>
          <a:ln>
            <a:noFill/>
          </a:ln>
        </p:spPr>
        <p:txBody>
          <a:bodyPr wrap="square">
            <a:noAutofit/>
          </a:bodyPr>
          <a:lstStyle>
            <a:lvl1pPr marL="0" indent="0">
              <a:buNone/>
              <a:defRPr sz="800" b="0" i="0">
                <a:latin typeface="Calibri" panose="020F0502020204030204" pitchFamily="34" charset="0"/>
                <a:cs typeface="Calibri" panose="020F0502020204030204" pitchFamily="34" charset="0"/>
              </a:defRPr>
            </a:lvl1pPr>
          </a:lstStyle>
          <a:p>
            <a:r>
              <a:rPr lang="en-US"/>
              <a:t>C</a:t>
            </a:r>
          </a:p>
        </p:txBody>
      </p:sp>
      <p:sp>
        <p:nvSpPr>
          <p:cNvPr id="9" name="Graphic 4">
            <a:extLst>
              <a:ext uri="{FF2B5EF4-FFF2-40B4-BE49-F238E27FC236}">
                <a16:creationId xmlns:a16="http://schemas.microsoft.com/office/drawing/2014/main" id="{5D850605-FBD9-0743-9AB7-FB63D3F54CF8}"/>
              </a:ext>
            </a:extLst>
          </p:cNvPr>
          <p:cNvSpPr txBox="1"/>
          <p:nvPr userDrawn="1"/>
        </p:nvSpPr>
        <p:spPr>
          <a:xfrm rot="16200000">
            <a:off x="-2204035" y="7074270"/>
            <a:ext cx="5102817" cy="230832"/>
          </a:xfrm>
          <a:prstGeom prst="rect">
            <a:avLst/>
          </a:prstGeom>
          <a:noFill/>
        </p:spPr>
        <p:txBody>
          <a:bodyPr wrap="square" rtlCol="0">
            <a:spAutoFit/>
          </a:bodyPr>
          <a:lstStyle/>
          <a:p>
            <a:pPr algn="l"/>
            <a:r>
              <a:rPr lang="en-US" sz="900" kern="900" spc="310" baseline="0">
                <a:solidFill>
                  <a:srgbClr val="000000"/>
                </a:solidFill>
                <a:latin typeface="Calibri" panose="020F0502020204030204" pitchFamily="34" charset="0"/>
                <a:cs typeface="Calibri" panose="020F0502020204030204" pitchFamily="34" charset="0"/>
                <a:sym typeface="Avenir-Roman"/>
                <a:rtl val="0"/>
              </a:rPr>
              <a:t>ethical food entrepreneurship</a:t>
            </a:r>
          </a:p>
        </p:txBody>
      </p:sp>
      <p:sp>
        <p:nvSpPr>
          <p:cNvPr id="33" name="Text Placeholder 32">
            <a:extLst>
              <a:ext uri="{FF2B5EF4-FFF2-40B4-BE49-F238E27FC236}">
                <a16:creationId xmlns:a16="http://schemas.microsoft.com/office/drawing/2014/main" id="{86A88A46-E61B-6540-920A-48F1C1274F3C}"/>
              </a:ext>
            </a:extLst>
          </p:cNvPr>
          <p:cNvSpPr>
            <a:spLocks noGrp="1"/>
          </p:cNvSpPr>
          <p:nvPr userDrawn="1">
            <p:ph type="body" sz="quarter" idx="30" hasCustomPrompt="1"/>
          </p:nvPr>
        </p:nvSpPr>
        <p:spPr>
          <a:xfrm>
            <a:off x="700476" y="3385177"/>
            <a:ext cx="2895713" cy="1595763"/>
          </a:xfrm>
          <a:prstGeom prst="rect">
            <a:avLst/>
          </a:prstGeom>
        </p:spPr>
        <p:txBody>
          <a:bodyPr>
            <a:noAutofit/>
          </a:bodyPr>
          <a:lstStyle>
            <a:lvl1pPr marL="0" indent="0" algn="l">
              <a:buNone/>
              <a:defRPr sz="22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Title/Sub-Heading</a:t>
            </a:r>
            <a:endParaRPr lang="en-US"/>
          </a:p>
        </p:txBody>
      </p:sp>
      <p:sp>
        <p:nvSpPr>
          <p:cNvPr id="37" name="Text Placeholder 32">
            <a:extLst>
              <a:ext uri="{FF2B5EF4-FFF2-40B4-BE49-F238E27FC236}">
                <a16:creationId xmlns:a16="http://schemas.microsoft.com/office/drawing/2014/main" id="{12FF88E7-F37D-4B4D-B65C-C01539E4E62C}"/>
              </a:ext>
            </a:extLst>
          </p:cNvPr>
          <p:cNvSpPr>
            <a:spLocks noGrp="1"/>
          </p:cNvSpPr>
          <p:nvPr userDrawn="1">
            <p:ph type="body" sz="quarter" idx="42" hasCustomPrompt="1"/>
          </p:nvPr>
        </p:nvSpPr>
        <p:spPr>
          <a:xfrm>
            <a:off x="706179" y="5345906"/>
            <a:ext cx="3019010" cy="4414479"/>
          </a:xfrm>
          <a:prstGeom prst="rect">
            <a:avLst/>
          </a:prstGeom>
        </p:spPr>
        <p:txBody>
          <a:bodyPr numCol="1" spcCol="288000" anchor="t">
            <a:noAutofit/>
          </a:bodyPr>
          <a:lstStyle>
            <a:lvl1pPr marL="0" indent="0" algn="just">
              <a:lnSpc>
                <a:spcPct val="10000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a:t>
            </a:r>
            <a:endParaRPr lang="en-US"/>
          </a:p>
        </p:txBody>
      </p:sp>
      <p:sp>
        <p:nvSpPr>
          <p:cNvPr id="38" name="Text Placeholder 32">
            <a:extLst>
              <a:ext uri="{FF2B5EF4-FFF2-40B4-BE49-F238E27FC236}">
                <a16:creationId xmlns:a16="http://schemas.microsoft.com/office/drawing/2014/main" id="{1CCE83F2-E8EC-754B-B93C-2CC0039DAB84}"/>
              </a:ext>
            </a:extLst>
          </p:cNvPr>
          <p:cNvSpPr>
            <a:spLocks noGrp="1"/>
          </p:cNvSpPr>
          <p:nvPr userDrawn="1">
            <p:ph type="body" sz="quarter" idx="43" hasCustomPrompt="1"/>
          </p:nvPr>
        </p:nvSpPr>
        <p:spPr>
          <a:xfrm>
            <a:off x="4212469" y="3276997"/>
            <a:ext cx="3019010" cy="6483388"/>
          </a:xfrm>
          <a:prstGeom prst="rect">
            <a:avLst/>
          </a:prstGeom>
        </p:spPr>
        <p:txBody>
          <a:bodyPr numCol="1" spcCol="288000" anchor="t">
            <a:noAutofit/>
          </a:bodyPr>
          <a:lstStyle>
            <a:lvl1pPr marL="0" indent="0" algn="just">
              <a:lnSpc>
                <a:spcPct val="10000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a:t>
            </a:r>
            <a:endParaRPr lang="en-US"/>
          </a:p>
        </p:txBody>
      </p:sp>
      <p:sp>
        <p:nvSpPr>
          <p:cNvPr id="43" name="Slide Number Placeholder 5">
            <a:extLst>
              <a:ext uri="{FF2B5EF4-FFF2-40B4-BE49-F238E27FC236}">
                <a16:creationId xmlns:a16="http://schemas.microsoft.com/office/drawing/2014/main" id="{0CA096AF-F723-AE4C-AB9E-7AF10D1DE2E8}"/>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
        <p:nvSpPr>
          <p:cNvPr id="34" name="Freeform 33">
            <a:extLst>
              <a:ext uri="{FF2B5EF4-FFF2-40B4-BE49-F238E27FC236}">
                <a16:creationId xmlns:a16="http://schemas.microsoft.com/office/drawing/2014/main" id="{834B6D6D-832F-4B44-83A3-A06FD7C166E4}"/>
              </a:ext>
            </a:extLst>
          </p:cNvPr>
          <p:cNvSpPr/>
          <p:nvPr userDrawn="1"/>
        </p:nvSpPr>
        <p:spPr>
          <a:xfrm rot="10800000" flipV="1">
            <a:off x="-1" y="3128859"/>
            <a:ext cx="3240000" cy="45719"/>
          </a:xfrm>
          <a:custGeom>
            <a:avLst/>
            <a:gdLst>
              <a:gd name="connsiteX0" fmla="*/ 5914090 w 5914090"/>
              <a:gd name="connsiteY0" fmla="*/ 53791 h 53791"/>
              <a:gd name="connsiteX1" fmla="*/ 0 w 5914090"/>
              <a:gd name="connsiteY1" fmla="*/ 53791 h 53791"/>
              <a:gd name="connsiteX2" fmla="*/ 0 w 5914090"/>
              <a:gd name="connsiteY2" fmla="*/ 0 h 53791"/>
              <a:gd name="connsiteX3" fmla="*/ 5914090 w 5914090"/>
              <a:gd name="connsiteY3" fmla="*/ 0 h 53791"/>
            </a:gdLst>
            <a:ahLst/>
            <a:cxnLst>
              <a:cxn ang="0">
                <a:pos x="connsiteX0" y="connsiteY0"/>
              </a:cxn>
              <a:cxn ang="0">
                <a:pos x="connsiteX1" y="connsiteY1"/>
              </a:cxn>
              <a:cxn ang="0">
                <a:pos x="connsiteX2" y="connsiteY2"/>
              </a:cxn>
              <a:cxn ang="0">
                <a:pos x="connsiteX3" y="connsiteY3"/>
              </a:cxn>
            </a:cxnLst>
            <a:rect l="l" t="t" r="r" b="b"/>
            <a:pathLst>
              <a:path w="5914090" h="53791">
                <a:moveTo>
                  <a:pt x="5914090" y="53791"/>
                </a:moveTo>
                <a:lnTo>
                  <a:pt x="0" y="53791"/>
                </a:lnTo>
                <a:lnTo>
                  <a:pt x="0" y="0"/>
                </a:lnTo>
                <a:lnTo>
                  <a:pt x="5914090" y="0"/>
                </a:lnTo>
                <a:close/>
              </a:path>
            </a:pathLst>
          </a:custGeom>
          <a:solidFill>
            <a:srgbClr val="000000"/>
          </a:solidFill>
          <a:ln w="7702" cap="flat">
            <a:noFill/>
            <a:prstDash val="solid"/>
            <a:miter/>
          </a:ln>
        </p:spPr>
        <p:txBody>
          <a:bodyPr wrap="square" rtlCol="0" anchor="ctr">
            <a:noAutofit/>
          </a:bodyPr>
          <a:lstStyle/>
          <a:p>
            <a:endParaRPr lang="en-US" b="0" i="0">
              <a:latin typeface="Calibri" panose="020F0502020204030204" pitchFamily="34" charset="0"/>
            </a:endParaRPr>
          </a:p>
        </p:txBody>
      </p:sp>
    </p:spTree>
    <p:extLst>
      <p:ext uri="{BB962C8B-B14F-4D97-AF65-F5344CB8AC3E}">
        <p14:creationId xmlns:p14="http://schemas.microsoft.com/office/powerpoint/2010/main" val="52161074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Text only slide 2">
    <p:spTree>
      <p:nvGrpSpPr>
        <p:cNvPr id="1" name=""/>
        <p:cNvGrpSpPr/>
        <p:nvPr/>
      </p:nvGrpSpPr>
      <p:grpSpPr>
        <a:xfrm>
          <a:off x="0" y="0"/>
          <a:ext cx="0" cy="0"/>
          <a:chOff x="0" y="0"/>
          <a:chExt cx="0" cy="0"/>
        </a:xfrm>
      </p:grpSpPr>
      <p:sp>
        <p:nvSpPr>
          <p:cNvPr id="30" name="Freeform 29">
            <a:extLst>
              <a:ext uri="{FF2B5EF4-FFF2-40B4-BE49-F238E27FC236}">
                <a16:creationId xmlns:a16="http://schemas.microsoft.com/office/drawing/2014/main" id="{DA61400A-1069-3D49-A072-960191F9A978}"/>
              </a:ext>
            </a:extLst>
          </p:cNvPr>
          <p:cNvSpPr/>
          <p:nvPr userDrawn="1"/>
        </p:nvSpPr>
        <p:spPr>
          <a:xfrm>
            <a:off x="236144" y="-13489"/>
            <a:ext cx="7332439" cy="2831758"/>
          </a:xfrm>
          <a:custGeom>
            <a:avLst/>
            <a:gdLst>
              <a:gd name="connsiteX0" fmla="*/ 2161701 w 2161701"/>
              <a:gd name="connsiteY0" fmla="*/ 834840 h 834840"/>
              <a:gd name="connsiteX1" fmla="*/ 301407 w 2161701"/>
              <a:gd name="connsiteY1" fmla="*/ 834840 h 834840"/>
              <a:gd name="connsiteX2" fmla="*/ 0 w 2161701"/>
              <a:gd name="connsiteY2" fmla="*/ 533520 h 834840"/>
              <a:gd name="connsiteX3" fmla="*/ 0 w 2161701"/>
              <a:gd name="connsiteY3" fmla="*/ 0 h 834840"/>
              <a:gd name="connsiteX4" fmla="*/ 2161701 w 2161701"/>
              <a:gd name="connsiteY4" fmla="*/ 0 h 834840"/>
              <a:gd name="connsiteX5" fmla="*/ 2161701 w 2161701"/>
              <a:gd name="connsiteY5" fmla="*/ 834840 h 834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1701" h="834840">
                <a:moveTo>
                  <a:pt x="2161701" y="834840"/>
                </a:moveTo>
                <a:lnTo>
                  <a:pt x="301407" y="834840"/>
                </a:lnTo>
                <a:cubicBezTo>
                  <a:pt x="135039" y="834840"/>
                  <a:pt x="0" y="699840"/>
                  <a:pt x="0" y="533520"/>
                </a:cubicBezTo>
                <a:lnTo>
                  <a:pt x="0" y="0"/>
                </a:lnTo>
                <a:lnTo>
                  <a:pt x="2161701" y="0"/>
                </a:lnTo>
                <a:lnTo>
                  <a:pt x="2161701" y="83484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35" name="Text Placeholder 23">
            <a:extLst>
              <a:ext uri="{FF2B5EF4-FFF2-40B4-BE49-F238E27FC236}">
                <a16:creationId xmlns:a16="http://schemas.microsoft.com/office/drawing/2014/main" id="{340BEDA7-1D61-1142-9E8F-1245ECF20B50}"/>
              </a:ext>
            </a:extLst>
          </p:cNvPr>
          <p:cNvSpPr>
            <a:spLocks noGrp="1"/>
          </p:cNvSpPr>
          <p:nvPr>
            <p:ph type="body" sz="quarter" idx="14" hasCustomPrompt="1"/>
          </p:nvPr>
        </p:nvSpPr>
        <p:spPr>
          <a:xfrm>
            <a:off x="6086559" y="1320317"/>
            <a:ext cx="785328" cy="1056986"/>
          </a:xfrm>
          <a:prstGeom prst="rect">
            <a:avLst/>
          </a:prstGeom>
        </p:spPr>
        <p:txBody>
          <a:bodyPr anchor="t">
            <a:normAutofit/>
          </a:bodyPr>
          <a:lstStyle>
            <a:lvl1pPr marL="0" indent="0" algn="r">
              <a:buNone/>
              <a:defRPr sz="9600" b="1" i="0" baseline="0">
                <a:solidFill>
                  <a:srgbClr val="000000"/>
                </a:solidFill>
                <a:latin typeface="Times New Roman" charset="0"/>
                <a:ea typeface="Times New Roman" charset="0"/>
                <a:cs typeface="Times New Roman" charset="0"/>
              </a:defRPr>
            </a:lvl1pPr>
          </a:lstStyle>
          <a:p>
            <a:pPr lvl="0"/>
            <a:r>
              <a:rPr lang="en-US"/>
              <a:t>”</a:t>
            </a:r>
          </a:p>
        </p:txBody>
      </p:sp>
      <p:sp>
        <p:nvSpPr>
          <p:cNvPr id="36" name="Text Placeholder 23">
            <a:extLst>
              <a:ext uri="{FF2B5EF4-FFF2-40B4-BE49-F238E27FC236}">
                <a16:creationId xmlns:a16="http://schemas.microsoft.com/office/drawing/2014/main" id="{B0544866-02E3-6243-827B-2990267CD762}"/>
              </a:ext>
            </a:extLst>
          </p:cNvPr>
          <p:cNvSpPr>
            <a:spLocks noGrp="1"/>
          </p:cNvSpPr>
          <p:nvPr>
            <p:ph type="body" sz="quarter" idx="13" hasCustomPrompt="1"/>
          </p:nvPr>
        </p:nvSpPr>
        <p:spPr>
          <a:xfrm>
            <a:off x="662170" y="568686"/>
            <a:ext cx="6016087" cy="1400960"/>
          </a:xfrm>
          <a:prstGeom prst="rect">
            <a:avLst/>
          </a:prstGeom>
        </p:spPr>
        <p:txBody>
          <a:bodyPr anchor="ctr">
            <a:normAutofit/>
          </a:bodyPr>
          <a:lstStyle>
            <a:lvl1pPr marL="0" indent="0" algn="ctr">
              <a:buNone/>
              <a:defRPr sz="1900" b="0" i="1" baseline="0">
                <a:solidFill>
                  <a:srgbClr val="000000"/>
                </a:solidFill>
                <a:latin typeface="Calibri" panose="020F0502020204030204" pitchFamily="34" charset="0"/>
                <a:cs typeface="Calibri" panose="020F0502020204030204" pitchFamily="34" charset="0"/>
              </a:defRPr>
            </a:lvl1pPr>
          </a:lstStyle>
          <a:p>
            <a:pPr lvl="0"/>
            <a:r>
              <a:rPr lang="en-US"/>
              <a:t>Quote Slide</a:t>
            </a:r>
          </a:p>
        </p:txBody>
      </p:sp>
      <p:sp>
        <p:nvSpPr>
          <p:cNvPr id="37" name="Text Placeholder 23">
            <a:extLst>
              <a:ext uri="{FF2B5EF4-FFF2-40B4-BE49-F238E27FC236}">
                <a16:creationId xmlns:a16="http://schemas.microsoft.com/office/drawing/2014/main" id="{29A06F91-3390-D94A-A77E-AD4E74125CDD}"/>
              </a:ext>
            </a:extLst>
          </p:cNvPr>
          <p:cNvSpPr>
            <a:spLocks noGrp="1"/>
          </p:cNvSpPr>
          <p:nvPr>
            <p:ph type="body" sz="quarter" idx="15" hasCustomPrompt="1"/>
          </p:nvPr>
        </p:nvSpPr>
        <p:spPr>
          <a:xfrm>
            <a:off x="653262" y="195018"/>
            <a:ext cx="2003444" cy="936605"/>
          </a:xfrm>
          <a:prstGeom prst="rect">
            <a:avLst/>
          </a:prstGeom>
        </p:spPr>
        <p:txBody>
          <a:bodyPr anchor="t">
            <a:normAutofit/>
          </a:bodyPr>
          <a:lstStyle>
            <a:lvl1pPr marL="0" indent="0" algn="l">
              <a:buNone/>
              <a:defRPr sz="9600" b="1" i="0" baseline="0">
                <a:solidFill>
                  <a:srgbClr val="000000"/>
                </a:solidFill>
                <a:latin typeface="Times New Roman" charset="0"/>
                <a:ea typeface="Times New Roman" charset="0"/>
                <a:cs typeface="Times New Roman" charset="0"/>
              </a:defRPr>
            </a:lvl1pPr>
          </a:lstStyle>
          <a:p>
            <a:pPr lvl="0"/>
            <a:r>
              <a:rPr lang="en-US"/>
              <a:t>“</a:t>
            </a:r>
          </a:p>
        </p:txBody>
      </p:sp>
      <p:sp>
        <p:nvSpPr>
          <p:cNvPr id="34" name="Freeform 33">
            <a:extLst>
              <a:ext uri="{FF2B5EF4-FFF2-40B4-BE49-F238E27FC236}">
                <a16:creationId xmlns:a16="http://schemas.microsoft.com/office/drawing/2014/main" id="{64DF79FA-08E8-FF45-A331-32F4B1E02F14}"/>
              </a:ext>
            </a:extLst>
          </p:cNvPr>
          <p:cNvSpPr/>
          <p:nvPr userDrawn="1"/>
        </p:nvSpPr>
        <p:spPr>
          <a:xfrm rot="10800000">
            <a:off x="2308088" y="2403497"/>
            <a:ext cx="5260495" cy="38830"/>
          </a:xfrm>
          <a:custGeom>
            <a:avLst/>
            <a:gdLst>
              <a:gd name="connsiteX0" fmla="*/ 5260495 w 5260495"/>
              <a:gd name="connsiteY0" fmla="*/ 38830 h 38830"/>
              <a:gd name="connsiteX1" fmla="*/ 0 w 5260495"/>
              <a:gd name="connsiteY1" fmla="*/ 38830 h 38830"/>
              <a:gd name="connsiteX2" fmla="*/ 0 w 5260495"/>
              <a:gd name="connsiteY2" fmla="*/ 0 h 38830"/>
              <a:gd name="connsiteX3" fmla="*/ 5260495 w 5260495"/>
              <a:gd name="connsiteY3" fmla="*/ 0 h 38830"/>
              <a:gd name="connsiteX4" fmla="*/ 5260495 w 5260495"/>
              <a:gd name="connsiteY4" fmla="*/ 38830 h 38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60495" h="38830">
                <a:moveTo>
                  <a:pt x="5260495" y="38830"/>
                </a:moveTo>
                <a:lnTo>
                  <a:pt x="0" y="38830"/>
                </a:lnTo>
                <a:lnTo>
                  <a:pt x="0" y="0"/>
                </a:lnTo>
                <a:lnTo>
                  <a:pt x="5260495" y="0"/>
                </a:lnTo>
                <a:lnTo>
                  <a:pt x="5260495" y="38830"/>
                </a:lnTo>
                <a:close/>
              </a:path>
            </a:pathLst>
          </a:custGeom>
          <a:solidFill>
            <a:srgbClr val="000000"/>
          </a:solidFill>
          <a:ln w="7702" cap="flat">
            <a:noFill/>
            <a:prstDash val="solid"/>
            <a:miter/>
          </a:ln>
        </p:spPr>
        <p:txBody>
          <a:bodyPr wrap="square" rtlCol="0" anchor="ctr">
            <a:noAutofit/>
          </a:bodyPr>
          <a:lstStyle/>
          <a:p>
            <a:endParaRPr lang="en-US" b="0" i="0">
              <a:latin typeface="Calibri" panose="020F0502020204030204" pitchFamily="34" charset="0"/>
            </a:endParaRPr>
          </a:p>
        </p:txBody>
      </p:sp>
      <p:sp>
        <p:nvSpPr>
          <p:cNvPr id="39" name="Text Placeholder 32">
            <a:extLst>
              <a:ext uri="{FF2B5EF4-FFF2-40B4-BE49-F238E27FC236}">
                <a16:creationId xmlns:a16="http://schemas.microsoft.com/office/drawing/2014/main" id="{CEDD8BBD-8C47-2147-BD5E-C2DCFBECE9A7}"/>
              </a:ext>
            </a:extLst>
          </p:cNvPr>
          <p:cNvSpPr>
            <a:spLocks noGrp="1"/>
          </p:cNvSpPr>
          <p:nvPr>
            <p:ph type="body" sz="quarter" idx="32" hasCustomPrompt="1"/>
          </p:nvPr>
        </p:nvSpPr>
        <p:spPr>
          <a:xfrm>
            <a:off x="752315" y="3373219"/>
            <a:ext cx="6143488" cy="5931605"/>
          </a:xfrm>
          <a:prstGeom prst="rect">
            <a:avLst/>
          </a:prstGeom>
        </p:spPr>
        <p:txBody>
          <a:bodyPr numCol="2" spcCol="288000" anchor="t">
            <a:noAutofit/>
          </a:bodyPr>
          <a:lstStyle>
            <a:lvl1pPr marL="0" indent="0" algn="just">
              <a:lnSpc>
                <a:spcPct val="10000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(2 </a:t>
            </a:r>
            <a:r>
              <a:rPr lang="en-GB" err="1"/>
              <a:t>Colums</a:t>
            </a:r>
            <a:r>
              <a:rPr lang="en-GB"/>
              <a:t>)</a:t>
            </a:r>
            <a:endParaRPr lang="en-US"/>
          </a:p>
        </p:txBody>
      </p:sp>
      <p:sp>
        <p:nvSpPr>
          <p:cNvPr id="40" name="Slide Number Placeholder 5">
            <a:extLst>
              <a:ext uri="{FF2B5EF4-FFF2-40B4-BE49-F238E27FC236}">
                <a16:creationId xmlns:a16="http://schemas.microsoft.com/office/drawing/2014/main" id="{2E0EDBF4-C242-B740-BE4F-C238F8875658}"/>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Tree>
    <p:extLst>
      <p:ext uri="{BB962C8B-B14F-4D97-AF65-F5344CB8AC3E}">
        <p14:creationId xmlns:p14="http://schemas.microsoft.com/office/powerpoint/2010/main" val="394881567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Cover 2">
    <p:spTree>
      <p:nvGrpSpPr>
        <p:cNvPr id="1" name=""/>
        <p:cNvGrpSpPr/>
        <p:nvPr/>
      </p:nvGrpSpPr>
      <p:grpSpPr>
        <a:xfrm>
          <a:off x="0" y="0"/>
          <a:ext cx="0" cy="0"/>
          <a:chOff x="0" y="0"/>
          <a:chExt cx="0" cy="0"/>
        </a:xfrm>
      </p:grpSpPr>
      <p:sp>
        <p:nvSpPr>
          <p:cNvPr id="128" name="Freeform 127">
            <a:extLst>
              <a:ext uri="{FF2B5EF4-FFF2-40B4-BE49-F238E27FC236}">
                <a16:creationId xmlns:a16="http://schemas.microsoft.com/office/drawing/2014/main" id="{415C0FFF-A5FA-DB4E-AA28-BC65963C1B88}"/>
              </a:ext>
            </a:extLst>
          </p:cNvPr>
          <p:cNvSpPr/>
          <p:nvPr userDrawn="1"/>
        </p:nvSpPr>
        <p:spPr>
          <a:xfrm>
            <a:off x="293151" y="548276"/>
            <a:ext cx="6956072" cy="7715525"/>
          </a:xfrm>
          <a:custGeom>
            <a:avLst/>
            <a:gdLst>
              <a:gd name="connsiteX0" fmla="*/ 6837539 w 6837538"/>
              <a:gd name="connsiteY0" fmla="*/ 747378 h 7584050"/>
              <a:gd name="connsiteX1" fmla="*/ 6837539 w 6837538"/>
              <a:gd name="connsiteY1" fmla="*/ 7584051 h 7584050"/>
              <a:gd name="connsiteX2" fmla="*/ 1567906 w 6837538"/>
              <a:gd name="connsiteY2" fmla="*/ 7584051 h 7584050"/>
              <a:gd name="connsiteX3" fmla="*/ 0 w 6837538"/>
              <a:gd name="connsiteY3" fmla="*/ 6015782 h 7584050"/>
              <a:gd name="connsiteX4" fmla="*/ 0 w 6837538"/>
              <a:gd name="connsiteY4" fmla="*/ 0 h 7584050"/>
              <a:gd name="connsiteX5" fmla="*/ 6090334 w 6837538"/>
              <a:gd name="connsiteY5" fmla="*/ 0 h 7584050"/>
              <a:gd name="connsiteX6" fmla="*/ 6837539 w 6837538"/>
              <a:gd name="connsiteY6" fmla="*/ 747378 h 7584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37538" h="7584050">
                <a:moveTo>
                  <a:pt x="6837539" y="747378"/>
                </a:moveTo>
                <a:lnTo>
                  <a:pt x="6837539" y="7584051"/>
                </a:lnTo>
                <a:lnTo>
                  <a:pt x="1567906" y="7584051"/>
                </a:lnTo>
                <a:cubicBezTo>
                  <a:pt x="703108" y="7584051"/>
                  <a:pt x="0" y="6880780"/>
                  <a:pt x="0" y="6015782"/>
                </a:cubicBezTo>
                <a:lnTo>
                  <a:pt x="0" y="0"/>
                </a:lnTo>
                <a:lnTo>
                  <a:pt x="6090334" y="0"/>
                </a:lnTo>
                <a:cubicBezTo>
                  <a:pt x="6501910" y="0"/>
                  <a:pt x="6837539" y="333257"/>
                  <a:pt x="6837539" y="747378"/>
                </a:cubicBezTo>
                <a:close/>
              </a:path>
            </a:pathLst>
          </a:custGeom>
          <a:solidFill>
            <a:srgbClr val="B2DEDD"/>
          </a:solidFill>
          <a:ln w="24491" cap="flat">
            <a:noFill/>
            <a:prstDash val="solid"/>
            <a:miter/>
          </a:ln>
        </p:spPr>
        <p:txBody>
          <a:bodyPr rtlCol="0" anchor="ctr"/>
          <a:lstStyle/>
          <a:p>
            <a:endParaRPr lang="en-US"/>
          </a:p>
        </p:txBody>
      </p:sp>
      <p:sp>
        <p:nvSpPr>
          <p:cNvPr id="129" name="Freeform 128">
            <a:extLst>
              <a:ext uri="{FF2B5EF4-FFF2-40B4-BE49-F238E27FC236}">
                <a16:creationId xmlns:a16="http://schemas.microsoft.com/office/drawing/2014/main" id="{7946434C-27DC-A746-A41F-5CFCF0F0569F}"/>
              </a:ext>
            </a:extLst>
          </p:cNvPr>
          <p:cNvSpPr/>
          <p:nvPr userDrawn="1"/>
        </p:nvSpPr>
        <p:spPr>
          <a:xfrm>
            <a:off x="-22880" y="6938972"/>
            <a:ext cx="7661400" cy="730419"/>
          </a:xfrm>
          <a:custGeom>
            <a:avLst/>
            <a:gdLst>
              <a:gd name="connsiteX0" fmla="*/ 0 w 7530847"/>
              <a:gd name="connsiteY0" fmla="*/ 717973 h 717972"/>
              <a:gd name="connsiteX1" fmla="*/ 0 w 7530847"/>
              <a:gd name="connsiteY1" fmla="*/ 0 h 717972"/>
              <a:gd name="connsiteX2" fmla="*/ 7143771 w 7530847"/>
              <a:gd name="connsiteY2" fmla="*/ 0 h 717972"/>
              <a:gd name="connsiteX3" fmla="*/ 7530848 w 7530847"/>
              <a:gd name="connsiteY3" fmla="*/ 387166 h 717972"/>
              <a:gd name="connsiteX4" fmla="*/ 7530848 w 7530847"/>
              <a:gd name="connsiteY4" fmla="*/ 715523 h 717972"/>
              <a:gd name="connsiteX5" fmla="*/ 0 w 7530847"/>
              <a:gd name="connsiteY5" fmla="*/ 715523 h 71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30847" h="717972">
                <a:moveTo>
                  <a:pt x="0" y="717973"/>
                </a:moveTo>
                <a:lnTo>
                  <a:pt x="0" y="0"/>
                </a:lnTo>
                <a:lnTo>
                  <a:pt x="7143771" y="0"/>
                </a:lnTo>
                <a:cubicBezTo>
                  <a:pt x="7356909" y="0"/>
                  <a:pt x="7530848" y="173980"/>
                  <a:pt x="7530848" y="387166"/>
                </a:cubicBezTo>
                <a:lnTo>
                  <a:pt x="7530848" y="715523"/>
                </a:lnTo>
                <a:lnTo>
                  <a:pt x="0" y="715523"/>
                </a:lnTo>
                <a:close/>
              </a:path>
            </a:pathLst>
          </a:custGeom>
          <a:solidFill>
            <a:srgbClr val="F79037"/>
          </a:solidFill>
          <a:ln w="24491" cap="flat">
            <a:noFill/>
            <a:prstDash val="solid"/>
            <a:miter/>
          </a:ln>
        </p:spPr>
        <p:txBody>
          <a:bodyPr rtlCol="0" anchor="ctr"/>
          <a:lstStyle/>
          <a:p>
            <a:endParaRPr lang="en-US"/>
          </a:p>
        </p:txBody>
      </p:sp>
      <p:sp>
        <p:nvSpPr>
          <p:cNvPr id="130" name="Freeform 129">
            <a:extLst>
              <a:ext uri="{FF2B5EF4-FFF2-40B4-BE49-F238E27FC236}">
                <a16:creationId xmlns:a16="http://schemas.microsoft.com/office/drawing/2014/main" id="{9A1A2E40-53D7-A445-B3EA-EBA0F6C41D9E}"/>
              </a:ext>
            </a:extLst>
          </p:cNvPr>
          <p:cNvSpPr/>
          <p:nvPr userDrawn="1"/>
        </p:nvSpPr>
        <p:spPr>
          <a:xfrm>
            <a:off x="3425476" y="4169295"/>
            <a:ext cx="4147225" cy="36000"/>
          </a:xfrm>
          <a:custGeom>
            <a:avLst/>
            <a:gdLst>
              <a:gd name="connsiteX0" fmla="*/ 1 w 4076555"/>
              <a:gd name="connsiteY0" fmla="*/ 0 h 51458"/>
              <a:gd name="connsiteX1" fmla="*/ 4076556 w 4076555"/>
              <a:gd name="connsiteY1" fmla="*/ 0 h 51458"/>
              <a:gd name="connsiteX2" fmla="*/ 4076556 w 4076555"/>
              <a:gd name="connsiteY2" fmla="*/ 51459 h 51458"/>
              <a:gd name="connsiteX3" fmla="*/ 1 w 4076555"/>
              <a:gd name="connsiteY3" fmla="*/ 51459 h 51458"/>
            </a:gdLst>
            <a:ahLst/>
            <a:cxnLst>
              <a:cxn ang="0">
                <a:pos x="connsiteX0" y="connsiteY0"/>
              </a:cxn>
              <a:cxn ang="0">
                <a:pos x="connsiteX1" y="connsiteY1"/>
              </a:cxn>
              <a:cxn ang="0">
                <a:pos x="connsiteX2" y="connsiteY2"/>
              </a:cxn>
              <a:cxn ang="0">
                <a:pos x="connsiteX3" y="connsiteY3"/>
              </a:cxn>
            </a:cxnLst>
            <a:rect l="l" t="t" r="r" b="b"/>
            <a:pathLst>
              <a:path w="4076555" h="51458">
                <a:moveTo>
                  <a:pt x="1" y="0"/>
                </a:moveTo>
                <a:lnTo>
                  <a:pt x="4076556" y="0"/>
                </a:lnTo>
                <a:lnTo>
                  <a:pt x="4076556" y="51459"/>
                </a:lnTo>
                <a:lnTo>
                  <a:pt x="1" y="51459"/>
                </a:lnTo>
                <a:close/>
              </a:path>
            </a:pathLst>
          </a:custGeom>
          <a:solidFill>
            <a:srgbClr val="000000"/>
          </a:solidFill>
          <a:ln w="24491" cap="flat">
            <a:solidFill>
              <a:srgbClr val="000000"/>
            </a:solidFill>
            <a:prstDash val="solid"/>
            <a:miter/>
          </a:ln>
        </p:spPr>
        <p:txBody>
          <a:bodyPr rtlCol="0" anchor="ctr"/>
          <a:lstStyle/>
          <a:p>
            <a:endParaRPr lang="en-US"/>
          </a:p>
        </p:txBody>
      </p:sp>
      <p:sp>
        <p:nvSpPr>
          <p:cNvPr id="35" name="Rectangle 34">
            <a:extLst>
              <a:ext uri="{FF2B5EF4-FFF2-40B4-BE49-F238E27FC236}">
                <a16:creationId xmlns:a16="http://schemas.microsoft.com/office/drawing/2014/main" id="{A17F4E77-9304-C24C-80ED-D7D87F1596C2}"/>
              </a:ext>
            </a:extLst>
          </p:cNvPr>
          <p:cNvSpPr/>
          <p:nvPr userDrawn="1"/>
        </p:nvSpPr>
        <p:spPr>
          <a:xfrm>
            <a:off x="23805" y="9076427"/>
            <a:ext cx="7535870" cy="161538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pic>
        <p:nvPicPr>
          <p:cNvPr id="131" name="Picture 130">
            <a:extLst>
              <a:ext uri="{FF2B5EF4-FFF2-40B4-BE49-F238E27FC236}">
                <a16:creationId xmlns:a16="http://schemas.microsoft.com/office/drawing/2014/main" id="{D37DB86D-59DA-EA46-BCDC-208B6464528D}"/>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r="44449"/>
          <a:stretch/>
        </p:blipFill>
        <p:spPr bwMode="auto">
          <a:xfrm>
            <a:off x="693882" y="9793994"/>
            <a:ext cx="1184829" cy="272079"/>
          </a:xfrm>
          <a:prstGeom prst="rect">
            <a:avLst/>
          </a:prstGeom>
          <a:ln>
            <a:noFill/>
          </a:ln>
          <a:extLst>
            <a:ext uri="{53640926-AAD7-44D8-BBD7-CCE9431645EC}">
              <a14:shadowObscured xmlns:a14="http://schemas.microsoft.com/office/drawing/2010/main"/>
            </a:ext>
          </a:extLst>
        </p:spPr>
      </p:pic>
      <p:grpSp>
        <p:nvGrpSpPr>
          <p:cNvPr id="133" name="Graphic 95">
            <a:extLst>
              <a:ext uri="{FF2B5EF4-FFF2-40B4-BE49-F238E27FC236}">
                <a16:creationId xmlns:a16="http://schemas.microsoft.com/office/drawing/2014/main" id="{8129F1F1-C24E-3A49-A820-2D2ECD2C4921}"/>
              </a:ext>
            </a:extLst>
          </p:cNvPr>
          <p:cNvGrpSpPr/>
          <p:nvPr userDrawn="1"/>
        </p:nvGrpSpPr>
        <p:grpSpPr>
          <a:xfrm>
            <a:off x="649552" y="7054757"/>
            <a:ext cx="1509109" cy="423922"/>
            <a:chOff x="584588" y="9078286"/>
            <a:chExt cx="1509109" cy="423922"/>
          </a:xfrm>
          <a:solidFill>
            <a:srgbClr val="000000"/>
          </a:solidFill>
        </p:grpSpPr>
        <p:sp>
          <p:nvSpPr>
            <p:cNvPr id="134" name="Freeform 133">
              <a:extLst>
                <a:ext uri="{FF2B5EF4-FFF2-40B4-BE49-F238E27FC236}">
                  <a16:creationId xmlns:a16="http://schemas.microsoft.com/office/drawing/2014/main" id="{1C99DE21-8C39-474B-823B-0C8DE9230ECE}"/>
                </a:ext>
              </a:extLst>
            </p:cNvPr>
            <p:cNvSpPr/>
            <p:nvPr/>
          </p:nvSpPr>
          <p:spPr>
            <a:xfrm>
              <a:off x="584588" y="9078286"/>
              <a:ext cx="24498" cy="423922"/>
            </a:xfrm>
            <a:custGeom>
              <a:avLst/>
              <a:gdLst>
                <a:gd name="connsiteX0" fmla="*/ 0 w 24498"/>
                <a:gd name="connsiteY0" fmla="*/ 0 h 423922"/>
                <a:gd name="connsiteX1" fmla="*/ 0 w 24498"/>
                <a:gd name="connsiteY1" fmla="*/ 423923 h 423922"/>
              </a:gdLst>
              <a:ahLst/>
              <a:cxnLst>
                <a:cxn ang="0">
                  <a:pos x="connsiteX0" y="connsiteY0"/>
                </a:cxn>
                <a:cxn ang="0">
                  <a:pos x="connsiteX1" y="connsiteY1"/>
                </a:cxn>
              </a:cxnLst>
              <a:rect l="l" t="t" r="r" b="b"/>
              <a:pathLst>
                <a:path w="24498" h="423922">
                  <a:moveTo>
                    <a:pt x="0" y="0"/>
                  </a:moveTo>
                  <a:lnTo>
                    <a:pt x="0" y="423923"/>
                  </a:lnTo>
                </a:path>
              </a:pathLst>
            </a:custGeom>
            <a:ln w="24491" cap="flat">
              <a:solidFill>
                <a:srgbClr val="000000"/>
              </a:solidFill>
              <a:prstDash val="solid"/>
              <a:miter/>
            </a:ln>
          </p:spPr>
          <p:txBody>
            <a:bodyPr rtlCol="0" anchor="ctr"/>
            <a:lstStyle/>
            <a:p>
              <a:endParaRPr lang="en-US"/>
            </a:p>
          </p:txBody>
        </p:sp>
        <p:sp>
          <p:nvSpPr>
            <p:cNvPr id="135" name="Freeform 134">
              <a:extLst>
                <a:ext uri="{FF2B5EF4-FFF2-40B4-BE49-F238E27FC236}">
                  <a16:creationId xmlns:a16="http://schemas.microsoft.com/office/drawing/2014/main" id="{6053054E-C672-6C44-8E78-96EF2D579426}"/>
                </a:ext>
              </a:extLst>
            </p:cNvPr>
            <p:cNvSpPr/>
            <p:nvPr/>
          </p:nvSpPr>
          <p:spPr>
            <a:xfrm>
              <a:off x="2069199" y="9078286"/>
              <a:ext cx="24498" cy="423922"/>
            </a:xfrm>
            <a:custGeom>
              <a:avLst/>
              <a:gdLst>
                <a:gd name="connsiteX0" fmla="*/ 0 w 24498"/>
                <a:gd name="connsiteY0" fmla="*/ 0 h 423922"/>
                <a:gd name="connsiteX1" fmla="*/ 0 w 24498"/>
                <a:gd name="connsiteY1" fmla="*/ 423923 h 423922"/>
              </a:gdLst>
              <a:ahLst/>
              <a:cxnLst>
                <a:cxn ang="0">
                  <a:pos x="connsiteX0" y="connsiteY0"/>
                </a:cxn>
                <a:cxn ang="0">
                  <a:pos x="connsiteX1" y="connsiteY1"/>
                </a:cxn>
              </a:cxnLst>
              <a:rect l="l" t="t" r="r" b="b"/>
              <a:pathLst>
                <a:path w="24498" h="423922">
                  <a:moveTo>
                    <a:pt x="0" y="0"/>
                  </a:moveTo>
                  <a:lnTo>
                    <a:pt x="0" y="423923"/>
                  </a:lnTo>
                </a:path>
              </a:pathLst>
            </a:custGeom>
            <a:ln w="24491" cap="flat">
              <a:solidFill>
                <a:srgbClr val="000000"/>
              </a:solidFill>
              <a:prstDash val="solid"/>
              <a:miter/>
            </a:ln>
          </p:spPr>
          <p:txBody>
            <a:bodyPr rtlCol="0" anchor="ctr"/>
            <a:lstStyle/>
            <a:p>
              <a:endParaRPr lang="en-US"/>
            </a:p>
          </p:txBody>
        </p:sp>
      </p:grpSp>
      <p:sp>
        <p:nvSpPr>
          <p:cNvPr id="136" name="Text Placeholder 23">
            <a:extLst>
              <a:ext uri="{FF2B5EF4-FFF2-40B4-BE49-F238E27FC236}">
                <a16:creationId xmlns:a16="http://schemas.microsoft.com/office/drawing/2014/main" id="{09373A11-3EAD-EC44-AA0C-A7A037976990}"/>
              </a:ext>
            </a:extLst>
          </p:cNvPr>
          <p:cNvSpPr>
            <a:spLocks noGrp="1"/>
          </p:cNvSpPr>
          <p:nvPr userDrawn="1">
            <p:ph type="body" sz="quarter" idx="16" hasCustomPrompt="1"/>
          </p:nvPr>
        </p:nvSpPr>
        <p:spPr>
          <a:xfrm>
            <a:off x="3572329" y="1974254"/>
            <a:ext cx="3685020" cy="1224685"/>
          </a:xfrm>
        </p:spPr>
        <p:txBody>
          <a:bodyPr>
            <a:noAutofit/>
          </a:bodyPr>
          <a:lstStyle>
            <a:lvl1pPr marL="0" indent="0" algn="l">
              <a:buNone/>
              <a:defRPr sz="3600" b="1" i="0">
                <a:solidFill>
                  <a:schemeClr val="tx1"/>
                </a:solidFill>
                <a:latin typeface="Calibri" panose="020F0502020204030204" pitchFamily="34" charset="0"/>
                <a:cs typeface="Calibri" panose="020F0502020204030204" pitchFamily="34" charset="0"/>
              </a:defRPr>
            </a:lvl1pPr>
          </a:lstStyle>
          <a:p>
            <a:pPr lvl="0"/>
            <a:r>
              <a:rPr lang="en-US"/>
              <a:t>guide to            ethical food entrepreneurship </a:t>
            </a:r>
          </a:p>
        </p:txBody>
      </p:sp>
      <p:sp>
        <p:nvSpPr>
          <p:cNvPr id="137" name="Text Placeholder 23">
            <a:extLst>
              <a:ext uri="{FF2B5EF4-FFF2-40B4-BE49-F238E27FC236}">
                <a16:creationId xmlns:a16="http://schemas.microsoft.com/office/drawing/2014/main" id="{63CD11B2-1927-FD46-9D1A-71F96B2CC708}"/>
              </a:ext>
            </a:extLst>
          </p:cNvPr>
          <p:cNvSpPr>
            <a:spLocks noGrp="1"/>
          </p:cNvSpPr>
          <p:nvPr userDrawn="1">
            <p:ph type="body" sz="quarter" idx="17" hasCustomPrompt="1"/>
          </p:nvPr>
        </p:nvSpPr>
        <p:spPr>
          <a:xfrm>
            <a:off x="693882" y="7094020"/>
            <a:ext cx="1230818" cy="419205"/>
          </a:xfrm>
        </p:spPr>
        <p:txBody>
          <a:bodyPr>
            <a:noAutofit/>
          </a:bodyPr>
          <a:lstStyle>
            <a:lvl1pPr marL="0" indent="0" algn="l">
              <a:spcBef>
                <a:spcPts val="0"/>
              </a:spcBef>
              <a:buNone/>
              <a:defRPr sz="1000" b="0" i="0">
                <a:solidFill>
                  <a:schemeClr val="tx1"/>
                </a:solidFill>
                <a:latin typeface="Calibri" panose="020F0502020204030204" pitchFamily="34" charset="0"/>
                <a:cs typeface="Calibri" panose="020F0502020204030204" pitchFamily="34" charset="0"/>
              </a:defRPr>
            </a:lvl1pPr>
          </a:lstStyle>
          <a:p>
            <a:pPr lvl="0"/>
            <a:r>
              <a:rPr lang="en-US"/>
              <a:t>2022 – 2024</a:t>
            </a:r>
          </a:p>
          <a:p>
            <a:pPr lvl="0"/>
            <a:r>
              <a:rPr lang="en-US"/>
              <a:t>Document Name</a:t>
            </a:r>
          </a:p>
        </p:txBody>
      </p:sp>
      <p:sp>
        <p:nvSpPr>
          <p:cNvPr id="138" name="Text Placeholder 23">
            <a:extLst>
              <a:ext uri="{FF2B5EF4-FFF2-40B4-BE49-F238E27FC236}">
                <a16:creationId xmlns:a16="http://schemas.microsoft.com/office/drawing/2014/main" id="{9C44D34E-65BF-2F43-91DC-2D1D48FCF194}"/>
              </a:ext>
            </a:extLst>
          </p:cNvPr>
          <p:cNvSpPr>
            <a:spLocks noGrp="1"/>
          </p:cNvSpPr>
          <p:nvPr userDrawn="1">
            <p:ph type="body" sz="quarter" idx="18" hasCustomPrompt="1"/>
          </p:nvPr>
        </p:nvSpPr>
        <p:spPr>
          <a:xfrm>
            <a:off x="2258149" y="7087490"/>
            <a:ext cx="1779692" cy="419205"/>
          </a:xfrm>
        </p:spPr>
        <p:txBody>
          <a:bodyPr>
            <a:noAutofit/>
          </a:bodyPr>
          <a:lstStyle>
            <a:lvl1pPr marL="0" indent="0" algn="l">
              <a:spcBef>
                <a:spcPts val="0"/>
              </a:spcBef>
              <a:buNone/>
              <a:defRPr sz="1000" b="0" i="0">
                <a:solidFill>
                  <a:schemeClr val="tx1"/>
                </a:solidFill>
                <a:latin typeface="Calibri" panose="020F0502020204030204" pitchFamily="34" charset="0"/>
                <a:cs typeface="Calibri" panose="020F0502020204030204" pitchFamily="34" charset="0"/>
              </a:defRPr>
            </a:lvl1pPr>
          </a:lstStyle>
          <a:p>
            <a:pPr lvl="0"/>
            <a:r>
              <a:rPr lang="en-US"/>
              <a:t>By</a:t>
            </a:r>
          </a:p>
          <a:p>
            <a:pPr lvl="0"/>
            <a:r>
              <a:rPr lang="en-US"/>
              <a:t>Partner Name</a:t>
            </a:r>
          </a:p>
        </p:txBody>
      </p:sp>
      <p:grpSp>
        <p:nvGrpSpPr>
          <p:cNvPr id="139" name="Graphic 2">
            <a:extLst>
              <a:ext uri="{FF2B5EF4-FFF2-40B4-BE49-F238E27FC236}">
                <a16:creationId xmlns:a16="http://schemas.microsoft.com/office/drawing/2014/main" id="{38BF84F8-98F5-F543-B9C4-57AE73669517}"/>
              </a:ext>
            </a:extLst>
          </p:cNvPr>
          <p:cNvGrpSpPr/>
          <p:nvPr userDrawn="1"/>
        </p:nvGrpSpPr>
        <p:grpSpPr>
          <a:xfrm>
            <a:off x="978879" y="2999700"/>
            <a:ext cx="2461200" cy="2497565"/>
            <a:chOff x="690225" y="4499263"/>
            <a:chExt cx="1499146" cy="1521296"/>
          </a:xfrm>
        </p:grpSpPr>
        <p:sp>
          <p:nvSpPr>
            <p:cNvPr id="170" name="Freeform 169">
              <a:extLst>
                <a:ext uri="{FF2B5EF4-FFF2-40B4-BE49-F238E27FC236}">
                  <a16:creationId xmlns:a16="http://schemas.microsoft.com/office/drawing/2014/main" id="{7D1B1CF7-6F5B-2246-98AF-732E92BBCD9D}"/>
                </a:ext>
              </a:extLst>
            </p:cNvPr>
            <p:cNvSpPr/>
            <p:nvPr/>
          </p:nvSpPr>
          <p:spPr>
            <a:xfrm>
              <a:off x="962278" y="5659477"/>
              <a:ext cx="1029236" cy="361082"/>
            </a:xfrm>
            <a:custGeom>
              <a:avLst/>
              <a:gdLst>
                <a:gd name="connsiteX0" fmla="*/ 1029236 w 1029236"/>
                <a:gd name="connsiteY0" fmla="*/ 150134 h 361082"/>
                <a:gd name="connsiteX1" fmla="*/ 509862 w 1029236"/>
                <a:gd name="connsiteY1" fmla="*/ 0 h 361082"/>
                <a:gd name="connsiteX2" fmla="*/ 0 w 1029236"/>
                <a:gd name="connsiteY2" fmla="*/ 144433 h 361082"/>
                <a:gd name="connsiteX3" fmla="*/ 517472 w 1029236"/>
                <a:gd name="connsiteY3" fmla="*/ 361082 h 361082"/>
                <a:gd name="connsiteX4" fmla="*/ 1029236 w 1029236"/>
                <a:gd name="connsiteY4" fmla="*/ 150134 h 36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236" h="361082">
                  <a:moveTo>
                    <a:pt x="1029236" y="150134"/>
                  </a:moveTo>
                  <a:lnTo>
                    <a:pt x="509862" y="0"/>
                  </a:lnTo>
                  <a:lnTo>
                    <a:pt x="0" y="144433"/>
                  </a:lnTo>
                  <a:cubicBezTo>
                    <a:pt x="132222" y="278413"/>
                    <a:pt x="314859" y="361082"/>
                    <a:pt x="517472" y="361082"/>
                  </a:cubicBezTo>
                  <a:cubicBezTo>
                    <a:pt x="716280" y="361082"/>
                    <a:pt x="897015" y="280314"/>
                    <a:pt x="1029236" y="150134"/>
                  </a:cubicBezTo>
                  <a:close/>
                </a:path>
              </a:pathLst>
            </a:custGeom>
            <a:solidFill>
              <a:srgbClr val="F79037"/>
            </a:solidFill>
            <a:ln w="9512" cap="flat">
              <a:noFill/>
              <a:prstDash val="solid"/>
              <a:miter/>
            </a:ln>
          </p:spPr>
          <p:txBody>
            <a:bodyPr rtlCol="0" anchor="ctr"/>
            <a:lstStyle/>
            <a:p>
              <a:endParaRPr lang="en-US"/>
            </a:p>
          </p:txBody>
        </p:sp>
        <p:grpSp>
          <p:nvGrpSpPr>
            <p:cNvPr id="141" name="Graphic 2">
              <a:extLst>
                <a:ext uri="{FF2B5EF4-FFF2-40B4-BE49-F238E27FC236}">
                  <a16:creationId xmlns:a16="http://schemas.microsoft.com/office/drawing/2014/main" id="{869BC2B5-1D41-D047-864B-EA6A9D61302D}"/>
                </a:ext>
              </a:extLst>
            </p:cNvPr>
            <p:cNvGrpSpPr/>
            <p:nvPr/>
          </p:nvGrpSpPr>
          <p:grpSpPr>
            <a:xfrm>
              <a:off x="879521" y="4954417"/>
              <a:ext cx="306297" cy="518817"/>
              <a:chOff x="879521" y="4954417"/>
              <a:chExt cx="306297" cy="518817"/>
            </a:xfrm>
            <a:solidFill>
              <a:srgbClr val="F1A0C2"/>
            </a:solidFill>
          </p:grpSpPr>
          <p:sp>
            <p:nvSpPr>
              <p:cNvPr id="161" name="Freeform 160">
                <a:extLst>
                  <a:ext uri="{FF2B5EF4-FFF2-40B4-BE49-F238E27FC236}">
                    <a16:creationId xmlns:a16="http://schemas.microsoft.com/office/drawing/2014/main" id="{A8F6B837-B97D-8342-B317-E7B937B376C4}"/>
                  </a:ext>
                </a:extLst>
              </p:cNvPr>
              <p:cNvSpPr/>
              <p:nvPr/>
            </p:nvSpPr>
            <p:spPr>
              <a:xfrm>
                <a:off x="1048200" y="5148056"/>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162" name="Freeform 161">
                <a:extLst>
                  <a:ext uri="{FF2B5EF4-FFF2-40B4-BE49-F238E27FC236}">
                    <a16:creationId xmlns:a16="http://schemas.microsoft.com/office/drawing/2014/main" id="{58793717-4D89-F947-9767-F67CF4552AD0}"/>
                  </a:ext>
                </a:extLst>
              </p:cNvPr>
              <p:cNvSpPr/>
              <p:nvPr/>
            </p:nvSpPr>
            <p:spPr>
              <a:xfrm>
                <a:off x="880472" y="5147310"/>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3"/>
                      <a:pt x="91319" y="37058"/>
                    </a:cubicBezTo>
                    <a:cubicBezTo>
                      <a:pt x="119856" y="60814"/>
                      <a:pt x="138880" y="102623"/>
                      <a:pt x="137929" y="137781"/>
                    </a:cubicBezTo>
                    <a:cubicBezTo>
                      <a:pt x="66586" y="134931"/>
                      <a:pt x="10464" y="88370"/>
                      <a:pt x="0" y="0"/>
                    </a:cubicBezTo>
                    <a:close/>
                  </a:path>
                </a:pathLst>
              </a:custGeom>
              <a:solidFill>
                <a:srgbClr val="F1A0C2"/>
              </a:solidFill>
              <a:ln w="9512" cap="flat">
                <a:noFill/>
                <a:prstDash val="solid"/>
                <a:miter/>
              </a:ln>
            </p:spPr>
            <p:txBody>
              <a:bodyPr rtlCol="0" anchor="ctr"/>
              <a:lstStyle/>
              <a:p>
                <a:endParaRPr lang="en-US"/>
              </a:p>
            </p:txBody>
          </p:sp>
          <p:sp>
            <p:nvSpPr>
              <p:cNvPr id="163" name="Freeform 162">
                <a:extLst>
                  <a:ext uri="{FF2B5EF4-FFF2-40B4-BE49-F238E27FC236}">
                    <a16:creationId xmlns:a16="http://schemas.microsoft.com/office/drawing/2014/main" id="{544AE183-9C8E-2A40-8309-0CD2D453671F}"/>
                  </a:ext>
                </a:extLst>
              </p:cNvPr>
              <p:cNvSpPr/>
              <p:nvPr/>
            </p:nvSpPr>
            <p:spPr>
              <a:xfrm>
                <a:off x="995571" y="4954417"/>
                <a:ext cx="74319" cy="187192"/>
              </a:xfrm>
              <a:custGeom>
                <a:avLst/>
                <a:gdLst>
                  <a:gd name="connsiteX0" fmla="*/ 37098 w 74319"/>
                  <a:gd name="connsiteY0" fmla="*/ 187192 h 187192"/>
                  <a:gd name="connsiteX1" fmla="*/ 37098 w 74319"/>
                  <a:gd name="connsiteY1" fmla="*/ 0 h 187192"/>
                  <a:gd name="connsiteX2" fmla="*/ 37098 w 74319"/>
                  <a:gd name="connsiteY2" fmla="*/ 187192 h 187192"/>
                </a:gdLst>
                <a:ahLst/>
                <a:cxnLst>
                  <a:cxn ang="0">
                    <a:pos x="connsiteX0" y="connsiteY0"/>
                  </a:cxn>
                  <a:cxn ang="0">
                    <a:pos x="connsiteX1" y="connsiteY1"/>
                  </a:cxn>
                  <a:cxn ang="0">
                    <a:pos x="connsiteX2" y="connsiteY2"/>
                  </a:cxn>
                </a:cxnLst>
                <a:rect l="l" t="t" r="r" b="b"/>
                <a:pathLst>
                  <a:path w="74319" h="187192">
                    <a:moveTo>
                      <a:pt x="37098" y="187192"/>
                    </a:moveTo>
                    <a:cubicBezTo>
                      <a:pt x="-12366" y="132080"/>
                      <a:pt x="-12366" y="59864"/>
                      <a:pt x="37098" y="0"/>
                    </a:cubicBezTo>
                    <a:cubicBezTo>
                      <a:pt x="80855" y="50361"/>
                      <a:pt x="92270" y="126379"/>
                      <a:pt x="37098" y="187192"/>
                    </a:cubicBezTo>
                    <a:close/>
                  </a:path>
                </a:pathLst>
              </a:custGeom>
              <a:solidFill>
                <a:srgbClr val="F1A0C2"/>
              </a:solidFill>
              <a:ln w="9512" cap="flat">
                <a:noFill/>
                <a:prstDash val="solid"/>
                <a:miter/>
              </a:ln>
            </p:spPr>
            <p:txBody>
              <a:bodyPr rtlCol="0" anchor="ctr"/>
              <a:lstStyle/>
              <a:p>
                <a:endParaRPr lang="en-US"/>
              </a:p>
            </p:txBody>
          </p:sp>
          <p:sp>
            <p:nvSpPr>
              <p:cNvPr id="164" name="Freeform 163">
                <a:extLst>
                  <a:ext uri="{FF2B5EF4-FFF2-40B4-BE49-F238E27FC236}">
                    <a16:creationId xmlns:a16="http://schemas.microsoft.com/office/drawing/2014/main" id="{F6492B4B-A6FE-7147-973F-A4A136C7C0B8}"/>
                  </a:ext>
                </a:extLst>
              </p:cNvPr>
              <p:cNvSpPr/>
              <p:nvPr/>
            </p:nvSpPr>
            <p:spPr>
              <a:xfrm>
                <a:off x="1048841" y="5335453"/>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1270" y="59864"/>
                      <a:pt x="93221" y="131130"/>
                      <a:pt x="0" y="137781"/>
                    </a:cubicBezTo>
                    <a:close/>
                  </a:path>
                </a:pathLst>
              </a:custGeom>
              <a:solidFill>
                <a:srgbClr val="F1A0C2"/>
              </a:solidFill>
              <a:ln w="9512" cap="flat">
                <a:noFill/>
                <a:prstDash val="solid"/>
                <a:miter/>
              </a:ln>
            </p:spPr>
            <p:txBody>
              <a:bodyPr rtlCol="0" anchor="ctr"/>
              <a:lstStyle/>
              <a:p>
                <a:endParaRPr lang="en-US"/>
              </a:p>
            </p:txBody>
          </p:sp>
          <p:sp>
            <p:nvSpPr>
              <p:cNvPr id="165" name="Freeform 164">
                <a:extLst>
                  <a:ext uri="{FF2B5EF4-FFF2-40B4-BE49-F238E27FC236}">
                    <a16:creationId xmlns:a16="http://schemas.microsoft.com/office/drawing/2014/main" id="{A8660173-ACD1-3047-819B-6C4322E466B9}"/>
                  </a:ext>
                </a:extLst>
              </p:cNvPr>
              <p:cNvSpPr/>
              <p:nvPr/>
            </p:nvSpPr>
            <p:spPr>
              <a:xfrm>
                <a:off x="879521" y="5331652"/>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4"/>
                      <a:pt x="91319" y="37058"/>
                    </a:cubicBezTo>
                    <a:cubicBezTo>
                      <a:pt x="119856" y="60814"/>
                      <a:pt x="138880" y="102623"/>
                      <a:pt x="137929" y="137781"/>
                    </a:cubicBezTo>
                    <a:cubicBezTo>
                      <a:pt x="67538" y="134931"/>
                      <a:pt x="11415" y="87420"/>
                      <a:pt x="0" y="0"/>
                    </a:cubicBezTo>
                    <a:close/>
                  </a:path>
                </a:pathLst>
              </a:custGeom>
              <a:solidFill>
                <a:srgbClr val="F1A0C2"/>
              </a:solidFill>
              <a:ln w="9512" cap="flat">
                <a:noFill/>
                <a:prstDash val="solid"/>
                <a:miter/>
              </a:ln>
            </p:spPr>
            <p:txBody>
              <a:bodyPr rtlCol="0" anchor="ctr"/>
              <a:lstStyle/>
              <a:p>
                <a:endParaRPr lang="en-US"/>
              </a:p>
            </p:txBody>
          </p:sp>
        </p:grpSp>
        <p:grpSp>
          <p:nvGrpSpPr>
            <p:cNvPr id="142" name="Graphic 2">
              <a:extLst>
                <a:ext uri="{FF2B5EF4-FFF2-40B4-BE49-F238E27FC236}">
                  <a16:creationId xmlns:a16="http://schemas.microsoft.com/office/drawing/2014/main" id="{D4F6548F-EA47-CD49-A9E7-B37EFBF3F2BC}"/>
                </a:ext>
              </a:extLst>
            </p:cNvPr>
            <p:cNvGrpSpPr/>
            <p:nvPr/>
          </p:nvGrpSpPr>
          <p:grpSpPr>
            <a:xfrm>
              <a:off x="1305674" y="4681705"/>
              <a:ext cx="305346" cy="518817"/>
              <a:chOff x="1305674" y="4681705"/>
              <a:chExt cx="305346" cy="518817"/>
            </a:xfrm>
            <a:solidFill>
              <a:srgbClr val="F1A0C2"/>
            </a:solidFill>
          </p:grpSpPr>
          <p:sp>
            <p:nvSpPr>
              <p:cNvPr id="156" name="Freeform 155">
                <a:extLst>
                  <a:ext uri="{FF2B5EF4-FFF2-40B4-BE49-F238E27FC236}">
                    <a16:creationId xmlns:a16="http://schemas.microsoft.com/office/drawing/2014/main" id="{F8D5051C-8875-4A4D-A357-CE4FFED021F5}"/>
                  </a:ext>
                </a:extLst>
              </p:cNvPr>
              <p:cNvSpPr/>
              <p:nvPr/>
            </p:nvSpPr>
            <p:spPr>
              <a:xfrm>
                <a:off x="1473402" y="4876294"/>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157" name="Freeform 156">
                <a:extLst>
                  <a:ext uri="{FF2B5EF4-FFF2-40B4-BE49-F238E27FC236}">
                    <a16:creationId xmlns:a16="http://schemas.microsoft.com/office/drawing/2014/main" id="{EEBE2F60-BD0F-C049-91C0-8CD88A1DC0D2}"/>
                  </a:ext>
                </a:extLst>
              </p:cNvPr>
              <p:cNvSpPr/>
              <p:nvPr/>
            </p:nvSpPr>
            <p:spPr>
              <a:xfrm>
                <a:off x="1305674" y="4875549"/>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3"/>
                      <a:pt x="91319" y="37058"/>
                    </a:cubicBezTo>
                    <a:cubicBezTo>
                      <a:pt x="119856" y="60814"/>
                      <a:pt x="138880" y="102623"/>
                      <a:pt x="137929" y="137781"/>
                    </a:cubicBezTo>
                    <a:cubicBezTo>
                      <a:pt x="66586" y="134931"/>
                      <a:pt x="11415" y="87420"/>
                      <a:pt x="0" y="0"/>
                    </a:cubicBezTo>
                    <a:close/>
                  </a:path>
                </a:pathLst>
              </a:custGeom>
              <a:solidFill>
                <a:srgbClr val="F1A0C2"/>
              </a:solidFill>
              <a:ln w="9512" cap="flat">
                <a:noFill/>
                <a:prstDash val="solid"/>
                <a:miter/>
              </a:ln>
            </p:spPr>
            <p:txBody>
              <a:bodyPr rtlCol="0" anchor="ctr"/>
              <a:lstStyle/>
              <a:p>
                <a:endParaRPr lang="en-US"/>
              </a:p>
            </p:txBody>
          </p:sp>
          <p:sp>
            <p:nvSpPr>
              <p:cNvPr id="158" name="Freeform 157">
                <a:extLst>
                  <a:ext uri="{FF2B5EF4-FFF2-40B4-BE49-F238E27FC236}">
                    <a16:creationId xmlns:a16="http://schemas.microsoft.com/office/drawing/2014/main" id="{AFCB070C-5476-1949-AB1A-6A081E741D66}"/>
                  </a:ext>
                </a:extLst>
              </p:cNvPr>
              <p:cNvSpPr/>
              <p:nvPr/>
            </p:nvSpPr>
            <p:spPr>
              <a:xfrm>
                <a:off x="1421725" y="4681705"/>
                <a:ext cx="73984" cy="187192"/>
              </a:xfrm>
              <a:custGeom>
                <a:avLst/>
                <a:gdLst>
                  <a:gd name="connsiteX0" fmla="*/ 37098 w 73984"/>
                  <a:gd name="connsiteY0" fmla="*/ 187193 h 187192"/>
                  <a:gd name="connsiteX1" fmla="*/ 37098 w 73984"/>
                  <a:gd name="connsiteY1" fmla="*/ 0 h 187192"/>
                  <a:gd name="connsiteX2" fmla="*/ 37098 w 73984"/>
                  <a:gd name="connsiteY2" fmla="*/ 187193 h 187192"/>
                </a:gdLst>
                <a:ahLst/>
                <a:cxnLst>
                  <a:cxn ang="0">
                    <a:pos x="connsiteX0" y="connsiteY0"/>
                  </a:cxn>
                  <a:cxn ang="0">
                    <a:pos x="connsiteX1" y="connsiteY1"/>
                  </a:cxn>
                  <a:cxn ang="0">
                    <a:pos x="connsiteX2" y="connsiteY2"/>
                  </a:cxn>
                </a:cxnLst>
                <a:rect l="l" t="t" r="r" b="b"/>
                <a:pathLst>
                  <a:path w="73984" h="187192">
                    <a:moveTo>
                      <a:pt x="37098" y="187193"/>
                    </a:moveTo>
                    <a:cubicBezTo>
                      <a:pt x="-12366" y="132080"/>
                      <a:pt x="-12366" y="59864"/>
                      <a:pt x="37098" y="0"/>
                    </a:cubicBezTo>
                    <a:cubicBezTo>
                      <a:pt x="79904" y="51312"/>
                      <a:pt x="92270" y="127329"/>
                      <a:pt x="37098" y="187193"/>
                    </a:cubicBezTo>
                    <a:close/>
                  </a:path>
                </a:pathLst>
              </a:custGeom>
              <a:solidFill>
                <a:srgbClr val="F1A0C2"/>
              </a:solidFill>
              <a:ln w="9512" cap="flat">
                <a:noFill/>
                <a:prstDash val="solid"/>
                <a:miter/>
              </a:ln>
            </p:spPr>
            <p:txBody>
              <a:bodyPr rtlCol="0" anchor="ctr"/>
              <a:lstStyle/>
              <a:p>
                <a:endParaRPr lang="en-US"/>
              </a:p>
            </p:txBody>
          </p:sp>
          <p:sp>
            <p:nvSpPr>
              <p:cNvPr id="159" name="Freeform 158">
                <a:extLst>
                  <a:ext uri="{FF2B5EF4-FFF2-40B4-BE49-F238E27FC236}">
                    <a16:creationId xmlns:a16="http://schemas.microsoft.com/office/drawing/2014/main" id="{2F242C08-FE85-AC42-B423-E5707B744F22}"/>
                  </a:ext>
                </a:extLst>
              </p:cNvPr>
              <p:cNvSpPr/>
              <p:nvPr/>
            </p:nvSpPr>
            <p:spPr>
              <a:xfrm>
                <a:off x="1474043" y="5062741"/>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2222" y="60814"/>
                      <a:pt x="93221" y="131130"/>
                      <a:pt x="0" y="137781"/>
                    </a:cubicBezTo>
                    <a:close/>
                  </a:path>
                </a:pathLst>
              </a:custGeom>
              <a:solidFill>
                <a:srgbClr val="F1A0C2"/>
              </a:solidFill>
              <a:ln w="9512" cap="flat">
                <a:noFill/>
                <a:prstDash val="solid"/>
                <a:miter/>
              </a:ln>
            </p:spPr>
            <p:txBody>
              <a:bodyPr rtlCol="0" anchor="ctr"/>
              <a:lstStyle/>
              <a:p>
                <a:endParaRPr lang="en-US"/>
              </a:p>
            </p:txBody>
          </p:sp>
          <p:sp>
            <p:nvSpPr>
              <p:cNvPr id="160" name="Freeform 159">
                <a:extLst>
                  <a:ext uri="{FF2B5EF4-FFF2-40B4-BE49-F238E27FC236}">
                    <a16:creationId xmlns:a16="http://schemas.microsoft.com/office/drawing/2014/main" id="{F772FFAB-CDBA-5B40-BB62-428C7D83AA10}"/>
                  </a:ext>
                </a:extLst>
              </p:cNvPr>
              <p:cNvSpPr/>
              <p:nvPr/>
            </p:nvSpPr>
            <p:spPr>
              <a:xfrm>
                <a:off x="1305674" y="5059891"/>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3"/>
                      <a:pt x="91319" y="37058"/>
                    </a:cubicBezTo>
                    <a:cubicBezTo>
                      <a:pt x="119856" y="60814"/>
                      <a:pt x="138880" y="102623"/>
                      <a:pt x="137929" y="137781"/>
                    </a:cubicBezTo>
                    <a:cubicBezTo>
                      <a:pt x="66586" y="134931"/>
                      <a:pt x="11415" y="87420"/>
                      <a:pt x="0" y="0"/>
                    </a:cubicBezTo>
                    <a:close/>
                  </a:path>
                </a:pathLst>
              </a:custGeom>
              <a:solidFill>
                <a:srgbClr val="F1A0C2"/>
              </a:solidFill>
              <a:ln w="9512" cap="flat">
                <a:noFill/>
                <a:prstDash val="solid"/>
                <a:miter/>
              </a:ln>
            </p:spPr>
            <p:txBody>
              <a:bodyPr rtlCol="0" anchor="ctr"/>
              <a:lstStyle/>
              <a:p>
                <a:endParaRPr lang="en-US"/>
              </a:p>
            </p:txBody>
          </p:sp>
        </p:grpSp>
        <p:grpSp>
          <p:nvGrpSpPr>
            <p:cNvPr id="143" name="Graphic 2">
              <a:extLst>
                <a:ext uri="{FF2B5EF4-FFF2-40B4-BE49-F238E27FC236}">
                  <a16:creationId xmlns:a16="http://schemas.microsoft.com/office/drawing/2014/main" id="{47D8723B-9916-8845-BEC9-B50D1A30A93B}"/>
                </a:ext>
              </a:extLst>
            </p:cNvPr>
            <p:cNvGrpSpPr/>
            <p:nvPr/>
          </p:nvGrpSpPr>
          <p:grpSpPr>
            <a:xfrm>
              <a:off x="1725169" y="4951566"/>
              <a:ext cx="306297" cy="518817"/>
              <a:chOff x="1725169" y="4951566"/>
              <a:chExt cx="306297" cy="518817"/>
            </a:xfrm>
            <a:solidFill>
              <a:srgbClr val="F1A0C2"/>
            </a:solidFill>
          </p:grpSpPr>
          <p:sp>
            <p:nvSpPr>
              <p:cNvPr id="151" name="Freeform 150">
                <a:extLst>
                  <a:ext uri="{FF2B5EF4-FFF2-40B4-BE49-F238E27FC236}">
                    <a16:creationId xmlns:a16="http://schemas.microsoft.com/office/drawing/2014/main" id="{D596588A-DDF6-454C-BFA0-7DA9AAEEA26D}"/>
                  </a:ext>
                </a:extLst>
              </p:cNvPr>
              <p:cNvSpPr/>
              <p:nvPr/>
            </p:nvSpPr>
            <p:spPr>
              <a:xfrm>
                <a:off x="1893848" y="5146155"/>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152" name="Freeform 151">
                <a:extLst>
                  <a:ext uri="{FF2B5EF4-FFF2-40B4-BE49-F238E27FC236}">
                    <a16:creationId xmlns:a16="http://schemas.microsoft.com/office/drawing/2014/main" id="{0FC5DFF5-005B-6641-A01C-CCC80E5C87C0}"/>
                  </a:ext>
                </a:extLst>
              </p:cNvPr>
              <p:cNvSpPr/>
              <p:nvPr/>
            </p:nvSpPr>
            <p:spPr>
              <a:xfrm>
                <a:off x="1725169" y="5145410"/>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3"/>
                      <a:pt x="91319" y="37058"/>
                    </a:cubicBezTo>
                    <a:cubicBezTo>
                      <a:pt x="119856" y="60814"/>
                      <a:pt x="138880" y="102623"/>
                      <a:pt x="137929" y="137781"/>
                    </a:cubicBezTo>
                    <a:cubicBezTo>
                      <a:pt x="67538" y="134931"/>
                      <a:pt x="11415" y="87420"/>
                      <a:pt x="0" y="0"/>
                    </a:cubicBezTo>
                    <a:close/>
                  </a:path>
                </a:pathLst>
              </a:custGeom>
              <a:solidFill>
                <a:srgbClr val="F1A0C2"/>
              </a:solidFill>
              <a:ln w="9512" cap="flat">
                <a:noFill/>
                <a:prstDash val="solid"/>
                <a:miter/>
              </a:ln>
            </p:spPr>
            <p:txBody>
              <a:bodyPr rtlCol="0" anchor="ctr"/>
              <a:lstStyle/>
              <a:p>
                <a:endParaRPr lang="en-US"/>
              </a:p>
            </p:txBody>
          </p:sp>
          <p:sp>
            <p:nvSpPr>
              <p:cNvPr id="153" name="Freeform 152">
                <a:extLst>
                  <a:ext uri="{FF2B5EF4-FFF2-40B4-BE49-F238E27FC236}">
                    <a16:creationId xmlns:a16="http://schemas.microsoft.com/office/drawing/2014/main" id="{9B782D91-C93C-4F44-B301-CBBF9BAB39FC}"/>
                  </a:ext>
                </a:extLst>
              </p:cNvPr>
              <p:cNvSpPr/>
              <p:nvPr/>
            </p:nvSpPr>
            <p:spPr>
              <a:xfrm>
                <a:off x="1841219" y="4951566"/>
                <a:ext cx="74319" cy="187192"/>
              </a:xfrm>
              <a:custGeom>
                <a:avLst/>
                <a:gdLst>
                  <a:gd name="connsiteX0" fmla="*/ 37098 w 74319"/>
                  <a:gd name="connsiteY0" fmla="*/ 187192 h 187192"/>
                  <a:gd name="connsiteX1" fmla="*/ 37098 w 74319"/>
                  <a:gd name="connsiteY1" fmla="*/ 0 h 187192"/>
                  <a:gd name="connsiteX2" fmla="*/ 37098 w 74319"/>
                  <a:gd name="connsiteY2" fmla="*/ 187192 h 187192"/>
                </a:gdLst>
                <a:ahLst/>
                <a:cxnLst>
                  <a:cxn ang="0">
                    <a:pos x="connsiteX0" y="connsiteY0"/>
                  </a:cxn>
                  <a:cxn ang="0">
                    <a:pos x="connsiteX1" y="connsiteY1"/>
                  </a:cxn>
                  <a:cxn ang="0">
                    <a:pos x="connsiteX2" y="connsiteY2"/>
                  </a:cxn>
                </a:cxnLst>
                <a:rect l="l" t="t" r="r" b="b"/>
                <a:pathLst>
                  <a:path w="74319" h="187192">
                    <a:moveTo>
                      <a:pt x="37098" y="187192"/>
                    </a:moveTo>
                    <a:cubicBezTo>
                      <a:pt x="-12366" y="132080"/>
                      <a:pt x="-12366" y="59864"/>
                      <a:pt x="37098" y="0"/>
                    </a:cubicBezTo>
                    <a:cubicBezTo>
                      <a:pt x="80855" y="50361"/>
                      <a:pt x="92270" y="126379"/>
                      <a:pt x="37098" y="187192"/>
                    </a:cubicBezTo>
                    <a:close/>
                  </a:path>
                </a:pathLst>
              </a:custGeom>
              <a:solidFill>
                <a:srgbClr val="F1A0C2"/>
              </a:solidFill>
              <a:ln w="9512" cap="flat">
                <a:noFill/>
                <a:prstDash val="solid"/>
                <a:miter/>
              </a:ln>
            </p:spPr>
            <p:txBody>
              <a:bodyPr rtlCol="0" anchor="ctr"/>
              <a:lstStyle/>
              <a:p>
                <a:endParaRPr lang="en-US"/>
              </a:p>
            </p:txBody>
          </p:sp>
          <p:sp>
            <p:nvSpPr>
              <p:cNvPr id="154" name="Freeform 153">
                <a:extLst>
                  <a:ext uri="{FF2B5EF4-FFF2-40B4-BE49-F238E27FC236}">
                    <a16:creationId xmlns:a16="http://schemas.microsoft.com/office/drawing/2014/main" id="{2A69917C-1EAA-D044-A326-EF14506DE1D6}"/>
                  </a:ext>
                </a:extLst>
              </p:cNvPr>
              <p:cNvSpPr/>
              <p:nvPr/>
            </p:nvSpPr>
            <p:spPr>
              <a:xfrm>
                <a:off x="1894489" y="5332603"/>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1270" y="60814"/>
                      <a:pt x="92270" y="131130"/>
                      <a:pt x="0" y="137781"/>
                    </a:cubicBezTo>
                    <a:close/>
                  </a:path>
                </a:pathLst>
              </a:custGeom>
              <a:solidFill>
                <a:srgbClr val="F1A0C2"/>
              </a:solidFill>
              <a:ln w="9512" cap="flat">
                <a:noFill/>
                <a:prstDash val="solid"/>
                <a:miter/>
              </a:ln>
            </p:spPr>
            <p:txBody>
              <a:bodyPr rtlCol="0" anchor="ctr"/>
              <a:lstStyle/>
              <a:p>
                <a:endParaRPr lang="en-US"/>
              </a:p>
            </p:txBody>
          </p:sp>
          <p:sp>
            <p:nvSpPr>
              <p:cNvPr id="155" name="Freeform 154">
                <a:extLst>
                  <a:ext uri="{FF2B5EF4-FFF2-40B4-BE49-F238E27FC236}">
                    <a16:creationId xmlns:a16="http://schemas.microsoft.com/office/drawing/2014/main" id="{52CEB75C-CD73-7541-AA7B-45DADF3E1EFD}"/>
                  </a:ext>
                </a:extLst>
              </p:cNvPr>
              <p:cNvSpPr/>
              <p:nvPr/>
            </p:nvSpPr>
            <p:spPr>
              <a:xfrm>
                <a:off x="1725169" y="5328802"/>
                <a:ext cx="137963" cy="137781"/>
              </a:xfrm>
              <a:custGeom>
                <a:avLst/>
                <a:gdLst>
                  <a:gd name="connsiteX0" fmla="*/ 0 w 137963"/>
                  <a:gd name="connsiteY0" fmla="*/ 0 h 137781"/>
                  <a:gd name="connsiteX1" fmla="*/ 91319 w 137963"/>
                  <a:gd name="connsiteY1" fmla="*/ 37059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4"/>
                      <a:pt x="91319" y="37059"/>
                    </a:cubicBezTo>
                    <a:cubicBezTo>
                      <a:pt x="119856" y="60814"/>
                      <a:pt x="138880" y="102623"/>
                      <a:pt x="137929" y="137781"/>
                    </a:cubicBezTo>
                    <a:cubicBezTo>
                      <a:pt x="67538" y="134931"/>
                      <a:pt x="11415" y="88370"/>
                      <a:pt x="0" y="0"/>
                    </a:cubicBezTo>
                    <a:close/>
                  </a:path>
                </a:pathLst>
              </a:custGeom>
              <a:solidFill>
                <a:srgbClr val="F1A0C2"/>
              </a:solidFill>
              <a:ln w="9512" cap="flat">
                <a:noFill/>
                <a:prstDash val="solid"/>
                <a:miter/>
              </a:ln>
            </p:spPr>
            <p:txBody>
              <a:bodyPr rtlCol="0" anchor="ctr"/>
              <a:lstStyle/>
              <a:p>
                <a:endParaRPr lang="en-US"/>
              </a:p>
            </p:txBody>
          </p:sp>
        </p:grpSp>
        <p:grpSp>
          <p:nvGrpSpPr>
            <p:cNvPr id="144" name="Graphic 2">
              <a:extLst>
                <a:ext uri="{FF2B5EF4-FFF2-40B4-BE49-F238E27FC236}">
                  <a16:creationId xmlns:a16="http://schemas.microsoft.com/office/drawing/2014/main" id="{576DBF83-837B-FD47-92F6-D2AB481B7DE2}"/>
                </a:ext>
              </a:extLst>
            </p:cNvPr>
            <p:cNvGrpSpPr/>
            <p:nvPr/>
          </p:nvGrpSpPr>
          <p:grpSpPr>
            <a:xfrm>
              <a:off x="690225" y="4499263"/>
              <a:ext cx="1499146" cy="1498490"/>
              <a:chOff x="690225" y="4499263"/>
              <a:chExt cx="1499146" cy="1498490"/>
            </a:xfrm>
            <a:solidFill>
              <a:srgbClr val="000000"/>
            </a:solidFill>
          </p:grpSpPr>
          <p:grpSp>
            <p:nvGrpSpPr>
              <p:cNvPr id="145" name="Graphic 2">
                <a:extLst>
                  <a:ext uri="{FF2B5EF4-FFF2-40B4-BE49-F238E27FC236}">
                    <a16:creationId xmlns:a16="http://schemas.microsoft.com/office/drawing/2014/main" id="{4F7FF7D5-9F1C-0048-8EE5-373BE0A834C9}"/>
                  </a:ext>
                </a:extLst>
              </p:cNvPr>
              <p:cNvGrpSpPr/>
              <p:nvPr/>
            </p:nvGrpSpPr>
            <p:grpSpPr>
              <a:xfrm>
                <a:off x="690225" y="4499263"/>
                <a:ext cx="1499146" cy="1498490"/>
                <a:chOff x="690225" y="4499263"/>
                <a:chExt cx="1499146" cy="1498490"/>
              </a:xfrm>
              <a:solidFill>
                <a:srgbClr val="000000"/>
              </a:solidFill>
            </p:grpSpPr>
            <p:sp>
              <p:nvSpPr>
                <p:cNvPr id="149" name="Freeform 148">
                  <a:extLst>
                    <a:ext uri="{FF2B5EF4-FFF2-40B4-BE49-F238E27FC236}">
                      <a16:creationId xmlns:a16="http://schemas.microsoft.com/office/drawing/2014/main" id="{4358CEBE-29FD-C84E-A710-A58153EA547E}"/>
                    </a:ext>
                  </a:extLst>
                </p:cNvPr>
                <p:cNvSpPr/>
                <p:nvPr/>
              </p:nvSpPr>
              <p:spPr>
                <a:xfrm>
                  <a:off x="694981" y="4504014"/>
                  <a:ext cx="1489634" cy="1488037"/>
                </a:xfrm>
                <a:custGeom>
                  <a:avLst/>
                  <a:gdLst>
                    <a:gd name="connsiteX0" fmla="*/ 744817 w 1489634"/>
                    <a:gd name="connsiteY0" fmla="*/ 0 h 1488037"/>
                    <a:gd name="connsiteX1" fmla="*/ 0 w 1489634"/>
                    <a:gd name="connsiteY1" fmla="*/ 744019 h 1488037"/>
                    <a:gd name="connsiteX2" fmla="*/ 744817 w 1489634"/>
                    <a:gd name="connsiteY2" fmla="*/ 1488038 h 1488037"/>
                    <a:gd name="connsiteX3" fmla="*/ 1489634 w 1489634"/>
                    <a:gd name="connsiteY3" fmla="*/ 744019 h 1488037"/>
                    <a:gd name="connsiteX4" fmla="*/ 744817 w 1489634"/>
                    <a:gd name="connsiteY4" fmla="*/ 0 h 1488037"/>
                    <a:gd name="connsiteX5" fmla="*/ 744817 w 1489634"/>
                    <a:gd name="connsiteY5" fmla="*/ 1470934 h 1488037"/>
                    <a:gd name="connsiteX6" fmla="*/ 227345 w 1489634"/>
                    <a:gd name="connsiteY6" fmla="*/ 1254285 h 1488037"/>
                    <a:gd name="connsiteX7" fmla="*/ 737207 w 1489634"/>
                    <a:gd name="connsiteY7" fmla="*/ 1109852 h 1488037"/>
                    <a:gd name="connsiteX8" fmla="*/ 1255630 w 1489634"/>
                    <a:gd name="connsiteY8" fmla="*/ 1259986 h 1488037"/>
                    <a:gd name="connsiteX9" fmla="*/ 744817 w 1489634"/>
                    <a:gd name="connsiteY9" fmla="*/ 1470934 h 1488037"/>
                    <a:gd name="connsiteX10" fmla="*/ 1269899 w 1489634"/>
                    <a:gd name="connsiteY10" fmla="*/ 1244783 h 1488037"/>
                    <a:gd name="connsiteX11" fmla="*/ 1172873 w 1489634"/>
                    <a:gd name="connsiteY11" fmla="*/ 1216276 h 1488037"/>
                    <a:gd name="connsiteX12" fmla="*/ 1172873 w 1489634"/>
                    <a:gd name="connsiteY12" fmla="*/ 1023383 h 1488037"/>
                    <a:gd name="connsiteX13" fmla="*/ 1161458 w 1489634"/>
                    <a:gd name="connsiteY13" fmla="*/ 1024333 h 1488037"/>
                    <a:gd name="connsiteX14" fmla="*/ 1154799 w 1489634"/>
                    <a:gd name="connsiteY14" fmla="*/ 1024333 h 1488037"/>
                    <a:gd name="connsiteX15" fmla="*/ 1154799 w 1489634"/>
                    <a:gd name="connsiteY15" fmla="*/ 1211525 h 1488037"/>
                    <a:gd name="connsiteX16" fmla="*/ 753378 w 1489634"/>
                    <a:gd name="connsiteY16" fmla="*/ 1095599 h 1488037"/>
                    <a:gd name="connsiteX17" fmla="*/ 753378 w 1489634"/>
                    <a:gd name="connsiteY17" fmla="*/ 726915 h 1488037"/>
                    <a:gd name="connsiteX18" fmla="*/ 748622 w 1489634"/>
                    <a:gd name="connsiteY18" fmla="*/ 726915 h 1488037"/>
                    <a:gd name="connsiteX19" fmla="*/ 735305 w 1489634"/>
                    <a:gd name="connsiteY19" fmla="*/ 725015 h 1488037"/>
                    <a:gd name="connsiteX20" fmla="*/ 735305 w 1489634"/>
                    <a:gd name="connsiteY20" fmla="*/ 1090848 h 1488037"/>
                    <a:gd name="connsiteX21" fmla="*/ 328176 w 1489634"/>
                    <a:gd name="connsiteY21" fmla="*/ 1206774 h 1488037"/>
                    <a:gd name="connsiteX22" fmla="*/ 328176 w 1489634"/>
                    <a:gd name="connsiteY22" fmla="*/ 1020532 h 1488037"/>
                    <a:gd name="connsiteX23" fmla="*/ 316761 w 1489634"/>
                    <a:gd name="connsiteY23" fmla="*/ 1022432 h 1488037"/>
                    <a:gd name="connsiteX24" fmla="*/ 309151 w 1489634"/>
                    <a:gd name="connsiteY24" fmla="*/ 1021482 h 1488037"/>
                    <a:gd name="connsiteX25" fmla="*/ 309151 w 1489634"/>
                    <a:gd name="connsiteY25" fmla="*/ 1211525 h 1488037"/>
                    <a:gd name="connsiteX26" fmla="*/ 217833 w 1489634"/>
                    <a:gd name="connsiteY26" fmla="*/ 1237181 h 1488037"/>
                    <a:gd name="connsiteX27" fmla="*/ 220687 w 1489634"/>
                    <a:gd name="connsiteY27" fmla="*/ 1246683 h 1488037"/>
                    <a:gd name="connsiteX28" fmla="*/ 17122 w 1489634"/>
                    <a:gd name="connsiteY28" fmla="*/ 744019 h 1488037"/>
                    <a:gd name="connsiteX29" fmla="*/ 743866 w 1489634"/>
                    <a:gd name="connsiteY29" fmla="*/ 18054 h 1488037"/>
                    <a:gd name="connsiteX30" fmla="*/ 1470609 w 1489634"/>
                    <a:gd name="connsiteY30" fmla="*/ 744019 h 1488037"/>
                    <a:gd name="connsiteX31" fmla="*/ 1269899 w 1489634"/>
                    <a:gd name="connsiteY31" fmla="*/ 1244783 h 148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634" h="1488037">
                      <a:moveTo>
                        <a:pt x="744817" y="0"/>
                      </a:moveTo>
                      <a:cubicBezTo>
                        <a:pt x="333884" y="0"/>
                        <a:pt x="0" y="333526"/>
                        <a:pt x="0" y="744019"/>
                      </a:cubicBezTo>
                      <a:cubicBezTo>
                        <a:pt x="0" y="1154512"/>
                        <a:pt x="333884" y="1488038"/>
                        <a:pt x="744817" y="1488038"/>
                      </a:cubicBezTo>
                      <a:cubicBezTo>
                        <a:pt x="1155751" y="1488038"/>
                        <a:pt x="1489634" y="1154512"/>
                        <a:pt x="1489634" y="744019"/>
                      </a:cubicBezTo>
                      <a:cubicBezTo>
                        <a:pt x="1489634" y="333526"/>
                        <a:pt x="1154799" y="0"/>
                        <a:pt x="744817" y="0"/>
                      </a:cubicBezTo>
                      <a:close/>
                      <a:moveTo>
                        <a:pt x="744817" y="1470934"/>
                      </a:moveTo>
                      <a:cubicBezTo>
                        <a:pt x="542204" y="1470934"/>
                        <a:pt x="359567" y="1388265"/>
                        <a:pt x="227345" y="1254285"/>
                      </a:cubicBezTo>
                      <a:lnTo>
                        <a:pt x="737207" y="1109852"/>
                      </a:lnTo>
                      <a:lnTo>
                        <a:pt x="1255630" y="1259986"/>
                      </a:lnTo>
                      <a:cubicBezTo>
                        <a:pt x="1124360" y="1390166"/>
                        <a:pt x="943625" y="1470934"/>
                        <a:pt x="744817" y="1470934"/>
                      </a:cubicBezTo>
                      <a:close/>
                      <a:moveTo>
                        <a:pt x="1269899" y="1244783"/>
                      </a:moveTo>
                      <a:lnTo>
                        <a:pt x="1172873" y="1216276"/>
                      </a:lnTo>
                      <a:lnTo>
                        <a:pt x="1172873" y="1023383"/>
                      </a:lnTo>
                      <a:cubicBezTo>
                        <a:pt x="1169068" y="1024333"/>
                        <a:pt x="1165263" y="1024333"/>
                        <a:pt x="1161458" y="1024333"/>
                      </a:cubicBezTo>
                      <a:cubicBezTo>
                        <a:pt x="1159556" y="1024333"/>
                        <a:pt x="1156702" y="1024333"/>
                        <a:pt x="1154799" y="1024333"/>
                      </a:cubicBezTo>
                      <a:lnTo>
                        <a:pt x="1154799" y="1211525"/>
                      </a:lnTo>
                      <a:lnTo>
                        <a:pt x="753378" y="1095599"/>
                      </a:lnTo>
                      <a:lnTo>
                        <a:pt x="753378" y="726915"/>
                      </a:lnTo>
                      <a:cubicBezTo>
                        <a:pt x="751476" y="726915"/>
                        <a:pt x="749573" y="726915"/>
                        <a:pt x="748622" y="726915"/>
                      </a:cubicBezTo>
                      <a:cubicBezTo>
                        <a:pt x="743866" y="726915"/>
                        <a:pt x="739110" y="725965"/>
                        <a:pt x="735305" y="725015"/>
                      </a:cubicBezTo>
                      <a:lnTo>
                        <a:pt x="735305" y="1090848"/>
                      </a:lnTo>
                      <a:lnTo>
                        <a:pt x="328176" y="1206774"/>
                      </a:lnTo>
                      <a:lnTo>
                        <a:pt x="328176" y="1020532"/>
                      </a:lnTo>
                      <a:cubicBezTo>
                        <a:pt x="324371" y="1021482"/>
                        <a:pt x="320566" y="1021482"/>
                        <a:pt x="316761" y="1022432"/>
                      </a:cubicBezTo>
                      <a:cubicBezTo>
                        <a:pt x="313908" y="1022432"/>
                        <a:pt x="312005" y="1022432"/>
                        <a:pt x="309151" y="1021482"/>
                      </a:cubicBezTo>
                      <a:lnTo>
                        <a:pt x="309151" y="1211525"/>
                      </a:lnTo>
                      <a:lnTo>
                        <a:pt x="217833" y="1237181"/>
                      </a:lnTo>
                      <a:lnTo>
                        <a:pt x="220687" y="1246683"/>
                      </a:lnTo>
                      <a:cubicBezTo>
                        <a:pt x="95124" y="1116504"/>
                        <a:pt x="17122" y="938813"/>
                        <a:pt x="17122" y="744019"/>
                      </a:cubicBezTo>
                      <a:cubicBezTo>
                        <a:pt x="17122" y="343978"/>
                        <a:pt x="343396" y="18054"/>
                        <a:pt x="743866" y="18054"/>
                      </a:cubicBezTo>
                      <a:cubicBezTo>
                        <a:pt x="1144336" y="18054"/>
                        <a:pt x="1470609" y="343978"/>
                        <a:pt x="1470609" y="744019"/>
                      </a:cubicBezTo>
                      <a:cubicBezTo>
                        <a:pt x="1471561" y="937863"/>
                        <a:pt x="1394511" y="1114603"/>
                        <a:pt x="1269899" y="1244783"/>
                      </a:cubicBezTo>
                      <a:close/>
                    </a:path>
                  </a:pathLst>
                </a:custGeom>
                <a:solidFill>
                  <a:srgbClr val="000000"/>
                </a:solidFill>
                <a:ln w="9512" cap="flat">
                  <a:noFill/>
                  <a:prstDash val="solid"/>
                  <a:miter/>
                </a:ln>
              </p:spPr>
              <p:txBody>
                <a:bodyPr rtlCol="0" anchor="ctr"/>
                <a:lstStyle/>
                <a:p>
                  <a:endParaRPr lang="en-US"/>
                </a:p>
              </p:txBody>
            </p:sp>
            <p:sp>
              <p:nvSpPr>
                <p:cNvPr id="150" name="Freeform 149">
                  <a:extLst>
                    <a:ext uri="{FF2B5EF4-FFF2-40B4-BE49-F238E27FC236}">
                      <a16:creationId xmlns:a16="http://schemas.microsoft.com/office/drawing/2014/main" id="{956F52D8-17DC-FB4E-8920-065F4BBFAA85}"/>
                    </a:ext>
                  </a:extLst>
                </p:cNvPr>
                <p:cNvSpPr/>
                <p:nvPr/>
              </p:nvSpPr>
              <p:spPr>
                <a:xfrm>
                  <a:off x="690225" y="4499263"/>
                  <a:ext cx="1499146" cy="1498490"/>
                </a:xfrm>
                <a:custGeom>
                  <a:avLst/>
                  <a:gdLst>
                    <a:gd name="connsiteX0" fmla="*/ 749573 w 1499146"/>
                    <a:gd name="connsiteY0" fmla="*/ 1498490 h 1498490"/>
                    <a:gd name="connsiteX1" fmla="*/ 0 w 1499146"/>
                    <a:gd name="connsiteY1" fmla="*/ 749720 h 1498490"/>
                    <a:gd name="connsiteX2" fmla="*/ 749573 w 1499146"/>
                    <a:gd name="connsiteY2" fmla="*/ 0 h 1498490"/>
                    <a:gd name="connsiteX3" fmla="*/ 1499147 w 1499146"/>
                    <a:gd name="connsiteY3" fmla="*/ 748770 h 1498490"/>
                    <a:gd name="connsiteX4" fmla="*/ 749573 w 1499146"/>
                    <a:gd name="connsiteY4" fmla="*/ 1498490 h 1498490"/>
                    <a:gd name="connsiteX5" fmla="*/ 749573 w 1499146"/>
                    <a:gd name="connsiteY5" fmla="*/ 9502 h 1498490"/>
                    <a:gd name="connsiteX6" fmla="*/ 9512 w 1499146"/>
                    <a:gd name="connsiteY6" fmla="*/ 748770 h 1498490"/>
                    <a:gd name="connsiteX7" fmla="*/ 749573 w 1499146"/>
                    <a:gd name="connsiteY7" fmla="*/ 1488038 h 1498490"/>
                    <a:gd name="connsiteX8" fmla="*/ 1489634 w 1499146"/>
                    <a:gd name="connsiteY8" fmla="*/ 748770 h 1498490"/>
                    <a:gd name="connsiteX9" fmla="*/ 749573 w 1499146"/>
                    <a:gd name="connsiteY9" fmla="*/ 9502 h 1498490"/>
                    <a:gd name="connsiteX10" fmla="*/ 749573 w 1499146"/>
                    <a:gd name="connsiteY10" fmla="*/ 1480436 h 1498490"/>
                    <a:gd name="connsiteX11" fmla="*/ 234955 w 1499146"/>
                    <a:gd name="connsiteY11" fmla="*/ 1268538 h 1498490"/>
                    <a:gd name="connsiteX12" fmla="*/ 234955 w 1499146"/>
                    <a:gd name="connsiteY12" fmla="*/ 1268538 h 1498490"/>
                    <a:gd name="connsiteX13" fmla="*/ 230199 w 1499146"/>
                    <a:gd name="connsiteY13" fmla="*/ 1263787 h 1498490"/>
                    <a:gd name="connsiteX14" fmla="*/ 228296 w 1499146"/>
                    <a:gd name="connsiteY14" fmla="*/ 1261887 h 1498490"/>
                    <a:gd name="connsiteX15" fmla="*/ 222589 w 1499146"/>
                    <a:gd name="connsiteY15" fmla="*/ 1256185 h 1498490"/>
                    <a:gd name="connsiteX16" fmla="*/ 222589 w 1499146"/>
                    <a:gd name="connsiteY16" fmla="*/ 1256185 h 1498490"/>
                    <a:gd name="connsiteX17" fmla="*/ 221638 w 1499146"/>
                    <a:gd name="connsiteY17" fmla="*/ 1255235 h 1498490"/>
                    <a:gd name="connsiteX18" fmla="*/ 17122 w 1499146"/>
                    <a:gd name="connsiteY18" fmla="*/ 749720 h 1498490"/>
                    <a:gd name="connsiteX19" fmla="*/ 748622 w 1499146"/>
                    <a:gd name="connsiteY19" fmla="*/ 19004 h 1498490"/>
                    <a:gd name="connsiteX20" fmla="*/ 1480122 w 1499146"/>
                    <a:gd name="connsiteY20" fmla="*/ 749720 h 1498490"/>
                    <a:gd name="connsiteX21" fmla="*/ 1277509 w 1499146"/>
                    <a:gd name="connsiteY21" fmla="*/ 1253335 h 1498490"/>
                    <a:gd name="connsiteX22" fmla="*/ 1275606 w 1499146"/>
                    <a:gd name="connsiteY22" fmla="*/ 1255235 h 1498490"/>
                    <a:gd name="connsiteX23" fmla="*/ 1171922 w 1499146"/>
                    <a:gd name="connsiteY23" fmla="*/ 1224828 h 1498490"/>
                    <a:gd name="connsiteX24" fmla="*/ 1171922 w 1499146"/>
                    <a:gd name="connsiteY24" fmla="*/ 1033835 h 1498490"/>
                    <a:gd name="connsiteX25" fmla="*/ 1163361 w 1499146"/>
                    <a:gd name="connsiteY25" fmla="*/ 1033835 h 1498490"/>
                    <a:gd name="connsiteX26" fmla="*/ 1163361 w 1499146"/>
                    <a:gd name="connsiteY26" fmla="*/ 1221978 h 1498490"/>
                    <a:gd name="connsiteX27" fmla="*/ 753378 w 1499146"/>
                    <a:gd name="connsiteY27" fmla="*/ 1103201 h 1498490"/>
                    <a:gd name="connsiteX28" fmla="*/ 753378 w 1499146"/>
                    <a:gd name="connsiteY28" fmla="*/ 735467 h 1498490"/>
                    <a:gd name="connsiteX29" fmla="*/ 744817 w 1499146"/>
                    <a:gd name="connsiteY29" fmla="*/ 734517 h 1498490"/>
                    <a:gd name="connsiteX30" fmla="*/ 744817 w 1499146"/>
                    <a:gd name="connsiteY30" fmla="*/ 1098450 h 1498490"/>
                    <a:gd name="connsiteX31" fmla="*/ 328176 w 1499146"/>
                    <a:gd name="connsiteY31" fmla="*/ 1217227 h 1498490"/>
                    <a:gd name="connsiteX32" fmla="*/ 328176 w 1499146"/>
                    <a:gd name="connsiteY32" fmla="*/ 1030034 h 1498490"/>
                    <a:gd name="connsiteX33" fmla="*/ 322469 w 1499146"/>
                    <a:gd name="connsiteY33" fmla="*/ 1030984 h 1498490"/>
                    <a:gd name="connsiteX34" fmla="*/ 319615 w 1499146"/>
                    <a:gd name="connsiteY34" fmla="*/ 1030984 h 1498490"/>
                    <a:gd name="connsiteX35" fmla="*/ 319615 w 1499146"/>
                    <a:gd name="connsiteY35" fmla="*/ 1220077 h 1498490"/>
                    <a:gd name="connsiteX36" fmla="*/ 229248 w 1499146"/>
                    <a:gd name="connsiteY36" fmla="*/ 1245733 h 1498490"/>
                    <a:gd name="connsiteX37" fmla="*/ 232101 w 1499146"/>
                    <a:gd name="connsiteY37" fmla="*/ 1254285 h 1498490"/>
                    <a:gd name="connsiteX38" fmla="*/ 742915 w 1499146"/>
                    <a:gd name="connsiteY38" fmla="*/ 1108902 h 1498490"/>
                    <a:gd name="connsiteX39" fmla="*/ 1270850 w 1499146"/>
                    <a:gd name="connsiteY39" fmla="*/ 1261887 h 1498490"/>
                    <a:gd name="connsiteX40" fmla="*/ 1265143 w 1499146"/>
                    <a:gd name="connsiteY40" fmla="*/ 1267588 h 1498490"/>
                    <a:gd name="connsiteX41" fmla="*/ 749573 w 1499146"/>
                    <a:gd name="connsiteY41" fmla="*/ 1480436 h 1498490"/>
                    <a:gd name="connsiteX42" fmla="*/ 240662 w 1499146"/>
                    <a:gd name="connsiteY42" fmla="*/ 1260937 h 1498490"/>
                    <a:gd name="connsiteX43" fmla="*/ 748622 w 1499146"/>
                    <a:gd name="connsiteY43" fmla="*/ 1469984 h 1498490"/>
                    <a:gd name="connsiteX44" fmla="*/ 1250874 w 1499146"/>
                    <a:gd name="connsiteY44" fmla="*/ 1266638 h 1498490"/>
                    <a:gd name="connsiteX45" fmla="*/ 741012 w 1499146"/>
                    <a:gd name="connsiteY45" fmla="*/ 1119354 h 1498490"/>
                    <a:gd name="connsiteX46" fmla="*/ 240662 w 1499146"/>
                    <a:gd name="connsiteY46" fmla="*/ 1260937 h 1498490"/>
                    <a:gd name="connsiteX47" fmla="*/ 1182385 w 1499146"/>
                    <a:gd name="connsiteY47" fmla="*/ 1218177 h 1498490"/>
                    <a:gd name="connsiteX48" fmla="*/ 1273704 w 1499146"/>
                    <a:gd name="connsiteY48" fmla="*/ 1244783 h 1498490"/>
                    <a:gd name="connsiteX49" fmla="*/ 1471561 w 1499146"/>
                    <a:gd name="connsiteY49" fmla="*/ 749720 h 1498490"/>
                    <a:gd name="connsiteX50" fmla="*/ 749573 w 1499146"/>
                    <a:gd name="connsiteY50" fmla="*/ 28506 h 1498490"/>
                    <a:gd name="connsiteX51" fmla="*/ 27586 w 1499146"/>
                    <a:gd name="connsiteY51" fmla="*/ 749720 h 1498490"/>
                    <a:gd name="connsiteX52" fmla="*/ 219735 w 1499146"/>
                    <a:gd name="connsiteY52" fmla="*/ 1239082 h 1498490"/>
                    <a:gd name="connsiteX53" fmla="*/ 310103 w 1499146"/>
                    <a:gd name="connsiteY53" fmla="*/ 1213426 h 1498490"/>
                    <a:gd name="connsiteX54" fmla="*/ 310103 w 1499146"/>
                    <a:gd name="connsiteY54" fmla="*/ 1021482 h 1498490"/>
                    <a:gd name="connsiteX55" fmla="*/ 315810 w 1499146"/>
                    <a:gd name="connsiteY55" fmla="*/ 1022432 h 1498490"/>
                    <a:gd name="connsiteX56" fmla="*/ 322469 w 1499146"/>
                    <a:gd name="connsiteY56" fmla="*/ 1022432 h 1498490"/>
                    <a:gd name="connsiteX57" fmla="*/ 338640 w 1499146"/>
                    <a:gd name="connsiteY57" fmla="*/ 1020532 h 1498490"/>
                    <a:gd name="connsiteX58" fmla="*/ 338640 w 1499146"/>
                    <a:gd name="connsiteY58" fmla="*/ 1205824 h 1498490"/>
                    <a:gd name="connsiteX59" fmla="*/ 736256 w 1499146"/>
                    <a:gd name="connsiteY59" fmla="*/ 1092748 h 1498490"/>
                    <a:gd name="connsiteX60" fmla="*/ 736256 w 1499146"/>
                    <a:gd name="connsiteY60" fmla="*/ 723114 h 1498490"/>
                    <a:gd name="connsiteX61" fmla="*/ 741963 w 1499146"/>
                    <a:gd name="connsiteY61" fmla="*/ 725015 h 1498490"/>
                    <a:gd name="connsiteX62" fmla="*/ 758134 w 1499146"/>
                    <a:gd name="connsiteY62" fmla="*/ 725965 h 1498490"/>
                    <a:gd name="connsiteX63" fmla="*/ 762890 w 1499146"/>
                    <a:gd name="connsiteY63" fmla="*/ 725015 h 1498490"/>
                    <a:gd name="connsiteX64" fmla="*/ 762890 w 1499146"/>
                    <a:gd name="connsiteY64" fmla="*/ 1095599 h 1498490"/>
                    <a:gd name="connsiteX65" fmla="*/ 1154799 w 1499146"/>
                    <a:gd name="connsiteY65" fmla="*/ 1209625 h 1498490"/>
                    <a:gd name="connsiteX66" fmla="*/ 1154799 w 1499146"/>
                    <a:gd name="connsiteY66" fmla="*/ 1023383 h 1498490"/>
                    <a:gd name="connsiteX67" fmla="*/ 1160507 w 1499146"/>
                    <a:gd name="connsiteY67" fmla="*/ 1024333 h 1498490"/>
                    <a:gd name="connsiteX68" fmla="*/ 1176678 w 1499146"/>
                    <a:gd name="connsiteY68" fmla="*/ 1023383 h 1498490"/>
                    <a:gd name="connsiteX69" fmla="*/ 1182385 w 1499146"/>
                    <a:gd name="connsiteY69" fmla="*/ 1022432 h 1498490"/>
                    <a:gd name="connsiteX70" fmla="*/ 1182385 w 1499146"/>
                    <a:gd name="connsiteY70" fmla="*/ 1218177 h 149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499146" h="1498490">
                      <a:moveTo>
                        <a:pt x="749573" y="1498490"/>
                      </a:moveTo>
                      <a:cubicBezTo>
                        <a:pt x="335786" y="1498490"/>
                        <a:pt x="0" y="1162114"/>
                        <a:pt x="0" y="749720"/>
                      </a:cubicBezTo>
                      <a:cubicBezTo>
                        <a:pt x="0" y="337327"/>
                        <a:pt x="335786" y="0"/>
                        <a:pt x="749573" y="0"/>
                      </a:cubicBezTo>
                      <a:cubicBezTo>
                        <a:pt x="1163361" y="0"/>
                        <a:pt x="1499147" y="336376"/>
                        <a:pt x="1499147" y="748770"/>
                      </a:cubicBezTo>
                      <a:cubicBezTo>
                        <a:pt x="1499147" y="1161164"/>
                        <a:pt x="1162409" y="1498490"/>
                        <a:pt x="749573" y="1498490"/>
                      </a:cubicBezTo>
                      <a:close/>
                      <a:moveTo>
                        <a:pt x="749573" y="9502"/>
                      </a:moveTo>
                      <a:cubicBezTo>
                        <a:pt x="341493" y="9502"/>
                        <a:pt x="9512" y="341128"/>
                        <a:pt x="9512" y="748770"/>
                      </a:cubicBezTo>
                      <a:cubicBezTo>
                        <a:pt x="9512" y="1156413"/>
                        <a:pt x="341493" y="1488038"/>
                        <a:pt x="749573" y="1488038"/>
                      </a:cubicBezTo>
                      <a:cubicBezTo>
                        <a:pt x="1157653" y="1488038"/>
                        <a:pt x="1489634" y="1156413"/>
                        <a:pt x="1489634" y="748770"/>
                      </a:cubicBezTo>
                      <a:cubicBezTo>
                        <a:pt x="1489634" y="341128"/>
                        <a:pt x="1157653" y="9502"/>
                        <a:pt x="749573" y="9502"/>
                      </a:cubicBezTo>
                      <a:close/>
                      <a:moveTo>
                        <a:pt x="749573" y="1480436"/>
                      </a:moveTo>
                      <a:cubicBezTo>
                        <a:pt x="555521" y="1480436"/>
                        <a:pt x="372884" y="1405369"/>
                        <a:pt x="234955" y="1268538"/>
                      </a:cubicBezTo>
                      <a:lnTo>
                        <a:pt x="234955" y="1268538"/>
                      </a:lnTo>
                      <a:lnTo>
                        <a:pt x="230199" y="1263787"/>
                      </a:lnTo>
                      <a:cubicBezTo>
                        <a:pt x="229248" y="1262837"/>
                        <a:pt x="229248" y="1262837"/>
                        <a:pt x="228296" y="1261887"/>
                      </a:cubicBezTo>
                      <a:lnTo>
                        <a:pt x="222589" y="1256185"/>
                      </a:lnTo>
                      <a:lnTo>
                        <a:pt x="222589" y="1256185"/>
                      </a:lnTo>
                      <a:lnTo>
                        <a:pt x="221638" y="1255235"/>
                      </a:lnTo>
                      <a:cubicBezTo>
                        <a:pt x="90367" y="1118404"/>
                        <a:pt x="17122" y="938813"/>
                        <a:pt x="17122" y="749720"/>
                      </a:cubicBezTo>
                      <a:cubicBezTo>
                        <a:pt x="17122" y="346829"/>
                        <a:pt x="345298" y="19004"/>
                        <a:pt x="748622" y="19004"/>
                      </a:cubicBezTo>
                      <a:cubicBezTo>
                        <a:pt x="1151946" y="19004"/>
                        <a:pt x="1480122" y="346829"/>
                        <a:pt x="1480122" y="749720"/>
                      </a:cubicBezTo>
                      <a:cubicBezTo>
                        <a:pt x="1480122" y="937863"/>
                        <a:pt x="1407828" y="1116504"/>
                        <a:pt x="1277509" y="1253335"/>
                      </a:cubicBezTo>
                      <a:lnTo>
                        <a:pt x="1275606" y="1255235"/>
                      </a:lnTo>
                      <a:lnTo>
                        <a:pt x="1171922" y="1224828"/>
                      </a:lnTo>
                      <a:lnTo>
                        <a:pt x="1171922" y="1033835"/>
                      </a:lnTo>
                      <a:cubicBezTo>
                        <a:pt x="1169068" y="1033835"/>
                        <a:pt x="1166214" y="1034785"/>
                        <a:pt x="1163361" y="1033835"/>
                      </a:cubicBezTo>
                      <a:lnTo>
                        <a:pt x="1163361" y="1221978"/>
                      </a:lnTo>
                      <a:lnTo>
                        <a:pt x="753378" y="1103201"/>
                      </a:lnTo>
                      <a:lnTo>
                        <a:pt x="753378" y="735467"/>
                      </a:lnTo>
                      <a:cubicBezTo>
                        <a:pt x="750525" y="735467"/>
                        <a:pt x="747671" y="735467"/>
                        <a:pt x="744817" y="734517"/>
                      </a:cubicBezTo>
                      <a:lnTo>
                        <a:pt x="744817" y="1098450"/>
                      </a:lnTo>
                      <a:lnTo>
                        <a:pt x="328176" y="1217227"/>
                      </a:lnTo>
                      <a:lnTo>
                        <a:pt x="328176" y="1030034"/>
                      </a:lnTo>
                      <a:lnTo>
                        <a:pt x="322469" y="1030984"/>
                      </a:lnTo>
                      <a:cubicBezTo>
                        <a:pt x="321517" y="1030984"/>
                        <a:pt x="320566" y="1030984"/>
                        <a:pt x="319615" y="1030984"/>
                      </a:cubicBezTo>
                      <a:lnTo>
                        <a:pt x="319615" y="1220077"/>
                      </a:lnTo>
                      <a:lnTo>
                        <a:pt x="229248" y="1245733"/>
                      </a:lnTo>
                      <a:lnTo>
                        <a:pt x="232101" y="1254285"/>
                      </a:lnTo>
                      <a:lnTo>
                        <a:pt x="742915" y="1108902"/>
                      </a:lnTo>
                      <a:lnTo>
                        <a:pt x="1270850" y="1261887"/>
                      </a:lnTo>
                      <a:lnTo>
                        <a:pt x="1265143" y="1267588"/>
                      </a:lnTo>
                      <a:cubicBezTo>
                        <a:pt x="1126262" y="1404419"/>
                        <a:pt x="942674" y="1480436"/>
                        <a:pt x="749573" y="1480436"/>
                      </a:cubicBezTo>
                      <a:close/>
                      <a:moveTo>
                        <a:pt x="240662" y="1260937"/>
                      </a:moveTo>
                      <a:cubicBezTo>
                        <a:pt x="376689" y="1395867"/>
                        <a:pt x="557424" y="1469984"/>
                        <a:pt x="748622" y="1469984"/>
                      </a:cubicBezTo>
                      <a:cubicBezTo>
                        <a:pt x="936967" y="1469984"/>
                        <a:pt x="1115799" y="1397768"/>
                        <a:pt x="1250874" y="1266638"/>
                      </a:cubicBezTo>
                      <a:lnTo>
                        <a:pt x="741012" y="1119354"/>
                      </a:lnTo>
                      <a:lnTo>
                        <a:pt x="240662" y="1260937"/>
                      </a:lnTo>
                      <a:close/>
                      <a:moveTo>
                        <a:pt x="1182385" y="1218177"/>
                      </a:moveTo>
                      <a:lnTo>
                        <a:pt x="1273704" y="1244783"/>
                      </a:lnTo>
                      <a:cubicBezTo>
                        <a:pt x="1401169" y="1109852"/>
                        <a:pt x="1471561" y="934062"/>
                        <a:pt x="1471561" y="749720"/>
                      </a:cubicBezTo>
                      <a:cubicBezTo>
                        <a:pt x="1471561" y="351580"/>
                        <a:pt x="1147190" y="28506"/>
                        <a:pt x="749573" y="28506"/>
                      </a:cubicBezTo>
                      <a:cubicBezTo>
                        <a:pt x="351006" y="28506"/>
                        <a:pt x="27586" y="352530"/>
                        <a:pt x="27586" y="749720"/>
                      </a:cubicBezTo>
                      <a:cubicBezTo>
                        <a:pt x="27586" y="932162"/>
                        <a:pt x="96075" y="1105101"/>
                        <a:pt x="219735" y="1239082"/>
                      </a:cubicBezTo>
                      <a:lnTo>
                        <a:pt x="310103" y="1213426"/>
                      </a:lnTo>
                      <a:lnTo>
                        <a:pt x="310103" y="1021482"/>
                      </a:lnTo>
                      <a:lnTo>
                        <a:pt x="315810" y="1022432"/>
                      </a:lnTo>
                      <a:cubicBezTo>
                        <a:pt x="318664" y="1022432"/>
                        <a:pt x="320566" y="1023383"/>
                        <a:pt x="322469" y="1022432"/>
                      </a:cubicBezTo>
                      <a:lnTo>
                        <a:pt x="338640" y="1020532"/>
                      </a:lnTo>
                      <a:lnTo>
                        <a:pt x="338640" y="1205824"/>
                      </a:lnTo>
                      <a:lnTo>
                        <a:pt x="736256" y="1092748"/>
                      </a:lnTo>
                      <a:lnTo>
                        <a:pt x="736256" y="723114"/>
                      </a:lnTo>
                      <a:lnTo>
                        <a:pt x="741963" y="725015"/>
                      </a:lnTo>
                      <a:cubicBezTo>
                        <a:pt x="747671" y="725965"/>
                        <a:pt x="753378" y="726915"/>
                        <a:pt x="758134" y="725965"/>
                      </a:cubicBezTo>
                      <a:lnTo>
                        <a:pt x="762890" y="725015"/>
                      </a:lnTo>
                      <a:lnTo>
                        <a:pt x="762890" y="1095599"/>
                      </a:lnTo>
                      <a:lnTo>
                        <a:pt x="1154799" y="1209625"/>
                      </a:lnTo>
                      <a:lnTo>
                        <a:pt x="1154799" y="1023383"/>
                      </a:lnTo>
                      <a:lnTo>
                        <a:pt x="1160507" y="1024333"/>
                      </a:lnTo>
                      <a:cubicBezTo>
                        <a:pt x="1166214" y="1025283"/>
                        <a:pt x="1171922" y="1025283"/>
                        <a:pt x="1176678" y="1023383"/>
                      </a:cubicBezTo>
                      <a:lnTo>
                        <a:pt x="1182385" y="1022432"/>
                      </a:lnTo>
                      <a:lnTo>
                        <a:pt x="1182385" y="1218177"/>
                      </a:lnTo>
                      <a:close/>
                    </a:path>
                  </a:pathLst>
                </a:custGeom>
                <a:solidFill>
                  <a:srgbClr val="000000"/>
                </a:solidFill>
                <a:ln w="9512" cap="flat">
                  <a:noFill/>
                  <a:prstDash val="solid"/>
                  <a:miter/>
                </a:ln>
              </p:spPr>
              <p:txBody>
                <a:bodyPr rtlCol="0" anchor="ctr"/>
                <a:lstStyle/>
                <a:p>
                  <a:endParaRPr lang="en-US"/>
                </a:p>
              </p:txBody>
            </p:sp>
          </p:grpSp>
          <p:sp>
            <p:nvSpPr>
              <p:cNvPr id="146" name="Freeform 145">
                <a:extLst>
                  <a:ext uri="{FF2B5EF4-FFF2-40B4-BE49-F238E27FC236}">
                    <a16:creationId xmlns:a16="http://schemas.microsoft.com/office/drawing/2014/main" id="{961FA0EF-D7A9-1541-BDD1-983405260AAB}"/>
                  </a:ext>
                </a:extLst>
              </p:cNvPr>
              <p:cNvSpPr/>
              <p:nvPr/>
            </p:nvSpPr>
            <p:spPr>
              <a:xfrm>
                <a:off x="1676359" y="4858445"/>
                <a:ext cx="364726" cy="700309"/>
              </a:xfrm>
              <a:custGeom>
                <a:avLst/>
                <a:gdLst>
                  <a:gd name="connsiteX0" fmla="*/ 363669 w 364726"/>
                  <a:gd name="connsiteY0" fmla="*/ 398141 h 700309"/>
                  <a:gd name="connsiteX1" fmla="*/ 349401 w 364726"/>
                  <a:gd name="connsiteY1" fmla="*/ 386738 h 700309"/>
                  <a:gd name="connsiteX2" fmla="*/ 337034 w 364726"/>
                  <a:gd name="connsiteY2" fmla="*/ 399091 h 700309"/>
                  <a:gd name="connsiteX3" fmla="*/ 337034 w 364726"/>
                  <a:gd name="connsiteY3" fmla="*/ 432348 h 700309"/>
                  <a:gd name="connsiteX4" fmla="*/ 337034 w 364726"/>
                  <a:gd name="connsiteY4" fmla="*/ 444701 h 700309"/>
                  <a:gd name="connsiteX5" fmla="*/ 196252 w 364726"/>
                  <a:gd name="connsiteY5" fmla="*/ 523569 h 700309"/>
                  <a:gd name="connsiteX6" fmla="*/ 196252 w 364726"/>
                  <a:gd name="connsiteY6" fmla="*/ 452303 h 700309"/>
                  <a:gd name="connsiteX7" fmla="*/ 207666 w 364726"/>
                  <a:gd name="connsiteY7" fmla="*/ 450402 h 700309"/>
                  <a:gd name="connsiteX8" fmla="*/ 298034 w 364726"/>
                  <a:gd name="connsiteY8" fmla="*/ 414294 h 700309"/>
                  <a:gd name="connsiteX9" fmla="*/ 361766 w 364726"/>
                  <a:gd name="connsiteY9" fmla="*/ 294567 h 700309"/>
                  <a:gd name="connsiteX10" fmla="*/ 363669 w 364726"/>
                  <a:gd name="connsiteY10" fmla="*/ 215699 h 700309"/>
                  <a:gd name="connsiteX11" fmla="*/ 350352 w 364726"/>
                  <a:gd name="connsiteY11" fmla="*/ 199545 h 700309"/>
                  <a:gd name="connsiteX12" fmla="*/ 337034 w 364726"/>
                  <a:gd name="connsiteY12" fmla="*/ 215699 h 700309"/>
                  <a:gd name="connsiteX13" fmla="*/ 337034 w 364726"/>
                  <a:gd name="connsiteY13" fmla="*/ 257509 h 700309"/>
                  <a:gd name="connsiteX14" fmla="*/ 258082 w 364726"/>
                  <a:gd name="connsiteY14" fmla="*/ 280314 h 700309"/>
                  <a:gd name="connsiteX15" fmla="*/ 196252 w 364726"/>
                  <a:gd name="connsiteY15" fmla="*/ 335426 h 700309"/>
                  <a:gd name="connsiteX16" fmla="*/ 208618 w 364726"/>
                  <a:gd name="connsiteY16" fmla="*/ 289816 h 700309"/>
                  <a:gd name="connsiteX17" fmla="*/ 220984 w 364726"/>
                  <a:gd name="connsiteY17" fmla="*/ 273662 h 700309"/>
                  <a:gd name="connsiteX18" fmla="*/ 244765 w 364726"/>
                  <a:gd name="connsiteY18" fmla="*/ 163437 h 700309"/>
                  <a:gd name="connsiteX19" fmla="*/ 201959 w 364726"/>
                  <a:gd name="connsiteY19" fmla="*/ 71266 h 700309"/>
                  <a:gd name="connsiteX20" fmla="*/ 195300 w 364726"/>
                  <a:gd name="connsiteY20" fmla="*/ 53212 h 700309"/>
                  <a:gd name="connsiteX21" fmla="*/ 195300 w 364726"/>
                  <a:gd name="connsiteY21" fmla="*/ 13303 h 700309"/>
                  <a:gd name="connsiteX22" fmla="*/ 181983 w 364726"/>
                  <a:gd name="connsiteY22" fmla="*/ 0 h 700309"/>
                  <a:gd name="connsiteX23" fmla="*/ 168666 w 364726"/>
                  <a:gd name="connsiteY23" fmla="*/ 14253 h 700309"/>
                  <a:gd name="connsiteX24" fmla="*/ 168666 w 364726"/>
                  <a:gd name="connsiteY24" fmla="*/ 37058 h 700309"/>
                  <a:gd name="connsiteX25" fmla="*/ 154397 w 364726"/>
                  <a:gd name="connsiteY25" fmla="*/ 81719 h 700309"/>
                  <a:gd name="connsiteX26" fmla="*/ 149641 w 364726"/>
                  <a:gd name="connsiteY26" fmla="*/ 88370 h 700309"/>
                  <a:gd name="connsiteX27" fmla="*/ 157251 w 364726"/>
                  <a:gd name="connsiteY27" fmla="*/ 292667 h 700309"/>
                  <a:gd name="connsiteX28" fmla="*/ 167715 w 364726"/>
                  <a:gd name="connsiteY28" fmla="*/ 336376 h 700309"/>
                  <a:gd name="connsiteX29" fmla="*/ 26932 w 364726"/>
                  <a:gd name="connsiteY29" fmla="*/ 257509 h 700309"/>
                  <a:gd name="connsiteX30" fmla="*/ 26932 w 364726"/>
                  <a:gd name="connsiteY30" fmla="*/ 234703 h 700309"/>
                  <a:gd name="connsiteX31" fmla="*/ 26932 w 364726"/>
                  <a:gd name="connsiteY31" fmla="*/ 212848 h 700309"/>
                  <a:gd name="connsiteX32" fmla="*/ 13614 w 364726"/>
                  <a:gd name="connsiteY32" fmla="*/ 198595 h 700309"/>
                  <a:gd name="connsiteX33" fmla="*/ 297 w 364726"/>
                  <a:gd name="connsiteY33" fmla="*/ 211898 h 700309"/>
                  <a:gd name="connsiteX34" fmla="*/ 297 w 364726"/>
                  <a:gd name="connsiteY34" fmla="*/ 234703 h 700309"/>
                  <a:gd name="connsiteX35" fmla="*/ 8858 w 364726"/>
                  <a:gd name="connsiteY35" fmla="*/ 324974 h 700309"/>
                  <a:gd name="connsiteX36" fmla="*/ 132519 w 364726"/>
                  <a:gd name="connsiteY36" fmla="*/ 445651 h 700309"/>
                  <a:gd name="connsiteX37" fmla="*/ 167715 w 364726"/>
                  <a:gd name="connsiteY37" fmla="*/ 451353 h 700309"/>
                  <a:gd name="connsiteX38" fmla="*/ 167715 w 364726"/>
                  <a:gd name="connsiteY38" fmla="*/ 522619 h 700309"/>
                  <a:gd name="connsiteX39" fmla="*/ 26932 w 364726"/>
                  <a:gd name="connsiteY39" fmla="*/ 443751 h 700309"/>
                  <a:gd name="connsiteX40" fmla="*/ 26932 w 364726"/>
                  <a:gd name="connsiteY40" fmla="*/ 400991 h 700309"/>
                  <a:gd name="connsiteX41" fmla="*/ 13614 w 364726"/>
                  <a:gd name="connsiteY41" fmla="*/ 385788 h 700309"/>
                  <a:gd name="connsiteX42" fmla="*/ 297 w 364726"/>
                  <a:gd name="connsiteY42" fmla="*/ 400991 h 700309"/>
                  <a:gd name="connsiteX43" fmla="*/ 2200 w 364726"/>
                  <a:gd name="connsiteY43" fmla="*/ 478909 h 700309"/>
                  <a:gd name="connsiteX44" fmla="*/ 50713 w 364726"/>
                  <a:gd name="connsiteY44" fmla="*/ 587233 h 700309"/>
                  <a:gd name="connsiteX45" fmla="*/ 58323 w 364726"/>
                  <a:gd name="connsiteY45" fmla="*/ 591985 h 700309"/>
                  <a:gd name="connsiteX46" fmla="*/ 72591 w 364726"/>
                  <a:gd name="connsiteY46" fmla="*/ 586283 h 700309"/>
                  <a:gd name="connsiteX47" fmla="*/ 71640 w 364726"/>
                  <a:gd name="connsiteY47" fmla="*/ 570130 h 700309"/>
                  <a:gd name="connsiteX48" fmla="*/ 46908 w 364726"/>
                  <a:gd name="connsiteY48" fmla="*/ 534021 h 700309"/>
                  <a:gd name="connsiteX49" fmla="*/ 28834 w 364726"/>
                  <a:gd name="connsiteY49" fmla="*/ 471307 h 700309"/>
                  <a:gd name="connsiteX50" fmla="*/ 165812 w 364726"/>
                  <a:gd name="connsiteY50" fmla="*/ 611939 h 700309"/>
                  <a:gd name="connsiteX51" fmla="*/ 112543 w 364726"/>
                  <a:gd name="connsiteY51" fmla="*/ 596736 h 700309"/>
                  <a:gd name="connsiteX52" fmla="*/ 96372 w 364726"/>
                  <a:gd name="connsiteY52" fmla="*/ 601487 h 700309"/>
                  <a:gd name="connsiteX53" fmla="*/ 96372 w 364726"/>
                  <a:gd name="connsiteY53" fmla="*/ 615740 h 700309"/>
                  <a:gd name="connsiteX54" fmla="*/ 105884 w 364726"/>
                  <a:gd name="connsiteY54" fmla="*/ 622391 h 700309"/>
                  <a:gd name="connsiteX55" fmla="*/ 168666 w 364726"/>
                  <a:gd name="connsiteY55" fmla="*/ 638545 h 700309"/>
                  <a:gd name="connsiteX56" fmla="*/ 168666 w 364726"/>
                  <a:gd name="connsiteY56" fmla="*/ 695558 h 700309"/>
                  <a:gd name="connsiteX57" fmla="*/ 173422 w 364726"/>
                  <a:gd name="connsiteY57" fmla="*/ 700309 h 700309"/>
                  <a:gd name="connsiteX58" fmla="*/ 196252 w 364726"/>
                  <a:gd name="connsiteY58" fmla="*/ 699359 h 700309"/>
                  <a:gd name="connsiteX59" fmla="*/ 196252 w 364726"/>
                  <a:gd name="connsiteY59" fmla="*/ 639495 h 700309"/>
                  <a:gd name="connsiteX60" fmla="*/ 214325 w 364726"/>
                  <a:gd name="connsiteY60" fmla="*/ 636645 h 700309"/>
                  <a:gd name="connsiteX61" fmla="*/ 335132 w 364726"/>
                  <a:gd name="connsiteY61" fmla="*/ 559677 h 700309"/>
                  <a:gd name="connsiteX62" fmla="*/ 363669 w 364726"/>
                  <a:gd name="connsiteY62" fmla="*/ 398141 h 700309"/>
                  <a:gd name="connsiteX63" fmla="*/ 336083 w 364726"/>
                  <a:gd name="connsiteY63" fmla="*/ 286965 h 700309"/>
                  <a:gd name="connsiteX64" fmla="*/ 199105 w 364726"/>
                  <a:gd name="connsiteY64" fmla="*/ 423796 h 700309"/>
                  <a:gd name="connsiteX65" fmla="*/ 336083 w 364726"/>
                  <a:gd name="connsiteY65" fmla="*/ 286965 h 700309"/>
                  <a:gd name="connsiteX66" fmla="*/ 29785 w 364726"/>
                  <a:gd name="connsiteY66" fmla="*/ 286015 h 700309"/>
                  <a:gd name="connsiteX67" fmla="*/ 121104 w 364726"/>
                  <a:gd name="connsiteY67" fmla="*/ 323073 h 700309"/>
                  <a:gd name="connsiteX68" fmla="*/ 167715 w 364726"/>
                  <a:gd name="connsiteY68" fmla="*/ 423796 h 700309"/>
                  <a:gd name="connsiteX69" fmla="*/ 29785 w 364726"/>
                  <a:gd name="connsiteY69" fmla="*/ 286015 h 700309"/>
                  <a:gd name="connsiteX70" fmla="*/ 182934 w 364726"/>
                  <a:gd name="connsiteY70" fmla="*/ 280314 h 700309"/>
                  <a:gd name="connsiteX71" fmla="*/ 182934 w 364726"/>
                  <a:gd name="connsiteY71" fmla="*/ 93121 h 700309"/>
                  <a:gd name="connsiteX72" fmla="*/ 182934 w 364726"/>
                  <a:gd name="connsiteY72" fmla="*/ 280314 h 700309"/>
                  <a:gd name="connsiteX73" fmla="*/ 198154 w 364726"/>
                  <a:gd name="connsiteY73" fmla="*/ 611939 h 700309"/>
                  <a:gd name="connsiteX74" fmla="*/ 335132 w 364726"/>
                  <a:gd name="connsiteY74" fmla="*/ 474158 h 700309"/>
                  <a:gd name="connsiteX75" fmla="*/ 198154 w 364726"/>
                  <a:gd name="connsiteY75" fmla="*/ 61193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726" h="700309">
                    <a:moveTo>
                      <a:pt x="363669" y="398141"/>
                    </a:moveTo>
                    <a:cubicBezTo>
                      <a:pt x="363669" y="390539"/>
                      <a:pt x="357010" y="386738"/>
                      <a:pt x="349401"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8"/>
                      <a:pt x="196252" y="523569"/>
                    </a:cubicBezTo>
                    <a:lnTo>
                      <a:pt x="196252" y="452303"/>
                    </a:lnTo>
                    <a:cubicBezTo>
                      <a:pt x="200056" y="451353"/>
                      <a:pt x="203862" y="451353"/>
                      <a:pt x="207666" y="450402"/>
                    </a:cubicBezTo>
                    <a:cubicBezTo>
                      <a:pt x="240960" y="446601"/>
                      <a:pt x="271399" y="436149"/>
                      <a:pt x="298034" y="414294"/>
                    </a:cubicBezTo>
                    <a:cubicBezTo>
                      <a:pt x="336083" y="382937"/>
                      <a:pt x="355108" y="341128"/>
                      <a:pt x="361766"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9"/>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5" y="29457"/>
                      <a:pt x="168666" y="37058"/>
                    </a:cubicBezTo>
                    <a:cubicBezTo>
                      <a:pt x="170568" y="54162"/>
                      <a:pt x="168666" y="69366"/>
                      <a:pt x="154397" y="81719"/>
                    </a:cubicBezTo>
                    <a:cubicBezTo>
                      <a:pt x="152495" y="83619"/>
                      <a:pt x="151544" y="86470"/>
                      <a:pt x="149641" y="88370"/>
                    </a:cubicBezTo>
                    <a:cubicBezTo>
                      <a:pt x="103982" y="154885"/>
                      <a:pt x="106836" y="234703"/>
                      <a:pt x="157251" y="292667"/>
                    </a:cubicBezTo>
                    <a:cubicBezTo>
                      <a:pt x="168666" y="305970"/>
                      <a:pt x="168666" y="319273"/>
                      <a:pt x="167715" y="336376"/>
                    </a:cubicBezTo>
                    <a:cubicBezTo>
                      <a:pt x="133470" y="286015"/>
                      <a:pt x="84006" y="265110"/>
                      <a:pt x="26932" y="257509"/>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5" y="451353"/>
                    </a:cubicBezTo>
                    <a:lnTo>
                      <a:pt x="167715"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7"/>
                      <a:pt x="50713" y="587233"/>
                    </a:cubicBezTo>
                    <a:cubicBezTo>
                      <a:pt x="52615" y="589134"/>
                      <a:pt x="56420" y="591985"/>
                      <a:pt x="58323" y="591985"/>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9"/>
                      <a:pt x="171519" y="699359"/>
                      <a:pt x="173422" y="700309"/>
                    </a:cubicBezTo>
                    <a:cubicBezTo>
                      <a:pt x="181032" y="698409"/>
                      <a:pt x="188642" y="698409"/>
                      <a:pt x="196252" y="699359"/>
                    </a:cubicBezTo>
                    <a:lnTo>
                      <a:pt x="196252" y="639495"/>
                    </a:lnTo>
                    <a:cubicBezTo>
                      <a:pt x="202910" y="638545"/>
                      <a:pt x="208618" y="637595"/>
                      <a:pt x="214325" y="636645"/>
                    </a:cubicBezTo>
                    <a:cubicBezTo>
                      <a:pt x="266643" y="629043"/>
                      <a:pt x="307546" y="604337"/>
                      <a:pt x="335132" y="559677"/>
                    </a:cubicBezTo>
                    <a:cubicBezTo>
                      <a:pt x="365571" y="510266"/>
                      <a:pt x="366523" y="454203"/>
                      <a:pt x="363669" y="398141"/>
                    </a:cubicBezTo>
                    <a:close/>
                    <a:moveTo>
                      <a:pt x="336083" y="286965"/>
                    </a:moveTo>
                    <a:cubicBezTo>
                      <a:pt x="324668" y="375335"/>
                      <a:pt x="267594" y="420946"/>
                      <a:pt x="199105" y="423796"/>
                    </a:cubicBezTo>
                    <a:cubicBezTo>
                      <a:pt x="190544" y="361082"/>
                      <a:pt x="268546" y="282214"/>
                      <a:pt x="336083" y="286965"/>
                    </a:cubicBezTo>
                    <a:close/>
                    <a:moveTo>
                      <a:pt x="29785" y="286015"/>
                    </a:moveTo>
                    <a:cubicBezTo>
                      <a:pt x="64030" y="289816"/>
                      <a:pt x="94469" y="301218"/>
                      <a:pt x="121104" y="323073"/>
                    </a:cubicBezTo>
                    <a:cubicBezTo>
                      <a:pt x="149641" y="346829"/>
                      <a:pt x="168666" y="388638"/>
                      <a:pt x="167715" y="423796"/>
                    </a:cubicBezTo>
                    <a:cubicBezTo>
                      <a:pt x="96372" y="420946"/>
                      <a:pt x="41200" y="374385"/>
                      <a:pt x="29785" y="286015"/>
                    </a:cubicBezTo>
                    <a:close/>
                    <a:moveTo>
                      <a:pt x="182934" y="280314"/>
                    </a:moveTo>
                    <a:cubicBezTo>
                      <a:pt x="133470" y="225201"/>
                      <a:pt x="133470" y="152985"/>
                      <a:pt x="182934" y="93121"/>
                    </a:cubicBezTo>
                    <a:cubicBezTo>
                      <a:pt x="225740" y="143483"/>
                      <a:pt x="238106" y="219500"/>
                      <a:pt x="182934" y="280314"/>
                    </a:cubicBezTo>
                    <a:close/>
                    <a:moveTo>
                      <a:pt x="198154" y="611939"/>
                    </a:moveTo>
                    <a:cubicBezTo>
                      <a:pt x="199105" y="541623"/>
                      <a:pt x="248570" y="483660"/>
                      <a:pt x="335132" y="474158"/>
                    </a:cubicBezTo>
                    <a:cubicBezTo>
                      <a:pt x="330376" y="534021"/>
                      <a:pt x="291375" y="605287"/>
                      <a:pt x="198154" y="611939"/>
                    </a:cubicBezTo>
                    <a:close/>
                  </a:path>
                </a:pathLst>
              </a:custGeom>
              <a:solidFill>
                <a:srgbClr val="000000"/>
              </a:solidFill>
              <a:ln w="9512" cap="flat">
                <a:noFill/>
                <a:prstDash val="solid"/>
                <a:miter/>
              </a:ln>
            </p:spPr>
            <p:txBody>
              <a:bodyPr rtlCol="0" anchor="ctr"/>
              <a:lstStyle/>
              <a:p>
                <a:endParaRPr lang="en-US"/>
              </a:p>
            </p:txBody>
          </p:sp>
          <p:sp>
            <p:nvSpPr>
              <p:cNvPr id="147" name="Freeform 146">
                <a:extLst>
                  <a:ext uri="{FF2B5EF4-FFF2-40B4-BE49-F238E27FC236}">
                    <a16:creationId xmlns:a16="http://schemas.microsoft.com/office/drawing/2014/main" id="{5D448F13-BD0D-1244-97B6-677E52A87754}"/>
                  </a:ext>
                </a:extLst>
              </p:cNvPr>
              <p:cNvSpPr/>
              <p:nvPr/>
            </p:nvSpPr>
            <p:spPr>
              <a:xfrm>
                <a:off x="1256864" y="4589534"/>
                <a:ext cx="364353" cy="700309"/>
              </a:xfrm>
              <a:custGeom>
                <a:avLst/>
                <a:gdLst>
                  <a:gd name="connsiteX0" fmla="*/ 363669 w 364353"/>
                  <a:gd name="connsiteY0" fmla="*/ 398140 h 700309"/>
                  <a:gd name="connsiteX1" fmla="*/ 349400 w 364353"/>
                  <a:gd name="connsiteY1" fmla="*/ 386738 h 700309"/>
                  <a:gd name="connsiteX2" fmla="*/ 337034 w 364353"/>
                  <a:gd name="connsiteY2" fmla="*/ 399091 h 700309"/>
                  <a:gd name="connsiteX3" fmla="*/ 337034 w 364353"/>
                  <a:gd name="connsiteY3" fmla="*/ 432348 h 700309"/>
                  <a:gd name="connsiteX4" fmla="*/ 337034 w 364353"/>
                  <a:gd name="connsiteY4" fmla="*/ 444701 h 700309"/>
                  <a:gd name="connsiteX5" fmla="*/ 196252 w 364353"/>
                  <a:gd name="connsiteY5" fmla="*/ 523569 h 700309"/>
                  <a:gd name="connsiteX6" fmla="*/ 196252 w 364353"/>
                  <a:gd name="connsiteY6" fmla="*/ 452303 h 700309"/>
                  <a:gd name="connsiteX7" fmla="*/ 207666 w 364353"/>
                  <a:gd name="connsiteY7" fmla="*/ 450402 h 700309"/>
                  <a:gd name="connsiteX8" fmla="*/ 298034 w 364353"/>
                  <a:gd name="connsiteY8" fmla="*/ 414294 h 700309"/>
                  <a:gd name="connsiteX9" fmla="*/ 361767 w 364353"/>
                  <a:gd name="connsiteY9" fmla="*/ 294567 h 700309"/>
                  <a:gd name="connsiteX10" fmla="*/ 363669 w 364353"/>
                  <a:gd name="connsiteY10" fmla="*/ 215699 h 700309"/>
                  <a:gd name="connsiteX11" fmla="*/ 350352 w 364353"/>
                  <a:gd name="connsiteY11" fmla="*/ 199545 h 700309"/>
                  <a:gd name="connsiteX12" fmla="*/ 337034 w 364353"/>
                  <a:gd name="connsiteY12" fmla="*/ 215699 h 700309"/>
                  <a:gd name="connsiteX13" fmla="*/ 337034 w 364353"/>
                  <a:gd name="connsiteY13" fmla="*/ 257508 h 700309"/>
                  <a:gd name="connsiteX14" fmla="*/ 258082 w 364353"/>
                  <a:gd name="connsiteY14" fmla="*/ 280314 h 700309"/>
                  <a:gd name="connsiteX15" fmla="*/ 196252 w 364353"/>
                  <a:gd name="connsiteY15" fmla="*/ 335426 h 700309"/>
                  <a:gd name="connsiteX16" fmla="*/ 208618 w 364353"/>
                  <a:gd name="connsiteY16" fmla="*/ 289816 h 700309"/>
                  <a:gd name="connsiteX17" fmla="*/ 220984 w 364353"/>
                  <a:gd name="connsiteY17" fmla="*/ 273662 h 700309"/>
                  <a:gd name="connsiteX18" fmla="*/ 244765 w 364353"/>
                  <a:gd name="connsiteY18" fmla="*/ 163437 h 700309"/>
                  <a:gd name="connsiteX19" fmla="*/ 201959 w 364353"/>
                  <a:gd name="connsiteY19" fmla="*/ 71266 h 700309"/>
                  <a:gd name="connsiteX20" fmla="*/ 195300 w 364353"/>
                  <a:gd name="connsiteY20" fmla="*/ 53212 h 700309"/>
                  <a:gd name="connsiteX21" fmla="*/ 195300 w 364353"/>
                  <a:gd name="connsiteY21" fmla="*/ 13303 h 700309"/>
                  <a:gd name="connsiteX22" fmla="*/ 181983 w 364353"/>
                  <a:gd name="connsiteY22" fmla="*/ 0 h 700309"/>
                  <a:gd name="connsiteX23" fmla="*/ 168666 w 364353"/>
                  <a:gd name="connsiteY23" fmla="*/ 14253 h 700309"/>
                  <a:gd name="connsiteX24" fmla="*/ 168666 w 364353"/>
                  <a:gd name="connsiteY24" fmla="*/ 37058 h 700309"/>
                  <a:gd name="connsiteX25" fmla="*/ 154397 w 364353"/>
                  <a:gd name="connsiteY25" fmla="*/ 81719 h 700309"/>
                  <a:gd name="connsiteX26" fmla="*/ 149641 w 364353"/>
                  <a:gd name="connsiteY26" fmla="*/ 88370 h 700309"/>
                  <a:gd name="connsiteX27" fmla="*/ 157251 w 364353"/>
                  <a:gd name="connsiteY27" fmla="*/ 292666 h 700309"/>
                  <a:gd name="connsiteX28" fmla="*/ 167714 w 364353"/>
                  <a:gd name="connsiteY28" fmla="*/ 336376 h 700309"/>
                  <a:gd name="connsiteX29" fmla="*/ 26932 w 364353"/>
                  <a:gd name="connsiteY29" fmla="*/ 257508 h 700309"/>
                  <a:gd name="connsiteX30" fmla="*/ 26932 w 364353"/>
                  <a:gd name="connsiteY30" fmla="*/ 234703 h 700309"/>
                  <a:gd name="connsiteX31" fmla="*/ 26932 w 364353"/>
                  <a:gd name="connsiteY31" fmla="*/ 212848 h 700309"/>
                  <a:gd name="connsiteX32" fmla="*/ 13614 w 364353"/>
                  <a:gd name="connsiteY32" fmla="*/ 198595 h 700309"/>
                  <a:gd name="connsiteX33" fmla="*/ 297 w 364353"/>
                  <a:gd name="connsiteY33" fmla="*/ 211898 h 700309"/>
                  <a:gd name="connsiteX34" fmla="*/ 297 w 364353"/>
                  <a:gd name="connsiteY34" fmla="*/ 234703 h 700309"/>
                  <a:gd name="connsiteX35" fmla="*/ 8858 w 364353"/>
                  <a:gd name="connsiteY35" fmla="*/ 324974 h 700309"/>
                  <a:gd name="connsiteX36" fmla="*/ 132519 w 364353"/>
                  <a:gd name="connsiteY36" fmla="*/ 445651 h 700309"/>
                  <a:gd name="connsiteX37" fmla="*/ 167714 w 364353"/>
                  <a:gd name="connsiteY37" fmla="*/ 451353 h 700309"/>
                  <a:gd name="connsiteX38" fmla="*/ 167714 w 364353"/>
                  <a:gd name="connsiteY38" fmla="*/ 522619 h 700309"/>
                  <a:gd name="connsiteX39" fmla="*/ 26932 w 364353"/>
                  <a:gd name="connsiteY39" fmla="*/ 443751 h 700309"/>
                  <a:gd name="connsiteX40" fmla="*/ 26932 w 364353"/>
                  <a:gd name="connsiteY40" fmla="*/ 400991 h 700309"/>
                  <a:gd name="connsiteX41" fmla="*/ 13614 w 364353"/>
                  <a:gd name="connsiteY41" fmla="*/ 385788 h 700309"/>
                  <a:gd name="connsiteX42" fmla="*/ 297 w 364353"/>
                  <a:gd name="connsiteY42" fmla="*/ 400991 h 700309"/>
                  <a:gd name="connsiteX43" fmla="*/ 2200 w 364353"/>
                  <a:gd name="connsiteY43" fmla="*/ 478909 h 700309"/>
                  <a:gd name="connsiteX44" fmla="*/ 50713 w 364353"/>
                  <a:gd name="connsiteY44" fmla="*/ 587233 h 700309"/>
                  <a:gd name="connsiteX45" fmla="*/ 58322 w 364353"/>
                  <a:gd name="connsiteY45" fmla="*/ 591984 h 700309"/>
                  <a:gd name="connsiteX46" fmla="*/ 72591 w 364353"/>
                  <a:gd name="connsiteY46" fmla="*/ 586283 h 700309"/>
                  <a:gd name="connsiteX47" fmla="*/ 71640 w 364353"/>
                  <a:gd name="connsiteY47" fmla="*/ 570130 h 700309"/>
                  <a:gd name="connsiteX48" fmla="*/ 46908 w 364353"/>
                  <a:gd name="connsiteY48" fmla="*/ 534021 h 700309"/>
                  <a:gd name="connsiteX49" fmla="*/ 28834 w 364353"/>
                  <a:gd name="connsiteY49" fmla="*/ 471307 h 700309"/>
                  <a:gd name="connsiteX50" fmla="*/ 165812 w 364353"/>
                  <a:gd name="connsiteY50" fmla="*/ 611939 h 700309"/>
                  <a:gd name="connsiteX51" fmla="*/ 112543 w 364353"/>
                  <a:gd name="connsiteY51" fmla="*/ 596736 h 700309"/>
                  <a:gd name="connsiteX52" fmla="*/ 96372 w 364353"/>
                  <a:gd name="connsiteY52" fmla="*/ 601487 h 700309"/>
                  <a:gd name="connsiteX53" fmla="*/ 96372 w 364353"/>
                  <a:gd name="connsiteY53" fmla="*/ 615740 h 700309"/>
                  <a:gd name="connsiteX54" fmla="*/ 105884 w 364353"/>
                  <a:gd name="connsiteY54" fmla="*/ 622391 h 700309"/>
                  <a:gd name="connsiteX55" fmla="*/ 168666 w 364353"/>
                  <a:gd name="connsiteY55" fmla="*/ 638545 h 700309"/>
                  <a:gd name="connsiteX56" fmla="*/ 168666 w 364353"/>
                  <a:gd name="connsiteY56" fmla="*/ 695558 h 700309"/>
                  <a:gd name="connsiteX57" fmla="*/ 173422 w 364353"/>
                  <a:gd name="connsiteY57" fmla="*/ 700309 h 700309"/>
                  <a:gd name="connsiteX58" fmla="*/ 196252 w 364353"/>
                  <a:gd name="connsiteY58" fmla="*/ 699359 h 700309"/>
                  <a:gd name="connsiteX59" fmla="*/ 196252 w 364353"/>
                  <a:gd name="connsiteY59" fmla="*/ 635694 h 700309"/>
                  <a:gd name="connsiteX60" fmla="*/ 214325 w 364353"/>
                  <a:gd name="connsiteY60" fmla="*/ 632844 h 700309"/>
                  <a:gd name="connsiteX61" fmla="*/ 335132 w 364353"/>
                  <a:gd name="connsiteY61" fmla="*/ 555876 h 700309"/>
                  <a:gd name="connsiteX62" fmla="*/ 363669 w 364353"/>
                  <a:gd name="connsiteY62" fmla="*/ 398140 h 700309"/>
                  <a:gd name="connsiteX63" fmla="*/ 335132 w 364353"/>
                  <a:gd name="connsiteY63" fmla="*/ 286965 h 700309"/>
                  <a:gd name="connsiteX64" fmla="*/ 198154 w 364353"/>
                  <a:gd name="connsiteY64" fmla="*/ 423796 h 700309"/>
                  <a:gd name="connsiteX65" fmla="*/ 335132 w 364353"/>
                  <a:gd name="connsiteY65" fmla="*/ 286965 h 700309"/>
                  <a:gd name="connsiteX66" fmla="*/ 28834 w 364353"/>
                  <a:gd name="connsiteY66" fmla="*/ 286015 h 700309"/>
                  <a:gd name="connsiteX67" fmla="*/ 120153 w 364353"/>
                  <a:gd name="connsiteY67" fmla="*/ 323073 h 700309"/>
                  <a:gd name="connsiteX68" fmla="*/ 166763 w 364353"/>
                  <a:gd name="connsiteY68" fmla="*/ 423796 h 700309"/>
                  <a:gd name="connsiteX69" fmla="*/ 28834 w 364353"/>
                  <a:gd name="connsiteY69" fmla="*/ 286015 h 700309"/>
                  <a:gd name="connsiteX70" fmla="*/ 181983 w 364353"/>
                  <a:gd name="connsiteY70" fmla="*/ 279363 h 700309"/>
                  <a:gd name="connsiteX71" fmla="*/ 181983 w 364353"/>
                  <a:gd name="connsiteY71" fmla="*/ 92171 h 700309"/>
                  <a:gd name="connsiteX72" fmla="*/ 181983 w 364353"/>
                  <a:gd name="connsiteY72" fmla="*/ 279363 h 700309"/>
                  <a:gd name="connsiteX73" fmla="*/ 198154 w 364353"/>
                  <a:gd name="connsiteY73" fmla="*/ 610989 h 700309"/>
                  <a:gd name="connsiteX74" fmla="*/ 335132 w 364353"/>
                  <a:gd name="connsiteY74" fmla="*/ 473207 h 700309"/>
                  <a:gd name="connsiteX75" fmla="*/ 198154 w 364353"/>
                  <a:gd name="connsiteY75" fmla="*/ 61098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353" h="700309">
                    <a:moveTo>
                      <a:pt x="363669" y="398140"/>
                    </a:moveTo>
                    <a:cubicBezTo>
                      <a:pt x="363669" y="390539"/>
                      <a:pt x="357010" y="386738"/>
                      <a:pt x="349400"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7"/>
                      <a:pt x="196252" y="523569"/>
                    </a:cubicBezTo>
                    <a:lnTo>
                      <a:pt x="196252" y="452303"/>
                    </a:lnTo>
                    <a:cubicBezTo>
                      <a:pt x="200057" y="451353"/>
                      <a:pt x="203861" y="451353"/>
                      <a:pt x="207666" y="450402"/>
                    </a:cubicBezTo>
                    <a:cubicBezTo>
                      <a:pt x="240960" y="446601"/>
                      <a:pt x="271399" y="436149"/>
                      <a:pt x="298034" y="414294"/>
                    </a:cubicBezTo>
                    <a:cubicBezTo>
                      <a:pt x="336083" y="382937"/>
                      <a:pt x="355108" y="341128"/>
                      <a:pt x="361767"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8"/>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4" y="29457"/>
                      <a:pt x="168666" y="37058"/>
                    </a:cubicBezTo>
                    <a:cubicBezTo>
                      <a:pt x="170568" y="54162"/>
                      <a:pt x="168666" y="69366"/>
                      <a:pt x="154397" y="81719"/>
                    </a:cubicBezTo>
                    <a:cubicBezTo>
                      <a:pt x="152495" y="83619"/>
                      <a:pt x="151543" y="86470"/>
                      <a:pt x="149641" y="88370"/>
                    </a:cubicBezTo>
                    <a:cubicBezTo>
                      <a:pt x="103982" y="154885"/>
                      <a:pt x="106835" y="234703"/>
                      <a:pt x="157251" y="292666"/>
                    </a:cubicBezTo>
                    <a:cubicBezTo>
                      <a:pt x="168666" y="305969"/>
                      <a:pt x="168666" y="319273"/>
                      <a:pt x="167714" y="336376"/>
                    </a:cubicBezTo>
                    <a:cubicBezTo>
                      <a:pt x="133470" y="286015"/>
                      <a:pt x="84006" y="265110"/>
                      <a:pt x="26932" y="257508"/>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4" y="451353"/>
                    </a:cubicBezTo>
                    <a:lnTo>
                      <a:pt x="167714"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6"/>
                      <a:pt x="50713" y="587233"/>
                    </a:cubicBezTo>
                    <a:cubicBezTo>
                      <a:pt x="52615" y="589134"/>
                      <a:pt x="56420" y="591984"/>
                      <a:pt x="58322" y="591984"/>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8"/>
                      <a:pt x="171519" y="699359"/>
                      <a:pt x="173422" y="700309"/>
                    </a:cubicBezTo>
                    <a:cubicBezTo>
                      <a:pt x="181032" y="698409"/>
                      <a:pt x="188642" y="698409"/>
                      <a:pt x="196252" y="699359"/>
                    </a:cubicBezTo>
                    <a:lnTo>
                      <a:pt x="196252" y="635694"/>
                    </a:lnTo>
                    <a:cubicBezTo>
                      <a:pt x="202910" y="634744"/>
                      <a:pt x="208618" y="633794"/>
                      <a:pt x="214325" y="632844"/>
                    </a:cubicBezTo>
                    <a:cubicBezTo>
                      <a:pt x="266643" y="625242"/>
                      <a:pt x="307546" y="600536"/>
                      <a:pt x="335132" y="555876"/>
                    </a:cubicBezTo>
                    <a:cubicBezTo>
                      <a:pt x="365571" y="509316"/>
                      <a:pt x="365571" y="454203"/>
                      <a:pt x="363669" y="398140"/>
                    </a:cubicBezTo>
                    <a:close/>
                    <a:moveTo>
                      <a:pt x="335132" y="286965"/>
                    </a:moveTo>
                    <a:cubicBezTo>
                      <a:pt x="323717" y="375335"/>
                      <a:pt x="266643" y="420946"/>
                      <a:pt x="198154" y="423796"/>
                    </a:cubicBezTo>
                    <a:cubicBezTo>
                      <a:pt x="189593" y="361082"/>
                      <a:pt x="268545" y="282214"/>
                      <a:pt x="335132" y="286965"/>
                    </a:cubicBezTo>
                    <a:close/>
                    <a:moveTo>
                      <a:pt x="28834" y="286015"/>
                    </a:moveTo>
                    <a:cubicBezTo>
                      <a:pt x="63079" y="289816"/>
                      <a:pt x="93518" y="301218"/>
                      <a:pt x="120153" y="323073"/>
                    </a:cubicBezTo>
                    <a:cubicBezTo>
                      <a:pt x="148690" y="346829"/>
                      <a:pt x="167714" y="388638"/>
                      <a:pt x="166763" y="423796"/>
                    </a:cubicBezTo>
                    <a:cubicBezTo>
                      <a:pt x="96372" y="420946"/>
                      <a:pt x="40249" y="373435"/>
                      <a:pt x="28834" y="286015"/>
                    </a:cubicBezTo>
                    <a:close/>
                    <a:moveTo>
                      <a:pt x="181983" y="279363"/>
                    </a:moveTo>
                    <a:cubicBezTo>
                      <a:pt x="132519" y="224251"/>
                      <a:pt x="132519" y="152035"/>
                      <a:pt x="181983" y="92171"/>
                    </a:cubicBezTo>
                    <a:cubicBezTo>
                      <a:pt x="225740" y="143483"/>
                      <a:pt x="237155" y="219500"/>
                      <a:pt x="181983" y="279363"/>
                    </a:cubicBezTo>
                    <a:close/>
                    <a:moveTo>
                      <a:pt x="198154" y="610989"/>
                    </a:moveTo>
                    <a:cubicBezTo>
                      <a:pt x="199105" y="540673"/>
                      <a:pt x="248569" y="482710"/>
                      <a:pt x="335132" y="473207"/>
                    </a:cubicBezTo>
                    <a:cubicBezTo>
                      <a:pt x="329424" y="534021"/>
                      <a:pt x="290424" y="604337"/>
                      <a:pt x="198154" y="610989"/>
                    </a:cubicBezTo>
                    <a:close/>
                  </a:path>
                </a:pathLst>
              </a:custGeom>
              <a:solidFill>
                <a:srgbClr val="000000"/>
              </a:solidFill>
              <a:ln w="9512" cap="flat">
                <a:noFill/>
                <a:prstDash val="solid"/>
                <a:miter/>
              </a:ln>
            </p:spPr>
            <p:txBody>
              <a:bodyPr rtlCol="0" anchor="ctr"/>
              <a:lstStyle/>
              <a:p>
                <a:endParaRPr lang="en-US"/>
              </a:p>
            </p:txBody>
          </p:sp>
          <p:sp>
            <p:nvSpPr>
              <p:cNvPr id="148" name="Freeform 147">
                <a:extLst>
                  <a:ext uri="{FF2B5EF4-FFF2-40B4-BE49-F238E27FC236}">
                    <a16:creationId xmlns:a16="http://schemas.microsoft.com/office/drawing/2014/main" id="{3A3F9DC0-8837-5348-8792-A3872A7A84A8}"/>
                  </a:ext>
                </a:extLst>
              </p:cNvPr>
              <p:cNvSpPr/>
              <p:nvPr/>
            </p:nvSpPr>
            <p:spPr>
              <a:xfrm>
                <a:off x="831662" y="4858445"/>
                <a:ext cx="364353" cy="700309"/>
              </a:xfrm>
              <a:custGeom>
                <a:avLst/>
                <a:gdLst>
                  <a:gd name="connsiteX0" fmla="*/ 363669 w 364353"/>
                  <a:gd name="connsiteY0" fmla="*/ 398141 h 700309"/>
                  <a:gd name="connsiteX1" fmla="*/ 349400 w 364353"/>
                  <a:gd name="connsiteY1" fmla="*/ 386738 h 700309"/>
                  <a:gd name="connsiteX2" fmla="*/ 337034 w 364353"/>
                  <a:gd name="connsiteY2" fmla="*/ 399091 h 700309"/>
                  <a:gd name="connsiteX3" fmla="*/ 337034 w 364353"/>
                  <a:gd name="connsiteY3" fmla="*/ 432348 h 700309"/>
                  <a:gd name="connsiteX4" fmla="*/ 337034 w 364353"/>
                  <a:gd name="connsiteY4" fmla="*/ 444701 h 700309"/>
                  <a:gd name="connsiteX5" fmla="*/ 196252 w 364353"/>
                  <a:gd name="connsiteY5" fmla="*/ 523569 h 700309"/>
                  <a:gd name="connsiteX6" fmla="*/ 196252 w 364353"/>
                  <a:gd name="connsiteY6" fmla="*/ 452303 h 700309"/>
                  <a:gd name="connsiteX7" fmla="*/ 207666 w 364353"/>
                  <a:gd name="connsiteY7" fmla="*/ 450402 h 700309"/>
                  <a:gd name="connsiteX8" fmla="*/ 298034 w 364353"/>
                  <a:gd name="connsiteY8" fmla="*/ 414294 h 700309"/>
                  <a:gd name="connsiteX9" fmla="*/ 361766 w 364353"/>
                  <a:gd name="connsiteY9" fmla="*/ 294567 h 700309"/>
                  <a:gd name="connsiteX10" fmla="*/ 363669 w 364353"/>
                  <a:gd name="connsiteY10" fmla="*/ 215699 h 700309"/>
                  <a:gd name="connsiteX11" fmla="*/ 350352 w 364353"/>
                  <a:gd name="connsiteY11" fmla="*/ 199545 h 700309"/>
                  <a:gd name="connsiteX12" fmla="*/ 337034 w 364353"/>
                  <a:gd name="connsiteY12" fmla="*/ 215699 h 700309"/>
                  <a:gd name="connsiteX13" fmla="*/ 337034 w 364353"/>
                  <a:gd name="connsiteY13" fmla="*/ 257509 h 700309"/>
                  <a:gd name="connsiteX14" fmla="*/ 258082 w 364353"/>
                  <a:gd name="connsiteY14" fmla="*/ 280314 h 700309"/>
                  <a:gd name="connsiteX15" fmla="*/ 196252 w 364353"/>
                  <a:gd name="connsiteY15" fmla="*/ 335426 h 700309"/>
                  <a:gd name="connsiteX16" fmla="*/ 208618 w 364353"/>
                  <a:gd name="connsiteY16" fmla="*/ 289816 h 700309"/>
                  <a:gd name="connsiteX17" fmla="*/ 220984 w 364353"/>
                  <a:gd name="connsiteY17" fmla="*/ 273662 h 700309"/>
                  <a:gd name="connsiteX18" fmla="*/ 244765 w 364353"/>
                  <a:gd name="connsiteY18" fmla="*/ 163437 h 700309"/>
                  <a:gd name="connsiteX19" fmla="*/ 201959 w 364353"/>
                  <a:gd name="connsiteY19" fmla="*/ 71266 h 700309"/>
                  <a:gd name="connsiteX20" fmla="*/ 195300 w 364353"/>
                  <a:gd name="connsiteY20" fmla="*/ 53212 h 700309"/>
                  <a:gd name="connsiteX21" fmla="*/ 195300 w 364353"/>
                  <a:gd name="connsiteY21" fmla="*/ 13303 h 700309"/>
                  <a:gd name="connsiteX22" fmla="*/ 181983 w 364353"/>
                  <a:gd name="connsiteY22" fmla="*/ 0 h 700309"/>
                  <a:gd name="connsiteX23" fmla="*/ 168666 w 364353"/>
                  <a:gd name="connsiteY23" fmla="*/ 14253 h 700309"/>
                  <a:gd name="connsiteX24" fmla="*/ 168666 w 364353"/>
                  <a:gd name="connsiteY24" fmla="*/ 37058 h 700309"/>
                  <a:gd name="connsiteX25" fmla="*/ 154397 w 364353"/>
                  <a:gd name="connsiteY25" fmla="*/ 81719 h 700309"/>
                  <a:gd name="connsiteX26" fmla="*/ 149641 w 364353"/>
                  <a:gd name="connsiteY26" fmla="*/ 88370 h 700309"/>
                  <a:gd name="connsiteX27" fmla="*/ 157251 w 364353"/>
                  <a:gd name="connsiteY27" fmla="*/ 292667 h 700309"/>
                  <a:gd name="connsiteX28" fmla="*/ 167715 w 364353"/>
                  <a:gd name="connsiteY28" fmla="*/ 336376 h 700309"/>
                  <a:gd name="connsiteX29" fmla="*/ 26932 w 364353"/>
                  <a:gd name="connsiteY29" fmla="*/ 257509 h 700309"/>
                  <a:gd name="connsiteX30" fmla="*/ 26932 w 364353"/>
                  <a:gd name="connsiteY30" fmla="*/ 234703 h 700309"/>
                  <a:gd name="connsiteX31" fmla="*/ 26932 w 364353"/>
                  <a:gd name="connsiteY31" fmla="*/ 212848 h 700309"/>
                  <a:gd name="connsiteX32" fmla="*/ 13614 w 364353"/>
                  <a:gd name="connsiteY32" fmla="*/ 198595 h 700309"/>
                  <a:gd name="connsiteX33" fmla="*/ 297 w 364353"/>
                  <a:gd name="connsiteY33" fmla="*/ 211898 h 700309"/>
                  <a:gd name="connsiteX34" fmla="*/ 297 w 364353"/>
                  <a:gd name="connsiteY34" fmla="*/ 234703 h 700309"/>
                  <a:gd name="connsiteX35" fmla="*/ 8858 w 364353"/>
                  <a:gd name="connsiteY35" fmla="*/ 324974 h 700309"/>
                  <a:gd name="connsiteX36" fmla="*/ 132519 w 364353"/>
                  <a:gd name="connsiteY36" fmla="*/ 445651 h 700309"/>
                  <a:gd name="connsiteX37" fmla="*/ 167715 w 364353"/>
                  <a:gd name="connsiteY37" fmla="*/ 451353 h 700309"/>
                  <a:gd name="connsiteX38" fmla="*/ 167715 w 364353"/>
                  <a:gd name="connsiteY38" fmla="*/ 522619 h 700309"/>
                  <a:gd name="connsiteX39" fmla="*/ 26932 w 364353"/>
                  <a:gd name="connsiteY39" fmla="*/ 443751 h 700309"/>
                  <a:gd name="connsiteX40" fmla="*/ 26932 w 364353"/>
                  <a:gd name="connsiteY40" fmla="*/ 400991 h 700309"/>
                  <a:gd name="connsiteX41" fmla="*/ 13614 w 364353"/>
                  <a:gd name="connsiteY41" fmla="*/ 385788 h 700309"/>
                  <a:gd name="connsiteX42" fmla="*/ 297 w 364353"/>
                  <a:gd name="connsiteY42" fmla="*/ 400991 h 700309"/>
                  <a:gd name="connsiteX43" fmla="*/ 2200 w 364353"/>
                  <a:gd name="connsiteY43" fmla="*/ 478909 h 700309"/>
                  <a:gd name="connsiteX44" fmla="*/ 50713 w 364353"/>
                  <a:gd name="connsiteY44" fmla="*/ 587233 h 700309"/>
                  <a:gd name="connsiteX45" fmla="*/ 58322 w 364353"/>
                  <a:gd name="connsiteY45" fmla="*/ 591985 h 700309"/>
                  <a:gd name="connsiteX46" fmla="*/ 72591 w 364353"/>
                  <a:gd name="connsiteY46" fmla="*/ 586283 h 700309"/>
                  <a:gd name="connsiteX47" fmla="*/ 71640 w 364353"/>
                  <a:gd name="connsiteY47" fmla="*/ 570130 h 700309"/>
                  <a:gd name="connsiteX48" fmla="*/ 46908 w 364353"/>
                  <a:gd name="connsiteY48" fmla="*/ 534021 h 700309"/>
                  <a:gd name="connsiteX49" fmla="*/ 28834 w 364353"/>
                  <a:gd name="connsiteY49" fmla="*/ 471307 h 700309"/>
                  <a:gd name="connsiteX50" fmla="*/ 165812 w 364353"/>
                  <a:gd name="connsiteY50" fmla="*/ 611939 h 700309"/>
                  <a:gd name="connsiteX51" fmla="*/ 112543 w 364353"/>
                  <a:gd name="connsiteY51" fmla="*/ 596736 h 700309"/>
                  <a:gd name="connsiteX52" fmla="*/ 96372 w 364353"/>
                  <a:gd name="connsiteY52" fmla="*/ 601487 h 700309"/>
                  <a:gd name="connsiteX53" fmla="*/ 96372 w 364353"/>
                  <a:gd name="connsiteY53" fmla="*/ 615740 h 700309"/>
                  <a:gd name="connsiteX54" fmla="*/ 105884 w 364353"/>
                  <a:gd name="connsiteY54" fmla="*/ 622391 h 700309"/>
                  <a:gd name="connsiteX55" fmla="*/ 168666 w 364353"/>
                  <a:gd name="connsiteY55" fmla="*/ 638545 h 700309"/>
                  <a:gd name="connsiteX56" fmla="*/ 168666 w 364353"/>
                  <a:gd name="connsiteY56" fmla="*/ 695558 h 700309"/>
                  <a:gd name="connsiteX57" fmla="*/ 173422 w 364353"/>
                  <a:gd name="connsiteY57" fmla="*/ 700309 h 700309"/>
                  <a:gd name="connsiteX58" fmla="*/ 196252 w 364353"/>
                  <a:gd name="connsiteY58" fmla="*/ 699359 h 700309"/>
                  <a:gd name="connsiteX59" fmla="*/ 196252 w 364353"/>
                  <a:gd name="connsiteY59" fmla="*/ 639495 h 700309"/>
                  <a:gd name="connsiteX60" fmla="*/ 214325 w 364353"/>
                  <a:gd name="connsiteY60" fmla="*/ 636645 h 700309"/>
                  <a:gd name="connsiteX61" fmla="*/ 335132 w 364353"/>
                  <a:gd name="connsiteY61" fmla="*/ 559677 h 700309"/>
                  <a:gd name="connsiteX62" fmla="*/ 363669 w 364353"/>
                  <a:gd name="connsiteY62" fmla="*/ 398141 h 700309"/>
                  <a:gd name="connsiteX63" fmla="*/ 335132 w 364353"/>
                  <a:gd name="connsiteY63" fmla="*/ 286965 h 700309"/>
                  <a:gd name="connsiteX64" fmla="*/ 198154 w 364353"/>
                  <a:gd name="connsiteY64" fmla="*/ 423796 h 700309"/>
                  <a:gd name="connsiteX65" fmla="*/ 335132 w 364353"/>
                  <a:gd name="connsiteY65" fmla="*/ 286965 h 700309"/>
                  <a:gd name="connsiteX66" fmla="*/ 28834 w 364353"/>
                  <a:gd name="connsiteY66" fmla="*/ 286015 h 700309"/>
                  <a:gd name="connsiteX67" fmla="*/ 120153 w 364353"/>
                  <a:gd name="connsiteY67" fmla="*/ 323073 h 700309"/>
                  <a:gd name="connsiteX68" fmla="*/ 166763 w 364353"/>
                  <a:gd name="connsiteY68" fmla="*/ 423796 h 700309"/>
                  <a:gd name="connsiteX69" fmla="*/ 28834 w 364353"/>
                  <a:gd name="connsiteY69" fmla="*/ 286015 h 700309"/>
                  <a:gd name="connsiteX70" fmla="*/ 181983 w 364353"/>
                  <a:gd name="connsiteY70" fmla="*/ 280314 h 700309"/>
                  <a:gd name="connsiteX71" fmla="*/ 181983 w 364353"/>
                  <a:gd name="connsiteY71" fmla="*/ 93121 h 700309"/>
                  <a:gd name="connsiteX72" fmla="*/ 181983 w 364353"/>
                  <a:gd name="connsiteY72" fmla="*/ 280314 h 700309"/>
                  <a:gd name="connsiteX73" fmla="*/ 197203 w 364353"/>
                  <a:gd name="connsiteY73" fmla="*/ 611939 h 700309"/>
                  <a:gd name="connsiteX74" fmla="*/ 334181 w 364353"/>
                  <a:gd name="connsiteY74" fmla="*/ 474158 h 700309"/>
                  <a:gd name="connsiteX75" fmla="*/ 197203 w 364353"/>
                  <a:gd name="connsiteY75" fmla="*/ 61193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353" h="700309">
                    <a:moveTo>
                      <a:pt x="363669" y="398141"/>
                    </a:moveTo>
                    <a:cubicBezTo>
                      <a:pt x="363669" y="390539"/>
                      <a:pt x="357010" y="386738"/>
                      <a:pt x="349400"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8"/>
                      <a:pt x="196252" y="523569"/>
                    </a:cubicBezTo>
                    <a:lnTo>
                      <a:pt x="196252" y="452303"/>
                    </a:lnTo>
                    <a:cubicBezTo>
                      <a:pt x="200057" y="451353"/>
                      <a:pt x="203861" y="451353"/>
                      <a:pt x="207666" y="450402"/>
                    </a:cubicBezTo>
                    <a:cubicBezTo>
                      <a:pt x="240960" y="446601"/>
                      <a:pt x="271399" y="436149"/>
                      <a:pt x="298034" y="414294"/>
                    </a:cubicBezTo>
                    <a:cubicBezTo>
                      <a:pt x="336083" y="382937"/>
                      <a:pt x="355108" y="341128"/>
                      <a:pt x="361766"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9"/>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5" y="29457"/>
                      <a:pt x="168666" y="37058"/>
                    </a:cubicBezTo>
                    <a:cubicBezTo>
                      <a:pt x="170568" y="54162"/>
                      <a:pt x="168666" y="69366"/>
                      <a:pt x="154397" y="81719"/>
                    </a:cubicBezTo>
                    <a:cubicBezTo>
                      <a:pt x="152495" y="83619"/>
                      <a:pt x="151544" y="86470"/>
                      <a:pt x="149641" y="88370"/>
                    </a:cubicBezTo>
                    <a:cubicBezTo>
                      <a:pt x="103982" y="154885"/>
                      <a:pt x="106836" y="234703"/>
                      <a:pt x="157251" y="292667"/>
                    </a:cubicBezTo>
                    <a:cubicBezTo>
                      <a:pt x="168666" y="305970"/>
                      <a:pt x="168666" y="319273"/>
                      <a:pt x="167715" y="336376"/>
                    </a:cubicBezTo>
                    <a:cubicBezTo>
                      <a:pt x="133470" y="286015"/>
                      <a:pt x="84006" y="265110"/>
                      <a:pt x="26932" y="257509"/>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5" y="451353"/>
                    </a:cubicBezTo>
                    <a:lnTo>
                      <a:pt x="167715"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7"/>
                      <a:pt x="50713" y="587233"/>
                    </a:cubicBezTo>
                    <a:cubicBezTo>
                      <a:pt x="52615" y="589134"/>
                      <a:pt x="56420" y="591985"/>
                      <a:pt x="58322" y="591985"/>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9"/>
                      <a:pt x="171519" y="699359"/>
                      <a:pt x="173422" y="700309"/>
                    </a:cubicBezTo>
                    <a:cubicBezTo>
                      <a:pt x="181032" y="698409"/>
                      <a:pt x="188642" y="698409"/>
                      <a:pt x="196252" y="699359"/>
                    </a:cubicBezTo>
                    <a:lnTo>
                      <a:pt x="196252" y="639495"/>
                    </a:lnTo>
                    <a:cubicBezTo>
                      <a:pt x="202910" y="638545"/>
                      <a:pt x="208618" y="637595"/>
                      <a:pt x="214325" y="636645"/>
                    </a:cubicBezTo>
                    <a:cubicBezTo>
                      <a:pt x="266643" y="629043"/>
                      <a:pt x="307546" y="604337"/>
                      <a:pt x="335132" y="559677"/>
                    </a:cubicBezTo>
                    <a:cubicBezTo>
                      <a:pt x="365571" y="510266"/>
                      <a:pt x="365571" y="454203"/>
                      <a:pt x="363669" y="398141"/>
                    </a:cubicBezTo>
                    <a:close/>
                    <a:moveTo>
                      <a:pt x="335132" y="286965"/>
                    </a:moveTo>
                    <a:cubicBezTo>
                      <a:pt x="323717" y="375335"/>
                      <a:pt x="266643" y="420946"/>
                      <a:pt x="198154" y="423796"/>
                    </a:cubicBezTo>
                    <a:cubicBezTo>
                      <a:pt x="189593" y="361082"/>
                      <a:pt x="268545" y="282214"/>
                      <a:pt x="335132" y="286965"/>
                    </a:cubicBezTo>
                    <a:close/>
                    <a:moveTo>
                      <a:pt x="28834" y="286015"/>
                    </a:moveTo>
                    <a:cubicBezTo>
                      <a:pt x="63079" y="289816"/>
                      <a:pt x="93518" y="301218"/>
                      <a:pt x="120153" y="323073"/>
                    </a:cubicBezTo>
                    <a:cubicBezTo>
                      <a:pt x="148690" y="346829"/>
                      <a:pt x="167715" y="388638"/>
                      <a:pt x="166763" y="423796"/>
                    </a:cubicBezTo>
                    <a:cubicBezTo>
                      <a:pt x="96372" y="420946"/>
                      <a:pt x="40249" y="374385"/>
                      <a:pt x="28834" y="286015"/>
                    </a:cubicBezTo>
                    <a:close/>
                    <a:moveTo>
                      <a:pt x="181983" y="280314"/>
                    </a:moveTo>
                    <a:cubicBezTo>
                      <a:pt x="132519" y="225201"/>
                      <a:pt x="132519" y="152985"/>
                      <a:pt x="181983" y="93121"/>
                    </a:cubicBezTo>
                    <a:cubicBezTo>
                      <a:pt x="225740" y="143483"/>
                      <a:pt x="237155" y="219500"/>
                      <a:pt x="181983" y="280314"/>
                    </a:cubicBezTo>
                    <a:close/>
                    <a:moveTo>
                      <a:pt x="197203" y="611939"/>
                    </a:moveTo>
                    <a:cubicBezTo>
                      <a:pt x="198154" y="541623"/>
                      <a:pt x="247618" y="483660"/>
                      <a:pt x="334181" y="474158"/>
                    </a:cubicBezTo>
                    <a:cubicBezTo>
                      <a:pt x="329424" y="534021"/>
                      <a:pt x="290424" y="605287"/>
                      <a:pt x="197203" y="611939"/>
                    </a:cubicBezTo>
                    <a:close/>
                  </a:path>
                </a:pathLst>
              </a:custGeom>
              <a:solidFill>
                <a:srgbClr val="000000"/>
              </a:solidFill>
              <a:ln w="9512" cap="flat">
                <a:noFill/>
                <a:prstDash val="solid"/>
                <a:miter/>
              </a:ln>
            </p:spPr>
            <p:txBody>
              <a:bodyPr rtlCol="0" anchor="ctr"/>
              <a:lstStyle/>
              <a:p>
                <a:endParaRPr lang="en-US"/>
              </a:p>
            </p:txBody>
          </p:sp>
        </p:grpSp>
      </p:grpSp>
      <p:grpSp>
        <p:nvGrpSpPr>
          <p:cNvPr id="102" name="Group 101">
            <a:extLst>
              <a:ext uri="{FF2B5EF4-FFF2-40B4-BE49-F238E27FC236}">
                <a16:creationId xmlns:a16="http://schemas.microsoft.com/office/drawing/2014/main" id="{6F1BC0D1-359E-4C44-A689-EFCD27D26D66}"/>
              </a:ext>
            </a:extLst>
          </p:cNvPr>
          <p:cNvGrpSpPr/>
          <p:nvPr userDrawn="1"/>
        </p:nvGrpSpPr>
        <p:grpSpPr>
          <a:xfrm>
            <a:off x="3330883" y="8757077"/>
            <a:ext cx="3806691" cy="1036917"/>
            <a:chOff x="606516" y="4401391"/>
            <a:chExt cx="6216321" cy="1693284"/>
          </a:xfrm>
        </p:grpSpPr>
        <p:grpSp>
          <p:nvGrpSpPr>
            <p:cNvPr id="103" name="Graphic 2">
              <a:extLst>
                <a:ext uri="{FF2B5EF4-FFF2-40B4-BE49-F238E27FC236}">
                  <a16:creationId xmlns:a16="http://schemas.microsoft.com/office/drawing/2014/main" id="{17E00510-C2D5-9444-BBD9-487F95060AA5}"/>
                </a:ext>
              </a:extLst>
            </p:cNvPr>
            <p:cNvGrpSpPr/>
            <p:nvPr/>
          </p:nvGrpSpPr>
          <p:grpSpPr>
            <a:xfrm>
              <a:off x="2615525" y="4709261"/>
              <a:ext cx="4207312" cy="1153561"/>
              <a:chOff x="2615525" y="4709261"/>
              <a:chExt cx="4207312" cy="1153561"/>
            </a:xfrm>
          </p:grpSpPr>
          <p:sp>
            <p:nvSpPr>
              <p:cNvPr id="169" name="Freeform 168">
                <a:extLst>
                  <a:ext uri="{FF2B5EF4-FFF2-40B4-BE49-F238E27FC236}">
                    <a16:creationId xmlns:a16="http://schemas.microsoft.com/office/drawing/2014/main" id="{37878E9B-9B62-E947-A7C3-73087C4503B2}"/>
                  </a:ext>
                </a:extLst>
              </p:cNvPr>
              <p:cNvSpPr/>
              <p:nvPr/>
            </p:nvSpPr>
            <p:spPr>
              <a:xfrm>
                <a:off x="2670696" y="4937313"/>
                <a:ext cx="275858" cy="157735"/>
              </a:xfrm>
              <a:custGeom>
                <a:avLst/>
                <a:gdLst>
                  <a:gd name="connsiteX0" fmla="*/ 275858 w 275858"/>
                  <a:gd name="connsiteY0" fmla="*/ 157736 h 157735"/>
                  <a:gd name="connsiteX1" fmla="*/ 141734 w 275858"/>
                  <a:gd name="connsiteY1" fmla="*/ 0 h 157735"/>
                  <a:gd name="connsiteX2" fmla="*/ 0 w 275858"/>
                  <a:gd name="connsiteY2" fmla="*/ 157736 h 157735"/>
                </a:gdLst>
                <a:ahLst/>
                <a:cxnLst>
                  <a:cxn ang="0">
                    <a:pos x="connsiteX0" y="connsiteY0"/>
                  </a:cxn>
                  <a:cxn ang="0">
                    <a:pos x="connsiteX1" y="connsiteY1"/>
                  </a:cxn>
                  <a:cxn ang="0">
                    <a:pos x="connsiteX2" y="connsiteY2"/>
                  </a:cxn>
                </a:cxnLst>
                <a:rect l="l" t="t" r="r" b="b"/>
                <a:pathLst>
                  <a:path w="275858" h="157735">
                    <a:moveTo>
                      <a:pt x="275858" y="157736"/>
                    </a:moveTo>
                    <a:cubicBezTo>
                      <a:pt x="274907" y="69366"/>
                      <a:pt x="227345" y="0"/>
                      <a:pt x="141734" y="0"/>
                    </a:cubicBezTo>
                    <a:cubicBezTo>
                      <a:pt x="51367" y="0"/>
                      <a:pt x="9512" y="64615"/>
                      <a:pt x="0" y="157736"/>
                    </a:cubicBezTo>
                  </a:path>
                </a:pathLst>
              </a:custGeom>
              <a:solidFill>
                <a:srgbClr val="B2DEDD"/>
              </a:solidFill>
              <a:ln w="9512" cap="flat">
                <a:noFill/>
                <a:prstDash val="solid"/>
                <a:miter/>
              </a:ln>
            </p:spPr>
            <p:txBody>
              <a:bodyPr rtlCol="0" anchor="ctr"/>
              <a:lstStyle/>
              <a:p>
                <a:endParaRPr lang="en-US"/>
              </a:p>
            </p:txBody>
          </p:sp>
          <p:sp>
            <p:nvSpPr>
              <p:cNvPr id="171" name="Freeform 170">
                <a:extLst>
                  <a:ext uri="{FF2B5EF4-FFF2-40B4-BE49-F238E27FC236}">
                    <a16:creationId xmlns:a16="http://schemas.microsoft.com/office/drawing/2014/main" id="{40BAEEFC-3322-C444-ADD7-29646EDCA3D3}"/>
                  </a:ext>
                </a:extLst>
              </p:cNvPr>
              <p:cNvSpPr/>
              <p:nvPr/>
            </p:nvSpPr>
            <p:spPr>
              <a:xfrm>
                <a:off x="4471385" y="5128306"/>
                <a:ext cx="244467" cy="197644"/>
              </a:xfrm>
              <a:custGeom>
                <a:avLst/>
                <a:gdLst>
                  <a:gd name="connsiteX0" fmla="*/ 244467 w 244467"/>
                  <a:gd name="connsiteY0" fmla="*/ 0 h 197644"/>
                  <a:gd name="connsiteX1" fmla="*/ 157905 w 244467"/>
                  <a:gd name="connsiteY1" fmla="*/ 0 h 197644"/>
                  <a:gd name="connsiteX2" fmla="*/ 0 w 244467"/>
                  <a:gd name="connsiteY2" fmla="*/ 102623 h 197644"/>
                  <a:gd name="connsiteX3" fmla="*/ 100831 w 244467"/>
                  <a:gd name="connsiteY3" fmla="*/ 197645 h 197644"/>
                  <a:gd name="connsiteX4" fmla="*/ 244467 w 244467"/>
                  <a:gd name="connsiteY4" fmla="*/ 16154 h 197644"/>
                  <a:gd name="connsiteX5" fmla="*/ 244467 w 244467"/>
                  <a:gd name="connsiteY5" fmla="*/ 0 h 19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467" h="197644">
                    <a:moveTo>
                      <a:pt x="244467" y="0"/>
                    </a:moveTo>
                    <a:cubicBezTo>
                      <a:pt x="227345" y="0"/>
                      <a:pt x="187393" y="0"/>
                      <a:pt x="157905" y="0"/>
                    </a:cubicBezTo>
                    <a:cubicBezTo>
                      <a:pt x="59928" y="0"/>
                      <a:pt x="0" y="25656"/>
                      <a:pt x="0" y="102623"/>
                    </a:cubicBezTo>
                    <a:cubicBezTo>
                      <a:pt x="0" y="158686"/>
                      <a:pt x="39952" y="197645"/>
                      <a:pt x="100831" y="197645"/>
                    </a:cubicBezTo>
                    <a:cubicBezTo>
                      <a:pt x="226394" y="197645"/>
                      <a:pt x="244467" y="113076"/>
                      <a:pt x="244467" y="16154"/>
                    </a:cubicBezTo>
                    <a:lnTo>
                      <a:pt x="244467" y="0"/>
                    </a:lnTo>
                    <a:close/>
                  </a:path>
                </a:pathLst>
              </a:custGeom>
              <a:solidFill>
                <a:srgbClr val="F1A0C2"/>
              </a:solidFill>
              <a:ln w="9512" cap="flat">
                <a:noFill/>
                <a:prstDash val="solid"/>
                <a:miter/>
              </a:ln>
            </p:spPr>
            <p:txBody>
              <a:bodyPr rtlCol="0" anchor="ctr"/>
              <a:lstStyle/>
              <a:p>
                <a:endParaRPr lang="en-US"/>
              </a:p>
            </p:txBody>
          </p:sp>
          <p:sp>
            <p:nvSpPr>
              <p:cNvPr id="172" name="Freeform 171">
                <a:extLst>
                  <a:ext uri="{FF2B5EF4-FFF2-40B4-BE49-F238E27FC236}">
                    <a16:creationId xmlns:a16="http://schemas.microsoft.com/office/drawing/2014/main" id="{4FFCD4EB-F138-6C44-A8E4-2EBD5319BAAD}"/>
                  </a:ext>
                </a:extLst>
              </p:cNvPr>
              <p:cNvSpPr/>
              <p:nvPr/>
            </p:nvSpPr>
            <p:spPr>
              <a:xfrm>
                <a:off x="6053288" y="4936362"/>
                <a:ext cx="297736" cy="383887"/>
              </a:xfrm>
              <a:custGeom>
                <a:avLst/>
                <a:gdLst>
                  <a:gd name="connsiteX0" fmla="*/ 0 w 297736"/>
                  <a:gd name="connsiteY0" fmla="*/ 191944 h 383887"/>
                  <a:gd name="connsiteX1" fmla="*/ 149344 w 297736"/>
                  <a:gd name="connsiteY1" fmla="*/ 383887 h 383887"/>
                  <a:gd name="connsiteX2" fmla="*/ 297736 w 297736"/>
                  <a:gd name="connsiteY2" fmla="*/ 191944 h 383887"/>
                  <a:gd name="connsiteX3" fmla="*/ 147441 w 297736"/>
                  <a:gd name="connsiteY3" fmla="*/ 0 h 383887"/>
                  <a:gd name="connsiteX4" fmla="*/ 0 w 297736"/>
                  <a:gd name="connsiteY4" fmla="*/ 191944 h 383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736" h="383887">
                    <a:moveTo>
                      <a:pt x="0" y="191944"/>
                    </a:moveTo>
                    <a:cubicBezTo>
                      <a:pt x="0" y="298368"/>
                      <a:pt x="56123" y="383887"/>
                      <a:pt x="149344" y="383887"/>
                    </a:cubicBezTo>
                    <a:cubicBezTo>
                      <a:pt x="244468" y="383887"/>
                      <a:pt x="297736" y="304069"/>
                      <a:pt x="297736" y="191944"/>
                    </a:cubicBezTo>
                    <a:cubicBezTo>
                      <a:pt x="297736" y="86470"/>
                      <a:pt x="245419" y="0"/>
                      <a:pt x="147441" y="0"/>
                    </a:cubicBezTo>
                    <a:cubicBezTo>
                      <a:pt x="46611" y="0"/>
                      <a:pt x="0" y="85519"/>
                      <a:pt x="0" y="191944"/>
                    </a:cubicBezTo>
                    <a:close/>
                  </a:path>
                </a:pathLst>
              </a:custGeom>
              <a:solidFill>
                <a:srgbClr val="F79037"/>
              </a:solidFill>
              <a:ln w="9512" cap="flat">
                <a:noFill/>
                <a:prstDash val="solid"/>
                <a:miter/>
              </a:ln>
            </p:spPr>
            <p:txBody>
              <a:bodyPr rtlCol="0" anchor="ctr"/>
              <a:lstStyle/>
              <a:p>
                <a:endParaRPr lang="en-US"/>
              </a:p>
            </p:txBody>
          </p:sp>
          <p:grpSp>
            <p:nvGrpSpPr>
              <p:cNvPr id="173" name="Graphic 2">
                <a:extLst>
                  <a:ext uri="{FF2B5EF4-FFF2-40B4-BE49-F238E27FC236}">
                    <a16:creationId xmlns:a16="http://schemas.microsoft.com/office/drawing/2014/main" id="{70CDF567-E2E0-E14C-A5CD-8E5451E61B6B}"/>
                  </a:ext>
                </a:extLst>
              </p:cNvPr>
              <p:cNvGrpSpPr/>
              <p:nvPr/>
            </p:nvGrpSpPr>
            <p:grpSpPr>
              <a:xfrm>
                <a:off x="2615525" y="4709261"/>
                <a:ext cx="4196848" cy="677503"/>
                <a:chOff x="2615525" y="4709261"/>
                <a:chExt cx="4196848" cy="677503"/>
              </a:xfrm>
              <a:solidFill>
                <a:srgbClr val="000000"/>
              </a:solidFill>
            </p:grpSpPr>
            <p:sp>
              <p:nvSpPr>
                <p:cNvPr id="191" name="Freeform 190">
                  <a:extLst>
                    <a:ext uri="{FF2B5EF4-FFF2-40B4-BE49-F238E27FC236}">
                      <a16:creationId xmlns:a16="http://schemas.microsoft.com/office/drawing/2014/main" id="{1F888285-B4DD-0F4A-A152-C16B7D8DD5E3}"/>
                    </a:ext>
                  </a:extLst>
                </p:cNvPr>
                <p:cNvSpPr/>
                <p:nvPr/>
              </p:nvSpPr>
              <p:spPr>
                <a:xfrm>
                  <a:off x="2615525" y="4919259"/>
                  <a:ext cx="369079" cy="467506"/>
                </a:xfrm>
                <a:custGeom>
                  <a:avLst/>
                  <a:gdLst>
                    <a:gd name="connsiteX0" fmla="*/ 44708 w 369079"/>
                    <a:gd name="connsiteY0" fmla="*/ 238504 h 467506"/>
                    <a:gd name="connsiteX1" fmla="*/ 187393 w 369079"/>
                    <a:gd name="connsiteY1" fmla="*/ 424747 h 467506"/>
                    <a:gd name="connsiteX2" fmla="*/ 313908 w 369079"/>
                    <a:gd name="connsiteY2" fmla="*/ 341128 h 467506"/>
                    <a:gd name="connsiteX3" fmla="*/ 358615 w 369079"/>
                    <a:gd name="connsiteY3" fmla="*/ 341128 h 467506"/>
                    <a:gd name="connsiteX4" fmla="*/ 185491 w 369079"/>
                    <a:gd name="connsiteY4" fmla="*/ 467506 h 467506"/>
                    <a:gd name="connsiteX5" fmla="*/ 0 w 369079"/>
                    <a:gd name="connsiteY5" fmla="*/ 237554 h 467506"/>
                    <a:gd name="connsiteX6" fmla="*/ 190247 w 369079"/>
                    <a:gd name="connsiteY6" fmla="*/ 0 h 467506"/>
                    <a:gd name="connsiteX7" fmla="*/ 369079 w 369079"/>
                    <a:gd name="connsiteY7" fmla="*/ 202396 h 467506"/>
                    <a:gd name="connsiteX8" fmla="*/ 368128 w 369079"/>
                    <a:gd name="connsiteY8" fmla="*/ 239454 h 467506"/>
                    <a:gd name="connsiteX9" fmla="*/ 44708 w 369079"/>
                    <a:gd name="connsiteY9" fmla="*/ 239454 h 467506"/>
                    <a:gd name="connsiteX10" fmla="*/ 322469 w 369079"/>
                    <a:gd name="connsiteY10" fmla="*/ 199545 h 467506"/>
                    <a:gd name="connsiteX11" fmla="*/ 188344 w 369079"/>
                    <a:gd name="connsiteY11" fmla="*/ 41810 h 467506"/>
                    <a:gd name="connsiteX12" fmla="*/ 46610 w 369079"/>
                    <a:gd name="connsiteY12" fmla="*/ 199545 h 467506"/>
                    <a:gd name="connsiteX13" fmla="*/ 322469 w 369079"/>
                    <a:gd name="connsiteY13" fmla="*/ 199545 h 46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9079" h="467506">
                      <a:moveTo>
                        <a:pt x="44708" y="238504"/>
                      </a:moveTo>
                      <a:cubicBezTo>
                        <a:pt x="45659" y="353480"/>
                        <a:pt x="102733" y="424747"/>
                        <a:pt x="187393" y="424747"/>
                      </a:cubicBezTo>
                      <a:cubicBezTo>
                        <a:pt x="270151" y="424747"/>
                        <a:pt x="297736" y="377236"/>
                        <a:pt x="313908" y="341128"/>
                      </a:cubicBezTo>
                      <a:lnTo>
                        <a:pt x="358615" y="341128"/>
                      </a:lnTo>
                      <a:cubicBezTo>
                        <a:pt x="340542" y="400041"/>
                        <a:pt x="293932" y="467506"/>
                        <a:pt x="185491" y="467506"/>
                      </a:cubicBezTo>
                      <a:cubicBezTo>
                        <a:pt x="52318" y="467506"/>
                        <a:pt x="0" y="350630"/>
                        <a:pt x="0" y="237554"/>
                      </a:cubicBezTo>
                      <a:cubicBezTo>
                        <a:pt x="0" y="110225"/>
                        <a:pt x="62782" y="0"/>
                        <a:pt x="190247" y="0"/>
                      </a:cubicBezTo>
                      <a:cubicBezTo>
                        <a:pt x="325322" y="0"/>
                        <a:pt x="369079" y="118777"/>
                        <a:pt x="369079" y="202396"/>
                      </a:cubicBezTo>
                      <a:cubicBezTo>
                        <a:pt x="369079" y="214749"/>
                        <a:pt x="369079" y="227102"/>
                        <a:pt x="368128" y="239454"/>
                      </a:cubicBezTo>
                      <a:lnTo>
                        <a:pt x="44708" y="239454"/>
                      </a:lnTo>
                      <a:close/>
                      <a:moveTo>
                        <a:pt x="322469" y="199545"/>
                      </a:moveTo>
                      <a:cubicBezTo>
                        <a:pt x="321517" y="111175"/>
                        <a:pt x="273956" y="41810"/>
                        <a:pt x="188344" y="41810"/>
                      </a:cubicBezTo>
                      <a:cubicBezTo>
                        <a:pt x="97977" y="41810"/>
                        <a:pt x="56123" y="106424"/>
                        <a:pt x="46610" y="199545"/>
                      </a:cubicBezTo>
                      <a:lnTo>
                        <a:pt x="322469" y="199545"/>
                      </a:lnTo>
                      <a:close/>
                    </a:path>
                  </a:pathLst>
                </a:custGeom>
                <a:solidFill>
                  <a:srgbClr val="000000"/>
                </a:solidFill>
                <a:ln w="9512" cap="flat">
                  <a:no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EF2DB94F-0938-BA47-9C1D-9571F3C0E1E8}"/>
                    </a:ext>
                  </a:extLst>
                </p:cNvPr>
                <p:cNvSpPr/>
                <p:nvPr/>
              </p:nvSpPr>
              <p:spPr>
                <a:xfrm>
                  <a:off x="3032166" y="4790029"/>
                  <a:ext cx="230199" cy="591034"/>
                </a:xfrm>
                <a:custGeom>
                  <a:avLst/>
                  <a:gdLst>
                    <a:gd name="connsiteX0" fmla="*/ 0 w 230199"/>
                    <a:gd name="connsiteY0" fmla="*/ 138732 h 591034"/>
                    <a:gd name="connsiteX1" fmla="*/ 81806 w 230199"/>
                    <a:gd name="connsiteY1" fmla="*/ 138732 h 591034"/>
                    <a:gd name="connsiteX2" fmla="*/ 81806 w 230199"/>
                    <a:gd name="connsiteY2" fmla="*/ 0 h 591034"/>
                    <a:gd name="connsiteX3" fmla="*/ 125563 w 230199"/>
                    <a:gd name="connsiteY3" fmla="*/ 0 h 591034"/>
                    <a:gd name="connsiteX4" fmla="*/ 125563 w 230199"/>
                    <a:gd name="connsiteY4" fmla="*/ 139682 h 591034"/>
                    <a:gd name="connsiteX5" fmla="*/ 230199 w 230199"/>
                    <a:gd name="connsiteY5" fmla="*/ 139682 h 591034"/>
                    <a:gd name="connsiteX6" fmla="*/ 230199 w 230199"/>
                    <a:gd name="connsiteY6" fmla="*/ 181491 h 591034"/>
                    <a:gd name="connsiteX7" fmla="*/ 125563 w 230199"/>
                    <a:gd name="connsiteY7" fmla="*/ 181491 h 591034"/>
                    <a:gd name="connsiteX8" fmla="*/ 125563 w 230199"/>
                    <a:gd name="connsiteY8" fmla="*/ 471307 h 591034"/>
                    <a:gd name="connsiteX9" fmla="*/ 177881 w 230199"/>
                    <a:gd name="connsiteY9" fmla="*/ 550175 h 591034"/>
                    <a:gd name="connsiteX10" fmla="*/ 223540 w 230199"/>
                    <a:gd name="connsiteY10" fmla="*/ 544474 h 591034"/>
                    <a:gd name="connsiteX11" fmla="*/ 223540 w 230199"/>
                    <a:gd name="connsiteY11" fmla="*/ 583432 h 591034"/>
                    <a:gd name="connsiteX12" fmla="*/ 169320 w 230199"/>
                    <a:gd name="connsiteY12" fmla="*/ 591034 h 591034"/>
                    <a:gd name="connsiteX13" fmla="*/ 81806 w 230199"/>
                    <a:gd name="connsiteY13" fmla="*/ 491262 h 591034"/>
                    <a:gd name="connsiteX14" fmla="*/ 81806 w 230199"/>
                    <a:gd name="connsiteY14" fmla="*/ 181491 h 591034"/>
                    <a:gd name="connsiteX15" fmla="*/ 0 w 230199"/>
                    <a:gd name="connsiteY15" fmla="*/ 181491 h 591034"/>
                    <a:gd name="connsiteX16" fmla="*/ 0 w 230199"/>
                    <a:gd name="connsiteY16" fmla="*/ 138732 h 59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0199" h="591034">
                      <a:moveTo>
                        <a:pt x="0" y="138732"/>
                      </a:moveTo>
                      <a:lnTo>
                        <a:pt x="81806" y="138732"/>
                      </a:lnTo>
                      <a:lnTo>
                        <a:pt x="81806" y="0"/>
                      </a:lnTo>
                      <a:lnTo>
                        <a:pt x="125563" y="0"/>
                      </a:lnTo>
                      <a:lnTo>
                        <a:pt x="125563" y="139682"/>
                      </a:lnTo>
                      <a:lnTo>
                        <a:pt x="230199" y="139682"/>
                      </a:lnTo>
                      <a:lnTo>
                        <a:pt x="230199" y="181491"/>
                      </a:lnTo>
                      <a:lnTo>
                        <a:pt x="125563" y="181491"/>
                      </a:lnTo>
                      <a:lnTo>
                        <a:pt x="125563" y="471307"/>
                      </a:lnTo>
                      <a:cubicBezTo>
                        <a:pt x="125563" y="521668"/>
                        <a:pt x="136027" y="550175"/>
                        <a:pt x="177881" y="550175"/>
                      </a:cubicBezTo>
                      <a:cubicBezTo>
                        <a:pt x="191198" y="550175"/>
                        <a:pt x="209272" y="549225"/>
                        <a:pt x="223540" y="544474"/>
                      </a:cubicBezTo>
                      <a:lnTo>
                        <a:pt x="223540" y="583432"/>
                      </a:lnTo>
                      <a:cubicBezTo>
                        <a:pt x="208320" y="590084"/>
                        <a:pt x="187393" y="591034"/>
                        <a:pt x="169320" y="591034"/>
                      </a:cubicBezTo>
                      <a:cubicBezTo>
                        <a:pt x="113197" y="591034"/>
                        <a:pt x="81806" y="562528"/>
                        <a:pt x="81806" y="491262"/>
                      </a:cubicBezTo>
                      <a:lnTo>
                        <a:pt x="81806" y="181491"/>
                      </a:lnTo>
                      <a:lnTo>
                        <a:pt x="0" y="181491"/>
                      </a:lnTo>
                      <a:lnTo>
                        <a:pt x="0" y="138732"/>
                      </a:lnTo>
                      <a:close/>
                    </a:path>
                  </a:pathLst>
                </a:custGeom>
                <a:solidFill>
                  <a:srgbClr val="000000"/>
                </a:solidFill>
                <a:ln w="9512" cap="flat">
                  <a:no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1F059B88-ADD0-5344-B45B-9E4BE8EB238F}"/>
                    </a:ext>
                  </a:extLst>
                </p:cNvPr>
                <p:cNvSpPr/>
                <p:nvPr/>
              </p:nvSpPr>
              <p:spPr>
                <a:xfrm>
                  <a:off x="3349878" y="4717813"/>
                  <a:ext cx="336737" cy="657549"/>
                </a:xfrm>
                <a:custGeom>
                  <a:avLst/>
                  <a:gdLst>
                    <a:gd name="connsiteX0" fmla="*/ 43757 w 336737"/>
                    <a:gd name="connsiteY0" fmla="*/ 0 h 657549"/>
                    <a:gd name="connsiteX1" fmla="*/ 43757 w 336737"/>
                    <a:gd name="connsiteY1" fmla="*/ 286015 h 657549"/>
                    <a:gd name="connsiteX2" fmla="*/ 188345 w 336737"/>
                    <a:gd name="connsiteY2" fmla="*/ 200496 h 657549"/>
                    <a:gd name="connsiteX3" fmla="*/ 336737 w 336737"/>
                    <a:gd name="connsiteY3" fmla="*/ 373435 h 657549"/>
                    <a:gd name="connsiteX4" fmla="*/ 336737 w 336737"/>
                    <a:gd name="connsiteY4" fmla="*/ 657549 h 657549"/>
                    <a:gd name="connsiteX5" fmla="*/ 292981 w 336737"/>
                    <a:gd name="connsiteY5" fmla="*/ 657549 h 657549"/>
                    <a:gd name="connsiteX6" fmla="*/ 292981 w 336737"/>
                    <a:gd name="connsiteY6" fmla="*/ 382937 h 657549"/>
                    <a:gd name="connsiteX7" fmla="*/ 180735 w 336737"/>
                    <a:gd name="connsiteY7" fmla="*/ 244205 h 657549"/>
                    <a:gd name="connsiteX8" fmla="*/ 43757 w 336737"/>
                    <a:gd name="connsiteY8" fmla="*/ 408593 h 657549"/>
                    <a:gd name="connsiteX9" fmla="*/ 43757 w 336737"/>
                    <a:gd name="connsiteY9" fmla="*/ 657549 h 657549"/>
                    <a:gd name="connsiteX10" fmla="*/ 0 w 336737"/>
                    <a:gd name="connsiteY10" fmla="*/ 657549 h 657549"/>
                    <a:gd name="connsiteX11" fmla="*/ 0 w 336737"/>
                    <a:gd name="connsiteY11" fmla="*/ 0 h 657549"/>
                    <a:gd name="connsiteX12" fmla="*/ 43757 w 336737"/>
                    <a:gd name="connsiteY12" fmla="*/ 0 h 65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6737" h="657549">
                      <a:moveTo>
                        <a:pt x="43757" y="0"/>
                      </a:moveTo>
                      <a:lnTo>
                        <a:pt x="43757" y="286015"/>
                      </a:lnTo>
                      <a:cubicBezTo>
                        <a:pt x="68489" y="239454"/>
                        <a:pt x="111295" y="200496"/>
                        <a:pt x="188345" y="200496"/>
                      </a:cubicBezTo>
                      <a:cubicBezTo>
                        <a:pt x="251126" y="200496"/>
                        <a:pt x="336737" y="232803"/>
                        <a:pt x="336737" y="373435"/>
                      </a:cubicBezTo>
                      <a:lnTo>
                        <a:pt x="336737" y="657549"/>
                      </a:lnTo>
                      <a:lnTo>
                        <a:pt x="292981" y="657549"/>
                      </a:lnTo>
                      <a:lnTo>
                        <a:pt x="292981" y="382937"/>
                      </a:lnTo>
                      <a:cubicBezTo>
                        <a:pt x="292981" y="294567"/>
                        <a:pt x="253029" y="244205"/>
                        <a:pt x="180735" y="244205"/>
                      </a:cubicBezTo>
                      <a:cubicBezTo>
                        <a:pt x="94173" y="244205"/>
                        <a:pt x="43757" y="298368"/>
                        <a:pt x="43757" y="408593"/>
                      </a:cubicBezTo>
                      <a:lnTo>
                        <a:pt x="43757" y="657549"/>
                      </a:lnTo>
                      <a:lnTo>
                        <a:pt x="0" y="657549"/>
                      </a:lnTo>
                      <a:lnTo>
                        <a:pt x="0" y="0"/>
                      </a:lnTo>
                      <a:lnTo>
                        <a:pt x="43757" y="0"/>
                      </a:lnTo>
                      <a:close/>
                    </a:path>
                  </a:pathLst>
                </a:custGeom>
                <a:solidFill>
                  <a:srgbClr val="000000"/>
                </a:solidFill>
                <a:ln w="9512"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345E76BF-E264-B043-B2D1-940B474AFDCA}"/>
                    </a:ext>
                  </a:extLst>
                </p:cNvPr>
                <p:cNvSpPr/>
                <p:nvPr/>
              </p:nvSpPr>
              <p:spPr>
                <a:xfrm>
                  <a:off x="3831203" y="4717813"/>
                  <a:ext cx="43756" cy="657549"/>
                </a:xfrm>
                <a:custGeom>
                  <a:avLst/>
                  <a:gdLst>
                    <a:gd name="connsiteX0" fmla="*/ 0 w 43756"/>
                    <a:gd name="connsiteY0" fmla="*/ 0 h 657549"/>
                    <a:gd name="connsiteX1" fmla="*/ 43757 w 43756"/>
                    <a:gd name="connsiteY1" fmla="*/ 0 h 657549"/>
                    <a:gd name="connsiteX2" fmla="*/ 43757 w 43756"/>
                    <a:gd name="connsiteY2" fmla="*/ 86470 h 657549"/>
                    <a:gd name="connsiteX3" fmla="*/ 0 w 43756"/>
                    <a:gd name="connsiteY3" fmla="*/ 86470 h 657549"/>
                    <a:gd name="connsiteX4" fmla="*/ 0 w 43756"/>
                    <a:gd name="connsiteY4" fmla="*/ 0 h 657549"/>
                    <a:gd name="connsiteX5" fmla="*/ 0 w 43756"/>
                    <a:gd name="connsiteY5" fmla="*/ 210948 h 657549"/>
                    <a:gd name="connsiteX6" fmla="*/ 43757 w 43756"/>
                    <a:gd name="connsiteY6" fmla="*/ 210948 h 657549"/>
                    <a:gd name="connsiteX7" fmla="*/ 43757 w 43756"/>
                    <a:gd name="connsiteY7" fmla="*/ 657549 h 657549"/>
                    <a:gd name="connsiteX8" fmla="*/ 0 w 43756"/>
                    <a:gd name="connsiteY8" fmla="*/ 657549 h 657549"/>
                    <a:gd name="connsiteX9" fmla="*/ 0 w 43756"/>
                    <a:gd name="connsiteY9" fmla="*/ 210948 h 65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756" h="657549">
                      <a:moveTo>
                        <a:pt x="0" y="0"/>
                      </a:moveTo>
                      <a:lnTo>
                        <a:pt x="43757" y="0"/>
                      </a:lnTo>
                      <a:lnTo>
                        <a:pt x="43757" y="86470"/>
                      </a:lnTo>
                      <a:lnTo>
                        <a:pt x="0" y="86470"/>
                      </a:lnTo>
                      <a:lnTo>
                        <a:pt x="0" y="0"/>
                      </a:lnTo>
                      <a:close/>
                      <a:moveTo>
                        <a:pt x="0" y="210948"/>
                      </a:moveTo>
                      <a:lnTo>
                        <a:pt x="43757" y="210948"/>
                      </a:lnTo>
                      <a:lnTo>
                        <a:pt x="43757" y="657549"/>
                      </a:lnTo>
                      <a:lnTo>
                        <a:pt x="0" y="657549"/>
                      </a:lnTo>
                      <a:lnTo>
                        <a:pt x="0" y="210948"/>
                      </a:lnTo>
                      <a:close/>
                    </a:path>
                  </a:pathLst>
                </a:custGeom>
                <a:solidFill>
                  <a:srgbClr val="000000"/>
                </a:solidFill>
                <a:ln w="9512" cap="flat">
                  <a:noFill/>
                  <a:prstDash val="solid"/>
                  <a:miter/>
                </a:ln>
              </p:spPr>
              <p:txBody>
                <a:bodyPr rtlCol="0" anchor="ctr"/>
                <a:lstStyle/>
                <a:p>
                  <a:endParaRPr lang="en-US"/>
                </a:p>
              </p:txBody>
            </p:sp>
            <p:sp>
              <p:nvSpPr>
                <p:cNvPr id="195" name="Freeform 194">
                  <a:extLst>
                    <a:ext uri="{FF2B5EF4-FFF2-40B4-BE49-F238E27FC236}">
                      <a16:creationId xmlns:a16="http://schemas.microsoft.com/office/drawing/2014/main" id="{4E0AA9A0-1323-4248-800B-C1B3860DA79F}"/>
                    </a:ext>
                  </a:extLst>
                </p:cNvPr>
                <p:cNvSpPr/>
                <p:nvPr/>
              </p:nvSpPr>
              <p:spPr>
                <a:xfrm>
                  <a:off x="3984352" y="4918308"/>
                  <a:ext cx="358615" cy="467506"/>
                </a:xfrm>
                <a:custGeom>
                  <a:avLst/>
                  <a:gdLst>
                    <a:gd name="connsiteX0" fmla="*/ 358616 w 358615"/>
                    <a:gd name="connsiteY0" fmla="*/ 325924 h 467506"/>
                    <a:gd name="connsiteX1" fmla="*/ 188344 w 358615"/>
                    <a:gd name="connsiteY1" fmla="*/ 467506 h 467506"/>
                    <a:gd name="connsiteX2" fmla="*/ 0 w 358615"/>
                    <a:gd name="connsiteY2" fmla="*/ 235654 h 467506"/>
                    <a:gd name="connsiteX3" fmla="*/ 193101 w 358615"/>
                    <a:gd name="connsiteY3" fmla="*/ 0 h 467506"/>
                    <a:gd name="connsiteX4" fmla="*/ 358616 w 358615"/>
                    <a:gd name="connsiteY4" fmla="*/ 142532 h 467506"/>
                    <a:gd name="connsiteX5" fmla="*/ 313908 w 358615"/>
                    <a:gd name="connsiteY5" fmla="*/ 142532 h 467506"/>
                    <a:gd name="connsiteX6" fmla="*/ 192150 w 358615"/>
                    <a:gd name="connsiteY6" fmla="*/ 41810 h 467506"/>
                    <a:gd name="connsiteX7" fmla="*/ 46610 w 358615"/>
                    <a:gd name="connsiteY7" fmla="*/ 233753 h 467506"/>
                    <a:gd name="connsiteX8" fmla="*/ 188344 w 358615"/>
                    <a:gd name="connsiteY8" fmla="*/ 425697 h 467506"/>
                    <a:gd name="connsiteX9" fmla="*/ 313908 w 358615"/>
                    <a:gd name="connsiteY9" fmla="*/ 325924 h 467506"/>
                    <a:gd name="connsiteX10" fmla="*/ 358616 w 358615"/>
                    <a:gd name="connsiteY10" fmla="*/ 325924 h 46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615" h="467506">
                      <a:moveTo>
                        <a:pt x="358616" y="325924"/>
                      </a:moveTo>
                      <a:cubicBezTo>
                        <a:pt x="337688" y="404792"/>
                        <a:pt x="286322" y="467506"/>
                        <a:pt x="188344" y="467506"/>
                      </a:cubicBezTo>
                      <a:cubicBezTo>
                        <a:pt x="78952" y="467506"/>
                        <a:pt x="0" y="384837"/>
                        <a:pt x="0" y="235654"/>
                      </a:cubicBezTo>
                      <a:cubicBezTo>
                        <a:pt x="0" y="113076"/>
                        <a:pt x="63733" y="0"/>
                        <a:pt x="193101" y="0"/>
                      </a:cubicBezTo>
                      <a:cubicBezTo>
                        <a:pt x="304395" y="0"/>
                        <a:pt x="350054" y="80768"/>
                        <a:pt x="358616" y="142532"/>
                      </a:cubicBezTo>
                      <a:lnTo>
                        <a:pt x="313908" y="142532"/>
                      </a:lnTo>
                      <a:cubicBezTo>
                        <a:pt x="300590" y="90271"/>
                        <a:pt x="267297" y="41810"/>
                        <a:pt x="192150" y="41810"/>
                      </a:cubicBezTo>
                      <a:cubicBezTo>
                        <a:pt x="98928" y="41810"/>
                        <a:pt x="46610" y="122578"/>
                        <a:pt x="46610" y="233753"/>
                      </a:cubicBezTo>
                      <a:cubicBezTo>
                        <a:pt x="46610" y="340177"/>
                        <a:pt x="96075" y="425697"/>
                        <a:pt x="188344" y="425697"/>
                      </a:cubicBezTo>
                      <a:cubicBezTo>
                        <a:pt x="252077" y="425697"/>
                        <a:pt x="291078" y="392439"/>
                        <a:pt x="313908" y="325924"/>
                      </a:cubicBezTo>
                      <a:lnTo>
                        <a:pt x="358616" y="325924"/>
                      </a:lnTo>
                      <a:close/>
                    </a:path>
                  </a:pathLst>
                </a:custGeom>
                <a:solidFill>
                  <a:srgbClr val="000000"/>
                </a:solidFill>
                <a:ln w="9512" cap="flat">
                  <a:noFill/>
                  <a:prstDash val="solid"/>
                  <a:miter/>
                </a:ln>
              </p:spPr>
              <p:txBody>
                <a:bodyPr rtlCol="0" anchor="ctr"/>
                <a:lstStyle/>
                <a:p>
                  <a:endParaRPr lang="en-US"/>
                </a:p>
              </p:txBody>
            </p:sp>
            <p:sp>
              <p:nvSpPr>
                <p:cNvPr id="196" name="Freeform 195">
                  <a:extLst>
                    <a:ext uri="{FF2B5EF4-FFF2-40B4-BE49-F238E27FC236}">
                      <a16:creationId xmlns:a16="http://schemas.microsoft.com/office/drawing/2014/main" id="{7A0BD292-650D-F847-B40F-2EAD47DFF684}"/>
                    </a:ext>
                  </a:extLst>
                </p:cNvPr>
                <p:cNvSpPr/>
                <p:nvPr/>
              </p:nvSpPr>
              <p:spPr>
                <a:xfrm>
                  <a:off x="4416213" y="4918308"/>
                  <a:ext cx="339591" cy="468456"/>
                </a:xfrm>
                <a:custGeom>
                  <a:avLst/>
                  <a:gdLst>
                    <a:gd name="connsiteX0" fmla="*/ 333884 w 339591"/>
                    <a:gd name="connsiteY0" fmla="*/ 372485 h 468456"/>
                    <a:gd name="connsiteX1" fmla="*/ 339591 w 339591"/>
                    <a:gd name="connsiteY1" fmla="*/ 457054 h 468456"/>
                    <a:gd name="connsiteX2" fmla="*/ 297737 w 339591"/>
                    <a:gd name="connsiteY2" fmla="*/ 457054 h 468456"/>
                    <a:gd name="connsiteX3" fmla="*/ 290127 w 339591"/>
                    <a:gd name="connsiteY3" fmla="*/ 388638 h 468456"/>
                    <a:gd name="connsiteX4" fmla="*/ 145539 w 339591"/>
                    <a:gd name="connsiteY4" fmla="*/ 468456 h 468456"/>
                    <a:gd name="connsiteX5" fmla="*/ 0 w 339591"/>
                    <a:gd name="connsiteY5" fmla="*/ 334476 h 468456"/>
                    <a:gd name="connsiteX6" fmla="*/ 206418 w 339591"/>
                    <a:gd name="connsiteY6" fmla="*/ 191944 h 468456"/>
                    <a:gd name="connsiteX7" fmla="*/ 290127 w 339591"/>
                    <a:gd name="connsiteY7" fmla="*/ 191944 h 468456"/>
                    <a:gd name="connsiteX8" fmla="*/ 290127 w 339591"/>
                    <a:gd name="connsiteY8" fmla="*/ 146333 h 468456"/>
                    <a:gd name="connsiteX9" fmla="*/ 176930 w 339591"/>
                    <a:gd name="connsiteY9" fmla="*/ 41810 h 468456"/>
                    <a:gd name="connsiteX10" fmla="*/ 65635 w 339591"/>
                    <a:gd name="connsiteY10" fmla="*/ 125428 h 468456"/>
                    <a:gd name="connsiteX11" fmla="*/ 21879 w 339591"/>
                    <a:gd name="connsiteY11" fmla="*/ 125428 h 468456"/>
                    <a:gd name="connsiteX12" fmla="*/ 176930 w 339591"/>
                    <a:gd name="connsiteY12" fmla="*/ 0 h 468456"/>
                    <a:gd name="connsiteX13" fmla="*/ 332932 w 339591"/>
                    <a:gd name="connsiteY13" fmla="*/ 140632 h 468456"/>
                    <a:gd name="connsiteX14" fmla="*/ 332932 w 339591"/>
                    <a:gd name="connsiteY14" fmla="*/ 372485 h 468456"/>
                    <a:gd name="connsiteX15" fmla="*/ 290127 w 339591"/>
                    <a:gd name="connsiteY15" fmla="*/ 229952 h 468456"/>
                    <a:gd name="connsiteX16" fmla="*/ 203564 w 339591"/>
                    <a:gd name="connsiteY16" fmla="*/ 229952 h 468456"/>
                    <a:gd name="connsiteX17" fmla="*/ 45659 w 339591"/>
                    <a:gd name="connsiteY17" fmla="*/ 332576 h 468456"/>
                    <a:gd name="connsiteX18" fmla="*/ 146490 w 339591"/>
                    <a:gd name="connsiteY18" fmla="*/ 427597 h 468456"/>
                    <a:gd name="connsiteX19" fmla="*/ 290127 w 339591"/>
                    <a:gd name="connsiteY19" fmla="*/ 246106 h 468456"/>
                    <a:gd name="connsiteX20" fmla="*/ 290127 w 339591"/>
                    <a:gd name="connsiteY20" fmla="*/ 229952 h 46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9591" h="468456">
                      <a:moveTo>
                        <a:pt x="333884" y="372485"/>
                      </a:moveTo>
                      <a:cubicBezTo>
                        <a:pt x="333884" y="411443"/>
                        <a:pt x="337688" y="442801"/>
                        <a:pt x="339591" y="457054"/>
                      </a:cubicBezTo>
                      <a:lnTo>
                        <a:pt x="297737" y="457054"/>
                      </a:lnTo>
                      <a:cubicBezTo>
                        <a:pt x="293932" y="446601"/>
                        <a:pt x="292029" y="426647"/>
                        <a:pt x="290127" y="388638"/>
                      </a:cubicBezTo>
                      <a:cubicBezTo>
                        <a:pt x="274907" y="421896"/>
                        <a:pt x="236857" y="468456"/>
                        <a:pt x="145539" y="468456"/>
                      </a:cubicBezTo>
                      <a:cubicBezTo>
                        <a:pt x="43757" y="468456"/>
                        <a:pt x="0" y="401941"/>
                        <a:pt x="0" y="334476"/>
                      </a:cubicBezTo>
                      <a:cubicBezTo>
                        <a:pt x="0" y="236604"/>
                        <a:pt x="75148" y="191944"/>
                        <a:pt x="206418" y="191944"/>
                      </a:cubicBezTo>
                      <a:cubicBezTo>
                        <a:pt x="243516" y="191944"/>
                        <a:pt x="272053" y="191944"/>
                        <a:pt x="290127" y="191944"/>
                      </a:cubicBezTo>
                      <a:lnTo>
                        <a:pt x="290127" y="146333"/>
                      </a:lnTo>
                      <a:cubicBezTo>
                        <a:pt x="290127" y="101673"/>
                        <a:pt x="276809" y="41810"/>
                        <a:pt x="176930" y="41810"/>
                      </a:cubicBezTo>
                      <a:cubicBezTo>
                        <a:pt x="88465" y="41810"/>
                        <a:pt x="75148" y="89320"/>
                        <a:pt x="65635" y="125428"/>
                      </a:cubicBezTo>
                      <a:lnTo>
                        <a:pt x="21879" y="125428"/>
                      </a:lnTo>
                      <a:cubicBezTo>
                        <a:pt x="25683" y="76017"/>
                        <a:pt x="56123" y="0"/>
                        <a:pt x="176930" y="0"/>
                      </a:cubicBezTo>
                      <a:cubicBezTo>
                        <a:pt x="276809" y="0"/>
                        <a:pt x="332932" y="42760"/>
                        <a:pt x="332932" y="140632"/>
                      </a:cubicBezTo>
                      <a:lnTo>
                        <a:pt x="332932" y="372485"/>
                      </a:lnTo>
                      <a:close/>
                      <a:moveTo>
                        <a:pt x="290127" y="229952"/>
                      </a:moveTo>
                      <a:cubicBezTo>
                        <a:pt x="273005" y="229952"/>
                        <a:pt x="233053" y="229952"/>
                        <a:pt x="203564" y="229952"/>
                      </a:cubicBezTo>
                      <a:cubicBezTo>
                        <a:pt x="105587" y="229952"/>
                        <a:pt x="45659" y="255608"/>
                        <a:pt x="45659" y="332576"/>
                      </a:cubicBezTo>
                      <a:cubicBezTo>
                        <a:pt x="45659" y="388638"/>
                        <a:pt x="85611" y="427597"/>
                        <a:pt x="146490" y="427597"/>
                      </a:cubicBezTo>
                      <a:cubicBezTo>
                        <a:pt x="272053" y="427597"/>
                        <a:pt x="290127" y="343028"/>
                        <a:pt x="290127" y="246106"/>
                      </a:cubicBezTo>
                      <a:lnTo>
                        <a:pt x="290127" y="229952"/>
                      </a:lnTo>
                      <a:close/>
                    </a:path>
                  </a:pathLst>
                </a:custGeom>
                <a:solidFill>
                  <a:srgbClr val="000000"/>
                </a:solidFill>
                <a:ln w="9512" cap="flat">
                  <a:noFill/>
                  <a:prstDash val="solid"/>
                  <a:miter/>
                </a:ln>
              </p:spPr>
              <p:txBody>
                <a:bodyPr rtlCol="0" anchor="ctr"/>
                <a:lstStyle/>
                <a:p>
                  <a:endParaRPr lang="en-US"/>
                </a:p>
              </p:txBody>
            </p:sp>
            <p:sp>
              <p:nvSpPr>
                <p:cNvPr id="197" name="Freeform 196">
                  <a:extLst>
                    <a:ext uri="{FF2B5EF4-FFF2-40B4-BE49-F238E27FC236}">
                      <a16:creationId xmlns:a16="http://schemas.microsoft.com/office/drawing/2014/main" id="{2783BDF9-F027-8745-A428-AE6903270AB9}"/>
                    </a:ext>
                  </a:extLst>
                </p:cNvPr>
                <p:cNvSpPr/>
                <p:nvPr/>
              </p:nvSpPr>
              <p:spPr>
                <a:xfrm>
                  <a:off x="4894684" y="4717813"/>
                  <a:ext cx="43756" cy="658499"/>
                </a:xfrm>
                <a:custGeom>
                  <a:avLst/>
                  <a:gdLst>
                    <a:gd name="connsiteX0" fmla="*/ 0 w 43756"/>
                    <a:gd name="connsiteY0" fmla="*/ 657549 h 658499"/>
                    <a:gd name="connsiteX1" fmla="*/ 0 w 43756"/>
                    <a:gd name="connsiteY1" fmla="*/ 0 h 658499"/>
                    <a:gd name="connsiteX2" fmla="*/ 43757 w 43756"/>
                    <a:gd name="connsiteY2" fmla="*/ 0 h 658499"/>
                    <a:gd name="connsiteX3" fmla="*/ 43757 w 43756"/>
                    <a:gd name="connsiteY3" fmla="*/ 658500 h 658499"/>
                    <a:gd name="connsiteX4" fmla="*/ 0 w 43756"/>
                    <a:gd name="connsiteY4" fmla="*/ 658500 h 658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56" h="658499">
                      <a:moveTo>
                        <a:pt x="0" y="657549"/>
                      </a:moveTo>
                      <a:lnTo>
                        <a:pt x="0" y="0"/>
                      </a:lnTo>
                      <a:lnTo>
                        <a:pt x="43757" y="0"/>
                      </a:lnTo>
                      <a:lnTo>
                        <a:pt x="43757" y="658500"/>
                      </a:lnTo>
                      <a:lnTo>
                        <a:pt x="0" y="658500"/>
                      </a:lnTo>
                      <a:close/>
                    </a:path>
                  </a:pathLst>
                </a:custGeom>
                <a:solidFill>
                  <a:srgbClr val="000000"/>
                </a:solidFill>
                <a:ln w="9512" cap="flat">
                  <a:noFill/>
                  <a:prstDash val="solid"/>
                  <a:miter/>
                </a:ln>
              </p:spPr>
              <p:txBody>
                <a:bodyPr rtlCol="0" anchor="ctr"/>
                <a:lstStyle/>
                <a:p>
                  <a:endParaRPr lang="en-US"/>
                </a:p>
              </p:txBody>
            </p:sp>
            <p:sp>
              <p:nvSpPr>
                <p:cNvPr id="198" name="Freeform 197">
                  <a:extLst>
                    <a:ext uri="{FF2B5EF4-FFF2-40B4-BE49-F238E27FC236}">
                      <a16:creationId xmlns:a16="http://schemas.microsoft.com/office/drawing/2014/main" id="{01F98EC6-EB8B-3F45-81A9-1CD03F472784}"/>
                    </a:ext>
                  </a:extLst>
                </p:cNvPr>
                <p:cNvSpPr/>
                <p:nvPr/>
              </p:nvSpPr>
              <p:spPr>
                <a:xfrm>
                  <a:off x="5247592" y="4709261"/>
                  <a:ext cx="237808" cy="667051"/>
                </a:xfrm>
                <a:custGeom>
                  <a:avLst/>
                  <a:gdLst>
                    <a:gd name="connsiteX0" fmla="*/ 75148 w 237808"/>
                    <a:gd name="connsiteY0" fmla="*/ 666101 h 667051"/>
                    <a:gd name="connsiteX1" fmla="*/ 75148 w 237808"/>
                    <a:gd name="connsiteY1" fmla="*/ 262260 h 667051"/>
                    <a:gd name="connsiteX2" fmla="*/ 0 w 237808"/>
                    <a:gd name="connsiteY2" fmla="*/ 262260 h 667051"/>
                    <a:gd name="connsiteX3" fmla="*/ 0 w 237808"/>
                    <a:gd name="connsiteY3" fmla="*/ 220450 h 667051"/>
                    <a:gd name="connsiteX4" fmla="*/ 75148 w 237808"/>
                    <a:gd name="connsiteY4" fmla="*/ 220450 h 667051"/>
                    <a:gd name="connsiteX5" fmla="*/ 75148 w 237808"/>
                    <a:gd name="connsiteY5" fmla="*/ 156786 h 667051"/>
                    <a:gd name="connsiteX6" fmla="*/ 195003 w 237808"/>
                    <a:gd name="connsiteY6" fmla="*/ 0 h 667051"/>
                    <a:gd name="connsiteX7" fmla="*/ 237809 w 237808"/>
                    <a:gd name="connsiteY7" fmla="*/ 6651 h 667051"/>
                    <a:gd name="connsiteX8" fmla="*/ 237809 w 237808"/>
                    <a:gd name="connsiteY8" fmla="*/ 49411 h 667051"/>
                    <a:gd name="connsiteX9" fmla="*/ 190247 w 237808"/>
                    <a:gd name="connsiteY9" fmla="*/ 43710 h 667051"/>
                    <a:gd name="connsiteX10" fmla="*/ 118904 w 237808"/>
                    <a:gd name="connsiteY10" fmla="*/ 158686 h 667051"/>
                    <a:gd name="connsiteX11" fmla="*/ 118904 w 237808"/>
                    <a:gd name="connsiteY11" fmla="*/ 220450 h 667051"/>
                    <a:gd name="connsiteX12" fmla="*/ 214979 w 237808"/>
                    <a:gd name="connsiteY12" fmla="*/ 220450 h 667051"/>
                    <a:gd name="connsiteX13" fmla="*/ 214979 w 237808"/>
                    <a:gd name="connsiteY13" fmla="*/ 262260 h 667051"/>
                    <a:gd name="connsiteX14" fmla="*/ 118904 w 237808"/>
                    <a:gd name="connsiteY14" fmla="*/ 262260 h 667051"/>
                    <a:gd name="connsiteX15" fmla="*/ 118904 w 237808"/>
                    <a:gd name="connsiteY15" fmla="*/ 667052 h 667051"/>
                    <a:gd name="connsiteX16" fmla="*/ 75148 w 237808"/>
                    <a:gd name="connsiteY16" fmla="*/ 667052 h 667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7808" h="667051">
                      <a:moveTo>
                        <a:pt x="75148" y="666101"/>
                      </a:moveTo>
                      <a:lnTo>
                        <a:pt x="75148" y="262260"/>
                      </a:lnTo>
                      <a:lnTo>
                        <a:pt x="0" y="262260"/>
                      </a:lnTo>
                      <a:lnTo>
                        <a:pt x="0" y="220450"/>
                      </a:lnTo>
                      <a:lnTo>
                        <a:pt x="75148" y="220450"/>
                      </a:lnTo>
                      <a:lnTo>
                        <a:pt x="75148" y="156786"/>
                      </a:lnTo>
                      <a:cubicBezTo>
                        <a:pt x="75148" y="81719"/>
                        <a:pt x="96075" y="0"/>
                        <a:pt x="195003" y="0"/>
                      </a:cubicBezTo>
                      <a:cubicBezTo>
                        <a:pt x="208321" y="0"/>
                        <a:pt x="227345" y="2851"/>
                        <a:pt x="237809" y="6651"/>
                      </a:cubicBezTo>
                      <a:lnTo>
                        <a:pt x="237809" y="49411"/>
                      </a:lnTo>
                      <a:cubicBezTo>
                        <a:pt x="224492" y="45610"/>
                        <a:pt x="203565" y="43710"/>
                        <a:pt x="190247" y="43710"/>
                      </a:cubicBezTo>
                      <a:cubicBezTo>
                        <a:pt x="137929" y="43710"/>
                        <a:pt x="118904" y="80768"/>
                        <a:pt x="118904" y="158686"/>
                      </a:cubicBezTo>
                      <a:lnTo>
                        <a:pt x="118904" y="220450"/>
                      </a:lnTo>
                      <a:lnTo>
                        <a:pt x="214979" y="220450"/>
                      </a:lnTo>
                      <a:lnTo>
                        <a:pt x="214979" y="262260"/>
                      </a:lnTo>
                      <a:lnTo>
                        <a:pt x="118904" y="262260"/>
                      </a:lnTo>
                      <a:lnTo>
                        <a:pt x="118904" y="667052"/>
                      </a:lnTo>
                      <a:lnTo>
                        <a:pt x="75148" y="667052"/>
                      </a:lnTo>
                      <a:close/>
                    </a:path>
                  </a:pathLst>
                </a:custGeom>
                <a:solidFill>
                  <a:srgbClr val="000000"/>
                </a:solidFill>
                <a:ln w="9512"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9EE0A1C0-E813-3945-861D-79791E82E61A}"/>
                    </a:ext>
                  </a:extLst>
                </p:cNvPr>
                <p:cNvSpPr/>
                <p:nvPr/>
              </p:nvSpPr>
              <p:spPr>
                <a:xfrm>
                  <a:off x="5496816" y="4918308"/>
                  <a:ext cx="390957" cy="467506"/>
                </a:xfrm>
                <a:custGeom>
                  <a:avLst/>
                  <a:gdLst>
                    <a:gd name="connsiteX0" fmla="*/ 390957 w 390957"/>
                    <a:gd name="connsiteY0" fmla="*/ 232803 h 467506"/>
                    <a:gd name="connsiteX1" fmla="*/ 192150 w 390957"/>
                    <a:gd name="connsiteY1" fmla="*/ 467506 h 467506"/>
                    <a:gd name="connsiteX2" fmla="*/ 0 w 390957"/>
                    <a:gd name="connsiteY2" fmla="*/ 233753 h 467506"/>
                    <a:gd name="connsiteX3" fmla="*/ 196906 w 390957"/>
                    <a:gd name="connsiteY3" fmla="*/ 0 h 467506"/>
                    <a:gd name="connsiteX4" fmla="*/ 390957 w 390957"/>
                    <a:gd name="connsiteY4" fmla="*/ 232803 h 467506"/>
                    <a:gd name="connsiteX5" fmla="*/ 46611 w 390957"/>
                    <a:gd name="connsiteY5" fmla="*/ 233753 h 467506"/>
                    <a:gd name="connsiteX6" fmla="*/ 195954 w 390957"/>
                    <a:gd name="connsiteY6" fmla="*/ 425697 h 467506"/>
                    <a:gd name="connsiteX7" fmla="*/ 344347 w 390957"/>
                    <a:gd name="connsiteY7" fmla="*/ 233753 h 467506"/>
                    <a:gd name="connsiteX8" fmla="*/ 194052 w 390957"/>
                    <a:gd name="connsiteY8" fmla="*/ 41810 h 467506"/>
                    <a:gd name="connsiteX9" fmla="*/ 46611 w 390957"/>
                    <a:gd name="connsiteY9" fmla="*/ 233753 h 46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957" h="467506">
                      <a:moveTo>
                        <a:pt x="390957" y="232803"/>
                      </a:moveTo>
                      <a:cubicBezTo>
                        <a:pt x="390957" y="357281"/>
                        <a:pt x="323420" y="467506"/>
                        <a:pt x="192150" y="467506"/>
                      </a:cubicBezTo>
                      <a:cubicBezTo>
                        <a:pt x="73245" y="467506"/>
                        <a:pt x="0" y="368684"/>
                        <a:pt x="0" y="233753"/>
                      </a:cubicBezTo>
                      <a:cubicBezTo>
                        <a:pt x="0" y="106424"/>
                        <a:pt x="69440" y="0"/>
                        <a:pt x="196906" y="0"/>
                      </a:cubicBezTo>
                      <a:cubicBezTo>
                        <a:pt x="313908" y="0"/>
                        <a:pt x="390957" y="93121"/>
                        <a:pt x="390957" y="232803"/>
                      </a:cubicBezTo>
                      <a:close/>
                      <a:moveTo>
                        <a:pt x="46611" y="233753"/>
                      </a:moveTo>
                      <a:cubicBezTo>
                        <a:pt x="46611" y="340177"/>
                        <a:pt x="102733" y="425697"/>
                        <a:pt x="195954" y="425697"/>
                      </a:cubicBezTo>
                      <a:cubicBezTo>
                        <a:pt x="291078" y="425697"/>
                        <a:pt x="344347" y="345879"/>
                        <a:pt x="344347" y="233753"/>
                      </a:cubicBezTo>
                      <a:cubicBezTo>
                        <a:pt x="344347" y="128279"/>
                        <a:pt x="292029" y="41810"/>
                        <a:pt x="194052" y="41810"/>
                      </a:cubicBezTo>
                      <a:cubicBezTo>
                        <a:pt x="94173" y="41810"/>
                        <a:pt x="46611" y="127329"/>
                        <a:pt x="46611" y="233753"/>
                      </a:cubicBezTo>
                      <a:close/>
                    </a:path>
                  </a:pathLst>
                </a:custGeom>
                <a:solidFill>
                  <a:srgbClr val="000000"/>
                </a:solidFill>
                <a:ln w="9512" cap="flat">
                  <a:noFill/>
                  <a:prstDash val="solid"/>
                  <a:miter/>
                </a:ln>
              </p:spPr>
              <p:txBody>
                <a:bodyPr rtlCol="0" anchor="ctr"/>
                <a:lstStyle/>
                <a:p>
                  <a:endParaRPr lang="en-US"/>
                </a:p>
              </p:txBody>
            </p:sp>
            <p:sp>
              <p:nvSpPr>
                <p:cNvPr id="200" name="Freeform 199">
                  <a:extLst>
                    <a:ext uri="{FF2B5EF4-FFF2-40B4-BE49-F238E27FC236}">
                      <a16:creationId xmlns:a16="http://schemas.microsoft.com/office/drawing/2014/main" id="{7322E40C-5560-614E-87DC-0422A2388AFB}"/>
                    </a:ext>
                  </a:extLst>
                </p:cNvPr>
                <p:cNvSpPr/>
                <p:nvPr/>
              </p:nvSpPr>
              <p:spPr>
                <a:xfrm>
                  <a:off x="5966726" y="4918308"/>
                  <a:ext cx="390957" cy="467506"/>
                </a:xfrm>
                <a:custGeom>
                  <a:avLst/>
                  <a:gdLst>
                    <a:gd name="connsiteX0" fmla="*/ 390957 w 390957"/>
                    <a:gd name="connsiteY0" fmla="*/ 232803 h 467506"/>
                    <a:gd name="connsiteX1" fmla="*/ 192149 w 390957"/>
                    <a:gd name="connsiteY1" fmla="*/ 467506 h 467506"/>
                    <a:gd name="connsiteX2" fmla="*/ 0 w 390957"/>
                    <a:gd name="connsiteY2" fmla="*/ 233753 h 467506"/>
                    <a:gd name="connsiteX3" fmla="*/ 196905 w 390957"/>
                    <a:gd name="connsiteY3" fmla="*/ 0 h 467506"/>
                    <a:gd name="connsiteX4" fmla="*/ 390957 w 390957"/>
                    <a:gd name="connsiteY4" fmla="*/ 232803 h 467506"/>
                    <a:gd name="connsiteX5" fmla="*/ 46610 w 390957"/>
                    <a:gd name="connsiteY5" fmla="*/ 233753 h 467506"/>
                    <a:gd name="connsiteX6" fmla="*/ 195954 w 390957"/>
                    <a:gd name="connsiteY6" fmla="*/ 425697 h 467506"/>
                    <a:gd name="connsiteX7" fmla="*/ 344347 w 390957"/>
                    <a:gd name="connsiteY7" fmla="*/ 233753 h 467506"/>
                    <a:gd name="connsiteX8" fmla="*/ 194052 w 390957"/>
                    <a:gd name="connsiteY8" fmla="*/ 41810 h 467506"/>
                    <a:gd name="connsiteX9" fmla="*/ 46610 w 390957"/>
                    <a:gd name="connsiteY9" fmla="*/ 233753 h 46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957" h="467506">
                      <a:moveTo>
                        <a:pt x="390957" y="232803"/>
                      </a:moveTo>
                      <a:cubicBezTo>
                        <a:pt x="390957" y="357281"/>
                        <a:pt x="323420" y="467506"/>
                        <a:pt x="192149" y="467506"/>
                      </a:cubicBezTo>
                      <a:cubicBezTo>
                        <a:pt x="73245" y="467506"/>
                        <a:pt x="0" y="368684"/>
                        <a:pt x="0" y="233753"/>
                      </a:cubicBezTo>
                      <a:cubicBezTo>
                        <a:pt x="0" y="106424"/>
                        <a:pt x="69440" y="0"/>
                        <a:pt x="196905" y="0"/>
                      </a:cubicBezTo>
                      <a:cubicBezTo>
                        <a:pt x="313908" y="0"/>
                        <a:pt x="390957" y="93121"/>
                        <a:pt x="390957" y="232803"/>
                      </a:cubicBezTo>
                      <a:close/>
                      <a:moveTo>
                        <a:pt x="46610" y="233753"/>
                      </a:moveTo>
                      <a:cubicBezTo>
                        <a:pt x="46610" y="340177"/>
                        <a:pt x="102733" y="425697"/>
                        <a:pt x="195954" y="425697"/>
                      </a:cubicBezTo>
                      <a:cubicBezTo>
                        <a:pt x="291078" y="425697"/>
                        <a:pt x="344347" y="345879"/>
                        <a:pt x="344347" y="233753"/>
                      </a:cubicBezTo>
                      <a:cubicBezTo>
                        <a:pt x="344347" y="128279"/>
                        <a:pt x="292029" y="41810"/>
                        <a:pt x="194052" y="41810"/>
                      </a:cubicBezTo>
                      <a:cubicBezTo>
                        <a:pt x="94172" y="41810"/>
                        <a:pt x="46610" y="127329"/>
                        <a:pt x="46610" y="233753"/>
                      </a:cubicBezTo>
                      <a:close/>
                    </a:path>
                  </a:pathLst>
                </a:custGeom>
                <a:solidFill>
                  <a:srgbClr val="000000"/>
                </a:solidFill>
                <a:ln w="9512" cap="flat">
                  <a:noFill/>
                  <a:prstDash val="solid"/>
                  <a:miter/>
                </a:ln>
              </p:spPr>
              <p:txBody>
                <a:bodyPr rtlCol="0" anchor="ctr"/>
                <a:lstStyle/>
                <a:p>
                  <a:endParaRPr lang="en-US"/>
                </a:p>
              </p:txBody>
            </p:sp>
            <p:sp>
              <p:nvSpPr>
                <p:cNvPr id="201" name="Freeform 200">
                  <a:extLst>
                    <a:ext uri="{FF2B5EF4-FFF2-40B4-BE49-F238E27FC236}">
                      <a16:creationId xmlns:a16="http://schemas.microsoft.com/office/drawing/2014/main" id="{7C6CCBFC-9F1D-FF4C-9660-A9F35D7741C4}"/>
                    </a:ext>
                  </a:extLst>
                </p:cNvPr>
                <p:cNvSpPr/>
                <p:nvPr/>
              </p:nvSpPr>
              <p:spPr>
                <a:xfrm>
                  <a:off x="6437587" y="4717813"/>
                  <a:ext cx="374786" cy="668001"/>
                </a:xfrm>
                <a:custGeom>
                  <a:avLst/>
                  <a:gdLst>
                    <a:gd name="connsiteX0" fmla="*/ 373835 w 374786"/>
                    <a:gd name="connsiteY0" fmla="*/ 0 h 668001"/>
                    <a:gd name="connsiteX1" fmla="*/ 373835 w 374786"/>
                    <a:gd name="connsiteY1" fmla="*/ 529270 h 668001"/>
                    <a:gd name="connsiteX2" fmla="*/ 374786 w 374786"/>
                    <a:gd name="connsiteY2" fmla="*/ 657549 h 668001"/>
                    <a:gd name="connsiteX3" fmla="*/ 332932 w 374786"/>
                    <a:gd name="connsiteY3" fmla="*/ 657549 h 668001"/>
                    <a:gd name="connsiteX4" fmla="*/ 330078 w 374786"/>
                    <a:gd name="connsiteY4" fmla="*/ 582482 h 668001"/>
                    <a:gd name="connsiteX5" fmla="*/ 182637 w 374786"/>
                    <a:gd name="connsiteY5" fmla="*/ 668002 h 668001"/>
                    <a:gd name="connsiteX6" fmla="*/ 0 w 374786"/>
                    <a:gd name="connsiteY6" fmla="*/ 439000 h 668001"/>
                    <a:gd name="connsiteX7" fmla="*/ 194052 w 374786"/>
                    <a:gd name="connsiteY7" fmla="*/ 199545 h 668001"/>
                    <a:gd name="connsiteX8" fmla="*/ 330078 w 374786"/>
                    <a:gd name="connsiteY8" fmla="*/ 266060 h 668001"/>
                    <a:gd name="connsiteX9" fmla="*/ 330078 w 374786"/>
                    <a:gd name="connsiteY9" fmla="*/ 0 h 668001"/>
                    <a:gd name="connsiteX10" fmla="*/ 373835 w 374786"/>
                    <a:gd name="connsiteY10" fmla="*/ 0 h 668001"/>
                    <a:gd name="connsiteX11" fmla="*/ 46610 w 374786"/>
                    <a:gd name="connsiteY11" fmla="*/ 438049 h 668001"/>
                    <a:gd name="connsiteX12" fmla="*/ 184539 w 374786"/>
                    <a:gd name="connsiteY12" fmla="*/ 626192 h 668001"/>
                    <a:gd name="connsiteX13" fmla="*/ 331981 w 374786"/>
                    <a:gd name="connsiteY13" fmla="*/ 423796 h 668001"/>
                    <a:gd name="connsiteX14" fmla="*/ 192149 w 374786"/>
                    <a:gd name="connsiteY14" fmla="*/ 242305 h 668001"/>
                    <a:gd name="connsiteX15" fmla="*/ 46610 w 374786"/>
                    <a:gd name="connsiteY15" fmla="*/ 438049 h 66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4786" h="668001">
                      <a:moveTo>
                        <a:pt x="373835" y="0"/>
                      </a:moveTo>
                      <a:lnTo>
                        <a:pt x="373835" y="529270"/>
                      </a:lnTo>
                      <a:cubicBezTo>
                        <a:pt x="373835" y="572030"/>
                        <a:pt x="373835" y="612889"/>
                        <a:pt x="374786" y="657549"/>
                      </a:cubicBezTo>
                      <a:lnTo>
                        <a:pt x="332932" y="657549"/>
                      </a:lnTo>
                      <a:cubicBezTo>
                        <a:pt x="331030" y="647097"/>
                        <a:pt x="330078" y="605288"/>
                        <a:pt x="330078" y="582482"/>
                      </a:cubicBezTo>
                      <a:cubicBezTo>
                        <a:pt x="308200" y="636645"/>
                        <a:pt x="258735" y="668002"/>
                        <a:pt x="182637" y="668002"/>
                      </a:cubicBezTo>
                      <a:cubicBezTo>
                        <a:pt x="68488" y="668002"/>
                        <a:pt x="0" y="572980"/>
                        <a:pt x="0" y="439000"/>
                      </a:cubicBezTo>
                      <a:cubicBezTo>
                        <a:pt x="0" y="301218"/>
                        <a:pt x="75147" y="199545"/>
                        <a:pt x="194052" y="199545"/>
                      </a:cubicBezTo>
                      <a:cubicBezTo>
                        <a:pt x="281565" y="199545"/>
                        <a:pt x="316761" y="237554"/>
                        <a:pt x="330078" y="266060"/>
                      </a:cubicBezTo>
                      <a:lnTo>
                        <a:pt x="330078" y="0"/>
                      </a:lnTo>
                      <a:lnTo>
                        <a:pt x="373835" y="0"/>
                      </a:lnTo>
                      <a:close/>
                      <a:moveTo>
                        <a:pt x="46610" y="438049"/>
                      </a:moveTo>
                      <a:cubicBezTo>
                        <a:pt x="46610" y="560627"/>
                        <a:pt x="109392" y="626192"/>
                        <a:pt x="184539" y="626192"/>
                      </a:cubicBezTo>
                      <a:cubicBezTo>
                        <a:pt x="300590" y="626192"/>
                        <a:pt x="331981" y="544474"/>
                        <a:pt x="331981" y="423796"/>
                      </a:cubicBezTo>
                      <a:cubicBezTo>
                        <a:pt x="331981" y="308820"/>
                        <a:pt x="304395" y="242305"/>
                        <a:pt x="192149" y="242305"/>
                      </a:cubicBezTo>
                      <a:cubicBezTo>
                        <a:pt x="105587" y="242305"/>
                        <a:pt x="46610" y="313571"/>
                        <a:pt x="46610" y="438049"/>
                      </a:cubicBezTo>
                      <a:close/>
                    </a:path>
                  </a:pathLst>
                </a:custGeom>
                <a:solidFill>
                  <a:srgbClr val="000000"/>
                </a:solidFill>
                <a:ln w="9512" cap="flat">
                  <a:noFill/>
                  <a:prstDash val="solid"/>
                  <a:miter/>
                </a:ln>
              </p:spPr>
              <p:txBody>
                <a:bodyPr rtlCol="0" anchor="ctr"/>
                <a:lstStyle/>
                <a:p>
                  <a:endParaRPr lang="en-US"/>
                </a:p>
              </p:txBody>
            </p:sp>
          </p:grpSp>
          <p:grpSp>
            <p:nvGrpSpPr>
              <p:cNvPr id="174" name="Graphic 2">
                <a:extLst>
                  <a:ext uri="{FF2B5EF4-FFF2-40B4-BE49-F238E27FC236}">
                    <a16:creationId xmlns:a16="http://schemas.microsoft.com/office/drawing/2014/main" id="{60808B0A-B438-BA43-A82F-F1B00FFDCFDF}"/>
                  </a:ext>
                </a:extLst>
              </p:cNvPr>
              <p:cNvGrpSpPr/>
              <p:nvPr/>
            </p:nvGrpSpPr>
            <p:grpSpPr>
              <a:xfrm>
                <a:off x="2629793" y="5482737"/>
                <a:ext cx="4193044" cy="380086"/>
                <a:chOff x="2629793" y="5482737"/>
                <a:chExt cx="4193044" cy="380086"/>
              </a:xfrm>
              <a:solidFill>
                <a:srgbClr val="000000"/>
              </a:solidFill>
            </p:grpSpPr>
            <p:sp>
              <p:nvSpPr>
                <p:cNvPr id="175" name="Freeform 174">
                  <a:extLst>
                    <a:ext uri="{FF2B5EF4-FFF2-40B4-BE49-F238E27FC236}">
                      <a16:creationId xmlns:a16="http://schemas.microsoft.com/office/drawing/2014/main" id="{E205D79F-82B8-8C45-9EAD-27B41F8BCCAC}"/>
                    </a:ext>
                  </a:extLst>
                </p:cNvPr>
                <p:cNvSpPr/>
                <p:nvPr/>
              </p:nvSpPr>
              <p:spPr>
                <a:xfrm>
                  <a:off x="2629793" y="5571107"/>
                  <a:ext cx="178832" cy="215698"/>
                </a:xfrm>
                <a:custGeom>
                  <a:avLst/>
                  <a:gdLst>
                    <a:gd name="connsiteX0" fmla="*/ 36147 w 178832"/>
                    <a:gd name="connsiteY0" fmla="*/ 114026 h 215698"/>
                    <a:gd name="connsiteX1" fmla="*/ 91319 w 178832"/>
                    <a:gd name="connsiteY1" fmla="*/ 186242 h 215698"/>
                    <a:gd name="connsiteX2" fmla="*/ 140783 w 178832"/>
                    <a:gd name="connsiteY2" fmla="*/ 153935 h 215698"/>
                    <a:gd name="connsiteX3" fmla="*/ 175978 w 178832"/>
                    <a:gd name="connsiteY3" fmla="*/ 153935 h 215698"/>
                    <a:gd name="connsiteX4" fmla="*/ 90367 w 178832"/>
                    <a:gd name="connsiteY4" fmla="*/ 215699 h 215698"/>
                    <a:gd name="connsiteX5" fmla="*/ 0 w 178832"/>
                    <a:gd name="connsiteY5" fmla="*/ 110225 h 215698"/>
                    <a:gd name="connsiteX6" fmla="*/ 92270 w 178832"/>
                    <a:gd name="connsiteY6" fmla="*/ 0 h 215698"/>
                    <a:gd name="connsiteX7" fmla="*/ 178832 w 178832"/>
                    <a:gd name="connsiteY7" fmla="*/ 97872 h 215698"/>
                    <a:gd name="connsiteX8" fmla="*/ 177881 w 178832"/>
                    <a:gd name="connsiteY8" fmla="*/ 114976 h 215698"/>
                    <a:gd name="connsiteX9" fmla="*/ 36147 w 178832"/>
                    <a:gd name="connsiteY9" fmla="*/ 114976 h 215698"/>
                    <a:gd name="connsiteX10" fmla="*/ 144588 w 178832"/>
                    <a:gd name="connsiteY10" fmla="*/ 88370 h 215698"/>
                    <a:gd name="connsiteX11" fmla="*/ 92270 w 178832"/>
                    <a:gd name="connsiteY11" fmla="*/ 27556 h 215698"/>
                    <a:gd name="connsiteX12" fmla="*/ 37098 w 178832"/>
                    <a:gd name="connsiteY12" fmla="*/ 88370 h 215698"/>
                    <a:gd name="connsiteX13" fmla="*/ 144588 w 178832"/>
                    <a:gd name="connsiteY13" fmla="*/ 88370 h 21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832" h="215698">
                      <a:moveTo>
                        <a:pt x="36147" y="114026"/>
                      </a:moveTo>
                      <a:cubicBezTo>
                        <a:pt x="36147" y="155835"/>
                        <a:pt x="57074" y="186242"/>
                        <a:pt x="91319" y="186242"/>
                      </a:cubicBezTo>
                      <a:cubicBezTo>
                        <a:pt x="123661" y="186242"/>
                        <a:pt x="134124" y="169138"/>
                        <a:pt x="140783" y="153935"/>
                      </a:cubicBezTo>
                      <a:lnTo>
                        <a:pt x="175978" y="153935"/>
                      </a:lnTo>
                      <a:cubicBezTo>
                        <a:pt x="168368" y="180541"/>
                        <a:pt x="146490" y="215699"/>
                        <a:pt x="90367" y="215699"/>
                      </a:cubicBezTo>
                      <a:cubicBezTo>
                        <a:pt x="26634" y="215699"/>
                        <a:pt x="0" y="162487"/>
                        <a:pt x="0" y="110225"/>
                      </a:cubicBezTo>
                      <a:cubicBezTo>
                        <a:pt x="0" y="48461"/>
                        <a:pt x="30439" y="0"/>
                        <a:pt x="92270" y="0"/>
                      </a:cubicBezTo>
                      <a:cubicBezTo>
                        <a:pt x="157905" y="0"/>
                        <a:pt x="178832" y="53212"/>
                        <a:pt x="178832" y="97872"/>
                      </a:cubicBezTo>
                      <a:cubicBezTo>
                        <a:pt x="178832" y="104524"/>
                        <a:pt x="178832" y="109275"/>
                        <a:pt x="177881" y="114976"/>
                      </a:cubicBezTo>
                      <a:lnTo>
                        <a:pt x="36147" y="114976"/>
                      </a:lnTo>
                      <a:close/>
                      <a:moveTo>
                        <a:pt x="144588" y="88370"/>
                      </a:moveTo>
                      <a:cubicBezTo>
                        <a:pt x="144588" y="54162"/>
                        <a:pt x="127465" y="27556"/>
                        <a:pt x="92270" y="27556"/>
                      </a:cubicBezTo>
                      <a:cubicBezTo>
                        <a:pt x="56123" y="27556"/>
                        <a:pt x="40903" y="53212"/>
                        <a:pt x="37098" y="88370"/>
                      </a:cubicBezTo>
                      <a:lnTo>
                        <a:pt x="144588" y="88370"/>
                      </a:lnTo>
                      <a:close/>
                    </a:path>
                  </a:pathLst>
                </a:custGeom>
                <a:solidFill>
                  <a:srgbClr val="000000"/>
                </a:solidFill>
                <a:ln w="9512" cap="flat">
                  <a:noFill/>
                  <a:prstDash val="solid"/>
                  <a:miter/>
                </a:ln>
              </p:spPr>
              <p:txBody>
                <a:bodyPr rtlCol="0" anchor="ctr"/>
                <a:lstStyle/>
                <a:p>
                  <a:endParaRPr lang="en-US"/>
                </a:p>
              </p:txBody>
            </p:sp>
            <p:sp>
              <p:nvSpPr>
                <p:cNvPr id="176" name="Freeform 175">
                  <a:extLst>
                    <a:ext uri="{FF2B5EF4-FFF2-40B4-BE49-F238E27FC236}">
                      <a16:creationId xmlns:a16="http://schemas.microsoft.com/office/drawing/2014/main" id="{68BF5C66-3700-734C-A93F-0C90982AA8F9}"/>
                    </a:ext>
                  </a:extLst>
                </p:cNvPr>
                <p:cNvSpPr/>
                <p:nvPr/>
              </p:nvSpPr>
              <p:spPr>
                <a:xfrm>
                  <a:off x="2934189" y="5570156"/>
                  <a:ext cx="167417" cy="211898"/>
                </a:xfrm>
                <a:custGeom>
                  <a:avLst/>
                  <a:gdLst>
                    <a:gd name="connsiteX0" fmla="*/ 951 w 167417"/>
                    <a:gd name="connsiteY0" fmla="*/ 57013 h 211898"/>
                    <a:gd name="connsiteX1" fmla="*/ 951 w 167417"/>
                    <a:gd name="connsiteY1" fmla="*/ 4751 h 211898"/>
                    <a:gd name="connsiteX2" fmla="*/ 35196 w 167417"/>
                    <a:gd name="connsiteY2" fmla="*/ 4751 h 211898"/>
                    <a:gd name="connsiteX3" fmla="*/ 36147 w 167417"/>
                    <a:gd name="connsiteY3" fmla="*/ 38959 h 211898"/>
                    <a:gd name="connsiteX4" fmla="*/ 99880 w 167417"/>
                    <a:gd name="connsiteY4" fmla="*/ 0 h 211898"/>
                    <a:gd name="connsiteX5" fmla="*/ 167417 w 167417"/>
                    <a:gd name="connsiteY5" fmla="*/ 78868 h 211898"/>
                    <a:gd name="connsiteX6" fmla="*/ 167417 w 167417"/>
                    <a:gd name="connsiteY6" fmla="*/ 211898 h 211898"/>
                    <a:gd name="connsiteX7" fmla="*/ 132222 w 167417"/>
                    <a:gd name="connsiteY7" fmla="*/ 211898 h 211898"/>
                    <a:gd name="connsiteX8" fmla="*/ 132222 w 167417"/>
                    <a:gd name="connsiteY8" fmla="*/ 83619 h 211898"/>
                    <a:gd name="connsiteX9" fmla="*/ 89416 w 167417"/>
                    <a:gd name="connsiteY9" fmla="*/ 31357 h 211898"/>
                    <a:gd name="connsiteX10" fmla="*/ 35196 w 167417"/>
                    <a:gd name="connsiteY10" fmla="*/ 102623 h 211898"/>
                    <a:gd name="connsiteX11" fmla="*/ 35196 w 167417"/>
                    <a:gd name="connsiteY11" fmla="*/ 211898 h 211898"/>
                    <a:gd name="connsiteX12" fmla="*/ 0 w 167417"/>
                    <a:gd name="connsiteY12" fmla="*/ 211898 h 211898"/>
                    <a:gd name="connsiteX13" fmla="*/ 0 w 167417"/>
                    <a:gd name="connsiteY13" fmla="*/ 57013 h 211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7417" h="211898">
                      <a:moveTo>
                        <a:pt x="951" y="57013"/>
                      </a:moveTo>
                      <a:cubicBezTo>
                        <a:pt x="951" y="38959"/>
                        <a:pt x="951" y="20905"/>
                        <a:pt x="951" y="4751"/>
                      </a:cubicBezTo>
                      <a:lnTo>
                        <a:pt x="35196" y="4751"/>
                      </a:lnTo>
                      <a:cubicBezTo>
                        <a:pt x="36147" y="10452"/>
                        <a:pt x="37098" y="32307"/>
                        <a:pt x="36147" y="38959"/>
                      </a:cubicBezTo>
                      <a:cubicBezTo>
                        <a:pt x="44708" y="20905"/>
                        <a:pt x="60879" y="0"/>
                        <a:pt x="99880" y="0"/>
                      </a:cubicBezTo>
                      <a:cubicBezTo>
                        <a:pt x="137929" y="0"/>
                        <a:pt x="167417" y="23755"/>
                        <a:pt x="167417" y="78868"/>
                      </a:cubicBezTo>
                      <a:lnTo>
                        <a:pt x="167417" y="211898"/>
                      </a:lnTo>
                      <a:lnTo>
                        <a:pt x="132222" y="211898"/>
                      </a:lnTo>
                      <a:lnTo>
                        <a:pt x="132222" y="83619"/>
                      </a:lnTo>
                      <a:cubicBezTo>
                        <a:pt x="132222" y="52262"/>
                        <a:pt x="119856" y="31357"/>
                        <a:pt x="89416" y="31357"/>
                      </a:cubicBezTo>
                      <a:cubicBezTo>
                        <a:pt x="51367" y="31357"/>
                        <a:pt x="35196" y="60814"/>
                        <a:pt x="35196" y="102623"/>
                      </a:cubicBezTo>
                      <a:lnTo>
                        <a:pt x="35196" y="211898"/>
                      </a:lnTo>
                      <a:lnTo>
                        <a:pt x="0" y="211898"/>
                      </a:lnTo>
                      <a:lnTo>
                        <a:pt x="0" y="57013"/>
                      </a:lnTo>
                      <a:close/>
                    </a:path>
                  </a:pathLst>
                </a:custGeom>
                <a:solidFill>
                  <a:srgbClr val="000000"/>
                </a:solidFill>
                <a:ln w="9512" cap="flat">
                  <a:noFill/>
                  <a:prstDash val="solid"/>
                  <a:miter/>
                </a:ln>
              </p:spPr>
              <p:txBody>
                <a:bodyPr rtlCol="0" anchor="ctr"/>
                <a:lstStyle/>
                <a:p>
                  <a:endParaRPr lang="en-US"/>
                </a:p>
              </p:txBody>
            </p:sp>
            <p:sp>
              <p:nvSpPr>
                <p:cNvPr id="177" name="Freeform 176">
                  <a:extLst>
                    <a:ext uri="{FF2B5EF4-FFF2-40B4-BE49-F238E27FC236}">
                      <a16:creationId xmlns:a16="http://schemas.microsoft.com/office/drawing/2014/main" id="{F3FD3780-7CA4-4C46-827D-50B17B5FC12E}"/>
                    </a:ext>
                  </a:extLst>
                </p:cNvPr>
                <p:cNvSpPr/>
                <p:nvPr/>
              </p:nvSpPr>
              <p:spPr>
                <a:xfrm>
                  <a:off x="3213852" y="5514094"/>
                  <a:ext cx="115099" cy="269861"/>
                </a:xfrm>
                <a:custGeom>
                  <a:avLst/>
                  <a:gdLst>
                    <a:gd name="connsiteX0" fmla="*/ 0 w 115099"/>
                    <a:gd name="connsiteY0" fmla="*/ 60814 h 269861"/>
                    <a:gd name="connsiteX1" fmla="*/ 35196 w 115099"/>
                    <a:gd name="connsiteY1" fmla="*/ 60814 h 269861"/>
                    <a:gd name="connsiteX2" fmla="*/ 35196 w 115099"/>
                    <a:gd name="connsiteY2" fmla="*/ 0 h 269861"/>
                    <a:gd name="connsiteX3" fmla="*/ 70391 w 115099"/>
                    <a:gd name="connsiteY3" fmla="*/ 0 h 269861"/>
                    <a:gd name="connsiteX4" fmla="*/ 70391 w 115099"/>
                    <a:gd name="connsiteY4" fmla="*/ 60814 h 269861"/>
                    <a:gd name="connsiteX5" fmla="*/ 115100 w 115099"/>
                    <a:gd name="connsiteY5" fmla="*/ 60814 h 269861"/>
                    <a:gd name="connsiteX6" fmla="*/ 115100 w 115099"/>
                    <a:gd name="connsiteY6" fmla="*/ 90271 h 269861"/>
                    <a:gd name="connsiteX7" fmla="*/ 70391 w 115099"/>
                    <a:gd name="connsiteY7" fmla="*/ 90271 h 269861"/>
                    <a:gd name="connsiteX8" fmla="*/ 70391 w 115099"/>
                    <a:gd name="connsiteY8" fmla="*/ 210948 h 269861"/>
                    <a:gd name="connsiteX9" fmla="*/ 93221 w 115099"/>
                    <a:gd name="connsiteY9" fmla="*/ 241355 h 269861"/>
                    <a:gd name="connsiteX10" fmla="*/ 111295 w 115099"/>
                    <a:gd name="connsiteY10" fmla="*/ 239454 h 269861"/>
                    <a:gd name="connsiteX11" fmla="*/ 111295 w 115099"/>
                    <a:gd name="connsiteY11" fmla="*/ 266060 h 269861"/>
                    <a:gd name="connsiteX12" fmla="*/ 80855 w 115099"/>
                    <a:gd name="connsiteY12" fmla="*/ 269861 h 269861"/>
                    <a:gd name="connsiteX13" fmla="*/ 35196 w 115099"/>
                    <a:gd name="connsiteY13" fmla="*/ 218550 h 269861"/>
                    <a:gd name="connsiteX14" fmla="*/ 35196 w 115099"/>
                    <a:gd name="connsiteY14" fmla="*/ 89320 h 269861"/>
                    <a:gd name="connsiteX15" fmla="*/ 0 w 115099"/>
                    <a:gd name="connsiteY15" fmla="*/ 89320 h 269861"/>
                    <a:gd name="connsiteX16" fmla="*/ 0 w 115099"/>
                    <a:gd name="connsiteY16" fmla="*/ 60814 h 269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5099" h="269861">
                      <a:moveTo>
                        <a:pt x="0" y="60814"/>
                      </a:moveTo>
                      <a:lnTo>
                        <a:pt x="35196" y="60814"/>
                      </a:lnTo>
                      <a:lnTo>
                        <a:pt x="35196" y="0"/>
                      </a:lnTo>
                      <a:lnTo>
                        <a:pt x="70391" y="0"/>
                      </a:lnTo>
                      <a:lnTo>
                        <a:pt x="70391" y="60814"/>
                      </a:lnTo>
                      <a:lnTo>
                        <a:pt x="115100" y="60814"/>
                      </a:lnTo>
                      <a:lnTo>
                        <a:pt x="115100" y="90271"/>
                      </a:lnTo>
                      <a:lnTo>
                        <a:pt x="70391" y="90271"/>
                      </a:lnTo>
                      <a:lnTo>
                        <a:pt x="70391" y="210948"/>
                      </a:lnTo>
                      <a:cubicBezTo>
                        <a:pt x="70391" y="230902"/>
                        <a:pt x="75148" y="241355"/>
                        <a:pt x="93221" y="241355"/>
                      </a:cubicBezTo>
                      <a:cubicBezTo>
                        <a:pt x="97977" y="241355"/>
                        <a:pt x="105587" y="241355"/>
                        <a:pt x="111295" y="239454"/>
                      </a:cubicBezTo>
                      <a:lnTo>
                        <a:pt x="111295" y="266060"/>
                      </a:lnTo>
                      <a:cubicBezTo>
                        <a:pt x="102733" y="268911"/>
                        <a:pt x="90367" y="269861"/>
                        <a:pt x="80855" y="269861"/>
                      </a:cubicBezTo>
                      <a:cubicBezTo>
                        <a:pt x="49464" y="269861"/>
                        <a:pt x="35196" y="252757"/>
                        <a:pt x="35196" y="218550"/>
                      </a:cubicBezTo>
                      <a:lnTo>
                        <a:pt x="35196" y="89320"/>
                      </a:lnTo>
                      <a:lnTo>
                        <a:pt x="0" y="89320"/>
                      </a:lnTo>
                      <a:lnTo>
                        <a:pt x="0" y="60814"/>
                      </a:lnTo>
                      <a:close/>
                    </a:path>
                  </a:pathLst>
                </a:custGeom>
                <a:solidFill>
                  <a:srgbClr val="000000"/>
                </a:solidFill>
                <a:ln w="9512" cap="flat">
                  <a:noFill/>
                  <a:prstDash val="solid"/>
                  <a:miter/>
                </a:ln>
              </p:spPr>
              <p:txBody>
                <a:bodyPr rtlCol="0" anchor="ctr"/>
                <a:lstStyle/>
                <a:p>
                  <a:endParaRPr lang="en-US"/>
                </a:p>
              </p:txBody>
            </p:sp>
            <p:sp>
              <p:nvSpPr>
                <p:cNvPr id="178" name="Freeform 177">
                  <a:extLst>
                    <a:ext uri="{FF2B5EF4-FFF2-40B4-BE49-F238E27FC236}">
                      <a16:creationId xmlns:a16="http://schemas.microsoft.com/office/drawing/2014/main" id="{6B802AC5-9F3E-3749-8717-0967B6CDD5B6}"/>
                    </a:ext>
                  </a:extLst>
                </p:cNvPr>
                <p:cNvSpPr/>
                <p:nvPr/>
              </p:nvSpPr>
              <p:spPr>
                <a:xfrm>
                  <a:off x="3444051" y="5570156"/>
                  <a:ext cx="103684" cy="210947"/>
                </a:xfrm>
                <a:custGeom>
                  <a:avLst/>
                  <a:gdLst>
                    <a:gd name="connsiteX0" fmla="*/ 0 w 103684"/>
                    <a:gd name="connsiteY0" fmla="*/ 60814 h 210947"/>
                    <a:gd name="connsiteX1" fmla="*/ 0 w 103684"/>
                    <a:gd name="connsiteY1" fmla="*/ 4751 h 210947"/>
                    <a:gd name="connsiteX2" fmla="*/ 34244 w 103684"/>
                    <a:gd name="connsiteY2" fmla="*/ 4751 h 210947"/>
                    <a:gd name="connsiteX3" fmla="*/ 35196 w 103684"/>
                    <a:gd name="connsiteY3" fmla="*/ 46561 h 210947"/>
                    <a:gd name="connsiteX4" fmla="*/ 103685 w 103684"/>
                    <a:gd name="connsiteY4" fmla="*/ 0 h 210947"/>
                    <a:gd name="connsiteX5" fmla="*/ 103685 w 103684"/>
                    <a:gd name="connsiteY5" fmla="*/ 35158 h 210947"/>
                    <a:gd name="connsiteX6" fmla="*/ 35196 w 103684"/>
                    <a:gd name="connsiteY6" fmla="*/ 111175 h 210947"/>
                    <a:gd name="connsiteX7" fmla="*/ 35196 w 103684"/>
                    <a:gd name="connsiteY7" fmla="*/ 210948 h 210947"/>
                    <a:gd name="connsiteX8" fmla="*/ 0 w 103684"/>
                    <a:gd name="connsiteY8" fmla="*/ 210948 h 210947"/>
                    <a:gd name="connsiteX9" fmla="*/ 0 w 103684"/>
                    <a:gd name="connsiteY9" fmla="*/ 60814 h 21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684" h="210947">
                      <a:moveTo>
                        <a:pt x="0" y="60814"/>
                      </a:moveTo>
                      <a:cubicBezTo>
                        <a:pt x="0" y="32307"/>
                        <a:pt x="0" y="16154"/>
                        <a:pt x="0" y="4751"/>
                      </a:cubicBezTo>
                      <a:lnTo>
                        <a:pt x="34244" y="4751"/>
                      </a:lnTo>
                      <a:cubicBezTo>
                        <a:pt x="35196" y="10452"/>
                        <a:pt x="35196" y="26606"/>
                        <a:pt x="35196" y="46561"/>
                      </a:cubicBezTo>
                      <a:cubicBezTo>
                        <a:pt x="45659" y="19004"/>
                        <a:pt x="70391" y="950"/>
                        <a:pt x="103685" y="0"/>
                      </a:cubicBezTo>
                      <a:lnTo>
                        <a:pt x="103685" y="35158"/>
                      </a:lnTo>
                      <a:cubicBezTo>
                        <a:pt x="61830" y="36108"/>
                        <a:pt x="35196" y="58913"/>
                        <a:pt x="35196" y="111175"/>
                      </a:cubicBezTo>
                      <a:lnTo>
                        <a:pt x="35196" y="210948"/>
                      </a:lnTo>
                      <a:lnTo>
                        <a:pt x="0" y="210948"/>
                      </a:lnTo>
                      <a:lnTo>
                        <a:pt x="0" y="60814"/>
                      </a:lnTo>
                      <a:close/>
                    </a:path>
                  </a:pathLst>
                </a:custGeom>
                <a:solidFill>
                  <a:srgbClr val="000000"/>
                </a:solidFill>
                <a:ln w="9512" cap="flat">
                  <a:noFill/>
                  <a:prstDash val="solid"/>
                  <a:miter/>
                </a:ln>
              </p:spPr>
              <p:txBody>
                <a:bodyPr rtlCol="0" anchor="ctr"/>
                <a:lstStyle/>
                <a:p>
                  <a:endParaRPr lang="en-US"/>
                </a:p>
              </p:txBody>
            </p:sp>
            <p:sp>
              <p:nvSpPr>
                <p:cNvPr id="179" name="Freeform 178">
                  <a:extLst>
                    <a:ext uri="{FF2B5EF4-FFF2-40B4-BE49-F238E27FC236}">
                      <a16:creationId xmlns:a16="http://schemas.microsoft.com/office/drawing/2014/main" id="{F4232C6C-50EA-8C47-9835-10DE9A15960C}"/>
                    </a:ext>
                  </a:extLst>
                </p:cNvPr>
                <p:cNvSpPr/>
                <p:nvPr/>
              </p:nvSpPr>
              <p:spPr>
                <a:xfrm>
                  <a:off x="3647615" y="5571107"/>
                  <a:ext cx="178832" cy="215698"/>
                </a:xfrm>
                <a:custGeom>
                  <a:avLst/>
                  <a:gdLst>
                    <a:gd name="connsiteX0" fmla="*/ 36147 w 178832"/>
                    <a:gd name="connsiteY0" fmla="*/ 114026 h 215698"/>
                    <a:gd name="connsiteX1" fmla="*/ 91319 w 178832"/>
                    <a:gd name="connsiteY1" fmla="*/ 186242 h 215698"/>
                    <a:gd name="connsiteX2" fmla="*/ 140783 w 178832"/>
                    <a:gd name="connsiteY2" fmla="*/ 153935 h 215698"/>
                    <a:gd name="connsiteX3" fmla="*/ 175978 w 178832"/>
                    <a:gd name="connsiteY3" fmla="*/ 153935 h 215698"/>
                    <a:gd name="connsiteX4" fmla="*/ 90367 w 178832"/>
                    <a:gd name="connsiteY4" fmla="*/ 215699 h 215698"/>
                    <a:gd name="connsiteX5" fmla="*/ 0 w 178832"/>
                    <a:gd name="connsiteY5" fmla="*/ 110225 h 215698"/>
                    <a:gd name="connsiteX6" fmla="*/ 92270 w 178832"/>
                    <a:gd name="connsiteY6" fmla="*/ 0 h 215698"/>
                    <a:gd name="connsiteX7" fmla="*/ 178832 w 178832"/>
                    <a:gd name="connsiteY7" fmla="*/ 97872 h 215698"/>
                    <a:gd name="connsiteX8" fmla="*/ 177881 w 178832"/>
                    <a:gd name="connsiteY8" fmla="*/ 114976 h 215698"/>
                    <a:gd name="connsiteX9" fmla="*/ 36147 w 178832"/>
                    <a:gd name="connsiteY9" fmla="*/ 114976 h 215698"/>
                    <a:gd name="connsiteX10" fmla="*/ 143637 w 178832"/>
                    <a:gd name="connsiteY10" fmla="*/ 88370 h 215698"/>
                    <a:gd name="connsiteX11" fmla="*/ 91319 w 178832"/>
                    <a:gd name="connsiteY11" fmla="*/ 27556 h 215698"/>
                    <a:gd name="connsiteX12" fmla="*/ 36147 w 178832"/>
                    <a:gd name="connsiteY12" fmla="*/ 88370 h 215698"/>
                    <a:gd name="connsiteX13" fmla="*/ 143637 w 178832"/>
                    <a:gd name="connsiteY13" fmla="*/ 88370 h 21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832" h="215698">
                      <a:moveTo>
                        <a:pt x="36147" y="114026"/>
                      </a:moveTo>
                      <a:cubicBezTo>
                        <a:pt x="36147" y="155835"/>
                        <a:pt x="57074" y="186242"/>
                        <a:pt x="91319" y="186242"/>
                      </a:cubicBezTo>
                      <a:cubicBezTo>
                        <a:pt x="123661" y="186242"/>
                        <a:pt x="134124" y="169138"/>
                        <a:pt x="140783" y="153935"/>
                      </a:cubicBezTo>
                      <a:lnTo>
                        <a:pt x="175978" y="153935"/>
                      </a:lnTo>
                      <a:cubicBezTo>
                        <a:pt x="168368" y="180541"/>
                        <a:pt x="146490" y="215699"/>
                        <a:pt x="90367" y="215699"/>
                      </a:cubicBezTo>
                      <a:cubicBezTo>
                        <a:pt x="26634" y="215699"/>
                        <a:pt x="0" y="162487"/>
                        <a:pt x="0" y="110225"/>
                      </a:cubicBezTo>
                      <a:cubicBezTo>
                        <a:pt x="0" y="48461"/>
                        <a:pt x="30439" y="0"/>
                        <a:pt x="92270" y="0"/>
                      </a:cubicBezTo>
                      <a:cubicBezTo>
                        <a:pt x="157905" y="0"/>
                        <a:pt x="178832" y="53212"/>
                        <a:pt x="178832" y="97872"/>
                      </a:cubicBezTo>
                      <a:cubicBezTo>
                        <a:pt x="178832" y="104524"/>
                        <a:pt x="178832" y="109275"/>
                        <a:pt x="177881" y="114976"/>
                      </a:cubicBezTo>
                      <a:lnTo>
                        <a:pt x="36147" y="114976"/>
                      </a:lnTo>
                      <a:close/>
                      <a:moveTo>
                        <a:pt x="143637" y="88370"/>
                      </a:moveTo>
                      <a:cubicBezTo>
                        <a:pt x="143637" y="54162"/>
                        <a:pt x="126514" y="27556"/>
                        <a:pt x="91319" y="27556"/>
                      </a:cubicBezTo>
                      <a:cubicBezTo>
                        <a:pt x="55172" y="27556"/>
                        <a:pt x="39952" y="53212"/>
                        <a:pt x="36147" y="88370"/>
                      </a:cubicBezTo>
                      <a:lnTo>
                        <a:pt x="143637" y="88370"/>
                      </a:lnTo>
                      <a:close/>
                    </a:path>
                  </a:pathLst>
                </a:custGeom>
                <a:solidFill>
                  <a:srgbClr val="000000"/>
                </a:solidFill>
                <a:ln w="9512" cap="flat">
                  <a:noFill/>
                  <a:prstDash val="solid"/>
                  <a:miter/>
                </a:ln>
              </p:spPr>
              <p:txBody>
                <a:bodyPr rtlCol="0" anchor="ctr"/>
                <a:lstStyle/>
                <a:p>
                  <a:endParaRPr lang="en-US"/>
                </a:p>
              </p:txBody>
            </p:sp>
            <p:sp>
              <p:nvSpPr>
                <p:cNvPr id="180" name="Freeform 179">
                  <a:extLst>
                    <a:ext uri="{FF2B5EF4-FFF2-40B4-BE49-F238E27FC236}">
                      <a16:creationId xmlns:a16="http://schemas.microsoft.com/office/drawing/2014/main" id="{E33833BB-E458-B24D-98FF-90F3DC44D2AD}"/>
                    </a:ext>
                  </a:extLst>
                </p:cNvPr>
                <p:cNvSpPr/>
                <p:nvPr/>
              </p:nvSpPr>
              <p:spPr>
                <a:xfrm>
                  <a:off x="3952010" y="5570156"/>
                  <a:ext cx="182636" cy="292666"/>
                </a:xfrm>
                <a:custGeom>
                  <a:avLst/>
                  <a:gdLst>
                    <a:gd name="connsiteX0" fmla="*/ 35196 w 182636"/>
                    <a:gd name="connsiteY0" fmla="*/ 186242 h 292666"/>
                    <a:gd name="connsiteX1" fmla="*/ 35196 w 182636"/>
                    <a:gd name="connsiteY1" fmla="*/ 292666 h 292666"/>
                    <a:gd name="connsiteX2" fmla="*/ 0 w 182636"/>
                    <a:gd name="connsiteY2" fmla="*/ 292666 h 292666"/>
                    <a:gd name="connsiteX3" fmla="*/ 0 w 182636"/>
                    <a:gd name="connsiteY3" fmla="*/ 55112 h 292666"/>
                    <a:gd name="connsiteX4" fmla="*/ 0 w 182636"/>
                    <a:gd name="connsiteY4" fmla="*/ 4751 h 292666"/>
                    <a:gd name="connsiteX5" fmla="*/ 34245 w 182636"/>
                    <a:gd name="connsiteY5" fmla="*/ 4751 h 292666"/>
                    <a:gd name="connsiteX6" fmla="*/ 35196 w 182636"/>
                    <a:gd name="connsiteY6" fmla="*/ 37058 h 292666"/>
                    <a:gd name="connsiteX7" fmla="*/ 101782 w 182636"/>
                    <a:gd name="connsiteY7" fmla="*/ 0 h 292666"/>
                    <a:gd name="connsiteX8" fmla="*/ 182637 w 182636"/>
                    <a:gd name="connsiteY8" fmla="*/ 102623 h 292666"/>
                    <a:gd name="connsiteX9" fmla="*/ 94172 w 182636"/>
                    <a:gd name="connsiteY9" fmla="*/ 215699 h 292666"/>
                    <a:gd name="connsiteX10" fmla="*/ 35196 w 182636"/>
                    <a:gd name="connsiteY10" fmla="*/ 186242 h 292666"/>
                    <a:gd name="connsiteX11" fmla="*/ 146490 w 182636"/>
                    <a:gd name="connsiteY11" fmla="*/ 104524 h 292666"/>
                    <a:gd name="connsiteX12" fmla="*/ 92270 w 182636"/>
                    <a:gd name="connsiteY12" fmla="*/ 30407 h 292666"/>
                    <a:gd name="connsiteX13" fmla="*/ 33293 w 182636"/>
                    <a:gd name="connsiteY13" fmla="*/ 107374 h 292666"/>
                    <a:gd name="connsiteX14" fmla="*/ 89416 w 182636"/>
                    <a:gd name="connsiteY14" fmla="*/ 186242 h 292666"/>
                    <a:gd name="connsiteX15" fmla="*/ 146490 w 182636"/>
                    <a:gd name="connsiteY15" fmla="*/ 104524 h 29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2636" h="292666">
                      <a:moveTo>
                        <a:pt x="35196" y="186242"/>
                      </a:moveTo>
                      <a:lnTo>
                        <a:pt x="35196" y="292666"/>
                      </a:lnTo>
                      <a:lnTo>
                        <a:pt x="0" y="292666"/>
                      </a:lnTo>
                      <a:lnTo>
                        <a:pt x="0" y="55112"/>
                      </a:lnTo>
                      <a:cubicBezTo>
                        <a:pt x="0" y="38009"/>
                        <a:pt x="0" y="20905"/>
                        <a:pt x="0" y="4751"/>
                      </a:cubicBezTo>
                      <a:lnTo>
                        <a:pt x="34245" y="4751"/>
                      </a:lnTo>
                      <a:cubicBezTo>
                        <a:pt x="35196" y="11403"/>
                        <a:pt x="35196" y="23755"/>
                        <a:pt x="35196" y="37058"/>
                      </a:cubicBezTo>
                      <a:cubicBezTo>
                        <a:pt x="46610" y="16154"/>
                        <a:pt x="66586" y="0"/>
                        <a:pt x="101782" y="0"/>
                      </a:cubicBezTo>
                      <a:cubicBezTo>
                        <a:pt x="148393" y="0"/>
                        <a:pt x="182637" y="39909"/>
                        <a:pt x="182637" y="102623"/>
                      </a:cubicBezTo>
                      <a:cubicBezTo>
                        <a:pt x="182637" y="176740"/>
                        <a:pt x="143637" y="215699"/>
                        <a:pt x="94172" y="215699"/>
                      </a:cubicBezTo>
                      <a:cubicBezTo>
                        <a:pt x="61830" y="216649"/>
                        <a:pt x="44708" y="202396"/>
                        <a:pt x="35196" y="186242"/>
                      </a:cubicBezTo>
                      <a:close/>
                      <a:moveTo>
                        <a:pt x="146490" y="104524"/>
                      </a:moveTo>
                      <a:cubicBezTo>
                        <a:pt x="146490" y="60814"/>
                        <a:pt x="126514" y="30407"/>
                        <a:pt x="92270" y="30407"/>
                      </a:cubicBezTo>
                      <a:cubicBezTo>
                        <a:pt x="50415" y="30407"/>
                        <a:pt x="33293" y="57013"/>
                        <a:pt x="33293" y="107374"/>
                      </a:cubicBezTo>
                      <a:cubicBezTo>
                        <a:pt x="33293" y="155835"/>
                        <a:pt x="46610" y="186242"/>
                        <a:pt x="89416" y="186242"/>
                      </a:cubicBezTo>
                      <a:cubicBezTo>
                        <a:pt x="126514" y="186242"/>
                        <a:pt x="146490" y="154885"/>
                        <a:pt x="146490" y="104524"/>
                      </a:cubicBezTo>
                      <a:close/>
                    </a:path>
                  </a:pathLst>
                </a:custGeom>
                <a:solidFill>
                  <a:srgbClr val="000000"/>
                </a:solidFill>
                <a:ln w="9512" cap="flat">
                  <a:noFill/>
                  <a:prstDash val="solid"/>
                  <a:miter/>
                </a:ln>
              </p:spPr>
              <p:txBody>
                <a:bodyPr rtlCol="0" anchor="ctr"/>
                <a:lstStyle/>
                <a:p>
                  <a:endParaRPr lang="en-US"/>
                </a:p>
              </p:txBody>
            </p:sp>
            <p:sp>
              <p:nvSpPr>
                <p:cNvPr id="181" name="Freeform 180">
                  <a:extLst>
                    <a:ext uri="{FF2B5EF4-FFF2-40B4-BE49-F238E27FC236}">
                      <a16:creationId xmlns:a16="http://schemas.microsoft.com/office/drawing/2014/main" id="{39FB153F-21FA-784F-BD42-5CC2E23C1F6F}"/>
                    </a:ext>
                  </a:extLst>
                </p:cNvPr>
                <p:cNvSpPr/>
                <p:nvPr/>
              </p:nvSpPr>
              <p:spPr>
                <a:xfrm>
                  <a:off x="4261161" y="5570156"/>
                  <a:ext cx="103684" cy="210947"/>
                </a:xfrm>
                <a:custGeom>
                  <a:avLst/>
                  <a:gdLst>
                    <a:gd name="connsiteX0" fmla="*/ 0 w 103684"/>
                    <a:gd name="connsiteY0" fmla="*/ 60814 h 210947"/>
                    <a:gd name="connsiteX1" fmla="*/ 0 w 103684"/>
                    <a:gd name="connsiteY1" fmla="*/ 4751 h 210947"/>
                    <a:gd name="connsiteX2" fmla="*/ 34245 w 103684"/>
                    <a:gd name="connsiteY2" fmla="*/ 4751 h 210947"/>
                    <a:gd name="connsiteX3" fmla="*/ 35196 w 103684"/>
                    <a:gd name="connsiteY3" fmla="*/ 46561 h 210947"/>
                    <a:gd name="connsiteX4" fmla="*/ 103685 w 103684"/>
                    <a:gd name="connsiteY4" fmla="*/ 0 h 210947"/>
                    <a:gd name="connsiteX5" fmla="*/ 103685 w 103684"/>
                    <a:gd name="connsiteY5" fmla="*/ 35158 h 210947"/>
                    <a:gd name="connsiteX6" fmla="*/ 35196 w 103684"/>
                    <a:gd name="connsiteY6" fmla="*/ 111175 h 210947"/>
                    <a:gd name="connsiteX7" fmla="*/ 35196 w 103684"/>
                    <a:gd name="connsiteY7" fmla="*/ 210948 h 210947"/>
                    <a:gd name="connsiteX8" fmla="*/ 0 w 103684"/>
                    <a:gd name="connsiteY8" fmla="*/ 210948 h 210947"/>
                    <a:gd name="connsiteX9" fmla="*/ 0 w 103684"/>
                    <a:gd name="connsiteY9" fmla="*/ 60814 h 21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684" h="210947">
                      <a:moveTo>
                        <a:pt x="0" y="60814"/>
                      </a:moveTo>
                      <a:cubicBezTo>
                        <a:pt x="0" y="32307"/>
                        <a:pt x="0" y="16154"/>
                        <a:pt x="0" y="4751"/>
                      </a:cubicBezTo>
                      <a:lnTo>
                        <a:pt x="34245" y="4751"/>
                      </a:lnTo>
                      <a:cubicBezTo>
                        <a:pt x="35196" y="10452"/>
                        <a:pt x="35196" y="26606"/>
                        <a:pt x="35196" y="46561"/>
                      </a:cubicBezTo>
                      <a:cubicBezTo>
                        <a:pt x="45659" y="19004"/>
                        <a:pt x="70391" y="950"/>
                        <a:pt x="103685" y="0"/>
                      </a:cubicBezTo>
                      <a:lnTo>
                        <a:pt x="103685" y="35158"/>
                      </a:lnTo>
                      <a:cubicBezTo>
                        <a:pt x="61830" y="36108"/>
                        <a:pt x="35196" y="58913"/>
                        <a:pt x="35196" y="111175"/>
                      </a:cubicBezTo>
                      <a:lnTo>
                        <a:pt x="35196" y="210948"/>
                      </a:lnTo>
                      <a:lnTo>
                        <a:pt x="0" y="210948"/>
                      </a:lnTo>
                      <a:lnTo>
                        <a:pt x="0" y="60814"/>
                      </a:lnTo>
                      <a:close/>
                    </a:path>
                  </a:pathLst>
                </a:custGeom>
                <a:solidFill>
                  <a:srgbClr val="000000"/>
                </a:solidFill>
                <a:ln w="9512" cap="flat">
                  <a:noFill/>
                  <a:prstDash val="solid"/>
                  <a:miter/>
                </a:ln>
              </p:spPr>
              <p:txBody>
                <a:bodyPr rtlCol="0" anchor="ctr"/>
                <a:lstStyle/>
                <a:p>
                  <a:endParaRPr lang="en-US"/>
                </a:p>
              </p:txBody>
            </p:sp>
            <p:sp>
              <p:nvSpPr>
                <p:cNvPr id="182" name="Freeform 181">
                  <a:extLst>
                    <a:ext uri="{FF2B5EF4-FFF2-40B4-BE49-F238E27FC236}">
                      <a16:creationId xmlns:a16="http://schemas.microsoft.com/office/drawing/2014/main" id="{6E5B42EB-C0C6-D345-8B0F-5A0BE0CE501B}"/>
                    </a:ext>
                  </a:extLst>
                </p:cNvPr>
                <p:cNvSpPr/>
                <p:nvPr/>
              </p:nvSpPr>
              <p:spPr>
                <a:xfrm>
                  <a:off x="4463774" y="5571107"/>
                  <a:ext cx="178832" cy="215698"/>
                </a:xfrm>
                <a:custGeom>
                  <a:avLst/>
                  <a:gdLst>
                    <a:gd name="connsiteX0" fmla="*/ 36147 w 178832"/>
                    <a:gd name="connsiteY0" fmla="*/ 114026 h 215698"/>
                    <a:gd name="connsiteX1" fmla="*/ 91319 w 178832"/>
                    <a:gd name="connsiteY1" fmla="*/ 186242 h 215698"/>
                    <a:gd name="connsiteX2" fmla="*/ 140783 w 178832"/>
                    <a:gd name="connsiteY2" fmla="*/ 153935 h 215698"/>
                    <a:gd name="connsiteX3" fmla="*/ 175978 w 178832"/>
                    <a:gd name="connsiteY3" fmla="*/ 153935 h 215698"/>
                    <a:gd name="connsiteX4" fmla="*/ 90367 w 178832"/>
                    <a:gd name="connsiteY4" fmla="*/ 215699 h 215698"/>
                    <a:gd name="connsiteX5" fmla="*/ 0 w 178832"/>
                    <a:gd name="connsiteY5" fmla="*/ 110225 h 215698"/>
                    <a:gd name="connsiteX6" fmla="*/ 92270 w 178832"/>
                    <a:gd name="connsiteY6" fmla="*/ 0 h 215698"/>
                    <a:gd name="connsiteX7" fmla="*/ 178832 w 178832"/>
                    <a:gd name="connsiteY7" fmla="*/ 97872 h 215698"/>
                    <a:gd name="connsiteX8" fmla="*/ 177881 w 178832"/>
                    <a:gd name="connsiteY8" fmla="*/ 114976 h 215698"/>
                    <a:gd name="connsiteX9" fmla="*/ 36147 w 178832"/>
                    <a:gd name="connsiteY9" fmla="*/ 114976 h 215698"/>
                    <a:gd name="connsiteX10" fmla="*/ 144588 w 178832"/>
                    <a:gd name="connsiteY10" fmla="*/ 88370 h 215698"/>
                    <a:gd name="connsiteX11" fmla="*/ 92270 w 178832"/>
                    <a:gd name="connsiteY11" fmla="*/ 27556 h 215698"/>
                    <a:gd name="connsiteX12" fmla="*/ 37098 w 178832"/>
                    <a:gd name="connsiteY12" fmla="*/ 88370 h 215698"/>
                    <a:gd name="connsiteX13" fmla="*/ 144588 w 178832"/>
                    <a:gd name="connsiteY13" fmla="*/ 88370 h 21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832" h="215698">
                      <a:moveTo>
                        <a:pt x="36147" y="114026"/>
                      </a:moveTo>
                      <a:cubicBezTo>
                        <a:pt x="36147" y="155835"/>
                        <a:pt x="57074" y="186242"/>
                        <a:pt x="91319" y="186242"/>
                      </a:cubicBezTo>
                      <a:cubicBezTo>
                        <a:pt x="123661" y="186242"/>
                        <a:pt x="134124" y="169138"/>
                        <a:pt x="140783" y="153935"/>
                      </a:cubicBezTo>
                      <a:lnTo>
                        <a:pt x="175978" y="153935"/>
                      </a:lnTo>
                      <a:cubicBezTo>
                        <a:pt x="168369" y="180541"/>
                        <a:pt x="146490" y="215699"/>
                        <a:pt x="90367" y="215699"/>
                      </a:cubicBezTo>
                      <a:cubicBezTo>
                        <a:pt x="26635" y="215699"/>
                        <a:pt x="0" y="162487"/>
                        <a:pt x="0" y="110225"/>
                      </a:cubicBezTo>
                      <a:cubicBezTo>
                        <a:pt x="0" y="48461"/>
                        <a:pt x="30440" y="0"/>
                        <a:pt x="92270" y="0"/>
                      </a:cubicBezTo>
                      <a:cubicBezTo>
                        <a:pt x="157905" y="0"/>
                        <a:pt x="178832" y="53212"/>
                        <a:pt x="178832" y="97872"/>
                      </a:cubicBezTo>
                      <a:cubicBezTo>
                        <a:pt x="178832" y="104524"/>
                        <a:pt x="178832" y="109275"/>
                        <a:pt x="177881" y="114976"/>
                      </a:cubicBezTo>
                      <a:lnTo>
                        <a:pt x="36147" y="114976"/>
                      </a:lnTo>
                      <a:close/>
                      <a:moveTo>
                        <a:pt x="144588" y="88370"/>
                      </a:moveTo>
                      <a:cubicBezTo>
                        <a:pt x="144588" y="54162"/>
                        <a:pt x="127465" y="27556"/>
                        <a:pt x="92270" y="27556"/>
                      </a:cubicBezTo>
                      <a:cubicBezTo>
                        <a:pt x="56123" y="27556"/>
                        <a:pt x="40903" y="53212"/>
                        <a:pt x="37098" y="88370"/>
                      </a:cubicBezTo>
                      <a:lnTo>
                        <a:pt x="144588" y="88370"/>
                      </a:lnTo>
                      <a:close/>
                    </a:path>
                  </a:pathLst>
                </a:custGeom>
                <a:solidFill>
                  <a:srgbClr val="000000"/>
                </a:solidFill>
                <a:ln w="9512" cap="flat">
                  <a:noFill/>
                  <a:prstDash val="solid"/>
                  <a:miter/>
                </a:ln>
              </p:spPr>
              <p:txBody>
                <a:bodyPr rtlCol="0" anchor="ctr"/>
                <a:lstStyle/>
                <a:p>
                  <a:endParaRPr lang="en-US"/>
                </a:p>
              </p:txBody>
            </p:sp>
            <p:sp>
              <p:nvSpPr>
                <p:cNvPr id="183" name="Freeform 182">
                  <a:extLst>
                    <a:ext uri="{FF2B5EF4-FFF2-40B4-BE49-F238E27FC236}">
                      <a16:creationId xmlns:a16="http://schemas.microsoft.com/office/drawing/2014/main" id="{3BCA11AA-5927-4840-97BF-280D995CC94F}"/>
                    </a:ext>
                  </a:extLst>
                </p:cNvPr>
                <p:cNvSpPr/>
                <p:nvPr/>
              </p:nvSpPr>
              <p:spPr>
                <a:xfrm>
                  <a:off x="4768170" y="5570156"/>
                  <a:ext cx="167417" cy="211898"/>
                </a:xfrm>
                <a:custGeom>
                  <a:avLst/>
                  <a:gdLst>
                    <a:gd name="connsiteX0" fmla="*/ 951 w 167417"/>
                    <a:gd name="connsiteY0" fmla="*/ 57013 h 211898"/>
                    <a:gd name="connsiteX1" fmla="*/ 951 w 167417"/>
                    <a:gd name="connsiteY1" fmla="*/ 4751 h 211898"/>
                    <a:gd name="connsiteX2" fmla="*/ 35196 w 167417"/>
                    <a:gd name="connsiteY2" fmla="*/ 4751 h 211898"/>
                    <a:gd name="connsiteX3" fmla="*/ 36147 w 167417"/>
                    <a:gd name="connsiteY3" fmla="*/ 38959 h 211898"/>
                    <a:gd name="connsiteX4" fmla="*/ 99880 w 167417"/>
                    <a:gd name="connsiteY4" fmla="*/ 0 h 211898"/>
                    <a:gd name="connsiteX5" fmla="*/ 167417 w 167417"/>
                    <a:gd name="connsiteY5" fmla="*/ 78868 h 211898"/>
                    <a:gd name="connsiteX6" fmla="*/ 167417 w 167417"/>
                    <a:gd name="connsiteY6" fmla="*/ 211898 h 211898"/>
                    <a:gd name="connsiteX7" fmla="*/ 132222 w 167417"/>
                    <a:gd name="connsiteY7" fmla="*/ 211898 h 211898"/>
                    <a:gd name="connsiteX8" fmla="*/ 132222 w 167417"/>
                    <a:gd name="connsiteY8" fmla="*/ 83619 h 211898"/>
                    <a:gd name="connsiteX9" fmla="*/ 89416 w 167417"/>
                    <a:gd name="connsiteY9" fmla="*/ 31357 h 211898"/>
                    <a:gd name="connsiteX10" fmla="*/ 35196 w 167417"/>
                    <a:gd name="connsiteY10" fmla="*/ 102623 h 211898"/>
                    <a:gd name="connsiteX11" fmla="*/ 35196 w 167417"/>
                    <a:gd name="connsiteY11" fmla="*/ 211898 h 211898"/>
                    <a:gd name="connsiteX12" fmla="*/ 0 w 167417"/>
                    <a:gd name="connsiteY12" fmla="*/ 211898 h 211898"/>
                    <a:gd name="connsiteX13" fmla="*/ 0 w 167417"/>
                    <a:gd name="connsiteY13" fmla="*/ 57013 h 211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7417" h="211898">
                      <a:moveTo>
                        <a:pt x="951" y="57013"/>
                      </a:moveTo>
                      <a:cubicBezTo>
                        <a:pt x="951" y="38959"/>
                        <a:pt x="951" y="20905"/>
                        <a:pt x="951" y="4751"/>
                      </a:cubicBezTo>
                      <a:lnTo>
                        <a:pt x="35196" y="4751"/>
                      </a:lnTo>
                      <a:cubicBezTo>
                        <a:pt x="36147" y="10452"/>
                        <a:pt x="37098" y="32307"/>
                        <a:pt x="36147" y="38959"/>
                      </a:cubicBezTo>
                      <a:cubicBezTo>
                        <a:pt x="44708" y="20905"/>
                        <a:pt x="60879" y="0"/>
                        <a:pt x="99880" y="0"/>
                      </a:cubicBezTo>
                      <a:cubicBezTo>
                        <a:pt x="137929" y="0"/>
                        <a:pt x="167417" y="23755"/>
                        <a:pt x="167417" y="78868"/>
                      </a:cubicBezTo>
                      <a:lnTo>
                        <a:pt x="167417" y="211898"/>
                      </a:lnTo>
                      <a:lnTo>
                        <a:pt x="132222" y="211898"/>
                      </a:lnTo>
                      <a:lnTo>
                        <a:pt x="132222" y="83619"/>
                      </a:lnTo>
                      <a:cubicBezTo>
                        <a:pt x="132222" y="52262"/>
                        <a:pt x="119856" y="31357"/>
                        <a:pt x="89416" y="31357"/>
                      </a:cubicBezTo>
                      <a:cubicBezTo>
                        <a:pt x="51367" y="31357"/>
                        <a:pt x="35196" y="60814"/>
                        <a:pt x="35196" y="102623"/>
                      </a:cubicBezTo>
                      <a:lnTo>
                        <a:pt x="35196" y="211898"/>
                      </a:lnTo>
                      <a:lnTo>
                        <a:pt x="0" y="211898"/>
                      </a:lnTo>
                      <a:lnTo>
                        <a:pt x="0" y="57013"/>
                      </a:lnTo>
                      <a:close/>
                    </a:path>
                  </a:pathLst>
                </a:custGeom>
                <a:solidFill>
                  <a:srgbClr val="000000"/>
                </a:solidFill>
                <a:ln w="9512" cap="flat">
                  <a:noFill/>
                  <a:prstDash val="solid"/>
                  <a:miter/>
                </a:ln>
              </p:spPr>
              <p:txBody>
                <a:bodyPr rtlCol="0" anchor="ctr"/>
                <a:lstStyle/>
                <a:p>
                  <a:endParaRPr lang="en-US"/>
                </a:p>
              </p:txBody>
            </p:sp>
            <p:sp>
              <p:nvSpPr>
                <p:cNvPr id="184" name="Freeform 183">
                  <a:extLst>
                    <a:ext uri="{FF2B5EF4-FFF2-40B4-BE49-F238E27FC236}">
                      <a16:creationId xmlns:a16="http://schemas.microsoft.com/office/drawing/2014/main" id="{E7EDBFEF-E9E7-534A-8DAD-D3015216CDF4}"/>
                    </a:ext>
                  </a:extLst>
                </p:cNvPr>
                <p:cNvSpPr/>
                <p:nvPr/>
              </p:nvSpPr>
              <p:spPr>
                <a:xfrm>
                  <a:off x="5061150" y="5571107"/>
                  <a:ext cx="178832" cy="215698"/>
                </a:xfrm>
                <a:custGeom>
                  <a:avLst/>
                  <a:gdLst>
                    <a:gd name="connsiteX0" fmla="*/ 36147 w 178832"/>
                    <a:gd name="connsiteY0" fmla="*/ 114026 h 215698"/>
                    <a:gd name="connsiteX1" fmla="*/ 91318 w 178832"/>
                    <a:gd name="connsiteY1" fmla="*/ 186242 h 215698"/>
                    <a:gd name="connsiteX2" fmla="*/ 140783 w 178832"/>
                    <a:gd name="connsiteY2" fmla="*/ 153935 h 215698"/>
                    <a:gd name="connsiteX3" fmla="*/ 175978 w 178832"/>
                    <a:gd name="connsiteY3" fmla="*/ 153935 h 215698"/>
                    <a:gd name="connsiteX4" fmla="*/ 90367 w 178832"/>
                    <a:gd name="connsiteY4" fmla="*/ 215699 h 215698"/>
                    <a:gd name="connsiteX5" fmla="*/ 0 w 178832"/>
                    <a:gd name="connsiteY5" fmla="*/ 110225 h 215698"/>
                    <a:gd name="connsiteX6" fmla="*/ 92270 w 178832"/>
                    <a:gd name="connsiteY6" fmla="*/ 0 h 215698"/>
                    <a:gd name="connsiteX7" fmla="*/ 178832 w 178832"/>
                    <a:gd name="connsiteY7" fmla="*/ 97872 h 215698"/>
                    <a:gd name="connsiteX8" fmla="*/ 177881 w 178832"/>
                    <a:gd name="connsiteY8" fmla="*/ 114976 h 215698"/>
                    <a:gd name="connsiteX9" fmla="*/ 36147 w 178832"/>
                    <a:gd name="connsiteY9" fmla="*/ 114976 h 215698"/>
                    <a:gd name="connsiteX10" fmla="*/ 143636 w 178832"/>
                    <a:gd name="connsiteY10" fmla="*/ 88370 h 215698"/>
                    <a:gd name="connsiteX11" fmla="*/ 91318 w 178832"/>
                    <a:gd name="connsiteY11" fmla="*/ 27556 h 215698"/>
                    <a:gd name="connsiteX12" fmla="*/ 36147 w 178832"/>
                    <a:gd name="connsiteY12" fmla="*/ 88370 h 215698"/>
                    <a:gd name="connsiteX13" fmla="*/ 143636 w 178832"/>
                    <a:gd name="connsiteY13" fmla="*/ 88370 h 21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832" h="215698">
                      <a:moveTo>
                        <a:pt x="36147" y="114026"/>
                      </a:moveTo>
                      <a:cubicBezTo>
                        <a:pt x="36147" y="155835"/>
                        <a:pt x="57074" y="186242"/>
                        <a:pt x="91318" y="186242"/>
                      </a:cubicBezTo>
                      <a:cubicBezTo>
                        <a:pt x="123661" y="186242"/>
                        <a:pt x="134124" y="169138"/>
                        <a:pt x="140783" y="153935"/>
                      </a:cubicBezTo>
                      <a:lnTo>
                        <a:pt x="175978" y="153935"/>
                      </a:lnTo>
                      <a:cubicBezTo>
                        <a:pt x="168369" y="180541"/>
                        <a:pt x="146490" y="215699"/>
                        <a:pt x="90367" y="215699"/>
                      </a:cubicBezTo>
                      <a:cubicBezTo>
                        <a:pt x="26634" y="215699"/>
                        <a:pt x="0" y="162487"/>
                        <a:pt x="0" y="110225"/>
                      </a:cubicBezTo>
                      <a:cubicBezTo>
                        <a:pt x="0" y="48461"/>
                        <a:pt x="30440" y="0"/>
                        <a:pt x="92270" y="0"/>
                      </a:cubicBezTo>
                      <a:cubicBezTo>
                        <a:pt x="157905" y="0"/>
                        <a:pt x="178832" y="53212"/>
                        <a:pt x="178832" y="97872"/>
                      </a:cubicBezTo>
                      <a:cubicBezTo>
                        <a:pt x="178832" y="104524"/>
                        <a:pt x="178832" y="109275"/>
                        <a:pt x="177881" y="114976"/>
                      </a:cubicBezTo>
                      <a:lnTo>
                        <a:pt x="36147" y="114976"/>
                      </a:lnTo>
                      <a:close/>
                      <a:moveTo>
                        <a:pt x="143636" y="88370"/>
                      </a:moveTo>
                      <a:cubicBezTo>
                        <a:pt x="143636" y="54162"/>
                        <a:pt x="126514" y="27556"/>
                        <a:pt x="91318" y="27556"/>
                      </a:cubicBezTo>
                      <a:cubicBezTo>
                        <a:pt x="55172" y="27556"/>
                        <a:pt x="39952" y="53212"/>
                        <a:pt x="36147" y="88370"/>
                      </a:cubicBezTo>
                      <a:lnTo>
                        <a:pt x="143636" y="88370"/>
                      </a:lnTo>
                      <a:close/>
                    </a:path>
                  </a:pathLst>
                </a:custGeom>
                <a:solidFill>
                  <a:srgbClr val="000000"/>
                </a:solidFill>
                <a:ln w="9512" cap="flat">
                  <a:noFill/>
                  <a:prstDash val="solid"/>
                  <a:miter/>
                </a:ln>
              </p:spPr>
              <p:txBody>
                <a:bodyPr rtlCol="0" anchor="ctr"/>
                <a:lstStyle/>
                <a:p>
                  <a:endParaRPr lang="en-US"/>
                </a:p>
              </p:txBody>
            </p:sp>
            <p:sp>
              <p:nvSpPr>
                <p:cNvPr id="185" name="Freeform 184">
                  <a:extLst>
                    <a:ext uri="{FF2B5EF4-FFF2-40B4-BE49-F238E27FC236}">
                      <a16:creationId xmlns:a16="http://schemas.microsoft.com/office/drawing/2014/main" id="{6EB75519-DF17-C246-B3AF-B26852033EA1}"/>
                    </a:ext>
                  </a:extLst>
                </p:cNvPr>
                <p:cNvSpPr/>
                <p:nvPr/>
              </p:nvSpPr>
              <p:spPr>
                <a:xfrm>
                  <a:off x="5364594" y="5573957"/>
                  <a:ext cx="164564" cy="211898"/>
                </a:xfrm>
                <a:custGeom>
                  <a:avLst/>
                  <a:gdLst>
                    <a:gd name="connsiteX0" fmla="*/ 164564 w 164564"/>
                    <a:gd name="connsiteY0" fmla="*/ 147283 h 211898"/>
                    <a:gd name="connsiteX1" fmla="*/ 164564 w 164564"/>
                    <a:gd name="connsiteY1" fmla="*/ 207147 h 211898"/>
                    <a:gd name="connsiteX2" fmla="*/ 130319 w 164564"/>
                    <a:gd name="connsiteY2" fmla="*/ 207147 h 211898"/>
                    <a:gd name="connsiteX3" fmla="*/ 129368 w 164564"/>
                    <a:gd name="connsiteY3" fmla="*/ 175790 h 211898"/>
                    <a:gd name="connsiteX4" fmla="*/ 67538 w 164564"/>
                    <a:gd name="connsiteY4" fmla="*/ 211898 h 211898"/>
                    <a:gd name="connsiteX5" fmla="*/ 0 w 164564"/>
                    <a:gd name="connsiteY5" fmla="*/ 135881 h 211898"/>
                    <a:gd name="connsiteX6" fmla="*/ 0 w 164564"/>
                    <a:gd name="connsiteY6" fmla="*/ 0 h 211898"/>
                    <a:gd name="connsiteX7" fmla="*/ 35196 w 164564"/>
                    <a:gd name="connsiteY7" fmla="*/ 0 h 211898"/>
                    <a:gd name="connsiteX8" fmla="*/ 35196 w 164564"/>
                    <a:gd name="connsiteY8" fmla="*/ 128279 h 211898"/>
                    <a:gd name="connsiteX9" fmla="*/ 77050 w 164564"/>
                    <a:gd name="connsiteY9" fmla="*/ 180541 h 211898"/>
                    <a:gd name="connsiteX10" fmla="*/ 128417 w 164564"/>
                    <a:gd name="connsiteY10" fmla="*/ 108325 h 211898"/>
                    <a:gd name="connsiteX11" fmla="*/ 128417 w 164564"/>
                    <a:gd name="connsiteY11" fmla="*/ 950 h 211898"/>
                    <a:gd name="connsiteX12" fmla="*/ 163613 w 164564"/>
                    <a:gd name="connsiteY12" fmla="*/ 950 h 211898"/>
                    <a:gd name="connsiteX13" fmla="*/ 163613 w 164564"/>
                    <a:gd name="connsiteY13" fmla="*/ 147283 h 211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4564" h="211898">
                      <a:moveTo>
                        <a:pt x="164564" y="147283"/>
                      </a:moveTo>
                      <a:cubicBezTo>
                        <a:pt x="164564" y="167238"/>
                        <a:pt x="164564" y="194794"/>
                        <a:pt x="164564" y="207147"/>
                      </a:cubicBezTo>
                      <a:lnTo>
                        <a:pt x="130319" y="207147"/>
                      </a:lnTo>
                      <a:cubicBezTo>
                        <a:pt x="129368" y="201446"/>
                        <a:pt x="129368" y="189093"/>
                        <a:pt x="129368" y="175790"/>
                      </a:cubicBezTo>
                      <a:cubicBezTo>
                        <a:pt x="119856" y="198595"/>
                        <a:pt x="99880" y="211898"/>
                        <a:pt x="67538" y="211898"/>
                      </a:cubicBezTo>
                      <a:cubicBezTo>
                        <a:pt x="33293" y="211898"/>
                        <a:pt x="0" y="194794"/>
                        <a:pt x="0" y="135881"/>
                      </a:cubicBezTo>
                      <a:lnTo>
                        <a:pt x="0" y="0"/>
                      </a:lnTo>
                      <a:lnTo>
                        <a:pt x="35196" y="0"/>
                      </a:lnTo>
                      <a:lnTo>
                        <a:pt x="35196" y="128279"/>
                      </a:lnTo>
                      <a:cubicBezTo>
                        <a:pt x="35196" y="155835"/>
                        <a:pt x="43757" y="180541"/>
                        <a:pt x="77050" y="180541"/>
                      </a:cubicBezTo>
                      <a:cubicBezTo>
                        <a:pt x="114148" y="180541"/>
                        <a:pt x="128417" y="159636"/>
                        <a:pt x="128417" y="108325"/>
                      </a:cubicBezTo>
                      <a:lnTo>
                        <a:pt x="128417" y="950"/>
                      </a:lnTo>
                      <a:lnTo>
                        <a:pt x="163613" y="950"/>
                      </a:lnTo>
                      <a:lnTo>
                        <a:pt x="163613" y="147283"/>
                      </a:lnTo>
                      <a:close/>
                    </a:path>
                  </a:pathLst>
                </a:custGeom>
                <a:solidFill>
                  <a:srgbClr val="000000"/>
                </a:solidFill>
                <a:ln w="9512" cap="flat">
                  <a:noFill/>
                  <a:prstDash val="solid"/>
                  <a:miter/>
                </a:ln>
              </p:spPr>
              <p:txBody>
                <a:bodyPr rtlCol="0" anchor="ctr"/>
                <a:lstStyle/>
                <a:p>
                  <a:endParaRPr lang="en-US"/>
                </a:p>
              </p:txBody>
            </p:sp>
            <p:sp>
              <p:nvSpPr>
                <p:cNvPr id="186" name="Freeform 185">
                  <a:extLst>
                    <a:ext uri="{FF2B5EF4-FFF2-40B4-BE49-F238E27FC236}">
                      <a16:creationId xmlns:a16="http://schemas.microsoft.com/office/drawing/2014/main" id="{F17E4A4B-1E3A-2547-9B37-CA6B25D81F29}"/>
                    </a:ext>
                  </a:extLst>
                </p:cNvPr>
                <p:cNvSpPr/>
                <p:nvPr/>
              </p:nvSpPr>
              <p:spPr>
                <a:xfrm>
                  <a:off x="5668989" y="5570156"/>
                  <a:ext cx="103684" cy="210947"/>
                </a:xfrm>
                <a:custGeom>
                  <a:avLst/>
                  <a:gdLst>
                    <a:gd name="connsiteX0" fmla="*/ 0 w 103684"/>
                    <a:gd name="connsiteY0" fmla="*/ 60814 h 210947"/>
                    <a:gd name="connsiteX1" fmla="*/ 0 w 103684"/>
                    <a:gd name="connsiteY1" fmla="*/ 4751 h 210947"/>
                    <a:gd name="connsiteX2" fmla="*/ 34245 w 103684"/>
                    <a:gd name="connsiteY2" fmla="*/ 4751 h 210947"/>
                    <a:gd name="connsiteX3" fmla="*/ 35196 w 103684"/>
                    <a:gd name="connsiteY3" fmla="*/ 46561 h 210947"/>
                    <a:gd name="connsiteX4" fmla="*/ 103685 w 103684"/>
                    <a:gd name="connsiteY4" fmla="*/ 0 h 210947"/>
                    <a:gd name="connsiteX5" fmla="*/ 103685 w 103684"/>
                    <a:gd name="connsiteY5" fmla="*/ 35158 h 210947"/>
                    <a:gd name="connsiteX6" fmla="*/ 35196 w 103684"/>
                    <a:gd name="connsiteY6" fmla="*/ 111175 h 210947"/>
                    <a:gd name="connsiteX7" fmla="*/ 35196 w 103684"/>
                    <a:gd name="connsiteY7" fmla="*/ 210948 h 210947"/>
                    <a:gd name="connsiteX8" fmla="*/ 0 w 103684"/>
                    <a:gd name="connsiteY8" fmla="*/ 210948 h 210947"/>
                    <a:gd name="connsiteX9" fmla="*/ 0 w 103684"/>
                    <a:gd name="connsiteY9" fmla="*/ 60814 h 21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684" h="210947">
                      <a:moveTo>
                        <a:pt x="0" y="60814"/>
                      </a:moveTo>
                      <a:cubicBezTo>
                        <a:pt x="0" y="32307"/>
                        <a:pt x="0" y="16154"/>
                        <a:pt x="0" y="4751"/>
                      </a:cubicBezTo>
                      <a:lnTo>
                        <a:pt x="34245" y="4751"/>
                      </a:lnTo>
                      <a:cubicBezTo>
                        <a:pt x="35196" y="10452"/>
                        <a:pt x="35196" y="26606"/>
                        <a:pt x="35196" y="46561"/>
                      </a:cubicBezTo>
                      <a:cubicBezTo>
                        <a:pt x="45660" y="19004"/>
                        <a:pt x="70392" y="950"/>
                        <a:pt x="103685" y="0"/>
                      </a:cubicBezTo>
                      <a:lnTo>
                        <a:pt x="103685" y="35158"/>
                      </a:lnTo>
                      <a:cubicBezTo>
                        <a:pt x="61830" y="36108"/>
                        <a:pt x="35196" y="58913"/>
                        <a:pt x="35196" y="111175"/>
                      </a:cubicBezTo>
                      <a:lnTo>
                        <a:pt x="35196" y="210948"/>
                      </a:lnTo>
                      <a:lnTo>
                        <a:pt x="0" y="210948"/>
                      </a:lnTo>
                      <a:lnTo>
                        <a:pt x="0" y="60814"/>
                      </a:lnTo>
                      <a:close/>
                    </a:path>
                  </a:pathLst>
                </a:custGeom>
                <a:solidFill>
                  <a:srgbClr val="000000"/>
                </a:solidFill>
                <a:ln w="9512" cap="flat">
                  <a:noFill/>
                  <a:prstDash val="solid"/>
                  <a:miter/>
                </a:ln>
              </p:spPr>
              <p:txBody>
                <a:bodyPr rtlCol="0" anchor="ctr"/>
                <a:lstStyle/>
                <a:p>
                  <a:endParaRPr lang="en-US"/>
                </a:p>
              </p:txBody>
            </p:sp>
            <p:sp>
              <p:nvSpPr>
                <p:cNvPr id="187" name="Freeform 186">
                  <a:extLst>
                    <a:ext uri="{FF2B5EF4-FFF2-40B4-BE49-F238E27FC236}">
                      <a16:creationId xmlns:a16="http://schemas.microsoft.com/office/drawing/2014/main" id="{4EA87206-014C-9B43-AE25-21B5624E9D04}"/>
                    </a:ext>
                  </a:extLst>
                </p:cNvPr>
                <p:cNvSpPr/>
                <p:nvPr/>
              </p:nvSpPr>
              <p:spPr>
                <a:xfrm>
                  <a:off x="5872554" y="5569206"/>
                  <a:ext cx="162660" cy="216649"/>
                </a:xfrm>
                <a:custGeom>
                  <a:avLst/>
                  <a:gdLst>
                    <a:gd name="connsiteX0" fmla="*/ 36147 w 162660"/>
                    <a:gd name="connsiteY0" fmla="*/ 152985 h 216649"/>
                    <a:gd name="connsiteX1" fmla="*/ 85611 w 162660"/>
                    <a:gd name="connsiteY1" fmla="*/ 189093 h 216649"/>
                    <a:gd name="connsiteX2" fmla="*/ 127466 w 162660"/>
                    <a:gd name="connsiteY2" fmla="*/ 156786 h 216649"/>
                    <a:gd name="connsiteX3" fmla="*/ 78952 w 162660"/>
                    <a:gd name="connsiteY3" fmla="*/ 118777 h 216649"/>
                    <a:gd name="connsiteX4" fmla="*/ 8561 w 162660"/>
                    <a:gd name="connsiteY4" fmla="*/ 57963 h 216649"/>
                    <a:gd name="connsiteX5" fmla="*/ 81806 w 162660"/>
                    <a:gd name="connsiteY5" fmla="*/ 0 h 216649"/>
                    <a:gd name="connsiteX6" fmla="*/ 157905 w 162660"/>
                    <a:gd name="connsiteY6" fmla="*/ 59864 h 216649"/>
                    <a:gd name="connsiteX7" fmla="*/ 123661 w 162660"/>
                    <a:gd name="connsiteY7" fmla="*/ 59864 h 216649"/>
                    <a:gd name="connsiteX8" fmla="*/ 79904 w 162660"/>
                    <a:gd name="connsiteY8" fmla="*/ 27556 h 216649"/>
                    <a:gd name="connsiteX9" fmla="*/ 42806 w 162660"/>
                    <a:gd name="connsiteY9" fmla="*/ 55113 h 216649"/>
                    <a:gd name="connsiteX10" fmla="*/ 88465 w 162660"/>
                    <a:gd name="connsiteY10" fmla="*/ 87420 h 216649"/>
                    <a:gd name="connsiteX11" fmla="*/ 162661 w 162660"/>
                    <a:gd name="connsiteY11" fmla="*/ 153935 h 216649"/>
                    <a:gd name="connsiteX12" fmla="*/ 83709 w 162660"/>
                    <a:gd name="connsiteY12" fmla="*/ 216649 h 216649"/>
                    <a:gd name="connsiteX13" fmla="*/ 0 w 162660"/>
                    <a:gd name="connsiteY13" fmla="*/ 152985 h 216649"/>
                    <a:gd name="connsiteX14" fmla="*/ 36147 w 162660"/>
                    <a:gd name="connsiteY14" fmla="*/ 152985 h 216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660" h="216649">
                      <a:moveTo>
                        <a:pt x="36147" y="152985"/>
                      </a:moveTo>
                      <a:cubicBezTo>
                        <a:pt x="41855" y="175790"/>
                        <a:pt x="58025" y="189093"/>
                        <a:pt x="85611" y="189093"/>
                      </a:cubicBezTo>
                      <a:cubicBezTo>
                        <a:pt x="115099" y="189093"/>
                        <a:pt x="127466" y="175790"/>
                        <a:pt x="127466" y="156786"/>
                      </a:cubicBezTo>
                      <a:cubicBezTo>
                        <a:pt x="127466" y="137781"/>
                        <a:pt x="117953" y="128279"/>
                        <a:pt x="78952" y="118777"/>
                      </a:cubicBezTo>
                      <a:cubicBezTo>
                        <a:pt x="20927" y="104524"/>
                        <a:pt x="8561" y="86470"/>
                        <a:pt x="8561" y="57963"/>
                      </a:cubicBezTo>
                      <a:cubicBezTo>
                        <a:pt x="8561" y="28506"/>
                        <a:pt x="29488" y="0"/>
                        <a:pt x="81806" y="0"/>
                      </a:cubicBezTo>
                      <a:cubicBezTo>
                        <a:pt x="134124" y="0"/>
                        <a:pt x="156003" y="30407"/>
                        <a:pt x="157905" y="59864"/>
                      </a:cubicBezTo>
                      <a:lnTo>
                        <a:pt x="123661" y="59864"/>
                      </a:lnTo>
                      <a:cubicBezTo>
                        <a:pt x="120807" y="46561"/>
                        <a:pt x="110343" y="27556"/>
                        <a:pt x="79904" y="27556"/>
                      </a:cubicBezTo>
                      <a:cubicBezTo>
                        <a:pt x="51367" y="27556"/>
                        <a:pt x="42806" y="41809"/>
                        <a:pt x="42806" y="55113"/>
                      </a:cubicBezTo>
                      <a:cubicBezTo>
                        <a:pt x="42806" y="70316"/>
                        <a:pt x="51367" y="77918"/>
                        <a:pt x="88465" y="87420"/>
                      </a:cubicBezTo>
                      <a:cubicBezTo>
                        <a:pt x="150295" y="102623"/>
                        <a:pt x="162661" y="123528"/>
                        <a:pt x="162661" y="153935"/>
                      </a:cubicBezTo>
                      <a:cubicBezTo>
                        <a:pt x="162661" y="190043"/>
                        <a:pt x="134124" y="216649"/>
                        <a:pt x="83709" y="216649"/>
                      </a:cubicBezTo>
                      <a:cubicBezTo>
                        <a:pt x="31391" y="216649"/>
                        <a:pt x="5707" y="190043"/>
                        <a:pt x="0" y="152985"/>
                      </a:cubicBezTo>
                      <a:lnTo>
                        <a:pt x="36147" y="152985"/>
                      </a:lnTo>
                      <a:close/>
                    </a:path>
                  </a:pathLst>
                </a:custGeom>
                <a:solidFill>
                  <a:srgbClr val="000000"/>
                </a:solidFill>
                <a:ln w="9512" cap="flat">
                  <a:noFill/>
                  <a:prstDash val="solid"/>
                  <a:miter/>
                </a:ln>
              </p:spPr>
              <p:txBody>
                <a:bodyPr rtlCol="0" anchor="ctr"/>
                <a:lstStyle/>
                <a:p>
                  <a:endParaRPr lang="en-US"/>
                </a:p>
              </p:txBody>
            </p:sp>
            <p:sp>
              <p:nvSpPr>
                <p:cNvPr id="188" name="Freeform 187">
                  <a:extLst>
                    <a:ext uri="{FF2B5EF4-FFF2-40B4-BE49-F238E27FC236}">
                      <a16:creationId xmlns:a16="http://schemas.microsoft.com/office/drawing/2014/main" id="{151A0357-3DDB-5C4B-B763-C2AADD4F5A3F}"/>
                    </a:ext>
                  </a:extLst>
                </p:cNvPr>
                <p:cNvSpPr/>
                <p:nvPr/>
              </p:nvSpPr>
              <p:spPr>
                <a:xfrm>
                  <a:off x="6158875" y="5482737"/>
                  <a:ext cx="166466" cy="300268"/>
                </a:xfrm>
                <a:custGeom>
                  <a:avLst/>
                  <a:gdLst>
                    <a:gd name="connsiteX0" fmla="*/ 34245 w 166466"/>
                    <a:gd name="connsiteY0" fmla="*/ 0 h 300268"/>
                    <a:gd name="connsiteX1" fmla="*/ 34245 w 166466"/>
                    <a:gd name="connsiteY1" fmla="*/ 122578 h 300268"/>
                    <a:gd name="connsiteX2" fmla="*/ 97978 w 166466"/>
                    <a:gd name="connsiteY2" fmla="*/ 87420 h 300268"/>
                    <a:gd name="connsiteX3" fmla="*/ 166466 w 166466"/>
                    <a:gd name="connsiteY3" fmla="*/ 167238 h 300268"/>
                    <a:gd name="connsiteX4" fmla="*/ 166466 w 166466"/>
                    <a:gd name="connsiteY4" fmla="*/ 299318 h 300268"/>
                    <a:gd name="connsiteX5" fmla="*/ 131271 w 166466"/>
                    <a:gd name="connsiteY5" fmla="*/ 299318 h 300268"/>
                    <a:gd name="connsiteX6" fmla="*/ 131271 w 166466"/>
                    <a:gd name="connsiteY6" fmla="*/ 173890 h 300268"/>
                    <a:gd name="connsiteX7" fmla="*/ 87514 w 166466"/>
                    <a:gd name="connsiteY7" fmla="*/ 119727 h 300268"/>
                    <a:gd name="connsiteX8" fmla="*/ 35196 w 166466"/>
                    <a:gd name="connsiteY8" fmla="*/ 187193 h 300268"/>
                    <a:gd name="connsiteX9" fmla="*/ 35196 w 166466"/>
                    <a:gd name="connsiteY9" fmla="*/ 300268 h 300268"/>
                    <a:gd name="connsiteX10" fmla="*/ 0 w 166466"/>
                    <a:gd name="connsiteY10" fmla="*/ 300268 h 300268"/>
                    <a:gd name="connsiteX11" fmla="*/ 0 w 166466"/>
                    <a:gd name="connsiteY11" fmla="*/ 950 h 300268"/>
                    <a:gd name="connsiteX12" fmla="*/ 34245 w 166466"/>
                    <a:gd name="connsiteY12" fmla="*/ 950 h 300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466" h="300268">
                      <a:moveTo>
                        <a:pt x="34245" y="0"/>
                      </a:moveTo>
                      <a:lnTo>
                        <a:pt x="34245" y="122578"/>
                      </a:lnTo>
                      <a:cubicBezTo>
                        <a:pt x="44708" y="104524"/>
                        <a:pt x="62782" y="87420"/>
                        <a:pt x="97978" y="87420"/>
                      </a:cubicBezTo>
                      <a:cubicBezTo>
                        <a:pt x="130319" y="87420"/>
                        <a:pt x="166466" y="105474"/>
                        <a:pt x="166466" y="167238"/>
                      </a:cubicBezTo>
                      <a:lnTo>
                        <a:pt x="166466" y="299318"/>
                      </a:lnTo>
                      <a:lnTo>
                        <a:pt x="131271" y="299318"/>
                      </a:lnTo>
                      <a:lnTo>
                        <a:pt x="131271" y="173890"/>
                      </a:lnTo>
                      <a:cubicBezTo>
                        <a:pt x="131271" y="138732"/>
                        <a:pt x="117002" y="119727"/>
                        <a:pt x="87514" y="119727"/>
                      </a:cubicBezTo>
                      <a:cubicBezTo>
                        <a:pt x="51367" y="119727"/>
                        <a:pt x="35196" y="144433"/>
                        <a:pt x="35196" y="187193"/>
                      </a:cubicBezTo>
                      <a:lnTo>
                        <a:pt x="35196" y="300268"/>
                      </a:lnTo>
                      <a:lnTo>
                        <a:pt x="0" y="300268"/>
                      </a:lnTo>
                      <a:lnTo>
                        <a:pt x="0" y="950"/>
                      </a:lnTo>
                      <a:lnTo>
                        <a:pt x="34245" y="950"/>
                      </a:lnTo>
                      <a:close/>
                    </a:path>
                  </a:pathLst>
                </a:custGeom>
                <a:solidFill>
                  <a:srgbClr val="000000"/>
                </a:solidFill>
                <a:ln w="9512" cap="flat">
                  <a:noFill/>
                  <a:prstDash val="solid"/>
                  <a:miter/>
                </a:ln>
              </p:spPr>
              <p:txBody>
                <a:bodyPr rtlCol="0" anchor="ctr"/>
                <a:lstStyle/>
                <a:p>
                  <a:endParaRPr lang="en-US"/>
                </a:p>
              </p:txBody>
            </p:sp>
            <p:sp>
              <p:nvSpPr>
                <p:cNvPr id="189" name="Freeform 188">
                  <a:extLst>
                    <a:ext uri="{FF2B5EF4-FFF2-40B4-BE49-F238E27FC236}">
                      <a16:creationId xmlns:a16="http://schemas.microsoft.com/office/drawing/2014/main" id="{DBE341A8-4F7F-334D-BE16-C79523EBA87F}"/>
                    </a:ext>
                  </a:extLst>
                </p:cNvPr>
                <p:cNvSpPr/>
                <p:nvPr/>
              </p:nvSpPr>
              <p:spPr>
                <a:xfrm>
                  <a:off x="6465173" y="5482737"/>
                  <a:ext cx="35195" cy="298367"/>
                </a:xfrm>
                <a:custGeom>
                  <a:avLst/>
                  <a:gdLst>
                    <a:gd name="connsiteX0" fmla="*/ 0 w 35195"/>
                    <a:gd name="connsiteY0" fmla="*/ 0 h 298367"/>
                    <a:gd name="connsiteX1" fmla="*/ 35196 w 35195"/>
                    <a:gd name="connsiteY1" fmla="*/ 0 h 298367"/>
                    <a:gd name="connsiteX2" fmla="*/ 35196 w 35195"/>
                    <a:gd name="connsiteY2" fmla="*/ 44660 h 298367"/>
                    <a:gd name="connsiteX3" fmla="*/ 0 w 35195"/>
                    <a:gd name="connsiteY3" fmla="*/ 44660 h 298367"/>
                    <a:gd name="connsiteX4" fmla="*/ 0 w 35195"/>
                    <a:gd name="connsiteY4" fmla="*/ 0 h 298367"/>
                    <a:gd name="connsiteX5" fmla="*/ 0 w 35195"/>
                    <a:gd name="connsiteY5" fmla="*/ 92171 h 298367"/>
                    <a:gd name="connsiteX6" fmla="*/ 35196 w 35195"/>
                    <a:gd name="connsiteY6" fmla="*/ 92171 h 298367"/>
                    <a:gd name="connsiteX7" fmla="*/ 35196 w 35195"/>
                    <a:gd name="connsiteY7" fmla="*/ 298368 h 298367"/>
                    <a:gd name="connsiteX8" fmla="*/ 0 w 35195"/>
                    <a:gd name="connsiteY8" fmla="*/ 298368 h 298367"/>
                    <a:gd name="connsiteX9" fmla="*/ 0 w 35195"/>
                    <a:gd name="connsiteY9" fmla="*/ 92171 h 29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195" h="298367">
                      <a:moveTo>
                        <a:pt x="0" y="0"/>
                      </a:moveTo>
                      <a:lnTo>
                        <a:pt x="35196" y="0"/>
                      </a:lnTo>
                      <a:lnTo>
                        <a:pt x="35196" y="44660"/>
                      </a:lnTo>
                      <a:lnTo>
                        <a:pt x="0" y="44660"/>
                      </a:lnTo>
                      <a:lnTo>
                        <a:pt x="0" y="0"/>
                      </a:lnTo>
                      <a:close/>
                      <a:moveTo>
                        <a:pt x="0" y="92171"/>
                      </a:moveTo>
                      <a:lnTo>
                        <a:pt x="35196" y="92171"/>
                      </a:lnTo>
                      <a:lnTo>
                        <a:pt x="35196" y="298368"/>
                      </a:lnTo>
                      <a:lnTo>
                        <a:pt x="0" y="298368"/>
                      </a:lnTo>
                      <a:lnTo>
                        <a:pt x="0" y="92171"/>
                      </a:lnTo>
                      <a:close/>
                    </a:path>
                  </a:pathLst>
                </a:custGeom>
                <a:solidFill>
                  <a:srgbClr val="000000"/>
                </a:solidFill>
                <a:ln w="9512" cap="flat">
                  <a:noFill/>
                  <a:prstDash val="solid"/>
                  <a:miter/>
                </a:ln>
              </p:spPr>
              <p:txBody>
                <a:bodyPr rtlCol="0" anchor="ctr"/>
                <a:lstStyle/>
                <a:p>
                  <a:endParaRPr lang="en-US"/>
                </a:p>
              </p:txBody>
            </p:sp>
            <p:sp>
              <p:nvSpPr>
                <p:cNvPr id="190" name="Freeform 189">
                  <a:extLst>
                    <a:ext uri="{FF2B5EF4-FFF2-40B4-BE49-F238E27FC236}">
                      <a16:creationId xmlns:a16="http://schemas.microsoft.com/office/drawing/2014/main" id="{60D2A672-CAA3-8B4D-9467-E515098050FE}"/>
                    </a:ext>
                  </a:extLst>
                </p:cNvPr>
                <p:cNvSpPr/>
                <p:nvPr/>
              </p:nvSpPr>
              <p:spPr>
                <a:xfrm>
                  <a:off x="6640200" y="5570156"/>
                  <a:ext cx="182637" cy="292666"/>
                </a:xfrm>
                <a:custGeom>
                  <a:avLst/>
                  <a:gdLst>
                    <a:gd name="connsiteX0" fmla="*/ 35196 w 182637"/>
                    <a:gd name="connsiteY0" fmla="*/ 186242 h 292666"/>
                    <a:gd name="connsiteX1" fmla="*/ 35196 w 182637"/>
                    <a:gd name="connsiteY1" fmla="*/ 292666 h 292666"/>
                    <a:gd name="connsiteX2" fmla="*/ 0 w 182637"/>
                    <a:gd name="connsiteY2" fmla="*/ 292666 h 292666"/>
                    <a:gd name="connsiteX3" fmla="*/ 0 w 182637"/>
                    <a:gd name="connsiteY3" fmla="*/ 55112 h 292666"/>
                    <a:gd name="connsiteX4" fmla="*/ 0 w 182637"/>
                    <a:gd name="connsiteY4" fmla="*/ 4751 h 292666"/>
                    <a:gd name="connsiteX5" fmla="*/ 34244 w 182637"/>
                    <a:gd name="connsiteY5" fmla="*/ 4751 h 292666"/>
                    <a:gd name="connsiteX6" fmla="*/ 35196 w 182637"/>
                    <a:gd name="connsiteY6" fmla="*/ 37058 h 292666"/>
                    <a:gd name="connsiteX7" fmla="*/ 101782 w 182637"/>
                    <a:gd name="connsiteY7" fmla="*/ 0 h 292666"/>
                    <a:gd name="connsiteX8" fmla="*/ 182637 w 182637"/>
                    <a:gd name="connsiteY8" fmla="*/ 102623 h 292666"/>
                    <a:gd name="connsiteX9" fmla="*/ 94172 w 182637"/>
                    <a:gd name="connsiteY9" fmla="*/ 215699 h 292666"/>
                    <a:gd name="connsiteX10" fmla="*/ 35196 w 182637"/>
                    <a:gd name="connsiteY10" fmla="*/ 186242 h 292666"/>
                    <a:gd name="connsiteX11" fmla="*/ 146490 w 182637"/>
                    <a:gd name="connsiteY11" fmla="*/ 104524 h 292666"/>
                    <a:gd name="connsiteX12" fmla="*/ 92270 w 182637"/>
                    <a:gd name="connsiteY12" fmla="*/ 30407 h 292666"/>
                    <a:gd name="connsiteX13" fmla="*/ 33293 w 182637"/>
                    <a:gd name="connsiteY13" fmla="*/ 107374 h 292666"/>
                    <a:gd name="connsiteX14" fmla="*/ 89416 w 182637"/>
                    <a:gd name="connsiteY14" fmla="*/ 186242 h 292666"/>
                    <a:gd name="connsiteX15" fmla="*/ 146490 w 182637"/>
                    <a:gd name="connsiteY15" fmla="*/ 104524 h 29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2637" h="292666">
                      <a:moveTo>
                        <a:pt x="35196" y="186242"/>
                      </a:moveTo>
                      <a:lnTo>
                        <a:pt x="35196" y="292666"/>
                      </a:lnTo>
                      <a:lnTo>
                        <a:pt x="0" y="292666"/>
                      </a:lnTo>
                      <a:lnTo>
                        <a:pt x="0" y="55112"/>
                      </a:lnTo>
                      <a:cubicBezTo>
                        <a:pt x="0" y="38009"/>
                        <a:pt x="0" y="20905"/>
                        <a:pt x="0" y="4751"/>
                      </a:cubicBezTo>
                      <a:lnTo>
                        <a:pt x="34244" y="4751"/>
                      </a:lnTo>
                      <a:cubicBezTo>
                        <a:pt x="35196" y="11403"/>
                        <a:pt x="35196" y="23755"/>
                        <a:pt x="35196" y="37058"/>
                      </a:cubicBezTo>
                      <a:cubicBezTo>
                        <a:pt x="46610" y="16154"/>
                        <a:pt x="66586" y="0"/>
                        <a:pt x="101782" y="0"/>
                      </a:cubicBezTo>
                      <a:cubicBezTo>
                        <a:pt x="148392" y="0"/>
                        <a:pt x="182637" y="39909"/>
                        <a:pt x="182637" y="102623"/>
                      </a:cubicBezTo>
                      <a:cubicBezTo>
                        <a:pt x="182637" y="176740"/>
                        <a:pt x="143636" y="215699"/>
                        <a:pt x="94172" y="215699"/>
                      </a:cubicBezTo>
                      <a:cubicBezTo>
                        <a:pt x="60879" y="216649"/>
                        <a:pt x="43757" y="202396"/>
                        <a:pt x="35196" y="186242"/>
                      </a:cubicBezTo>
                      <a:close/>
                      <a:moveTo>
                        <a:pt x="146490" y="104524"/>
                      </a:moveTo>
                      <a:cubicBezTo>
                        <a:pt x="146490" y="60814"/>
                        <a:pt x="126514" y="30407"/>
                        <a:pt x="92270" y="30407"/>
                      </a:cubicBezTo>
                      <a:cubicBezTo>
                        <a:pt x="50415" y="30407"/>
                        <a:pt x="33293" y="57013"/>
                        <a:pt x="33293" y="107374"/>
                      </a:cubicBezTo>
                      <a:cubicBezTo>
                        <a:pt x="33293" y="155835"/>
                        <a:pt x="46610" y="186242"/>
                        <a:pt x="89416" y="186242"/>
                      </a:cubicBezTo>
                      <a:cubicBezTo>
                        <a:pt x="126514" y="186242"/>
                        <a:pt x="146490" y="154885"/>
                        <a:pt x="146490" y="104524"/>
                      </a:cubicBezTo>
                      <a:close/>
                    </a:path>
                  </a:pathLst>
                </a:custGeom>
                <a:solidFill>
                  <a:srgbClr val="000000"/>
                </a:solidFill>
                <a:ln w="9512" cap="flat">
                  <a:noFill/>
                  <a:prstDash val="solid"/>
                  <a:miter/>
                </a:ln>
              </p:spPr>
              <p:txBody>
                <a:bodyPr rtlCol="0" anchor="ctr"/>
                <a:lstStyle/>
                <a:p>
                  <a:endParaRPr lang="en-US"/>
                </a:p>
              </p:txBody>
            </p:sp>
          </p:grpSp>
        </p:grpSp>
        <p:grpSp>
          <p:nvGrpSpPr>
            <p:cNvPr id="104" name="Graphic 2">
              <a:extLst>
                <a:ext uri="{FF2B5EF4-FFF2-40B4-BE49-F238E27FC236}">
                  <a16:creationId xmlns:a16="http://schemas.microsoft.com/office/drawing/2014/main" id="{22CD96FB-152F-FE4B-8476-ABC815F1A316}"/>
                </a:ext>
              </a:extLst>
            </p:cNvPr>
            <p:cNvGrpSpPr/>
            <p:nvPr/>
          </p:nvGrpSpPr>
          <p:grpSpPr>
            <a:xfrm>
              <a:off x="606516" y="4401391"/>
              <a:ext cx="1666563" cy="1693284"/>
              <a:chOff x="606516" y="4401391"/>
              <a:chExt cx="1666563" cy="1693284"/>
            </a:xfrm>
          </p:grpSpPr>
          <p:grpSp>
            <p:nvGrpSpPr>
              <p:cNvPr id="105" name="Graphic 2">
                <a:extLst>
                  <a:ext uri="{FF2B5EF4-FFF2-40B4-BE49-F238E27FC236}">
                    <a16:creationId xmlns:a16="http://schemas.microsoft.com/office/drawing/2014/main" id="{BD6D3AD7-31B3-5247-94A1-C4400D8B2BDF}"/>
                  </a:ext>
                </a:extLst>
              </p:cNvPr>
              <p:cNvGrpSpPr/>
              <p:nvPr/>
            </p:nvGrpSpPr>
            <p:grpSpPr>
              <a:xfrm>
                <a:off x="606516" y="4401391"/>
                <a:ext cx="1666563" cy="1693284"/>
                <a:chOff x="606516" y="4401391"/>
                <a:chExt cx="1666563" cy="1693284"/>
              </a:xfrm>
            </p:grpSpPr>
            <p:sp>
              <p:nvSpPr>
                <p:cNvPr id="167" name="Freeform 166">
                  <a:extLst>
                    <a:ext uri="{FF2B5EF4-FFF2-40B4-BE49-F238E27FC236}">
                      <a16:creationId xmlns:a16="http://schemas.microsoft.com/office/drawing/2014/main" id="{FD88A65A-E3ED-6349-B01D-032D980E2D0D}"/>
                    </a:ext>
                  </a:extLst>
                </p:cNvPr>
                <p:cNvSpPr/>
                <p:nvPr/>
              </p:nvSpPr>
              <p:spPr>
                <a:xfrm>
                  <a:off x="606516" y="4401391"/>
                  <a:ext cx="1666563" cy="1693284"/>
                </a:xfrm>
                <a:custGeom>
                  <a:avLst/>
                  <a:gdLst>
                    <a:gd name="connsiteX0" fmla="*/ 1666564 w 1666563"/>
                    <a:gd name="connsiteY0" fmla="*/ 846642 h 1693284"/>
                    <a:gd name="connsiteX1" fmla="*/ 833282 w 1666563"/>
                    <a:gd name="connsiteY1" fmla="*/ 1693285 h 1693284"/>
                    <a:gd name="connsiteX2" fmla="*/ 0 w 1666563"/>
                    <a:gd name="connsiteY2" fmla="*/ 846642 h 1693284"/>
                    <a:gd name="connsiteX3" fmla="*/ 833282 w 1666563"/>
                    <a:gd name="connsiteY3" fmla="*/ 0 h 1693284"/>
                    <a:gd name="connsiteX4" fmla="*/ 1666564 w 1666563"/>
                    <a:gd name="connsiteY4" fmla="*/ 846642 h 16932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6563" h="1693284">
                      <a:moveTo>
                        <a:pt x="1666564" y="846642"/>
                      </a:moveTo>
                      <a:cubicBezTo>
                        <a:pt x="1666564" y="1314149"/>
                        <a:pt x="1293680" y="1693285"/>
                        <a:pt x="833282" y="1693285"/>
                      </a:cubicBezTo>
                      <a:cubicBezTo>
                        <a:pt x="372884" y="1693285"/>
                        <a:pt x="0" y="1314149"/>
                        <a:pt x="0" y="846642"/>
                      </a:cubicBezTo>
                      <a:cubicBezTo>
                        <a:pt x="0" y="379136"/>
                        <a:pt x="372884" y="0"/>
                        <a:pt x="833282" y="0"/>
                      </a:cubicBezTo>
                      <a:cubicBezTo>
                        <a:pt x="1293680" y="0"/>
                        <a:pt x="1666564" y="379136"/>
                        <a:pt x="1666564" y="846642"/>
                      </a:cubicBezTo>
                      <a:close/>
                    </a:path>
                  </a:pathLst>
                </a:custGeom>
                <a:solidFill>
                  <a:srgbClr val="B2DEDD"/>
                </a:solidFill>
                <a:ln w="9512" cap="flat">
                  <a:noFill/>
                  <a:prstDash val="solid"/>
                  <a:miter/>
                </a:ln>
              </p:spPr>
              <p:txBody>
                <a:bodyPr rtlCol="0" anchor="ctr"/>
                <a:lstStyle/>
                <a:p>
                  <a:endParaRPr lang="en-US"/>
                </a:p>
              </p:txBody>
            </p:sp>
            <p:sp>
              <p:nvSpPr>
                <p:cNvPr id="168" name="Freeform 167">
                  <a:extLst>
                    <a:ext uri="{FF2B5EF4-FFF2-40B4-BE49-F238E27FC236}">
                      <a16:creationId xmlns:a16="http://schemas.microsoft.com/office/drawing/2014/main" id="{7304A798-5CE2-2B42-8326-FA2A36679DE9}"/>
                    </a:ext>
                  </a:extLst>
                </p:cNvPr>
                <p:cNvSpPr/>
                <p:nvPr/>
              </p:nvSpPr>
              <p:spPr>
                <a:xfrm>
                  <a:off x="962278" y="5659477"/>
                  <a:ext cx="1029236" cy="361082"/>
                </a:xfrm>
                <a:custGeom>
                  <a:avLst/>
                  <a:gdLst>
                    <a:gd name="connsiteX0" fmla="*/ 1029236 w 1029236"/>
                    <a:gd name="connsiteY0" fmla="*/ 150134 h 361082"/>
                    <a:gd name="connsiteX1" fmla="*/ 509862 w 1029236"/>
                    <a:gd name="connsiteY1" fmla="*/ 0 h 361082"/>
                    <a:gd name="connsiteX2" fmla="*/ 0 w 1029236"/>
                    <a:gd name="connsiteY2" fmla="*/ 144433 h 361082"/>
                    <a:gd name="connsiteX3" fmla="*/ 517472 w 1029236"/>
                    <a:gd name="connsiteY3" fmla="*/ 361082 h 361082"/>
                    <a:gd name="connsiteX4" fmla="*/ 1029236 w 1029236"/>
                    <a:gd name="connsiteY4" fmla="*/ 150134 h 36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236" h="361082">
                      <a:moveTo>
                        <a:pt x="1029236" y="150134"/>
                      </a:moveTo>
                      <a:lnTo>
                        <a:pt x="509862" y="0"/>
                      </a:lnTo>
                      <a:lnTo>
                        <a:pt x="0" y="144433"/>
                      </a:lnTo>
                      <a:cubicBezTo>
                        <a:pt x="132222" y="278413"/>
                        <a:pt x="314859" y="361082"/>
                        <a:pt x="517472" y="361082"/>
                      </a:cubicBezTo>
                      <a:cubicBezTo>
                        <a:pt x="716280" y="361082"/>
                        <a:pt x="897015" y="280314"/>
                        <a:pt x="1029236" y="150134"/>
                      </a:cubicBezTo>
                      <a:close/>
                    </a:path>
                  </a:pathLst>
                </a:custGeom>
                <a:solidFill>
                  <a:srgbClr val="F79037"/>
                </a:solidFill>
                <a:ln w="9512" cap="flat">
                  <a:noFill/>
                  <a:prstDash val="solid"/>
                  <a:miter/>
                </a:ln>
              </p:spPr>
              <p:txBody>
                <a:bodyPr rtlCol="0" anchor="ctr"/>
                <a:lstStyle/>
                <a:p>
                  <a:endParaRPr lang="en-US"/>
                </a:p>
              </p:txBody>
            </p:sp>
          </p:grpSp>
          <p:grpSp>
            <p:nvGrpSpPr>
              <p:cNvPr id="106" name="Graphic 2">
                <a:extLst>
                  <a:ext uri="{FF2B5EF4-FFF2-40B4-BE49-F238E27FC236}">
                    <a16:creationId xmlns:a16="http://schemas.microsoft.com/office/drawing/2014/main" id="{9C342CBC-BC8F-E84E-935D-706700F1D2EE}"/>
                  </a:ext>
                </a:extLst>
              </p:cNvPr>
              <p:cNvGrpSpPr/>
              <p:nvPr/>
            </p:nvGrpSpPr>
            <p:grpSpPr>
              <a:xfrm>
                <a:off x="879521" y="4954417"/>
                <a:ext cx="306297" cy="518817"/>
                <a:chOff x="879521" y="4954417"/>
                <a:chExt cx="306297" cy="518817"/>
              </a:xfrm>
              <a:solidFill>
                <a:srgbClr val="F1A0C2"/>
              </a:solidFill>
            </p:grpSpPr>
            <p:sp>
              <p:nvSpPr>
                <p:cNvPr id="126" name="Freeform 125">
                  <a:extLst>
                    <a:ext uri="{FF2B5EF4-FFF2-40B4-BE49-F238E27FC236}">
                      <a16:creationId xmlns:a16="http://schemas.microsoft.com/office/drawing/2014/main" id="{DEFA2045-8168-DF4B-9E36-2C1340597A4E}"/>
                    </a:ext>
                  </a:extLst>
                </p:cNvPr>
                <p:cNvSpPr/>
                <p:nvPr/>
              </p:nvSpPr>
              <p:spPr>
                <a:xfrm>
                  <a:off x="1048200" y="5148056"/>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127" name="Freeform 126">
                  <a:extLst>
                    <a:ext uri="{FF2B5EF4-FFF2-40B4-BE49-F238E27FC236}">
                      <a16:creationId xmlns:a16="http://schemas.microsoft.com/office/drawing/2014/main" id="{80048FDE-F1E0-E246-A377-2251961348D3}"/>
                    </a:ext>
                  </a:extLst>
                </p:cNvPr>
                <p:cNvSpPr/>
                <p:nvPr/>
              </p:nvSpPr>
              <p:spPr>
                <a:xfrm>
                  <a:off x="880472" y="5147310"/>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3"/>
                        <a:pt x="91319" y="37058"/>
                      </a:cubicBezTo>
                      <a:cubicBezTo>
                        <a:pt x="119856" y="60814"/>
                        <a:pt x="138880" y="102623"/>
                        <a:pt x="137929" y="137781"/>
                      </a:cubicBezTo>
                      <a:cubicBezTo>
                        <a:pt x="66586" y="134931"/>
                        <a:pt x="10464" y="88370"/>
                        <a:pt x="0" y="0"/>
                      </a:cubicBezTo>
                      <a:close/>
                    </a:path>
                  </a:pathLst>
                </a:custGeom>
                <a:solidFill>
                  <a:srgbClr val="F1A0C2"/>
                </a:solidFill>
                <a:ln w="9512" cap="flat">
                  <a:noFill/>
                  <a:prstDash val="solid"/>
                  <a:miter/>
                </a:ln>
              </p:spPr>
              <p:txBody>
                <a:bodyPr rtlCol="0" anchor="ctr"/>
                <a:lstStyle/>
                <a:p>
                  <a:endParaRPr lang="en-US"/>
                </a:p>
              </p:txBody>
            </p:sp>
            <p:sp>
              <p:nvSpPr>
                <p:cNvPr id="132" name="Freeform 131">
                  <a:extLst>
                    <a:ext uri="{FF2B5EF4-FFF2-40B4-BE49-F238E27FC236}">
                      <a16:creationId xmlns:a16="http://schemas.microsoft.com/office/drawing/2014/main" id="{4CDF5438-1FAE-C341-B6BF-DDF768A0E574}"/>
                    </a:ext>
                  </a:extLst>
                </p:cNvPr>
                <p:cNvSpPr/>
                <p:nvPr/>
              </p:nvSpPr>
              <p:spPr>
                <a:xfrm>
                  <a:off x="995571" y="4954417"/>
                  <a:ext cx="74319" cy="187192"/>
                </a:xfrm>
                <a:custGeom>
                  <a:avLst/>
                  <a:gdLst>
                    <a:gd name="connsiteX0" fmla="*/ 37098 w 74319"/>
                    <a:gd name="connsiteY0" fmla="*/ 187192 h 187192"/>
                    <a:gd name="connsiteX1" fmla="*/ 37098 w 74319"/>
                    <a:gd name="connsiteY1" fmla="*/ 0 h 187192"/>
                    <a:gd name="connsiteX2" fmla="*/ 37098 w 74319"/>
                    <a:gd name="connsiteY2" fmla="*/ 187192 h 187192"/>
                  </a:gdLst>
                  <a:ahLst/>
                  <a:cxnLst>
                    <a:cxn ang="0">
                      <a:pos x="connsiteX0" y="connsiteY0"/>
                    </a:cxn>
                    <a:cxn ang="0">
                      <a:pos x="connsiteX1" y="connsiteY1"/>
                    </a:cxn>
                    <a:cxn ang="0">
                      <a:pos x="connsiteX2" y="connsiteY2"/>
                    </a:cxn>
                  </a:cxnLst>
                  <a:rect l="l" t="t" r="r" b="b"/>
                  <a:pathLst>
                    <a:path w="74319" h="187192">
                      <a:moveTo>
                        <a:pt x="37098" y="187192"/>
                      </a:moveTo>
                      <a:cubicBezTo>
                        <a:pt x="-12366" y="132080"/>
                        <a:pt x="-12366" y="59864"/>
                        <a:pt x="37098" y="0"/>
                      </a:cubicBezTo>
                      <a:cubicBezTo>
                        <a:pt x="80855" y="50361"/>
                        <a:pt x="92270" y="126379"/>
                        <a:pt x="37098" y="187192"/>
                      </a:cubicBezTo>
                      <a:close/>
                    </a:path>
                  </a:pathLst>
                </a:custGeom>
                <a:solidFill>
                  <a:srgbClr val="F1A0C2"/>
                </a:solidFill>
                <a:ln w="9512" cap="flat">
                  <a:noFill/>
                  <a:prstDash val="solid"/>
                  <a:miter/>
                </a:ln>
              </p:spPr>
              <p:txBody>
                <a:bodyPr rtlCol="0" anchor="ctr"/>
                <a:lstStyle/>
                <a:p>
                  <a:endParaRPr lang="en-US"/>
                </a:p>
              </p:txBody>
            </p:sp>
            <p:sp>
              <p:nvSpPr>
                <p:cNvPr id="140" name="Freeform 139">
                  <a:extLst>
                    <a:ext uri="{FF2B5EF4-FFF2-40B4-BE49-F238E27FC236}">
                      <a16:creationId xmlns:a16="http://schemas.microsoft.com/office/drawing/2014/main" id="{30D8A6DB-A7EF-F94E-98FB-112BD42332C0}"/>
                    </a:ext>
                  </a:extLst>
                </p:cNvPr>
                <p:cNvSpPr/>
                <p:nvPr/>
              </p:nvSpPr>
              <p:spPr>
                <a:xfrm>
                  <a:off x="1048841" y="5335453"/>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1270" y="59864"/>
                        <a:pt x="93221" y="131130"/>
                        <a:pt x="0" y="137781"/>
                      </a:cubicBezTo>
                      <a:close/>
                    </a:path>
                  </a:pathLst>
                </a:custGeom>
                <a:solidFill>
                  <a:srgbClr val="F1A0C2"/>
                </a:solidFill>
                <a:ln w="9512" cap="flat">
                  <a:noFill/>
                  <a:prstDash val="solid"/>
                  <a:miter/>
                </a:ln>
              </p:spPr>
              <p:txBody>
                <a:bodyPr rtlCol="0" anchor="ctr"/>
                <a:lstStyle/>
                <a:p>
                  <a:endParaRPr lang="en-US"/>
                </a:p>
              </p:txBody>
            </p:sp>
            <p:sp>
              <p:nvSpPr>
                <p:cNvPr id="166" name="Freeform 165">
                  <a:extLst>
                    <a:ext uri="{FF2B5EF4-FFF2-40B4-BE49-F238E27FC236}">
                      <a16:creationId xmlns:a16="http://schemas.microsoft.com/office/drawing/2014/main" id="{C46C0FCF-1CAA-9D40-8218-99E0C201EE21}"/>
                    </a:ext>
                  </a:extLst>
                </p:cNvPr>
                <p:cNvSpPr/>
                <p:nvPr/>
              </p:nvSpPr>
              <p:spPr>
                <a:xfrm>
                  <a:off x="879521" y="5331652"/>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4"/>
                        <a:pt x="91319" y="37058"/>
                      </a:cubicBezTo>
                      <a:cubicBezTo>
                        <a:pt x="119856" y="60814"/>
                        <a:pt x="138880" y="102623"/>
                        <a:pt x="137929" y="137781"/>
                      </a:cubicBezTo>
                      <a:cubicBezTo>
                        <a:pt x="67538" y="134931"/>
                        <a:pt x="11415" y="87420"/>
                        <a:pt x="0" y="0"/>
                      </a:cubicBezTo>
                      <a:close/>
                    </a:path>
                  </a:pathLst>
                </a:custGeom>
                <a:solidFill>
                  <a:srgbClr val="F1A0C2"/>
                </a:solidFill>
                <a:ln w="9512" cap="flat">
                  <a:noFill/>
                  <a:prstDash val="solid"/>
                  <a:miter/>
                </a:ln>
              </p:spPr>
              <p:txBody>
                <a:bodyPr rtlCol="0" anchor="ctr"/>
                <a:lstStyle/>
                <a:p>
                  <a:endParaRPr lang="en-US"/>
                </a:p>
              </p:txBody>
            </p:sp>
          </p:grpSp>
          <p:grpSp>
            <p:nvGrpSpPr>
              <p:cNvPr id="107" name="Graphic 2">
                <a:extLst>
                  <a:ext uri="{FF2B5EF4-FFF2-40B4-BE49-F238E27FC236}">
                    <a16:creationId xmlns:a16="http://schemas.microsoft.com/office/drawing/2014/main" id="{98D33566-344C-A042-A7E6-C8D819261046}"/>
                  </a:ext>
                </a:extLst>
              </p:cNvPr>
              <p:cNvGrpSpPr/>
              <p:nvPr/>
            </p:nvGrpSpPr>
            <p:grpSpPr>
              <a:xfrm>
                <a:off x="1305674" y="4681705"/>
                <a:ext cx="305346" cy="518817"/>
                <a:chOff x="1305674" y="4681705"/>
                <a:chExt cx="305346" cy="518817"/>
              </a:xfrm>
              <a:solidFill>
                <a:srgbClr val="F1A0C2"/>
              </a:solidFill>
            </p:grpSpPr>
            <p:sp>
              <p:nvSpPr>
                <p:cNvPr id="121" name="Freeform 120">
                  <a:extLst>
                    <a:ext uri="{FF2B5EF4-FFF2-40B4-BE49-F238E27FC236}">
                      <a16:creationId xmlns:a16="http://schemas.microsoft.com/office/drawing/2014/main" id="{46295201-29E0-CD4B-B35D-6615D7A2ACFB}"/>
                    </a:ext>
                  </a:extLst>
                </p:cNvPr>
                <p:cNvSpPr/>
                <p:nvPr/>
              </p:nvSpPr>
              <p:spPr>
                <a:xfrm>
                  <a:off x="1473402" y="4876294"/>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122" name="Freeform 121">
                  <a:extLst>
                    <a:ext uri="{FF2B5EF4-FFF2-40B4-BE49-F238E27FC236}">
                      <a16:creationId xmlns:a16="http://schemas.microsoft.com/office/drawing/2014/main" id="{B645C018-D768-8942-BC8E-427B09F94C64}"/>
                    </a:ext>
                  </a:extLst>
                </p:cNvPr>
                <p:cNvSpPr/>
                <p:nvPr/>
              </p:nvSpPr>
              <p:spPr>
                <a:xfrm>
                  <a:off x="1305674" y="4875549"/>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3"/>
                        <a:pt x="91319" y="37058"/>
                      </a:cubicBezTo>
                      <a:cubicBezTo>
                        <a:pt x="119856" y="60814"/>
                        <a:pt x="138880" y="102623"/>
                        <a:pt x="137929" y="137781"/>
                      </a:cubicBezTo>
                      <a:cubicBezTo>
                        <a:pt x="66586" y="134931"/>
                        <a:pt x="11415" y="87420"/>
                        <a:pt x="0" y="0"/>
                      </a:cubicBezTo>
                      <a:close/>
                    </a:path>
                  </a:pathLst>
                </a:custGeom>
                <a:solidFill>
                  <a:srgbClr val="F1A0C2"/>
                </a:solidFill>
                <a:ln w="9512" cap="flat">
                  <a:noFill/>
                  <a:prstDash val="solid"/>
                  <a:miter/>
                </a:ln>
              </p:spPr>
              <p:txBody>
                <a:bodyPr rtlCol="0" anchor="ctr"/>
                <a:lstStyle/>
                <a:p>
                  <a:endParaRPr lang="en-US"/>
                </a:p>
              </p:txBody>
            </p:sp>
            <p:sp>
              <p:nvSpPr>
                <p:cNvPr id="123" name="Freeform 122">
                  <a:extLst>
                    <a:ext uri="{FF2B5EF4-FFF2-40B4-BE49-F238E27FC236}">
                      <a16:creationId xmlns:a16="http://schemas.microsoft.com/office/drawing/2014/main" id="{915D0B5F-7698-4F4A-AD3E-ABA5712BE444}"/>
                    </a:ext>
                  </a:extLst>
                </p:cNvPr>
                <p:cNvSpPr/>
                <p:nvPr/>
              </p:nvSpPr>
              <p:spPr>
                <a:xfrm>
                  <a:off x="1421725" y="4681705"/>
                  <a:ext cx="73984" cy="187192"/>
                </a:xfrm>
                <a:custGeom>
                  <a:avLst/>
                  <a:gdLst>
                    <a:gd name="connsiteX0" fmla="*/ 37098 w 73984"/>
                    <a:gd name="connsiteY0" fmla="*/ 187193 h 187192"/>
                    <a:gd name="connsiteX1" fmla="*/ 37098 w 73984"/>
                    <a:gd name="connsiteY1" fmla="*/ 0 h 187192"/>
                    <a:gd name="connsiteX2" fmla="*/ 37098 w 73984"/>
                    <a:gd name="connsiteY2" fmla="*/ 187193 h 187192"/>
                  </a:gdLst>
                  <a:ahLst/>
                  <a:cxnLst>
                    <a:cxn ang="0">
                      <a:pos x="connsiteX0" y="connsiteY0"/>
                    </a:cxn>
                    <a:cxn ang="0">
                      <a:pos x="connsiteX1" y="connsiteY1"/>
                    </a:cxn>
                    <a:cxn ang="0">
                      <a:pos x="connsiteX2" y="connsiteY2"/>
                    </a:cxn>
                  </a:cxnLst>
                  <a:rect l="l" t="t" r="r" b="b"/>
                  <a:pathLst>
                    <a:path w="73984" h="187192">
                      <a:moveTo>
                        <a:pt x="37098" y="187193"/>
                      </a:moveTo>
                      <a:cubicBezTo>
                        <a:pt x="-12366" y="132080"/>
                        <a:pt x="-12366" y="59864"/>
                        <a:pt x="37098" y="0"/>
                      </a:cubicBezTo>
                      <a:cubicBezTo>
                        <a:pt x="79904" y="51312"/>
                        <a:pt x="92270" y="127329"/>
                        <a:pt x="37098" y="187193"/>
                      </a:cubicBezTo>
                      <a:close/>
                    </a:path>
                  </a:pathLst>
                </a:custGeom>
                <a:solidFill>
                  <a:srgbClr val="F1A0C2"/>
                </a:solidFill>
                <a:ln w="9512" cap="flat">
                  <a:noFill/>
                  <a:prstDash val="solid"/>
                  <a:miter/>
                </a:ln>
              </p:spPr>
              <p:txBody>
                <a:bodyPr rtlCol="0" anchor="ctr"/>
                <a:lstStyle/>
                <a:p>
                  <a:endParaRPr lang="en-US"/>
                </a:p>
              </p:txBody>
            </p:sp>
            <p:sp>
              <p:nvSpPr>
                <p:cNvPr id="124" name="Freeform 123">
                  <a:extLst>
                    <a:ext uri="{FF2B5EF4-FFF2-40B4-BE49-F238E27FC236}">
                      <a16:creationId xmlns:a16="http://schemas.microsoft.com/office/drawing/2014/main" id="{97F1F000-B817-4641-B89A-BC1795E2ED11}"/>
                    </a:ext>
                  </a:extLst>
                </p:cNvPr>
                <p:cNvSpPr/>
                <p:nvPr/>
              </p:nvSpPr>
              <p:spPr>
                <a:xfrm>
                  <a:off x="1474043" y="5062741"/>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2222" y="60814"/>
                        <a:pt x="93221" y="131130"/>
                        <a:pt x="0" y="137781"/>
                      </a:cubicBezTo>
                      <a:close/>
                    </a:path>
                  </a:pathLst>
                </a:custGeom>
                <a:solidFill>
                  <a:srgbClr val="F1A0C2"/>
                </a:solidFill>
                <a:ln w="9512" cap="flat">
                  <a:noFill/>
                  <a:prstDash val="solid"/>
                  <a:miter/>
                </a:ln>
              </p:spPr>
              <p:txBody>
                <a:bodyPr rtlCol="0" anchor="ctr"/>
                <a:lstStyle/>
                <a:p>
                  <a:endParaRPr lang="en-US"/>
                </a:p>
              </p:txBody>
            </p:sp>
            <p:sp>
              <p:nvSpPr>
                <p:cNvPr id="125" name="Freeform 124">
                  <a:extLst>
                    <a:ext uri="{FF2B5EF4-FFF2-40B4-BE49-F238E27FC236}">
                      <a16:creationId xmlns:a16="http://schemas.microsoft.com/office/drawing/2014/main" id="{404AA291-C20B-E34E-B742-68EA53678803}"/>
                    </a:ext>
                  </a:extLst>
                </p:cNvPr>
                <p:cNvSpPr/>
                <p:nvPr/>
              </p:nvSpPr>
              <p:spPr>
                <a:xfrm>
                  <a:off x="1305674" y="5059891"/>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3"/>
                        <a:pt x="91319" y="37058"/>
                      </a:cubicBezTo>
                      <a:cubicBezTo>
                        <a:pt x="119856" y="60814"/>
                        <a:pt x="138880" y="102623"/>
                        <a:pt x="137929" y="137781"/>
                      </a:cubicBezTo>
                      <a:cubicBezTo>
                        <a:pt x="66586" y="134931"/>
                        <a:pt x="11415" y="87420"/>
                        <a:pt x="0" y="0"/>
                      </a:cubicBezTo>
                      <a:close/>
                    </a:path>
                  </a:pathLst>
                </a:custGeom>
                <a:solidFill>
                  <a:srgbClr val="F1A0C2"/>
                </a:solidFill>
                <a:ln w="9512" cap="flat">
                  <a:noFill/>
                  <a:prstDash val="solid"/>
                  <a:miter/>
                </a:ln>
              </p:spPr>
              <p:txBody>
                <a:bodyPr rtlCol="0" anchor="ctr"/>
                <a:lstStyle/>
                <a:p>
                  <a:endParaRPr lang="en-US"/>
                </a:p>
              </p:txBody>
            </p:sp>
          </p:grpSp>
          <p:grpSp>
            <p:nvGrpSpPr>
              <p:cNvPr id="108" name="Graphic 2">
                <a:extLst>
                  <a:ext uri="{FF2B5EF4-FFF2-40B4-BE49-F238E27FC236}">
                    <a16:creationId xmlns:a16="http://schemas.microsoft.com/office/drawing/2014/main" id="{7A6DDE3F-D5B7-F34B-8C97-4ADED24D7B65}"/>
                  </a:ext>
                </a:extLst>
              </p:cNvPr>
              <p:cNvGrpSpPr/>
              <p:nvPr/>
            </p:nvGrpSpPr>
            <p:grpSpPr>
              <a:xfrm>
                <a:off x="1725169" y="4951566"/>
                <a:ext cx="306297" cy="518817"/>
                <a:chOff x="1725169" y="4951566"/>
                <a:chExt cx="306297" cy="518817"/>
              </a:xfrm>
              <a:solidFill>
                <a:srgbClr val="F1A0C2"/>
              </a:solidFill>
            </p:grpSpPr>
            <p:sp>
              <p:nvSpPr>
                <p:cNvPr id="116" name="Freeform 115">
                  <a:extLst>
                    <a:ext uri="{FF2B5EF4-FFF2-40B4-BE49-F238E27FC236}">
                      <a16:creationId xmlns:a16="http://schemas.microsoft.com/office/drawing/2014/main" id="{9520A61B-61D6-2C41-A80F-7290522ABA21}"/>
                    </a:ext>
                  </a:extLst>
                </p:cNvPr>
                <p:cNvSpPr/>
                <p:nvPr/>
              </p:nvSpPr>
              <p:spPr>
                <a:xfrm>
                  <a:off x="1893848" y="5146155"/>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117" name="Freeform 116">
                  <a:extLst>
                    <a:ext uri="{FF2B5EF4-FFF2-40B4-BE49-F238E27FC236}">
                      <a16:creationId xmlns:a16="http://schemas.microsoft.com/office/drawing/2014/main" id="{193ACD9A-A16F-CB4F-802E-D6CD2567E10B}"/>
                    </a:ext>
                  </a:extLst>
                </p:cNvPr>
                <p:cNvSpPr/>
                <p:nvPr/>
              </p:nvSpPr>
              <p:spPr>
                <a:xfrm>
                  <a:off x="1725169" y="5145410"/>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3"/>
                        <a:pt x="91319" y="37058"/>
                      </a:cubicBezTo>
                      <a:cubicBezTo>
                        <a:pt x="119856" y="60814"/>
                        <a:pt x="138880" y="102623"/>
                        <a:pt x="137929" y="137781"/>
                      </a:cubicBezTo>
                      <a:cubicBezTo>
                        <a:pt x="67538" y="134931"/>
                        <a:pt x="11415" y="87420"/>
                        <a:pt x="0" y="0"/>
                      </a:cubicBezTo>
                      <a:close/>
                    </a:path>
                  </a:pathLst>
                </a:custGeom>
                <a:solidFill>
                  <a:srgbClr val="F1A0C2"/>
                </a:solidFill>
                <a:ln w="9512" cap="flat">
                  <a:noFill/>
                  <a:prstDash val="solid"/>
                  <a:miter/>
                </a:ln>
              </p:spPr>
              <p:txBody>
                <a:bodyPr rtlCol="0" anchor="ctr"/>
                <a:lstStyle/>
                <a:p>
                  <a:endParaRPr lang="en-US"/>
                </a:p>
              </p:txBody>
            </p:sp>
            <p:sp>
              <p:nvSpPr>
                <p:cNvPr id="118" name="Freeform 117">
                  <a:extLst>
                    <a:ext uri="{FF2B5EF4-FFF2-40B4-BE49-F238E27FC236}">
                      <a16:creationId xmlns:a16="http://schemas.microsoft.com/office/drawing/2014/main" id="{5C036510-D8D7-3A4B-A4DA-42F6BC43EF8A}"/>
                    </a:ext>
                  </a:extLst>
                </p:cNvPr>
                <p:cNvSpPr/>
                <p:nvPr/>
              </p:nvSpPr>
              <p:spPr>
                <a:xfrm>
                  <a:off x="1841219" y="4951566"/>
                  <a:ext cx="74319" cy="187192"/>
                </a:xfrm>
                <a:custGeom>
                  <a:avLst/>
                  <a:gdLst>
                    <a:gd name="connsiteX0" fmla="*/ 37098 w 74319"/>
                    <a:gd name="connsiteY0" fmla="*/ 187192 h 187192"/>
                    <a:gd name="connsiteX1" fmla="*/ 37098 w 74319"/>
                    <a:gd name="connsiteY1" fmla="*/ 0 h 187192"/>
                    <a:gd name="connsiteX2" fmla="*/ 37098 w 74319"/>
                    <a:gd name="connsiteY2" fmla="*/ 187192 h 187192"/>
                  </a:gdLst>
                  <a:ahLst/>
                  <a:cxnLst>
                    <a:cxn ang="0">
                      <a:pos x="connsiteX0" y="connsiteY0"/>
                    </a:cxn>
                    <a:cxn ang="0">
                      <a:pos x="connsiteX1" y="connsiteY1"/>
                    </a:cxn>
                    <a:cxn ang="0">
                      <a:pos x="connsiteX2" y="connsiteY2"/>
                    </a:cxn>
                  </a:cxnLst>
                  <a:rect l="l" t="t" r="r" b="b"/>
                  <a:pathLst>
                    <a:path w="74319" h="187192">
                      <a:moveTo>
                        <a:pt x="37098" y="187192"/>
                      </a:moveTo>
                      <a:cubicBezTo>
                        <a:pt x="-12366" y="132080"/>
                        <a:pt x="-12366" y="59864"/>
                        <a:pt x="37098" y="0"/>
                      </a:cubicBezTo>
                      <a:cubicBezTo>
                        <a:pt x="80855" y="50361"/>
                        <a:pt x="92270" y="126379"/>
                        <a:pt x="37098" y="187192"/>
                      </a:cubicBezTo>
                      <a:close/>
                    </a:path>
                  </a:pathLst>
                </a:custGeom>
                <a:solidFill>
                  <a:srgbClr val="F1A0C2"/>
                </a:solidFill>
                <a:ln w="9512" cap="flat">
                  <a:noFill/>
                  <a:prstDash val="solid"/>
                  <a:miter/>
                </a:ln>
              </p:spPr>
              <p:txBody>
                <a:bodyPr rtlCol="0" anchor="ctr"/>
                <a:lstStyle/>
                <a:p>
                  <a:endParaRPr lang="en-US"/>
                </a:p>
              </p:txBody>
            </p:sp>
            <p:sp>
              <p:nvSpPr>
                <p:cNvPr id="119" name="Freeform 118">
                  <a:extLst>
                    <a:ext uri="{FF2B5EF4-FFF2-40B4-BE49-F238E27FC236}">
                      <a16:creationId xmlns:a16="http://schemas.microsoft.com/office/drawing/2014/main" id="{BC53F1A8-18F3-DA44-9FCC-B942943BFFBD}"/>
                    </a:ext>
                  </a:extLst>
                </p:cNvPr>
                <p:cNvSpPr/>
                <p:nvPr/>
              </p:nvSpPr>
              <p:spPr>
                <a:xfrm>
                  <a:off x="1894489" y="5332603"/>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1270" y="60814"/>
                        <a:pt x="92270" y="131130"/>
                        <a:pt x="0" y="137781"/>
                      </a:cubicBezTo>
                      <a:close/>
                    </a:path>
                  </a:pathLst>
                </a:custGeom>
                <a:solidFill>
                  <a:srgbClr val="F1A0C2"/>
                </a:solidFill>
                <a:ln w="9512" cap="flat">
                  <a:noFill/>
                  <a:prstDash val="solid"/>
                  <a:miter/>
                </a:ln>
              </p:spPr>
              <p:txBody>
                <a:bodyPr rtlCol="0" anchor="ctr"/>
                <a:lstStyle/>
                <a:p>
                  <a:endParaRPr lang="en-US"/>
                </a:p>
              </p:txBody>
            </p:sp>
            <p:sp>
              <p:nvSpPr>
                <p:cNvPr id="120" name="Freeform 119">
                  <a:extLst>
                    <a:ext uri="{FF2B5EF4-FFF2-40B4-BE49-F238E27FC236}">
                      <a16:creationId xmlns:a16="http://schemas.microsoft.com/office/drawing/2014/main" id="{06732108-6EFF-944D-BEFC-DA2C6EE28F92}"/>
                    </a:ext>
                  </a:extLst>
                </p:cNvPr>
                <p:cNvSpPr/>
                <p:nvPr/>
              </p:nvSpPr>
              <p:spPr>
                <a:xfrm>
                  <a:off x="1725169" y="5328802"/>
                  <a:ext cx="137963" cy="137781"/>
                </a:xfrm>
                <a:custGeom>
                  <a:avLst/>
                  <a:gdLst>
                    <a:gd name="connsiteX0" fmla="*/ 0 w 137963"/>
                    <a:gd name="connsiteY0" fmla="*/ 0 h 137781"/>
                    <a:gd name="connsiteX1" fmla="*/ 91319 w 137963"/>
                    <a:gd name="connsiteY1" fmla="*/ 37059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4"/>
                        <a:pt x="91319" y="37059"/>
                      </a:cubicBezTo>
                      <a:cubicBezTo>
                        <a:pt x="119856" y="60814"/>
                        <a:pt x="138880" y="102623"/>
                        <a:pt x="137929" y="137781"/>
                      </a:cubicBezTo>
                      <a:cubicBezTo>
                        <a:pt x="67538" y="134931"/>
                        <a:pt x="11415" y="88370"/>
                        <a:pt x="0" y="0"/>
                      </a:cubicBezTo>
                      <a:close/>
                    </a:path>
                  </a:pathLst>
                </a:custGeom>
                <a:solidFill>
                  <a:srgbClr val="F1A0C2"/>
                </a:solidFill>
                <a:ln w="9512" cap="flat">
                  <a:noFill/>
                  <a:prstDash val="solid"/>
                  <a:miter/>
                </a:ln>
              </p:spPr>
              <p:txBody>
                <a:bodyPr rtlCol="0" anchor="ctr"/>
                <a:lstStyle/>
                <a:p>
                  <a:endParaRPr lang="en-US"/>
                </a:p>
              </p:txBody>
            </p:sp>
          </p:grpSp>
          <p:grpSp>
            <p:nvGrpSpPr>
              <p:cNvPr id="109" name="Graphic 2">
                <a:extLst>
                  <a:ext uri="{FF2B5EF4-FFF2-40B4-BE49-F238E27FC236}">
                    <a16:creationId xmlns:a16="http://schemas.microsoft.com/office/drawing/2014/main" id="{FCE3AFC7-4169-8A40-A405-65366300BDD1}"/>
                  </a:ext>
                </a:extLst>
              </p:cNvPr>
              <p:cNvGrpSpPr/>
              <p:nvPr/>
            </p:nvGrpSpPr>
            <p:grpSpPr>
              <a:xfrm>
                <a:off x="690225" y="4499263"/>
                <a:ext cx="1499146" cy="1498490"/>
                <a:chOff x="690225" y="4499263"/>
                <a:chExt cx="1499146" cy="1498490"/>
              </a:xfrm>
              <a:solidFill>
                <a:srgbClr val="000000"/>
              </a:solidFill>
            </p:grpSpPr>
            <p:grpSp>
              <p:nvGrpSpPr>
                <p:cNvPr id="110" name="Graphic 2">
                  <a:extLst>
                    <a:ext uri="{FF2B5EF4-FFF2-40B4-BE49-F238E27FC236}">
                      <a16:creationId xmlns:a16="http://schemas.microsoft.com/office/drawing/2014/main" id="{7DC435F3-B855-3847-A01C-5BED4CE4217B}"/>
                    </a:ext>
                  </a:extLst>
                </p:cNvPr>
                <p:cNvGrpSpPr/>
                <p:nvPr/>
              </p:nvGrpSpPr>
              <p:grpSpPr>
                <a:xfrm>
                  <a:off x="690225" y="4499263"/>
                  <a:ext cx="1499146" cy="1498490"/>
                  <a:chOff x="690225" y="4499263"/>
                  <a:chExt cx="1499146" cy="1498490"/>
                </a:xfrm>
                <a:solidFill>
                  <a:srgbClr val="000000"/>
                </a:solidFill>
              </p:grpSpPr>
              <p:sp>
                <p:nvSpPr>
                  <p:cNvPr id="114" name="Freeform 113">
                    <a:extLst>
                      <a:ext uri="{FF2B5EF4-FFF2-40B4-BE49-F238E27FC236}">
                        <a16:creationId xmlns:a16="http://schemas.microsoft.com/office/drawing/2014/main" id="{1310E54F-5DB5-E342-9E16-2C7CFDC6C598}"/>
                      </a:ext>
                    </a:extLst>
                  </p:cNvPr>
                  <p:cNvSpPr/>
                  <p:nvPr/>
                </p:nvSpPr>
                <p:spPr>
                  <a:xfrm>
                    <a:off x="694981" y="4504014"/>
                    <a:ext cx="1489634" cy="1488037"/>
                  </a:xfrm>
                  <a:custGeom>
                    <a:avLst/>
                    <a:gdLst>
                      <a:gd name="connsiteX0" fmla="*/ 744817 w 1489634"/>
                      <a:gd name="connsiteY0" fmla="*/ 0 h 1488037"/>
                      <a:gd name="connsiteX1" fmla="*/ 0 w 1489634"/>
                      <a:gd name="connsiteY1" fmla="*/ 744019 h 1488037"/>
                      <a:gd name="connsiteX2" fmla="*/ 744817 w 1489634"/>
                      <a:gd name="connsiteY2" fmla="*/ 1488038 h 1488037"/>
                      <a:gd name="connsiteX3" fmla="*/ 1489634 w 1489634"/>
                      <a:gd name="connsiteY3" fmla="*/ 744019 h 1488037"/>
                      <a:gd name="connsiteX4" fmla="*/ 744817 w 1489634"/>
                      <a:gd name="connsiteY4" fmla="*/ 0 h 1488037"/>
                      <a:gd name="connsiteX5" fmla="*/ 744817 w 1489634"/>
                      <a:gd name="connsiteY5" fmla="*/ 1470934 h 1488037"/>
                      <a:gd name="connsiteX6" fmla="*/ 227345 w 1489634"/>
                      <a:gd name="connsiteY6" fmla="*/ 1254285 h 1488037"/>
                      <a:gd name="connsiteX7" fmla="*/ 737207 w 1489634"/>
                      <a:gd name="connsiteY7" fmla="*/ 1109852 h 1488037"/>
                      <a:gd name="connsiteX8" fmla="*/ 1255630 w 1489634"/>
                      <a:gd name="connsiteY8" fmla="*/ 1259986 h 1488037"/>
                      <a:gd name="connsiteX9" fmla="*/ 744817 w 1489634"/>
                      <a:gd name="connsiteY9" fmla="*/ 1470934 h 1488037"/>
                      <a:gd name="connsiteX10" fmla="*/ 1269899 w 1489634"/>
                      <a:gd name="connsiteY10" fmla="*/ 1244783 h 1488037"/>
                      <a:gd name="connsiteX11" fmla="*/ 1172873 w 1489634"/>
                      <a:gd name="connsiteY11" fmla="*/ 1216276 h 1488037"/>
                      <a:gd name="connsiteX12" fmla="*/ 1172873 w 1489634"/>
                      <a:gd name="connsiteY12" fmla="*/ 1023383 h 1488037"/>
                      <a:gd name="connsiteX13" fmla="*/ 1161458 w 1489634"/>
                      <a:gd name="connsiteY13" fmla="*/ 1024333 h 1488037"/>
                      <a:gd name="connsiteX14" fmla="*/ 1154799 w 1489634"/>
                      <a:gd name="connsiteY14" fmla="*/ 1024333 h 1488037"/>
                      <a:gd name="connsiteX15" fmla="*/ 1154799 w 1489634"/>
                      <a:gd name="connsiteY15" fmla="*/ 1211525 h 1488037"/>
                      <a:gd name="connsiteX16" fmla="*/ 753378 w 1489634"/>
                      <a:gd name="connsiteY16" fmla="*/ 1095599 h 1488037"/>
                      <a:gd name="connsiteX17" fmla="*/ 753378 w 1489634"/>
                      <a:gd name="connsiteY17" fmla="*/ 726915 h 1488037"/>
                      <a:gd name="connsiteX18" fmla="*/ 748622 w 1489634"/>
                      <a:gd name="connsiteY18" fmla="*/ 726915 h 1488037"/>
                      <a:gd name="connsiteX19" fmla="*/ 735305 w 1489634"/>
                      <a:gd name="connsiteY19" fmla="*/ 725015 h 1488037"/>
                      <a:gd name="connsiteX20" fmla="*/ 735305 w 1489634"/>
                      <a:gd name="connsiteY20" fmla="*/ 1090848 h 1488037"/>
                      <a:gd name="connsiteX21" fmla="*/ 328176 w 1489634"/>
                      <a:gd name="connsiteY21" fmla="*/ 1206774 h 1488037"/>
                      <a:gd name="connsiteX22" fmla="*/ 328176 w 1489634"/>
                      <a:gd name="connsiteY22" fmla="*/ 1020532 h 1488037"/>
                      <a:gd name="connsiteX23" fmla="*/ 316761 w 1489634"/>
                      <a:gd name="connsiteY23" fmla="*/ 1022432 h 1488037"/>
                      <a:gd name="connsiteX24" fmla="*/ 309151 w 1489634"/>
                      <a:gd name="connsiteY24" fmla="*/ 1021482 h 1488037"/>
                      <a:gd name="connsiteX25" fmla="*/ 309151 w 1489634"/>
                      <a:gd name="connsiteY25" fmla="*/ 1211525 h 1488037"/>
                      <a:gd name="connsiteX26" fmla="*/ 217833 w 1489634"/>
                      <a:gd name="connsiteY26" fmla="*/ 1237181 h 1488037"/>
                      <a:gd name="connsiteX27" fmla="*/ 220687 w 1489634"/>
                      <a:gd name="connsiteY27" fmla="*/ 1246683 h 1488037"/>
                      <a:gd name="connsiteX28" fmla="*/ 17122 w 1489634"/>
                      <a:gd name="connsiteY28" fmla="*/ 744019 h 1488037"/>
                      <a:gd name="connsiteX29" fmla="*/ 743866 w 1489634"/>
                      <a:gd name="connsiteY29" fmla="*/ 18054 h 1488037"/>
                      <a:gd name="connsiteX30" fmla="*/ 1470609 w 1489634"/>
                      <a:gd name="connsiteY30" fmla="*/ 744019 h 1488037"/>
                      <a:gd name="connsiteX31" fmla="*/ 1269899 w 1489634"/>
                      <a:gd name="connsiteY31" fmla="*/ 1244783 h 148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634" h="1488037">
                        <a:moveTo>
                          <a:pt x="744817" y="0"/>
                        </a:moveTo>
                        <a:cubicBezTo>
                          <a:pt x="333884" y="0"/>
                          <a:pt x="0" y="333526"/>
                          <a:pt x="0" y="744019"/>
                        </a:cubicBezTo>
                        <a:cubicBezTo>
                          <a:pt x="0" y="1154512"/>
                          <a:pt x="333884" y="1488038"/>
                          <a:pt x="744817" y="1488038"/>
                        </a:cubicBezTo>
                        <a:cubicBezTo>
                          <a:pt x="1155751" y="1488038"/>
                          <a:pt x="1489634" y="1154512"/>
                          <a:pt x="1489634" y="744019"/>
                        </a:cubicBezTo>
                        <a:cubicBezTo>
                          <a:pt x="1489634" y="333526"/>
                          <a:pt x="1154799" y="0"/>
                          <a:pt x="744817" y="0"/>
                        </a:cubicBezTo>
                        <a:close/>
                        <a:moveTo>
                          <a:pt x="744817" y="1470934"/>
                        </a:moveTo>
                        <a:cubicBezTo>
                          <a:pt x="542204" y="1470934"/>
                          <a:pt x="359567" y="1388265"/>
                          <a:pt x="227345" y="1254285"/>
                        </a:cubicBezTo>
                        <a:lnTo>
                          <a:pt x="737207" y="1109852"/>
                        </a:lnTo>
                        <a:lnTo>
                          <a:pt x="1255630" y="1259986"/>
                        </a:lnTo>
                        <a:cubicBezTo>
                          <a:pt x="1124360" y="1390166"/>
                          <a:pt x="943625" y="1470934"/>
                          <a:pt x="744817" y="1470934"/>
                        </a:cubicBezTo>
                        <a:close/>
                        <a:moveTo>
                          <a:pt x="1269899" y="1244783"/>
                        </a:moveTo>
                        <a:lnTo>
                          <a:pt x="1172873" y="1216276"/>
                        </a:lnTo>
                        <a:lnTo>
                          <a:pt x="1172873" y="1023383"/>
                        </a:lnTo>
                        <a:cubicBezTo>
                          <a:pt x="1169068" y="1024333"/>
                          <a:pt x="1165263" y="1024333"/>
                          <a:pt x="1161458" y="1024333"/>
                        </a:cubicBezTo>
                        <a:cubicBezTo>
                          <a:pt x="1159556" y="1024333"/>
                          <a:pt x="1156702" y="1024333"/>
                          <a:pt x="1154799" y="1024333"/>
                        </a:cubicBezTo>
                        <a:lnTo>
                          <a:pt x="1154799" y="1211525"/>
                        </a:lnTo>
                        <a:lnTo>
                          <a:pt x="753378" y="1095599"/>
                        </a:lnTo>
                        <a:lnTo>
                          <a:pt x="753378" y="726915"/>
                        </a:lnTo>
                        <a:cubicBezTo>
                          <a:pt x="751476" y="726915"/>
                          <a:pt x="749573" y="726915"/>
                          <a:pt x="748622" y="726915"/>
                        </a:cubicBezTo>
                        <a:cubicBezTo>
                          <a:pt x="743866" y="726915"/>
                          <a:pt x="739110" y="725965"/>
                          <a:pt x="735305" y="725015"/>
                        </a:cubicBezTo>
                        <a:lnTo>
                          <a:pt x="735305" y="1090848"/>
                        </a:lnTo>
                        <a:lnTo>
                          <a:pt x="328176" y="1206774"/>
                        </a:lnTo>
                        <a:lnTo>
                          <a:pt x="328176" y="1020532"/>
                        </a:lnTo>
                        <a:cubicBezTo>
                          <a:pt x="324371" y="1021482"/>
                          <a:pt x="320566" y="1021482"/>
                          <a:pt x="316761" y="1022432"/>
                        </a:cubicBezTo>
                        <a:cubicBezTo>
                          <a:pt x="313908" y="1022432"/>
                          <a:pt x="312005" y="1022432"/>
                          <a:pt x="309151" y="1021482"/>
                        </a:cubicBezTo>
                        <a:lnTo>
                          <a:pt x="309151" y="1211525"/>
                        </a:lnTo>
                        <a:lnTo>
                          <a:pt x="217833" y="1237181"/>
                        </a:lnTo>
                        <a:lnTo>
                          <a:pt x="220687" y="1246683"/>
                        </a:lnTo>
                        <a:cubicBezTo>
                          <a:pt x="95124" y="1116504"/>
                          <a:pt x="17122" y="938813"/>
                          <a:pt x="17122" y="744019"/>
                        </a:cubicBezTo>
                        <a:cubicBezTo>
                          <a:pt x="17122" y="343978"/>
                          <a:pt x="343396" y="18054"/>
                          <a:pt x="743866" y="18054"/>
                        </a:cubicBezTo>
                        <a:cubicBezTo>
                          <a:pt x="1144336" y="18054"/>
                          <a:pt x="1470609" y="343978"/>
                          <a:pt x="1470609" y="744019"/>
                        </a:cubicBezTo>
                        <a:cubicBezTo>
                          <a:pt x="1471561" y="937863"/>
                          <a:pt x="1394511" y="1114603"/>
                          <a:pt x="1269899" y="1244783"/>
                        </a:cubicBezTo>
                        <a:close/>
                      </a:path>
                    </a:pathLst>
                  </a:custGeom>
                  <a:solidFill>
                    <a:srgbClr val="000000"/>
                  </a:solidFill>
                  <a:ln w="9512" cap="flat">
                    <a:noFill/>
                    <a:prstDash val="solid"/>
                    <a:miter/>
                  </a:ln>
                </p:spPr>
                <p:txBody>
                  <a:bodyPr rtlCol="0" anchor="ctr"/>
                  <a:lstStyle/>
                  <a:p>
                    <a:endParaRPr lang="en-US"/>
                  </a:p>
                </p:txBody>
              </p:sp>
              <p:sp>
                <p:nvSpPr>
                  <p:cNvPr id="115" name="Freeform 114">
                    <a:extLst>
                      <a:ext uri="{FF2B5EF4-FFF2-40B4-BE49-F238E27FC236}">
                        <a16:creationId xmlns:a16="http://schemas.microsoft.com/office/drawing/2014/main" id="{67FD5417-BB1B-7045-978C-CE9F6CCD9197}"/>
                      </a:ext>
                    </a:extLst>
                  </p:cNvPr>
                  <p:cNvSpPr/>
                  <p:nvPr/>
                </p:nvSpPr>
                <p:spPr>
                  <a:xfrm>
                    <a:off x="690225" y="4499263"/>
                    <a:ext cx="1499146" cy="1498490"/>
                  </a:xfrm>
                  <a:custGeom>
                    <a:avLst/>
                    <a:gdLst>
                      <a:gd name="connsiteX0" fmla="*/ 749573 w 1499146"/>
                      <a:gd name="connsiteY0" fmla="*/ 1498490 h 1498490"/>
                      <a:gd name="connsiteX1" fmla="*/ 0 w 1499146"/>
                      <a:gd name="connsiteY1" fmla="*/ 749720 h 1498490"/>
                      <a:gd name="connsiteX2" fmla="*/ 749573 w 1499146"/>
                      <a:gd name="connsiteY2" fmla="*/ 0 h 1498490"/>
                      <a:gd name="connsiteX3" fmla="*/ 1499147 w 1499146"/>
                      <a:gd name="connsiteY3" fmla="*/ 748770 h 1498490"/>
                      <a:gd name="connsiteX4" fmla="*/ 749573 w 1499146"/>
                      <a:gd name="connsiteY4" fmla="*/ 1498490 h 1498490"/>
                      <a:gd name="connsiteX5" fmla="*/ 749573 w 1499146"/>
                      <a:gd name="connsiteY5" fmla="*/ 9502 h 1498490"/>
                      <a:gd name="connsiteX6" fmla="*/ 9512 w 1499146"/>
                      <a:gd name="connsiteY6" fmla="*/ 748770 h 1498490"/>
                      <a:gd name="connsiteX7" fmla="*/ 749573 w 1499146"/>
                      <a:gd name="connsiteY7" fmla="*/ 1488038 h 1498490"/>
                      <a:gd name="connsiteX8" fmla="*/ 1489634 w 1499146"/>
                      <a:gd name="connsiteY8" fmla="*/ 748770 h 1498490"/>
                      <a:gd name="connsiteX9" fmla="*/ 749573 w 1499146"/>
                      <a:gd name="connsiteY9" fmla="*/ 9502 h 1498490"/>
                      <a:gd name="connsiteX10" fmla="*/ 749573 w 1499146"/>
                      <a:gd name="connsiteY10" fmla="*/ 1480436 h 1498490"/>
                      <a:gd name="connsiteX11" fmla="*/ 234955 w 1499146"/>
                      <a:gd name="connsiteY11" fmla="*/ 1268538 h 1498490"/>
                      <a:gd name="connsiteX12" fmla="*/ 234955 w 1499146"/>
                      <a:gd name="connsiteY12" fmla="*/ 1268538 h 1498490"/>
                      <a:gd name="connsiteX13" fmla="*/ 230199 w 1499146"/>
                      <a:gd name="connsiteY13" fmla="*/ 1263787 h 1498490"/>
                      <a:gd name="connsiteX14" fmla="*/ 228296 w 1499146"/>
                      <a:gd name="connsiteY14" fmla="*/ 1261887 h 1498490"/>
                      <a:gd name="connsiteX15" fmla="*/ 222589 w 1499146"/>
                      <a:gd name="connsiteY15" fmla="*/ 1256185 h 1498490"/>
                      <a:gd name="connsiteX16" fmla="*/ 222589 w 1499146"/>
                      <a:gd name="connsiteY16" fmla="*/ 1256185 h 1498490"/>
                      <a:gd name="connsiteX17" fmla="*/ 221638 w 1499146"/>
                      <a:gd name="connsiteY17" fmla="*/ 1255235 h 1498490"/>
                      <a:gd name="connsiteX18" fmla="*/ 17122 w 1499146"/>
                      <a:gd name="connsiteY18" fmla="*/ 749720 h 1498490"/>
                      <a:gd name="connsiteX19" fmla="*/ 748622 w 1499146"/>
                      <a:gd name="connsiteY19" fmla="*/ 19004 h 1498490"/>
                      <a:gd name="connsiteX20" fmla="*/ 1480122 w 1499146"/>
                      <a:gd name="connsiteY20" fmla="*/ 749720 h 1498490"/>
                      <a:gd name="connsiteX21" fmla="*/ 1277509 w 1499146"/>
                      <a:gd name="connsiteY21" fmla="*/ 1253335 h 1498490"/>
                      <a:gd name="connsiteX22" fmla="*/ 1275606 w 1499146"/>
                      <a:gd name="connsiteY22" fmla="*/ 1255235 h 1498490"/>
                      <a:gd name="connsiteX23" fmla="*/ 1171922 w 1499146"/>
                      <a:gd name="connsiteY23" fmla="*/ 1224828 h 1498490"/>
                      <a:gd name="connsiteX24" fmla="*/ 1171922 w 1499146"/>
                      <a:gd name="connsiteY24" fmla="*/ 1033835 h 1498490"/>
                      <a:gd name="connsiteX25" fmla="*/ 1163361 w 1499146"/>
                      <a:gd name="connsiteY25" fmla="*/ 1033835 h 1498490"/>
                      <a:gd name="connsiteX26" fmla="*/ 1163361 w 1499146"/>
                      <a:gd name="connsiteY26" fmla="*/ 1221978 h 1498490"/>
                      <a:gd name="connsiteX27" fmla="*/ 753378 w 1499146"/>
                      <a:gd name="connsiteY27" fmla="*/ 1103201 h 1498490"/>
                      <a:gd name="connsiteX28" fmla="*/ 753378 w 1499146"/>
                      <a:gd name="connsiteY28" fmla="*/ 735467 h 1498490"/>
                      <a:gd name="connsiteX29" fmla="*/ 744817 w 1499146"/>
                      <a:gd name="connsiteY29" fmla="*/ 734517 h 1498490"/>
                      <a:gd name="connsiteX30" fmla="*/ 744817 w 1499146"/>
                      <a:gd name="connsiteY30" fmla="*/ 1098450 h 1498490"/>
                      <a:gd name="connsiteX31" fmla="*/ 328176 w 1499146"/>
                      <a:gd name="connsiteY31" fmla="*/ 1217227 h 1498490"/>
                      <a:gd name="connsiteX32" fmla="*/ 328176 w 1499146"/>
                      <a:gd name="connsiteY32" fmla="*/ 1030034 h 1498490"/>
                      <a:gd name="connsiteX33" fmla="*/ 322469 w 1499146"/>
                      <a:gd name="connsiteY33" fmla="*/ 1030984 h 1498490"/>
                      <a:gd name="connsiteX34" fmla="*/ 319615 w 1499146"/>
                      <a:gd name="connsiteY34" fmla="*/ 1030984 h 1498490"/>
                      <a:gd name="connsiteX35" fmla="*/ 319615 w 1499146"/>
                      <a:gd name="connsiteY35" fmla="*/ 1220077 h 1498490"/>
                      <a:gd name="connsiteX36" fmla="*/ 229248 w 1499146"/>
                      <a:gd name="connsiteY36" fmla="*/ 1245733 h 1498490"/>
                      <a:gd name="connsiteX37" fmla="*/ 232101 w 1499146"/>
                      <a:gd name="connsiteY37" fmla="*/ 1254285 h 1498490"/>
                      <a:gd name="connsiteX38" fmla="*/ 742915 w 1499146"/>
                      <a:gd name="connsiteY38" fmla="*/ 1108902 h 1498490"/>
                      <a:gd name="connsiteX39" fmla="*/ 1270850 w 1499146"/>
                      <a:gd name="connsiteY39" fmla="*/ 1261887 h 1498490"/>
                      <a:gd name="connsiteX40" fmla="*/ 1265143 w 1499146"/>
                      <a:gd name="connsiteY40" fmla="*/ 1267588 h 1498490"/>
                      <a:gd name="connsiteX41" fmla="*/ 749573 w 1499146"/>
                      <a:gd name="connsiteY41" fmla="*/ 1480436 h 1498490"/>
                      <a:gd name="connsiteX42" fmla="*/ 240662 w 1499146"/>
                      <a:gd name="connsiteY42" fmla="*/ 1260937 h 1498490"/>
                      <a:gd name="connsiteX43" fmla="*/ 748622 w 1499146"/>
                      <a:gd name="connsiteY43" fmla="*/ 1469984 h 1498490"/>
                      <a:gd name="connsiteX44" fmla="*/ 1250874 w 1499146"/>
                      <a:gd name="connsiteY44" fmla="*/ 1266638 h 1498490"/>
                      <a:gd name="connsiteX45" fmla="*/ 741012 w 1499146"/>
                      <a:gd name="connsiteY45" fmla="*/ 1119354 h 1498490"/>
                      <a:gd name="connsiteX46" fmla="*/ 240662 w 1499146"/>
                      <a:gd name="connsiteY46" fmla="*/ 1260937 h 1498490"/>
                      <a:gd name="connsiteX47" fmla="*/ 1182385 w 1499146"/>
                      <a:gd name="connsiteY47" fmla="*/ 1218177 h 1498490"/>
                      <a:gd name="connsiteX48" fmla="*/ 1273704 w 1499146"/>
                      <a:gd name="connsiteY48" fmla="*/ 1244783 h 1498490"/>
                      <a:gd name="connsiteX49" fmla="*/ 1471561 w 1499146"/>
                      <a:gd name="connsiteY49" fmla="*/ 749720 h 1498490"/>
                      <a:gd name="connsiteX50" fmla="*/ 749573 w 1499146"/>
                      <a:gd name="connsiteY50" fmla="*/ 28506 h 1498490"/>
                      <a:gd name="connsiteX51" fmla="*/ 27586 w 1499146"/>
                      <a:gd name="connsiteY51" fmla="*/ 749720 h 1498490"/>
                      <a:gd name="connsiteX52" fmla="*/ 219735 w 1499146"/>
                      <a:gd name="connsiteY52" fmla="*/ 1239082 h 1498490"/>
                      <a:gd name="connsiteX53" fmla="*/ 310103 w 1499146"/>
                      <a:gd name="connsiteY53" fmla="*/ 1213426 h 1498490"/>
                      <a:gd name="connsiteX54" fmla="*/ 310103 w 1499146"/>
                      <a:gd name="connsiteY54" fmla="*/ 1021482 h 1498490"/>
                      <a:gd name="connsiteX55" fmla="*/ 315810 w 1499146"/>
                      <a:gd name="connsiteY55" fmla="*/ 1022432 h 1498490"/>
                      <a:gd name="connsiteX56" fmla="*/ 322469 w 1499146"/>
                      <a:gd name="connsiteY56" fmla="*/ 1022432 h 1498490"/>
                      <a:gd name="connsiteX57" fmla="*/ 338640 w 1499146"/>
                      <a:gd name="connsiteY57" fmla="*/ 1020532 h 1498490"/>
                      <a:gd name="connsiteX58" fmla="*/ 338640 w 1499146"/>
                      <a:gd name="connsiteY58" fmla="*/ 1205824 h 1498490"/>
                      <a:gd name="connsiteX59" fmla="*/ 736256 w 1499146"/>
                      <a:gd name="connsiteY59" fmla="*/ 1092748 h 1498490"/>
                      <a:gd name="connsiteX60" fmla="*/ 736256 w 1499146"/>
                      <a:gd name="connsiteY60" fmla="*/ 723114 h 1498490"/>
                      <a:gd name="connsiteX61" fmla="*/ 741963 w 1499146"/>
                      <a:gd name="connsiteY61" fmla="*/ 725015 h 1498490"/>
                      <a:gd name="connsiteX62" fmla="*/ 758134 w 1499146"/>
                      <a:gd name="connsiteY62" fmla="*/ 725965 h 1498490"/>
                      <a:gd name="connsiteX63" fmla="*/ 762890 w 1499146"/>
                      <a:gd name="connsiteY63" fmla="*/ 725015 h 1498490"/>
                      <a:gd name="connsiteX64" fmla="*/ 762890 w 1499146"/>
                      <a:gd name="connsiteY64" fmla="*/ 1095599 h 1498490"/>
                      <a:gd name="connsiteX65" fmla="*/ 1154799 w 1499146"/>
                      <a:gd name="connsiteY65" fmla="*/ 1209625 h 1498490"/>
                      <a:gd name="connsiteX66" fmla="*/ 1154799 w 1499146"/>
                      <a:gd name="connsiteY66" fmla="*/ 1023383 h 1498490"/>
                      <a:gd name="connsiteX67" fmla="*/ 1160507 w 1499146"/>
                      <a:gd name="connsiteY67" fmla="*/ 1024333 h 1498490"/>
                      <a:gd name="connsiteX68" fmla="*/ 1176678 w 1499146"/>
                      <a:gd name="connsiteY68" fmla="*/ 1023383 h 1498490"/>
                      <a:gd name="connsiteX69" fmla="*/ 1182385 w 1499146"/>
                      <a:gd name="connsiteY69" fmla="*/ 1022432 h 1498490"/>
                      <a:gd name="connsiteX70" fmla="*/ 1182385 w 1499146"/>
                      <a:gd name="connsiteY70" fmla="*/ 1218177 h 149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499146" h="1498490">
                        <a:moveTo>
                          <a:pt x="749573" y="1498490"/>
                        </a:moveTo>
                        <a:cubicBezTo>
                          <a:pt x="335786" y="1498490"/>
                          <a:pt x="0" y="1162114"/>
                          <a:pt x="0" y="749720"/>
                        </a:cubicBezTo>
                        <a:cubicBezTo>
                          <a:pt x="0" y="337327"/>
                          <a:pt x="335786" y="0"/>
                          <a:pt x="749573" y="0"/>
                        </a:cubicBezTo>
                        <a:cubicBezTo>
                          <a:pt x="1163361" y="0"/>
                          <a:pt x="1499147" y="336376"/>
                          <a:pt x="1499147" y="748770"/>
                        </a:cubicBezTo>
                        <a:cubicBezTo>
                          <a:pt x="1499147" y="1161164"/>
                          <a:pt x="1162409" y="1498490"/>
                          <a:pt x="749573" y="1498490"/>
                        </a:cubicBezTo>
                        <a:close/>
                        <a:moveTo>
                          <a:pt x="749573" y="9502"/>
                        </a:moveTo>
                        <a:cubicBezTo>
                          <a:pt x="341493" y="9502"/>
                          <a:pt x="9512" y="341128"/>
                          <a:pt x="9512" y="748770"/>
                        </a:cubicBezTo>
                        <a:cubicBezTo>
                          <a:pt x="9512" y="1156413"/>
                          <a:pt x="341493" y="1488038"/>
                          <a:pt x="749573" y="1488038"/>
                        </a:cubicBezTo>
                        <a:cubicBezTo>
                          <a:pt x="1157653" y="1488038"/>
                          <a:pt x="1489634" y="1156413"/>
                          <a:pt x="1489634" y="748770"/>
                        </a:cubicBezTo>
                        <a:cubicBezTo>
                          <a:pt x="1489634" y="341128"/>
                          <a:pt x="1157653" y="9502"/>
                          <a:pt x="749573" y="9502"/>
                        </a:cubicBezTo>
                        <a:close/>
                        <a:moveTo>
                          <a:pt x="749573" y="1480436"/>
                        </a:moveTo>
                        <a:cubicBezTo>
                          <a:pt x="555521" y="1480436"/>
                          <a:pt x="372884" y="1405369"/>
                          <a:pt x="234955" y="1268538"/>
                        </a:cubicBezTo>
                        <a:lnTo>
                          <a:pt x="234955" y="1268538"/>
                        </a:lnTo>
                        <a:lnTo>
                          <a:pt x="230199" y="1263787"/>
                        </a:lnTo>
                        <a:cubicBezTo>
                          <a:pt x="229248" y="1262837"/>
                          <a:pt x="229248" y="1262837"/>
                          <a:pt x="228296" y="1261887"/>
                        </a:cubicBezTo>
                        <a:lnTo>
                          <a:pt x="222589" y="1256185"/>
                        </a:lnTo>
                        <a:lnTo>
                          <a:pt x="222589" y="1256185"/>
                        </a:lnTo>
                        <a:lnTo>
                          <a:pt x="221638" y="1255235"/>
                        </a:lnTo>
                        <a:cubicBezTo>
                          <a:pt x="90367" y="1118404"/>
                          <a:pt x="17122" y="938813"/>
                          <a:pt x="17122" y="749720"/>
                        </a:cubicBezTo>
                        <a:cubicBezTo>
                          <a:pt x="17122" y="346829"/>
                          <a:pt x="345298" y="19004"/>
                          <a:pt x="748622" y="19004"/>
                        </a:cubicBezTo>
                        <a:cubicBezTo>
                          <a:pt x="1151946" y="19004"/>
                          <a:pt x="1480122" y="346829"/>
                          <a:pt x="1480122" y="749720"/>
                        </a:cubicBezTo>
                        <a:cubicBezTo>
                          <a:pt x="1480122" y="937863"/>
                          <a:pt x="1407828" y="1116504"/>
                          <a:pt x="1277509" y="1253335"/>
                        </a:cubicBezTo>
                        <a:lnTo>
                          <a:pt x="1275606" y="1255235"/>
                        </a:lnTo>
                        <a:lnTo>
                          <a:pt x="1171922" y="1224828"/>
                        </a:lnTo>
                        <a:lnTo>
                          <a:pt x="1171922" y="1033835"/>
                        </a:lnTo>
                        <a:cubicBezTo>
                          <a:pt x="1169068" y="1033835"/>
                          <a:pt x="1166214" y="1034785"/>
                          <a:pt x="1163361" y="1033835"/>
                        </a:cubicBezTo>
                        <a:lnTo>
                          <a:pt x="1163361" y="1221978"/>
                        </a:lnTo>
                        <a:lnTo>
                          <a:pt x="753378" y="1103201"/>
                        </a:lnTo>
                        <a:lnTo>
                          <a:pt x="753378" y="735467"/>
                        </a:lnTo>
                        <a:cubicBezTo>
                          <a:pt x="750525" y="735467"/>
                          <a:pt x="747671" y="735467"/>
                          <a:pt x="744817" y="734517"/>
                        </a:cubicBezTo>
                        <a:lnTo>
                          <a:pt x="744817" y="1098450"/>
                        </a:lnTo>
                        <a:lnTo>
                          <a:pt x="328176" y="1217227"/>
                        </a:lnTo>
                        <a:lnTo>
                          <a:pt x="328176" y="1030034"/>
                        </a:lnTo>
                        <a:lnTo>
                          <a:pt x="322469" y="1030984"/>
                        </a:lnTo>
                        <a:cubicBezTo>
                          <a:pt x="321517" y="1030984"/>
                          <a:pt x="320566" y="1030984"/>
                          <a:pt x="319615" y="1030984"/>
                        </a:cubicBezTo>
                        <a:lnTo>
                          <a:pt x="319615" y="1220077"/>
                        </a:lnTo>
                        <a:lnTo>
                          <a:pt x="229248" y="1245733"/>
                        </a:lnTo>
                        <a:lnTo>
                          <a:pt x="232101" y="1254285"/>
                        </a:lnTo>
                        <a:lnTo>
                          <a:pt x="742915" y="1108902"/>
                        </a:lnTo>
                        <a:lnTo>
                          <a:pt x="1270850" y="1261887"/>
                        </a:lnTo>
                        <a:lnTo>
                          <a:pt x="1265143" y="1267588"/>
                        </a:lnTo>
                        <a:cubicBezTo>
                          <a:pt x="1126262" y="1404419"/>
                          <a:pt x="942674" y="1480436"/>
                          <a:pt x="749573" y="1480436"/>
                        </a:cubicBezTo>
                        <a:close/>
                        <a:moveTo>
                          <a:pt x="240662" y="1260937"/>
                        </a:moveTo>
                        <a:cubicBezTo>
                          <a:pt x="376689" y="1395867"/>
                          <a:pt x="557424" y="1469984"/>
                          <a:pt x="748622" y="1469984"/>
                        </a:cubicBezTo>
                        <a:cubicBezTo>
                          <a:pt x="936967" y="1469984"/>
                          <a:pt x="1115799" y="1397768"/>
                          <a:pt x="1250874" y="1266638"/>
                        </a:cubicBezTo>
                        <a:lnTo>
                          <a:pt x="741012" y="1119354"/>
                        </a:lnTo>
                        <a:lnTo>
                          <a:pt x="240662" y="1260937"/>
                        </a:lnTo>
                        <a:close/>
                        <a:moveTo>
                          <a:pt x="1182385" y="1218177"/>
                        </a:moveTo>
                        <a:lnTo>
                          <a:pt x="1273704" y="1244783"/>
                        </a:lnTo>
                        <a:cubicBezTo>
                          <a:pt x="1401169" y="1109852"/>
                          <a:pt x="1471561" y="934062"/>
                          <a:pt x="1471561" y="749720"/>
                        </a:cubicBezTo>
                        <a:cubicBezTo>
                          <a:pt x="1471561" y="351580"/>
                          <a:pt x="1147190" y="28506"/>
                          <a:pt x="749573" y="28506"/>
                        </a:cubicBezTo>
                        <a:cubicBezTo>
                          <a:pt x="351006" y="28506"/>
                          <a:pt x="27586" y="352530"/>
                          <a:pt x="27586" y="749720"/>
                        </a:cubicBezTo>
                        <a:cubicBezTo>
                          <a:pt x="27586" y="932162"/>
                          <a:pt x="96075" y="1105101"/>
                          <a:pt x="219735" y="1239082"/>
                        </a:cubicBezTo>
                        <a:lnTo>
                          <a:pt x="310103" y="1213426"/>
                        </a:lnTo>
                        <a:lnTo>
                          <a:pt x="310103" y="1021482"/>
                        </a:lnTo>
                        <a:lnTo>
                          <a:pt x="315810" y="1022432"/>
                        </a:lnTo>
                        <a:cubicBezTo>
                          <a:pt x="318664" y="1022432"/>
                          <a:pt x="320566" y="1023383"/>
                          <a:pt x="322469" y="1022432"/>
                        </a:cubicBezTo>
                        <a:lnTo>
                          <a:pt x="338640" y="1020532"/>
                        </a:lnTo>
                        <a:lnTo>
                          <a:pt x="338640" y="1205824"/>
                        </a:lnTo>
                        <a:lnTo>
                          <a:pt x="736256" y="1092748"/>
                        </a:lnTo>
                        <a:lnTo>
                          <a:pt x="736256" y="723114"/>
                        </a:lnTo>
                        <a:lnTo>
                          <a:pt x="741963" y="725015"/>
                        </a:lnTo>
                        <a:cubicBezTo>
                          <a:pt x="747671" y="725965"/>
                          <a:pt x="753378" y="726915"/>
                          <a:pt x="758134" y="725965"/>
                        </a:cubicBezTo>
                        <a:lnTo>
                          <a:pt x="762890" y="725015"/>
                        </a:lnTo>
                        <a:lnTo>
                          <a:pt x="762890" y="1095599"/>
                        </a:lnTo>
                        <a:lnTo>
                          <a:pt x="1154799" y="1209625"/>
                        </a:lnTo>
                        <a:lnTo>
                          <a:pt x="1154799" y="1023383"/>
                        </a:lnTo>
                        <a:lnTo>
                          <a:pt x="1160507" y="1024333"/>
                        </a:lnTo>
                        <a:cubicBezTo>
                          <a:pt x="1166214" y="1025283"/>
                          <a:pt x="1171922" y="1025283"/>
                          <a:pt x="1176678" y="1023383"/>
                        </a:cubicBezTo>
                        <a:lnTo>
                          <a:pt x="1182385" y="1022432"/>
                        </a:lnTo>
                        <a:lnTo>
                          <a:pt x="1182385" y="1218177"/>
                        </a:lnTo>
                        <a:close/>
                      </a:path>
                    </a:pathLst>
                  </a:custGeom>
                  <a:solidFill>
                    <a:srgbClr val="000000"/>
                  </a:solidFill>
                  <a:ln w="9512" cap="flat">
                    <a:noFill/>
                    <a:prstDash val="solid"/>
                    <a:miter/>
                  </a:ln>
                </p:spPr>
                <p:txBody>
                  <a:bodyPr rtlCol="0" anchor="ctr"/>
                  <a:lstStyle/>
                  <a:p>
                    <a:endParaRPr lang="en-US"/>
                  </a:p>
                </p:txBody>
              </p:sp>
            </p:grpSp>
            <p:sp>
              <p:nvSpPr>
                <p:cNvPr id="111" name="Freeform 110">
                  <a:extLst>
                    <a:ext uri="{FF2B5EF4-FFF2-40B4-BE49-F238E27FC236}">
                      <a16:creationId xmlns:a16="http://schemas.microsoft.com/office/drawing/2014/main" id="{355B504A-120A-5F4F-8373-DD9E78BA0EA9}"/>
                    </a:ext>
                  </a:extLst>
                </p:cNvPr>
                <p:cNvSpPr/>
                <p:nvPr/>
              </p:nvSpPr>
              <p:spPr>
                <a:xfrm>
                  <a:off x="1676359" y="4858445"/>
                  <a:ext cx="364726" cy="700309"/>
                </a:xfrm>
                <a:custGeom>
                  <a:avLst/>
                  <a:gdLst>
                    <a:gd name="connsiteX0" fmla="*/ 363669 w 364726"/>
                    <a:gd name="connsiteY0" fmla="*/ 398141 h 700309"/>
                    <a:gd name="connsiteX1" fmla="*/ 349401 w 364726"/>
                    <a:gd name="connsiteY1" fmla="*/ 386738 h 700309"/>
                    <a:gd name="connsiteX2" fmla="*/ 337034 w 364726"/>
                    <a:gd name="connsiteY2" fmla="*/ 399091 h 700309"/>
                    <a:gd name="connsiteX3" fmla="*/ 337034 w 364726"/>
                    <a:gd name="connsiteY3" fmla="*/ 432348 h 700309"/>
                    <a:gd name="connsiteX4" fmla="*/ 337034 w 364726"/>
                    <a:gd name="connsiteY4" fmla="*/ 444701 h 700309"/>
                    <a:gd name="connsiteX5" fmla="*/ 196252 w 364726"/>
                    <a:gd name="connsiteY5" fmla="*/ 523569 h 700309"/>
                    <a:gd name="connsiteX6" fmla="*/ 196252 w 364726"/>
                    <a:gd name="connsiteY6" fmla="*/ 452303 h 700309"/>
                    <a:gd name="connsiteX7" fmla="*/ 207666 w 364726"/>
                    <a:gd name="connsiteY7" fmla="*/ 450402 h 700309"/>
                    <a:gd name="connsiteX8" fmla="*/ 298034 w 364726"/>
                    <a:gd name="connsiteY8" fmla="*/ 414294 h 700309"/>
                    <a:gd name="connsiteX9" fmla="*/ 361766 w 364726"/>
                    <a:gd name="connsiteY9" fmla="*/ 294567 h 700309"/>
                    <a:gd name="connsiteX10" fmla="*/ 363669 w 364726"/>
                    <a:gd name="connsiteY10" fmla="*/ 215699 h 700309"/>
                    <a:gd name="connsiteX11" fmla="*/ 350352 w 364726"/>
                    <a:gd name="connsiteY11" fmla="*/ 199545 h 700309"/>
                    <a:gd name="connsiteX12" fmla="*/ 337034 w 364726"/>
                    <a:gd name="connsiteY12" fmla="*/ 215699 h 700309"/>
                    <a:gd name="connsiteX13" fmla="*/ 337034 w 364726"/>
                    <a:gd name="connsiteY13" fmla="*/ 257509 h 700309"/>
                    <a:gd name="connsiteX14" fmla="*/ 258082 w 364726"/>
                    <a:gd name="connsiteY14" fmla="*/ 280314 h 700309"/>
                    <a:gd name="connsiteX15" fmla="*/ 196252 w 364726"/>
                    <a:gd name="connsiteY15" fmla="*/ 335426 h 700309"/>
                    <a:gd name="connsiteX16" fmla="*/ 208618 w 364726"/>
                    <a:gd name="connsiteY16" fmla="*/ 289816 h 700309"/>
                    <a:gd name="connsiteX17" fmla="*/ 220984 w 364726"/>
                    <a:gd name="connsiteY17" fmla="*/ 273662 h 700309"/>
                    <a:gd name="connsiteX18" fmla="*/ 244765 w 364726"/>
                    <a:gd name="connsiteY18" fmla="*/ 163437 h 700309"/>
                    <a:gd name="connsiteX19" fmla="*/ 201959 w 364726"/>
                    <a:gd name="connsiteY19" fmla="*/ 71266 h 700309"/>
                    <a:gd name="connsiteX20" fmla="*/ 195300 w 364726"/>
                    <a:gd name="connsiteY20" fmla="*/ 53212 h 700309"/>
                    <a:gd name="connsiteX21" fmla="*/ 195300 w 364726"/>
                    <a:gd name="connsiteY21" fmla="*/ 13303 h 700309"/>
                    <a:gd name="connsiteX22" fmla="*/ 181983 w 364726"/>
                    <a:gd name="connsiteY22" fmla="*/ 0 h 700309"/>
                    <a:gd name="connsiteX23" fmla="*/ 168666 w 364726"/>
                    <a:gd name="connsiteY23" fmla="*/ 14253 h 700309"/>
                    <a:gd name="connsiteX24" fmla="*/ 168666 w 364726"/>
                    <a:gd name="connsiteY24" fmla="*/ 37058 h 700309"/>
                    <a:gd name="connsiteX25" fmla="*/ 154397 w 364726"/>
                    <a:gd name="connsiteY25" fmla="*/ 81719 h 700309"/>
                    <a:gd name="connsiteX26" fmla="*/ 149641 w 364726"/>
                    <a:gd name="connsiteY26" fmla="*/ 88370 h 700309"/>
                    <a:gd name="connsiteX27" fmla="*/ 157251 w 364726"/>
                    <a:gd name="connsiteY27" fmla="*/ 292667 h 700309"/>
                    <a:gd name="connsiteX28" fmla="*/ 167715 w 364726"/>
                    <a:gd name="connsiteY28" fmla="*/ 336376 h 700309"/>
                    <a:gd name="connsiteX29" fmla="*/ 26932 w 364726"/>
                    <a:gd name="connsiteY29" fmla="*/ 257509 h 700309"/>
                    <a:gd name="connsiteX30" fmla="*/ 26932 w 364726"/>
                    <a:gd name="connsiteY30" fmla="*/ 234703 h 700309"/>
                    <a:gd name="connsiteX31" fmla="*/ 26932 w 364726"/>
                    <a:gd name="connsiteY31" fmla="*/ 212848 h 700309"/>
                    <a:gd name="connsiteX32" fmla="*/ 13614 w 364726"/>
                    <a:gd name="connsiteY32" fmla="*/ 198595 h 700309"/>
                    <a:gd name="connsiteX33" fmla="*/ 297 w 364726"/>
                    <a:gd name="connsiteY33" fmla="*/ 211898 h 700309"/>
                    <a:gd name="connsiteX34" fmla="*/ 297 w 364726"/>
                    <a:gd name="connsiteY34" fmla="*/ 234703 h 700309"/>
                    <a:gd name="connsiteX35" fmla="*/ 8858 w 364726"/>
                    <a:gd name="connsiteY35" fmla="*/ 324974 h 700309"/>
                    <a:gd name="connsiteX36" fmla="*/ 132519 w 364726"/>
                    <a:gd name="connsiteY36" fmla="*/ 445651 h 700309"/>
                    <a:gd name="connsiteX37" fmla="*/ 167715 w 364726"/>
                    <a:gd name="connsiteY37" fmla="*/ 451353 h 700309"/>
                    <a:gd name="connsiteX38" fmla="*/ 167715 w 364726"/>
                    <a:gd name="connsiteY38" fmla="*/ 522619 h 700309"/>
                    <a:gd name="connsiteX39" fmla="*/ 26932 w 364726"/>
                    <a:gd name="connsiteY39" fmla="*/ 443751 h 700309"/>
                    <a:gd name="connsiteX40" fmla="*/ 26932 w 364726"/>
                    <a:gd name="connsiteY40" fmla="*/ 400991 h 700309"/>
                    <a:gd name="connsiteX41" fmla="*/ 13614 w 364726"/>
                    <a:gd name="connsiteY41" fmla="*/ 385788 h 700309"/>
                    <a:gd name="connsiteX42" fmla="*/ 297 w 364726"/>
                    <a:gd name="connsiteY42" fmla="*/ 400991 h 700309"/>
                    <a:gd name="connsiteX43" fmla="*/ 2200 w 364726"/>
                    <a:gd name="connsiteY43" fmla="*/ 478909 h 700309"/>
                    <a:gd name="connsiteX44" fmla="*/ 50713 w 364726"/>
                    <a:gd name="connsiteY44" fmla="*/ 587233 h 700309"/>
                    <a:gd name="connsiteX45" fmla="*/ 58323 w 364726"/>
                    <a:gd name="connsiteY45" fmla="*/ 591985 h 700309"/>
                    <a:gd name="connsiteX46" fmla="*/ 72591 w 364726"/>
                    <a:gd name="connsiteY46" fmla="*/ 586283 h 700309"/>
                    <a:gd name="connsiteX47" fmla="*/ 71640 w 364726"/>
                    <a:gd name="connsiteY47" fmla="*/ 570130 h 700309"/>
                    <a:gd name="connsiteX48" fmla="*/ 46908 w 364726"/>
                    <a:gd name="connsiteY48" fmla="*/ 534021 h 700309"/>
                    <a:gd name="connsiteX49" fmla="*/ 28834 w 364726"/>
                    <a:gd name="connsiteY49" fmla="*/ 471307 h 700309"/>
                    <a:gd name="connsiteX50" fmla="*/ 165812 w 364726"/>
                    <a:gd name="connsiteY50" fmla="*/ 611939 h 700309"/>
                    <a:gd name="connsiteX51" fmla="*/ 112543 w 364726"/>
                    <a:gd name="connsiteY51" fmla="*/ 596736 h 700309"/>
                    <a:gd name="connsiteX52" fmla="*/ 96372 w 364726"/>
                    <a:gd name="connsiteY52" fmla="*/ 601487 h 700309"/>
                    <a:gd name="connsiteX53" fmla="*/ 96372 w 364726"/>
                    <a:gd name="connsiteY53" fmla="*/ 615740 h 700309"/>
                    <a:gd name="connsiteX54" fmla="*/ 105884 w 364726"/>
                    <a:gd name="connsiteY54" fmla="*/ 622391 h 700309"/>
                    <a:gd name="connsiteX55" fmla="*/ 168666 w 364726"/>
                    <a:gd name="connsiteY55" fmla="*/ 638545 h 700309"/>
                    <a:gd name="connsiteX56" fmla="*/ 168666 w 364726"/>
                    <a:gd name="connsiteY56" fmla="*/ 695558 h 700309"/>
                    <a:gd name="connsiteX57" fmla="*/ 173422 w 364726"/>
                    <a:gd name="connsiteY57" fmla="*/ 700309 h 700309"/>
                    <a:gd name="connsiteX58" fmla="*/ 196252 w 364726"/>
                    <a:gd name="connsiteY58" fmla="*/ 699359 h 700309"/>
                    <a:gd name="connsiteX59" fmla="*/ 196252 w 364726"/>
                    <a:gd name="connsiteY59" fmla="*/ 639495 h 700309"/>
                    <a:gd name="connsiteX60" fmla="*/ 214325 w 364726"/>
                    <a:gd name="connsiteY60" fmla="*/ 636645 h 700309"/>
                    <a:gd name="connsiteX61" fmla="*/ 335132 w 364726"/>
                    <a:gd name="connsiteY61" fmla="*/ 559677 h 700309"/>
                    <a:gd name="connsiteX62" fmla="*/ 363669 w 364726"/>
                    <a:gd name="connsiteY62" fmla="*/ 398141 h 700309"/>
                    <a:gd name="connsiteX63" fmla="*/ 336083 w 364726"/>
                    <a:gd name="connsiteY63" fmla="*/ 286965 h 700309"/>
                    <a:gd name="connsiteX64" fmla="*/ 199105 w 364726"/>
                    <a:gd name="connsiteY64" fmla="*/ 423796 h 700309"/>
                    <a:gd name="connsiteX65" fmla="*/ 336083 w 364726"/>
                    <a:gd name="connsiteY65" fmla="*/ 286965 h 700309"/>
                    <a:gd name="connsiteX66" fmla="*/ 29785 w 364726"/>
                    <a:gd name="connsiteY66" fmla="*/ 286015 h 700309"/>
                    <a:gd name="connsiteX67" fmla="*/ 121104 w 364726"/>
                    <a:gd name="connsiteY67" fmla="*/ 323073 h 700309"/>
                    <a:gd name="connsiteX68" fmla="*/ 167715 w 364726"/>
                    <a:gd name="connsiteY68" fmla="*/ 423796 h 700309"/>
                    <a:gd name="connsiteX69" fmla="*/ 29785 w 364726"/>
                    <a:gd name="connsiteY69" fmla="*/ 286015 h 700309"/>
                    <a:gd name="connsiteX70" fmla="*/ 182934 w 364726"/>
                    <a:gd name="connsiteY70" fmla="*/ 280314 h 700309"/>
                    <a:gd name="connsiteX71" fmla="*/ 182934 w 364726"/>
                    <a:gd name="connsiteY71" fmla="*/ 93121 h 700309"/>
                    <a:gd name="connsiteX72" fmla="*/ 182934 w 364726"/>
                    <a:gd name="connsiteY72" fmla="*/ 280314 h 700309"/>
                    <a:gd name="connsiteX73" fmla="*/ 198154 w 364726"/>
                    <a:gd name="connsiteY73" fmla="*/ 611939 h 700309"/>
                    <a:gd name="connsiteX74" fmla="*/ 335132 w 364726"/>
                    <a:gd name="connsiteY74" fmla="*/ 474158 h 700309"/>
                    <a:gd name="connsiteX75" fmla="*/ 198154 w 364726"/>
                    <a:gd name="connsiteY75" fmla="*/ 61193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726" h="700309">
                      <a:moveTo>
                        <a:pt x="363669" y="398141"/>
                      </a:moveTo>
                      <a:cubicBezTo>
                        <a:pt x="363669" y="390539"/>
                        <a:pt x="357010" y="386738"/>
                        <a:pt x="349401"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8"/>
                        <a:pt x="196252" y="523569"/>
                      </a:cubicBezTo>
                      <a:lnTo>
                        <a:pt x="196252" y="452303"/>
                      </a:lnTo>
                      <a:cubicBezTo>
                        <a:pt x="200056" y="451353"/>
                        <a:pt x="203862" y="451353"/>
                        <a:pt x="207666" y="450402"/>
                      </a:cubicBezTo>
                      <a:cubicBezTo>
                        <a:pt x="240960" y="446601"/>
                        <a:pt x="271399" y="436149"/>
                        <a:pt x="298034" y="414294"/>
                      </a:cubicBezTo>
                      <a:cubicBezTo>
                        <a:pt x="336083" y="382937"/>
                        <a:pt x="355108" y="341128"/>
                        <a:pt x="361766"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9"/>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5" y="29457"/>
                        <a:pt x="168666" y="37058"/>
                      </a:cubicBezTo>
                      <a:cubicBezTo>
                        <a:pt x="170568" y="54162"/>
                        <a:pt x="168666" y="69366"/>
                        <a:pt x="154397" y="81719"/>
                      </a:cubicBezTo>
                      <a:cubicBezTo>
                        <a:pt x="152495" y="83619"/>
                        <a:pt x="151544" y="86470"/>
                        <a:pt x="149641" y="88370"/>
                      </a:cubicBezTo>
                      <a:cubicBezTo>
                        <a:pt x="103982" y="154885"/>
                        <a:pt x="106836" y="234703"/>
                        <a:pt x="157251" y="292667"/>
                      </a:cubicBezTo>
                      <a:cubicBezTo>
                        <a:pt x="168666" y="305970"/>
                        <a:pt x="168666" y="319273"/>
                        <a:pt x="167715" y="336376"/>
                      </a:cubicBezTo>
                      <a:cubicBezTo>
                        <a:pt x="133470" y="286015"/>
                        <a:pt x="84006" y="265110"/>
                        <a:pt x="26932" y="257509"/>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5" y="451353"/>
                      </a:cubicBezTo>
                      <a:lnTo>
                        <a:pt x="167715"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7"/>
                        <a:pt x="50713" y="587233"/>
                      </a:cubicBezTo>
                      <a:cubicBezTo>
                        <a:pt x="52615" y="589134"/>
                        <a:pt x="56420" y="591985"/>
                        <a:pt x="58323" y="591985"/>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9"/>
                        <a:pt x="171519" y="699359"/>
                        <a:pt x="173422" y="700309"/>
                      </a:cubicBezTo>
                      <a:cubicBezTo>
                        <a:pt x="181032" y="698409"/>
                        <a:pt x="188642" y="698409"/>
                        <a:pt x="196252" y="699359"/>
                      </a:cubicBezTo>
                      <a:lnTo>
                        <a:pt x="196252" y="639495"/>
                      </a:lnTo>
                      <a:cubicBezTo>
                        <a:pt x="202910" y="638545"/>
                        <a:pt x="208618" y="637595"/>
                        <a:pt x="214325" y="636645"/>
                      </a:cubicBezTo>
                      <a:cubicBezTo>
                        <a:pt x="266643" y="629043"/>
                        <a:pt x="307546" y="604337"/>
                        <a:pt x="335132" y="559677"/>
                      </a:cubicBezTo>
                      <a:cubicBezTo>
                        <a:pt x="365571" y="510266"/>
                        <a:pt x="366523" y="454203"/>
                        <a:pt x="363669" y="398141"/>
                      </a:cubicBezTo>
                      <a:close/>
                      <a:moveTo>
                        <a:pt x="336083" y="286965"/>
                      </a:moveTo>
                      <a:cubicBezTo>
                        <a:pt x="324668" y="375335"/>
                        <a:pt x="267594" y="420946"/>
                        <a:pt x="199105" y="423796"/>
                      </a:cubicBezTo>
                      <a:cubicBezTo>
                        <a:pt x="190544" y="361082"/>
                        <a:pt x="268546" y="282214"/>
                        <a:pt x="336083" y="286965"/>
                      </a:cubicBezTo>
                      <a:close/>
                      <a:moveTo>
                        <a:pt x="29785" y="286015"/>
                      </a:moveTo>
                      <a:cubicBezTo>
                        <a:pt x="64030" y="289816"/>
                        <a:pt x="94469" y="301218"/>
                        <a:pt x="121104" y="323073"/>
                      </a:cubicBezTo>
                      <a:cubicBezTo>
                        <a:pt x="149641" y="346829"/>
                        <a:pt x="168666" y="388638"/>
                        <a:pt x="167715" y="423796"/>
                      </a:cubicBezTo>
                      <a:cubicBezTo>
                        <a:pt x="96372" y="420946"/>
                        <a:pt x="41200" y="374385"/>
                        <a:pt x="29785" y="286015"/>
                      </a:cubicBezTo>
                      <a:close/>
                      <a:moveTo>
                        <a:pt x="182934" y="280314"/>
                      </a:moveTo>
                      <a:cubicBezTo>
                        <a:pt x="133470" y="225201"/>
                        <a:pt x="133470" y="152985"/>
                        <a:pt x="182934" y="93121"/>
                      </a:cubicBezTo>
                      <a:cubicBezTo>
                        <a:pt x="225740" y="143483"/>
                        <a:pt x="238106" y="219500"/>
                        <a:pt x="182934" y="280314"/>
                      </a:cubicBezTo>
                      <a:close/>
                      <a:moveTo>
                        <a:pt x="198154" y="611939"/>
                      </a:moveTo>
                      <a:cubicBezTo>
                        <a:pt x="199105" y="541623"/>
                        <a:pt x="248570" y="483660"/>
                        <a:pt x="335132" y="474158"/>
                      </a:cubicBezTo>
                      <a:cubicBezTo>
                        <a:pt x="330376" y="534021"/>
                        <a:pt x="291375" y="605287"/>
                        <a:pt x="198154" y="611939"/>
                      </a:cubicBezTo>
                      <a:close/>
                    </a:path>
                  </a:pathLst>
                </a:custGeom>
                <a:solidFill>
                  <a:srgbClr val="000000"/>
                </a:solidFill>
                <a:ln w="9512" cap="flat">
                  <a:noFill/>
                  <a:prstDash val="solid"/>
                  <a:miter/>
                </a:ln>
              </p:spPr>
              <p:txBody>
                <a:bodyPr rtlCol="0" anchor="ctr"/>
                <a:lstStyle/>
                <a:p>
                  <a:endParaRPr lang="en-US"/>
                </a:p>
              </p:txBody>
            </p:sp>
            <p:sp>
              <p:nvSpPr>
                <p:cNvPr id="112" name="Freeform 111">
                  <a:extLst>
                    <a:ext uri="{FF2B5EF4-FFF2-40B4-BE49-F238E27FC236}">
                      <a16:creationId xmlns:a16="http://schemas.microsoft.com/office/drawing/2014/main" id="{457B798F-7A2A-DD40-A65E-2173F0690716}"/>
                    </a:ext>
                  </a:extLst>
                </p:cNvPr>
                <p:cNvSpPr/>
                <p:nvPr/>
              </p:nvSpPr>
              <p:spPr>
                <a:xfrm>
                  <a:off x="1256864" y="4589534"/>
                  <a:ext cx="364353" cy="700309"/>
                </a:xfrm>
                <a:custGeom>
                  <a:avLst/>
                  <a:gdLst>
                    <a:gd name="connsiteX0" fmla="*/ 363669 w 364353"/>
                    <a:gd name="connsiteY0" fmla="*/ 398140 h 700309"/>
                    <a:gd name="connsiteX1" fmla="*/ 349400 w 364353"/>
                    <a:gd name="connsiteY1" fmla="*/ 386738 h 700309"/>
                    <a:gd name="connsiteX2" fmla="*/ 337034 w 364353"/>
                    <a:gd name="connsiteY2" fmla="*/ 399091 h 700309"/>
                    <a:gd name="connsiteX3" fmla="*/ 337034 w 364353"/>
                    <a:gd name="connsiteY3" fmla="*/ 432348 h 700309"/>
                    <a:gd name="connsiteX4" fmla="*/ 337034 w 364353"/>
                    <a:gd name="connsiteY4" fmla="*/ 444701 h 700309"/>
                    <a:gd name="connsiteX5" fmla="*/ 196252 w 364353"/>
                    <a:gd name="connsiteY5" fmla="*/ 523569 h 700309"/>
                    <a:gd name="connsiteX6" fmla="*/ 196252 w 364353"/>
                    <a:gd name="connsiteY6" fmla="*/ 452303 h 700309"/>
                    <a:gd name="connsiteX7" fmla="*/ 207666 w 364353"/>
                    <a:gd name="connsiteY7" fmla="*/ 450402 h 700309"/>
                    <a:gd name="connsiteX8" fmla="*/ 298034 w 364353"/>
                    <a:gd name="connsiteY8" fmla="*/ 414294 h 700309"/>
                    <a:gd name="connsiteX9" fmla="*/ 361767 w 364353"/>
                    <a:gd name="connsiteY9" fmla="*/ 294567 h 700309"/>
                    <a:gd name="connsiteX10" fmla="*/ 363669 w 364353"/>
                    <a:gd name="connsiteY10" fmla="*/ 215699 h 700309"/>
                    <a:gd name="connsiteX11" fmla="*/ 350352 w 364353"/>
                    <a:gd name="connsiteY11" fmla="*/ 199545 h 700309"/>
                    <a:gd name="connsiteX12" fmla="*/ 337034 w 364353"/>
                    <a:gd name="connsiteY12" fmla="*/ 215699 h 700309"/>
                    <a:gd name="connsiteX13" fmla="*/ 337034 w 364353"/>
                    <a:gd name="connsiteY13" fmla="*/ 257508 h 700309"/>
                    <a:gd name="connsiteX14" fmla="*/ 258082 w 364353"/>
                    <a:gd name="connsiteY14" fmla="*/ 280314 h 700309"/>
                    <a:gd name="connsiteX15" fmla="*/ 196252 w 364353"/>
                    <a:gd name="connsiteY15" fmla="*/ 335426 h 700309"/>
                    <a:gd name="connsiteX16" fmla="*/ 208618 w 364353"/>
                    <a:gd name="connsiteY16" fmla="*/ 289816 h 700309"/>
                    <a:gd name="connsiteX17" fmla="*/ 220984 w 364353"/>
                    <a:gd name="connsiteY17" fmla="*/ 273662 h 700309"/>
                    <a:gd name="connsiteX18" fmla="*/ 244765 w 364353"/>
                    <a:gd name="connsiteY18" fmla="*/ 163437 h 700309"/>
                    <a:gd name="connsiteX19" fmla="*/ 201959 w 364353"/>
                    <a:gd name="connsiteY19" fmla="*/ 71266 h 700309"/>
                    <a:gd name="connsiteX20" fmla="*/ 195300 w 364353"/>
                    <a:gd name="connsiteY20" fmla="*/ 53212 h 700309"/>
                    <a:gd name="connsiteX21" fmla="*/ 195300 w 364353"/>
                    <a:gd name="connsiteY21" fmla="*/ 13303 h 700309"/>
                    <a:gd name="connsiteX22" fmla="*/ 181983 w 364353"/>
                    <a:gd name="connsiteY22" fmla="*/ 0 h 700309"/>
                    <a:gd name="connsiteX23" fmla="*/ 168666 w 364353"/>
                    <a:gd name="connsiteY23" fmla="*/ 14253 h 700309"/>
                    <a:gd name="connsiteX24" fmla="*/ 168666 w 364353"/>
                    <a:gd name="connsiteY24" fmla="*/ 37058 h 700309"/>
                    <a:gd name="connsiteX25" fmla="*/ 154397 w 364353"/>
                    <a:gd name="connsiteY25" fmla="*/ 81719 h 700309"/>
                    <a:gd name="connsiteX26" fmla="*/ 149641 w 364353"/>
                    <a:gd name="connsiteY26" fmla="*/ 88370 h 700309"/>
                    <a:gd name="connsiteX27" fmla="*/ 157251 w 364353"/>
                    <a:gd name="connsiteY27" fmla="*/ 292666 h 700309"/>
                    <a:gd name="connsiteX28" fmla="*/ 167714 w 364353"/>
                    <a:gd name="connsiteY28" fmla="*/ 336376 h 700309"/>
                    <a:gd name="connsiteX29" fmla="*/ 26932 w 364353"/>
                    <a:gd name="connsiteY29" fmla="*/ 257508 h 700309"/>
                    <a:gd name="connsiteX30" fmla="*/ 26932 w 364353"/>
                    <a:gd name="connsiteY30" fmla="*/ 234703 h 700309"/>
                    <a:gd name="connsiteX31" fmla="*/ 26932 w 364353"/>
                    <a:gd name="connsiteY31" fmla="*/ 212848 h 700309"/>
                    <a:gd name="connsiteX32" fmla="*/ 13614 w 364353"/>
                    <a:gd name="connsiteY32" fmla="*/ 198595 h 700309"/>
                    <a:gd name="connsiteX33" fmla="*/ 297 w 364353"/>
                    <a:gd name="connsiteY33" fmla="*/ 211898 h 700309"/>
                    <a:gd name="connsiteX34" fmla="*/ 297 w 364353"/>
                    <a:gd name="connsiteY34" fmla="*/ 234703 h 700309"/>
                    <a:gd name="connsiteX35" fmla="*/ 8858 w 364353"/>
                    <a:gd name="connsiteY35" fmla="*/ 324974 h 700309"/>
                    <a:gd name="connsiteX36" fmla="*/ 132519 w 364353"/>
                    <a:gd name="connsiteY36" fmla="*/ 445651 h 700309"/>
                    <a:gd name="connsiteX37" fmla="*/ 167714 w 364353"/>
                    <a:gd name="connsiteY37" fmla="*/ 451353 h 700309"/>
                    <a:gd name="connsiteX38" fmla="*/ 167714 w 364353"/>
                    <a:gd name="connsiteY38" fmla="*/ 522619 h 700309"/>
                    <a:gd name="connsiteX39" fmla="*/ 26932 w 364353"/>
                    <a:gd name="connsiteY39" fmla="*/ 443751 h 700309"/>
                    <a:gd name="connsiteX40" fmla="*/ 26932 w 364353"/>
                    <a:gd name="connsiteY40" fmla="*/ 400991 h 700309"/>
                    <a:gd name="connsiteX41" fmla="*/ 13614 w 364353"/>
                    <a:gd name="connsiteY41" fmla="*/ 385788 h 700309"/>
                    <a:gd name="connsiteX42" fmla="*/ 297 w 364353"/>
                    <a:gd name="connsiteY42" fmla="*/ 400991 h 700309"/>
                    <a:gd name="connsiteX43" fmla="*/ 2200 w 364353"/>
                    <a:gd name="connsiteY43" fmla="*/ 478909 h 700309"/>
                    <a:gd name="connsiteX44" fmla="*/ 50713 w 364353"/>
                    <a:gd name="connsiteY44" fmla="*/ 587233 h 700309"/>
                    <a:gd name="connsiteX45" fmla="*/ 58322 w 364353"/>
                    <a:gd name="connsiteY45" fmla="*/ 591984 h 700309"/>
                    <a:gd name="connsiteX46" fmla="*/ 72591 w 364353"/>
                    <a:gd name="connsiteY46" fmla="*/ 586283 h 700309"/>
                    <a:gd name="connsiteX47" fmla="*/ 71640 w 364353"/>
                    <a:gd name="connsiteY47" fmla="*/ 570130 h 700309"/>
                    <a:gd name="connsiteX48" fmla="*/ 46908 w 364353"/>
                    <a:gd name="connsiteY48" fmla="*/ 534021 h 700309"/>
                    <a:gd name="connsiteX49" fmla="*/ 28834 w 364353"/>
                    <a:gd name="connsiteY49" fmla="*/ 471307 h 700309"/>
                    <a:gd name="connsiteX50" fmla="*/ 165812 w 364353"/>
                    <a:gd name="connsiteY50" fmla="*/ 611939 h 700309"/>
                    <a:gd name="connsiteX51" fmla="*/ 112543 w 364353"/>
                    <a:gd name="connsiteY51" fmla="*/ 596736 h 700309"/>
                    <a:gd name="connsiteX52" fmla="*/ 96372 w 364353"/>
                    <a:gd name="connsiteY52" fmla="*/ 601487 h 700309"/>
                    <a:gd name="connsiteX53" fmla="*/ 96372 w 364353"/>
                    <a:gd name="connsiteY53" fmla="*/ 615740 h 700309"/>
                    <a:gd name="connsiteX54" fmla="*/ 105884 w 364353"/>
                    <a:gd name="connsiteY54" fmla="*/ 622391 h 700309"/>
                    <a:gd name="connsiteX55" fmla="*/ 168666 w 364353"/>
                    <a:gd name="connsiteY55" fmla="*/ 638545 h 700309"/>
                    <a:gd name="connsiteX56" fmla="*/ 168666 w 364353"/>
                    <a:gd name="connsiteY56" fmla="*/ 695558 h 700309"/>
                    <a:gd name="connsiteX57" fmla="*/ 173422 w 364353"/>
                    <a:gd name="connsiteY57" fmla="*/ 700309 h 700309"/>
                    <a:gd name="connsiteX58" fmla="*/ 196252 w 364353"/>
                    <a:gd name="connsiteY58" fmla="*/ 699359 h 700309"/>
                    <a:gd name="connsiteX59" fmla="*/ 196252 w 364353"/>
                    <a:gd name="connsiteY59" fmla="*/ 635694 h 700309"/>
                    <a:gd name="connsiteX60" fmla="*/ 214325 w 364353"/>
                    <a:gd name="connsiteY60" fmla="*/ 632844 h 700309"/>
                    <a:gd name="connsiteX61" fmla="*/ 335132 w 364353"/>
                    <a:gd name="connsiteY61" fmla="*/ 555876 h 700309"/>
                    <a:gd name="connsiteX62" fmla="*/ 363669 w 364353"/>
                    <a:gd name="connsiteY62" fmla="*/ 398140 h 700309"/>
                    <a:gd name="connsiteX63" fmla="*/ 335132 w 364353"/>
                    <a:gd name="connsiteY63" fmla="*/ 286965 h 700309"/>
                    <a:gd name="connsiteX64" fmla="*/ 198154 w 364353"/>
                    <a:gd name="connsiteY64" fmla="*/ 423796 h 700309"/>
                    <a:gd name="connsiteX65" fmla="*/ 335132 w 364353"/>
                    <a:gd name="connsiteY65" fmla="*/ 286965 h 700309"/>
                    <a:gd name="connsiteX66" fmla="*/ 28834 w 364353"/>
                    <a:gd name="connsiteY66" fmla="*/ 286015 h 700309"/>
                    <a:gd name="connsiteX67" fmla="*/ 120153 w 364353"/>
                    <a:gd name="connsiteY67" fmla="*/ 323073 h 700309"/>
                    <a:gd name="connsiteX68" fmla="*/ 166763 w 364353"/>
                    <a:gd name="connsiteY68" fmla="*/ 423796 h 700309"/>
                    <a:gd name="connsiteX69" fmla="*/ 28834 w 364353"/>
                    <a:gd name="connsiteY69" fmla="*/ 286015 h 700309"/>
                    <a:gd name="connsiteX70" fmla="*/ 181983 w 364353"/>
                    <a:gd name="connsiteY70" fmla="*/ 279363 h 700309"/>
                    <a:gd name="connsiteX71" fmla="*/ 181983 w 364353"/>
                    <a:gd name="connsiteY71" fmla="*/ 92171 h 700309"/>
                    <a:gd name="connsiteX72" fmla="*/ 181983 w 364353"/>
                    <a:gd name="connsiteY72" fmla="*/ 279363 h 700309"/>
                    <a:gd name="connsiteX73" fmla="*/ 198154 w 364353"/>
                    <a:gd name="connsiteY73" fmla="*/ 610989 h 700309"/>
                    <a:gd name="connsiteX74" fmla="*/ 335132 w 364353"/>
                    <a:gd name="connsiteY74" fmla="*/ 473207 h 700309"/>
                    <a:gd name="connsiteX75" fmla="*/ 198154 w 364353"/>
                    <a:gd name="connsiteY75" fmla="*/ 61098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353" h="700309">
                      <a:moveTo>
                        <a:pt x="363669" y="398140"/>
                      </a:moveTo>
                      <a:cubicBezTo>
                        <a:pt x="363669" y="390539"/>
                        <a:pt x="357010" y="386738"/>
                        <a:pt x="349400"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7"/>
                        <a:pt x="196252" y="523569"/>
                      </a:cubicBezTo>
                      <a:lnTo>
                        <a:pt x="196252" y="452303"/>
                      </a:lnTo>
                      <a:cubicBezTo>
                        <a:pt x="200057" y="451353"/>
                        <a:pt x="203861" y="451353"/>
                        <a:pt x="207666" y="450402"/>
                      </a:cubicBezTo>
                      <a:cubicBezTo>
                        <a:pt x="240960" y="446601"/>
                        <a:pt x="271399" y="436149"/>
                        <a:pt x="298034" y="414294"/>
                      </a:cubicBezTo>
                      <a:cubicBezTo>
                        <a:pt x="336083" y="382937"/>
                        <a:pt x="355108" y="341128"/>
                        <a:pt x="361767"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8"/>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4" y="29457"/>
                        <a:pt x="168666" y="37058"/>
                      </a:cubicBezTo>
                      <a:cubicBezTo>
                        <a:pt x="170568" y="54162"/>
                        <a:pt x="168666" y="69366"/>
                        <a:pt x="154397" y="81719"/>
                      </a:cubicBezTo>
                      <a:cubicBezTo>
                        <a:pt x="152495" y="83619"/>
                        <a:pt x="151543" y="86470"/>
                        <a:pt x="149641" y="88370"/>
                      </a:cubicBezTo>
                      <a:cubicBezTo>
                        <a:pt x="103982" y="154885"/>
                        <a:pt x="106835" y="234703"/>
                        <a:pt x="157251" y="292666"/>
                      </a:cubicBezTo>
                      <a:cubicBezTo>
                        <a:pt x="168666" y="305969"/>
                        <a:pt x="168666" y="319273"/>
                        <a:pt x="167714" y="336376"/>
                      </a:cubicBezTo>
                      <a:cubicBezTo>
                        <a:pt x="133470" y="286015"/>
                        <a:pt x="84006" y="265110"/>
                        <a:pt x="26932" y="257508"/>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4" y="451353"/>
                      </a:cubicBezTo>
                      <a:lnTo>
                        <a:pt x="167714"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6"/>
                        <a:pt x="50713" y="587233"/>
                      </a:cubicBezTo>
                      <a:cubicBezTo>
                        <a:pt x="52615" y="589134"/>
                        <a:pt x="56420" y="591984"/>
                        <a:pt x="58322" y="591984"/>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8"/>
                        <a:pt x="171519" y="699359"/>
                        <a:pt x="173422" y="700309"/>
                      </a:cubicBezTo>
                      <a:cubicBezTo>
                        <a:pt x="181032" y="698409"/>
                        <a:pt x="188642" y="698409"/>
                        <a:pt x="196252" y="699359"/>
                      </a:cubicBezTo>
                      <a:lnTo>
                        <a:pt x="196252" y="635694"/>
                      </a:lnTo>
                      <a:cubicBezTo>
                        <a:pt x="202910" y="634744"/>
                        <a:pt x="208618" y="633794"/>
                        <a:pt x="214325" y="632844"/>
                      </a:cubicBezTo>
                      <a:cubicBezTo>
                        <a:pt x="266643" y="625242"/>
                        <a:pt x="307546" y="600536"/>
                        <a:pt x="335132" y="555876"/>
                      </a:cubicBezTo>
                      <a:cubicBezTo>
                        <a:pt x="365571" y="509316"/>
                        <a:pt x="365571" y="454203"/>
                        <a:pt x="363669" y="398140"/>
                      </a:cubicBezTo>
                      <a:close/>
                      <a:moveTo>
                        <a:pt x="335132" y="286965"/>
                      </a:moveTo>
                      <a:cubicBezTo>
                        <a:pt x="323717" y="375335"/>
                        <a:pt x="266643" y="420946"/>
                        <a:pt x="198154" y="423796"/>
                      </a:cubicBezTo>
                      <a:cubicBezTo>
                        <a:pt x="189593" y="361082"/>
                        <a:pt x="268545" y="282214"/>
                        <a:pt x="335132" y="286965"/>
                      </a:cubicBezTo>
                      <a:close/>
                      <a:moveTo>
                        <a:pt x="28834" y="286015"/>
                      </a:moveTo>
                      <a:cubicBezTo>
                        <a:pt x="63079" y="289816"/>
                        <a:pt x="93518" y="301218"/>
                        <a:pt x="120153" y="323073"/>
                      </a:cubicBezTo>
                      <a:cubicBezTo>
                        <a:pt x="148690" y="346829"/>
                        <a:pt x="167714" y="388638"/>
                        <a:pt x="166763" y="423796"/>
                      </a:cubicBezTo>
                      <a:cubicBezTo>
                        <a:pt x="96372" y="420946"/>
                        <a:pt x="40249" y="373435"/>
                        <a:pt x="28834" y="286015"/>
                      </a:cubicBezTo>
                      <a:close/>
                      <a:moveTo>
                        <a:pt x="181983" y="279363"/>
                      </a:moveTo>
                      <a:cubicBezTo>
                        <a:pt x="132519" y="224251"/>
                        <a:pt x="132519" y="152035"/>
                        <a:pt x="181983" y="92171"/>
                      </a:cubicBezTo>
                      <a:cubicBezTo>
                        <a:pt x="225740" y="143483"/>
                        <a:pt x="237155" y="219500"/>
                        <a:pt x="181983" y="279363"/>
                      </a:cubicBezTo>
                      <a:close/>
                      <a:moveTo>
                        <a:pt x="198154" y="610989"/>
                      </a:moveTo>
                      <a:cubicBezTo>
                        <a:pt x="199105" y="540673"/>
                        <a:pt x="248569" y="482710"/>
                        <a:pt x="335132" y="473207"/>
                      </a:cubicBezTo>
                      <a:cubicBezTo>
                        <a:pt x="329424" y="534021"/>
                        <a:pt x="290424" y="604337"/>
                        <a:pt x="198154" y="610989"/>
                      </a:cubicBezTo>
                      <a:close/>
                    </a:path>
                  </a:pathLst>
                </a:custGeom>
                <a:solidFill>
                  <a:srgbClr val="000000"/>
                </a:solidFill>
                <a:ln w="9512" cap="flat">
                  <a:noFill/>
                  <a:prstDash val="solid"/>
                  <a:miter/>
                </a:ln>
              </p:spPr>
              <p:txBody>
                <a:bodyPr rtlCol="0" anchor="ctr"/>
                <a:lstStyle/>
                <a:p>
                  <a:endParaRPr lang="en-US"/>
                </a:p>
              </p:txBody>
            </p:sp>
            <p:sp>
              <p:nvSpPr>
                <p:cNvPr id="113" name="Freeform 112">
                  <a:extLst>
                    <a:ext uri="{FF2B5EF4-FFF2-40B4-BE49-F238E27FC236}">
                      <a16:creationId xmlns:a16="http://schemas.microsoft.com/office/drawing/2014/main" id="{D2990567-CA19-FD45-82CF-69C7ECB2C5DD}"/>
                    </a:ext>
                  </a:extLst>
                </p:cNvPr>
                <p:cNvSpPr/>
                <p:nvPr/>
              </p:nvSpPr>
              <p:spPr>
                <a:xfrm>
                  <a:off x="831662" y="4858445"/>
                  <a:ext cx="364353" cy="700309"/>
                </a:xfrm>
                <a:custGeom>
                  <a:avLst/>
                  <a:gdLst>
                    <a:gd name="connsiteX0" fmla="*/ 363669 w 364353"/>
                    <a:gd name="connsiteY0" fmla="*/ 398141 h 700309"/>
                    <a:gd name="connsiteX1" fmla="*/ 349400 w 364353"/>
                    <a:gd name="connsiteY1" fmla="*/ 386738 h 700309"/>
                    <a:gd name="connsiteX2" fmla="*/ 337034 w 364353"/>
                    <a:gd name="connsiteY2" fmla="*/ 399091 h 700309"/>
                    <a:gd name="connsiteX3" fmla="*/ 337034 w 364353"/>
                    <a:gd name="connsiteY3" fmla="*/ 432348 h 700309"/>
                    <a:gd name="connsiteX4" fmla="*/ 337034 w 364353"/>
                    <a:gd name="connsiteY4" fmla="*/ 444701 h 700309"/>
                    <a:gd name="connsiteX5" fmla="*/ 196252 w 364353"/>
                    <a:gd name="connsiteY5" fmla="*/ 523569 h 700309"/>
                    <a:gd name="connsiteX6" fmla="*/ 196252 w 364353"/>
                    <a:gd name="connsiteY6" fmla="*/ 452303 h 700309"/>
                    <a:gd name="connsiteX7" fmla="*/ 207666 w 364353"/>
                    <a:gd name="connsiteY7" fmla="*/ 450402 h 700309"/>
                    <a:gd name="connsiteX8" fmla="*/ 298034 w 364353"/>
                    <a:gd name="connsiteY8" fmla="*/ 414294 h 700309"/>
                    <a:gd name="connsiteX9" fmla="*/ 361766 w 364353"/>
                    <a:gd name="connsiteY9" fmla="*/ 294567 h 700309"/>
                    <a:gd name="connsiteX10" fmla="*/ 363669 w 364353"/>
                    <a:gd name="connsiteY10" fmla="*/ 215699 h 700309"/>
                    <a:gd name="connsiteX11" fmla="*/ 350352 w 364353"/>
                    <a:gd name="connsiteY11" fmla="*/ 199545 h 700309"/>
                    <a:gd name="connsiteX12" fmla="*/ 337034 w 364353"/>
                    <a:gd name="connsiteY12" fmla="*/ 215699 h 700309"/>
                    <a:gd name="connsiteX13" fmla="*/ 337034 w 364353"/>
                    <a:gd name="connsiteY13" fmla="*/ 257509 h 700309"/>
                    <a:gd name="connsiteX14" fmla="*/ 258082 w 364353"/>
                    <a:gd name="connsiteY14" fmla="*/ 280314 h 700309"/>
                    <a:gd name="connsiteX15" fmla="*/ 196252 w 364353"/>
                    <a:gd name="connsiteY15" fmla="*/ 335426 h 700309"/>
                    <a:gd name="connsiteX16" fmla="*/ 208618 w 364353"/>
                    <a:gd name="connsiteY16" fmla="*/ 289816 h 700309"/>
                    <a:gd name="connsiteX17" fmla="*/ 220984 w 364353"/>
                    <a:gd name="connsiteY17" fmla="*/ 273662 h 700309"/>
                    <a:gd name="connsiteX18" fmla="*/ 244765 w 364353"/>
                    <a:gd name="connsiteY18" fmla="*/ 163437 h 700309"/>
                    <a:gd name="connsiteX19" fmla="*/ 201959 w 364353"/>
                    <a:gd name="connsiteY19" fmla="*/ 71266 h 700309"/>
                    <a:gd name="connsiteX20" fmla="*/ 195300 w 364353"/>
                    <a:gd name="connsiteY20" fmla="*/ 53212 h 700309"/>
                    <a:gd name="connsiteX21" fmla="*/ 195300 w 364353"/>
                    <a:gd name="connsiteY21" fmla="*/ 13303 h 700309"/>
                    <a:gd name="connsiteX22" fmla="*/ 181983 w 364353"/>
                    <a:gd name="connsiteY22" fmla="*/ 0 h 700309"/>
                    <a:gd name="connsiteX23" fmla="*/ 168666 w 364353"/>
                    <a:gd name="connsiteY23" fmla="*/ 14253 h 700309"/>
                    <a:gd name="connsiteX24" fmla="*/ 168666 w 364353"/>
                    <a:gd name="connsiteY24" fmla="*/ 37058 h 700309"/>
                    <a:gd name="connsiteX25" fmla="*/ 154397 w 364353"/>
                    <a:gd name="connsiteY25" fmla="*/ 81719 h 700309"/>
                    <a:gd name="connsiteX26" fmla="*/ 149641 w 364353"/>
                    <a:gd name="connsiteY26" fmla="*/ 88370 h 700309"/>
                    <a:gd name="connsiteX27" fmla="*/ 157251 w 364353"/>
                    <a:gd name="connsiteY27" fmla="*/ 292667 h 700309"/>
                    <a:gd name="connsiteX28" fmla="*/ 167715 w 364353"/>
                    <a:gd name="connsiteY28" fmla="*/ 336376 h 700309"/>
                    <a:gd name="connsiteX29" fmla="*/ 26932 w 364353"/>
                    <a:gd name="connsiteY29" fmla="*/ 257509 h 700309"/>
                    <a:gd name="connsiteX30" fmla="*/ 26932 w 364353"/>
                    <a:gd name="connsiteY30" fmla="*/ 234703 h 700309"/>
                    <a:gd name="connsiteX31" fmla="*/ 26932 w 364353"/>
                    <a:gd name="connsiteY31" fmla="*/ 212848 h 700309"/>
                    <a:gd name="connsiteX32" fmla="*/ 13614 w 364353"/>
                    <a:gd name="connsiteY32" fmla="*/ 198595 h 700309"/>
                    <a:gd name="connsiteX33" fmla="*/ 297 w 364353"/>
                    <a:gd name="connsiteY33" fmla="*/ 211898 h 700309"/>
                    <a:gd name="connsiteX34" fmla="*/ 297 w 364353"/>
                    <a:gd name="connsiteY34" fmla="*/ 234703 h 700309"/>
                    <a:gd name="connsiteX35" fmla="*/ 8858 w 364353"/>
                    <a:gd name="connsiteY35" fmla="*/ 324974 h 700309"/>
                    <a:gd name="connsiteX36" fmla="*/ 132519 w 364353"/>
                    <a:gd name="connsiteY36" fmla="*/ 445651 h 700309"/>
                    <a:gd name="connsiteX37" fmla="*/ 167715 w 364353"/>
                    <a:gd name="connsiteY37" fmla="*/ 451353 h 700309"/>
                    <a:gd name="connsiteX38" fmla="*/ 167715 w 364353"/>
                    <a:gd name="connsiteY38" fmla="*/ 522619 h 700309"/>
                    <a:gd name="connsiteX39" fmla="*/ 26932 w 364353"/>
                    <a:gd name="connsiteY39" fmla="*/ 443751 h 700309"/>
                    <a:gd name="connsiteX40" fmla="*/ 26932 w 364353"/>
                    <a:gd name="connsiteY40" fmla="*/ 400991 h 700309"/>
                    <a:gd name="connsiteX41" fmla="*/ 13614 w 364353"/>
                    <a:gd name="connsiteY41" fmla="*/ 385788 h 700309"/>
                    <a:gd name="connsiteX42" fmla="*/ 297 w 364353"/>
                    <a:gd name="connsiteY42" fmla="*/ 400991 h 700309"/>
                    <a:gd name="connsiteX43" fmla="*/ 2200 w 364353"/>
                    <a:gd name="connsiteY43" fmla="*/ 478909 h 700309"/>
                    <a:gd name="connsiteX44" fmla="*/ 50713 w 364353"/>
                    <a:gd name="connsiteY44" fmla="*/ 587233 h 700309"/>
                    <a:gd name="connsiteX45" fmla="*/ 58322 w 364353"/>
                    <a:gd name="connsiteY45" fmla="*/ 591985 h 700309"/>
                    <a:gd name="connsiteX46" fmla="*/ 72591 w 364353"/>
                    <a:gd name="connsiteY46" fmla="*/ 586283 h 700309"/>
                    <a:gd name="connsiteX47" fmla="*/ 71640 w 364353"/>
                    <a:gd name="connsiteY47" fmla="*/ 570130 h 700309"/>
                    <a:gd name="connsiteX48" fmla="*/ 46908 w 364353"/>
                    <a:gd name="connsiteY48" fmla="*/ 534021 h 700309"/>
                    <a:gd name="connsiteX49" fmla="*/ 28834 w 364353"/>
                    <a:gd name="connsiteY49" fmla="*/ 471307 h 700309"/>
                    <a:gd name="connsiteX50" fmla="*/ 165812 w 364353"/>
                    <a:gd name="connsiteY50" fmla="*/ 611939 h 700309"/>
                    <a:gd name="connsiteX51" fmla="*/ 112543 w 364353"/>
                    <a:gd name="connsiteY51" fmla="*/ 596736 h 700309"/>
                    <a:gd name="connsiteX52" fmla="*/ 96372 w 364353"/>
                    <a:gd name="connsiteY52" fmla="*/ 601487 h 700309"/>
                    <a:gd name="connsiteX53" fmla="*/ 96372 w 364353"/>
                    <a:gd name="connsiteY53" fmla="*/ 615740 h 700309"/>
                    <a:gd name="connsiteX54" fmla="*/ 105884 w 364353"/>
                    <a:gd name="connsiteY54" fmla="*/ 622391 h 700309"/>
                    <a:gd name="connsiteX55" fmla="*/ 168666 w 364353"/>
                    <a:gd name="connsiteY55" fmla="*/ 638545 h 700309"/>
                    <a:gd name="connsiteX56" fmla="*/ 168666 w 364353"/>
                    <a:gd name="connsiteY56" fmla="*/ 695558 h 700309"/>
                    <a:gd name="connsiteX57" fmla="*/ 173422 w 364353"/>
                    <a:gd name="connsiteY57" fmla="*/ 700309 h 700309"/>
                    <a:gd name="connsiteX58" fmla="*/ 196252 w 364353"/>
                    <a:gd name="connsiteY58" fmla="*/ 699359 h 700309"/>
                    <a:gd name="connsiteX59" fmla="*/ 196252 w 364353"/>
                    <a:gd name="connsiteY59" fmla="*/ 639495 h 700309"/>
                    <a:gd name="connsiteX60" fmla="*/ 214325 w 364353"/>
                    <a:gd name="connsiteY60" fmla="*/ 636645 h 700309"/>
                    <a:gd name="connsiteX61" fmla="*/ 335132 w 364353"/>
                    <a:gd name="connsiteY61" fmla="*/ 559677 h 700309"/>
                    <a:gd name="connsiteX62" fmla="*/ 363669 w 364353"/>
                    <a:gd name="connsiteY62" fmla="*/ 398141 h 700309"/>
                    <a:gd name="connsiteX63" fmla="*/ 335132 w 364353"/>
                    <a:gd name="connsiteY63" fmla="*/ 286965 h 700309"/>
                    <a:gd name="connsiteX64" fmla="*/ 198154 w 364353"/>
                    <a:gd name="connsiteY64" fmla="*/ 423796 h 700309"/>
                    <a:gd name="connsiteX65" fmla="*/ 335132 w 364353"/>
                    <a:gd name="connsiteY65" fmla="*/ 286965 h 700309"/>
                    <a:gd name="connsiteX66" fmla="*/ 28834 w 364353"/>
                    <a:gd name="connsiteY66" fmla="*/ 286015 h 700309"/>
                    <a:gd name="connsiteX67" fmla="*/ 120153 w 364353"/>
                    <a:gd name="connsiteY67" fmla="*/ 323073 h 700309"/>
                    <a:gd name="connsiteX68" fmla="*/ 166763 w 364353"/>
                    <a:gd name="connsiteY68" fmla="*/ 423796 h 700309"/>
                    <a:gd name="connsiteX69" fmla="*/ 28834 w 364353"/>
                    <a:gd name="connsiteY69" fmla="*/ 286015 h 700309"/>
                    <a:gd name="connsiteX70" fmla="*/ 181983 w 364353"/>
                    <a:gd name="connsiteY70" fmla="*/ 280314 h 700309"/>
                    <a:gd name="connsiteX71" fmla="*/ 181983 w 364353"/>
                    <a:gd name="connsiteY71" fmla="*/ 93121 h 700309"/>
                    <a:gd name="connsiteX72" fmla="*/ 181983 w 364353"/>
                    <a:gd name="connsiteY72" fmla="*/ 280314 h 700309"/>
                    <a:gd name="connsiteX73" fmla="*/ 197203 w 364353"/>
                    <a:gd name="connsiteY73" fmla="*/ 611939 h 700309"/>
                    <a:gd name="connsiteX74" fmla="*/ 334181 w 364353"/>
                    <a:gd name="connsiteY74" fmla="*/ 474158 h 700309"/>
                    <a:gd name="connsiteX75" fmla="*/ 197203 w 364353"/>
                    <a:gd name="connsiteY75" fmla="*/ 61193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353" h="700309">
                      <a:moveTo>
                        <a:pt x="363669" y="398141"/>
                      </a:moveTo>
                      <a:cubicBezTo>
                        <a:pt x="363669" y="390539"/>
                        <a:pt x="357010" y="386738"/>
                        <a:pt x="349400"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8"/>
                        <a:pt x="196252" y="523569"/>
                      </a:cubicBezTo>
                      <a:lnTo>
                        <a:pt x="196252" y="452303"/>
                      </a:lnTo>
                      <a:cubicBezTo>
                        <a:pt x="200057" y="451353"/>
                        <a:pt x="203861" y="451353"/>
                        <a:pt x="207666" y="450402"/>
                      </a:cubicBezTo>
                      <a:cubicBezTo>
                        <a:pt x="240960" y="446601"/>
                        <a:pt x="271399" y="436149"/>
                        <a:pt x="298034" y="414294"/>
                      </a:cubicBezTo>
                      <a:cubicBezTo>
                        <a:pt x="336083" y="382937"/>
                        <a:pt x="355108" y="341128"/>
                        <a:pt x="361766"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9"/>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5" y="29457"/>
                        <a:pt x="168666" y="37058"/>
                      </a:cubicBezTo>
                      <a:cubicBezTo>
                        <a:pt x="170568" y="54162"/>
                        <a:pt x="168666" y="69366"/>
                        <a:pt x="154397" y="81719"/>
                      </a:cubicBezTo>
                      <a:cubicBezTo>
                        <a:pt x="152495" y="83619"/>
                        <a:pt x="151544" y="86470"/>
                        <a:pt x="149641" y="88370"/>
                      </a:cubicBezTo>
                      <a:cubicBezTo>
                        <a:pt x="103982" y="154885"/>
                        <a:pt x="106836" y="234703"/>
                        <a:pt x="157251" y="292667"/>
                      </a:cubicBezTo>
                      <a:cubicBezTo>
                        <a:pt x="168666" y="305970"/>
                        <a:pt x="168666" y="319273"/>
                        <a:pt x="167715" y="336376"/>
                      </a:cubicBezTo>
                      <a:cubicBezTo>
                        <a:pt x="133470" y="286015"/>
                        <a:pt x="84006" y="265110"/>
                        <a:pt x="26932" y="257509"/>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5" y="451353"/>
                      </a:cubicBezTo>
                      <a:lnTo>
                        <a:pt x="167715"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7"/>
                        <a:pt x="50713" y="587233"/>
                      </a:cubicBezTo>
                      <a:cubicBezTo>
                        <a:pt x="52615" y="589134"/>
                        <a:pt x="56420" y="591985"/>
                        <a:pt x="58322" y="591985"/>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9"/>
                        <a:pt x="171519" y="699359"/>
                        <a:pt x="173422" y="700309"/>
                      </a:cubicBezTo>
                      <a:cubicBezTo>
                        <a:pt x="181032" y="698409"/>
                        <a:pt x="188642" y="698409"/>
                        <a:pt x="196252" y="699359"/>
                      </a:cubicBezTo>
                      <a:lnTo>
                        <a:pt x="196252" y="639495"/>
                      </a:lnTo>
                      <a:cubicBezTo>
                        <a:pt x="202910" y="638545"/>
                        <a:pt x="208618" y="637595"/>
                        <a:pt x="214325" y="636645"/>
                      </a:cubicBezTo>
                      <a:cubicBezTo>
                        <a:pt x="266643" y="629043"/>
                        <a:pt x="307546" y="604337"/>
                        <a:pt x="335132" y="559677"/>
                      </a:cubicBezTo>
                      <a:cubicBezTo>
                        <a:pt x="365571" y="510266"/>
                        <a:pt x="365571" y="454203"/>
                        <a:pt x="363669" y="398141"/>
                      </a:cubicBezTo>
                      <a:close/>
                      <a:moveTo>
                        <a:pt x="335132" y="286965"/>
                      </a:moveTo>
                      <a:cubicBezTo>
                        <a:pt x="323717" y="375335"/>
                        <a:pt x="266643" y="420946"/>
                        <a:pt x="198154" y="423796"/>
                      </a:cubicBezTo>
                      <a:cubicBezTo>
                        <a:pt x="189593" y="361082"/>
                        <a:pt x="268545" y="282214"/>
                        <a:pt x="335132" y="286965"/>
                      </a:cubicBezTo>
                      <a:close/>
                      <a:moveTo>
                        <a:pt x="28834" y="286015"/>
                      </a:moveTo>
                      <a:cubicBezTo>
                        <a:pt x="63079" y="289816"/>
                        <a:pt x="93518" y="301218"/>
                        <a:pt x="120153" y="323073"/>
                      </a:cubicBezTo>
                      <a:cubicBezTo>
                        <a:pt x="148690" y="346829"/>
                        <a:pt x="167715" y="388638"/>
                        <a:pt x="166763" y="423796"/>
                      </a:cubicBezTo>
                      <a:cubicBezTo>
                        <a:pt x="96372" y="420946"/>
                        <a:pt x="40249" y="374385"/>
                        <a:pt x="28834" y="286015"/>
                      </a:cubicBezTo>
                      <a:close/>
                      <a:moveTo>
                        <a:pt x="181983" y="280314"/>
                      </a:moveTo>
                      <a:cubicBezTo>
                        <a:pt x="132519" y="225201"/>
                        <a:pt x="132519" y="152985"/>
                        <a:pt x="181983" y="93121"/>
                      </a:cubicBezTo>
                      <a:cubicBezTo>
                        <a:pt x="225740" y="143483"/>
                        <a:pt x="237155" y="219500"/>
                        <a:pt x="181983" y="280314"/>
                      </a:cubicBezTo>
                      <a:close/>
                      <a:moveTo>
                        <a:pt x="197203" y="611939"/>
                      </a:moveTo>
                      <a:cubicBezTo>
                        <a:pt x="198154" y="541623"/>
                        <a:pt x="247618" y="483660"/>
                        <a:pt x="334181" y="474158"/>
                      </a:cubicBezTo>
                      <a:cubicBezTo>
                        <a:pt x="329424" y="534021"/>
                        <a:pt x="290424" y="605287"/>
                        <a:pt x="197203" y="611939"/>
                      </a:cubicBezTo>
                      <a:close/>
                    </a:path>
                  </a:pathLst>
                </a:custGeom>
                <a:solidFill>
                  <a:srgbClr val="000000"/>
                </a:solidFill>
                <a:ln w="9512" cap="flat">
                  <a:noFill/>
                  <a:prstDash val="solid"/>
                  <a:miter/>
                </a:ln>
              </p:spPr>
              <p:txBody>
                <a:bodyPr rtlCol="0" anchor="ctr"/>
                <a:lstStyle/>
                <a:p>
                  <a:endParaRPr lang="en-US"/>
                </a:p>
              </p:txBody>
            </p:sp>
          </p:grpSp>
        </p:grpSp>
      </p:grpSp>
    </p:spTree>
    <p:extLst>
      <p:ext uri="{BB962C8B-B14F-4D97-AF65-F5344CB8AC3E}">
        <p14:creationId xmlns:p14="http://schemas.microsoft.com/office/powerpoint/2010/main" val="752506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1" name="Freeform 30">
            <a:extLst>
              <a:ext uri="{FF2B5EF4-FFF2-40B4-BE49-F238E27FC236}">
                <a16:creationId xmlns:a16="http://schemas.microsoft.com/office/drawing/2014/main" id="{3F98B437-661A-CF48-AFB1-073A347AD116}"/>
              </a:ext>
            </a:extLst>
          </p:cNvPr>
          <p:cNvSpPr/>
          <p:nvPr userDrawn="1"/>
        </p:nvSpPr>
        <p:spPr>
          <a:xfrm>
            <a:off x="-47798" y="1213658"/>
            <a:ext cx="7607473" cy="4869991"/>
          </a:xfrm>
          <a:custGeom>
            <a:avLst/>
            <a:gdLst>
              <a:gd name="connsiteX0" fmla="*/ 2161701 w 2161701"/>
              <a:gd name="connsiteY0" fmla="*/ 1877400 h 1877400"/>
              <a:gd name="connsiteX1" fmla="*/ 301406 w 2161701"/>
              <a:gd name="connsiteY1" fmla="*/ 1877400 h 1877400"/>
              <a:gd name="connsiteX2" fmla="*/ 0 w 2161701"/>
              <a:gd name="connsiteY2" fmla="*/ 1576080 h 1877400"/>
              <a:gd name="connsiteX3" fmla="*/ 0 w 2161701"/>
              <a:gd name="connsiteY3" fmla="*/ 0 h 1877400"/>
              <a:gd name="connsiteX4" fmla="*/ 1956442 w 2161701"/>
              <a:gd name="connsiteY4" fmla="*/ 0 h 1877400"/>
              <a:gd name="connsiteX5" fmla="*/ 2161701 w 2161701"/>
              <a:gd name="connsiteY5" fmla="*/ 205200 h 1877400"/>
              <a:gd name="connsiteX6" fmla="*/ 2161701 w 2161701"/>
              <a:gd name="connsiteY6" fmla="*/ 1877400 h 187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1701" h="1877400">
                <a:moveTo>
                  <a:pt x="2161701" y="1877400"/>
                </a:moveTo>
                <a:lnTo>
                  <a:pt x="301406" y="1877400"/>
                </a:lnTo>
                <a:cubicBezTo>
                  <a:pt x="135039" y="1877400"/>
                  <a:pt x="0" y="1742400"/>
                  <a:pt x="0" y="1576080"/>
                </a:cubicBezTo>
                <a:lnTo>
                  <a:pt x="0" y="0"/>
                </a:lnTo>
                <a:lnTo>
                  <a:pt x="1956442" y="0"/>
                </a:lnTo>
                <a:cubicBezTo>
                  <a:pt x="2069875" y="0"/>
                  <a:pt x="2161701" y="91800"/>
                  <a:pt x="2161701" y="205200"/>
                </a:cubicBezTo>
                <a:lnTo>
                  <a:pt x="2161701" y="187740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41" name="Text Placeholder 32">
            <a:extLst>
              <a:ext uri="{FF2B5EF4-FFF2-40B4-BE49-F238E27FC236}">
                <a16:creationId xmlns:a16="http://schemas.microsoft.com/office/drawing/2014/main" id="{D37EB16C-F26A-5148-9329-CE588D03DB78}"/>
              </a:ext>
            </a:extLst>
          </p:cNvPr>
          <p:cNvSpPr>
            <a:spLocks noGrp="1"/>
          </p:cNvSpPr>
          <p:nvPr>
            <p:ph type="body" sz="quarter" idx="32" hasCustomPrompt="1"/>
          </p:nvPr>
        </p:nvSpPr>
        <p:spPr>
          <a:xfrm>
            <a:off x="559612" y="2049131"/>
            <a:ext cx="6526988" cy="3729370"/>
          </a:xfrm>
          <a:prstGeom prst="rect">
            <a:avLst/>
          </a:prstGeom>
        </p:spPr>
        <p:txBody>
          <a:bodyPr numCol="2" spcCol="288000" anchor="t">
            <a:noAutofit/>
          </a:bodyPr>
          <a:lstStyle>
            <a:lvl1pPr marL="0" indent="0" algn="just">
              <a:lnSpc>
                <a:spcPct val="10000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(2 </a:t>
            </a:r>
            <a:r>
              <a:rPr lang="en-GB" err="1"/>
              <a:t>Colums</a:t>
            </a:r>
            <a:r>
              <a:rPr lang="en-GB"/>
              <a:t>)</a:t>
            </a:r>
            <a:endParaRPr lang="en-US"/>
          </a:p>
        </p:txBody>
      </p:sp>
      <p:sp>
        <p:nvSpPr>
          <p:cNvPr id="30" name="Slide Number Placeholder 5">
            <a:extLst>
              <a:ext uri="{FF2B5EF4-FFF2-40B4-BE49-F238E27FC236}">
                <a16:creationId xmlns:a16="http://schemas.microsoft.com/office/drawing/2014/main" id="{75459999-0DCD-1542-8E46-CB0611A745A2}"/>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
        <p:nvSpPr>
          <p:cNvPr id="49" name="Text Placeholder 32">
            <a:extLst>
              <a:ext uri="{FF2B5EF4-FFF2-40B4-BE49-F238E27FC236}">
                <a16:creationId xmlns:a16="http://schemas.microsoft.com/office/drawing/2014/main" id="{93C536F3-CA11-BB49-B12C-64B2C03FD7CC}"/>
              </a:ext>
            </a:extLst>
          </p:cNvPr>
          <p:cNvSpPr>
            <a:spLocks noGrp="1"/>
          </p:cNvSpPr>
          <p:nvPr>
            <p:ph type="body" sz="quarter" idx="33" hasCustomPrompt="1"/>
          </p:nvPr>
        </p:nvSpPr>
        <p:spPr>
          <a:xfrm>
            <a:off x="559612" y="6718314"/>
            <a:ext cx="2696198" cy="1924369"/>
          </a:xfrm>
          <a:prstGeom prst="rect">
            <a:avLst/>
          </a:prstGeom>
        </p:spPr>
        <p:txBody>
          <a:bodyPr>
            <a:noAutofit/>
          </a:bodyPr>
          <a:lstStyle>
            <a:lvl1pPr marL="0" indent="0" algn="l">
              <a:buNone/>
              <a:defRPr sz="22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Title</a:t>
            </a:r>
            <a:endParaRPr lang="en-US"/>
          </a:p>
        </p:txBody>
      </p:sp>
      <p:sp>
        <p:nvSpPr>
          <p:cNvPr id="50" name="Text Placeholder 32">
            <a:extLst>
              <a:ext uri="{FF2B5EF4-FFF2-40B4-BE49-F238E27FC236}">
                <a16:creationId xmlns:a16="http://schemas.microsoft.com/office/drawing/2014/main" id="{CDA9507A-5FC8-294C-A801-C924C61B745E}"/>
              </a:ext>
            </a:extLst>
          </p:cNvPr>
          <p:cNvSpPr>
            <a:spLocks noGrp="1"/>
          </p:cNvSpPr>
          <p:nvPr>
            <p:ph type="body" sz="quarter" idx="34" hasCustomPrompt="1"/>
          </p:nvPr>
        </p:nvSpPr>
        <p:spPr>
          <a:xfrm>
            <a:off x="3446037" y="6718314"/>
            <a:ext cx="3563248" cy="1992304"/>
          </a:xfrm>
          <a:prstGeom prst="rect">
            <a:avLst/>
          </a:prstGeom>
        </p:spPr>
        <p:txBody>
          <a:bodyPr>
            <a:noAutofit/>
          </a:bodyPr>
          <a:lstStyle>
            <a:lvl1pPr marL="0" indent="0" algn="l">
              <a:buNone/>
              <a:defRPr sz="1600" b="0" i="1">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Sub-Heading</a:t>
            </a:r>
            <a:endParaRPr lang="en-US"/>
          </a:p>
        </p:txBody>
      </p:sp>
      <p:sp>
        <p:nvSpPr>
          <p:cNvPr id="32" name="Freeform 31">
            <a:extLst>
              <a:ext uri="{FF2B5EF4-FFF2-40B4-BE49-F238E27FC236}">
                <a16:creationId xmlns:a16="http://schemas.microsoft.com/office/drawing/2014/main" id="{A3029D7B-8197-AD41-BDB1-7A885960CF3C}"/>
              </a:ext>
            </a:extLst>
          </p:cNvPr>
          <p:cNvSpPr/>
          <p:nvPr userDrawn="1"/>
        </p:nvSpPr>
        <p:spPr>
          <a:xfrm rot="10800000">
            <a:off x="2299180" y="5404204"/>
            <a:ext cx="5260495" cy="38830"/>
          </a:xfrm>
          <a:custGeom>
            <a:avLst/>
            <a:gdLst>
              <a:gd name="connsiteX0" fmla="*/ 5260495 w 5260495"/>
              <a:gd name="connsiteY0" fmla="*/ 38830 h 38830"/>
              <a:gd name="connsiteX1" fmla="*/ 0 w 5260495"/>
              <a:gd name="connsiteY1" fmla="*/ 38830 h 38830"/>
              <a:gd name="connsiteX2" fmla="*/ 0 w 5260495"/>
              <a:gd name="connsiteY2" fmla="*/ 0 h 38830"/>
              <a:gd name="connsiteX3" fmla="*/ 5260495 w 5260495"/>
              <a:gd name="connsiteY3" fmla="*/ 0 h 38830"/>
              <a:gd name="connsiteX4" fmla="*/ 5260495 w 5260495"/>
              <a:gd name="connsiteY4" fmla="*/ 38830 h 38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60495" h="38830">
                <a:moveTo>
                  <a:pt x="5260495" y="38830"/>
                </a:moveTo>
                <a:lnTo>
                  <a:pt x="0" y="38830"/>
                </a:lnTo>
                <a:lnTo>
                  <a:pt x="0" y="0"/>
                </a:lnTo>
                <a:lnTo>
                  <a:pt x="5260495" y="0"/>
                </a:lnTo>
                <a:lnTo>
                  <a:pt x="5260495" y="38830"/>
                </a:lnTo>
                <a:close/>
              </a:path>
            </a:pathLst>
          </a:custGeom>
          <a:solidFill>
            <a:srgbClr val="000000"/>
          </a:solidFill>
          <a:ln w="7702" cap="flat">
            <a:noFill/>
            <a:prstDash val="solid"/>
            <a:miter/>
          </a:ln>
        </p:spPr>
        <p:txBody>
          <a:bodyPr wrap="square" rtlCol="0" anchor="ctr">
            <a:noAutofit/>
          </a:bodyPr>
          <a:lstStyle/>
          <a:p>
            <a:endParaRPr lang="en-US" b="0" i="0">
              <a:latin typeface="Calibri" panose="020F0502020204030204" pitchFamily="34" charset="0"/>
            </a:endParaRPr>
          </a:p>
        </p:txBody>
      </p:sp>
      <p:sp>
        <p:nvSpPr>
          <p:cNvPr id="33" name="Freeform 32">
            <a:extLst>
              <a:ext uri="{FF2B5EF4-FFF2-40B4-BE49-F238E27FC236}">
                <a16:creationId xmlns:a16="http://schemas.microsoft.com/office/drawing/2014/main" id="{EE9FA0DD-9E72-8040-B57C-5DEB3A06C91B}"/>
              </a:ext>
            </a:extLst>
          </p:cNvPr>
          <p:cNvSpPr/>
          <p:nvPr userDrawn="1"/>
        </p:nvSpPr>
        <p:spPr>
          <a:xfrm>
            <a:off x="-47798" y="778705"/>
            <a:ext cx="5834994" cy="715523"/>
          </a:xfrm>
          <a:custGeom>
            <a:avLst/>
            <a:gdLst>
              <a:gd name="connsiteX0" fmla="*/ 0 w 5834994"/>
              <a:gd name="connsiteY0" fmla="*/ 0 h 715523"/>
              <a:gd name="connsiteX1" fmla="*/ 5444502 w 5834994"/>
              <a:gd name="connsiteY1" fmla="*/ 0 h 715523"/>
              <a:gd name="connsiteX2" fmla="*/ 5834994 w 5834994"/>
              <a:gd name="connsiteY2" fmla="*/ 387166 h 715523"/>
              <a:gd name="connsiteX3" fmla="*/ 5834994 w 5834994"/>
              <a:gd name="connsiteY3" fmla="*/ 715523 h 715523"/>
              <a:gd name="connsiteX4" fmla="*/ 0 w 5834994"/>
              <a:gd name="connsiteY4" fmla="*/ 715523 h 715523"/>
              <a:gd name="connsiteX5" fmla="*/ 0 w 5834994"/>
              <a:gd name="connsiteY5" fmla="*/ 0 h 71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34994" h="715523">
                <a:moveTo>
                  <a:pt x="0" y="0"/>
                </a:moveTo>
                <a:lnTo>
                  <a:pt x="5444502" y="0"/>
                </a:lnTo>
                <a:cubicBezTo>
                  <a:pt x="5659520" y="0"/>
                  <a:pt x="5834994" y="173980"/>
                  <a:pt x="5834994" y="387166"/>
                </a:cubicBezTo>
                <a:lnTo>
                  <a:pt x="5834994" y="715523"/>
                </a:lnTo>
                <a:lnTo>
                  <a:pt x="0" y="715523"/>
                </a:lnTo>
                <a:lnTo>
                  <a:pt x="0" y="0"/>
                </a:lnTo>
                <a:close/>
              </a:path>
            </a:pathLst>
          </a:custGeom>
          <a:solidFill>
            <a:srgbClr val="F1A0C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b="0" i="0">
              <a:latin typeface="Calibri" panose="020F0502020204030204" pitchFamily="34" charset="0"/>
            </a:endParaRPr>
          </a:p>
        </p:txBody>
      </p:sp>
      <p:sp>
        <p:nvSpPr>
          <p:cNvPr id="36" name="Text Placeholder 32">
            <a:extLst>
              <a:ext uri="{FF2B5EF4-FFF2-40B4-BE49-F238E27FC236}">
                <a16:creationId xmlns:a16="http://schemas.microsoft.com/office/drawing/2014/main" id="{AC368E38-E328-E144-BE87-9FB9A21078A9}"/>
              </a:ext>
            </a:extLst>
          </p:cNvPr>
          <p:cNvSpPr>
            <a:spLocks noGrp="1"/>
          </p:cNvSpPr>
          <p:nvPr>
            <p:ph type="body" sz="quarter" idx="30" hasCustomPrompt="1"/>
          </p:nvPr>
        </p:nvSpPr>
        <p:spPr>
          <a:xfrm>
            <a:off x="494393" y="958448"/>
            <a:ext cx="6570888" cy="785535"/>
          </a:xfrm>
          <a:prstGeom prst="rect">
            <a:avLst/>
          </a:prstGeom>
        </p:spPr>
        <p:txBody>
          <a:bodyPr>
            <a:noAutofit/>
          </a:bodyPr>
          <a:lstStyle>
            <a:lvl1pPr marL="0" indent="0" algn="l">
              <a:buNone/>
              <a:defRPr sz="22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Title/Sub-Heading</a:t>
            </a:r>
            <a:endParaRPr lang="en-US"/>
          </a:p>
        </p:txBody>
      </p:sp>
    </p:spTree>
    <p:extLst>
      <p:ext uri="{BB962C8B-B14F-4D97-AF65-F5344CB8AC3E}">
        <p14:creationId xmlns:p14="http://schemas.microsoft.com/office/powerpoint/2010/main" val="265295937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_Two Content">
    <p:spTree>
      <p:nvGrpSpPr>
        <p:cNvPr id="1" name=""/>
        <p:cNvGrpSpPr/>
        <p:nvPr/>
      </p:nvGrpSpPr>
      <p:grpSpPr>
        <a:xfrm>
          <a:off x="0" y="0"/>
          <a:ext cx="0" cy="0"/>
          <a:chOff x="0" y="0"/>
          <a:chExt cx="0" cy="0"/>
        </a:xfrm>
      </p:grpSpPr>
      <p:sp>
        <p:nvSpPr>
          <p:cNvPr id="44" name="Freeform 43">
            <a:extLst>
              <a:ext uri="{FF2B5EF4-FFF2-40B4-BE49-F238E27FC236}">
                <a16:creationId xmlns:a16="http://schemas.microsoft.com/office/drawing/2014/main" id="{4721AE0B-70F1-CF4A-833A-F3D35301F8B2}"/>
              </a:ext>
            </a:extLst>
          </p:cNvPr>
          <p:cNvSpPr/>
          <p:nvPr userDrawn="1"/>
        </p:nvSpPr>
        <p:spPr>
          <a:xfrm>
            <a:off x="-30805" y="2886754"/>
            <a:ext cx="7590480" cy="6773792"/>
          </a:xfrm>
          <a:custGeom>
            <a:avLst/>
            <a:gdLst>
              <a:gd name="connsiteX0" fmla="*/ 2161701 w 2161701"/>
              <a:gd name="connsiteY0" fmla="*/ 1877400 h 1877400"/>
              <a:gd name="connsiteX1" fmla="*/ 301406 w 2161701"/>
              <a:gd name="connsiteY1" fmla="*/ 1877400 h 1877400"/>
              <a:gd name="connsiteX2" fmla="*/ 0 w 2161701"/>
              <a:gd name="connsiteY2" fmla="*/ 1576080 h 1877400"/>
              <a:gd name="connsiteX3" fmla="*/ 0 w 2161701"/>
              <a:gd name="connsiteY3" fmla="*/ 0 h 1877400"/>
              <a:gd name="connsiteX4" fmla="*/ 1956442 w 2161701"/>
              <a:gd name="connsiteY4" fmla="*/ 0 h 1877400"/>
              <a:gd name="connsiteX5" fmla="*/ 2161701 w 2161701"/>
              <a:gd name="connsiteY5" fmla="*/ 205200 h 1877400"/>
              <a:gd name="connsiteX6" fmla="*/ 2161701 w 2161701"/>
              <a:gd name="connsiteY6" fmla="*/ 1877400 h 187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1701" h="1877400">
                <a:moveTo>
                  <a:pt x="2161701" y="1877400"/>
                </a:moveTo>
                <a:lnTo>
                  <a:pt x="301406" y="1877400"/>
                </a:lnTo>
                <a:cubicBezTo>
                  <a:pt x="135039" y="1877400"/>
                  <a:pt x="0" y="1742400"/>
                  <a:pt x="0" y="1576080"/>
                </a:cubicBezTo>
                <a:lnTo>
                  <a:pt x="0" y="0"/>
                </a:lnTo>
                <a:lnTo>
                  <a:pt x="1956442" y="0"/>
                </a:lnTo>
                <a:cubicBezTo>
                  <a:pt x="2069875" y="0"/>
                  <a:pt x="2161701" y="91800"/>
                  <a:pt x="2161701" y="205200"/>
                </a:cubicBezTo>
                <a:lnTo>
                  <a:pt x="2161701" y="187740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34" name="Rectangle 33">
            <a:extLst>
              <a:ext uri="{FF2B5EF4-FFF2-40B4-BE49-F238E27FC236}">
                <a16:creationId xmlns:a16="http://schemas.microsoft.com/office/drawing/2014/main" id="{BEB25379-6447-4B4A-8B61-4095955F62EA}"/>
              </a:ext>
            </a:extLst>
          </p:cNvPr>
          <p:cNvSpPr/>
          <p:nvPr userDrawn="1"/>
        </p:nvSpPr>
        <p:spPr>
          <a:xfrm flipV="1">
            <a:off x="3751108" y="3293886"/>
            <a:ext cx="3137173" cy="2829707"/>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atin typeface="Montserrat Light" charset="0"/>
            </a:endParaRPr>
          </a:p>
        </p:txBody>
      </p:sp>
      <p:sp>
        <p:nvSpPr>
          <p:cNvPr id="36" name="Text Placeholder 32">
            <a:extLst>
              <a:ext uri="{FF2B5EF4-FFF2-40B4-BE49-F238E27FC236}">
                <a16:creationId xmlns:a16="http://schemas.microsoft.com/office/drawing/2014/main" id="{AC368E38-E328-E144-BE87-9FB9A21078A9}"/>
              </a:ext>
            </a:extLst>
          </p:cNvPr>
          <p:cNvSpPr>
            <a:spLocks noGrp="1"/>
          </p:cNvSpPr>
          <p:nvPr>
            <p:ph type="body" sz="quarter" idx="30" hasCustomPrompt="1"/>
          </p:nvPr>
        </p:nvSpPr>
        <p:spPr>
          <a:xfrm>
            <a:off x="555001" y="751293"/>
            <a:ext cx="2696198" cy="1924369"/>
          </a:xfrm>
          <a:prstGeom prst="rect">
            <a:avLst/>
          </a:prstGeom>
        </p:spPr>
        <p:txBody>
          <a:bodyPr>
            <a:noAutofit/>
          </a:bodyPr>
          <a:lstStyle>
            <a:lvl1pPr marL="0" indent="0" algn="l">
              <a:buNone/>
              <a:defRPr sz="22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Title</a:t>
            </a:r>
            <a:endParaRPr lang="en-US"/>
          </a:p>
        </p:txBody>
      </p:sp>
      <p:sp>
        <p:nvSpPr>
          <p:cNvPr id="46" name="Text Placeholder 32">
            <a:extLst>
              <a:ext uri="{FF2B5EF4-FFF2-40B4-BE49-F238E27FC236}">
                <a16:creationId xmlns:a16="http://schemas.microsoft.com/office/drawing/2014/main" id="{ACD5B979-D0E4-FD45-8E3C-EBA1C4D7AA26}"/>
              </a:ext>
            </a:extLst>
          </p:cNvPr>
          <p:cNvSpPr>
            <a:spLocks noGrp="1"/>
          </p:cNvSpPr>
          <p:nvPr>
            <p:ph type="body" sz="quarter" idx="33" hasCustomPrompt="1"/>
          </p:nvPr>
        </p:nvSpPr>
        <p:spPr>
          <a:xfrm>
            <a:off x="3441426" y="751293"/>
            <a:ext cx="3563248" cy="1992304"/>
          </a:xfrm>
          <a:prstGeom prst="rect">
            <a:avLst/>
          </a:prstGeom>
        </p:spPr>
        <p:txBody>
          <a:bodyPr>
            <a:noAutofit/>
          </a:bodyPr>
          <a:lstStyle>
            <a:lvl1pPr marL="0" indent="0" algn="l">
              <a:buNone/>
              <a:defRPr sz="1600" b="0" i="1">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Sub-Heading</a:t>
            </a:r>
            <a:endParaRPr lang="en-US"/>
          </a:p>
        </p:txBody>
      </p:sp>
      <p:sp>
        <p:nvSpPr>
          <p:cNvPr id="31" name="Text Placeholder 32">
            <a:extLst>
              <a:ext uri="{FF2B5EF4-FFF2-40B4-BE49-F238E27FC236}">
                <a16:creationId xmlns:a16="http://schemas.microsoft.com/office/drawing/2014/main" id="{16C82EF9-9BA7-6E41-96D6-CB96BDD80231}"/>
              </a:ext>
            </a:extLst>
          </p:cNvPr>
          <p:cNvSpPr>
            <a:spLocks noGrp="1"/>
          </p:cNvSpPr>
          <p:nvPr>
            <p:ph type="body" sz="quarter" idx="44" hasCustomPrompt="1"/>
          </p:nvPr>
        </p:nvSpPr>
        <p:spPr>
          <a:xfrm>
            <a:off x="3986924" y="4751350"/>
            <a:ext cx="2650609" cy="1121330"/>
          </a:xfrm>
          <a:prstGeom prst="rect">
            <a:avLst/>
          </a:prstGeom>
        </p:spPr>
        <p:txBody>
          <a:bodyPr numCol="1" spcCol="288000" anchor="t">
            <a:noAutofit/>
          </a:bodyPr>
          <a:lstStyle>
            <a:lvl1pPr marL="0" indent="0" algn="just">
              <a:lnSpc>
                <a:spcPct val="10000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a:t>
            </a:r>
            <a:endParaRPr lang="en-US"/>
          </a:p>
        </p:txBody>
      </p:sp>
      <p:sp>
        <p:nvSpPr>
          <p:cNvPr id="38" name="Picture Placeholder 37">
            <a:extLst>
              <a:ext uri="{FF2B5EF4-FFF2-40B4-BE49-F238E27FC236}">
                <a16:creationId xmlns:a16="http://schemas.microsoft.com/office/drawing/2014/main" id="{A24171DA-63D4-5F4E-97C6-D3EE7CA6EF13}"/>
              </a:ext>
            </a:extLst>
          </p:cNvPr>
          <p:cNvSpPr>
            <a:spLocks noGrp="1"/>
          </p:cNvSpPr>
          <p:nvPr>
            <p:ph type="pic" sz="quarter" idx="41"/>
          </p:nvPr>
        </p:nvSpPr>
        <p:spPr>
          <a:xfrm rot="10800000" flipV="1">
            <a:off x="515711" y="3293886"/>
            <a:ext cx="3233336" cy="2829706"/>
          </a:xfrm>
          <a:custGeom>
            <a:avLst/>
            <a:gdLst>
              <a:gd name="connsiteX0" fmla="*/ 3438997 w 3440759"/>
              <a:gd name="connsiteY0" fmla="*/ 9741397 h 9741397"/>
              <a:gd name="connsiteX1" fmla="*/ 0 w 3440759"/>
              <a:gd name="connsiteY1" fmla="*/ 9741397 h 9741397"/>
              <a:gd name="connsiteX2" fmla="*/ 0 w 3440759"/>
              <a:gd name="connsiteY2" fmla="*/ 0 h 9741397"/>
              <a:gd name="connsiteX3" fmla="*/ 3438997 w 3440759"/>
              <a:gd name="connsiteY3" fmla="*/ 0 h 9741397"/>
              <a:gd name="connsiteX4" fmla="*/ 3438997 w 3440759"/>
              <a:gd name="connsiteY4" fmla="*/ 3726403 h 9741397"/>
              <a:gd name="connsiteX5" fmla="*/ 3440759 w 3440759"/>
              <a:gd name="connsiteY5" fmla="*/ 3726403 h 9741397"/>
              <a:gd name="connsiteX6" fmla="*/ 3440759 w 3440759"/>
              <a:gd name="connsiteY6" fmla="*/ 9382633 h 9741397"/>
              <a:gd name="connsiteX7" fmla="*/ 3438997 w 3440759"/>
              <a:gd name="connsiteY7" fmla="*/ 9382633 h 974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40759" h="9741397">
                <a:moveTo>
                  <a:pt x="3438997" y="9741397"/>
                </a:moveTo>
                <a:lnTo>
                  <a:pt x="0" y="9741397"/>
                </a:lnTo>
                <a:lnTo>
                  <a:pt x="0" y="0"/>
                </a:lnTo>
                <a:lnTo>
                  <a:pt x="3438997" y="0"/>
                </a:lnTo>
                <a:lnTo>
                  <a:pt x="3438997" y="3726403"/>
                </a:lnTo>
                <a:lnTo>
                  <a:pt x="3440759" y="3726403"/>
                </a:lnTo>
                <a:lnTo>
                  <a:pt x="3440759" y="9382633"/>
                </a:lnTo>
                <a:lnTo>
                  <a:pt x="3438997" y="9382633"/>
                </a:lnTo>
                <a:close/>
              </a:path>
            </a:pathLst>
          </a:custGeom>
          <a:solidFill>
            <a:schemeClr val="bg1">
              <a:lumMod val="85000"/>
            </a:schemeClr>
          </a:solidFill>
          <a:ln>
            <a:noFill/>
          </a:ln>
        </p:spPr>
        <p:txBody>
          <a:bodyPr wrap="square">
            <a:noAutofit/>
          </a:bodyPr>
          <a:lstStyle>
            <a:lvl1pPr marL="0" indent="0">
              <a:buNone/>
              <a:defRPr sz="800" b="0" i="0">
                <a:latin typeface="Calibri" panose="020F0502020204030204" pitchFamily="34" charset="0"/>
                <a:cs typeface="Calibri" panose="020F0502020204030204" pitchFamily="34" charset="0"/>
              </a:defRPr>
            </a:lvl1pPr>
          </a:lstStyle>
          <a:p>
            <a:endParaRPr lang="en-US"/>
          </a:p>
        </p:txBody>
      </p:sp>
      <p:sp>
        <p:nvSpPr>
          <p:cNvPr id="42" name="Text Placeholder 32">
            <a:extLst>
              <a:ext uri="{FF2B5EF4-FFF2-40B4-BE49-F238E27FC236}">
                <a16:creationId xmlns:a16="http://schemas.microsoft.com/office/drawing/2014/main" id="{851108FB-B3D7-9044-94AA-C959EE017C59}"/>
              </a:ext>
            </a:extLst>
          </p:cNvPr>
          <p:cNvSpPr>
            <a:spLocks noGrp="1"/>
          </p:cNvSpPr>
          <p:nvPr>
            <p:ph type="body" sz="quarter" idx="45" hasCustomPrompt="1"/>
          </p:nvPr>
        </p:nvSpPr>
        <p:spPr>
          <a:xfrm>
            <a:off x="3986924" y="3609613"/>
            <a:ext cx="2665541" cy="862713"/>
          </a:xfrm>
          <a:prstGeom prst="rect">
            <a:avLst/>
          </a:prstGeom>
        </p:spPr>
        <p:txBody>
          <a:bodyPr>
            <a:noAutofit/>
          </a:bodyPr>
          <a:lstStyle>
            <a:lvl1pPr marL="0" indent="0" algn="l">
              <a:buNone/>
              <a:defRPr sz="22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Title</a:t>
            </a:r>
            <a:endParaRPr lang="en-US"/>
          </a:p>
        </p:txBody>
      </p:sp>
      <p:sp>
        <p:nvSpPr>
          <p:cNvPr id="49" name="Rectangle 48">
            <a:extLst>
              <a:ext uri="{FF2B5EF4-FFF2-40B4-BE49-F238E27FC236}">
                <a16:creationId xmlns:a16="http://schemas.microsoft.com/office/drawing/2014/main" id="{F02C19B7-4D96-9246-AF36-A4B2000F63DE}"/>
              </a:ext>
            </a:extLst>
          </p:cNvPr>
          <p:cNvSpPr/>
          <p:nvPr userDrawn="1"/>
        </p:nvSpPr>
        <p:spPr>
          <a:xfrm flipV="1">
            <a:off x="555001" y="6458432"/>
            <a:ext cx="3137173" cy="2829707"/>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atin typeface="Montserrat Light" charset="0"/>
            </a:endParaRPr>
          </a:p>
        </p:txBody>
      </p:sp>
      <p:sp>
        <p:nvSpPr>
          <p:cNvPr id="50" name="Text Placeholder 32">
            <a:extLst>
              <a:ext uri="{FF2B5EF4-FFF2-40B4-BE49-F238E27FC236}">
                <a16:creationId xmlns:a16="http://schemas.microsoft.com/office/drawing/2014/main" id="{7B4DAEEA-4D4A-DB48-AFF7-64BA8BDFCDCD}"/>
              </a:ext>
            </a:extLst>
          </p:cNvPr>
          <p:cNvSpPr>
            <a:spLocks noGrp="1"/>
          </p:cNvSpPr>
          <p:nvPr>
            <p:ph type="body" sz="quarter" idx="49" hasCustomPrompt="1"/>
          </p:nvPr>
        </p:nvSpPr>
        <p:spPr>
          <a:xfrm>
            <a:off x="790817" y="7915896"/>
            <a:ext cx="2650609" cy="1121330"/>
          </a:xfrm>
          <a:prstGeom prst="rect">
            <a:avLst/>
          </a:prstGeom>
        </p:spPr>
        <p:txBody>
          <a:bodyPr numCol="1" spcCol="288000" anchor="t">
            <a:noAutofit/>
          </a:bodyPr>
          <a:lstStyle>
            <a:lvl1pPr marL="0" indent="0" algn="just">
              <a:lnSpc>
                <a:spcPct val="10000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a:t>
            </a:r>
            <a:endParaRPr lang="en-US"/>
          </a:p>
        </p:txBody>
      </p:sp>
      <p:sp>
        <p:nvSpPr>
          <p:cNvPr id="51" name="Text Placeholder 32">
            <a:extLst>
              <a:ext uri="{FF2B5EF4-FFF2-40B4-BE49-F238E27FC236}">
                <a16:creationId xmlns:a16="http://schemas.microsoft.com/office/drawing/2014/main" id="{49100D11-7DF0-4F4D-84A7-4F79C1043643}"/>
              </a:ext>
            </a:extLst>
          </p:cNvPr>
          <p:cNvSpPr>
            <a:spLocks noGrp="1"/>
          </p:cNvSpPr>
          <p:nvPr>
            <p:ph type="body" sz="quarter" idx="50" hasCustomPrompt="1"/>
          </p:nvPr>
        </p:nvSpPr>
        <p:spPr>
          <a:xfrm>
            <a:off x="790817" y="6774159"/>
            <a:ext cx="2665541" cy="862713"/>
          </a:xfrm>
          <a:prstGeom prst="rect">
            <a:avLst/>
          </a:prstGeom>
        </p:spPr>
        <p:txBody>
          <a:bodyPr>
            <a:noAutofit/>
          </a:bodyPr>
          <a:lstStyle>
            <a:lvl1pPr marL="0" indent="0" algn="l">
              <a:buNone/>
              <a:defRPr sz="22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Title</a:t>
            </a:r>
            <a:endParaRPr lang="en-US"/>
          </a:p>
        </p:txBody>
      </p:sp>
      <p:sp>
        <p:nvSpPr>
          <p:cNvPr id="52" name="Picture Placeholder 51">
            <a:extLst>
              <a:ext uri="{FF2B5EF4-FFF2-40B4-BE49-F238E27FC236}">
                <a16:creationId xmlns:a16="http://schemas.microsoft.com/office/drawing/2014/main" id="{E963AA6B-BE34-8045-9697-6BEA4114B51C}"/>
              </a:ext>
            </a:extLst>
          </p:cNvPr>
          <p:cNvSpPr>
            <a:spLocks noGrp="1"/>
          </p:cNvSpPr>
          <p:nvPr>
            <p:ph type="pic" sz="quarter" idx="51"/>
          </p:nvPr>
        </p:nvSpPr>
        <p:spPr>
          <a:xfrm rot="10800000" flipV="1">
            <a:off x="3692174" y="6458433"/>
            <a:ext cx="3233336" cy="2829706"/>
          </a:xfrm>
          <a:custGeom>
            <a:avLst/>
            <a:gdLst>
              <a:gd name="connsiteX0" fmla="*/ 3438997 w 3440759"/>
              <a:gd name="connsiteY0" fmla="*/ 9741397 h 9741397"/>
              <a:gd name="connsiteX1" fmla="*/ 0 w 3440759"/>
              <a:gd name="connsiteY1" fmla="*/ 9741397 h 9741397"/>
              <a:gd name="connsiteX2" fmla="*/ 0 w 3440759"/>
              <a:gd name="connsiteY2" fmla="*/ 0 h 9741397"/>
              <a:gd name="connsiteX3" fmla="*/ 3438997 w 3440759"/>
              <a:gd name="connsiteY3" fmla="*/ 0 h 9741397"/>
              <a:gd name="connsiteX4" fmla="*/ 3438997 w 3440759"/>
              <a:gd name="connsiteY4" fmla="*/ 3726403 h 9741397"/>
              <a:gd name="connsiteX5" fmla="*/ 3440759 w 3440759"/>
              <a:gd name="connsiteY5" fmla="*/ 3726403 h 9741397"/>
              <a:gd name="connsiteX6" fmla="*/ 3440759 w 3440759"/>
              <a:gd name="connsiteY6" fmla="*/ 9382633 h 9741397"/>
              <a:gd name="connsiteX7" fmla="*/ 3438997 w 3440759"/>
              <a:gd name="connsiteY7" fmla="*/ 9382633 h 974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40759" h="9741397">
                <a:moveTo>
                  <a:pt x="3438997" y="9741397"/>
                </a:moveTo>
                <a:lnTo>
                  <a:pt x="0" y="9741397"/>
                </a:lnTo>
                <a:lnTo>
                  <a:pt x="0" y="0"/>
                </a:lnTo>
                <a:lnTo>
                  <a:pt x="3438997" y="0"/>
                </a:lnTo>
                <a:lnTo>
                  <a:pt x="3438997" y="3726403"/>
                </a:lnTo>
                <a:lnTo>
                  <a:pt x="3440759" y="3726403"/>
                </a:lnTo>
                <a:lnTo>
                  <a:pt x="3440759" y="9382633"/>
                </a:lnTo>
                <a:lnTo>
                  <a:pt x="3438997" y="9382633"/>
                </a:lnTo>
                <a:close/>
              </a:path>
            </a:pathLst>
          </a:custGeom>
          <a:solidFill>
            <a:schemeClr val="bg1">
              <a:lumMod val="85000"/>
            </a:schemeClr>
          </a:solidFill>
          <a:ln>
            <a:noFill/>
          </a:ln>
        </p:spPr>
        <p:txBody>
          <a:bodyPr wrap="square">
            <a:noAutofit/>
          </a:bodyPr>
          <a:lstStyle>
            <a:lvl1pPr marL="0" indent="0">
              <a:buNone/>
              <a:defRPr sz="800" b="0" i="0">
                <a:latin typeface="Calibri" panose="020F0502020204030204" pitchFamily="34" charset="0"/>
                <a:cs typeface="Calibri" panose="020F0502020204030204" pitchFamily="34" charset="0"/>
              </a:defRPr>
            </a:lvl1pPr>
          </a:lstStyle>
          <a:p>
            <a:endParaRPr lang="en-US"/>
          </a:p>
        </p:txBody>
      </p:sp>
      <p:sp>
        <p:nvSpPr>
          <p:cNvPr id="43" name="Slide Number Placeholder 5">
            <a:extLst>
              <a:ext uri="{FF2B5EF4-FFF2-40B4-BE49-F238E27FC236}">
                <a16:creationId xmlns:a16="http://schemas.microsoft.com/office/drawing/2014/main" id="{D89B14CA-F36E-6F4D-8EB3-DB933CDF37C1}"/>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
        <p:nvSpPr>
          <p:cNvPr id="53" name="Freeform 52">
            <a:extLst>
              <a:ext uri="{FF2B5EF4-FFF2-40B4-BE49-F238E27FC236}">
                <a16:creationId xmlns:a16="http://schemas.microsoft.com/office/drawing/2014/main" id="{25359D9F-4E7E-D546-AD2E-703388B61269}"/>
              </a:ext>
            </a:extLst>
          </p:cNvPr>
          <p:cNvSpPr/>
          <p:nvPr userDrawn="1"/>
        </p:nvSpPr>
        <p:spPr>
          <a:xfrm rot="10800000" flipV="1">
            <a:off x="4935530" y="4550270"/>
            <a:ext cx="2635910" cy="34557"/>
          </a:xfrm>
          <a:custGeom>
            <a:avLst/>
            <a:gdLst>
              <a:gd name="connsiteX0" fmla="*/ 2635910 w 2635910"/>
              <a:gd name="connsiteY0" fmla="*/ 0 h 34557"/>
              <a:gd name="connsiteX1" fmla="*/ 0 w 2635910"/>
              <a:gd name="connsiteY1" fmla="*/ 0 h 34557"/>
              <a:gd name="connsiteX2" fmla="*/ 0 w 2635910"/>
              <a:gd name="connsiteY2" fmla="*/ 34557 h 34557"/>
              <a:gd name="connsiteX3" fmla="*/ 2635910 w 2635910"/>
              <a:gd name="connsiteY3" fmla="*/ 34557 h 34557"/>
              <a:gd name="connsiteX4" fmla="*/ 2635910 w 2635910"/>
              <a:gd name="connsiteY4" fmla="*/ 0 h 34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910" h="34557">
                <a:moveTo>
                  <a:pt x="2635910" y="0"/>
                </a:moveTo>
                <a:lnTo>
                  <a:pt x="0" y="0"/>
                </a:lnTo>
                <a:lnTo>
                  <a:pt x="0" y="34557"/>
                </a:lnTo>
                <a:lnTo>
                  <a:pt x="2635910" y="34557"/>
                </a:lnTo>
                <a:lnTo>
                  <a:pt x="2635910" y="0"/>
                </a:lnTo>
                <a:close/>
              </a:path>
            </a:pathLst>
          </a:custGeom>
          <a:solidFill>
            <a:srgbClr val="000000"/>
          </a:solidFill>
          <a:ln w="7702" cap="flat">
            <a:noFill/>
            <a:prstDash val="solid"/>
            <a:miter/>
          </a:ln>
        </p:spPr>
        <p:txBody>
          <a:bodyPr wrap="square" rtlCol="0" anchor="ctr">
            <a:noAutofit/>
          </a:bodyPr>
          <a:lstStyle/>
          <a:p>
            <a:endParaRPr lang="en-US" b="0" i="0">
              <a:latin typeface="Calibri" panose="020F0502020204030204" pitchFamily="34" charset="0"/>
            </a:endParaRPr>
          </a:p>
        </p:txBody>
      </p:sp>
      <p:sp>
        <p:nvSpPr>
          <p:cNvPr id="56" name="Freeform 55">
            <a:extLst>
              <a:ext uri="{FF2B5EF4-FFF2-40B4-BE49-F238E27FC236}">
                <a16:creationId xmlns:a16="http://schemas.microsoft.com/office/drawing/2014/main" id="{9393B7AF-9242-B441-AAE8-A79BA7845D74}"/>
              </a:ext>
            </a:extLst>
          </p:cNvPr>
          <p:cNvSpPr/>
          <p:nvPr userDrawn="1"/>
        </p:nvSpPr>
        <p:spPr>
          <a:xfrm rot="10800000" flipV="1">
            <a:off x="0" y="7724548"/>
            <a:ext cx="2635910" cy="34557"/>
          </a:xfrm>
          <a:custGeom>
            <a:avLst/>
            <a:gdLst>
              <a:gd name="connsiteX0" fmla="*/ 2635910 w 2635910"/>
              <a:gd name="connsiteY0" fmla="*/ 0 h 34557"/>
              <a:gd name="connsiteX1" fmla="*/ 0 w 2635910"/>
              <a:gd name="connsiteY1" fmla="*/ 0 h 34557"/>
              <a:gd name="connsiteX2" fmla="*/ 0 w 2635910"/>
              <a:gd name="connsiteY2" fmla="*/ 34557 h 34557"/>
              <a:gd name="connsiteX3" fmla="*/ 2635910 w 2635910"/>
              <a:gd name="connsiteY3" fmla="*/ 34557 h 34557"/>
              <a:gd name="connsiteX4" fmla="*/ 2635910 w 2635910"/>
              <a:gd name="connsiteY4" fmla="*/ 0 h 34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910" h="34557">
                <a:moveTo>
                  <a:pt x="2635910" y="0"/>
                </a:moveTo>
                <a:lnTo>
                  <a:pt x="0" y="0"/>
                </a:lnTo>
                <a:lnTo>
                  <a:pt x="0" y="34557"/>
                </a:lnTo>
                <a:lnTo>
                  <a:pt x="2635910" y="34557"/>
                </a:lnTo>
                <a:lnTo>
                  <a:pt x="2635910" y="0"/>
                </a:lnTo>
                <a:close/>
              </a:path>
            </a:pathLst>
          </a:custGeom>
          <a:solidFill>
            <a:srgbClr val="000000"/>
          </a:solidFill>
          <a:ln w="7702" cap="flat">
            <a:noFill/>
            <a:prstDash val="solid"/>
            <a:miter/>
          </a:ln>
        </p:spPr>
        <p:txBody>
          <a:bodyPr wrap="square" rtlCol="0" anchor="ctr">
            <a:noAutofit/>
          </a:bodyPr>
          <a:lstStyle/>
          <a:p>
            <a:endParaRPr lang="en-US" b="0" i="0">
              <a:latin typeface="Calibri" panose="020F0502020204030204" pitchFamily="34" charset="0"/>
            </a:endParaRPr>
          </a:p>
        </p:txBody>
      </p:sp>
    </p:spTree>
    <p:extLst>
      <p:ext uri="{BB962C8B-B14F-4D97-AF65-F5344CB8AC3E}">
        <p14:creationId xmlns:p14="http://schemas.microsoft.com/office/powerpoint/2010/main" val="347709959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Photo/text slide 3">
    <p:spTree>
      <p:nvGrpSpPr>
        <p:cNvPr id="1" name=""/>
        <p:cNvGrpSpPr/>
        <p:nvPr/>
      </p:nvGrpSpPr>
      <p:grpSpPr>
        <a:xfrm>
          <a:off x="0" y="0"/>
          <a:ext cx="0" cy="0"/>
          <a:chOff x="0" y="0"/>
          <a:chExt cx="0" cy="0"/>
        </a:xfrm>
      </p:grpSpPr>
      <p:sp>
        <p:nvSpPr>
          <p:cNvPr id="31" name="Freeform 30">
            <a:extLst>
              <a:ext uri="{FF2B5EF4-FFF2-40B4-BE49-F238E27FC236}">
                <a16:creationId xmlns:a16="http://schemas.microsoft.com/office/drawing/2014/main" id="{C239460C-FB90-8646-BDD0-77E3A1EDD328}"/>
              </a:ext>
            </a:extLst>
          </p:cNvPr>
          <p:cNvSpPr/>
          <p:nvPr userDrawn="1"/>
        </p:nvSpPr>
        <p:spPr>
          <a:xfrm>
            <a:off x="-15403" y="2594796"/>
            <a:ext cx="7590480" cy="6773792"/>
          </a:xfrm>
          <a:custGeom>
            <a:avLst/>
            <a:gdLst>
              <a:gd name="connsiteX0" fmla="*/ 2161701 w 2161701"/>
              <a:gd name="connsiteY0" fmla="*/ 1877400 h 1877400"/>
              <a:gd name="connsiteX1" fmla="*/ 301406 w 2161701"/>
              <a:gd name="connsiteY1" fmla="*/ 1877400 h 1877400"/>
              <a:gd name="connsiteX2" fmla="*/ 0 w 2161701"/>
              <a:gd name="connsiteY2" fmla="*/ 1576080 h 1877400"/>
              <a:gd name="connsiteX3" fmla="*/ 0 w 2161701"/>
              <a:gd name="connsiteY3" fmla="*/ 0 h 1877400"/>
              <a:gd name="connsiteX4" fmla="*/ 1956442 w 2161701"/>
              <a:gd name="connsiteY4" fmla="*/ 0 h 1877400"/>
              <a:gd name="connsiteX5" fmla="*/ 2161701 w 2161701"/>
              <a:gd name="connsiteY5" fmla="*/ 205200 h 1877400"/>
              <a:gd name="connsiteX6" fmla="*/ 2161701 w 2161701"/>
              <a:gd name="connsiteY6" fmla="*/ 1877400 h 187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1701" h="1877400">
                <a:moveTo>
                  <a:pt x="2161701" y="1877400"/>
                </a:moveTo>
                <a:lnTo>
                  <a:pt x="301406" y="1877400"/>
                </a:lnTo>
                <a:cubicBezTo>
                  <a:pt x="135039" y="1877400"/>
                  <a:pt x="0" y="1742400"/>
                  <a:pt x="0" y="1576080"/>
                </a:cubicBezTo>
                <a:lnTo>
                  <a:pt x="0" y="0"/>
                </a:lnTo>
                <a:lnTo>
                  <a:pt x="1956442" y="0"/>
                </a:lnTo>
                <a:cubicBezTo>
                  <a:pt x="2069875" y="0"/>
                  <a:pt x="2161701" y="91800"/>
                  <a:pt x="2161701" y="205200"/>
                </a:cubicBezTo>
                <a:lnTo>
                  <a:pt x="2161701" y="187740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56" name="Text Placeholder 32">
            <a:extLst>
              <a:ext uri="{FF2B5EF4-FFF2-40B4-BE49-F238E27FC236}">
                <a16:creationId xmlns:a16="http://schemas.microsoft.com/office/drawing/2014/main" id="{16460BBF-F12D-E04F-AE40-99CCA2BD203E}"/>
              </a:ext>
            </a:extLst>
          </p:cNvPr>
          <p:cNvSpPr>
            <a:spLocks noGrp="1"/>
          </p:cNvSpPr>
          <p:nvPr>
            <p:ph type="body" sz="quarter" idx="30" hasCustomPrompt="1"/>
          </p:nvPr>
        </p:nvSpPr>
        <p:spPr>
          <a:xfrm>
            <a:off x="765328" y="627587"/>
            <a:ext cx="3014509" cy="662358"/>
          </a:xfrm>
          <a:prstGeom prst="rect">
            <a:avLst/>
          </a:prstGeom>
        </p:spPr>
        <p:txBody>
          <a:bodyPr>
            <a:noAutofit/>
          </a:bodyPr>
          <a:lstStyle>
            <a:lvl1pPr marL="0" indent="0" algn="l">
              <a:buNone/>
              <a:defRPr sz="22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Title</a:t>
            </a:r>
            <a:endParaRPr lang="en-US"/>
          </a:p>
        </p:txBody>
      </p:sp>
      <p:sp>
        <p:nvSpPr>
          <p:cNvPr id="57" name="Text Placeholder 32">
            <a:extLst>
              <a:ext uri="{FF2B5EF4-FFF2-40B4-BE49-F238E27FC236}">
                <a16:creationId xmlns:a16="http://schemas.microsoft.com/office/drawing/2014/main" id="{55F47CC5-18AC-2A4F-BA84-8406111885B3}"/>
              </a:ext>
            </a:extLst>
          </p:cNvPr>
          <p:cNvSpPr>
            <a:spLocks noGrp="1"/>
          </p:cNvSpPr>
          <p:nvPr>
            <p:ph type="body" sz="quarter" idx="33" hasCustomPrompt="1"/>
          </p:nvPr>
        </p:nvSpPr>
        <p:spPr>
          <a:xfrm>
            <a:off x="765328" y="1289945"/>
            <a:ext cx="3014509" cy="1234447"/>
          </a:xfrm>
          <a:prstGeom prst="rect">
            <a:avLst/>
          </a:prstGeom>
        </p:spPr>
        <p:txBody>
          <a:bodyPr>
            <a:noAutofit/>
          </a:bodyPr>
          <a:lstStyle>
            <a:lvl1pPr marL="0" indent="0" algn="l">
              <a:buNone/>
              <a:defRPr sz="1600" b="0" i="1">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Sub-Heading</a:t>
            </a:r>
            <a:endParaRPr lang="en-US"/>
          </a:p>
        </p:txBody>
      </p:sp>
      <p:sp>
        <p:nvSpPr>
          <p:cNvPr id="86" name="Slide Number Placeholder 5">
            <a:extLst>
              <a:ext uri="{FF2B5EF4-FFF2-40B4-BE49-F238E27FC236}">
                <a16:creationId xmlns:a16="http://schemas.microsoft.com/office/drawing/2014/main" id="{9BD5854E-577E-C344-ABEC-2EB0599093AC}"/>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
        <p:nvSpPr>
          <p:cNvPr id="32" name="Freeform 31">
            <a:extLst>
              <a:ext uri="{FF2B5EF4-FFF2-40B4-BE49-F238E27FC236}">
                <a16:creationId xmlns:a16="http://schemas.microsoft.com/office/drawing/2014/main" id="{D94DACDD-727F-0C4D-A2E1-CEDBD53C62AD}"/>
              </a:ext>
            </a:extLst>
          </p:cNvPr>
          <p:cNvSpPr/>
          <p:nvPr userDrawn="1"/>
        </p:nvSpPr>
        <p:spPr>
          <a:xfrm rot="10800000" flipV="1">
            <a:off x="0" y="3013335"/>
            <a:ext cx="3240000" cy="34557"/>
          </a:xfrm>
          <a:custGeom>
            <a:avLst/>
            <a:gdLst>
              <a:gd name="connsiteX0" fmla="*/ 2635910 w 2635910"/>
              <a:gd name="connsiteY0" fmla="*/ 0 h 34557"/>
              <a:gd name="connsiteX1" fmla="*/ 0 w 2635910"/>
              <a:gd name="connsiteY1" fmla="*/ 0 h 34557"/>
              <a:gd name="connsiteX2" fmla="*/ 0 w 2635910"/>
              <a:gd name="connsiteY2" fmla="*/ 34557 h 34557"/>
              <a:gd name="connsiteX3" fmla="*/ 2635910 w 2635910"/>
              <a:gd name="connsiteY3" fmla="*/ 34557 h 34557"/>
              <a:gd name="connsiteX4" fmla="*/ 2635910 w 2635910"/>
              <a:gd name="connsiteY4" fmla="*/ 0 h 34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910" h="34557">
                <a:moveTo>
                  <a:pt x="2635910" y="0"/>
                </a:moveTo>
                <a:lnTo>
                  <a:pt x="0" y="0"/>
                </a:lnTo>
                <a:lnTo>
                  <a:pt x="0" y="34557"/>
                </a:lnTo>
                <a:lnTo>
                  <a:pt x="2635910" y="34557"/>
                </a:lnTo>
                <a:lnTo>
                  <a:pt x="2635910" y="0"/>
                </a:lnTo>
                <a:close/>
              </a:path>
            </a:pathLst>
          </a:custGeom>
          <a:solidFill>
            <a:srgbClr val="000000"/>
          </a:solidFill>
          <a:ln w="7702" cap="flat">
            <a:noFill/>
            <a:prstDash val="solid"/>
            <a:miter/>
          </a:ln>
        </p:spPr>
        <p:txBody>
          <a:bodyPr wrap="square" rtlCol="0" anchor="ctr">
            <a:noAutofit/>
          </a:bodyPr>
          <a:lstStyle/>
          <a:p>
            <a:endParaRPr lang="en-US" b="0" i="0">
              <a:latin typeface="Calibri" panose="020F0502020204030204" pitchFamily="34" charset="0"/>
            </a:endParaRPr>
          </a:p>
        </p:txBody>
      </p:sp>
      <p:sp>
        <p:nvSpPr>
          <p:cNvPr id="33" name="Freeform 32">
            <a:extLst>
              <a:ext uri="{FF2B5EF4-FFF2-40B4-BE49-F238E27FC236}">
                <a16:creationId xmlns:a16="http://schemas.microsoft.com/office/drawing/2014/main" id="{285685AB-B0BB-0443-8E0A-1A5554E21C22}"/>
              </a:ext>
            </a:extLst>
          </p:cNvPr>
          <p:cNvSpPr/>
          <p:nvPr userDrawn="1"/>
        </p:nvSpPr>
        <p:spPr>
          <a:xfrm>
            <a:off x="0" y="9217521"/>
            <a:ext cx="5834994" cy="715523"/>
          </a:xfrm>
          <a:custGeom>
            <a:avLst/>
            <a:gdLst>
              <a:gd name="connsiteX0" fmla="*/ 0 w 5834994"/>
              <a:gd name="connsiteY0" fmla="*/ 0 h 715523"/>
              <a:gd name="connsiteX1" fmla="*/ 5444502 w 5834994"/>
              <a:gd name="connsiteY1" fmla="*/ 0 h 715523"/>
              <a:gd name="connsiteX2" fmla="*/ 5834994 w 5834994"/>
              <a:gd name="connsiteY2" fmla="*/ 387166 h 715523"/>
              <a:gd name="connsiteX3" fmla="*/ 5834994 w 5834994"/>
              <a:gd name="connsiteY3" fmla="*/ 715523 h 715523"/>
              <a:gd name="connsiteX4" fmla="*/ 0 w 5834994"/>
              <a:gd name="connsiteY4" fmla="*/ 715523 h 715523"/>
              <a:gd name="connsiteX5" fmla="*/ 0 w 5834994"/>
              <a:gd name="connsiteY5" fmla="*/ 0 h 71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34994" h="715523">
                <a:moveTo>
                  <a:pt x="0" y="0"/>
                </a:moveTo>
                <a:lnTo>
                  <a:pt x="5444502" y="0"/>
                </a:lnTo>
                <a:cubicBezTo>
                  <a:pt x="5659520" y="0"/>
                  <a:pt x="5834994" y="173980"/>
                  <a:pt x="5834994" y="387166"/>
                </a:cubicBezTo>
                <a:lnTo>
                  <a:pt x="5834994" y="715523"/>
                </a:lnTo>
                <a:lnTo>
                  <a:pt x="0" y="715523"/>
                </a:lnTo>
                <a:lnTo>
                  <a:pt x="0" y="0"/>
                </a:lnTo>
                <a:close/>
              </a:path>
            </a:pathLst>
          </a:custGeom>
          <a:solidFill>
            <a:srgbClr val="F1A0C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b="0" i="0">
              <a:latin typeface="Calibri" panose="020F0502020204030204" pitchFamily="34" charset="0"/>
            </a:endParaRPr>
          </a:p>
        </p:txBody>
      </p:sp>
      <p:sp>
        <p:nvSpPr>
          <p:cNvPr id="11" name="Freeform 10">
            <a:extLst>
              <a:ext uri="{FF2B5EF4-FFF2-40B4-BE49-F238E27FC236}">
                <a16:creationId xmlns:a16="http://schemas.microsoft.com/office/drawing/2014/main" id="{04A0BDF8-1B3F-9C44-8BE6-CC3BAD2DC9F2}"/>
              </a:ext>
            </a:extLst>
          </p:cNvPr>
          <p:cNvSpPr>
            <a:spLocks noGrp="1"/>
          </p:cNvSpPr>
          <p:nvPr>
            <p:ph type="pic" sz="quarter" idx="44"/>
          </p:nvPr>
        </p:nvSpPr>
        <p:spPr>
          <a:xfrm>
            <a:off x="3977692" y="522985"/>
            <a:ext cx="3064955" cy="2751872"/>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a:solidFill>
            <a:schemeClr val="bg1">
              <a:lumMod val="85000"/>
            </a:schemeClr>
          </a:solidFill>
          <a:ln>
            <a:noFill/>
          </a:ln>
        </p:spPr>
        <p:txBody>
          <a:bodyPr wrap="square">
            <a:noAutofit/>
          </a:bodyPr>
          <a:lstStyle>
            <a:lvl1pPr marL="0" indent="0">
              <a:buNone/>
              <a:defRPr sz="800" b="0" i="0">
                <a:latin typeface="Calibri" panose="020F0502020204030204" pitchFamily="34" charset="0"/>
                <a:cs typeface="Calibri" panose="020F0502020204030204" pitchFamily="34" charset="0"/>
              </a:defRPr>
            </a:lvl1pPr>
          </a:lstStyle>
          <a:p>
            <a:endParaRPr lang="en-US"/>
          </a:p>
        </p:txBody>
      </p:sp>
      <p:sp>
        <p:nvSpPr>
          <p:cNvPr id="12" name="Text Placeholder 32">
            <a:extLst>
              <a:ext uri="{FF2B5EF4-FFF2-40B4-BE49-F238E27FC236}">
                <a16:creationId xmlns:a16="http://schemas.microsoft.com/office/drawing/2014/main" id="{9023B038-B441-DD49-9460-EE70FFED032C}"/>
              </a:ext>
            </a:extLst>
          </p:cNvPr>
          <p:cNvSpPr>
            <a:spLocks noGrp="1"/>
          </p:cNvSpPr>
          <p:nvPr>
            <p:ph type="body" sz="quarter" idx="32" hasCustomPrompt="1"/>
          </p:nvPr>
        </p:nvSpPr>
        <p:spPr>
          <a:xfrm>
            <a:off x="752315" y="3760791"/>
            <a:ext cx="6143488" cy="5544033"/>
          </a:xfrm>
          <a:prstGeom prst="rect">
            <a:avLst/>
          </a:prstGeom>
        </p:spPr>
        <p:txBody>
          <a:bodyPr numCol="2" spcCol="288000" anchor="t">
            <a:noAutofit/>
          </a:bodyPr>
          <a:lstStyle>
            <a:lvl1pPr marL="0" indent="0" algn="just">
              <a:lnSpc>
                <a:spcPct val="10000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(2 </a:t>
            </a:r>
            <a:r>
              <a:rPr lang="en-GB" err="1"/>
              <a:t>Colums</a:t>
            </a:r>
            <a:r>
              <a:rPr lang="en-GB"/>
              <a:t>)</a:t>
            </a:r>
            <a:endParaRPr lang="en-US"/>
          </a:p>
        </p:txBody>
      </p:sp>
    </p:spTree>
    <p:extLst>
      <p:ext uri="{BB962C8B-B14F-4D97-AF65-F5344CB8AC3E}">
        <p14:creationId xmlns:p14="http://schemas.microsoft.com/office/powerpoint/2010/main" val="299743180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userDrawn="1">
  <p:cSld name="Final Slide">
    <p:spTree>
      <p:nvGrpSpPr>
        <p:cNvPr id="1" name=""/>
        <p:cNvGrpSpPr/>
        <p:nvPr/>
      </p:nvGrpSpPr>
      <p:grpSpPr>
        <a:xfrm>
          <a:off x="0" y="0"/>
          <a:ext cx="0" cy="0"/>
          <a:chOff x="0" y="0"/>
          <a:chExt cx="0" cy="0"/>
        </a:xfrm>
      </p:grpSpPr>
      <p:sp>
        <p:nvSpPr>
          <p:cNvPr id="309" name="Freeform 308">
            <a:extLst>
              <a:ext uri="{FF2B5EF4-FFF2-40B4-BE49-F238E27FC236}">
                <a16:creationId xmlns:a16="http://schemas.microsoft.com/office/drawing/2014/main" id="{BF55016B-BD8C-9F44-B711-A631B755D5FF}"/>
              </a:ext>
            </a:extLst>
          </p:cNvPr>
          <p:cNvSpPr/>
          <p:nvPr userDrawn="1"/>
        </p:nvSpPr>
        <p:spPr>
          <a:xfrm>
            <a:off x="406399" y="2773211"/>
            <a:ext cx="6746875" cy="6020954"/>
          </a:xfrm>
          <a:custGeom>
            <a:avLst/>
            <a:gdLst>
              <a:gd name="connsiteX0" fmla="*/ 2161701 w 2161701"/>
              <a:gd name="connsiteY0" fmla="*/ 1877400 h 1877400"/>
              <a:gd name="connsiteX1" fmla="*/ 301406 w 2161701"/>
              <a:gd name="connsiteY1" fmla="*/ 1877400 h 1877400"/>
              <a:gd name="connsiteX2" fmla="*/ 0 w 2161701"/>
              <a:gd name="connsiteY2" fmla="*/ 1576080 h 1877400"/>
              <a:gd name="connsiteX3" fmla="*/ 0 w 2161701"/>
              <a:gd name="connsiteY3" fmla="*/ 0 h 1877400"/>
              <a:gd name="connsiteX4" fmla="*/ 1956442 w 2161701"/>
              <a:gd name="connsiteY4" fmla="*/ 0 h 1877400"/>
              <a:gd name="connsiteX5" fmla="*/ 2161701 w 2161701"/>
              <a:gd name="connsiteY5" fmla="*/ 205200 h 1877400"/>
              <a:gd name="connsiteX6" fmla="*/ 2161701 w 2161701"/>
              <a:gd name="connsiteY6" fmla="*/ 1877400 h 187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1701" h="1877400">
                <a:moveTo>
                  <a:pt x="2161701" y="1877400"/>
                </a:moveTo>
                <a:lnTo>
                  <a:pt x="301406" y="1877400"/>
                </a:lnTo>
                <a:cubicBezTo>
                  <a:pt x="135039" y="1877400"/>
                  <a:pt x="0" y="1742400"/>
                  <a:pt x="0" y="1576080"/>
                </a:cubicBezTo>
                <a:lnTo>
                  <a:pt x="0" y="0"/>
                </a:lnTo>
                <a:lnTo>
                  <a:pt x="1956442" y="0"/>
                </a:lnTo>
                <a:cubicBezTo>
                  <a:pt x="2069875" y="0"/>
                  <a:pt x="2161701" y="91800"/>
                  <a:pt x="2161701" y="205200"/>
                </a:cubicBezTo>
                <a:lnTo>
                  <a:pt x="2161701" y="187740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grpSp>
        <p:nvGrpSpPr>
          <p:cNvPr id="13" name="Graphic 76">
            <a:extLst>
              <a:ext uri="{FF2B5EF4-FFF2-40B4-BE49-F238E27FC236}">
                <a16:creationId xmlns:a16="http://schemas.microsoft.com/office/drawing/2014/main" id="{35C9C850-DF4D-AB47-B97B-4C0C151A8766}"/>
              </a:ext>
            </a:extLst>
          </p:cNvPr>
          <p:cNvGrpSpPr/>
          <p:nvPr userDrawn="1"/>
        </p:nvGrpSpPr>
        <p:grpSpPr>
          <a:xfrm>
            <a:off x="656660" y="9969416"/>
            <a:ext cx="2526982" cy="234917"/>
            <a:chOff x="6923246" y="4898421"/>
            <a:chExt cx="1763327" cy="163925"/>
          </a:xfrm>
        </p:grpSpPr>
        <p:grpSp>
          <p:nvGrpSpPr>
            <p:cNvPr id="14" name="Graphic 76">
              <a:extLst>
                <a:ext uri="{FF2B5EF4-FFF2-40B4-BE49-F238E27FC236}">
                  <a16:creationId xmlns:a16="http://schemas.microsoft.com/office/drawing/2014/main" id="{DAEFC05D-5EDD-914D-A0E5-446F028F1433}"/>
                </a:ext>
              </a:extLst>
            </p:cNvPr>
            <p:cNvGrpSpPr/>
            <p:nvPr/>
          </p:nvGrpSpPr>
          <p:grpSpPr>
            <a:xfrm>
              <a:off x="7942326" y="4900231"/>
              <a:ext cx="744247" cy="162115"/>
              <a:chOff x="7942326" y="4900231"/>
              <a:chExt cx="744247" cy="162115"/>
            </a:xfrm>
          </p:grpSpPr>
          <p:sp>
            <p:nvSpPr>
              <p:cNvPr id="219" name="Freeform 218">
                <a:extLst>
                  <a:ext uri="{FF2B5EF4-FFF2-40B4-BE49-F238E27FC236}">
                    <a16:creationId xmlns:a16="http://schemas.microsoft.com/office/drawing/2014/main" id="{67ED3DD5-10B3-1F47-969B-D58EA263F3CE}"/>
                  </a:ext>
                </a:extLst>
              </p:cNvPr>
              <p:cNvSpPr/>
              <p:nvPr/>
            </p:nvSpPr>
            <p:spPr>
              <a:xfrm>
                <a:off x="7942326" y="4900231"/>
                <a:ext cx="239133" cy="161258"/>
              </a:xfrm>
              <a:custGeom>
                <a:avLst/>
                <a:gdLst>
                  <a:gd name="connsiteX0" fmla="*/ 0 w 239133"/>
                  <a:gd name="connsiteY0" fmla="*/ 0 h 161258"/>
                  <a:gd name="connsiteX1" fmla="*/ 239134 w 239133"/>
                  <a:gd name="connsiteY1" fmla="*/ 0 h 161258"/>
                  <a:gd name="connsiteX2" fmla="*/ 239134 w 239133"/>
                  <a:gd name="connsiteY2" fmla="*/ 161258 h 161258"/>
                  <a:gd name="connsiteX3" fmla="*/ 0 w 239133"/>
                  <a:gd name="connsiteY3" fmla="*/ 161258 h 161258"/>
                </a:gdLst>
                <a:ahLst/>
                <a:cxnLst>
                  <a:cxn ang="0">
                    <a:pos x="connsiteX0" y="connsiteY0"/>
                  </a:cxn>
                  <a:cxn ang="0">
                    <a:pos x="connsiteX1" y="connsiteY1"/>
                  </a:cxn>
                  <a:cxn ang="0">
                    <a:pos x="connsiteX2" y="connsiteY2"/>
                  </a:cxn>
                  <a:cxn ang="0">
                    <a:pos x="connsiteX3" y="connsiteY3"/>
                  </a:cxn>
                </a:cxnLst>
                <a:rect l="l" t="t" r="r" b="b"/>
                <a:pathLst>
                  <a:path w="239133" h="161258">
                    <a:moveTo>
                      <a:pt x="0" y="0"/>
                    </a:moveTo>
                    <a:lnTo>
                      <a:pt x="239134" y="0"/>
                    </a:lnTo>
                    <a:lnTo>
                      <a:pt x="239134" y="161258"/>
                    </a:lnTo>
                    <a:lnTo>
                      <a:pt x="0" y="161258"/>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20" name="Freeform 219">
                <a:extLst>
                  <a:ext uri="{FF2B5EF4-FFF2-40B4-BE49-F238E27FC236}">
                    <a16:creationId xmlns:a16="http://schemas.microsoft.com/office/drawing/2014/main" id="{2BD2C5C5-A769-F24E-AD6C-110DABE361C0}"/>
                  </a:ext>
                </a:extLst>
              </p:cNvPr>
              <p:cNvSpPr/>
              <p:nvPr/>
            </p:nvSpPr>
            <p:spPr>
              <a:xfrm>
                <a:off x="8105492" y="4972716"/>
                <a:ext cx="16373" cy="14573"/>
              </a:xfrm>
              <a:custGeom>
                <a:avLst/>
                <a:gdLst>
                  <a:gd name="connsiteX0" fmla="*/ 16374 w 16373"/>
                  <a:gd name="connsiteY0" fmla="*/ 5524 h 14573"/>
                  <a:gd name="connsiteX1" fmla="*/ 13899 w 16373"/>
                  <a:gd name="connsiteY1" fmla="*/ 5429 h 14573"/>
                  <a:gd name="connsiteX2" fmla="*/ 10186 w 16373"/>
                  <a:gd name="connsiteY2" fmla="*/ 5334 h 14573"/>
                  <a:gd name="connsiteX3" fmla="*/ 8949 w 16373"/>
                  <a:gd name="connsiteY3" fmla="*/ 2095 h 14573"/>
                  <a:gd name="connsiteX4" fmla="*/ 8187 w 16373"/>
                  <a:gd name="connsiteY4" fmla="*/ 0 h 14573"/>
                  <a:gd name="connsiteX5" fmla="*/ 7425 w 16373"/>
                  <a:gd name="connsiteY5" fmla="*/ 2095 h 14573"/>
                  <a:gd name="connsiteX6" fmla="*/ 6188 w 16373"/>
                  <a:gd name="connsiteY6" fmla="*/ 5334 h 14573"/>
                  <a:gd name="connsiteX7" fmla="*/ 2570 w 16373"/>
                  <a:gd name="connsiteY7" fmla="*/ 5429 h 14573"/>
                  <a:gd name="connsiteX8" fmla="*/ 0 w 16373"/>
                  <a:gd name="connsiteY8" fmla="*/ 5524 h 14573"/>
                  <a:gd name="connsiteX9" fmla="*/ 2094 w 16373"/>
                  <a:gd name="connsiteY9" fmla="*/ 6953 h 14573"/>
                  <a:gd name="connsiteX10" fmla="*/ 4950 w 16373"/>
                  <a:gd name="connsiteY10" fmla="*/ 9049 h 14573"/>
                  <a:gd name="connsiteX11" fmla="*/ 3903 w 16373"/>
                  <a:gd name="connsiteY11" fmla="*/ 12382 h 14573"/>
                  <a:gd name="connsiteX12" fmla="*/ 3237 w 16373"/>
                  <a:gd name="connsiteY12" fmla="*/ 14573 h 14573"/>
                  <a:gd name="connsiteX13" fmla="*/ 5141 w 16373"/>
                  <a:gd name="connsiteY13" fmla="*/ 13335 h 14573"/>
                  <a:gd name="connsiteX14" fmla="*/ 8187 w 16373"/>
                  <a:gd name="connsiteY14" fmla="*/ 11335 h 14573"/>
                  <a:gd name="connsiteX15" fmla="*/ 11233 w 16373"/>
                  <a:gd name="connsiteY15" fmla="*/ 13335 h 14573"/>
                  <a:gd name="connsiteX16" fmla="*/ 13232 w 16373"/>
                  <a:gd name="connsiteY16" fmla="*/ 14573 h 14573"/>
                  <a:gd name="connsiteX17" fmla="*/ 11424 w 16373"/>
                  <a:gd name="connsiteY17" fmla="*/ 9049 h 14573"/>
                  <a:gd name="connsiteX18" fmla="*/ 16374 w 16373"/>
                  <a:gd name="connsiteY18" fmla="*/ 552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373" h="14573">
                    <a:moveTo>
                      <a:pt x="16374" y="5524"/>
                    </a:moveTo>
                    <a:lnTo>
                      <a:pt x="13899" y="5429"/>
                    </a:lnTo>
                    <a:lnTo>
                      <a:pt x="10186" y="5334"/>
                    </a:lnTo>
                    <a:lnTo>
                      <a:pt x="8949" y="2095"/>
                    </a:lnTo>
                    <a:lnTo>
                      <a:pt x="8187" y="0"/>
                    </a:lnTo>
                    <a:lnTo>
                      <a:pt x="7425" y="2095"/>
                    </a:lnTo>
                    <a:lnTo>
                      <a:pt x="6188" y="5334"/>
                    </a:lnTo>
                    <a:lnTo>
                      <a:pt x="2570" y="5429"/>
                    </a:lnTo>
                    <a:lnTo>
                      <a:pt x="0" y="5524"/>
                    </a:lnTo>
                    <a:lnTo>
                      <a:pt x="2094" y="6953"/>
                    </a:lnTo>
                    <a:lnTo>
                      <a:pt x="4950" y="9049"/>
                    </a:lnTo>
                    <a:lnTo>
                      <a:pt x="3903" y="12382"/>
                    </a:lnTo>
                    <a:lnTo>
                      <a:pt x="3237" y="14573"/>
                    </a:lnTo>
                    <a:lnTo>
                      <a:pt x="5141" y="13335"/>
                    </a:lnTo>
                    <a:lnTo>
                      <a:pt x="8187" y="11335"/>
                    </a:lnTo>
                    <a:lnTo>
                      <a:pt x="11233" y="13335"/>
                    </a:lnTo>
                    <a:lnTo>
                      <a:pt x="13232" y="14573"/>
                    </a:lnTo>
                    <a:lnTo>
                      <a:pt x="11424" y="9049"/>
                    </a:lnTo>
                    <a:lnTo>
                      <a:pt x="16374" y="5524"/>
                    </a:lnTo>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21" name="Freeform 220">
                <a:extLst>
                  <a:ext uri="{FF2B5EF4-FFF2-40B4-BE49-F238E27FC236}">
                    <a16:creationId xmlns:a16="http://schemas.microsoft.com/office/drawing/2014/main" id="{BC3F19D0-71D9-884F-9B42-17BB3B124AA0}"/>
                  </a:ext>
                </a:extLst>
              </p:cNvPr>
              <p:cNvSpPr/>
              <p:nvPr/>
            </p:nvSpPr>
            <p:spPr>
              <a:xfrm>
                <a:off x="8103874" y="4971097"/>
                <a:ext cx="19610" cy="17526"/>
              </a:xfrm>
              <a:custGeom>
                <a:avLst/>
                <a:gdLst>
                  <a:gd name="connsiteX0" fmla="*/ 15803 w 19610"/>
                  <a:gd name="connsiteY0" fmla="*/ 17526 h 17526"/>
                  <a:gd name="connsiteX1" fmla="*/ 9805 w 19610"/>
                  <a:gd name="connsiteY1" fmla="*/ 13526 h 17526"/>
                  <a:gd name="connsiteX2" fmla="*/ 3808 w 19610"/>
                  <a:gd name="connsiteY2" fmla="*/ 17431 h 17526"/>
                  <a:gd name="connsiteX3" fmla="*/ 5902 w 19610"/>
                  <a:gd name="connsiteY3" fmla="*/ 10858 h 17526"/>
                  <a:gd name="connsiteX4" fmla="*/ 0 w 19610"/>
                  <a:gd name="connsiteY4" fmla="*/ 6572 h 17526"/>
                  <a:gd name="connsiteX5" fmla="*/ 7425 w 19610"/>
                  <a:gd name="connsiteY5" fmla="*/ 6382 h 17526"/>
                  <a:gd name="connsiteX6" fmla="*/ 9805 w 19610"/>
                  <a:gd name="connsiteY6" fmla="*/ 0 h 17526"/>
                  <a:gd name="connsiteX7" fmla="*/ 12185 w 19610"/>
                  <a:gd name="connsiteY7" fmla="*/ 6382 h 17526"/>
                  <a:gd name="connsiteX8" fmla="*/ 19610 w 19610"/>
                  <a:gd name="connsiteY8" fmla="*/ 6572 h 17526"/>
                  <a:gd name="connsiteX9" fmla="*/ 13708 w 19610"/>
                  <a:gd name="connsiteY9" fmla="*/ 10858 h 17526"/>
                  <a:gd name="connsiteX10" fmla="*/ 15803 w 19610"/>
                  <a:gd name="connsiteY10" fmla="*/ 17526 h 17526"/>
                  <a:gd name="connsiteX11" fmla="*/ 3237 w 19610"/>
                  <a:gd name="connsiteY11" fmla="*/ 7620 h 17526"/>
                  <a:gd name="connsiteX12" fmla="*/ 7235 w 19610"/>
                  <a:gd name="connsiteY12" fmla="*/ 10478 h 17526"/>
                  <a:gd name="connsiteX13" fmla="*/ 5807 w 19610"/>
                  <a:gd name="connsiteY13" fmla="*/ 14954 h 17526"/>
                  <a:gd name="connsiteX14" fmla="*/ 9805 w 19610"/>
                  <a:gd name="connsiteY14" fmla="*/ 12287 h 17526"/>
                  <a:gd name="connsiteX15" fmla="*/ 13803 w 19610"/>
                  <a:gd name="connsiteY15" fmla="*/ 14954 h 17526"/>
                  <a:gd name="connsiteX16" fmla="*/ 12375 w 19610"/>
                  <a:gd name="connsiteY16" fmla="*/ 10478 h 17526"/>
                  <a:gd name="connsiteX17" fmla="*/ 16374 w 19610"/>
                  <a:gd name="connsiteY17" fmla="*/ 7620 h 17526"/>
                  <a:gd name="connsiteX18" fmla="*/ 11423 w 19610"/>
                  <a:gd name="connsiteY18" fmla="*/ 7525 h 17526"/>
                  <a:gd name="connsiteX19" fmla="*/ 9805 w 19610"/>
                  <a:gd name="connsiteY19" fmla="*/ 3143 h 17526"/>
                  <a:gd name="connsiteX20" fmla="*/ 8187 w 19610"/>
                  <a:gd name="connsiteY20" fmla="*/ 7525 h 17526"/>
                  <a:gd name="connsiteX21" fmla="*/ 3237 w 19610"/>
                  <a:gd name="connsiteY21" fmla="*/ 7620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526"/>
                    </a:lnTo>
                    <a:lnTo>
                      <a:pt x="3808" y="17431"/>
                    </a:lnTo>
                    <a:lnTo>
                      <a:pt x="5902" y="10858"/>
                    </a:lnTo>
                    <a:lnTo>
                      <a:pt x="0" y="6572"/>
                    </a:lnTo>
                    <a:lnTo>
                      <a:pt x="7425" y="6382"/>
                    </a:lnTo>
                    <a:lnTo>
                      <a:pt x="9805" y="0"/>
                    </a:lnTo>
                    <a:lnTo>
                      <a:pt x="12185" y="6382"/>
                    </a:lnTo>
                    <a:lnTo>
                      <a:pt x="19610" y="6572"/>
                    </a:lnTo>
                    <a:lnTo>
                      <a:pt x="13708" y="10858"/>
                    </a:lnTo>
                    <a:lnTo>
                      <a:pt x="15803" y="17526"/>
                    </a:lnTo>
                    <a:close/>
                    <a:moveTo>
                      <a:pt x="3237" y="7620"/>
                    </a:moveTo>
                    <a:lnTo>
                      <a:pt x="7235" y="10478"/>
                    </a:lnTo>
                    <a:lnTo>
                      <a:pt x="5807" y="14954"/>
                    </a:lnTo>
                    <a:lnTo>
                      <a:pt x="9805" y="12287"/>
                    </a:lnTo>
                    <a:lnTo>
                      <a:pt x="13803" y="14954"/>
                    </a:lnTo>
                    <a:lnTo>
                      <a:pt x="12375" y="10478"/>
                    </a:lnTo>
                    <a:lnTo>
                      <a:pt x="16374" y="7620"/>
                    </a:lnTo>
                    <a:lnTo>
                      <a:pt x="11423" y="7525"/>
                    </a:lnTo>
                    <a:lnTo>
                      <a:pt x="9805" y="3143"/>
                    </a:lnTo>
                    <a:lnTo>
                      <a:pt x="8187" y="7525"/>
                    </a:lnTo>
                    <a:lnTo>
                      <a:pt x="3237" y="7620"/>
                    </a:lnTo>
                    <a:close/>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22" name="Freeform 221">
                <a:extLst>
                  <a:ext uri="{FF2B5EF4-FFF2-40B4-BE49-F238E27FC236}">
                    <a16:creationId xmlns:a16="http://schemas.microsoft.com/office/drawing/2014/main" id="{FA5716B5-093D-4741-8D3C-628C31A9D4C6}"/>
                  </a:ext>
                </a:extLst>
              </p:cNvPr>
              <p:cNvSpPr/>
              <p:nvPr/>
            </p:nvSpPr>
            <p:spPr>
              <a:xfrm>
                <a:off x="8098638" y="4946713"/>
                <a:ext cx="16278" cy="14573"/>
              </a:xfrm>
              <a:custGeom>
                <a:avLst/>
                <a:gdLst>
                  <a:gd name="connsiteX0" fmla="*/ 4855 w 16278"/>
                  <a:gd name="connsiteY0" fmla="*/ 9049 h 14573"/>
                  <a:gd name="connsiteX1" fmla="*/ 3808 w 16278"/>
                  <a:gd name="connsiteY1" fmla="*/ 12383 h 14573"/>
                  <a:gd name="connsiteX2" fmla="*/ 3142 w 16278"/>
                  <a:gd name="connsiteY2" fmla="*/ 14573 h 14573"/>
                  <a:gd name="connsiteX3" fmla="*/ 5045 w 16278"/>
                  <a:gd name="connsiteY3" fmla="*/ 13335 h 14573"/>
                  <a:gd name="connsiteX4" fmla="*/ 8092 w 16278"/>
                  <a:gd name="connsiteY4" fmla="*/ 11240 h 14573"/>
                  <a:gd name="connsiteX5" fmla="*/ 11233 w 16278"/>
                  <a:gd name="connsiteY5" fmla="*/ 13335 h 14573"/>
                  <a:gd name="connsiteX6" fmla="*/ 13137 w 16278"/>
                  <a:gd name="connsiteY6" fmla="*/ 14573 h 14573"/>
                  <a:gd name="connsiteX7" fmla="*/ 12376 w 16278"/>
                  <a:gd name="connsiteY7" fmla="*/ 12383 h 14573"/>
                  <a:gd name="connsiteX8" fmla="*/ 11328 w 16278"/>
                  <a:gd name="connsiteY8" fmla="*/ 9049 h 14573"/>
                  <a:gd name="connsiteX9" fmla="*/ 14279 w 16278"/>
                  <a:gd name="connsiteY9" fmla="*/ 6953 h 14573"/>
                  <a:gd name="connsiteX10" fmla="*/ 16279 w 16278"/>
                  <a:gd name="connsiteY10" fmla="*/ 5525 h 14573"/>
                  <a:gd name="connsiteX11" fmla="*/ 13804 w 16278"/>
                  <a:gd name="connsiteY11" fmla="*/ 5429 h 14573"/>
                  <a:gd name="connsiteX12" fmla="*/ 10091 w 16278"/>
                  <a:gd name="connsiteY12" fmla="*/ 5429 h 14573"/>
                  <a:gd name="connsiteX13" fmla="*/ 8949 w 16278"/>
                  <a:gd name="connsiteY13" fmla="*/ 2096 h 14573"/>
                  <a:gd name="connsiteX14" fmla="*/ 8092 w 16278"/>
                  <a:gd name="connsiteY14" fmla="*/ 0 h 14573"/>
                  <a:gd name="connsiteX15" fmla="*/ 7330 w 16278"/>
                  <a:gd name="connsiteY15" fmla="*/ 2096 h 14573"/>
                  <a:gd name="connsiteX16" fmla="*/ 6188 w 16278"/>
                  <a:gd name="connsiteY16" fmla="*/ 5429 h 14573"/>
                  <a:gd name="connsiteX17" fmla="*/ 2475 w 16278"/>
                  <a:gd name="connsiteY17" fmla="*/ 5429 h 14573"/>
                  <a:gd name="connsiteX18" fmla="*/ 0 w 16278"/>
                  <a:gd name="connsiteY18" fmla="*/ 5525 h 14573"/>
                  <a:gd name="connsiteX19" fmla="*/ 1999 w 16278"/>
                  <a:gd name="connsiteY19" fmla="*/ 6953 h 14573"/>
                  <a:gd name="connsiteX20" fmla="*/ 4855 w 16278"/>
                  <a:gd name="connsiteY20" fmla="*/ 904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4855" y="9049"/>
                    </a:moveTo>
                    <a:lnTo>
                      <a:pt x="3808" y="12383"/>
                    </a:lnTo>
                    <a:lnTo>
                      <a:pt x="3142" y="14573"/>
                    </a:lnTo>
                    <a:lnTo>
                      <a:pt x="5045" y="13335"/>
                    </a:lnTo>
                    <a:lnTo>
                      <a:pt x="8092" y="11240"/>
                    </a:lnTo>
                    <a:lnTo>
                      <a:pt x="11233" y="13335"/>
                    </a:lnTo>
                    <a:lnTo>
                      <a:pt x="13137" y="14573"/>
                    </a:lnTo>
                    <a:lnTo>
                      <a:pt x="12376" y="12383"/>
                    </a:lnTo>
                    <a:lnTo>
                      <a:pt x="11328" y="9049"/>
                    </a:lnTo>
                    <a:lnTo>
                      <a:pt x="14279" y="6953"/>
                    </a:lnTo>
                    <a:lnTo>
                      <a:pt x="16279" y="5525"/>
                    </a:lnTo>
                    <a:lnTo>
                      <a:pt x="13804" y="5429"/>
                    </a:lnTo>
                    <a:lnTo>
                      <a:pt x="10091" y="5429"/>
                    </a:lnTo>
                    <a:lnTo>
                      <a:pt x="8949" y="2096"/>
                    </a:lnTo>
                    <a:lnTo>
                      <a:pt x="8092" y="0"/>
                    </a:lnTo>
                    <a:lnTo>
                      <a:pt x="7330" y="2096"/>
                    </a:lnTo>
                    <a:lnTo>
                      <a:pt x="6188" y="5429"/>
                    </a:lnTo>
                    <a:lnTo>
                      <a:pt x="2475" y="5429"/>
                    </a:lnTo>
                    <a:lnTo>
                      <a:pt x="0" y="5525"/>
                    </a:lnTo>
                    <a:lnTo>
                      <a:pt x="1999" y="6953"/>
                    </a:lnTo>
                    <a:lnTo>
                      <a:pt x="4855" y="9049"/>
                    </a:lnTo>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23" name="Freeform 222">
                <a:extLst>
                  <a:ext uri="{FF2B5EF4-FFF2-40B4-BE49-F238E27FC236}">
                    <a16:creationId xmlns:a16="http://schemas.microsoft.com/office/drawing/2014/main" id="{CA43EDC3-E2AC-544E-B219-9E085F392692}"/>
                  </a:ext>
                </a:extLst>
              </p:cNvPr>
              <p:cNvSpPr/>
              <p:nvPr/>
            </p:nvSpPr>
            <p:spPr>
              <a:xfrm>
                <a:off x="8097020" y="4945189"/>
                <a:ext cx="19610" cy="17430"/>
              </a:xfrm>
              <a:custGeom>
                <a:avLst/>
                <a:gdLst>
                  <a:gd name="connsiteX0" fmla="*/ 15707 w 19610"/>
                  <a:gd name="connsiteY0" fmla="*/ 17431 h 17430"/>
                  <a:gd name="connsiteX1" fmla="*/ 9805 w 19610"/>
                  <a:gd name="connsiteY1" fmla="*/ 13526 h 17430"/>
                  <a:gd name="connsiteX2" fmla="*/ 3808 w 19610"/>
                  <a:gd name="connsiteY2" fmla="*/ 17431 h 17430"/>
                  <a:gd name="connsiteX3" fmla="*/ 5902 w 19610"/>
                  <a:gd name="connsiteY3" fmla="*/ 10859 h 17430"/>
                  <a:gd name="connsiteX4" fmla="*/ 0 w 19610"/>
                  <a:gd name="connsiteY4" fmla="*/ 6572 h 17430"/>
                  <a:gd name="connsiteX5" fmla="*/ 7425 w 19610"/>
                  <a:gd name="connsiteY5" fmla="*/ 6477 h 17430"/>
                  <a:gd name="connsiteX6" fmla="*/ 9805 w 19610"/>
                  <a:gd name="connsiteY6" fmla="*/ 0 h 17430"/>
                  <a:gd name="connsiteX7" fmla="*/ 12185 w 19610"/>
                  <a:gd name="connsiteY7" fmla="*/ 6477 h 17430"/>
                  <a:gd name="connsiteX8" fmla="*/ 19610 w 19610"/>
                  <a:gd name="connsiteY8" fmla="*/ 6572 h 17430"/>
                  <a:gd name="connsiteX9" fmla="*/ 13708 w 19610"/>
                  <a:gd name="connsiteY9" fmla="*/ 10859 h 17430"/>
                  <a:gd name="connsiteX10" fmla="*/ 15707 w 19610"/>
                  <a:gd name="connsiteY10" fmla="*/ 17431 h 17430"/>
                  <a:gd name="connsiteX11" fmla="*/ 3237 w 19610"/>
                  <a:gd name="connsiteY11" fmla="*/ 7525 h 17430"/>
                  <a:gd name="connsiteX12" fmla="*/ 7140 w 19610"/>
                  <a:gd name="connsiteY12" fmla="*/ 10382 h 17430"/>
                  <a:gd name="connsiteX13" fmla="*/ 5712 w 19610"/>
                  <a:gd name="connsiteY13" fmla="*/ 14859 h 17430"/>
                  <a:gd name="connsiteX14" fmla="*/ 9710 w 19610"/>
                  <a:gd name="connsiteY14" fmla="*/ 12192 h 17430"/>
                  <a:gd name="connsiteX15" fmla="*/ 13708 w 19610"/>
                  <a:gd name="connsiteY15" fmla="*/ 14859 h 17430"/>
                  <a:gd name="connsiteX16" fmla="*/ 12280 w 19610"/>
                  <a:gd name="connsiteY16" fmla="*/ 10382 h 17430"/>
                  <a:gd name="connsiteX17" fmla="*/ 16279 w 19610"/>
                  <a:gd name="connsiteY17" fmla="*/ 7525 h 17430"/>
                  <a:gd name="connsiteX18" fmla="*/ 11328 w 19610"/>
                  <a:gd name="connsiteY18" fmla="*/ 7430 h 17430"/>
                  <a:gd name="connsiteX19" fmla="*/ 9710 w 19610"/>
                  <a:gd name="connsiteY19" fmla="*/ 3048 h 17430"/>
                  <a:gd name="connsiteX20" fmla="*/ 8092 w 19610"/>
                  <a:gd name="connsiteY20" fmla="*/ 7430 h 17430"/>
                  <a:gd name="connsiteX21" fmla="*/ 3237 w 19610"/>
                  <a:gd name="connsiteY21" fmla="*/ 7525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707" y="17431"/>
                    </a:moveTo>
                    <a:lnTo>
                      <a:pt x="9805" y="13526"/>
                    </a:lnTo>
                    <a:lnTo>
                      <a:pt x="3808" y="17431"/>
                    </a:lnTo>
                    <a:lnTo>
                      <a:pt x="5902" y="10859"/>
                    </a:lnTo>
                    <a:lnTo>
                      <a:pt x="0" y="6572"/>
                    </a:lnTo>
                    <a:lnTo>
                      <a:pt x="7425" y="6477"/>
                    </a:lnTo>
                    <a:lnTo>
                      <a:pt x="9805" y="0"/>
                    </a:lnTo>
                    <a:lnTo>
                      <a:pt x="12185" y="6477"/>
                    </a:lnTo>
                    <a:lnTo>
                      <a:pt x="19610" y="6572"/>
                    </a:lnTo>
                    <a:lnTo>
                      <a:pt x="13708" y="10859"/>
                    </a:lnTo>
                    <a:lnTo>
                      <a:pt x="15707" y="17431"/>
                    </a:lnTo>
                    <a:close/>
                    <a:moveTo>
                      <a:pt x="3237" y="7525"/>
                    </a:moveTo>
                    <a:lnTo>
                      <a:pt x="7140" y="10382"/>
                    </a:lnTo>
                    <a:lnTo>
                      <a:pt x="5712" y="14859"/>
                    </a:lnTo>
                    <a:lnTo>
                      <a:pt x="9710" y="12192"/>
                    </a:lnTo>
                    <a:lnTo>
                      <a:pt x="13708" y="14859"/>
                    </a:lnTo>
                    <a:lnTo>
                      <a:pt x="12280" y="10382"/>
                    </a:lnTo>
                    <a:lnTo>
                      <a:pt x="16279" y="7525"/>
                    </a:lnTo>
                    <a:lnTo>
                      <a:pt x="11328" y="7430"/>
                    </a:lnTo>
                    <a:lnTo>
                      <a:pt x="9710" y="3048"/>
                    </a:lnTo>
                    <a:lnTo>
                      <a:pt x="8092" y="7430"/>
                    </a:lnTo>
                    <a:lnTo>
                      <a:pt x="3237" y="7525"/>
                    </a:lnTo>
                    <a:close/>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24" name="Freeform 223">
                <a:extLst>
                  <a:ext uri="{FF2B5EF4-FFF2-40B4-BE49-F238E27FC236}">
                    <a16:creationId xmlns:a16="http://schemas.microsoft.com/office/drawing/2014/main" id="{DE2AC1A7-E7B4-404F-9E94-FEC309238A87}"/>
                  </a:ext>
                </a:extLst>
              </p:cNvPr>
              <p:cNvSpPr/>
              <p:nvPr/>
            </p:nvSpPr>
            <p:spPr>
              <a:xfrm>
                <a:off x="8079790"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6188 w 16373"/>
                  <a:gd name="connsiteY3" fmla="*/ 5429 h 14668"/>
                  <a:gd name="connsiteX4" fmla="*/ 2475 w 16373"/>
                  <a:gd name="connsiteY4" fmla="*/ 5524 h 14668"/>
                  <a:gd name="connsiteX5" fmla="*/ 0 w 16373"/>
                  <a:gd name="connsiteY5" fmla="*/ 5524 h 14668"/>
                  <a:gd name="connsiteX6" fmla="*/ 2094 w 16373"/>
                  <a:gd name="connsiteY6" fmla="*/ 7048 h 14668"/>
                  <a:gd name="connsiteX7" fmla="*/ 4950 w 16373"/>
                  <a:gd name="connsiteY7" fmla="*/ 9144 h 14668"/>
                  <a:gd name="connsiteX8" fmla="*/ 3903 w 16373"/>
                  <a:gd name="connsiteY8" fmla="*/ 12382 h 14668"/>
                  <a:gd name="connsiteX9" fmla="*/ 3141 w 16373"/>
                  <a:gd name="connsiteY9" fmla="*/ 14668 h 14668"/>
                  <a:gd name="connsiteX10" fmla="*/ 5140 w 16373"/>
                  <a:gd name="connsiteY10" fmla="*/ 13335 h 14668"/>
                  <a:gd name="connsiteX11" fmla="*/ 8187 w 16373"/>
                  <a:gd name="connsiteY11" fmla="*/ 11335 h 14668"/>
                  <a:gd name="connsiteX12" fmla="*/ 11233 w 16373"/>
                  <a:gd name="connsiteY12" fmla="*/ 13335 h 14668"/>
                  <a:gd name="connsiteX13" fmla="*/ 13137 w 16373"/>
                  <a:gd name="connsiteY13" fmla="*/ 14668 h 14668"/>
                  <a:gd name="connsiteX14" fmla="*/ 12471 w 16373"/>
                  <a:gd name="connsiteY14" fmla="*/ 12382 h 14668"/>
                  <a:gd name="connsiteX15" fmla="*/ 11423 w 16373"/>
                  <a:gd name="connsiteY15" fmla="*/ 9144 h 14668"/>
                  <a:gd name="connsiteX16" fmla="*/ 14279 w 16373"/>
                  <a:gd name="connsiteY16" fmla="*/ 7048 h 14668"/>
                  <a:gd name="connsiteX17" fmla="*/ 16374 w 16373"/>
                  <a:gd name="connsiteY17" fmla="*/ 5524 h 14668"/>
                  <a:gd name="connsiteX18" fmla="*/ 13899 w 16373"/>
                  <a:gd name="connsiteY18" fmla="*/ 5524 h 14668"/>
                  <a:gd name="connsiteX19" fmla="*/ 10186 w 16373"/>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668">
                    <a:moveTo>
                      <a:pt x="10186" y="5429"/>
                    </a:moveTo>
                    <a:lnTo>
                      <a:pt x="8949" y="2191"/>
                    </a:lnTo>
                    <a:lnTo>
                      <a:pt x="8187" y="0"/>
                    </a:lnTo>
                    <a:lnTo>
                      <a:pt x="6188" y="5429"/>
                    </a:lnTo>
                    <a:lnTo>
                      <a:pt x="2475" y="5524"/>
                    </a:lnTo>
                    <a:lnTo>
                      <a:pt x="0" y="5524"/>
                    </a:lnTo>
                    <a:lnTo>
                      <a:pt x="2094" y="7048"/>
                    </a:lnTo>
                    <a:lnTo>
                      <a:pt x="4950" y="9144"/>
                    </a:lnTo>
                    <a:lnTo>
                      <a:pt x="3903" y="12382"/>
                    </a:lnTo>
                    <a:lnTo>
                      <a:pt x="3141"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25" name="Freeform 224">
                <a:extLst>
                  <a:ext uri="{FF2B5EF4-FFF2-40B4-BE49-F238E27FC236}">
                    <a16:creationId xmlns:a16="http://schemas.microsoft.com/office/drawing/2014/main" id="{CE1AD4E2-49E7-0445-B44C-F03FDC9B4508}"/>
                  </a:ext>
                </a:extLst>
              </p:cNvPr>
              <p:cNvSpPr/>
              <p:nvPr/>
            </p:nvSpPr>
            <p:spPr>
              <a:xfrm>
                <a:off x="8078171" y="4926139"/>
                <a:ext cx="19610" cy="17526"/>
              </a:xfrm>
              <a:custGeom>
                <a:avLst/>
                <a:gdLst>
                  <a:gd name="connsiteX0" fmla="*/ 15803 w 19610"/>
                  <a:gd name="connsiteY0" fmla="*/ 17526 h 17526"/>
                  <a:gd name="connsiteX1" fmla="*/ 9805 w 19610"/>
                  <a:gd name="connsiteY1" fmla="*/ 13621 h 17526"/>
                  <a:gd name="connsiteX2" fmla="*/ 3808 w 19610"/>
                  <a:gd name="connsiteY2" fmla="*/ 17526 h 17526"/>
                  <a:gd name="connsiteX3" fmla="*/ 5902 w 19610"/>
                  <a:gd name="connsiteY3" fmla="*/ 10954 h 17526"/>
                  <a:gd name="connsiteX4" fmla="*/ 0 w 19610"/>
                  <a:gd name="connsiteY4" fmla="*/ 6668 h 17526"/>
                  <a:gd name="connsiteX5" fmla="*/ 7425 w 19610"/>
                  <a:gd name="connsiteY5" fmla="*/ 6477 h 17526"/>
                  <a:gd name="connsiteX6" fmla="*/ 9805 w 19610"/>
                  <a:gd name="connsiteY6" fmla="*/ 0 h 17526"/>
                  <a:gd name="connsiteX7" fmla="*/ 12185 w 19610"/>
                  <a:gd name="connsiteY7" fmla="*/ 6477 h 17526"/>
                  <a:gd name="connsiteX8" fmla="*/ 19610 w 19610"/>
                  <a:gd name="connsiteY8" fmla="*/ 6668 h 17526"/>
                  <a:gd name="connsiteX9" fmla="*/ 13708 w 19610"/>
                  <a:gd name="connsiteY9" fmla="*/ 10954 h 17526"/>
                  <a:gd name="connsiteX10" fmla="*/ 15803 w 19610"/>
                  <a:gd name="connsiteY10" fmla="*/ 17526 h 17526"/>
                  <a:gd name="connsiteX11" fmla="*/ 3237 w 19610"/>
                  <a:gd name="connsiteY11" fmla="*/ 7715 h 17526"/>
                  <a:gd name="connsiteX12" fmla="*/ 7235 w 19610"/>
                  <a:gd name="connsiteY12" fmla="*/ 10573 h 17526"/>
                  <a:gd name="connsiteX13" fmla="*/ 5807 w 19610"/>
                  <a:gd name="connsiteY13" fmla="*/ 15050 h 17526"/>
                  <a:gd name="connsiteX14" fmla="*/ 9805 w 19610"/>
                  <a:gd name="connsiteY14" fmla="*/ 12383 h 17526"/>
                  <a:gd name="connsiteX15" fmla="*/ 13804 w 19610"/>
                  <a:gd name="connsiteY15" fmla="*/ 15050 h 17526"/>
                  <a:gd name="connsiteX16" fmla="*/ 12376 w 19610"/>
                  <a:gd name="connsiteY16" fmla="*/ 10573 h 17526"/>
                  <a:gd name="connsiteX17" fmla="*/ 16374 w 19610"/>
                  <a:gd name="connsiteY17" fmla="*/ 7715 h 17526"/>
                  <a:gd name="connsiteX18" fmla="*/ 11424 w 19610"/>
                  <a:gd name="connsiteY18" fmla="*/ 7620 h 17526"/>
                  <a:gd name="connsiteX19" fmla="*/ 9805 w 19610"/>
                  <a:gd name="connsiteY19" fmla="*/ 3239 h 17526"/>
                  <a:gd name="connsiteX20" fmla="*/ 8187 w 19610"/>
                  <a:gd name="connsiteY20" fmla="*/ 7620 h 17526"/>
                  <a:gd name="connsiteX21" fmla="*/ 3237 w 19610"/>
                  <a:gd name="connsiteY21" fmla="*/ 7715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621"/>
                    </a:lnTo>
                    <a:lnTo>
                      <a:pt x="3808" y="17526"/>
                    </a:lnTo>
                    <a:lnTo>
                      <a:pt x="5902" y="10954"/>
                    </a:lnTo>
                    <a:lnTo>
                      <a:pt x="0" y="6668"/>
                    </a:lnTo>
                    <a:lnTo>
                      <a:pt x="7425" y="6477"/>
                    </a:lnTo>
                    <a:lnTo>
                      <a:pt x="9805" y="0"/>
                    </a:lnTo>
                    <a:lnTo>
                      <a:pt x="12185" y="6477"/>
                    </a:lnTo>
                    <a:lnTo>
                      <a:pt x="19610" y="6668"/>
                    </a:lnTo>
                    <a:lnTo>
                      <a:pt x="13708" y="10954"/>
                    </a:lnTo>
                    <a:lnTo>
                      <a:pt x="15803" y="17526"/>
                    </a:lnTo>
                    <a:close/>
                    <a:moveTo>
                      <a:pt x="3237" y="7715"/>
                    </a:moveTo>
                    <a:lnTo>
                      <a:pt x="7235" y="10573"/>
                    </a:lnTo>
                    <a:lnTo>
                      <a:pt x="5807" y="15050"/>
                    </a:lnTo>
                    <a:lnTo>
                      <a:pt x="9805" y="12383"/>
                    </a:lnTo>
                    <a:lnTo>
                      <a:pt x="13804" y="15050"/>
                    </a:lnTo>
                    <a:lnTo>
                      <a:pt x="12376" y="10573"/>
                    </a:lnTo>
                    <a:lnTo>
                      <a:pt x="16374" y="7715"/>
                    </a:lnTo>
                    <a:lnTo>
                      <a:pt x="11424" y="7620"/>
                    </a:lnTo>
                    <a:lnTo>
                      <a:pt x="9805" y="3239"/>
                    </a:lnTo>
                    <a:lnTo>
                      <a:pt x="8187" y="7620"/>
                    </a:lnTo>
                    <a:lnTo>
                      <a:pt x="3237" y="7715"/>
                    </a:lnTo>
                    <a:close/>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26" name="Freeform 225">
                <a:extLst>
                  <a:ext uri="{FF2B5EF4-FFF2-40B4-BE49-F238E27FC236}">
                    <a16:creationId xmlns:a16="http://schemas.microsoft.com/office/drawing/2014/main" id="{6618555D-5D35-C442-87F2-BB9CBAC0F96E}"/>
                  </a:ext>
                </a:extLst>
              </p:cNvPr>
              <p:cNvSpPr/>
              <p:nvPr/>
            </p:nvSpPr>
            <p:spPr>
              <a:xfrm>
                <a:off x="8053515" y="4920805"/>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5141 w 16278"/>
                  <a:gd name="connsiteY11" fmla="*/ 13335 h 14668"/>
                  <a:gd name="connsiteX12" fmla="*/ 8187 w 16278"/>
                  <a:gd name="connsiteY12" fmla="*/ 11335 h 14668"/>
                  <a:gd name="connsiteX13" fmla="*/ 11233 w 16278"/>
                  <a:gd name="connsiteY13" fmla="*/ 13335 h 14668"/>
                  <a:gd name="connsiteX14" fmla="*/ 13137 w 16278"/>
                  <a:gd name="connsiteY14" fmla="*/ 14669 h 14668"/>
                  <a:gd name="connsiteX15" fmla="*/ 12471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7049"/>
                    </a:lnTo>
                    <a:lnTo>
                      <a:pt x="4950" y="9144"/>
                    </a:lnTo>
                    <a:lnTo>
                      <a:pt x="3903" y="12383"/>
                    </a:lnTo>
                    <a:lnTo>
                      <a:pt x="3141" y="14669"/>
                    </a:lnTo>
                    <a:lnTo>
                      <a:pt x="5141" y="13335"/>
                    </a:lnTo>
                    <a:lnTo>
                      <a:pt x="8187" y="11335"/>
                    </a:lnTo>
                    <a:lnTo>
                      <a:pt x="11233" y="13335"/>
                    </a:lnTo>
                    <a:lnTo>
                      <a:pt x="13137" y="14669"/>
                    </a:lnTo>
                    <a:lnTo>
                      <a:pt x="12471" y="12383"/>
                    </a:lnTo>
                    <a:lnTo>
                      <a:pt x="11424" y="9144"/>
                    </a:lnTo>
                    <a:lnTo>
                      <a:pt x="14279" y="7049"/>
                    </a:lnTo>
                    <a:lnTo>
                      <a:pt x="16279" y="5525"/>
                    </a:lnTo>
                    <a:lnTo>
                      <a:pt x="13804" y="5525"/>
                    </a:lnTo>
                    <a:lnTo>
                      <a:pt x="10186" y="5429"/>
                    </a:lnTo>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27" name="Freeform 226">
                <a:extLst>
                  <a:ext uri="{FF2B5EF4-FFF2-40B4-BE49-F238E27FC236}">
                    <a16:creationId xmlns:a16="http://schemas.microsoft.com/office/drawing/2014/main" id="{285C2CAA-430A-9C41-9668-40E103715FC6}"/>
                  </a:ext>
                </a:extLst>
              </p:cNvPr>
              <p:cNvSpPr/>
              <p:nvPr/>
            </p:nvSpPr>
            <p:spPr>
              <a:xfrm>
                <a:off x="8051897" y="4919281"/>
                <a:ext cx="19610" cy="17430"/>
              </a:xfrm>
              <a:custGeom>
                <a:avLst/>
                <a:gdLst>
                  <a:gd name="connsiteX0" fmla="*/ 3808 w 19610"/>
                  <a:gd name="connsiteY0" fmla="*/ 17431 h 17430"/>
                  <a:gd name="connsiteX1" fmla="*/ 5902 w 19610"/>
                  <a:gd name="connsiteY1" fmla="*/ 10858 h 17430"/>
                  <a:gd name="connsiteX2" fmla="*/ 0 w 19610"/>
                  <a:gd name="connsiteY2" fmla="*/ 6572 h 17430"/>
                  <a:gd name="connsiteX3" fmla="*/ 7426 w 19610"/>
                  <a:gd name="connsiteY3" fmla="*/ 6477 h 17430"/>
                  <a:gd name="connsiteX4" fmla="*/ 9806 w 19610"/>
                  <a:gd name="connsiteY4" fmla="*/ 0 h 17430"/>
                  <a:gd name="connsiteX5" fmla="*/ 12185 w 19610"/>
                  <a:gd name="connsiteY5" fmla="*/ 6477 h 17430"/>
                  <a:gd name="connsiteX6" fmla="*/ 19611 w 19610"/>
                  <a:gd name="connsiteY6" fmla="*/ 6572 h 17430"/>
                  <a:gd name="connsiteX7" fmla="*/ 13708 w 19610"/>
                  <a:gd name="connsiteY7" fmla="*/ 10858 h 17430"/>
                  <a:gd name="connsiteX8" fmla="*/ 15803 w 19610"/>
                  <a:gd name="connsiteY8" fmla="*/ 17431 h 17430"/>
                  <a:gd name="connsiteX9" fmla="*/ 9806 w 19610"/>
                  <a:gd name="connsiteY9" fmla="*/ 13525 h 17430"/>
                  <a:gd name="connsiteX10" fmla="*/ 3808 w 19610"/>
                  <a:gd name="connsiteY10" fmla="*/ 17431 h 17430"/>
                  <a:gd name="connsiteX11" fmla="*/ 9806 w 19610"/>
                  <a:gd name="connsiteY11" fmla="*/ 12192 h 17430"/>
                  <a:gd name="connsiteX12" fmla="*/ 13804 w 19610"/>
                  <a:gd name="connsiteY12" fmla="*/ 14859 h 17430"/>
                  <a:gd name="connsiteX13" fmla="*/ 12376 w 19610"/>
                  <a:gd name="connsiteY13" fmla="*/ 10382 h 17430"/>
                  <a:gd name="connsiteX14" fmla="*/ 16279 w 19610"/>
                  <a:gd name="connsiteY14" fmla="*/ 7525 h 17430"/>
                  <a:gd name="connsiteX15" fmla="*/ 11328 w 19610"/>
                  <a:gd name="connsiteY15" fmla="*/ 7429 h 17430"/>
                  <a:gd name="connsiteX16" fmla="*/ 9710 w 19610"/>
                  <a:gd name="connsiteY16" fmla="*/ 3048 h 17430"/>
                  <a:gd name="connsiteX17" fmla="*/ 8092 w 19610"/>
                  <a:gd name="connsiteY17" fmla="*/ 7429 h 17430"/>
                  <a:gd name="connsiteX18" fmla="*/ 3142 w 19610"/>
                  <a:gd name="connsiteY18" fmla="*/ 7525 h 17430"/>
                  <a:gd name="connsiteX19" fmla="*/ 7045 w 19610"/>
                  <a:gd name="connsiteY19" fmla="*/ 10382 h 17430"/>
                  <a:gd name="connsiteX20" fmla="*/ 5617 w 19610"/>
                  <a:gd name="connsiteY20" fmla="*/ 14859 h 17430"/>
                  <a:gd name="connsiteX21" fmla="*/ 9806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858"/>
                    </a:lnTo>
                    <a:lnTo>
                      <a:pt x="0" y="6572"/>
                    </a:lnTo>
                    <a:lnTo>
                      <a:pt x="7426" y="6477"/>
                    </a:lnTo>
                    <a:lnTo>
                      <a:pt x="9806" y="0"/>
                    </a:lnTo>
                    <a:lnTo>
                      <a:pt x="12185" y="6477"/>
                    </a:lnTo>
                    <a:lnTo>
                      <a:pt x="19611" y="6572"/>
                    </a:lnTo>
                    <a:lnTo>
                      <a:pt x="13708" y="10858"/>
                    </a:lnTo>
                    <a:lnTo>
                      <a:pt x="15803" y="17431"/>
                    </a:lnTo>
                    <a:lnTo>
                      <a:pt x="9806" y="13525"/>
                    </a:lnTo>
                    <a:lnTo>
                      <a:pt x="3808" y="17431"/>
                    </a:lnTo>
                    <a:close/>
                    <a:moveTo>
                      <a:pt x="9806" y="12192"/>
                    </a:moveTo>
                    <a:lnTo>
                      <a:pt x="13804" y="14859"/>
                    </a:lnTo>
                    <a:lnTo>
                      <a:pt x="12376" y="10382"/>
                    </a:lnTo>
                    <a:lnTo>
                      <a:pt x="16279" y="7525"/>
                    </a:lnTo>
                    <a:lnTo>
                      <a:pt x="11328" y="7429"/>
                    </a:lnTo>
                    <a:lnTo>
                      <a:pt x="9710" y="3048"/>
                    </a:lnTo>
                    <a:lnTo>
                      <a:pt x="8092" y="7429"/>
                    </a:lnTo>
                    <a:lnTo>
                      <a:pt x="3142" y="7525"/>
                    </a:lnTo>
                    <a:lnTo>
                      <a:pt x="7045" y="10382"/>
                    </a:lnTo>
                    <a:lnTo>
                      <a:pt x="5617" y="14859"/>
                    </a:lnTo>
                    <a:lnTo>
                      <a:pt x="9806" y="12192"/>
                    </a:lnTo>
                    <a:close/>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28" name="Freeform 227">
                <a:extLst>
                  <a:ext uri="{FF2B5EF4-FFF2-40B4-BE49-F238E27FC236}">
                    <a16:creationId xmlns:a16="http://schemas.microsoft.com/office/drawing/2014/main" id="{C97C791E-E21E-3547-A62A-D6AA421CA9D1}"/>
                  </a:ext>
                </a:extLst>
              </p:cNvPr>
              <p:cNvSpPr/>
              <p:nvPr/>
            </p:nvSpPr>
            <p:spPr>
              <a:xfrm>
                <a:off x="8027431"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7425 w 16373"/>
                  <a:gd name="connsiteY3" fmla="*/ 2191 h 14668"/>
                  <a:gd name="connsiteX4" fmla="*/ 6188 w 16373"/>
                  <a:gd name="connsiteY4" fmla="*/ 5429 h 14668"/>
                  <a:gd name="connsiteX5" fmla="*/ 2570 w 16373"/>
                  <a:gd name="connsiteY5" fmla="*/ 5524 h 14668"/>
                  <a:gd name="connsiteX6" fmla="*/ 0 w 16373"/>
                  <a:gd name="connsiteY6" fmla="*/ 5524 h 14668"/>
                  <a:gd name="connsiteX7" fmla="*/ 2094 w 16373"/>
                  <a:gd name="connsiteY7" fmla="*/ 7048 h 14668"/>
                  <a:gd name="connsiteX8" fmla="*/ 4950 w 16373"/>
                  <a:gd name="connsiteY8" fmla="*/ 9144 h 14668"/>
                  <a:gd name="connsiteX9" fmla="*/ 3903 w 16373"/>
                  <a:gd name="connsiteY9" fmla="*/ 12382 h 14668"/>
                  <a:gd name="connsiteX10" fmla="*/ 3237 w 16373"/>
                  <a:gd name="connsiteY10" fmla="*/ 14668 h 14668"/>
                  <a:gd name="connsiteX11" fmla="*/ 5140 w 16373"/>
                  <a:gd name="connsiteY11" fmla="*/ 13335 h 14668"/>
                  <a:gd name="connsiteX12" fmla="*/ 8187 w 16373"/>
                  <a:gd name="connsiteY12" fmla="*/ 11335 h 14668"/>
                  <a:gd name="connsiteX13" fmla="*/ 11233 w 16373"/>
                  <a:gd name="connsiteY13" fmla="*/ 13335 h 14668"/>
                  <a:gd name="connsiteX14" fmla="*/ 13137 w 16373"/>
                  <a:gd name="connsiteY14" fmla="*/ 14668 h 14668"/>
                  <a:gd name="connsiteX15" fmla="*/ 12471 w 16373"/>
                  <a:gd name="connsiteY15" fmla="*/ 12382 h 14668"/>
                  <a:gd name="connsiteX16" fmla="*/ 11423 w 16373"/>
                  <a:gd name="connsiteY16" fmla="*/ 9144 h 14668"/>
                  <a:gd name="connsiteX17" fmla="*/ 14279 w 16373"/>
                  <a:gd name="connsiteY17" fmla="*/ 7048 h 14668"/>
                  <a:gd name="connsiteX18" fmla="*/ 16374 w 16373"/>
                  <a:gd name="connsiteY18" fmla="*/ 5524 h 14668"/>
                  <a:gd name="connsiteX19" fmla="*/ 13899 w 16373"/>
                  <a:gd name="connsiteY19" fmla="*/ 5524 h 14668"/>
                  <a:gd name="connsiteX20" fmla="*/ 10186 w 16373"/>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73" h="14668">
                    <a:moveTo>
                      <a:pt x="10186" y="5429"/>
                    </a:moveTo>
                    <a:lnTo>
                      <a:pt x="8949" y="2191"/>
                    </a:lnTo>
                    <a:lnTo>
                      <a:pt x="8187" y="0"/>
                    </a:lnTo>
                    <a:lnTo>
                      <a:pt x="7425" y="2191"/>
                    </a:lnTo>
                    <a:lnTo>
                      <a:pt x="6188" y="5429"/>
                    </a:lnTo>
                    <a:lnTo>
                      <a:pt x="2570" y="5524"/>
                    </a:lnTo>
                    <a:lnTo>
                      <a:pt x="0" y="5524"/>
                    </a:lnTo>
                    <a:lnTo>
                      <a:pt x="2094" y="7048"/>
                    </a:lnTo>
                    <a:lnTo>
                      <a:pt x="4950" y="9144"/>
                    </a:lnTo>
                    <a:lnTo>
                      <a:pt x="3903" y="12382"/>
                    </a:lnTo>
                    <a:lnTo>
                      <a:pt x="3237"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29" name="Freeform 228">
                <a:extLst>
                  <a:ext uri="{FF2B5EF4-FFF2-40B4-BE49-F238E27FC236}">
                    <a16:creationId xmlns:a16="http://schemas.microsoft.com/office/drawing/2014/main" id="{9198CE99-4246-3549-B5C8-A9A7D19DE066}"/>
                  </a:ext>
                </a:extLst>
              </p:cNvPr>
              <p:cNvSpPr/>
              <p:nvPr/>
            </p:nvSpPr>
            <p:spPr>
              <a:xfrm>
                <a:off x="8025813" y="4926139"/>
                <a:ext cx="19610" cy="17526"/>
              </a:xfrm>
              <a:custGeom>
                <a:avLst/>
                <a:gdLst>
                  <a:gd name="connsiteX0" fmla="*/ 3808 w 19610"/>
                  <a:gd name="connsiteY0" fmla="*/ 17526 h 17526"/>
                  <a:gd name="connsiteX1" fmla="*/ 5902 w 19610"/>
                  <a:gd name="connsiteY1" fmla="*/ 10859 h 17526"/>
                  <a:gd name="connsiteX2" fmla="*/ 0 w 19610"/>
                  <a:gd name="connsiteY2" fmla="*/ 6572 h 17526"/>
                  <a:gd name="connsiteX3" fmla="*/ 7425 w 19610"/>
                  <a:gd name="connsiteY3" fmla="*/ 6477 h 17526"/>
                  <a:gd name="connsiteX4" fmla="*/ 9805 w 19610"/>
                  <a:gd name="connsiteY4" fmla="*/ 0 h 17526"/>
                  <a:gd name="connsiteX5" fmla="*/ 12185 w 19610"/>
                  <a:gd name="connsiteY5" fmla="*/ 6477 h 17526"/>
                  <a:gd name="connsiteX6" fmla="*/ 19610 w 19610"/>
                  <a:gd name="connsiteY6" fmla="*/ 6572 h 17526"/>
                  <a:gd name="connsiteX7" fmla="*/ 13708 w 19610"/>
                  <a:gd name="connsiteY7" fmla="*/ 10859 h 17526"/>
                  <a:gd name="connsiteX8" fmla="*/ 15803 w 19610"/>
                  <a:gd name="connsiteY8" fmla="*/ 17526 h 17526"/>
                  <a:gd name="connsiteX9" fmla="*/ 9901 w 19610"/>
                  <a:gd name="connsiteY9" fmla="*/ 13526 h 17526"/>
                  <a:gd name="connsiteX10" fmla="*/ 3808 w 19610"/>
                  <a:gd name="connsiteY10" fmla="*/ 17526 h 17526"/>
                  <a:gd name="connsiteX11" fmla="*/ 9805 w 19610"/>
                  <a:gd name="connsiteY11" fmla="*/ 12287 h 17526"/>
                  <a:gd name="connsiteX12" fmla="*/ 13804 w 19610"/>
                  <a:gd name="connsiteY12" fmla="*/ 14954 h 17526"/>
                  <a:gd name="connsiteX13" fmla="*/ 12376 w 19610"/>
                  <a:gd name="connsiteY13" fmla="*/ 10478 h 17526"/>
                  <a:gd name="connsiteX14" fmla="*/ 16374 w 19610"/>
                  <a:gd name="connsiteY14" fmla="*/ 7620 h 17526"/>
                  <a:gd name="connsiteX15" fmla="*/ 11424 w 19610"/>
                  <a:gd name="connsiteY15" fmla="*/ 7525 h 17526"/>
                  <a:gd name="connsiteX16" fmla="*/ 9805 w 19610"/>
                  <a:gd name="connsiteY16" fmla="*/ 3143 h 17526"/>
                  <a:gd name="connsiteX17" fmla="*/ 8187 w 19610"/>
                  <a:gd name="connsiteY17" fmla="*/ 7525 h 17526"/>
                  <a:gd name="connsiteX18" fmla="*/ 3237 w 19610"/>
                  <a:gd name="connsiteY18" fmla="*/ 7620 h 17526"/>
                  <a:gd name="connsiteX19" fmla="*/ 7235 w 19610"/>
                  <a:gd name="connsiteY19" fmla="*/ 10478 h 17526"/>
                  <a:gd name="connsiteX20" fmla="*/ 5807 w 19610"/>
                  <a:gd name="connsiteY20" fmla="*/ 14954 h 17526"/>
                  <a:gd name="connsiteX21" fmla="*/ 9805 w 19610"/>
                  <a:gd name="connsiteY21" fmla="*/ 12287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3808" y="17526"/>
                    </a:moveTo>
                    <a:lnTo>
                      <a:pt x="5902" y="10859"/>
                    </a:lnTo>
                    <a:lnTo>
                      <a:pt x="0" y="6572"/>
                    </a:lnTo>
                    <a:lnTo>
                      <a:pt x="7425" y="6477"/>
                    </a:lnTo>
                    <a:lnTo>
                      <a:pt x="9805" y="0"/>
                    </a:lnTo>
                    <a:lnTo>
                      <a:pt x="12185" y="6477"/>
                    </a:lnTo>
                    <a:lnTo>
                      <a:pt x="19610" y="6572"/>
                    </a:lnTo>
                    <a:lnTo>
                      <a:pt x="13708" y="10859"/>
                    </a:lnTo>
                    <a:lnTo>
                      <a:pt x="15803" y="17526"/>
                    </a:lnTo>
                    <a:lnTo>
                      <a:pt x="9901" y="13526"/>
                    </a:lnTo>
                    <a:lnTo>
                      <a:pt x="3808" y="17526"/>
                    </a:lnTo>
                    <a:close/>
                    <a:moveTo>
                      <a:pt x="9805" y="12287"/>
                    </a:moveTo>
                    <a:lnTo>
                      <a:pt x="13804" y="14954"/>
                    </a:lnTo>
                    <a:lnTo>
                      <a:pt x="12376" y="10478"/>
                    </a:lnTo>
                    <a:lnTo>
                      <a:pt x="16374" y="7620"/>
                    </a:lnTo>
                    <a:lnTo>
                      <a:pt x="11424" y="7525"/>
                    </a:lnTo>
                    <a:lnTo>
                      <a:pt x="9805" y="3143"/>
                    </a:lnTo>
                    <a:lnTo>
                      <a:pt x="8187" y="7525"/>
                    </a:lnTo>
                    <a:lnTo>
                      <a:pt x="3237" y="7620"/>
                    </a:lnTo>
                    <a:lnTo>
                      <a:pt x="7235" y="10478"/>
                    </a:lnTo>
                    <a:lnTo>
                      <a:pt x="5807" y="14954"/>
                    </a:lnTo>
                    <a:lnTo>
                      <a:pt x="9805" y="12287"/>
                    </a:lnTo>
                    <a:close/>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30" name="Freeform 229">
                <a:extLst>
                  <a:ext uri="{FF2B5EF4-FFF2-40B4-BE49-F238E27FC236}">
                    <a16:creationId xmlns:a16="http://schemas.microsoft.com/office/drawing/2014/main" id="{ABF6278D-BD96-3C43-83C4-7B4B4EE4768E}"/>
                  </a:ext>
                </a:extLst>
              </p:cNvPr>
              <p:cNvSpPr/>
              <p:nvPr/>
            </p:nvSpPr>
            <p:spPr>
              <a:xfrm>
                <a:off x="8008487" y="4946523"/>
                <a:ext cx="16373" cy="14573"/>
              </a:xfrm>
              <a:custGeom>
                <a:avLst/>
                <a:gdLst>
                  <a:gd name="connsiteX0" fmla="*/ 10091 w 16373"/>
                  <a:gd name="connsiteY0" fmla="*/ 5429 h 14573"/>
                  <a:gd name="connsiteX1" fmla="*/ 8949 w 16373"/>
                  <a:gd name="connsiteY1" fmla="*/ 2095 h 14573"/>
                  <a:gd name="connsiteX2" fmla="*/ 8187 w 16373"/>
                  <a:gd name="connsiteY2" fmla="*/ 0 h 14573"/>
                  <a:gd name="connsiteX3" fmla="*/ 7425 w 16373"/>
                  <a:gd name="connsiteY3" fmla="*/ 2095 h 14573"/>
                  <a:gd name="connsiteX4" fmla="*/ 6188 w 16373"/>
                  <a:gd name="connsiteY4" fmla="*/ 5429 h 14573"/>
                  <a:gd name="connsiteX5" fmla="*/ 2475 w 16373"/>
                  <a:gd name="connsiteY5" fmla="*/ 5429 h 14573"/>
                  <a:gd name="connsiteX6" fmla="*/ 0 w 16373"/>
                  <a:gd name="connsiteY6" fmla="*/ 5524 h 14573"/>
                  <a:gd name="connsiteX7" fmla="*/ 1999 w 16373"/>
                  <a:gd name="connsiteY7" fmla="*/ 6953 h 14573"/>
                  <a:gd name="connsiteX8" fmla="*/ 4950 w 16373"/>
                  <a:gd name="connsiteY8" fmla="*/ 9049 h 14573"/>
                  <a:gd name="connsiteX9" fmla="*/ 3903 w 16373"/>
                  <a:gd name="connsiteY9" fmla="*/ 12382 h 14573"/>
                  <a:gd name="connsiteX10" fmla="*/ 3142 w 16373"/>
                  <a:gd name="connsiteY10" fmla="*/ 14573 h 14573"/>
                  <a:gd name="connsiteX11" fmla="*/ 5141 w 16373"/>
                  <a:gd name="connsiteY11" fmla="*/ 13335 h 14573"/>
                  <a:gd name="connsiteX12" fmla="*/ 8187 w 16373"/>
                  <a:gd name="connsiteY12" fmla="*/ 11335 h 14573"/>
                  <a:gd name="connsiteX13" fmla="*/ 11233 w 16373"/>
                  <a:gd name="connsiteY13" fmla="*/ 13335 h 14573"/>
                  <a:gd name="connsiteX14" fmla="*/ 13137 w 16373"/>
                  <a:gd name="connsiteY14" fmla="*/ 14573 h 14573"/>
                  <a:gd name="connsiteX15" fmla="*/ 11424 w 16373"/>
                  <a:gd name="connsiteY15" fmla="*/ 9049 h 14573"/>
                  <a:gd name="connsiteX16" fmla="*/ 14279 w 16373"/>
                  <a:gd name="connsiteY16" fmla="*/ 6953 h 14573"/>
                  <a:gd name="connsiteX17" fmla="*/ 16374 w 16373"/>
                  <a:gd name="connsiteY17" fmla="*/ 5524 h 14573"/>
                  <a:gd name="connsiteX18" fmla="*/ 13804 w 16373"/>
                  <a:gd name="connsiteY18" fmla="*/ 5429 h 14573"/>
                  <a:gd name="connsiteX19" fmla="*/ 10091 w 16373"/>
                  <a:gd name="connsiteY19" fmla="*/ 542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573">
                    <a:moveTo>
                      <a:pt x="10091" y="5429"/>
                    </a:moveTo>
                    <a:lnTo>
                      <a:pt x="8949" y="2095"/>
                    </a:lnTo>
                    <a:lnTo>
                      <a:pt x="8187" y="0"/>
                    </a:lnTo>
                    <a:lnTo>
                      <a:pt x="7425" y="2095"/>
                    </a:lnTo>
                    <a:lnTo>
                      <a:pt x="6188" y="5429"/>
                    </a:lnTo>
                    <a:lnTo>
                      <a:pt x="2475" y="5429"/>
                    </a:lnTo>
                    <a:lnTo>
                      <a:pt x="0" y="5524"/>
                    </a:lnTo>
                    <a:lnTo>
                      <a:pt x="1999" y="6953"/>
                    </a:lnTo>
                    <a:lnTo>
                      <a:pt x="4950" y="9049"/>
                    </a:lnTo>
                    <a:lnTo>
                      <a:pt x="3903" y="12382"/>
                    </a:lnTo>
                    <a:lnTo>
                      <a:pt x="3142" y="14573"/>
                    </a:lnTo>
                    <a:lnTo>
                      <a:pt x="5141" y="13335"/>
                    </a:lnTo>
                    <a:lnTo>
                      <a:pt x="8187" y="11335"/>
                    </a:lnTo>
                    <a:lnTo>
                      <a:pt x="11233" y="13335"/>
                    </a:lnTo>
                    <a:lnTo>
                      <a:pt x="13137" y="14573"/>
                    </a:lnTo>
                    <a:lnTo>
                      <a:pt x="11424" y="9049"/>
                    </a:lnTo>
                    <a:lnTo>
                      <a:pt x="14279" y="6953"/>
                    </a:lnTo>
                    <a:lnTo>
                      <a:pt x="16374" y="5524"/>
                    </a:lnTo>
                    <a:lnTo>
                      <a:pt x="13804" y="5429"/>
                    </a:lnTo>
                    <a:lnTo>
                      <a:pt x="10091" y="5429"/>
                    </a:lnTo>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31" name="Freeform 230">
                <a:extLst>
                  <a:ext uri="{FF2B5EF4-FFF2-40B4-BE49-F238E27FC236}">
                    <a16:creationId xmlns:a16="http://schemas.microsoft.com/office/drawing/2014/main" id="{19B34DDA-0221-594A-B009-0AD1962C022F}"/>
                  </a:ext>
                </a:extLst>
              </p:cNvPr>
              <p:cNvSpPr/>
              <p:nvPr/>
            </p:nvSpPr>
            <p:spPr>
              <a:xfrm>
                <a:off x="8006869" y="4945094"/>
                <a:ext cx="19515" cy="17335"/>
              </a:xfrm>
              <a:custGeom>
                <a:avLst/>
                <a:gdLst>
                  <a:gd name="connsiteX0" fmla="*/ 3808 w 19515"/>
                  <a:gd name="connsiteY0" fmla="*/ 17336 h 17335"/>
                  <a:gd name="connsiteX1" fmla="*/ 5902 w 19515"/>
                  <a:gd name="connsiteY1" fmla="*/ 10763 h 17335"/>
                  <a:gd name="connsiteX2" fmla="*/ 0 w 19515"/>
                  <a:gd name="connsiteY2" fmla="*/ 6477 h 17335"/>
                  <a:gd name="connsiteX3" fmla="*/ 7425 w 19515"/>
                  <a:gd name="connsiteY3" fmla="*/ 6382 h 17335"/>
                  <a:gd name="connsiteX4" fmla="*/ 9805 w 19515"/>
                  <a:gd name="connsiteY4" fmla="*/ 0 h 17335"/>
                  <a:gd name="connsiteX5" fmla="*/ 12090 w 19515"/>
                  <a:gd name="connsiteY5" fmla="*/ 6382 h 17335"/>
                  <a:gd name="connsiteX6" fmla="*/ 19515 w 19515"/>
                  <a:gd name="connsiteY6" fmla="*/ 6477 h 17335"/>
                  <a:gd name="connsiteX7" fmla="*/ 13613 w 19515"/>
                  <a:gd name="connsiteY7" fmla="*/ 10763 h 17335"/>
                  <a:gd name="connsiteX8" fmla="*/ 15707 w 19515"/>
                  <a:gd name="connsiteY8" fmla="*/ 17336 h 17335"/>
                  <a:gd name="connsiteX9" fmla="*/ 9710 w 19515"/>
                  <a:gd name="connsiteY9" fmla="*/ 13430 h 17335"/>
                  <a:gd name="connsiteX10" fmla="*/ 3808 w 19515"/>
                  <a:gd name="connsiteY10" fmla="*/ 17336 h 17335"/>
                  <a:gd name="connsiteX11" fmla="*/ 9805 w 19515"/>
                  <a:gd name="connsiteY11" fmla="*/ 12097 h 17335"/>
                  <a:gd name="connsiteX12" fmla="*/ 13803 w 19515"/>
                  <a:gd name="connsiteY12" fmla="*/ 14764 h 17335"/>
                  <a:gd name="connsiteX13" fmla="*/ 12375 w 19515"/>
                  <a:gd name="connsiteY13" fmla="*/ 10287 h 17335"/>
                  <a:gd name="connsiteX14" fmla="*/ 16374 w 19515"/>
                  <a:gd name="connsiteY14" fmla="*/ 7429 h 17335"/>
                  <a:gd name="connsiteX15" fmla="*/ 11423 w 19515"/>
                  <a:gd name="connsiteY15" fmla="*/ 7334 h 17335"/>
                  <a:gd name="connsiteX16" fmla="*/ 9805 w 19515"/>
                  <a:gd name="connsiteY16" fmla="*/ 2953 h 17335"/>
                  <a:gd name="connsiteX17" fmla="*/ 8187 w 19515"/>
                  <a:gd name="connsiteY17" fmla="*/ 7334 h 17335"/>
                  <a:gd name="connsiteX18" fmla="*/ 3237 w 19515"/>
                  <a:gd name="connsiteY18" fmla="*/ 7429 h 17335"/>
                  <a:gd name="connsiteX19" fmla="*/ 7235 w 19515"/>
                  <a:gd name="connsiteY19" fmla="*/ 10287 h 17335"/>
                  <a:gd name="connsiteX20" fmla="*/ 5807 w 19515"/>
                  <a:gd name="connsiteY20" fmla="*/ 14764 h 17335"/>
                  <a:gd name="connsiteX21" fmla="*/ 9805 w 19515"/>
                  <a:gd name="connsiteY21" fmla="*/ 12097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335">
                    <a:moveTo>
                      <a:pt x="3808" y="17336"/>
                    </a:moveTo>
                    <a:lnTo>
                      <a:pt x="5902" y="10763"/>
                    </a:lnTo>
                    <a:lnTo>
                      <a:pt x="0" y="6477"/>
                    </a:lnTo>
                    <a:lnTo>
                      <a:pt x="7425" y="6382"/>
                    </a:lnTo>
                    <a:lnTo>
                      <a:pt x="9805" y="0"/>
                    </a:lnTo>
                    <a:lnTo>
                      <a:pt x="12090" y="6382"/>
                    </a:lnTo>
                    <a:lnTo>
                      <a:pt x="19515" y="6477"/>
                    </a:lnTo>
                    <a:lnTo>
                      <a:pt x="13613" y="10763"/>
                    </a:lnTo>
                    <a:lnTo>
                      <a:pt x="15707" y="17336"/>
                    </a:lnTo>
                    <a:lnTo>
                      <a:pt x="9710" y="13430"/>
                    </a:lnTo>
                    <a:lnTo>
                      <a:pt x="3808" y="17336"/>
                    </a:lnTo>
                    <a:close/>
                    <a:moveTo>
                      <a:pt x="9805" y="12097"/>
                    </a:moveTo>
                    <a:lnTo>
                      <a:pt x="13803" y="14764"/>
                    </a:lnTo>
                    <a:lnTo>
                      <a:pt x="12375" y="10287"/>
                    </a:lnTo>
                    <a:lnTo>
                      <a:pt x="16374" y="7429"/>
                    </a:lnTo>
                    <a:lnTo>
                      <a:pt x="11423" y="7334"/>
                    </a:lnTo>
                    <a:lnTo>
                      <a:pt x="9805" y="2953"/>
                    </a:lnTo>
                    <a:lnTo>
                      <a:pt x="8187" y="7334"/>
                    </a:lnTo>
                    <a:lnTo>
                      <a:pt x="3237" y="7429"/>
                    </a:lnTo>
                    <a:lnTo>
                      <a:pt x="7235" y="10287"/>
                    </a:lnTo>
                    <a:lnTo>
                      <a:pt x="5807" y="14764"/>
                    </a:lnTo>
                    <a:lnTo>
                      <a:pt x="9805" y="12097"/>
                    </a:lnTo>
                    <a:close/>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32" name="Freeform 231">
                <a:extLst>
                  <a:ext uri="{FF2B5EF4-FFF2-40B4-BE49-F238E27FC236}">
                    <a16:creationId xmlns:a16="http://schemas.microsoft.com/office/drawing/2014/main" id="{3B61B2BF-61E7-C642-A988-C79C50DE5D6B}"/>
                  </a:ext>
                </a:extLst>
              </p:cNvPr>
              <p:cNvSpPr/>
              <p:nvPr/>
            </p:nvSpPr>
            <p:spPr>
              <a:xfrm>
                <a:off x="8001443" y="4972621"/>
                <a:ext cx="16278" cy="14668"/>
              </a:xfrm>
              <a:custGeom>
                <a:avLst/>
                <a:gdLst>
                  <a:gd name="connsiteX0" fmla="*/ 11138 w 16278"/>
                  <a:gd name="connsiteY0" fmla="*/ 13335 h 14668"/>
                  <a:gd name="connsiteX1" fmla="*/ 13137 w 16278"/>
                  <a:gd name="connsiteY1" fmla="*/ 14669 h 14668"/>
                  <a:gd name="connsiteX2" fmla="*/ 12375 w 16278"/>
                  <a:gd name="connsiteY2" fmla="*/ 12383 h 14668"/>
                  <a:gd name="connsiteX3" fmla="*/ 11328 w 16278"/>
                  <a:gd name="connsiteY3" fmla="*/ 9049 h 14668"/>
                  <a:gd name="connsiteX4" fmla="*/ 14279 w 16278"/>
                  <a:gd name="connsiteY4" fmla="*/ 7049 h 14668"/>
                  <a:gd name="connsiteX5" fmla="*/ 16279 w 16278"/>
                  <a:gd name="connsiteY5" fmla="*/ 5525 h 14668"/>
                  <a:gd name="connsiteX6" fmla="*/ 13804 w 16278"/>
                  <a:gd name="connsiteY6" fmla="*/ 5525 h 14668"/>
                  <a:gd name="connsiteX7" fmla="*/ 10091 w 16278"/>
                  <a:gd name="connsiteY7" fmla="*/ 5429 h 14668"/>
                  <a:gd name="connsiteX8" fmla="*/ 8853 w 16278"/>
                  <a:gd name="connsiteY8" fmla="*/ 2096 h 14668"/>
                  <a:gd name="connsiteX9" fmla="*/ 8092 w 16278"/>
                  <a:gd name="connsiteY9" fmla="*/ 0 h 14668"/>
                  <a:gd name="connsiteX10" fmla="*/ 7330 w 16278"/>
                  <a:gd name="connsiteY10" fmla="*/ 2096 h 14668"/>
                  <a:gd name="connsiteX11" fmla="*/ 6093 w 16278"/>
                  <a:gd name="connsiteY11" fmla="*/ 5429 h 14668"/>
                  <a:gd name="connsiteX12" fmla="*/ 2475 w 16278"/>
                  <a:gd name="connsiteY12" fmla="*/ 5525 h 14668"/>
                  <a:gd name="connsiteX13" fmla="*/ 0 w 16278"/>
                  <a:gd name="connsiteY13" fmla="*/ 5525 h 14668"/>
                  <a:gd name="connsiteX14" fmla="*/ 1999 w 16278"/>
                  <a:gd name="connsiteY14" fmla="*/ 7049 h 14668"/>
                  <a:gd name="connsiteX15" fmla="*/ 4855 w 16278"/>
                  <a:gd name="connsiteY15" fmla="*/ 9049 h 14668"/>
                  <a:gd name="connsiteX16" fmla="*/ 3808 w 16278"/>
                  <a:gd name="connsiteY16" fmla="*/ 12383 h 14668"/>
                  <a:gd name="connsiteX17" fmla="*/ 3142 w 16278"/>
                  <a:gd name="connsiteY17" fmla="*/ 14669 h 14668"/>
                  <a:gd name="connsiteX18" fmla="*/ 5045 w 16278"/>
                  <a:gd name="connsiteY18" fmla="*/ 13335 h 14668"/>
                  <a:gd name="connsiteX19" fmla="*/ 8092 w 16278"/>
                  <a:gd name="connsiteY19" fmla="*/ 11335 h 14668"/>
                  <a:gd name="connsiteX20" fmla="*/ 11138 w 16278"/>
                  <a:gd name="connsiteY20" fmla="*/ 13335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1138" y="13335"/>
                    </a:moveTo>
                    <a:lnTo>
                      <a:pt x="13137" y="14669"/>
                    </a:lnTo>
                    <a:lnTo>
                      <a:pt x="12375" y="12383"/>
                    </a:lnTo>
                    <a:lnTo>
                      <a:pt x="11328" y="9049"/>
                    </a:lnTo>
                    <a:lnTo>
                      <a:pt x="14279" y="7049"/>
                    </a:lnTo>
                    <a:lnTo>
                      <a:pt x="16279" y="5525"/>
                    </a:lnTo>
                    <a:lnTo>
                      <a:pt x="13804" y="5525"/>
                    </a:lnTo>
                    <a:lnTo>
                      <a:pt x="10091" y="5429"/>
                    </a:lnTo>
                    <a:lnTo>
                      <a:pt x="8853" y="2096"/>
                    </a:lnTo>
                    <a:lnTo>
                      <a:pt x="8092" y="0"/>
                    </a:lnTo>
                    <a:lnTo>
                      <a:pt x="7330" y="2096"/>
                    </a:lnTo>
                    <a:lnTo>
                      <a:pt x="6093" y="5429"/>
                    </a:lnTo>
                    <a:lnTo>
                      <a:pt x="2475" y="5525"/>
                    </a:lnTo>
                    <a:lnTo>
                      <a:pt x="0" y="5525"/>
                    </a:lnTo>
                    <a:lnTo>
                      <a:pt x="1999" y="7049"/>
                    </a:lnTo>
                    <a:lnTo>
                      <a:pt x="4855" y="9049"/>
                    </a:lnTo>
                    <a:lnTo>
                      <a:pt x="3808" y="12383"/>
                    </a:lnTo>
                    <a:lnTo>
                      <a:pt x="3142" y="14669"/>
                    </a:lnTo>
                    <a:lnTo>
                      <a:pt x="5045" y="13335"/>
                    </a:lnTo>
                    <a:lnTo>
                      <a:pt x="8092" y="11335"/>
                    </a:lnTo>
                    <a:lnTo>
                      <a:pt x="11138" y="13335"/>
                    </a:lnTo>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33" name="Freeform 232">
                <a:extLst>
                  <a:ext uri="{FF2B5EF4-FFF2-40B4-BE49-F238E27FC236}">
                    <a16:creationId xmlns:a16="http://schemas.microsoft.com/office/drawing/2014/main" id="{772AB71F-DD8F-9142-82FC-F651A429393B}"/>
                  </a:ext>
                </a:extLst>
              </p:cNvPr>
              <p:cNvSpPr/>
              <p:nvPr/>
            </p:nvSpPr>
            <p:spPr>
              <a:xfrm>
                <a:off x="7999824" y="4971097"/>
                <a:ext cx="19610" cy="17430"/>
              </a:xfrm>
              <a:custGeom>
                <a:avLst/>
                <a:gdLst>
                  <a:gd name="connsiteX0" fmla="*/ 3808 w 19610"/>
                  <a:gd name="connsiteY0" fmla="*/ 17431 h 17430"/>
                  <a:gd name="connsiteX1" fmla="*/ 5902 w 19610"/>
                  <a:gd name="connsiteY1" fmla="*/ 10763 h 17430"/>
                  <a:gd name="connsiteX2" fmla="*/ 0 w 19610"/>
                  <a:gd name="connsiteY2" fmla="*/ 6477 h 17430"/>
                  <a:gd name="connsiteX3" fmla="*/ 7425 w 19610"/>
                  <a:gd name="connsiteY3" fmla="*/ 6382 h 17430"/>
                  <a:gd name="connsiteX4" fmla="*/ 9805 w 19610"/>
                  <a:gd name="connsiteY4" fmla="*/ 0 h 17430"/>
                  <a:gd name="connsiteX5" fmla="*/ 12185 w 19610"/>
                  <a:gd name="connsiteY5" fmla="*/ 6382 h 17430"/>
                  <a:gd name="connsiteX6" fmla="*/ 19610 w 19610"/>
                  <a:gd name="connsiteY6" fmla="*/ 6477 h 17430"/>
                  <a:gd name="connsiteX7" fmla="*/ 13708 w 19610"/>
                  <a:gd name="connsiteY7" fmla="*/ 10763 h 17430"/>
                  <a:gd name="connsiteX8" fmla="*/ 15802 w 19610"/>
                  <a:gd name="connsiteY8" fmla="*/ 17431 h 17430"/>
                  <a:gd name="connsiteX9" fmla="*/ 9805 w 19610"/>
                  <a:gd name="connsiteY9" fmla="*/ 13430 h 17430"/>
                  <a:gd name="connsiteX10" fmla="*/ 3808 w 19610"/>
                  <a:gd name="connsiteY10" fmla="*/ 17431 h 17430"/>
                  <a:gd name="connsiteX11" fmla="*/ 9710 w 19610"/>
                  <a:gd name="connsiteY11" fmla="*/ 12192 h 17430"/>
                  <a:gd name="connsiteX12" fmla="*/ 13708 w 19610"/>
                  <a:gd name="connsiteY12" fmla="*/ 14859 h 17430"/>
                  <a:gd name="connsiteX13" fmla="*/ 12280 w 19610"/>
                  <a:gd name="connsiteY13" fmla="*/ 10382 h 17430"/>
                  <a:gd name="connsiteX14" fmla="*/ 16183 w 19610"/>
                  <a:gd name="connsiteY14" fmla="*/ 7525 h 17430"/>
                  <a:gd name="connsiteX15" fmla="*/ 11233 w 19610"/>
                  <a:gd name="connsiteY15" fmla="*/ 7429 h 17430"/>
                  <a:gd name="connsiteX16" fmla="*/ 9615 w 19610"/>
                  <a:gd name="connsiteY16" fmla="*/ 3048 h 17430"/>
                  <a:gd name="connsiteX17" fmla="*/ 7996 w 19610"/>
                  <a:gd name="connsiteY17" fmla="*/ 7429 h 17430"/>
                  <a:gd name="connsiteX18" fmla="*/ 3046 w 19610"/>
                  <a:gd name="connsiteY18" fmla="*/ 7525 h 17430"/>
                  <a:gd name="connsiteX19" fmla="*/ 7044 w 19610"/>
                  <a:gd name="connsiteY19" fmla="*/ 10382 h 17430"/>
                  <a:gd name="connsiteX20" fmla="*/ 5617 w 19610"/>
                  <a:gd name="connsiteY20" fmla="*/ 14859 h 17430"/>
                  <a:gd name="connsiteX21" fmla="*/ 9710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763"/>
                    </a:lnTo>
                    <a:lnTo>
                      <a:pt x="0" y="6477"/>
                    </a:lnTo>
                    <a:lnTo>
                      <a:pt x="7425" y="6382"/>
                    </a:lnTo>
                    <a:lnTo>
                      <a:pt x="9805" y="0"/>
                    </a:lnTo>
                    <a:lnTo>
                      <a:pt x="12185" y="6382"/>
                    </a:lnTo>
                    <a:lnTo>
                      <a:pt x="19610" y="6477"/>
                    </a:lnTo>
                    <a:lnTo>
                      <a:pt x="13708" y="10763"/>
                    </a:lnTo>
                    <a:lnTo>
                      <a:pt x="15802" y="17431"/>
                    </a:lnTo>
                    <a:lnTo>
                      <a:pt x="9805" y="13430"/>
                    </a:lnTo>
                    <a:lnTo>
                      <a:pt x="3808" y="17431"/>
                    </a:lnTo>
                    <a:close/>
                    <a:moveTo>
                      <a:pt x="9710" y="12192"/>
                    </a:moveTo>
                    <a:lnTo>
                      <a:pt x="13708" y="14859"/>
                    </a:lnTo>
                    <a:lnTo>
                      <a:pt x="12280" y="10382"/>
                    </a:lnTo>
                    <a:lnTo>
                      <a:pt x="16183" y="7525"/>
                    </a:lnTo>
                    <a:lnTo>
                      <a:pt x="11233" y="7429"/>
                    </a:lnTo>
                    <a:lnTo>
                      <a:pt x="9615" y="3048"/>
                    </a:lnTo>
                    <a:lnTo>
                      <a:pt x="7996" y="7429"/>
                    </a:lnTo>
                    <a:lnTo>
                      <a:pt x="3046" y="7525"/>
                    </a:lnTo>
                    <a:lnTo>
                      <a:pt x="7044" y="10382"/>
                    </a:lnTo>
                    <a:lnTo>
                      <a:pt x="5617" y="14859"/>
                    </a:lnTo>
                    <a:lnTo>
                      <a:pt x="9710" y="12192"/>
                    </a:lnTo>
                    <a:close/>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34" name="Freeform 233">
                <a:extLst>
                  <a:ext uri="{FF2B5EF4-FFF2-40B4-BE49-F238E27FC236}">
                    <a16:creationId xmlns:a16="http://schemas.microsoft.com/office/drawing/2014/main" id="{560F2954-771D-BA4F-99A3-1CCD9C9B16B6}"/>
                  </a:ext>
                </a:extLst>
              </p:cNvPr>
              <p:cNvSpPr/>
              <p:nvPr/>
            </p:nvSpPr>
            <p:spPr>
              <a:xfrm>
                <a:off x="8008392" y="4998434"/>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6953 h 14668"/>
                  <a:gd name="connsiteX8" fmla="*/ 4950 w 16278"/>
                  <a:gd name="connsiteY8" fmla="*/ 9049 h 14668"/>
                  <a:gd name="connsiteX9" fmla="*/ 3903 w 16278"/>
                  <a:gd name="connsiteY9" fmla="*/ 12383 h 14668"/>
                  <a:gd name="connsiteX10" fmla="*/ 3141 w 16278"/>
                  <a:gd name="connsiteY10" fmla="*/ 14573 h 14668"/>
                  <a:gd name="connsiteX11" fmla="*/ 5140 w 16278"/>
                  <a:gd name="connsiteY11" fmla="*/ 13335 h 14668"/>
                  <a:gd name="connsiteX12" fmla="*/ 8187 w 16278"/>
                  <a:gd name="connsiteY12" fmla="*/ 11335 h 14668"/>
                  <a:gd name="connsiteX13" fmla="*/ 11233 w 16278"/>
                  <a:gd name="connsiteY13" fmla="*/ 13335 h 14668"/>
                  <a:gd name="connsiteX14" fmla="*/ 13137 w 16278"/>
                  <a:gd name="connsiteY14" fmla="*/ 14668 h 14668"/>
                  <a:gd name="connsiteX15" fmla="*/ 12471 w 16278"/>
                  <a:gd name="connsiteY15" fmla="*/ 12383 h 14668"/>
                  <a:gd name="connsiteX16" fmla="*/ 11423 w 16278"/>
                  <a:gd name="connsiteY16" fmla="*/ 9049 h 14668"/>
                  <a:gd name="connsiteX17" fmla="*/ 14279 w 16278"/>
                  <a:gd name="connsiteY17" fmla="*/ 6953 h 14668"/>
                  <a:gd name="connsiteX18" fmla="*/ 16279 w 16278"/>
                  <a:gd name="connsiteY18" fmla="*/ 5525 h 14668"/>
                  <a:gd name="connsiteX19" fmla="*/ 13803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6953"/>
                    </a:lnTo>
                    <a:lnTo>
                      <a:pt x="4950" y="9049"/>
                    </a:lnTo>
                    <a:lnTo>
                      <a:pt x="3903" y="12383"/>
                    </a:lnTo>
                    <a:lnTo>
                      <a:pt x="3141" y="14573"/>
                    </a:lnTo>
                    <a:lnTo>
                      <a:pt x="5140" y="13335"/>
                    </a:lnTo>
                    <a:lnTo>
                      <a:pt x="8187" y="11335"/>
                    </a:lnTo>
                    <a:lnTo>
                      <a:pt x="11233" y="13335"/>
                    </a:lnTo>
                    <a:lnTo>
                      <a:pt x="13137" y="14668"/>
                    </a:lnTo>
                    <a:lnTo>
                      <a:pt x="12471" y="12383"/>
                    </a:lnTo>
                    <a:lnTo>
                      <a:pt x="11423" y="9049"/>
                    </a:lnTo>
                    <a:lnTo>
                      <a:pt x="14279" y="6953"/>
                    </a:lnTo>
                    <a:lnTo>
                      <a:pt x="16279" y="5525"/>
                    </a:lnTo>
                    <a:lnTo>
                      <a:pt x="13803" y="5525"/>
                    </a:lnTo>
                    <a:lnTo>
                      <a:pt x="10186" y="5429"/>
                    </a:lnTo>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35" name="Freeform 234">
                <a:extLst>
                  <a:ext uri="{FF2B5EF4-FFF2-40B4-BE49-F238E27FC236}">
                    <a16:creationId xmlns:a16="http://schemas.microsoft.com/office/drawing/2014/main" id="{9EBA9DC9-A3A1-4943-9DA2-A6A5DABDFB67}"/>
                  </a:ext>
                </a:extLst>
              </p:cNvPr>
              <p:cNvSpPr/>
              <p:nvPr/>
            </p:nvSpPr>
            <p:spPr>
              <a:xfrm>
                <a:off x="8006678" y="4996910"/>
                <a:ext cx="19610" cy="17430"/>
              </a:xfrm>
              <a:custGeom>
                <a:avLst/>
                <a:gdLst>
                  <a:gd name="connsiteX0" fmla="*/ 15803 w 19610"/>
                  <a:gd name="connsiteY0" fmla="*/ 17431 h 17430"/>
                  <a:gd name="connsiteX1" fmla="*/ 9806 w 19610"/>
                  <a:gd name="connsiteY1" fmla="*/ 13525 h 17430"/>
                  <a:gd name="connsiteX2" fmla="*/ 3808 w 19610"/>
                  <a:gd name="connsiteY2" fmla="*/ 17431 h 17430"/>
                  <a:gd name="connsiteX3" fmla="*/ 5902 w 19610"/>
                  <a:gd name="connsiteY3" fmla="*/ 10858 h 17430"/>
                  <a:gd name="connsiteX4" fmla="*/ 0 w 19610"/>
                  <a:gd name="connsiteY4" fmla="*/ 6572 h 17430"/>
                  <a:gd name="connsiteX5" fmla="*/ 7426 w 19610"/>
                  <a:gd name="connsiteY5" fmla="*/ 6382 h 17430"/>
                  <a:gd name="connsiteX6" fmla="*/ 9806 w 19610"/>
                  <a:gd name="connsiteY6" fmla="*/ 0 h 17430"/>
                  <a:gd name="connsiteX7" fmla="*/ 12185 w 19610"/>
                  <a:gd name="connsiteY7" fmla="*/ 6382 h 17430"/>
                  <a:gd name="connsiteX8" fmla="*/ 19611 w 19610"/>
                  <a:gd name="connsiteY8" fmla="*/ 6572 h 17430"/>
                  <a:gd name="connsiteX9" fmla="*/ 13708 w 19610"/>
                  <a:gd name="connsiteY9" fmla="*/ 10858 h 17430"/>
                  <a:gd name="connsiteX10" fmla="*/ 15803 w 19610"/>
                  <a:gd name="connsiteY10" fmla="*/ 17431 h 17430"/>
                  <a:gd name="connsiteX11" fmla="*/ 9901 w 19610"/>
                  <a:gd name="connsiteY11" fmla="*/ 12192 h 17430"/>
                  <a:gd name="connsiteX12" fmla="*/ 13899 w 19610"/>
                  <a:gd name="connsiteY12" fmla="*/ 14859 h 17430"/>
                  <a:gd name="connsiteX13" fmla="*/ 12471 w 19610"/>
                  <a:gd name="connsiteY13" fmla="*/ 10382 h 17430"/>
                  <a:gd name="connsiteX14" fmla="*/ 16374 w 19610"/>
                  <a:gd name="connsiteY14" fmla="*/ 7525 h 17430"/>
                  <a:gd name="connsiteX15" fmla="*/ 11424 w 19610"/>
                  <a:gd name="connsiteY15" fmla="*/ 7429 h 17430"/>
                  <a:gd name="connsiteX16" fmla="*/ 9806 w 19610"/>
                  <a:gd name="connsiteY16" fmla="*/ 3048 h 17430"/>
                  <a:gd name="connsiteX17" fmla="*/ 8187 w 19610"/>
                  <a:gd name="connsiteY17" fmla="*/ 7429 h 17430"/>
                  <a:gd name="connsiteX18" fmla="*/ 3237 w 19610"/>
                  <a:gd name="connsiteY18" fmla="*/ 7525 h 17430"/>
                  <a:gd name="connsiteX19" fmla="*/ 7140 w 19610"/>
                  <a:gd name="connsiteY19" fmla="*/ 10382 h 17430"/>
                  <a:gd name="connsiteX20" fmla="*/ 5712 w 19610"/>
                  <a:gd name="connsiteY20" fmla="*/ 14859 h 17430"/>
                  <a:gd name="connsiteX21" fmla="*/ 9901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803" y="17431"/>
                    </a:moveTo>
                    <a:lnTo>
                      <a:pt x="9806" y="13525"/>
                    </a:lnTo>
                    <a:lnTo>
                      <a:pt x="3808" y="17431"/>
                    </a:lnTo>
                    <a:lnTo>
                      <a:pt x="5902" y="10858"/>
                    </a:lnTo>
                    <a:lnTo>
                      <a:pt x="0" y="6572"/>
                    </a:lnTo>
                    <a:lnTo>
                      <a:pt x="7426" y="6382"/>
                    </a:lnTo>
                    <a:lnTo>
                      <a:pt x="9806" y="0"/>
                    </a:lnTo>
                    <a:lnTo>
                      <a:pt x="12185" y="6382"/>
                    </a:lnTo>
                    <a:lnTo>
                      <a:pt x="19611" y="6572"/>
                    </a:lnTo>
                    <a:lnTo>
                      <a:pt x="13708" y="10858"/>
                    </a:lnTo>
                    <a:lnTo>
                      <a:pt x="15803" y="17431"/>
                    </a:lnTo>
                    <a:close/>
                    <a:moveTo>
                      <a:pt x="9901" y="12192"/>
                    </a:moveTo>
                    <a:lnTo>
                      <a:pt x="13899" y="14859"/>
                    </a:lnTo>
                    <a:lnTo>
                      <a:pt x="12471" y="10382"/>
                    </a:lnTo>
                    <a:lnTo>
                      <a:pt x="16374" y="7525"/>
                    </a:lnTo>
                    <a:lnTo>
                      <a:pt x="11424" y="7429"/>
                    </a:lnTo>
                    <a:lnTo>
                      <a:pt x="9806" y="3048"/>
                    </a:lnTo>
                    <a:lnTo>
                      <a:pt x="8187" y="7429"/>
                    </a:lnTo>
                    <a:lnTo>
                      <a:pt x="3237" y="7525"/>
                    </a:lnTo>
                    <a:lnTo>
                      <a:pt x="7140" y="10382"/>
                    </a:lnTo>
                    <a:lnTo>
                      <a:pt x="5712" y="14859"/>
                    </a:lnTo>
                    <a:lnTo>
                      <a:pt x="9901" y="12192"/>
                    </a:lnTo>
                    <a:close/>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36" name="Freeform 235">
                <a:extLst>
                  <a:ext uri="{FF2B5EF4-FFF2-40B4-BE49-F238E27FC236}">
                    <a16:creationId xmlns:a16="http://schemas.microsoft.com/office/drawing/2014/main" id="{385A225C-D608-A947-A160-4CB020516B6E}"/>
                  </a:ext>
                </a:extLst>
              </p:cNvPr>
              <p:cNvSpPr/>
              <p:nvPr/>
            </p:nvSpPr>
            <p:spPr>
              <a:xfrm>
                <a:off x="8027241" y="5017293"/>
                <a:ext cx="16278" cy="14668"/>
              </a:xfrm>
              <a:custGeom>
                <a:avLst/>
                <a:gdLst>
                  <a:gd name="connsiteX0" fmla="*/ 10091 w 16278"/>
                  <a:gd name="connsiteY0" fmla="*/ 5429 h 14668"/>
                  <a:gd name="connsiteX1" fmla="*/ 8949 w 16278"/>
                  <a:gd name="connsiteY1" fmla="*/ 2096 h 14668"/>
                  <a:gd name="connsiteX2" fmla="*/ 8187 w 16278"/>
                  <a:gd name="connsiteY2" fmla="*/ 0 h 14668"/>
                  <a:gd name="connsiteX3" fmla="*/ 7330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2 w 16278"/>
                  <a:gd name="connsiteY10" fmla="*/ 14668 h 14668"/>
                  <a:gd name="connsiteX11" fmla="*/ 5045 w 16278"/>
                  <a:gd name="connsiteY11" fmla="*/ 13335 h 14668"/>
                  <a:gd name="connsiteX12" fmla="*/ 8187 w 16278"/>
                  <a:gd name="connsiteY12" fmla="*/ 11335 h 14668"/>
                  <a:gd name="connsiteX13" fmla="*/ 11138 w 16278"/>
                  <a:gd name="connsiteY13" fmla="*/ 13335 h 14668"/>
                  <a:gd name="connsiteX14" fmla="*/ 13137 w 16278"/>
                  <a:gd name="connsiteY14" fmla="*/ 14668 h 14668"/>
                  <a:gd name="connsiteX15" fmla="*/ 12376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091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091" y="5429"/>
                    </a:moveTo>
                    <a:lnTo>
                      <a:pt x="8949" y="2096"/>
                    </a:lnTo>
                    <a:lnTo>
                      <a:pt x="8187" y="0"/>
                    </a:lnTo>
                    <a:lnTo>
                      <a:pt x="7330" y="2096"/>
                    </a:lnTo>
                    <a:lnTo>
                      <a:pt x="6188" y="5429"/>
                    </a:lnTo>
                    <a:lnTo>
                      <a:pt x="2475" y="5525"/>
                    </a:lnTo>
                    <a:lnTo>
                      <a:pt x="0" y="5525"/>
                    </a:lnTo>
                    <a:lnTo>
                      <a:pt x="1999" y="7049"/>
                    </a:lnTo>
                    <a:lnTo>
                      <a:pt x="4950" y="9144"/>
                    </a:lnTo>
                    <a:lnTo>
                      <a:pt x="3903" y="12383"/>
                    </a:lnTo>
                    <a:lnTo>
                      <a:pt x="3142" y="14668"/>
                    </a:lnTo>
                    <a:lnTo>
                      <a:pt x="5045" y="13335"/>
                    </a:lnTo>
                    <a:lnTo>
                      <a:pt x="8187" y="11335"/>
                    </a:lnTo>
                    <a:lnTo>
                      <a:pt x="11138" y="13335"/>
                    </a:lnTo>
                    <a:lnTo>
                      <a:pt x="13137" y="14668"/>
                    </a:lnTo>
                    <a:lnTo>
                      <a:pt x="12376" y="12383"/>
                    </a:lnTo>
                    <a:lnTo>
                      <a:pt x="11424" y="9144"/>
                    </a:lnTo>
                    <a:lnTo>
                      <a:pt x="14279" y="7049"/>
                    </a:lnTo>
                    <a:lnTo>
                      <a:pt x="16279" y="5525"/>
                    </a:lnTo>
                    <a:lnTo>
                      <a:pt x="13804" y="5525"/>
                    </a:lnTo>
                    <a:lnTo>
                      <a:pt x="10091" y="5429"/>
                    </a:lnTo>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37" name="Freeform 236">
                <a:extLst>
                  <a:ext uri="{FF2B5EF4-FFF2-40B4-BE49-F238E27FC236}">
                    <a16:creationId xmlns:a16="http://schemas.microsoft.com/office/drawing/2014/main" id="{C23B5017-FA35-FF48-850F-EADD05114760}"/>
                  </a:ext>
                </a:extLst>
              </p:cNvPr>
              <p:cNvSpPr/>
              <p:nvPr/>
            </p:nvSpPr>
            <p:spPr>
              <a:xfrm>
                <a:off x="8025623" y="5015674"/>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805 w 19610"/>
                  <a:gd name="connsiteY9" fmla="*/ 13621 h 17525"/>
                  <a:gd name="connsiteX10" fmla="*/ 3808 w 19610"/>
                  <a:gd name="connsiteY10" fmla="*/ 17526 h 17525"/>
                  <a:gd name="connsiteX11" fmla="*/ 9805 w 19610"/>
                  <a:gd name="connsiteY11" fmla="*/ 12287 h 17525"/>
                  <a:gd name="connsiteX12" fmla="*/ 13803 w 19610"/>
                  <a:gd name="connsiteY12" fmla="*/ 14954 h 17525"/>
                  <a:gd name="connsiteX13" fmla="*/ 12375 w 19610"/>
                  <a:gd name="connsiteY13" fmla="*/ 10477 h 17525"/>
                  <a:gd name="connsiteX14" fmla="*/ 16374 w 19610"/>
                  <a:gd name="connsiteY14" fmla="*/ 7620 h 17525"/>
                  <a:gd name="connsiteX15" fmla="*/ 11423 w 19610"/>
                  <a:gd name="connsiteY15" fmla="*/ 7525 h 17525"/>
                  <a:gd name="connsiteX16" fmla="*/ 9805 w 19610"/>
                  <a:gd name="connsiteY16" fmla="*/ 3143 h 17525"/>
                  <a:gd name="connsiteX17" fmla="*/ 8187 w 19610"/>
                  <a:gd name="connsiteY17" fmla="*/ 7525 h 17525"/>
                  <a:gd name="connsiteX18" fmla="*/ 3237 w 19610"/>
                  <a:gd name="connsiteY18" fmla="*/ 7620 h 17525"/>
                  <a:gd name="connsiteX19" fmla="*/ 7140 w 19610"/>
                  <a:gd name="connsiteY19" fmla="*/ 10477 h 17525"/>
                  <a:gd name="connsiteX20" fmla="*/ 5712 w 19610"/>
                  <a:gd name="connsiteY20" fmla="*/ 14954 h 17525"/>
                  <a:gd name="connsiteX21" fmla="*/ 9805 w 19610"/>
                  <a:gd name="connsiteY21" fmla="*/ 12287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805" y="13621"/>
                    </a:lnTo>
                    <a:lnTo>
                      <a:pt x="3808" y="17526"/>
                    </a:lnTo>
                    <a:close/>
                    <a:moveTo>
                      <a:pt x="9805" y="12287"/>
                    </a:moveTo>
                    <a:lnTo>
                      <a:pt x="13803" y="14954"/>
                    </a:lnTo>
                    <a:lnTo>
                      <a:pt x="12375" y="10477"/>
                    </a:lnTo>
                    <a:lnTo>
                      <a:pt x="16374" y="7620"/>
                    </a:lnTo>
                    <a:lnTo>
                      <a:pt x="11423" y="7525"/>
                    </a:lnTo>
                    <a:lnTo>
                      <a:pt x="9805" y="3143"/>
                    </a:lnTo>
                    <a:lnTo>
                      <a:pt x="8187" y="7525"/>
                    </a:lnTo>
                    <a:lnTo>
                      <a:pt x="3237" y="7620"/>
                    </a:lnTo>
                    <a:lnTo>
                      <a:pt x="7140" y="10477"/>
                    </a:lnTo>
                    <a:lnTo>
                      <a:pt x="5712" y="14954"/>
                    </a:lnTo>
                    <a:lnTo>
                      <a:pt x="9805" y="12287"/>
                    </a:lnTo>
                    <a:close/>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38" name="Freeform 237">
                <a:extLst>
                  <a:ext uri="{FF2B5EF4-FFF2-40B4-BE49-F238E27FC236}">
                    <a16:creationId xmlns:a16="http://schemas.microsoft.com/office/drawing/2014/main" id="{DC4EC3C5-5D2D-FC4E-A7AD-3E35732D77DF}"/>
                  </a:ext>
                </a:extLst>
              </p:cNvPr>
              <p:cNvSpPr/>
              <p:nvPr/>
            </p:nvSpPr>
            <p:spPr>
              <a:xfrm>
                <a:off x="8053515" y="5024246"/>
                <a:ext cx="16278" cy="14668"/>
              </a:xfrm>
              <a:custGeom>
                <a:avLst/>
                <a:gdLst>
                  <a:gd name="connsiteX0" fmla="*/ 10091 w 16278"/>
                  <a:gd name="connsiteY0" fmla="*/ 5429 h 14668"/>
                  <a:gd name="connsiteX1" fmla="*/ 8949 w 16278"/>
                  <a:gd name="connsiteY1" fmla="*/ 2191 h 14668"/>
                  <a:gd name="connsiteX2" fmla="*/ 8092 w 16278"/>
                  <a:gd name="connsiteY2" fmla="*/ 0 h 14668"/>
                  <a:gd name="connsiteX3" fmla="*/ 7425 w 16278"/>
                  <a:gd name="connsiteY3" fmla="*/ 2191 h 14668"/>
                  <a:gd name="connsiteX4" fmla="*/ 6188 w 16278"/>
                  <a:gd name="connsiteY4" fmla="*/ 5429 h 14668"/>
                  <a:gd name="connsiteX5" fmla="*/ 2475 w 16278"/>
                  <a:gd name="connsiteY5" fmla="*/ 5525 h 14668"/>
                  <a:gd name="connsiteX6" fmla="*/ 0 w 16278"/>
                  <a:gd name="connsiteY6" fmla="*/ 5620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8092 w 16278"/>
                  <a:gd name="connsiteY11" fmla="*/ 11335 h 14668"/>
                  <a:gd name="connsiteX12" fmla="*/ 11233 w 16278"/>
                  <a:gd name="connsiteY12" fmla="*/ 13335 h 14668"/>
                  <a:gd name="connsiteX13" fmla="*/ 13137 w 16278"/>
                  <a:gd name="connsiteY13" fmla="*/ 14669 h 14668"/>
                  <a:gd name="connsiteX14" fmla="*/ 12471 w 16278"/>
                  <a:gd name="connsiteY14" fmla="*/ 12383 h 14668"/>
                  <a:gd name="connsiteX15" fmla="*/ 11328 w 16278"/>
                  <a:gd name="connsiteY15" fmla="*/ 9144 h 14668"/>
                  <a:gd name="connsiteX16" fmla="*/ 14279 w 16278"/>
                  <a:gd name="connsiteY16" fmla="*/ 7049 h 14668"/>
                  <a:gd name="connsiteX17" fmla="*/ 16279 w 16278"/>
                  <a:gd name="connsiteY17" fmla="*/ 5620 h 14668"/>
                  <a:gd name="connsiteX18" fmla="*/ 13804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949" y="2191"/>
                    </a:lnTo>
                    <a:lnTo>
                      <a:pt x="8092" y="0"/>
                    </a:lnTo>
                    <a:lnTo>
                      <a:pt x="7425" y="2191"/>
                    </a:lnTo>
                    <a:lnTo>
                      <a:pt x="6188" y="5429"/>
                    </a:lnTo>
                    <a:lnTo>
                      <a:pt x="2475" y="5525"/>
                    </a:lnTo>
                    <a:lnTo>
                      <a:pt x="0" y="5620"/>
                    </a:lnTo>
                    <a:lnTo>
                      <a:pt x="1999" y="7049"/>
                    </a:lnTo>
                    <a:lnTo>
                      <a:pt x="4950" y="9144"/>
                    </a:lnTo>
                    <a:lnTo>
                      <a:pt x="3903" y="12383"/>
                    </a:lnTo>
                    <a:lnTo>
                      <a:pt x="3141" y="14669"/>
                    </a:lnTo>
                    <a:lnTo>
                      <a:pt x="8092" y="11335"/>
                    </a:lnTo>
                    <a:lnTo>
                      <a:pt x="11233" y="13335"/>
                    </a:lnTo>
                    <a:lnTo>
                      <a:pt x="13137" y="14669"/>
                    </a:lnTo>
                    <a:lnTo>
                      <a:pt x="12471" y="12383"/>
                    </a:lnTo>
                    <a:lnTo>
                      <a:pt x="11328" y="9144"/>
                    </a:lnTo>
                    <a:lnTo>
                      <a:pt x="14279" y="7049"/>
                    </a:lnTo>
                    <a:lnTo>
                      <a:pt x="16279" y="5620"/>
                    </a:lnTo>
                    <a:lnTo>
                      <a:pt x="13804" y="5525"/>
                    </a:lnTo>
                    <a:lnTo>
                      <a:pt x="10091" y="5429"/>
                    </a:lnTo>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39" name="Freeform 238">
                <a:extLst>
                  <a:ext uri="{FF2B5EF4-FFF2-40B4-BE49-F238E27FC236}">
                    <a16:creationId xmlns:a16="http://schemas.microsoft.com/office/drawing/2014/main" id="{0EF450CE-8388-3F4B-92F4-F9EAEBE4519B}"/>
                  </a:ext>
                </a:extLst>
              </p:cNvPr>
              <p:cNvSpPr/>
              <p:nvPr/>
            </p:nvSpPr>
            <p:spPr>
              <a:xfrm>
                <a:off x="8051897" y="5022627"/>
                <a:ext cx="19515" cy="17525"/>
              </a:xfrm>
              <a:custGeom>
                <a:avLst/>
                <a:gdLst>
                  <a:gd name="connsiteX0" fmla="*/ 15708 w 19515"/>
                  <a:gd name="connsiteY0" fmla="*/ 17526 h 17525"/>
                  <a:gd name="connsiteX1" fmla="*/ 9710 w 19515"/>
                  <a:gd name="connsiteY1" fmla="*/ 13621 h 17525"/>
                  <a:gd name="connsiteX2" fmla="*/ 3808 w 19515"/>
                  <a:gd name="connsiteY2" fmla="*/ 17526 h 17525"/>
                  <a:gd name="connsiteX3" fmla="*/ 5902 w 19515"/>
                  <a:gd name="connsiteY3" fmla="*/ 10954 h 17525"/>
                  <a:gd name="connsiteX4" fmla="*/ 0 w 19515"/>
                  <a:gd name="connsiteY4" fmla="*/ 6667 h 17525"/>
                  <a:gd name="connsiteX5" fmla="*/ 7426 w 19515"/>
                  <a:gd name="connsiteY5" fmla="*/ 6477 h 17525"/>
                  <a:gd name="connsiteX6" fmla="*/ 9710 w 19515"/>
                  <a:gd name="connsiteY6" fmla="*/ 0 h 17525"/>
                  <a:gd name="connsiteX7" fmla="*/ 12090 w 19515"/>
                  <a:gd name="connsiteY7" fmla="*/ 6477 h 17525"/>
                  <a:gd name="connsiteX8" fmla="*/ 19515 w 19515"/>
                  <a:gd name="connsiteY8" fmla="*/ 6667 h 17525"/>
                  <a:gd name="connsiteX9" fmla="*/ 13613 w 19515"/>
                  <a:gd name="connsiteY9" fmla="*/ 10954 h 17525"/>
                  <a:gd name="connsiteX10" fmla="*/ 15708 w 19515"/>
                  <a:gd name="connsiteY10" fmla="*/ 17526 h 17525"/>
                  <a:gd name="connsiteX11" fmla="*/ 3142 w 19515"/>
                  <a:gd name="connsiteY11" fmla="*/ 7715 h 17525"/>
                  <a:gd name="connsiteX12" fmla="*/ 7140 w 19515"/>
                  <a:gd name="connsiteY12" fmla="*/ 10573 h 17525"/>
                  <a:gd name="connsiteX13" fmla="*/ 5712 w 19515"/>
                  <a:gd name="connsiteY13" fmla="*/ 15050 h 17525"/>
                  <a:gd name="connsiteX14" fmla="*/ 9710 w 19515"/>
                  <a:gd name="connsiteY14" fmla="*/ 12383 h 17525"/>
                  <a:gd name="connsiteX15" fmla="*/ 13708 w 19515"/>
                  <a:gd name="connsiteY15" fmla="*/ 15050 h 17525"/>
                  <a:gd name="connsiteX16" fmla="*/ 12280 w 19515"/>
                  <a:gd name="connsiteY16" fmla="*/ 10573 h 17525"/>
                  <a:gd name="connsiteX17" fmla="*/ 16279 w 19515"/>
                  <a:gd name="connsiteY17" fmla="*/ 7715 h 17525"/>
                  <a:gd name="connsiteX18" fmla="*/ 11328 w 19515"/>
                  <a:gd name="connsiteY18" fmla="*/ 7620 h 17525"/>
                  <a:gd name="connsiteX19" fmla="*/ 9710 w 19515"/>
                  <a:gd name="connsiteY19" fmla="*/ 3238 h 17525"/>
                  <a:gd name="connsiteX20" fmla="*/ 8092 w 19515"/>
                  <a:gd name="connsiteY20" fmla="*/ 7620 h 17525"/>
                  <a:gd name="connsiteX21" fmla="*/ 3142 w 19515"/>
                  <a:gd name="connsiteY21" fmla="*/ 7715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525">
                    <a:moveTo>
                      <a:pt x="15708" y="17526"/>
                    </a:moveTo>
                    <a:lnTo>
                      <a:pt x="9710" y="13621"/>
                    </a:lnTo>
                    <a:lnTo>
                      <a:pt x="3808" y="17526"/>
                    </a:lnTo>
                    <a:lnTo>
                      <a:pt x="5902" y="10954"/>
                    </a:lnTo>
                    <a:lnTo>
                      <a:pt x="0" y="6667"/>
                    </a:lnTo>
                    <a:lnTo>
                      <a:pt x="7426" y="6477"/>
                    </a:lnTo>
                    <a:lnTo>
                      <a:pt x="9710" y="0"/>
                    </a:lnTo>
                    <a:lnTo>
                      <a:pt x="12090" y="6477"/>
                    </a:lnTo>
                    <a:lnTo>
                      <a:pt x="19515" y="6667"/>
                    </a:lnTo>
                    <a:lnTo>
                      <a:pt x="13613" y="10954"/>
                    </a:lnTo>
                    <a:lnTo>
                      <a:pt x="15708" y="17526"/>
                    </a:lnTo>
                    <a:close/>
                    <a:moveTo>
                      <a:pt x="3142" y="7715"/>
                    </a:moveTo>
                    <a:lnTo>
                      <a:pt x="7140" y="10573"/>
                    </a:lnTo>
                    <a:lnTo>
                      <a:pt x="5712" y="15050"/>
                    </a:lnTo>
                    <a:lnTo>
                      <a:pt x="9710" y="12383"/>
                    </a:lnTo>
                    <a:lnTo>
                      <a:pt x="13708" y="15050"/>
                    </a:lnTo>
                    <a:lnTo>
                      <a:pt x="12280" y="10573"/>
                    </a:lnTo>
                    <a:lnTo>
                      <a:pt x="16279" y="7715"/>
                    </a:lnTo>
                    <a:lnTo>
                      <a:pt x="11328" y="7620"/>
                    </a:lnTo>
                    <a:lnTo>
                      <a:pt x="9710" y="3238"/>
                    </a:lnTo>
                    <a:lnTo>
                      <a:pt x="8092" y="7620"/>
                    </a:lnTo>
                    <a:lnTo>
                      <a:pt x="3142" y="7715"/>
                    </a:lnTo>
                    <a:close/>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40" name="Freeform 239">
                <a:extLst>
                  <a:ext uri="{FF2B5EF4-FFF2-40B4-BE49-F238E27FC236}">
                    <a16:creationId xmlns:a16="http://schemas.microsoft.com/office/drawing/2014/main" id="{AE2D9F40-7CC4-6A44-B24D-7C0B0ACF34B8}"/>
                  </a:ext>
                </a:extLst>
              </p:cNvPr>
              <p:cNvSpPr/>
              <p:nvPr/>
            </p:nvSpPr>
            <p:spPr>
              <a:xfrm>
                <a:off x="8079599" y="5017484"/>
                <a:ext cx="16278" cy="14573"/>
              </a:xfrm>
              <a:custGeom>
                <a:avLst/>
                <a:gdLst>
                  <a:gd name="connsiteX0" fmla="*/ 10091 w 16278"/>
                  <a:gd name="connsiteY0" fmla="*/ 5334 h 14573"/>
                  <a:gd name="connsiteX1" fmla="*/ 8854 w 16278"/>
                  <a:gd name="connsiteY1" fmla="*/ 2096 h 14573"/>
                  <a:gd name="connsiteX2" fmla="*/ 8092 w 16278"/>
                  <a:gd name="connsiteY2" fmla="*/ 0 h 14573"/>
                  <a:gd name="connsiteX3" fmla="*/ 7330 w 16278"/>
                  <a:gd name="connsiteY3" fmla="*/ 2096 h 14573"/>
                  <a:gd name="connsiteX4" fmla="*/ 6188 w 16278"/>
                  <a:gd name="connsiteY4" fmla="*/ 5334 h 14573"/>
                  <a:gd name="connsiteX5" fmla="*/ 2475 w 16278"/>
                  <a:gd name="connsiteY5" fmla="*/ 5429 h 14573"/>
                  <a:gd name="connsiteX6" fmla="*/ 0 w 16278"/>
                  <a:gd name="connsiteY6" fmla="*/ 5525 h 14573"/>
                  <a:gd name="connsiteX7" fmla="*/ 1999 w 16278"/>
                  <a:gd name="connsiteY7" fmla="*/ 6953 h 14573"/>
                  <a:gd name="connsiteX8" fmla="*/ 4950 w 16278"/>
                  <a:gd name="connsiteY8" fmla="*/ 9049 h 14573"/>
                  <a:gd name="connsiteX9" fmla="*/ 3903 w 16278"/>
                  <a:gd name="connsiteY9" fmla="*/ 12383 h 14573"/>
                  <a:gd name="connsiteX10" fmla="*/ 3142 w 16278"/>
                  <a:gd name="connsiteY10" fmla="*/ 14573 h 14573"/>
                  <a:gd name="connsiteX11" fmla="*/ 5045 w 16278"/>
                  <a:gd name="connsiteY11" fmla="*/ 13335 h 14573"/>
                  <a:gd name="connsiteX12" fmla="*/ 8092 w 16278"/>
                  <a:gd name="connsiteY12" fmla="*/ 11239 h 14573"/>
                  <a:gd name="connsiteX13" fmla="*/ 11138 w 16278"/>
                  <a:gd name="connsiteY13" fmla="*/ 13335 h 14573"/>
                  <a:gd name="connsiteX14" fmla="*/ 13137 w 16278"/>
                  <a:gd name="connsiteY14" fmla="*/ 14573 h 14573"/>
                  <a:gd name="connsiteX15" fmla="*/ 12376 w 16278"/>
                  <a:gd name="connsiteY15" fmla="*/ 12383 h 14573"/>
                  <a:gd name="connsiteX16" fmla="*/ 11328 w 16278"/>
                  <a:gd name="connsiteY16" fmla="*/ 9049 h 14573"/>
                  <a:gd name="connsiteX17" fmla="*/ 14279 w 16278"/>
                  <a:gd name="connsiteY17" fmla="*/ 6953 h 14573"/>
                  <a:gd name="connsiteX18" fmla="*/ 16279 w 16278"/>
                  <a:gd name="connsiteY18" fmla="*/ 5525 h 14573"/>
                  <a:gd name="connsiteX19" fmla="*/ 13804 w 16278"/>
                  <a:gd name="connsiteY19" fmla="*/ 5429 h 14573"/>
                  <a:gd name="connsiteX20" fmla="*/ 10091 w 16278"/>
                  <a:gd name="connsiteY20" fmla="*/ 533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10091" y="5334"/>
                    </a:moveTo>
                    <a:lnTo>
                      <a:pt x="8854" y="2096"/>
                    </a:lnTo>
                    <a:lnTo>
                      <a:pt x="8092" y="0"/>
                    </a:lnTo>
                    <a:lnTo>
                      <a:pt x="7330" y="2096"/>
                    </a:lnTo>
                    <a:lnTo>
                      <a:pt x="6188" y="5334"/>
                    </a:lnTo>
                    <a:lnTo>
                      <a:pt x="2475" y="5429"/>
                    </a:lnTo>
                    <a:lnTo>
                      <a:pt x="0" y="5525"/>
                    </a:lnTo>
                    <a:lnTo>
                      <a:pt x="1999" y="6953"/>
                    </a:lnTo>
                    <a:lnTo>
                      <a:pt x="4950" y="9049"/>
                    </a:lnTo>
                    <a:lnTo>
                      <a:pt x="3903" y="12383"/>
                    </a:lnTo>
                    <a:lnTo>
                      <a:pt x="3142" y="14573"/>
                    </a:lnTo>
                    <a:lnTo>
                      <a:pt x="5045" y="13335"/>
                    </a:lnTo>
                    <a:lnTo>
                      <a:pt x="8092" y="11239"/>
                    </a:lnTo>
                    <a:lnTo>
                      <a:pt x="11138" y="13335"/>
                    </a:lnTo>
                    <a:lnTo>
                      <a:pt x="13137" y="14573"/>
                    </a:lnTo>
                    <a:lnTo>
                      <a:pt x="12376" y="12383"/>
                    </a:lnTo>
                    <a:lnTo>
                      <a:pt x="11328" y="9049"/>
                    </a:lnTo>
                    <a:lnTo>
                      <a:pt x="14279" y="6953"/>
                    </a:lnTo>
                    <a:lnTo>
                      <a:pt x="16279" y="5525"/>
                    </a:lnTo>
                    <a:lnTo>
                      <a:pt x="13804" y="5429"/>
                    </a:lnTo>
                    <a:lnTo>
                      <a:pt x="10091" y="5334"/>
                    </a:lnTo>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41" name="Freeform 240">
                <a:extLst>
                  <a:ext uri="{FF2B5EF4-FFF2-40B4-BE49-F238E27FC236}">
                    <a16:creationId xmlns:a16="http://schemas.microsoft.com/office/drawing/2014/main" id="{DA14F908-415F-554C-B147-2F7EBE503BA1}"/>
                  </a:ext>
                </a:extLst>
              </p:cNvPr>
              <p:cNvSpPr/>
              <p:nvPr/>
            </p:nvSpPr>
            <p:spPr>
              <a:xfrm>
                <a:off x="8077981" y="5015769"/>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901 w 19610"/>
                  <a:gd name="connsiteY9" fmla="*/ 13621 h 17525"/>
                  <a:gd name="connsiteX10" fmla="*/ 3808 w 19610"/>
                  <a:gd name="connsiteY10" fmla="*/ 17526 h 17525"/>
                  <a:gd name="connsiteX11" fmla="*/ 9710 w 19610"/>
                  <a:gd name="connsiteY11" fmla="*/ 12383 h 17525"/>
                  <a:gd name="connsiteX12" fmla="*/ 13708 w 19610"/>
                  <a:gd name="connsiteY12" fmla="*/ 15050 h 17525"/>
                  <a:gd name="connsiteX13" fmla="*/ 12280 w 19610"/>
                  <a:gd name="connsiteY13" fmla="*/ 10573 h 17525"/>
                  <a:gd name="connsiteX14" fmla="*/ 16183 w 19610"/>
                  <a:gd name="connsiteY14" fmla="*/ 7715 h 17525"/>
                  <a:gd name="connsiteX15" fmla="*/ 11233 w 19610"/>
                  <a:gd name="connsiteY15" fmla="*/ 7620 h 17525"/>
                  <a:gd name="connsiteX16" fmla="*/ 9615 w 19610"/>
                  <a:gd name="connsiteY16" fmla="*/ 3238 h 17525"/>
                  <a:gd name="connsiteX17" fmla="*/ 7996 w 19610"/>
                  <a:gd name="connsiteY17" fmla="*/ 7620 h 17525"/>
                  <a:gd name="connsiteX18" fmla="*/ 3046 w 19610"/>
                  <a:gd name="connsiteY18" fmla="*/ 7715 h 17525"/>
                  <a:gd name="connsiteX19" fmla="*/ 6949 w 19610"/>
                  <a:gd name="connsiteY19" fmla="*/ 10573 h 17525"/>
                  <a:gd name="connsiteX20" fmla="*/ 5521 w 19610"/>
                  <a:gd name="connsiteY20" fmla="*/ 15050 h 17525"/>
                  <a:gd name="connsiteX21" fmla="*/ 9710 w 19610"/>
                  <a:gd name="connsiteY21" fmla="*/ 12383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901" y="13621"/>
                    </a:lnTo>
                    <a:lnTo>
                      <a:pt x="3808" y="17526"/>
                    </a:lnTo>
                    <a:close/>
                    <a:moveTo>
                      <a:pt x="9710" y="12383"/>
                    </a:moveTo>
                    <a:lnTo>
                      <a:pt x="13708" y="15050"/>
                    </a:lnTo>
                    <a:lnTo>
                      <a:pt x="12280" y="10573"/>
                    </a:lnTo>
                    <a:lnTo>
                      <a:pt x="16183" y="7715"/>
                    </a:lnTo>
                    <a:lnTo>
                      <a:pt x="11233" y="7620"/>
                    </a:lnTo>
                    <a:lnTo>
                      <a:pt x="9615" y="3238"/>
                    </a:lnTo>
                    <a:lnTo>
                      <a:pt x="7996" y="7620"/>
                    </a:lnTo>
                    <a:lnTo>
                      <a:pt x="3046" y="7715"/>
                    </a:lnTo>
                    <a:lnTo>
                      <a:pt x="6949" y="10573"/>
                    </a:lnTo>
                    <a:lnTo>
                      <a:pt x="5521" y="15050"/>
                    </a:lnTo>
                    <a:lnTo>
                      <a:pt x="9710" y="12383"/>
                    </a:lnTo>
                    <a:close/>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42" name="Freeform 241">
                <a:extLst>
                  <a:ext uri="{FF2B5EF4-FFF2-40B4-BE49-F238E27FC236}">
                    <a16:creationId xmlns:a16="http://schemas.microsoft.com/office/drawing/2014/main" id="{35CB431F-F685-A74E-9F34-0510429333AA}"/>
                  </a:ext>
                </a:extLst>
              </p:cNvPr>
              <p:cNvSpPr/>
              <p:nvPr/>
            </p:nvSpPr>
            <p:spPr>
              <a:xfrm>
                <a:off x="8098543" y="4998624"/>
                <a:ext cx="16278" cy="14668"/>
              </a:xfrm>
              <a:custGeom>
                <a:avLst/>
                <a:gdLst>
                  <a:gd name="connsiteX0" fmla="*/ 10091 w 16278"/>
                  <a:gd name="connsiteY0" fmla="*/ 5429 h 14668"/>
                  <a:gd name="connsiteX1" fmla="*/ 8853 w 16278"/>
                  <a:gd name="connsiteY1" fmla="*/ 2191 h 14668"/>
                  <a:gd name="connsiteX2" fmla="*/ 8091 w 16278"/>
                  <a:gd name="connsiteY2" fmla="*/ 0 h 14668"/>
                  <a:gd name="connsiteX3" fmla="*/ 6188 w 16278"/>
                  <a:gd name="connsiteY3" fmla="*/ 5429 h 14668"/>
                  <a:gd name="connsiteX4" fmla="*/ 2475 w 16278"/>
                  <a:gd name="connsiteY4" fmla="*/ 5525 h 14668"/>
                  <a:gd name="connsiteX5" fmla="*/ 0 w 16278"/>
                  <a:gd name="connsiteY5" fmla="*/ 5525 h 14668"/>
                  <a:gd name="connsiteX6" fmla="*/ 1999 w 16278"/>
                  <a:gd name="connsiteY6" fmla="*/ 7049 h 14668"/>
                  <a:gd name="connsiteX7" fmla="*/ 4855 w 16278"/>
                  <a:gd name="connsiteY7" fmla="*/ 9144 h 14668"/>
                  <a:gd name="connsiteX8" fmla="*/ 3808 w 16278"/>
                  <a:gd name="connsiteY8" fmla="*/ 12383 h 14668"/>
                  <a:gd name="connsiteX9" fmla="*/ 3141 w 16278"/>
                  <a:gd name="connsiteY9" fmla="*/ 14669 h 14668"/>
                  <a:gd name="connsiteX10" fmla="*/ 5045 w 16278"/>
                  <a:gd name="connsiteY10" fmla="*/ 13335 h 14668"/>
                  <a:gd name="connsiteX11" fmla="*/ 8091 w 16278"/>
                  <a:gd name="connsiteY11" fmla="*/ 11335 h 14668"/>
                  <a:gd name="connsiteX12" fmla="*/ 11138 w 16278"/>
                  <a:gd name="connsiteY12" fmla="*/ 13335 h 14668"/>
                  <a:gd name="connsiteX13" fmla="*/ 13137 w 16278"/>
                  <a:gd name="connsiteY13" fmla="*/ 14669 h 14668"/>
                  <a:gd name="connsiteX14" fmla="*/ 12375 w 16278"/>
                  <a:gd name="connsiteY14" fmla="*/ 12383 h 14668"/>
                  <a:gd name="connsiteX15" fmla="*/ 11328 w 16278"/>
                  <a:gd name="connsiteY15" fmla="*/ 9144 h 14668"/>
                  <a:gd name="connsiteX16" fmla="*/ 14279 w 16278"/>
                  <a:gd name="connsiteY16" fmla="*/ 7049 h 14668"/>
                  <a:gd name="connsiteX17" fmla="*/ 16279 w 16278"/>
                  <a:gd name="connsiteY17" fmla="*/ 5525 h 14668"/>
                  <a:gd name="connsiteX18" fmla="*/ 13803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853" y="2191"/>
                    </a:lnTo>
                    <a:lnTo>
                      <a:pt x="8091" y="0"/>
                    </a:lnTo>
                    <a:lnTo>
                      <a:pt x="6188" y="5429"/>
                    </a:lnTo>
                    <a:lnTo>
                      <a:pt x="2475" y="5525"/>
                    </a:lnTo>
                    <a:lnTo>
                      <a:pt x="0" y="5525"/>
                    </a:lnTo>
                    <a:lnTo>
                      <a:pt x="1999" y="7049"/>
                    </a:lnTo>
                    <a:lnTo>
                      <a:pt x="4855" y="9144"/>
                    </a:lnTo>
                    <a:lnTo>
                      <a:pt x="3808" y="12383"/>
                    </a:lnTo>
                    <a:lnTo>
                      <a:pt x="3141" y="14669"/>
                    </a:lnTo>
                    <a:lnTo>
                      <a:pt x="5045" y="13335"/>
                    </a:lnTo>
                    <a:lnTo>
                      <a:pt x="8091" y="11335"/>
                    </a:lnTo>
                    <a:lnTo>
                      <a:pt x="11138" y="13335"/>
                    </a:lnTo>
                    <a:lnTo>
                      <a:pt x="13137" y="14669"/>
                    </a:lnTo>
                    <a:lnTo>
                      <a:pt x="12375" y="12383"/>
                    </a:lnTo>
                    <a:lnTo>
                      <a:pt x="11328" y="9144"/>
                    </a:lnTo>
                    <a:lnTo>
                      <a:pt x="14279" y="7049"/>
                    </a:lnTo>
                    <a:lnTo>
                      <a:pt x="16279" y="5525"/>
                    </a:lnTo>
                    <a:lnTo>
                      <a:pt x="13803" y="5525"/>
                    </a:lnTo>
                    <a:lnTo>
                      <a:pt x="10091" y="5429"/>
                    </a:lnTo>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43" name="Freeform 242">
                <a:extLst>
                  <a:ext uri="{FF2B5EF4-FFF2-40B4-BE49-F238E27FC236}">
                    <a16:creationId xmlns:a16="http://schemas.microsoft.com/office/drawing/2014/main" id="{14E7F840-53EB-EA4D-9E30-2936A7811B24}"/>
                  </a:ext>
                </a:extLst>
              </p:cNvPr>
              <p:cNvSpPr/>
              <p:nvPr/>
            </p:nvSpPr>
            <p:spPr>
              <a:xfrm>
                <a:off x="8096925" y="4997195"/>
                <a:ext cx="19610" cy="17335"/>
              </a:xfrm>
              <a:custGeom>
                <a:avLst/>
                <a:gdLst>
                  <a:gd name="connsiteX0" fmla="*/ 15707 w 19610"/>
                  <a:gd name="connsiteY0" fmla="*/ 17336 h 17335"/>
                  <a:gd name="connsiteX1" fmla="*/ 9710 w 19610"/>
                  <a:gd name="connsiteY1" fmla="*/ 13430 h 17335"/>
                  <a:gd name="connsiteX2" fmla="*/ 3808 w 19610"/>
                  <a:gd name="connsiteY2" fmla="*/ 17336 h 17335"/>
                  <a:gd name="connsiteX3" fmla="*/ 5902 w 19610"/>
                  <a:gd name="connsiteY3" fmla="*/ 10763 h 17335"/>
                  <a:gd name="connsiteX4" fmla="*/ 0 w 19610"/>
                  <a:gd name="connsiteY4" fmla="*/ 6477 h 17335"/>
                  <a:gd name="connsiteX5" fmla="*/ 7425 w 19610"/>
                  <a:gd name="connsiteY5" fmla="*/ 6382 h 17335"/>
                  <a:gd name="connsiteX6" fmla="*/ 9805 w 19610"/>
                  <a:gd name="connsiteY6" fmla="*/ 0 h 17335"/>
                  <a:gd name="connsiteX7" fmla="*/ 12185 w 19610"/>
                  <a:gd name="connsiteY7" fmla="*/ 6382 h 17335"/>
                  <a:gd name="connsiteX8" fmla="*/ 19610 w 19610"/>
                  <a:gd name="connsiteY8" fmla="*/ 6477 h 17335"/>
                  <a:gd name="connsiteX9" fmla="*/ 13708 w 19610"/>
                  <a:gd name="connsiteY9" fmla="*/ 10763 h 17335"/>
                  <a:gd name="connsiteX10" fmla="*/ 15707 w 19610"/>
                  <a:gd name="connsiteY10" fmla="*/ 17336 h 17335"/>
                  <a:gd name="connsiteX11" fmla="*/ 3237 w 19610"/>
                  <a:gd name="connsiteY11" fmla="*/ 7525 h 17335"/>
                  <a:gd name="connsiteX12" fmla="*/ 7140 w 19610"/>
                  <a:gd name="connsiteY12" fmla="*/ 10382 h 17335"/>
                  <a:gd name="connsiteX13" fmla="*/ 5712 w 19610"/>
                  <a:gd name="connsiteY13" fmla="*/ 14859 h 17335"/>
                  <a:gd name="connsiteX14" fmla="*/ 9710 w 19610"/>
                  <a:gd name="connsiteY14" fmla="*/ 12192 h 17335"/>
                  <a:gd name="connsiteX15" fmla="*/ 13708 w 19610"/>
                  <a:gd name="connsiteY15" fmla="*/ 14859 h 17335"/>
                  <a:gd name="connsiteX16" fmla="*/ 12280 w 19610"/>
                  <a:gd name="connsiteY16" fmla="*/ 10382 h 17335"/>
                  <a:gd name="connsiteX17" fmla="*/ 16279 w 19610"/>
                  <a:gd name="connsiteY17" fmla="*/ 7525 h 17335"/>
                  <a:gd name="connsiteX18" fmla="*/ 11328 w 19610"/>
                  <a:gd name="connsiteY18" fmla="*/ 7429 h 17335"/>
                  <a:gd name="connsiteX19" fmla="*/ 9710 w 19610"/>
                  <a:gd name="connsiteY19" fmla="*/ 3048 h 17335"/>
                  <a:gd name="connsiteX20" fmla="*/ 8092 w 19610"/>
                  <a:gd name="connsiteY20" fmla="*/ 7429 h 17335"/>
                  <a:gd name="connsiteX21" fmla="*/ 3237 w 19610"/>
                  <a:gd name="connsiteY21" fmla="*/ 7525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335">
                    <a:moveTo>
                      <a:pt x="15707" y="17336"/>
                    </a:moveTo>
                    <a:lnTo>
                      <a:pt x="9710" y="13430"/>
                    </a:lnTo>
                    <a:lnTo>
                      <a:pt x="3808" y="17336"/>
                    </a:lnTo>
                    <a:lnTo>
                      <a:pt x="5902" y="10763"/>
                    </a:lnTo>
                    <a:lnTo>
                      <a:pt x="0" y="6477"/>
                    </a:lnTo>
                    <a:lnTo>
                      <a:pt x="7425" y="6382"/>
                    </a:lnTo>
                    <a:lnTo>
                      <a:pt x="9805" y="0"/>
                    </a:lnTo>
                    <a:lnTo>
                      <a:pt x="12185" y="6382"/>
                    </a:lnTo>
                    <a:lnTo>
                      <a:pt x="19610" y="6477"/>
                    </a:lnTo>
                    <a:lnTo>
                      <a:pt x="13708" y="10763"/>
                    </a:lnTo>
                    <a:lnTo>
                      <a:pt x="15707" y="17336"/>
                    </a:lnTo>
                    <a:close/>
                    <a:moveTo>
                      <a:pt x="3237" y="7525"/>
                    </a:moveTo>
                    <a:lnTo>
                      <a:pt x="7140" y="10382"/>
                    </a:lnTo>
                    <a:lnTo>
                      <a:pt x="5712" y="14859"/>
                    </a:lnTo>
                    <a:lnTo>
                      <a:pt x="9710" y="12192"/>
                    </a:lnTo>
                    <a:lnTo>
                      <a:pt x="13708" y="14859"/>
                    </a:lnTo>
                    <a:lnTo>
                      <a:pt x="12280" y="10382"/>
                    </a:lnTo>
                    <a:lnTo>
                      <a:pt x="16279" y="7525"/>
                    </a:lnTo>
                    <a:lnTo>
                      <a:pt x="11328" y="7429"/>
                    </a:lnTo>
                    <a:lnTo>
                      <a:pt x="9710" y="3048"/>
                    </a:lnTo>
                    <a:lnTo>
                      <a:pt x="8092" y="7429"/>
                    </a:lnTo>
                    <a:lnTo>
                      <a:pt x="3237" y="7525"/>
                    </a:lnTo>
                    <a:close/>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grpSp>
            <p:nvGrpSpPr>
              <p:cNvPr id="244" name="Graphic 76">
                <a:extLst>
                  <a:ext uri="{FF2B5EF4-FFF2-40B4-BE49-F238E27FC236}">
                    <a16:creationId xmlns:a16="http://schemas.microsoft.com/office/drawing/2014/main" id="{2A135762-D577-0E40-9FC8-B9EA09C80AEF}"/>
                  </a:ext>
                </a:extLst>
              </p:cNvPr>
              <p:cNvGrpSpPr/>
              <p:nvPr/>
            </p:nvGrpSpPr>
            <p:grpSpPr>
              <a:xfrm>
                <a:off x="8206877" y="4909375"/>
                <a:ext cx="365840" cy="45338"/>
                <a:chOff x="8206877" y="4909375"/>
                <a:chExt cx="365840" cy="45338"/>
              </a:xfrm>
              <a:solidFill>
                <a:srgbClr val="23509E"/>
              </a:solidFill>
            </p:grpSpPr>
            <p:sp>
              <p:nvSpPr>
                <p:cNvPr id="282" name="Freeform 281">
                  <a:extLst>
                    <a:ext uri="{FF2B5EF4-FFF2-40B4-BE49-F238E27FC236}">
                      <a16:creationId xmlns:a16="http://schemas.microsoft.com/office/drawing/2014/main" id="{194C4E14-14F3-6E44-88AE-CBF85A8D0D4A}"/>
                    </a:ext>
                  </a:extLst>
                </p:cNvPr>
                <p:cNvSpPr/>
                <p:nvPr/>
              </p:nvSpPr>
              <p:spPr>
                <a:xfrm>
                  <a:off x="8206877" y="4909375"/>
                  <a:ext cx="30462" cy="35718"/>
                </a:xfrm>
                <a:custGeom>
                  <a:avLst/>
                  <a:gdLst>
                    <a:gd name="connsiteX0" fmla="*/ 25893 w 30462"/>
                    <a:gd name="connsiteY0" fmla="*/ 23050 h 35718"/>
                    <a:gd name="connsiteX1" fmla="*/ 30463 w 30462"/>
                    <a:gd name="connsiteY1" fmla="*/ 24194 h 35718"/>
                    <a:gd name="connsiteX2" fmla="*/ 25322 w 30462"/>
                    <a:gd name="connsiteY2" fmla="*/ 32766 h 35718"/>
                    <a:gd name="connsiteX3" fmla="*/ 16183 w 30462"/>
                    <a:gd name="connsiteY3" fmla="*/ 35719 h 35718"/>
                    <a:gd name="connsiteX4" fmla="*/ 7140 w 30462"/>
                    <a:gd name="connsiteY4" fmla="*/ 33433 h 35718"/>
                    <a:gd name="connsiteX5" fmla="*/ 1808 w 30462"/>
                    <a:gd name="connsiteY5" fmla="*/ 26861 h 35718"/>
                    <a:gd name="connsiteX6" fmla="*/ 0 w 30462"/>
                    <a:gd name="connsiteY6" fmla="*/ 17621 h 35718"/>
                    <a:gd name="connsiteX7" fmla="*/ 2094 w 30462"/>
                    <a:gd name="connsiteY7" fmla="*/ 8192 h 35718"/>
                    <a:gd name="connsiteX8" fmla="*/ 7996 w 30462"/>
                    <a:gd name="connsiteY8" fmla="*/ 2096 h 35718"/>
                    <a:gd name="connsiteX9" fmla="*/ 16374 w 30462"/>
                    <a:gd name="connsiteY9" fmla="*/ 0 h 35718"/>
                    <a:gd name="connsiteX10" fmla="*/ 25132 w 30462"/>
                    <a:gd name="connsiteY10" fmla="*/ 2667 h 35718"/>
                    <a:gd name="connsiteX11" fmla="*/ 30082 w 30462"/>
                    <a:gd name="connsiteY11" fmla="*/ 10096 h 35718"/>
                    <a:gd name="connsiteX12" fmla="*/ 25608 w 30462"/>
                    <a:gd name="connsiteY12" fmla="*/ 11144 h 35718"/>
                    <a:gd name="connsiteX13" fmla="*/ 22085 w 30462"/>
                    <a:gd name="connsiteY13" fmla="*/ 5620 h 35718"/>
                    <a:gd name="connsiteX14" fmla="*/ 16374 w 30462"/>
                    <a:gd name="connsiteY14" fmla="*/ 3905 h 35718"/>
                    <a:gd name="connsiteX15" fmla="*/ 9710 w 30462"/>
                    <a:gd name="connsiteY15" fmla="*/ 5810 h 35718"/>
                    <a:gd name="connsiteX16" fmla="*/ 5997 w 30462"/>
                    <a:gd name="connsiteY16" fmla="*/ 10954 h 35718"/>
                    <a:gd name="connsiteX17" fmla="*/ 4950 w 30462"/>
                    <a:gd name="connsiteY17" fmla="*/ 17621 h 35718"/>
                    <a:gd name="connsiteX18" fmla="*/ 6188 w 30462"/>
                    <a:gd name="connsiteY18" fmla="*/ 25337 h 35718"/>
                    <a:gd name="connsiteX19" fmla="*/ 10186 w 30462"/>
                    <a:gd name="connsiteY19" fmla="*/ 30290 h 35718"/>
                    <a:gd name="connsiteX20" fmla="*/ 16088 w 30462"/>
                    <a:gd name="connsiteY20" fmla="*/ 31909 h 35718"/>
                    <a:gd name="connsiteX21" fmla="*/ 22562 w 30462"/>
                    <a:gd name="connsiteY21" fmla="*/ 29718 h 35718"/>
                    <a:gd name="connsiteX22" fmla="*/ 25893 w 30462"/>
                    <a:gd name="connsiteY22" fmla="*/ 23050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462" h="35718">
                      <a:moveTo>
                        <a:pt x="25893" y="23050"/>
                      </a:moveTo>
                      <a:lnTo>
                        <a:pt x="30463" y="24194"/>
                      </a:lnTo>
                      <a:cubicBezTo>
                        <a:pt x="29511" y="27908"/>
                        <a:pt x="27797" y="30861"/>
                        <a:pt x="25322" y="32766"/>
                      </a:cubicBezTo>
                      <a:cubicBezTo>
                        <a:pt x="22847" y="34766"/>
                        <a:pt x="19801" y="35719"/>
                        <a:pt x="16183" y="35719"/>
                      </a:cubicBezTo>
                      <a:cubicBezTo>
                        <a:pt x="12471" y="35719"/>
                        <a:pt x="9424" y="34957"/>
                        <a:pt x="7140" y="33433"/>
                      </a:cubicBezTo>
                      <a:cubicBezTo>
                        <a:pt x="4760" y="31909"/>
                        <a:pt x="3046" y="29718"/>
                        <a:pt x="1808" y="26861"/>
                      </a:cubicBezTo>
                      <a:cubicBezTo>
                        <a:pt x="571" y="24003"/>
                        <a:pt x="0" y="20860"/>
                        <a:pt x="0" y="17621"/>
                      </a:cubicBezTo>
                      <a:cubicBezTo>
                        <a:pt x="0" y="14002"/>
                        <a:pt x="666" y="10858"/>
                        <a:pt x="2094" y="8192"/>
                      </a:cubicBezTo>
                      <a:cubicBezTo>
                        <a:pt x="3427" y="5525"/>
                        <a:pt x="5426" y="3429"/>
                        <a:pt x="7996" y="2096"/>
                      </a:cubicBezTo>
                      <a:cubicBezTo>
                        <a:pt x="10567" y="667"/>
                        <a:pt x="13327" y="0"/>
                        <a:pt x="16374" y="0"/>
                      </a:cubicBezTo>
                      <a:cubicBezTo>
                        <a:pt x="19801" y="0"/>
                        <a:pt x="22752" y="857"/>
                        <a:pt x="25132" y="2667"/>
                      </a:cubicBezTo>
                      <a:cubicBezTo>
                        <a:pt x="27512" y="4382"/>
                        <a:pt x="29130" y="6858"/>
                        <a:pt x="30082" y="10096"/>
                      </a:cubicBezTo>
                      <a:lnTo>
                        <a:pt x="25608" y="11144"/>
                      </a:lnTo>
                      <a:cubicBezTo>
                        <a:pt x="24846" y="8668"/>
                        <a:pt x="23609" y="6763"/>
                        <a:pt x="22085" y="5620"/>
                      </a:cubicBezTo>
                      <a:cubicBezTo>
                        <a:pt x="20562" y="4477"/>
                        <a:pt x="18658" y="3905"/>
                        <a:pt x="16374" y="3905"/>
                      </a:cubicBezTo>
                      <a:cubicBezTo>
                        <a:pt x="13708" y="3905"/>
                        <a:pt x="11519" y="4572"/>
                        <a:pt x="9710" y="5810"/>
                      </a:cubicBezTo>
                      <a:cubicBezTo>
                        <a:pt x="7901" y="7049"/>
                        <a:pt x="6664" y="8763"/>
                        <a:pt x="5997" y="10954"/>
                      </a:cubicBezTo>
                      <a:cubicBezTo>
                        <a:pt x="5236" y="13145"/>
                        <a:pt x="4950" y="15335"/>
                        <a:pt x="4950" y="17621"/>
                      </a:cubicBezTo>
                      <a:cubicBezTo>
                        <a:pt x="4950" y="20574"/>
                        <a:pt x="5331" y="23146"/>
                        <a:pt x="6188" y="25337"/>
                      </a:cubicBezTo>
                      <a:cubicBezTo>
                        <a:pt x="7044" y="27527"/>
                        <a:pt x="8377" y="29146"/>
                        <a:pt x="10186" y="30290"/>
                      </a:cubicBezTo>
                      <a:cubicBezTo>
                        <a:pt x="11995" y="31337"/>
                        <a:pt x="13994" y="31909"/>
                        <a:pt x="16088" y="31909"/>
                      </a:cubicBezTo>
                      <a:cubicBezTo>
                        <a:pt x="18658" y="31909"/>
                        <a:pt x="20848" y="31147"/>
                        <a:pt x="22562" y="29718"/>
                      </a:cubicBezTo>
                      <a:cubicBezTo>
                        <a:pt x="24085" y="28194"/>
                        <a:pt x="25227" y="26003"/>
                        <a:pt x="25893" y="23050"/>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83" name="Freeform 282">
                  <a:extLst>
                    <a:ext uri="{FF2B5EF4-FFF2-40B4-BE49-F238E27FC236}">
                      <a16:creationId xmlns:a16="http://schemas.microsoft.com/office/drawing/2014/main" id="{9F888627-8D5F-D245-8317-98DAD75B5517}"/>
                    </a:ext>
                  </a:extLst>
                </p:cNvPr>
                <p:cNvSpPr/>
                <p:nvPr/>
              </p:nvSpPr>
              <p:spPr>
                <a:xfrm>
                  <a:off x="8240862" y="4918995"/>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4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7" y="1143"/>
                        <a:pt x="20277" y="3429"/>
                      </a:cubicBezTo>
                      <a:cubicBezTo>
                        <a:pt x="22467" y="5715"/>
                        <a:pt x="23514" y="8763"/>
                        <a:pt x="23514" y="12764"/>
                      </a:cubicBezTo>
                      <a:cubicBezTo>
                        <a:pt x="23514" y="16002"/>
                        <a:pt x="23038" y="18479"/>
                        <a:pt x="22086" y="20384"/>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84" name="Freeform 283">
                  <a:extLst>
                    <a:ext uri="{FF2B5EF4-FFF2-40B4-BE49-F238E27FC236}">
                      <a16:creationId xmlns:a16="http://schemas.microsoft.com/office/drawing/2014/main" id="{07E056F4-DDB2-9E42-A5EF-DC6CB678B702}"/>
                    </a:ext>
                  </a:extLst>
                </p:cNvPr>
                <p:cNvSpPr/>
                <p:nvPr/>
              </p:nvSpPr>
              <p:spPr>
                <a:xfrm>
                  <a:off x="8267612" y="4929949"/>
                  <a:ext cx="13042" cy="4286"/>
                </a:xfrm>
                <a:custGeom>
                  <a:avLst/>
                  <a:gdLst>
                    <a:gd name="connsiteX0" fmla="*/ 0 w 13042"/>
                    <a:gd name="connsiteY0" fmla="*/ 4286 h 4286"/>
                    <a:gd name="connsiteX1" fmla="*/ 0 w 13042"/>
                    <a:gd name="connsiteY1" fmla="*/ 0 h 4286"/>
                    <a:gd name="connsiteX2" fmla="*/ 13042 w 13042"/>
                    <a:gd name="connsiteY2" fmla="*/ 0 h 4286"/>
                    <a:gd name="connsiteX3" fmla="*/ 13042 w 13042"/>
                    <a:gd name="connsiteY3" fmla="*/ 4286 h 4286"/>
                    <a:gd name="connsiteX4" fmla="*/ 0 w 13042"/>
                    <a:gd name="connsiteY4" fmla="*/ 4286 h 4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2" h="4286">
                      <a:moveTo>
                        <a:pt x="0" y="4286"/>
                      </a:moveTo>
                      <a:lnTo>
                        <a:pt x="0" y="0"/>
                      </a:lnTo>
                      <a:lnTo>
                        <a:pt x="13042" y="0"/>
                      </a:lnTo>
                      <a:lnTo>
                        <a:pt x="13042" y="4286"/>
                      </a:lnTo>
                      <a:lnTo>
                        <a:pt x="0" y="4286"/>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85" name="Freeform 284">
                  <a:extLst>
                    <a:ext uri="{FF2B5EF4-FFF2-40B4-BE49-F238E27FC236}">
                      <a16:creationId xmlns:a16="http://schemas.microsoft.com/office/drawing/2014/main" id="{7455F6E8-E150-BA47-93BA-F75161D3EF96}"/>
                    </a:ext>
                  </a:extLst>
                </p:cNvPr>
                <p:cNvSpPr/>
                <p:nvPr/>
              </p:nvSpPr>
              <p:spPr>
                <a:xfrm>
                  <a:off x="8282654" y="4909470"/>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7 h 35147"/>
                    <a:gd name="connsiteX4" fmla="*/ 3713 w 14660"/>
                    <a:gd name="connsiteY4" fmla="*/ 10097 h 35147"/>
                    <a:gd name="connsiteX5" fmla="*/ 3713 w 14660"/>
                    <a:gd name="connsiteY5" fmla="*/ 7430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7 h 35147"/>
                    <a:gd name="connsiteX15" fmla="*/ 12852 w 14660"/>
                    <a:gd name="connsiteY15" fmla="*/ 10097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7"/>
                      </a:lnTo>
                      <a:lnTo>
                        <a:pt x="3713" y="10097"/>
                      </a:lnTo>
                      <a:lnTo>
                        <a:pt x="3713" y="7430"/>
                      </a:lnTo>
                      <a:cubicBezTo>
                        <a:pt x="3713" y="5715"/>
                        <a:pt x="3903" y="4477"/>
                        <a:pt x="4189" y="3715"/>
                      </a:cubicBezTo>
                      <a:cubicBezTo>
                        <a:pt x="4569"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7"/>
                      </a:lnTo>
                      <a:lnTo>
                        <a:pt x="12852" y="10097"/>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86" name="Freeform 285">
                  <a:extLst>
                    <a:ext uri="{FF2B5EF4-FFF2-40B4-BE49-F238E27FC236}">
                      <a16:creationId xmlns:a16="http://schemas.microsoft.com/office/drawing/2014/main" id="{C2A5389C-BF14-5944-B194-0BDD63CE56BF}"/>
                    </a:ext>
                  </a:extLst>
                </p:cNvPr>
                <p:cNvSpPr/>
                <p:nvPr/>
              </p:nvSpPr>
              <p:spPr>
                <a:xfrm>
                  <a:off x="8298647" y="4919567"/>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6"/>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70" y="18383"/>
                      </a:cubicBezTo>
                      <a:cubicBezTo>
                        <a:pt x="4855" y="19526"/>
                        <a:pt x="5426" y="20383"/>
                        <a:pt x="6283" y="21050"/>
                      </a:cubicBezTo>
                      <a:cubicBezTo>
                        <a:pt x="7140" y="21717"/>
                        <a:pt x="8187" y="22003"/>
                        <a:pt x="9520" y="22003"/>
                      </a:cubicBezTo>
                      <a:cubicBezTo>
                        <a:pt x="10757"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87" name="Freeform 286">
                  <a:extLst>
                    <a:ext uri="{FF2B5EF4-FFF2-40B4-BE49-F238E27FC236}">
                      <a16:creationId xmlns:a16="http://schemas.microsoft.com/office/drawing/2014/main" id="{3D1E8332-8C9A-3741-B0FD-95C6F1068C1C}"/>
                    </a:ext>
                  </a:extLst>
                </p:cNvPr>
                <p:cNvSpPr/>
                <p:nvPr/>
              </p:nvSpPr>
              <p:spPr>
                <a:xfrm>
                  <a:off x="8325587" y="4918995"/>
                  <a:ext cx="20372" cy="25622"/>
                </a:xfrm>
                <a:custGeom>
                  <a:avLst/>
                  <a:gdLst>
                    <a:gd name="connsiteX0" fmla="*/ 0 w 20372"/>
                    <a:gd name="connsiteY0" fmla="*/ 25622 h 25622"/>
                    <a:gd name="connsiteX1" fmla="*/ 0 w 20372"/>
                    <a:gd name="connsiteY1" fmla="*/ 572 h 25622"/>
                    <a:gd name="connsiteX2" fmla="*/ 3808 w 20372"/>
                    <a:gd name="connsiteY2" fmla="*/ 572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2"/>
                      </a:lnTo>
                      <a:lnTo>
                        <a:pt x="3808" y="572"/>
                      </a:lnTo>
                      <a:lnTo>
                        <a:pt x="3808" y="4096"/>
                      </a:lnTo>
                      <a:cubicBezTo>
                        <a:pt x="5617" y="1334"/>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88" name="Freeform 287">
                  <a:extLst>
                    <a:ext uri="{FF2B5EF4-FFF2-40B4-BE49-F238E27FC236}">
                      <a16:creationId xmlns:a16="http://schemas.microsoft.com/office/drawing/2014/main" id="{238D5B00-2518-264E-BEE6-84974A0E5DBC}"/>
                    </a:ext>
                  </a:extLst>
                </p:cNvPr>
                <p:cNvSpPr/>
                <p:nvPr/>
              </p:nvSpPr>
              <p:spPr>
                <a:xfrm>
                  <a:off x="8350909"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379 w 21609"/>
                    <a:gd name="connsiteY15" fmla="*/ 21812 h 34956"/>
                    <a:gd name="connsiteX16" fmla="*/ 6378 w 21609"/>
                    <a:gd name="connsiteY16" fmla="*/ 28956 h 34956"/>
                    <a:gd name="connsiteX17" fmla="*/ 11138 w 21609"/>
                    <a:gd name="connsiteY17" fmla="*/ 31337 h 34956"/>
                    <a:gd name="connsiteX18" fmla="*/ 15898 w 21609"/>
                    <a:gd name="connsiteY18" fmla="*/ 29051 h 34956"/>
                    <a:gd name="connsiteX19" fmla="*/ 17802 w 21609"/>
                    <a:gd name="connsiteY19" fmla="*/ 22098 h 34956"/>
                    <a:gd name="connsiteX20" fmla="*/ 15803 w 21609"/>
                    <a:gd name="connsiteY20" fmla="*/ 14573 h 34956"/>
                    <a:gd name="connsiteX21" fmla="*/ 10948 w 21609"/>
                    <a:gd name="connsiteY21" fmla="*/ 12192 h 34956"/>
                    <a:gd name="connsiteX22" fmla="*/ 6188 w 21609"/>
                    <a:gd name="connsiteY22" fmla="*/ 14478 h 34956"/>
                    <a:gd name="connsiteX23" fmla="*/ 4379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3"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8" y="10573"/>
                        <a:pt x="16659" y="11335"/>
                        <a:pt x="17421" y="12383"/>
                      </a:cubicBezTo>
                      <a:lnTo>
                        <a:pt x="17421" y="0"/>
                      </a:lnTo>
                      <a:lnTo>
                        <a:pt x="21610" y="0"/>
                      </a:lnTo>
                      <a:lnTo>
                        <a:pt x="21610" y="34576"/>
                      </a:lnTo>
                      <a:lnTo>
                        <a:pt x="17802" y="34576"/>
                      </a:lnTo>
                      <a:close/>
                      <a:moveTo>
                        <a:pt x="4379" y="21812"/>
                      </a:moveTo>
                      <a:cubicBezTo>
                        <a:pt x="4379" y="25051"/>
                        <a:pt x="5045" y="27432"/>
                        <a:pt x="6378" y="28956"/>
                      </a:cubicBezTo>
                      <a:cubicBezTo>
                        <a:pt x="7711" y="30575"/>
                        <a:pt x="9329" y="31337"/>
                        <a:pt x="11138" y="31337"/>
                      </a:cubicBezTo>
                      <a:cubicBezTo>
                        <a:pt x="12947" y="31337"/>
                        <a:pt x="14565" y="30575"/>
                        <a:pt x="15898" y="29051"/>
                      </a:cubicBezTo>
                      <a:cubicBezTo>
                        <a:pt x="17231" y="27527"/>
                        <a:pt x="17802" y="25241"/>
                        <a:pt x="17802" y="22098"/>
                      </a:cubicBezTo>
                      <a:cubicBezTo>
                        <a:pt x="17802" y="18669"/>
                        <a:pt x="17136" y="16193"/>
                        <a:pt x="15803" y="14573"/>
                      </a:cubicBezTo>
                      <a:cubicBezTo>
                        <a:pt x="14470" y="12954"/>
                        <a:pt x="12852" y="12192"/>
                        <a:pt x="10948" y="12192"/>
                      </a:cubicBezTo>
                      <a:cubicBezTo>
                        <a:pt x="9044" y="12192"/>
                        <a:pt x="7521" y="12954"/>
                        <a:pt x="6188" y="14478"/>
                      </a:cubicBezTo>
                      <a:cubicBezTo>
                        <a:pt x="4950" y="16097"/>
                        <a:pt x="4379" y="18574"/>
                        <a:pt x="4379" y="21812"/>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89" name="Freeform 288">
                  <a:extLst>
                    <a:ext uri="{FF2B5EF4-FFF2-40B4-BE49-F238E27FC236}">
                      <a16:creationId xmlns:a16="http://schemas.microsoft.com/office/drawing/2014/main" id="{EF028828-8A18-C647-A96B-5AF6206F8828}"/>
                    </a:ext>
                  </a:extLst>
                </p:cNvPr>
                <p:cNvSpPr/>
                <p:nvPr/>
              </p:nvSpPr>
              <p:spPr>
                <a:xfrm>
                  <a:off x="8377945"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570" y="10763"/>
                      </a:moveTo>
                      <a:lnTo>
                        <a:pt x="18563" y="10763"/>
                      </a:lnTo>
                      <a:cubicBezTo>
                        <a:pt x="18373" y="8668"/>
                        <a:pt x="17802" y="7049"/>
                        <a:pt x="16945" y="6001"/>
                      </a:cubicBezTo>
                      <a:cubicBezTo>
                        <a:pt x="15612" y="4382"/>
                        <a:pt x="13804" y="3524"/>
                        <a:pt x="11709" y="3524"/>
                      </a:cubicBezTo>
                      <a:cubicBezTo>
                        <a:pt x="9806" y="3524"/>
                        <a:pt x="8092" y="4191"/>
                        <a:pt x="6759" y="5525"/>
                      </a:cubicBezTo>
                      <a:cubicBezTo>
                        <a:pt x="5426" y="6858"/>
                        <a:pt x="4665" y="8573"/>
                        <a:pt x="4570" y="10763"/>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90" name="Freeform 289">
                  <a:extLst>
                    <a:ext uri="{FF2B5EF4-FFF2-40B4-BE49-F238E27FC236}">
                      <a16:creationId xmlns:a16="http://schemas.microsoft.com/office/drawing/2014/main" id="{1839F9A0-32F6-7D49-8367-64C26F9035FC}"/>
                    </a:ext>
                  </a:extLst>
                </p:cNvPr>
                <p:cNvSpPr/>
                <p:nvPr/>
              </p:nvSpPr>
              <p:spPr>
                <a:xfrm>
                  <a:off x="8404505"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474 w 21609"/>
                    <a:gd name="connsiteY15" fmla="*/ 21812 h 34956"/>
                    <a:gd name="connsiteX16" fmla="*/ 6473 w 21609"/>
                    <a:gd name="connsiteY16" fmla="*/ 28956 h 34956"/>
                    <a:gd name="connsiteX17" fmla="*/ 11233 w 21609"/>
                    <a:gd name="connsiteY17" fmla="*/ 31337 h 34956"/>
                    <a:gd name="connsiteX18" fmla="*/ 15993 w 21609"/>
                    <a:gd name="connsiteY18" fmla="*/ 29051 h 34956"/>
                    <a:gd name="connsiteX19" fmla="*/ 17897 w 21609"/>
                    <a:gd name="connsiteY19" fmla="*/ 22098 h 34956"/>
                    <a:gd name="connsiteX20" fmla="*/ 15898 w 21609"/>
                    <a:gd name="connsiteY20" fmla="*/ 14573 h 34956"/>
                    <a:gd name="connsiteX21" fmla="*/ 11043 w 21609"/>
                    <a:gd name="connsiteY21" fmla="*/ 12192 h 34956"/>
                    <a:gd name="connsiteX22" fmla="*/ 6283 w 21609"/>
                    <a:gd name="connsiteY22" fmla="*/ 14478 h 34956"/>
                    <a:gd name="connsiteX23" fmla="*/ 4474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2"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7" y="10573"/>
                        <a:pt x="16659" y="11335"/>
                        <a:pt x="17421" y="12383"/>
                      </a:cubicBezTo>
                      <a:lnTo>
                        <a:pt x="17421" y="0"/>
                      </a:lnTo>
                      <a:lnTo>
                        <a:pt x="21610" y="0"/>
                      </a:lnTo>
                      <a:lnTo>
                        <a:pt x="21610" y="34576"/>
                      </a:lnTo>
                      <a:lnTo>
                        <a:pt x="17802" y="34576"/>
                      </a:lnTo>
                      <a:close/>
                      <a:moveTo>
                        <a:pt x="4474" y="21812"/>
                      </a:moveTo>
                      <a:cubicBezTo>
                        <a:pt x="4474" y="25051"/>
                        <a:pt x="5141" y="27432"/>
                        <a:pt x="6473" y="28956"/>
                      </a:cubicBezTo>
                      <a:cubicBezTo>
                        <a:pt x="7806" y="30575"/>
                        <a:pt x="9425" y="31337"/>
                        <a:pt x="11233" y="31337"/>
                      </a:cubicBezTo>
                      <a:cubicBezTo>
                        <a:pt x="13042" y="31337"/>
                        <a:pt x="14660" y="30575"/>
                        <a:pt x="15993" y="29051"/>
                      </a:cubicBezTo>
                      <a:cubicBezTo>
                        <a:pt x="17326" y="27527"/>
                        <a:pt x="17897" y="25241"/>
                        <a:pt x="17897" y="22098"/>
                      </a:cubicBezTo>
                      <a:cubicBezTo>
                        <a:pt x="17897" y="18669"/>
                        <a:pt x="17231" y="16193"/>
                        <a:pt x="15898" y="14573"/>
                      </a:cubicBezTo>
                      <a:cubicBezTo>
                        <a:pt x="14565" y="12954"/>
                        <a:pt x="12947" y="12192"/>
                        <a:pt x="11043" y="12192"/>
                      </a:cubicBezTo>
                      <a:cubicBezTo>
                        <a:pt x="9139" y="12192"/>
                        <a:pt x="7616" y="12954"/>
                        <a:pt x="6283" y="14478"/>
                      </a:cubicBezTo>
                      <a:cubicBezTo>
                        <a:pt x="5045" y="16097"/>
                        <a:pt x="4474" y="18574"/>
                        <a:pt x="4474" y="21812"/>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91" name="Freeform 290">
                  <a:extLst>
                    <a:ext uri="{FF2B5EF4-FFF2-40B4-BE49-F238E27FC236}">
                      <a16:creationId xmlns:a16="http://schemas.microsoft.com/office/drawing/2014/main" id="{4B4378AC-D972-5A4D-92CD-BC0223AF320F}"/>
                    </a:ext>
                  </a:extLst>
                </p:cNvPr>
                <p:cNvSpPr/>
                <p:nvPr/>
              </p:nvSpPr>
              <p:spPr>
                <a:xfrm>
                  <a:off x="8446392" y="4910042"/>
                  <a:ext cx="21800" cy="35051"/>
                </a:xfrm>
                <a:custGeom>
                  <a:avLst/>
                  <a:gdLst>
                    <a:gd name="connsiteX0" fmla="*/ 3903 w 21800"/>
                    <a:gd name="connsiteY0" fmla="*/ 34576 h 35051"/>
                    <a:gd name="connsiteX1" fmla="*/ 0 w 21800"/>
                    <a:gd name="connsiteY1" fmla="*/ 34576 h 35051"/>
                    <a:gd name="connsiteX2" fmla="*/ 0 w 21800"/>
                    <a:gd name="connsiteY2" fmla="*/ 0 h 35051"/>
                    <a:gd name="connsiteX3" fmla="*/ 4284 w 21800"/>
                    <a:gd name="connsiteY3" fmla="*/ 0 h 35051"/>
                    <a:gd name="connsiteX4" fmla="*/ 4284 w 21800"/>
                    <a:gd name="connsiteY4" fmla="*/ 12287 h 35051"/>
                    <a:gd name="connsiteX5" fmla="*/ 11138 w 21800"/>
                    <a:gd name="connsiteY5" fmla="*/ 8953 h 35051"/>
                    <a:gd name="connsiteX6" fmla="*/ 15517 w 21800"/>
                    <a:gd name="connsiteY6" fmla="*/ 9906 h 35051"/>
                    <a:gd name="connsiteX7" fmla="*/ 18944 w 21800"/>
                    <a:gd name="connsiteY7" fmla="*/ 12478 h 35051"/>
                    <a:gd name="connsiteX8" fmla="*/ 21039 w 21800"/>
                    <a:gd name="connsiteY8" fmla="*/ 16573 h 35051"/>
                    <a:gd name="connsiteX9" fmla="*/ 21800 w 21800"/>
                    <a:gd name="connsiteY9" fmla="*/ 21622 h 35051"/>
                    <a:gd name="connsiteX10" fmla="*/ 18659 w 21800"/>
                    <a:gd name="connsiteY10" fmla="*/ 31528 h 35051"/>
                    <a:gd name="connsiteX11" fmla="*/ 11043 w 21800"/>
                    <a:gd name="connsiteY11" fmla="*/ 35052 h 35051"/>
                    <a:gd name="connsiteX12" fmla="*/ 4094 w 21800"/>
                    <a:gd name="connsiteY12" fmla="*/ 31337 h 35051"/>
                    <a:gd name="connsiteX13" fmla="*/ 4094 w 21800"/>
                    <a:gd name="connsiteY13" fmla="*/ 34576 h 35051"/>
                    <a:gd name="connsiteX14" fmla="*/ 3808 w 21800"/>
                    <a:gd name="connsiteY14" fmla="*/ 21812 h 35051"/>
                    <a:gd name="connsiteX15" fmla="*/ 5045 w 21800"/>
                    <a:gd name="connsiteY15" fmla="*/ 28289 h 35051"/>
                    <a:gd name="connsiteX16" fmla="*/ 10472 w 21800"/>
                    <a:gd name="connsiteY16" fmla="*/ 31528 h 35051"/>
                    <a:gd name="connsiteX17" fmla="*/ 15232 w 21800"/>
                    <a:gd name="connsiteY17" fmla="*/ 29146 h 35051"/>
                    <a:gd name="connsiteX18" fmla="*/ 17231 w 21800"/>
                    <a:gd name="connsiteY18" fmla="*/ 21907 h 35051"/>
                    <a:gd name="connsiteX19" fmla="*/ 15327 w 21800"/>
                    <a:gd name="connsiteY19" fmla="*/ 14668 h 35051"/>
                    <a:gd name="connsiteX20" fmla="*/ 10662 w 21800"/>
                    <a:gd name="connsiteY20" fmla="*/ 12287 h 35051"/>
                    <a:gd name="connsiteX21" fmla="*/ 5902 w 21800"/>
                    <a:gd name="connsiteY21" fmla="*/ 14668 h 35051"/>
                    <a:gd name="connsiteX22" fmla="*/ 3808 w 21800"/>
                    <a:gd name="connsiteY22" fmla="*/ 21812 h 35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800" h="35051">
                      <a:moveTo>
                        <a:pt x="3903" y="34576"/>
                      </a:moveTo>
                      <a:lnTo>
                        <a:pt x="0" y="34576"/>
                      </a:lnTo>
                      <a:lnTo>
                        <a:pt x="0" y="0"/>
                      </a:lnTo>
                      <a:lnTo>
                        <a:pt x="4284" y="0"/>
                      </a:lnTo>
                      <a:lnTo>
                        <a:pt x="4284" y="12287"/>
                      </a:lnTo>
                      <a:cubicBezTo>
                        <a:pt x="6093" y="10001"/>
                        <a:pt x="8377" y="8953"/>
                        <a:pt x="11138" y="8953"/>
                      </a:cubicBezTo>
                      <a:cubicBezTo>
                        <a:pt x="12661" y="8953"/>
                        <a:pt x="14089" y="9239"/>
                        <a:pt x="15517" y="9906"/>
                      </a:cubicBezTo>
                      <a:cubicBezTo>
                        <a:pt x="16850" y="10573"/>
                        <a:pt x="17992" y="11430"/>
                        <a:pt x="18944" y="12478"/>
                      </a:cubicBezTo>
                      <a:cubicBezTo>
                        <a:pt x="19801" y="13621"/>
                        <a:pt x="20563" y="14954"/>
                        <a:pt x="21039" y="16573"/>
                      </a:cubicBezTo>
                      <a:cubicBezTo>
                        <a:pt x="21515" y="18193"/>
                        <a:pt x="21800" y="19812"/>
                        <a:pt x="21800" y="21622"/>
                      </a:cubicBezTo>
                      <a:cubicBezTo>
                        <a:pt x="21800" y="25908"/>
                        <a:pt x="20753" y="29242"/>
                        <a:pt x="18659" y="31528"/>
                      </a:cubicBezTo>
                      <a:cubicBezTo>
                        <a:pt x="16564" y="33909"/>
                        <a:pt x="13994" y="35052"/>
                        <a:pt x="11043" y="35052"/>
                      </a:cubicBezTo>
                      <a:cubicBezTo>
                        <a:pt x="8092" y="35052"/>
                        <a:pt x="5807" y="33814"/>
                        <a:pt x="4094" y="31337"/>
                      </a:cubicBezTo>
                      <a:lnTo>
                        <a:pt x="4094" y="34576"/>
                      </a:lnTo>
                      <a:close/>
                      <a:moveTo>
                        <a:pt x="3808" y="21812"/>
                      </a:moveTo>
                      <a:cubicBezTo>
                        <a:pt x="3808" y="24860"/>
                        <a:pt x="4189" y="26956"/>
                        <a:pt x="5045" y="28289"/>
                      </a:cubicBezTo>
                      <a:cubicBezTo>
                        <a:pt x="6378" y="30480"/>
                        <a:pt x="8187" y="31528"/>
                        <a:pt x="10472" y="31528"/>
                      </a:cubicBezTo>
                      <a:cubicBezTo>
                        <a:pt x="12280" y="31528"/>
                        <a:pt x="13899" y="30766"/>
                        <a:pt x="15232" y="29146"/>
                      </a:cubicBezTo>
                      <a:cubicBezTo>
                        <a:pt x="16564" y="27527"/>
                        <a:pt x="17231" y="25146"/>
                        <a:pt x="17231" y="21907"/>
                      </a:cubicBezTo>
                      <a:cubicBezTo>
                        <a:pt x="17231" y="18669"/>
                        <a:pt x="16564" y="16192"/>
                        <a:pt x="15327" y="14668"/>
                      </a:cubicBezTo>
                      <a:cubicBezTo>
                        <a:pt x="13994" y="13144"/>
                        <a:pt x="12471" y="12287"/>
                        <a:pt x="10662" y="12287"/>
                      </a:cubicBezTo>
                      <a:cubicBezTo>
                        <a:pt x="8854" y="12287"/>
                        <a:pt x="7235" y="13049"/>
                        <a:pt x="5902" y="14668"/>
                      </a:cubicBezTo>
                      <a:cubicBezTo>
                        <a:pt x="4474" y="16478"/>
                        <a:pt x="3808" y="18764"/>
                        <a:pt x="3808" y="21812"/>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92" name="Freeform 291">
                  <a:extLst>
                    <a:ext uri="{FF2B5EF4-FFF2-40B4-BE49-F238E27FC236}">
                      <a16:creationId xmlns:a16="http://schemas.microsoft.com/office/drawing/2014/main" id="{2403A105-DC54-F84E-91BC-95AA4F33B216}"/>
                    </a:ext>
                  </a:extLst>
                </p:cNvPr>
                <p:cNvSpPr/>
                <p:nvPr/>
              </p:nvSpPr>
              <p:spPr>
                <a:xfrm>
                  <a:off x="8470857" y="4919567"/>
                  <a:ext cx="22942" cy="35147"/>
                </a:xfrm>
                <a:custGeom>
                  <a:avLst/>
                  <a:gdLst>
                    <a:gd name="connsiteX0" fmla="*/ 2190 w 22942"/>
                    <a:gd name="connsiteY0" fmla="*/ 34671 h 35147"/>
                    <a:gd name="connsiteX1" fmla="*/ 1713 w 22942"/>
                    <a:gd name="connsiteY1" fmla="*/ 30671 h 35147"/>
                    <a:gd name="connsiteX2" fmla="*/ 4093 w 22942"/>
                    <a:gd name="connsiteY2" fmla="*/ 31051 h 35147"/>
                    <a:gd name="connsiteX3" fmla="*/ 6378 w 22942"/>
                    <a:gd name="connsiteY3" fmla="*/ 30575 h 35147"/>
                    <a:gd name="connsiteX4" fmla="*/ 7806 w 22942"/>
                    <a:gd name="connsiteY4" fmla="*/ 29242 h 35147"/>
                    <a:gd name="connsiteX5" fmla="*/ 9139 w 22942"/>
                    <a:gd name="connsiteY5" fmla="*/ 26098 h 35147"/>
                    <a:gd name="connsiteX6" fmla="*/ 9520 w 22942"/>
                    <a:gd name="connsiteY6" fmla="*/ 25051 h 35147"/>
                    <a:gd name="connsiteX7" fmla="*/ 0 w 22942"/>
                    <a:gd name="connsiteY7" fmla="*/ 0 h 35147"/>
                    <a:gd name="connsiteX8" fmla="*/ 4570 w 22942"/>
                    <a:gd name="connsiteY8" fmla="*/ 0 h 35147"/>
                    <a:gd name="connsiteX9" fmla="*/ 9805 w 22942"/>
                    <a:gd name="connsiteY9" fmla="*/ 14478 h 35147"/>
                    <a:gd name="connsiteX10" fmla="*/ 11614 w 22942"/>
                    <a:gd name="connsiteY10" fmla="*/ 20288 h 35147"/>
                    <a:gd name="connsiteX11" fmla="*/ 13327 w 22942"/>
                    <a:gd name="connsiteY11" fmla="*/ 14573 h 35147"/>
                    <a:gd name="connsiteX12" fmla="*/ 18658 w 22942"/>
                    <a:gd name="connsiteY12" fmla="*/ 0 h 35147"/>
                    <a:gd name="connsiteX13" fmla="*/ 22942 w 22942"/>
                    <a:gd name="connsiteY13" fmla="*/ 0 h 35147"/>
                    <a:gd name="connsiteX14" fmla="*/ 13423 w 22942"/>
                    <a:gd name="connsiteY14" fmla="*/ 25432 h 35147"/>
                    <a:gd name="connsiteX15" fmla="*/ 11043 w 22942"/>
                    <a:gd name="connsiteY15" fmla="*/ 31147 h 35147"/>
                    <a:gd name="connsiteX16" fmla="*/ 8473 w 22942"/>
                    <a:gd name="connsiteY16" fmla="*/ 34195 h 35147"/>
                    <a:gd name="connsiteX17" fmla="*/ 4950 w 22942"/>
                    <a:gd name="connsiteY17" fmla="*/ 35147 h 35147"/>
                    <a:gd name="connsiteX18" fmla="*/ 2190 w 22942"/>
                    <a:gd name="connsiteY18" fmla="*/ 34671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42" h="35147">
                      <a:moveTo>
                        <a:pt x="2190" y="34671"/>
                      </a:moveTo>
                      <a:lnTo>
                        <a:pt x="1713" y="30671"/>
                      </a:lnTo>
                      <a:cubicBezTo>
                        <a:pt x="2665" y="30956"/>
                        <a:pt x="3427" y="31051"/>
                        <a:pt x="4093" y="31051"/>
                      </a:cubicBezTo>
                      <a:cubicBezTo>
                        <a:pt x="5045" y="31051"/>
                        <a:pt x="5807" y="30861"/>
                        <a:pt x="6378" y="30575"/>
                      </a:cubicBezTo>
                      <a:cubicBezTo>
                        <a:pt x="6949" y="30289"/>
                        <a:pt x="7425" y="29813"/>
                        <a:pt x="7806" y="29242"/>
                      </a:cubicBezTo>
                      <a:cubicBezTo>
                        <a:pt x="8092" y="28861"/>
                        <a:pt x="8473" y="27718"/>
                        <a:pt x="9139" y="26098"/>
                      </a:cubicBezTo>
                      <a:cubicBezTo>
                        <a:pt x="9234" y="25908"/>
                        <a:pt x="9329" y="25527"/>
                        <a:pt x="9520" y="25051"/>
                      </a:cubicBezTo>
                      <a:lnTo>
                        <a:pt x="0" y="0"/>
                      </a:lnTo>
                      <a:lnTo>
                        <a:pt x="4570" y="0"/>
                      </a:lnTo>
                      <a:lnTo>
                        <a:pt x="9805" y="14478"/>
                      </a:lnTo>
                      <a:cubicBezTo>
                        <a:pt x="10472" y="16288"/>
                        <a:pt x="11043" y="18288"/>
                        <a:pt x="11614" y="20288"/>
                      </a:cubicBezTo>
                      <a:cubicBezTo>
                        <a:pt x="12090" y="18383"/>
                        <a:pt x="12661" y="16478"/>
                        <a:pt x="13327" y="14573"/>
                      </a:cubicBezTo>
                      <a:lnTo>
                        <a:pt x="18658" y="0"/>
                      </a:lnTo>
                      <a:lnTo>
                        <a:pt x="22942" y="0"/>
                      </a:lnTo>
                      <a:lnTo>
                        <a:pt x="13423" y="25432"/>
                      </a:lnTo>
                      <a:cubicBezTo>
                        <a:pt x="12376" y="28194"/>
                        <a:pt x="11614" y="30099"/>
                        <a:pt x="11043" y="31147"/>
                      </a:cubicBezTo>
                      <a:cubicBezTo>
                        <a:pt x="10281" y="32575"/>
                        <a:pt x="9424" y="33528"/>
                        <a:pt x="8473" y="34195"/>
                      </a:cubicBezTo>
                      <a:cubicBezTo>
                        <a:pt x="7521" y="34861"/>
                        <a:pt x="6378" y="35147"/>
                        <a:pt x="4950" y="35147"/>
                      </a:cubicBezTo>
                      <a:cubicBezTo>
                        <a:pt x="4093" y="35147"/>
                        <a:pt x="3142" y="34957"/>
                        <a:pt x="2190" y="34671"/>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93" name="Freeform 292">
                  <a:extLst>
                    <a:ext uri="{FF2B5EF4-FFF2-40B4-BE49-F238E27FC236}">
                      <a16:creationId xmlns:a16="http://schemas.microsoft.com/office/drawing/2014/main" id="{E6850B26-FF70-FC4A-A380-58417061D141}"/>
                    </a:ext>
                  </a:extLst>
                </p:cNvPr>
                <p:cNvSpPr/>
                <p:nvPr/>
              </p:nvSpPr>
              <p:spPr>
                <a:xfrm>
                  <a:off x="8508269" y="4910708"/>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90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7"/>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6"/>
                        <a:pt x="7521" y="29146"/>
                      </a:cubicBezTo>
                      <a:cubicBezTo>
                        <a:pt x="7711" y="29528"/>
                        <a:pt x="7901" y="29813"/>
                        <a:pt x="8282" y="30004"/>
                      </a:cubicBezTo>
                      <a:cubicBezTo>
                        <a:pt x="8663" y="30194"/>
                        <a:pt x="9139" y="30290"/>
                        <a:pt x="9710" y="30290"/>
                      </a:cubicBezTo>
                      <a:cubicBezTo>
                        <a:pt x="10377" y="30194"/>
                        <a:pt x="10948" y="30194"/>
                        <a:pt x="11709" y="30099"/>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94" name="Freeform 293">
                  <a:extLst>
                    <a:ext uri="{FF2B5EF4-FFF2-40B4-BE49-F238E27FC236}">
                      <a16:creationId xmlns:a16="http://schemas.microsoft.com/office/drawing/2014/main" id="{152FAE47-647B-7D42-8F66-21B1B67F0965}"/>
                    </a:ext>
                  </a:extLst>
                </p:cNvPr>
                <p:cNvSpPr/>
                <p:nvPr/>
              </p:nvSpPr>
              <p:spPr>
                <a:xfrm>
                  <a:off x="8524167" y="4910042"/>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2 h 34670"/>
                    <a:gd name="connsiteX4" fmla="*/ 11804 w 20467"/>
                    <a:gd name="connsiteY4" fmla="*/ 8953 h 34670"/>
                    <a:gd name="connsiteX5" fmla="*/ 16659 w 20467"/>
                    <a:gd name="connsiteY5" fmla="*/ 10096 h 34670"/>
                    <a:gd name="connsiteX6" fmla="*/ 19610 w 20467"/>
                    <a:gd name="connsiteY6" fmla="*/ 13144 h 34670"/>
                    <a:gd name="connsiteX7" fmla="*/ 20467 w 20467"/>
                    <a:gd name="connsiteY7" fmla="*/ 18764 h 34670"/>
                    <a:gd name="connsiteX8" fmla="*/ 20467 w 20467"/>
                    <a:gd name="connsiteY8" fmla="*/ 34671 h 34670"/>
                    <a:gd name="connsiteX9" fmla="*/ 16184 w 20467"/>
                    <a:gd name="connsiteY9" fmla="*/ 34671 h 34670"/>
                    <a:gd name="connsiteX10" fmla="*/ 16184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2"/>
                      </a:lnTo>
                      <a:cubicBezTo>
                        <a:pt x="6283" y="10096"/>
                        <a:pt x="8758" y="8953"/>
                        <a:pt x="11804" y="8953"/>
                      </a:cubicBezTo>
                      <a:cubicBezTo>
                        <a:pt x="13613" y="8953"/>
                        <a:pt x="15232" y="9334"/>
                        <a:pt x="16659" y="10096"/>
                      </a:cubicBezTo>
                      <a:cubicBezTo>
                        <a:pt x="17992" y="10858"/>
                        <a:pt x="19039" y="11811"/>
                        <a:pt x="19610" y="13144"/>
                      </a:cubicBezTo>
                      <a:cubicBezTo>
                        <a:pt x="20182" y="14478"/>
                        <a:pt x="20467" y="16288"/>
                        <a:pt x="20467" y="18764"/>
                      </a:cubicBezTo>
                      <a:lnTo>
                        <a:pt x="20467" y="34671"/>
                      </a:lnTo>
                      <a:lnTo>
                        <a:pt x="16184" y="34671"/>
                      </a:lnTo>
                      <a:lnTo>
                        <a:pt x="16184" y="18764"/>
                      </a:lnTo>
                      <a:cubicBezTo>
                        <a:pt x="16184" y="16669"/>
                        <a:pt x="15707" y="15145"/>
                        <a:pt x="14851" y="14097"/>
                      </a:cubicBezTo>
                      <a:cubicBezTo>
                        <a:pt x="13899" y="13144"/>
                        <a:pt x="12661" y="12668"/>
                        <a:pt x="10948" y="12668"/>
                      </a:cubicBezTo>
                      <a:cubicBezTo>
                        <a:pt x="9710" y="12668"/>
                        <a:pt x="8472" y="12954"/>
                        <a:pt x="7425" y="13621"/>
                      </a:cubicBezTo>
                      <a:cubicBezTo>
                        <a:pt x="6283" y="14288"/>
                        <a:pt x="5521" y="15145"/>
                        <a:pt x="5045" y="16288"/>
                      </a:cubicBezTo>
                      <a:cubicBezTo>
                        <a:pt x="4570"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95" name="Freeform 294">
                  <a:extLst>
                    <a:ext uri="{FF2B5EF4-FFF2-40B4-BE49-F238E27FC236}">
                      <a16:creationId xmlns:a16="http://schemas.microsoft.com/office/drawing/2014/main" id="{A439A0A5-3C82-C742-8B37-1341B714BAEB}"/>
                    </a:ext>
                  </a:extLst>
                </p:cNvPr>
                <p:cNvSpPr/>
                <p:nvPr/>
              </p:nvSpPr>
              <p:spPr>
                <a:xfrm>
                  <a:off x="8549680"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5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474" y="10763"/>
                      </a:moveTo>
                      <a:lnTo>
                        <a:pt x="18468" y="10763"/>
                      </a:lnTo>
                      <a:cubicBezTo>
                        <a:pt x="18278" y="8668"/>
                        <a:pt x="17707" y="7049"/>
                        <a:pt x="16850" y="6001"/>
                      </a:cubicBezTo>
                      <a:cubicBezTo>
                        <a:pt x="15517" y="4382"/>
                        <a:pt x="13708" y="3524"/>
                        <a:pt x="11614" y="3524"/>
                      </a:cubicBezTo>
                      <a:cubicBezTo>
                        <a:pt x="9710" y="3524"/>
                        <a:pt x="7996" y="4191"/>
                        <a:pt x="6664" y="5525"/>
                      </a:cubicBezTo>
                      <a:cubicBezTo>
                        <a:pt x="5426" y="6858"/>
                        <a:pt x="4665" y="8573"/>
                        <a:pt x="4474" y="10763"/>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grpSp>
          <p:grpSp>
            <p:nvGrpSpPr>
              <p:cNvPr id="245" name="Graphic 76">
                <a:extLst>
                  <a:ext uri="{FF2B5EF4-FFF2-40B4-BE49-F238E27FC236}">
                    <a16:creationId xmlns:a16="http://schemas.microsoft.com/office/drawing/2014/main" id="{A2B54044-720D-F542-9358-AFFBCC88C017}"/>
                  </a:ext>
                </a:extLst>
              </p:cNvPr>
              <p:cNvGrpSpPr/>
              <p:nvPr/>
            </p:nvGrpSpPr>
            <p:grpSpPr>
              <a:xfrm>
                <a:off x="8208210" y="4964049"/>
                <a:ext cx="478363" cy="44672"/>
                <a:chOff x="8208210" y="4964049"/>
                <a:chExt cx="478363" cy="44672"/>
              </a:xfrm>
              <a:solidFill>
                <a:srgbClr val="23509E"/>
              </a:solidFill>
            </p:grpSpPr>
            <p:sp>
              <p:nvSpPr>
                <p:cNvPr id="265" name="Freeform 264">
                  <a:extLst>
                    <a:ext uri="{FF2B5EF4-FFF2-40B4-BE49-F238E27FC236}">
                      <a16:creationId xmlns:a16="http://schemas.microsoft.com/office/drawing/2014/main" id="{B8682E29-72F6-534B-9D9D-5EF9CE39A71F}"/>
                    </a:ext>
                  </a:extLst>
                </p:cNvPr>
                <p:cNvSpPr/>
                <p:nvPr/>
              </p:nvSpPr>
              <p:spPr>
                <a:xfrm>
                  <a:off x="8208210" y="4964049"/>
                  <a:ext cx="25798" cy="34670"/>
                </a:xfrm>
                <a:custGeom>
                  <a:avLst/>
                  <a:gdLst>
                    <a:gd name="connsiteX0" fmla="*/ 0 w 25798"/>
                    <a:gd name="connsiteY0" fmla="*/ 34576 h 34670"/>
                    <a:gd name="connsiteX1" fmla="*/ 0 w 25798"/>
                    <a:gd name="connsiteY1" fmla="*/ 0 h 34670"/>
                    <a:gd name="connsiteX2" fmla="*/ 24941 w 25798"/>
                    <a:gd name="connsiteY2" fmla="*/ 0 h 34670"/>
                    <a:gd name="connsiteX3" fmla="*/ 24941 w 25798"/>
                    <a:gd name="connsiteY3" fmla="*/ 4096 h 34670"/>
                    <a:gd name="connsiteX4" fmla="*/ 4570 w 25798"/>
                    <a:gd name="connsiteY4" fmla="*/ 4096 h 34670"/>
                    <a:gd name="connsiteX5" fmla="*/ 4570 w 25798"/>
                    <a:gd name="connsiteY5" fmla="*/ 14668 h 34670"/>
                    <a:gd name="connsiteX6" fmla="*/ 23704 w 25798"/>
                    <a:gd name="connsiteY6" fmla="*/ 14668 h 34670"/>
                    <a:gd name="connsiteX7" fmla="*/ 23704 w 25798"/>
                    <a:gd name="connsiteY7" fmla="*/ 18764 h 34670"/>
                    <a:gd name="connsiteX8" fmla="*/ 4570 w 25798"/>
                    <a:gd name="connsiteY8" fmla="*/ 18764 h 34670"/>
                    <a:gd name="connsiteX9" fmla="*/ 4570 w 25798"/>
                    <a:gd name="connsiteY9" fmla="*/ 30575 h 34670"/>
                    <a:gd name="connsiteX10" fmla="*/ 25798 w 25798"/>
                    <a:gd name="connsiteY10" fmla="*/ 30575 h 34670"/>
                    <a:gd name="connsiteX11" fmla="*/ 25798 w 25798"/>
                    <a:gd name="connsiteY11" fmla="*/ 34671 h 34670"/>
                    <a:gd name="connsiteX12" fmla="*/ 0 w 25798"/>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98" h="34670">
                      <a:moveTo>
                        <a:pt x="0" y="34576"/>
                      </a:moveTo>
                      <a:lnTo>
                        <a:pt x="0" y="0"/>
                      </a:lnTo>
                      <a:lnTo>
                        <a:pt x="24941" y="0"/>
                      </a:lnTo>
                      <a:lnTo>
                        <a:pt x="24941" y="4096"/>
                      </a:lnTo>
                      <a:lnTo>
                        <a:pt x="4570" y="4096"/>
                      </a:lnTo>
                      <a:lnTo>
                        <a:pt x="4570" y="14668"/>
                      </a:lnTo>
                      <a:lnTo>
                        <a:pt x="23704" y="14668"/>
                      </a:lnTo>
                      <a:lnTo>
                        <a:pt x="23704" y="18764"/>
                      </a:lnTo>
                      <a:lnTo>
                        <a:pt x="4570" y="18764"/>
                      </a:lnTo>
                      <a:lnTo>
                        <a:pt x="4570" y="30575"/>
                      </a:lnTo>
                      <a:lnTo>
                        <a:pt x="25798" y="30575"/>
                      </a:lnTo>
                      <a:lnTo>
                        <a:pt x="25798" y="34671"/>
                      </a:lnTo>
                      <a:lnTo>
                        <a:pt x="0" y="34671"/>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66" name="Freeform 265">
                  <a:extLst>
                    <a:ext uri="{FF2B5EF4-FFF2-40B4-BE49-F238E27FC236}">
                      <a16:creationId xmlns:a16="http://schemas.microsoft.com/office/drawing/2014/main" id="{A41F76AA-F571-3946-BAB3-C320F3BBD927}"/>
                    </a:ext>
                  </a:extLst>
                </p:cNvPr>
                <p:cNvSpPr/>
                <p:nvPr/>
              </p:nvSpPr>
              <p:spPr>
                <a:xfrm>
                  <a:off x="8239720"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67" name="Freeform 266">
                  <a:extLst>
                    <a:ext uri="{FF2B5EF4-FFF2-40B4-BE49-F238E27FC236}">
                      <a16:creationId xmlns:a16="http://schemas.microsoft.com/office/drawing/2014/main" id="{9BCC3E8E-FD04-854D-864D-E1AA4EA1701D}"/>
                    </a:ext>
                  </a:extLst>
                </p:cNvPr>
                <p:cNvSpPr/>
                <p:nvPr/>
              </p:nvSpPr>
              <p:spPr>
                <a:xfrm>
                  <a:off x="8254380"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89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2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3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7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4 w 23037"/>
                    <a:gd name="connsiteY34" fmla="*/ 22670 h 26098"/>
                    <a:gd name="connsiteX35" fmla="*/ 13803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3" y="23717"/>
                        <a:pt x="14755" y="24670"/>
                        <a:pt x="13232" y="25241"/>
                      </a:cubicBezTo>
                      <a:cubicBezTo>
                        <a:pt x="11804" y="25813"/>
                        <a:pt x="10186" y="26099"/>
                        <a:pt x="8568" y="26099"/>
                      </a:cubicBezTo>
                      <a:cubicBezTo>
                        <a:pt x="5807" y="26099"/>
                        <a:pt x="3713" y="25432"/>
                        <a:pt x="2189" y="24098"/>
                      </a:cubicBezTo>
                      <a:cubicBezTo>
                        <a:pt x="666" y="22765"/>
                        <a:pt x="0" y="21050"/>
                        <a:pt x="0" y="18955"/>
                      </a:cubicBezTo>
                      <a:cubicBezTo>
                        <a:pt x="0" y="17717"/>
                        <a:pt x="286" y="16574"/>
                        <a:pt x="857" y="15621"/>
                      </a:cubicBezTo>
                      <a:cubicBezTo>
                        <a:pt x="1428" y="14573"/>
                        <a:pt x="2189" y="13811"/>
                        <a:pt x="3046" y="13145"/>
                      </a:cubicBezTo>
                      <a:cubicBezTo>
                        <a:pt x="3903" y="12573"/>
                        <a:pt x="4950" y="12097"/>
                        <a:pt x="6092" y="11716"/>
                      </a:cubicBezTo>
                      <a:cubicBezTo>
                        <a:pt x="6949" y="11525"/>
                        <a:pt x="8187" y="11240"/>
                        <a:pt x="9901" y="11049"/>
                      </a:cubicBezTo>
                      <a:cubicBezTo>
                        <a:pt x="13327" y="10668"/>
                        <a:pt x="15803" y="10192"/>
                        <a:pt x="17421" y="9620"/>
                      </a:cubicBezTo>
                      <a:cubicBezTo>
                        <a:pt x="17421" y="9049"/>
                        <a:pt x="17421" y="8668"/>
                        <a:pt x="17421" y="8477"/>
                      </a:cubicBezTo>
                      <a:cubicBezTo>
                        <a:pt x="17421" y="6763"/>
                        <a:pt x="17040" y="5525"/>
                        <a:pt x="16183" y="4858"/>
                      </a:cubicBezTo>
                      <a:cubicBezTo>
                        <a:pt x="15136"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0" y="22574"/>
                      </a:cubicBezTo>
                      <a:cubicBezTo>
                        <a:pt x="22181" y="23622"/>
                        <a:pt x="22562" y="24670"/>
                        <a:pt x="23037"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5"/>
                        <a:pt x="5712" y="21527"/>
                      </a:cubicBezTo>
                      <a:cubicBezTo>
                        <a:pt x="6569" y="22289"/>
                        <a:pt x="7806" y="22670"/>
                        <a:pt x="9424" y="22670"/>
                      </a:cubicBezTo>
                      <a:cubicBezTo>
                        <a:pt x="11043" y="22670"/>
                        <a:pt x="12471" y="22289"/>
                        <a:pt x="13803"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68" name="Freeform 267">
                  <a:extLst>
                    <a:ext uri="{FF2B5EF4-FFF2-40B4-BE49-F238E27FC236}">
                      <a16:creationId xmlns:a16="http://schemas.microsoft.com/office/drawing/2014/main" id="{2C7048F9-6DCD-7944-9D57-E9C45F3DF3D5}"/>
                    </a:ext>
                  </a:extLst>
                </p:cNvPr>
                <p:cNvSpPr/>
                <p:nvPr/>
              </p:nvSpPr>
              <p:spPr>
                <a:xfrm>
                  <a:off x="8281035"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2"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5" y="0"/>
                        <a:pt x="13518" y="286"/>
                        <a:pt x="14946" y="857"/>
                      </a:cubicBezTo>
                      <a:cubicBezTo>
                        <a:pt x="16469" y="1429"/>
                        <a:pt x="17516" y="2191"/>
                        <a:pt x="18278" y="3143"/>
                      </a:cubicBezTo>
                      <a:cubicBezTo>
                        <a:pt x="18944" y="4096"/>
                        <a:pt x="19515" y="5429"/>
                        <a:pt x="19706" y="7049"/>
                      </a:cubicBezTo>
                      <a:lnTo>
                        <a:pt x="15517" y="7620"/>
                      </a:lnTo>
                      <a:cubicBezTo>
                        <a:pt x="15327" y="6287"/>
                        <a:pt x="14756"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2"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6" y="26194"/>
                        <a:pt x="10472" y="26194"/>
                      </a:cubicBezTo>
                      <a:cubicBezTo>
                        <a:pt x="7235" y="26194"/>
                        <a:pt x="4760" y="25527"/>
                        <a:pt x="3046" y="24194"/>
                      </a:cubicBezTo>
                      <a:cubicBezTo>
                        <a:pt x="1523" y="22670"/>
                        <a:pt x="381" y="20669"/>
                        <a:pt x="0" y="18002"/>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69" name="Freeform 268">
                  <a:extLst>
                    <a:ext uri="{FF2B5EF4-FFF2-40B4-BE49-F238E27FC236}">
                      <a16:creationId xmlns:a16="http://schemas.microsoft.com/office/drawing/2014/main" id="{5043E2A9-E4FB-984B-86DA-98498078B286}"/>
                    </a:ext>
                  </a:extLst>
                </p:cNvPr>
                <p:cNvSpPr/>
                <p:nvPr/>
              </p:nvSpPr>
              <p:spPr>
                <a:xfrm>
                  <a:off x="8306834"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3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1 w 33889"/>
                    <a:gd name="connsiteY12" fmla="*/ 25622 h 25622"/>
                    <a:gd name="connsiteX13" fmla="*/ 29701 w 33889"/>
                    <a:gd name="connsiteY13" fmla="*/ 9811 h 25622"/>
                    <a:gd name="connsiteX14" fmla="*/ 29320 w 33889"/>
                    <a:gd name="connsiteY14" fmla="*/ 6191 h 25622"/>
                    <a:gd name="connsiteX15" fmla="*/ 27797 w 33889"/>
                    <a:gd name="connsiteY15" fmla="*/ 4381 h 25622"/>
                    <a:gd name="connsiteX16" fmla="*/ 25227 w 33889"/>
                    <a:gd name="connsiteY16" fmla="*/ 3715 h 25622"/>
                    <a:gd name="connsiteX17" fmla="*/ 20848 w 33889"/>
                    <a:gd name="connsiteY17" fmla="*/ 5429 h 25622"/>
                    <a:gd name="connsiteX18" fmla="*/ 19134 w 33889"/>
                    <a:gd name="connsiteY18" fmla="*/ 11049 h 25622"/>
                    <a:gd name="connsiteX19" fmla="*/ 19134 w 33889"/>
                    <a:gd name="connsiteY19" fmla="*/ 25622 h 25622"/>
                    <a:gd name="connsiteX20" fmla="*/ 14851 w 33889"/>
                    <a:gd name="connsiteY20" fmla="*/ 25622 h 25622"/>
                    <a:gd name="connsiteX21" fmla="*/ 14851 w 33889"/>
                    <a:gd name="connsiteY21" fmla="*/ 9334 h 25622"/>
                    <a:gd name="connsiteX22" fmla="*/ 13803 w 33889"/>
                    <a:gd name="connsiteY22" fmla="*/ 5048 h 25622"/>
                    <a:gd name="connsiteX23" fmla="*/ 10376 w 33889"/>
                    <a:gd name="connsiteY23" fmla="*/ 3619 h 25622"/>
                    <a:gd name="connsiteX24" fmla="*/ 7044 w 33889"/>
                    <a:gd name="connsiteY24" fmla="*/ 4572 h 25622"/>
                    <a:gd name="connsiteX25" fmla="*/ 4855 w 33889"/>
                    <a:gd name="connsiteY25" fmla="*/ 7334 h 25622"/>
                    <a:gd name="connsiteX26" fmla="*/ 4188 w 33889"/>
                    <a:gd name="connsiteY26" fmla="*/ 12573 h 25622"/>
                    <a:gd name="connsiteX27" fmla="*/ 4188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69" y="2857"/>
                        <a:pt x="5617" y="1905"/>
                        <a:pt x="6949" y="1143"/>
                      </a:cubicBezTo>
                      <a:cubicBezTo>
                        <a:pt x="8282" y="381"/>
                        <a:pt x="9710" y="0"/>
                        <a:pt x="11423" y="0"/>
                      </a:cubicBezTo>
                      <a:cubicBezTo>
                        <a:pt x="13232" y="0"/>
                        <a:pt x="14755" y="381"/>
                        <a:pt x="15993" y="1143"/>
                      </a:cubicBezTo>
                      <a:cubicBezTo>
                        <a:pt x="17135" y="1905"/>
                        <a:pt x="17992" y="2953"/>
                        <a:pt x="18468" y="4381"/>
                      </a:cubicBezTo>
                      <a:cubicBezTo>
                        <a:pt x="20467" y="1429"/>
                        <a:pt x="23037" y="0"/>
                        <a:pt x="26179" y="0"/>
                      </a:cubicBezTo>
                      <a:cubicBezTo>
                        <a:pt x="28654" y="0"/>
                        <a:pt x="30558" y="667"/>
                        <a:pt x="31891" y="2096"/>
                      </a:cubicBezTo>
                      <a:cubicBezTo>
                        <a:pt x="33224" y="3429"/>
                        <a:pt x="33890" y="5620"/>
                        <a:pt x="33890" y="8477"/>
                      </a:cubicBezTo>
                      <a:lnTo>
                        <a:pt x="33890" y="25622"/>
                      </a:lnTo>
                      <a:lnTo>
                        <a:pt x="29701" y="25622"/>
                      </a:lnTo>
                      <a:lnTo>
                        <a:pt x="29701" y="9811"/>
                      </a:lnTo>
                      <a:cubicBezTo>
                        <a:pt x="29701" y="8096"/>
                        <a:pt x="29606" y="6858"/>
                        <a:pt x="29320" y="6191"/>
                      </a:cubicBezTo>
                      <a:cubicBezTo>
                        <a:pt x="29035" y="5429"/>
                        <a:pt x="28559" y="4858"/>
                        <a:pt x="27797" y="4381"/>
                      </a:cubicBezTo>
                      <a:cubicBezTo>
                        <a:pt x="27036" y="3905"/>
                        <a:pt x="26179" y="3715"/>
                        <a:pt x="25227" y="3715"/>
                      </a:cubicBezTo>
                      <a:cubicBezTo>
                        <a:pt x="23513" y="3715"/>
                        <a:pt x="21990" y="4286"/>
                        <a:pt x="20848" y="5429"/>
                      </a:cubicBezTo>
                      <a:cubicBezTo>
                        <a:pt x="19705" y="6572"/>
                        <a:pt x="19134" y="8477"/>
                        <a:pt x="19134" y="11049"/>
                      </a:cubicBezTo>
                      <a:lnTo>
                        <a:pt x="19134" y="25622"/>
                      </a:lnTo>
                      <a:lnTo>
                        <a:pt x="14851" y="25622"/>
                      </a:lnTo>
                      <a:lnTo>
                        <a:pt x="14851" y="9334"/>
                      </a:lnTo>
                      <a:cubicBezTo>
                        <a:pt x="14851" y="7429"/>
                        <a:pt x="14470" y="6001"/>
                        <a:pt x="13803" y="5048"/>
                      </a:cubicBezTo>
                      <a:cubicBezTo>
                        <a:pt x="13137" y="4096"/>
                        <a:pt x="11995" y="3619"/>
                        <a:pt x="10376" y="3619"/>
                      </a:cubicBezTo>
                      <a:cubicBezTo>
                        <a:pt x="9139" y="3619"/>
                        <a:pt x="8091" y="3905"/>
                        <a:pt x="7044" y="4572"/>
                      </a:cubicBezTo>
                      <a:cubicBezTo>
                        <a:pt x="5997" y="5239"/>
                        <a:pt x="5331" y="6096"/>
                        <a:pt x="4855" y="7334"/>
                      </a:cubicBezTo>
                      <a:cubicBezTo>
                        <a:pt x="4379" y="8572"/>
                        <a:pt x="4188" y="10287"/>
                        <a:pt x="4188" y="12573"/>
                      </a:cubicBezTo>
                      <a:lnTo>
                        <a:pt x="4188" y="25527"/>
                      </a:lnTo>
                      <a:lnTo>
                        <a:pt x="0" y="25527"/>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70" name="Freeform 269">
                  <a:extLst>
                    <a:ext uri="{FF2B5EF4-FFF2-40B4-BE49-F238E27FC236}">
                      <a16:creationId xmlns:a16="http://schemas.microsoft.com/office/drawing/2014/main" id="{5447C532-7727-9741-BB45-5331BC05FD23}"/>
                    </a:ext>
                  </a:extLst>
                </p:cNvPr>
                <p:cNvSpPr/>
                <p:nvPr/>
              </p:nvSpPr>
              <p:spPr>
                <a:xfrm>
                  <a:off x="8346911" y="4973574"/>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69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3 w 20467"/>
                    <a:gd name="connsiteY15" fmla="*/ 13525 h 25622"/>
                    <a:gd name="connsiteX16" fmla="*/ 16183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7"/>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69" y="18383"/>
                      </a:cubicBezTo>
                      <a:cubicBezTo>
                        <a:pt x="4855" y="19526"/>
                        <a:pt x="5426" y="20383"/>
                        <a:pt x="6283" y="21050"/>
                      </a:cubicBezTo>
                      <a:cubicBezTo>
                        <a:pt x="7140" y="21717"/>
                        <a:pt x="8187" y="22003"/>
                        <a:pt x="9520" y="22003"/>
                      </a:cubicBezTo>
                      <a:cubicBezTo>
                        <a:pt x="10852" y="22003"/>
                        <a:pt x="11995" y="21717"/>
                        <a:pt x="13137" y="21050"/>
                      </a:cubicBezTo>
                      <a:cubicBezTo>
                        <a:pt x="14279" y="20383"/>
                        <a:pt x="15041" y="19526"/>
                        <a:pt x="15517" y="18383"/>
                      </a:cubicBezTo>
                      <a:cubicBezTo>
                        <a:pt x="15993" y="17240"/>
                        <a:pt x="16183" y="15621"/>
                        <a:pt x="16183" y="13525"/>
                      </a:cubicBezTo>
                      <a:lnTo>
                        <a:pt x="16183"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71" name="Freeform 270">
                  <a:extLst>
                    <a:ext uri="{FF2B5EF4-FFF2-40B4-BE49-F238E27FC236}">
                      <a16:creationId xmlns:a16="http://schemas.microsoft.com/office/drawing/2014/main" id="{A3D58A83-9C54-BC46-B189-32DDF030F268}"/>
                    </a:ext>
                  </a:extLst>
                </p:cNvPr>
                <p:cNvSpPr/>
                <p:nvPr/>
              </p:nvSpPr>
              <p:spPr>
                <a:xfrm>
                  <a:off x="8372138"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1"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4" y="0"/>
                        <a:pt x="13518" y="286"/>
                        <a:pt x="14946" y="857"/>
                      </a:cubicBezTo>
                      <a:cubicBezTo>
                        <a:pt x="16469" y="1429"/>
                        <a:pt x="17516" y="2191"/>
                        <a:pt x="18278" y="3143"/>
                      </a:cubicBezTo>
                      <a:cubicBezTo>
                        <a:pt x="18944" y="4096"/>
                        <a:pt x="19515" y="5429"/>
                        <a:pt x="19706" y="7049"/>
                      </a:cubicBezTo>
                      <a:lnTo>
                        <a:pt x="15517" y="7620"/>
                      </a:lnTo>
                      <a:cubicBezTo>
                        <a:pt x="15327" y="6287"/>
                        <a:pt x="14755"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1"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5" y="26194"/>
                        <a:pt x="10472" y="26194"/>
                      </a:cubicBezTo>
                      <a:cubicBezTo>
                        <a:pt x="7235" y="26194"/>
                        <a:pt x="4760" y="25527"/>
                        <a:pt x="3046" y="24194"/>
                      </a:cubicBezTo>
                      <a:cubicBezTo>
                        <a:pt x="1618" y="22670"/>
                        <a:pt x="476" y="20669"/>
                        <a:pt x="0" y="18002"/>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72" name="Freeform 271">
                  <a:extLst>
                    <a:ext uri="{FF2B5EF4-FFF2-40B4-BE49-F238E27FC236}">
                      <a16:creationId xmlns:a16="http://schemas.microsoft.com/office/drawing/2014/main" id="{AEAF27F2-8A1F-974F-8AA9-87E6F1CD1C78}"/>
                    </a:ext>
                  </a:extLst>
                </p:cNvPr>
                <p:cNvSpPr/>
                <p:nvPr/>
              </p:nvSpPr>
              <p:spPr>
                <a:xfrm>
                  <a:off x="8397461" y="4970145"/>
                  <a:ext cx="22847" cy="22955"/>
                </a:xfrm>
                <a:custGeom>
                  <a:avLst/>
                  <a:gdLst>
                    <a:gd name="connsiteX0" fmla="*/ 9424 w 22847"/>
                    <a:gd name="connsiteY0" fmla="*/ 22955 h 22955"/>
                    <a:gd name="connsiteX1" fmla="*/ 9424 w 22847"/>
                    <a:gd name="connsiteY1" fmla="*/ 13430 h 22955"/>
                    <a:gd name="connsiteX2" fmla="*/ 0 w 22847"/>
                    <a:gd name="connsiteY2" fmla="*/ 13430 h 22955"/>
                    <a:gd name="connsiteX3" fmla="*/ 0 w 22847"/>
                    <a:gd name="connsiteY3" fmla="*/ 9430 h 22955"/>
                    <a:gd name="connsiteX4" fmla="*/ 9424 w 22847"/>
                    <a:gd name="connsiteY4" fmla="*/ 9430 h 22955"/>
                    <a:gd name="connsiteX5" fmla="*/ 9424 w 22847"/>
                    <a:gd name="connsiteY5" fmla="*/ 0 h 22955"/>
                    <a:gd name="connsiteX6" fmla="*/ 13423 w 22847"/>
                    <a:gd name="connsiteY6" fmla="*/ 0 h 22955"/>
                    <a:gd name="connsiteX7" fmla="*/ 13423 w 22847"/>
                    <a:gd name="connsiteY7" fmla="*/ 9430 h 22955"/>
                    <a:gd name="connsiteX8" fmla="*/ 22847 w 22847"/>
                    <a:gd name="connsiteY8" fmla="*/ 9430 h 22955"/>
                    <a:gd name="connsiteX9" fmla="*/ 22847 w 22847"/>
                    <a:gd name="connsiteY9" fmla="*/ 13430 h 22955"/>
                    <a:gd name="connsiteX10" fmla="*/ 13423 w 22847"/>
                    <a:gd name="connsiteY10" fmla="*/ 13430 h 22955"/>
                    <a:gd name="connsiteX11" fmla="*/ 13423 w 22847"/>
                    <a:gd name="connsiteY11" fmla="*/ 22955 h 22955"/>
                    <a:gd name="connsiteX12" fmla="*/ 9424 w 22847"/>
                    <a:gd name="connsiteY12" fmla="*/ 22955 h 2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47" h="22955">
                      <a:moveTo>
                        <a:pt x="9424" y="22955"/>
                      </a:moveTo>
                      <a:lnTo>
                        <a:pt x="9424" y="13430"/>
                      </a:lnTo>
                      <a:lnTo>
                        <a:pt x="0" y="13430"/>
                      </a:lnTo>
                      <a:lnTo>
                        <a:pt x="0" y="9430"/>
                      </a:lnTo>
                      <a:lnTo>
                        <a:pt x="9424" y="9430"/>
                      </a:lnTo>
                      <a:lnTo>
                        <a:pt x="9424" y="0"/>
                      </a:lnTo>
                      <a:lnTo>
                        <a:pt x="13423" y="0"/>
                      </a:lnTo>
                      <a:lnTo>
                        <a:pt x="13423" y="9430"/>
                      </a:lnTo>
                      <a:lnTo>
                        <a:pt x="22847" y="9430"/>
                      </a:lnTo>
                      <a:lnTo>
                        <a:pt x="22847" y="13430"/>
                      </a:lnTo>
                      <a:lnTo>
                        <a:pt x="13423" y="13430"/>
                      </a:lnTo>
                      <a:lnTo>
                        <a:pt x="13423" y="22955"/>
                      </a:lnTo>
                      <a:lnTo>
                        <a:pt x="9424" y="22955"/>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73" name="Freeform 272">
                  <a:extLst>
                    <a:ext uri="{FF2B5EF4-FFF2-40B4-BE49-F238E27FC236}">
                      <a16:creationId xmlns:a16="http://schemas.microsoft.com/office/drawing/2014/main" id="{D8A1BE80-2E47-6742-B0F6-2D5B94418157}"/>
                    </a:ext>
                  </a:extLst>
                </p:cNvPr>
                <p:cNvSpPr/>
                <p:nvPr/>
              </p:nvSpPr>
              <p:spPr>
                <a:xfrm>
                  <a:off x="8440109" y="4964049"/>
                  <a:ext cx="26369" cy="34575"/>
                </a:xfrm>
                <a:custGeom>
                  <a:avLst/>
                  <a:gdLst>
                    <a:gd name="connsiteX0" fmla="*/ 0 w 26369"/>
                    <a:gd name="connsiteY0" fmla="*/ 34576 h 34575"/>
                    <a:gd name="connsiteX1" fmla="*/ 0 w 26369"/>
                    <a:gd name="connsiteY1" fmla="*/ 0 h 34575"/>
                    <a:gd name="connsiteX2" fmla="*/ 13042 w 26369"/>
                    <a:gd name="connsiteY2" fmla="*/ 0 h 34575"/>
                    <a:gd name="connsiteX3" fmla="*/ 18278 w 26369"/>
                    <a:gd name="connsiteY3" fmla="*/ 286 h 34575"/>
                    <a:gd name="connsiteX4" fmla="*/ 22562 w 26369"/>
                    <a:gd name="connsiteY4" fmla="*/ 1905 h 34575"/>
                    <a:gd name="connsiteX5" fmla="*/ 25322 w 26369"/>
                    <a:gd name="connsiteY5" fmla="*/ 5239 h 34575"/>
                    <a:gd name="connsiteX6" fmla="*/ 26369 w 26369"/>
                    <a:gd name="connsiteY6" fmla="*/ 10001 h 34575"/>
                    <a:gd name="connsiteX7" fmla="*/ 23609 w 26369"/>
                    <a:gd name="connsiteY7" fmla="*/ 17431 h 34575"/>
                    <a:gd name="connsiteX8" fmla="*/ 13518 w 26369"/>
                    <a:gd name="connsiteY8" fmla="*/ 20479 h 34575"/>
                    <a:gd name="connsiteX9" fmla="*/ 4665 w 26369"/>
                    <a:gd name="connsiteY9" fmla="*/ 20479 h 34575"/>
                    <a:gd name="connsiteX10" fmla="*/ 4665 w 26369"/>
                    <a:gd name="connsiteY10" fmla="*/ 34576 h 34575"/>
                    <a:gd name="connsiteX11" fmla="*/ 0 w 26369"/>
                    <a:gd name="connsiteY11" fmla="*/ 34576 h 34575"/>
                    <a:gd name="connsiteX12" fmla="*/ 4569 w 26369"/>
                    <a:gd name="connsiteY12" fmla="*/ 16478 h 34575"/>
                    <a:gd name="connsiteX13" fmla="*/ 13518 w 26369"/>
                    <a:gd name="connsiteY13" fmla="*/ 16478 h 34575"/>
                    <a:gd name="connsiteX14" fmla="*/ 19801 w 26369"/>
                    <a:gd name="connsiteY14" fmla="*/ 14859 h 34575"/>
                    <a:gd name="connsiteX15" fmla="*/ 21705 w 26369"/>
                    <a:gd name="connsiteY15" fmla="*/ 10192 h 34575"/>
                    <a:gd name="connsiteX16" fmla="*/ 20562 w 26369"/>
                    <a:gd name="connsiteY16" fmla="*/ 6477 h 34575"/>
                    <a:gd name="connsiteX17" fmla="*/ 17706 w 26369"/>
                    <a:gd name="connsiteY17" fmla="*/ 4477 h 34575"/>
                    <a:gd name="connsiteX18" fmla="*/ 13422 w 26369"/>
                    <a:gd name="connsiteY18" fmla="*/ 4191 h 34575"/>
                    <a:gd name="connsiteX19" fmla="*/ 4569 w 26369"/>
                    <a:gd name="connsiteY19" fmla="*/ 4191 h 34575"/>
                    <a:gd name="connsiteX20" fmla="*/ 4569 w 26369"/>
                    <a:gd name="connsiteY20" fmla="*/ 16478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369" h="34575">
                      <a:moveTo>
                        <a:pt x="0" y="34576"/>
                      </a:moveTo>
                      <a:lnTo>
                        <a:pt x="0" y="0"/>
                      </a:lnTo>
                      <a:lnTo>
                        <a:pt x="13042" y="0"/>
                      </a:lnTo>
                      <a:cubicBezTo>
                        <a:pt x="15327" y="0"/>
                        <a:pt x="17040" y="95"/>
                        <a:pt x="18278" y="286"/>
                      </a:cubicBezTo>
                      <a:cubicBezTo>
                        <a:pt x="19991" y="571"/>
                        <a:pt x="21419" y="1143"/>
                        <a:pt x="22562" y="1905"/>
                      </a:cubicBezTo>
                      <a:cubicBezTo>
                        <a:pt x="23704" y="2667"/>
                        <a:pt x="24656" y="3810"/>
                        <a:pt x="25322" y="5239"/>
                      </a:cubicBezTo>
                      <a:cubicBezTo>
                        <a:pt x="25988" y="6667"/>
                        <a:pt x="26369" y="8287"/>
                        <a:pt x="26369" y="10001"/>
                      </a:cubicBezTo>
                      <a:cubicBezTo>
                        <a:pt x="26369" y="12954"/>
                        <a:pt x="25417" y="15430"/>
                        <a:pt x="23609" y="17431"/>
                      </a:cubicBezTo>
                      <a:cubicBezTo>
                        <a:pt x="21705" y="19431"/>
                        <a:pt x="18373" y="20479"/>
                        <a:pt x="13518" y="20479"/>
                      </a:cubicBezTo>
                      <a:lnTo>
                        <a:pt x="4665" y="20479"/>
                      </a:lnTo>
                      <a:lnTo>
                        <a:pt x="4665" y="34576"/>
                      </a:lnTo>
                      <a:lnTo>
                        <a:pt x="0" y="34576"/>
                      </a:lnTo>
                      <a:close/>
                      <a:moveTo>
                        <a:pt x="4569" y="16478"/>
                      </a:moveTo>
                      <a:lnTo>
                        <a:pt x="13518" y="16478"/>
                      </a:lnTo>
                      <a:cubicBezTo>
                        <a:pt x="16469" y="16478"/>
                        <a:pt x="18563" y="15907"/>
                        <a:pt x="19801" y="14859"/>
                      </a:cubicBezTo>
                      <a:cubicBezTo>
                        <a:pt x="21038" y="13716"/>
                        <a:pt x="21705" y="12192"/>
                        <a:pt x="21705" y="10192"/>
                      </a:cubicBezTo>
                      <a:cubicBezTo>
                        <a:pt x="21705" y="8763"/>
                        <a:pt x="21324" y="7525"/>
                        <a:pt x="20562" y="6477"/>
                      </a:cubicBezTo>
                      <a:cubicBezTo>
                        <a:pt x="19801" y="5429"/>
                        <a:pt x="18849" y="4763"/>
                        <a:pt x="17706" y="4477"/>
                      </a:cubicBezTo>
                      <a:cubicBezTo>
                        <a:pt x="16945" y="4286"/>
                        <a:pt x="15517" y="4191"/>
                        <a:pt x="13422" y="4191"/>
                      </a:cubicBezTo>
                      <a:lnTo>
                        <a:pt x="4569" y="4191"/>
                      </a:lnTo>
                      <a:lnTo>
                        <a:pt x="4569" y="16478"/>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74" name="Freeform 273">
                  <a:extLst>
                    <a:ext uri="{FF2B5EF4-FFF2-40B4-BE49-F238E27FC236}">
                      <a16:creationId xmlns:a16="http://schemas.microsoft.com/office/drawing/2014/main" id="{FCD68FC5-3310-A04D-A3DA-1D5369225623}"/>
                    </a:ext>
                  </a:extLst>
                </p:cNvPr>
                <p:cNvSpPr/>
                <p:nvPr/>
              </p:nvSpPr>
              <p:spPr>
                <a:xfrm>
                  <a:off x="8471714"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4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4"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75" name="Freeform 274">
                  <a:extLst>
                    <a:ext uri="{FF2B5EF4-FFF2-40B4-BE49-F238E27FC236}">
                      <a16:creationId xmlns:a16="http://schemas.microsoft.com/office/drawing/2014/main" id="{AD1F5330-DC86-9C49-983D-D832654E5AB9}"/>
                    </a:ext>
                  </a:extLst>
                </p:cNvPr>
                <p:cNvSpPr/>
                <p:nvPr/>
              </p:nvSpPr>
              <p:spPr>
                <a:xfrm>
                  <a:off x="8486279" y="4973097"/>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3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5 h 26193"/>
                    <a:gd name="connsiteX16" fmla="*/ 11709 w 23513"/>
                    <a:gd name="connsiteY16" fmla="*/ 3524 h 26193"/>
                    <a:gd name="connsiteX17" fmla="*/ 6474 w 23513"/>
                    <a:gd name="connsiteY17" fmla="*/ 5905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3"/>
                      </a:cubicBezTo>
                      <a:cubicBezTo>
                        <a:pt x="23514" y="16002"/>
                        <a:pt x="23038" y="18479"/>
                        <a:pt x="22086" y="20383"/>
                      </a:cubicBezTo>
                      <a:cubicBezTo>
                        <a:pt x="21134" y="22193"/>
                        <a:pt x="19706" y="23622"/>
                        <a:pt x="17897" y="24670"/>
                      </a:cubicBezTo>
                      <a:cubicBezTo>
                        <a:pt x="16088" y="25717"/>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5"/>
                      </a:cubicBezTo>
                      <a:cubicBezTo>
                        <a:pt x="15517" y="4286"/>
                        <a:pt x="13804" y="3524"/>
                        <a:pt x="11709" y="3524"/>
                      </a:cubicBezTo>
                      <a:cubicBezTo>
                        <a:pt x="9615" y="3524"/>
                        <a:pt x="7806" y="4286"/>
                        <a:pt x="6474" y="5905"/>
                      </a:cubicBezTo>
                      <a:cubicBezTo>
                        <a:pt x="5045" y="7429"/>
                        <a:pt x="4379" y="9811"/>
                        <a:pt x="4379" y="13049"/>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76" name="Freeform 275">
                  <a:extLst>
                    <a:ext uri="{FF2B5EF4-FFF2-40B4-BE49-F238E27FC236}">
                      <a16:creationId xmlns:a16="http://schemas.microsoft.com/office/drawing/2014/main" id="{68965254-FCE5-6F43-B827-698D48B5C770}"/>
                    </a:ext>
                  </a:extLst>
                </p:cNvPr>
                <p:cNvSpPr/>
                <p:nvPr/>
              </p:nvSpPr>
              <p:spPr>
                <a:xfrm>
                  <a:off x="8512934" y="4973002"/>
                  <a:ext cx="22085" cy="35718"/>
                </a:xfrm>
                <a:custGeom>
                  <a:avLst/>
                  <a:gdLst>
                    <a:gd name="connsiteX0" fmla="*/ 952 w 22085"/>
                    <a:gd name="connsiteY0" fmla="*/ 27718 h 35718"/>
                    <a:gd name="connsiteX1" fmla="*/ 5045 w 22085"/>
                    <a:gd name="connsiteY1" fmla="*/ 28289 h 35718"/>
                    <a:gd name="connsiteX2" fmla="*/ 6473 w 22085"/>
                    <a:gd name="connsiteY2" fmla="*/ 31051 h 35718"/>
                    <a:gd name="connsiteX3" fmla="*/ 10757 w 22085"/>
                    <a:gd name="connsiteY3" fmla="*/ 32194 h 35718"/>
                    <a:gd name="connsiteX4" fmla="*/ 15327 w 22085"/>
                    <a:gd name="connsiteY4" fmla="*/ 31051 h 35718"/>
                    <a:gd name="connsiteX5" fmla="*/ 17516 w 22085"/>
                    <a:gd name="connsiteY5" fmla="*/ 27718 h 35718"/>
                    <a:gd name="connsiteX6" fmla="*/ 17802 w 22085"/>
                    <a:gd name="connsiteY6" fmla="*/ 22288 h 35718"/>
                    <a:gd name="connsiteX7" fmla="*/ 10852 w 22085"/>
                    <a:gd name="connsiteY7" fmla="*/ 25527 h 35718"/>
                    <a:gd name="connsiteX8" fmla="*/ 2856 w 22085"/>
                    <a:gd name="connsiteY8" fmla="*/ 21812 h 35718"/>
                    <a:gd name="connsiteX9" fmla="*/ 0 w 22085"/>
                    <a:gd name="connsiteY9" fmla="*/ 12859 h 35718"/>
                    <a:gd name="connsiteX10" fmla="*/ 1333 w 22085"/>
                    <a:gd name="connsiteY10" fmla="*/ 6286 h 35718"/>
                    <a:gd name="connsiteX11" fmla="*/ 5045 w 22085"/>
                    <a:gd name="connsiteY11" fmla="*/ 1619 h 35718"/>
                    <a:gd name="connsiteX12" fmla="*/ 10852 w 22085"/>
                    <a:gd name="connsiteY12" fmla="*/ 0 h 35718"/>
                    <a:gd name="connsiteX13" fmla="*/ 18183 w 22085"/>
                    <a:gd name="connsiteY13" fmla="*/ 3619 h 35718"/>
                    <a:gd name="connsiteX14" fmla="*/ 18183 w 22085"/>
                    <a:gd name="connsiteY14" fmla="*/ 571 h 35718"/>
                    <a:gd name="connsiteX15" fmla="*/ 22085 w 22085"/>
                    <a:gd name="connsiteY15" fmla="*/ 571 h 35718"/>
                    <a:gd name="connsiteX16" fmla="*/ 22085 w 22085"/>
                    <a:gd name="connsiteY16" fmla="*/ 22193 h 35718"/>
                    <a:gd name="connsiteX17" fmla="*/ 20943 w 22085"/>
                    <a:gd name="connsiteY17" fmla="*/ 30480 h 35718"/>
                    <a:gd name="connsiteX18" fmla="*/ 17135 w 22085"/>
                    <a:gd name="connsiteY18" fmla="*/ 34290 h 35718"/>
                    <a:gd name="connsiteX19" fmla="*/ 10757 w 22085"/>
                    <a:gd name="connsiteY19" fmla="*/ 35719 h 35718"/>
                    <a:gd name="connsiteX20" fmla="*/ 3522 w 22085"/>
                    <a:gd name="connsiteY20" fmla="*/ 33718 h 35718"/>
                    <a:gd name="connsiteX21" fmla="*/ 952 w 22085"/>
                    <a:gd name="connsiteY21" fmla="*/ 27718 h 35718"/>
                    <a:gd name="connsiteX22" fmla="*/ 4474 w 22085"/>
                    <a:gd name="connsiteY22" fmla="*/ 12668 h 35718"/>
                    <a:gd name="connsiteX23" fmla="*/ 6473 w 22085"/>
                    <a:gd name="connsiteY23" fmla="*/ 19812 h 35718"/>
                    <a:gd name="connsiteX24" fmla="*/ 11328 w 22085"/>
                    <a:gd name="connsiteY24" fmla="*/ 22098 h 35718"/>
                    <a:gd name="connsiteX25" fmla="*/ 16183 w 22085"/>
                    <a:gd name="connsiteY25" fmla="*/ 19812 h 35718"/>
                    <a:gd name="connsiteX26" fmla="*/ 18183 w 22085"/>
                    <a:gd name="connsiteY26" fmla="*/ 12763 h 35718"/>
                    <a:gd name="connsiteX27" fmla="*/ 16183 w 22085"/>
                    <a:gd name="connsiteY27" fmla="*/ 5810 h 35718"/>
                    <a:gd name="connsiteX28" fmla="*/ 11233 w 22085"/>
                    <a:gd name="connsiteY28" fmla="*/ 3429 h 35718"/>
                    <a:gd name="connsiteX29" fmla="*/ 6473 w 22085"/>
                    <a:gd name="connsiteY29" fmla="*/ 5715 h 35718"/>
                    <a:gd name="connsiteX30" fmla="*/ 4474 w 22085"/>
                    <a:gd name="connsiteY30" fmla="*/ 12668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2085" h="35718">
                      <a:moveTo>
                        <a:pt x="952" y="27718"/>
                      </a:moveTo>
                      <a:lnTo>
                        <a:pt x="5045" y="28289"/>
                      </a:lnTo>
                      <a:cubicBezTo>
                        <a:pt x="5236" y="29527"/>
                        <a:pt x="5712" y="30480"/>
                        <a:pt x="6473" y="31051"/>
                      </a:cubicBezTo>
                      <a:cubicBezTo>
                        <a:pt x="7520" y="31813"/>
                        <a:pt x="8949" y="32194"/>
                        <a:pt x="10757" y="32194"/>
                      </a:cubicBezTo>
                      <a:cubicBezTo>
                        <a:pt x="12756" y="32194"/>
                        <a:pt x="14279" y="31813"/>
                        <a:pt x="15327" y="31051"/>
                      </a:cubicBezTo>
                      <a:cubicBezTo>
                        <a:pt x="16374" y="30289"/>
                        <a:pt x="17135" y="29146"/>
                        <a:pt x="17516" y="27718"/>
                      </a:cubicBezTo>
                      <a:cubicBezTo>
                        <a:pt x="17706" y="26860"/>
                        <a:pt x="17802" y="25051"/>
                        <a:pt x="17802" y="22288"/>
                      </a:cubicBezTo>
                      <a:cubicBezTo>
                        <a:pt x="15993" y="24479"/>
                        <a:pt x="13613" y="25527"/>
                        <a:pt x="10852" y="25527"/>
                      </a:cubicBezTo>
                      <a:cubicBezTo>
                        <a:pt x="7425" y="25527"/>
                        <a:pt x="4760" y="24289"/>
                        <a:pt x="2856" y="21812"/>
                      </a:cubicBezTo>
                      <a:cubicBezTo>
                        <a:pt x="952" y="19336"/>
                        <a:pt x="0" y="16383"/>
                        <a:pt x="0" y="12859"/>
                      </a:cubicBezTo>
                      <a:cubicBezTo>
                        <a:pt x="0" y="10477"/>
                        <a:pt x="476" y="8287"/>
                        <a:pt x="1333" y="6286"/>
                      </a:cubicBezTo>
                      <a:cubicBezTo>
                        <a:pt x="2189" y="4286"/>
                        <a:pt x="3427" y="2667"/>
                        <a:pt x="5045" y="1619"/>
                      </a:cubicBezTo>
                      <a:cubicBezTo>
                        <a:pt x="6664" y="476"/>
                        <a:pt x="8663" y="0"/>
                        <a:pt x="10852" y="0"/>
                      </a:cubicBezTo>
                      <a:cubicBezTo>
                        <a:pt x="13803" y="0"/>
                        <a:pt x="16279" y="1238"/>
                        <a:pt x="18183" y="3619"/>
                      </a:cubicBezTo>
                      <a:lnTo>
                        <a:pt x="18183" y="571"/>
                      </a:lnTo>
                      <a:lnTo>
                        <a:pt x="22085" y="571"/>
                      </a:lnTo>
                      <a:lnTo>
                        <a:pt x="22085" y="22193"/>
                      </a:lnTo>
                      <a:cubicBezTo>
                        <a:pt x="22085" y="26098"/>
                        <a:pt x="21705" y="28861"/>
                        <a:pt x="20943" y="30480"/>
                      </a:cubicBezTo>
                      <a:cubicBezTo>
                        <a:pt x="20182" y="32099"/>
                        <a:pt x="18849" y="33433"/>
                        <a:pt x="17135" y="34290"/>
                      </a:cubicBezTo>
                      <a:cubicBezTo>
                        <a:pt x="15422" y="35147"/>
                        <a:pt x="13327" y="35719"/>
                        <a:pt x="10757" y="35719"/>
                      </a:cubicBezTo>
                      <a:cubicBezTo>
                        <a:pt x="7806" y="35719"/>
                        <a:pt x="5331" y="35052"/>
                        <a:pt x="3522" y="33718"/>
                      </a:cubicBezTo>
                      <a:cubicBezTo>
                        <a:pt x="1809" y="32480"/>
                        <a:pt x="952" y="30385"/>
                        <a:pt x="952" y="27718"/>
                      </a:cubicBezTo>
                      <a:close/>
                      <a:moveTo>
                        <a:pt x="4474" y="12668"/>
                      </a:moveTo>
                      <a:cubicBezTo>
                        <a:pt x="4474" y="15907"/>
                        <a:pt x="5140" y="18383"/>
                        <a:pt x="6473" y="19812"/>
                      </a:cubicBezTo>
                      <a:cubicBezTo>
                        <a:pt x="7806" y="21336"/>
                        <a:pt x="9424" y="22098"/>
                        <a:pt x="11328" y="22098"/>
                      </a:cubicBezTo>
                      <a:cubicBezTo>
                        <a:pt x="13232" y="22098"/>
                        <a:pt x="14946" y="21336"/>
                        <a:pt x="16183" y="19812"/>
                      </a:cubicBezTo>
                      <a:cubicBezTo>
                        <a:pt x="17516" y="18288"/>
                        <a:pt x="18183" y="16002"/>
                        <a:pt x="18183" y="12763"/>
                      </a:cubicBezTo>
                      <a:cubicBezTo>
                        <a:pt x="18183" y="9715"/>
                        <a:pt x="17516" y="7429"/>
                        <a:pt x="16183" y="5810"/>
                      </a:cubicBezTo>
                      <a:cubicBezTo>
                        <a:pt x="14851" y="4286"/>
                        <a:pt x="13232" y="3429"/>
                        <a:pt x="11233" y="3429"/>
                      </a:cubicBezTo>
                      <a:cubicBezTo>
                        <a:pt x="9329" y="3429"/>
                        <a:pt x="7711" y="4191"/>
                        <a:pt x="6473" y="5715"/>
                      </a:cubicBezTo>
                      <a:cubicBezTo>
                        <a:pt x="5140" y="7429"/>
                        <a:pt x="4474" y="9620"/>
                        <a:pt x="4474" y="12668"/>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77" name="Freeform 276">
                  <a:extLst>
                    <a:ext uri="{FF2B5EF4-FFF2-40B4-BE49-F238E27FC236}">
                      <a16:creationId xmlns:a16="http://schemas.microsoft.com/office/drawing/2014/main" id="{5775B500-AA28-A340-87F9-B6A2E2196869}"/>
                    </a:ext>
                  </a:extLst>
                </p:cNvPr>
                <p:cNvSpPr/>
                <p:nvPr/>
              </p:nvSpPr>
              <p:spPr>
                <a:xfrm>
                  <a:off x="8541493"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78" name="Freeform 277">
                  <a:extLst>
                    <a:ext uri="{FF2B5EF4-FFF2-40B4-BE49-F238E27FC236}">
                      <a16:creationId xmlns:a16="http://schemas.microsoft.com/office/drawing/2014/main" id="{FE2C0E85-A071-AF4F-B214-4227496B43A1}"/>
                    </a:ext>
                  </a:extLst>
                </p:cNvPr>
                <p:cNvSpPr/>
                <p:nvPr/>
              </p:nvSpPr>
              <p:spPr>
                <a:xfrm>
                  <a:off x="8556153"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1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5 w 23037"/>
                    <a:gd name="connsiteY34" fmla="*/ 22670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6" y="24670"/>
                        <a:pt x="13232" y="25241"/>
                      </a:cubicBezTo>
                      <a:cubicBezTo>
                        <a:pt x="11805" y="25813"/>
                        <a:pt x="10186" y="26099"/>
                        <a:pt x="8568" y="26099"/>
                      </a:cubicBezTo>
                      <a:cubicBezTo>
                        <a:pt x="5807" y="26099"/>
                        <a:pt x="3713" y="25432"/>
                        <a:pt x="2190" y="24098"/>
                      </a:cubicBezTo>
                      <a:cubicBezTo>
                        <a:pt x="666" y="22765"/>
                        <a:pt x="0" y="21050"/>
                        <a:pt x="0" y="18955"/>
                      </a:cubicBezTo>
                      <a:cubicBezTo>
                        <a:pt x="0" y="17717"/>
                        <a:pt x="286" y="16574"/>
                        <a:pt x="857" y="15621"/>
                      </a:cubicBezTo>
                      <a:cubicBezTo>
                        <a:pt x="1428" y="14573"/>
                        <a:pt x="2190" y="13811"/>
                        <a:pt x="3046" y="13145"/>
                      </a:cubicBezTo>
                      <a:cubicBezTo>
                        <a:pt x="3903" y="12573"/>
                        <a:pt x="4950" y="12097"/>
                        <a:pt x="6093" y="11716"/>
                      </a:cubicBezTo>
                      <a:cubicBezTo>
                        <a:pt x="6949" y="11525"/>
                        <a:pt x="8187" y="11240"/>
                        <a:pt x="9901" y="11049"/>
                      </a:cubicBezTo>
                      <a:cubicBezTo>
                        <a:pt x="13328" y="10668"/>
                        <a:pt x="15803" y="10192"/>
                        <a:pt x="17421" y="9620"/>
                      </a:cubicBezTo>
                      <a:cubicBezTo>
                        <a:pt x="17421" y="9049"/>
                        <a:pt x="17421" y="8668"/>
                        <a:pt x="17421" y="8477"/>
                      </a:cubicBezTo>
                      <a:cubicBezTo>
                        <a:pt x="17421" y="6763"/>
                        <a:pt x="17040" y="5525"/>
                        <a:pt x="16184" y="4858"/>
                      </a:cubicBezTo>
                      <a:cubicBezTo>
                        <a:pt x="15137"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1"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2" y="16097"/>
                        <a:pt x="5045" y="16669"/>
                      </a:cubicBezTo>
                      <a:cubicBezTo>
                        <a:pt x="4665" y="17240"/>
                        <a:pt x="4474" y="17907"/>
                        <a:pt x="4474" y="18669"/>
                      </a:cubicBezTo>
                      <a:cubicBezTo>
                        <a:pt x="4474" y="19812"/>
                        <a:pt x="4855" y="20765"/>
                        <a:pt x="5712" y="21527"/>
                      </a:cubicBezTo>
                      <a:cubicBezTo>
                        <a:pt x="6569" y="22289"/>
                        <a:pt x="7806" y="22670"/>
                        <a:pt x="9425" y="22670"/>
                      </a:cubicBezTo>
                      <a:cubicBezTo>
                        <a:pt x="11043" y="22670"/>
                        <a:pt x="12471" y="22289"/>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79" name="Freeform 278">
                  <a:extLst>
                    <a:ext uri="{FF2B5EF4-FFF2-40B4-BE49-F238E27FC236}">
                      <a16:creationId xmlns:a16="http://schemas.microsoft.com/office/drawing/2014/main" id="{059AE733-580E-D44B-A326-26898D386C0C}"/>
                    </a:ext>
                  </a:extLst>
                </p:cNvPr>
                <p:cNvSpPr/>
                <p:nvPr/>
              </p:nvSpPr>
              <p:spPr>
                <a:xfrm>
                  <a:off x="8584427"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7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179"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7"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80" name="Freeform 279">
                  <a:extLst>
                    <a:ext uri="{FF2B5EF4-FFF2-40B4-BE49-F238E27FC236}">
                      <a16:creationId xmlns:a16="http://schemas.microsoft.com/office/drawing/2014/main" id="{56262986-36EC-E74B-8CD6-8876C507AA0F}"/>
                    </a:ext>
                  </a:extLst>
                </p:cNvPr>
                <p:cNvSpPr/>
                <p:nvPr/>
              </p:nvSpPr>
              <p:spPr>
                <a:xfrm>
                  <a:off x="8624600"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6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274"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6"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81" name="Freeform 280">
                  <a:extLst>
                    <a:ext uri="{FF2B5EF4-FFF2-40B4-BE49-F238E27FC236}">
                      <a16:creationId xmlns:a16="http://schemas.microsoft.com/office/drawing/2014/main" id="{C32BCC4F-B293-484D-9D1C-291E924AAA15}"/>
                    </a:ext>
                  </a:extLst>
                </p:cNvPr>
                <p:cNvSpPr/>
                <p:nvPr/>
              </p:nvSpPr>
              <p:spPr>
                <a:xfrm>
                  <a:off x="8663535" y="4973002"/>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4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3"/>
                        <a:pt x="23038" y="13049"/>
                      </a:cubicBezTo>
                      <a:cubicBezTo>
                        <a:pt x="23038" y="13335"/>
                        <a:pt x="23038" y="13716"/>
                        <a:pt x="23038" y="14192"/>
                      </a:cubicBezTo>
                      <a:lnTo>
                        <a:pt x="4379" y="14192"/>
                      </a:lnTo>
                      <a:cubicBezTo>
                        <a:pt x="4570" y="16954"/>
                        <a:pt x="5331" y="19050"/>
                        <a:pt x="6759" y="20479"/>
                      </a:cubicBezTo>
                      <a:cubicBezTo>
                        <a:pt x="8187" y="21907"/>
                        <a:pt x="9901" y="22669"/>
                        <a:pt x="11995" y="22669"/>
                      </a:cubicBezTo>
                      <a:cubicBezTo>
                        <a:pt x="13518" y="22669"/>
                        <a:pt x="14851" y="22288"/>
                        <a:pt x="15993" y="21431"/>
                      </a:cubicBezTo>
                      <a:cubicBezTo>
                        <a:pt x="16945" y="20669"/>
                        <a:pt x="17802" y="19336"/>
                        <a:pt x="18468" y="17621"/>
                      </a:cubicBezTo>
                      <a:close/>
                      <a:moveTo>
                        <a:pt x="4474" y="10763"/>
                      </a:moveTo>
                      <a:lnTo>
                        <a:pt x="18468" y="10763"/>
                      </a:lnTo>
                      <a:cubicBezTo>
                        <a:pt x="18278" y="8668"/>
                        <a:pt x="17707" y="7048"/>
                        <a:pt x="16850" y="6001"/>
                      </a:cubicBezTo>
                      <a:cubicBezTo>
                        <a:pt x="15517" y="4381"/>
                        <a:pt x="13708" y="3524"/>
                        <a:pt x="11614" y="3524"/>
                      </a:cubicBezTo>
                      <a:cubicBezTo>
                        <a:pt x="9710" y="3524"/>
                        <a:pt x="7997" y="4191"/>
                        <a:pt x="6664" y="5524"/>
                      </a:cubicBezTo>
                      <a:cubicBezTo>
                        <a:pt x="5426" y="6763"/>
                        <a:pt x="4665" y="8572"/>
                        <a:pt x="4474" y="10763"/>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grpSp>
          <p:grpSp>
            <p:nvGrpSpPr>
              <p:cNvPr id="246" name="Graphic 76">
                <a:extLst>
                  <a:ext uri="{FF2B5EF4-FFF2-40B4-BE49-F238E27FC236}">
                    <a16:creationId xmlns:a16="http://schemas.microsoft.com/office/drawing/2014/main" id="{19811985-20A9-6F42-8F29-7F1B50A120C5}"/>
                  </a:ext>
                </a:extLst>
              </p:cNvPr>
              <p:cNvGrpSpPr/>
              <p:nvPr/>
            </p:nvGrpSpPr>
            <p:grpSpPr>
              <a:xfrm>
                <a:off x="8206020" y="5017579"/>
                <a:ext cx="478077" cy="44767"/>
                <a:chOff x="8206020" y="5017579"/>
                <a:chExt cx="478077" cy="44767"/>
              </a:xfrm>
              <a:solidFill>
                <a:srgbClr val="23509E"/>
              </a:solidFill>
            </p:grpSpPr>
            <p:sp>
              <p:nvSpPr>
                <p:cNvPr id="247" name="Freeform 246">
                  <a:extLst>
                    <a:ext uri="{FF2B5EF4-FFF2-40B4-BE49-F238E27FC236}">
                      <a16:creationId xmlns:a16="http://schemas.microsoft.com/office/drawing/2014/main" id="{8BDCFC34-B331-1C4F-9E66-20FCDDC82655}"/>
                    </a:ext>
                  </a:extLst>
                </p:cNvPr>
                <p:cNvSpPr/>
                <p:nvPr/>
              </p:nvSpPr>
              <p:spPr>
                <a:xfrm>
                  <a:off x="8206020" y="5027199"/>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48" name="Freeform 247">
                  <a:extLst>
                    <a:ext uri="{FF2B5EF4-FFF2-40B4-BE49-F238E27FC236}">
                      <a16:creationId xmlns:a16="http://schemas.microsoft.com/office/drawing/2014/main" id="{2A888024-6F64-B94B-9390-579234777A55}"/>
                    </a:ext>
                  </a:extLst>
                </p:cNvPr>
                <p:cNvSpPr/>
                <p:nvPr/>
              </p:nvSpPr>
              <p:spPr>
                <a:xfrm>
                  <a:off x="8231723" y="5017579"/>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6 h 35147"/>
                    <a:gd name="connsiteX4" fmla="*/ 3713 w 14660"/>
                    <a:gd name="connsiteY4" fmla="*/ 10096 h 35147"/>
                    <a:gd name="connsiteX5" fmla="*/ 3713 w 14660"/>
                    <a:gd name="connsiteY5" fmla="*/ 7429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6 h 35147"/>
                    <a:gd name="connsiteX15" fmla="*/ 12852 w 14660"/>
                    <a:gd name="connsiteY15" fmla="*/ 10096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6"/>
                      </a:lnTo>
                      <a:lnTo>
                        <a:pt x="3713" y="10096"/>
                      </a:lnTo>
                      <a:lnTo>
                        <a:pt x="3713" y="7429"/>
                      </a:lnTo>
                      <a:cubicBezTo>
                        <a:pt x="3713" y="5715"/>
                        <a:pt x="3903" y="4477"/>
                        <a:pt x="4189" y="3715"/>
                      </a:cubicBezTo>
                      <a:cubicBezTo>
                        <a:pt x="4570"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6"/>
                      </a:lnTo>
                      <a:lnTo>
                        <a:pt x="12852" y="10096"/>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49" name="Freeform 248">
                  <a:extLst>
                    <a:ext uri="{FF2B5EF4-FFF2-40B4-BE49-F238E27FC236}">
                      <a16:creationId xmlns:a16="http://schemas.microsoft.com/office/drawing/2014/main" id="{26521F3E-7187-BA44-8048-D9330A8D993C}"/>
                    </a:ext>
                  </a:extLst>
                </p:cNvPr>
                <p:cNvSpPr/>
                <p:nvPr/>
              </p:nvSpPr>
              <p:spPr>
                <a:xfrm>
                  <a:off x="8258759" y="5018817"/>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89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6"/>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5"/>
                        <a:pt x="7521" y="29146"/>
                      </a:cubicBezTo>
                      <a:cubicBezTo>
                        <a:pt x="7711" y="29527"/>
                        <a:pt x="7901" y="29813"/>
                        <a:pt x="8282" y="30004"/>
                      </a:cubicBezTo>
                      <a:cubicBezTo>
                        <a:pt x="8663" y="30194"/>
                        <a:pt x="9139" y="30289"/>
                        <a:pt x="9710" y="30289"/>
                      </a:cubicBezTo>
                      <a:cubicBezTo>
                        <a:pt x="10376" y="30289"/>
                        <a:pt x="10948" y="30194"/>
                        <a:pt x="11709" y="30099"/>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50" name="Freeform 249">
                  <a:extLst>
                    <a:ext uri="{FF2B5EF4-FFF2-40B4-BE49-F238E27FC236}">
                      <a16:creationId xmlns:a16="http://schemas.microsoft.com/office/drawing/2014/main" id="{26C36BDC-701A-AB4E-B586-7F2D3EAA3664}"/>
                    </a:ext>
                  </a:extLst>
                </p:cNvPr>
                <p:cNvSpPr/>
                <p:nvPr/>
              </p:nvSpPr>
              <p:spPr>
                <a:xfrm>
                  <a:off x="8274657" y="5018150"/>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3 h 34670"/>
                    <a:gd name="connsiteX4" fmla="*/ 11804 w 20467"/>
                    <a:gd name="connsiteY4" fmla="*/ 8954 h 34670"/>
                    <a:gd name="connsiteX5" fmla="*/ 16659 w 20467"/>
                    <a:gd name="connsiteY5" fmla="*/ 10096 h 34670"/>
                    <a:gd name="connsiteX6" fmla="*/ 19610 w 20467"/>
                    <a:gd name="connsiteY6" fmla="*/ 13145 h 34670"/>
                    <a:gd name="connsiteX7" fmla="*/ 20467 w 20467"/>
                    <a:gd name="connsiteY7" fmla="*/ 18764 h 34670"/>
                    <a:gd name="connsiteX8" fmla="*/ 20467 w 20467"/>
                    <a:gd name="connsiteY8" fmla="*/ 34671 h 34670"/>
                    <a:gd name="connsiteX9" fmla="*/ 16183 w 20467"/>
                    <a:gd name="connsiteY9" fmla="*/ 34671 h 34670"/>
                    <a:gd name="connsiteX10" fmla="*/ 16183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3"/>
                      </a:lnTo>
                      <a:cubicBezTo>
                        <a:pt x="6283" y="10096"/>
                        <a:pt x="8758" y="8954"/>
                        <a:pt x="11804" y="8954"/>
                      </a:cubicBezTo>
                      <a:cubicBezTo>
                        <a:pt x="13613" y="8954"/>
                        <a:pt x="15231" y="9335"/>
                        <a:pt x="16659" y="10096"/>
                      </a:cubicBezTo>
                      <a:cubicBezTo>
                        <a:pt x="17992" y="10858"/>
                        <a:pt x="19039" y="11811"/>
                        <a:pt x="19610" y="13145"/>
                      </a:cubicBezTo>
                      <a:cubicBezTo>
                        <a:pt x="20182" y="14478"/>
                        <a:pt x="20467" y="16288"/>
                        <a:pt x="20467" y="18764"/>
                      </a:cubicBezTo>
                      <a:lnTo>
                        <a:pt x="20467" y="34671"/>
                      </a:lnTo>
                      <a:lnTo>
                        <a:pt x="16183" y="34671"/>
                      </a:lnTo>
                      <a:lnTo>
                        <a:pt x="16183" y="18764"/>
                      </a:lnTo>
                      <a:cubicBezTo>
                        <a:pt x="16183" y="16669"/>
                        <a:pt x="15707" y="15145"/>
                        <a:pt x="14851" y="14097"/>
                      </a:cubicBezTo>
                      <a:cubicBezTo>
                        <a:pt x="13899" y="13145"/>
                        <a:pt x="12661" y="12668"/>
                        <a:pt x="10948" y="12668"/>
                      </a:cubicBezTo>
                      <a:cubicBezTo>
                        <a:pt x="9710" y="12668"/>
                        <a:pt x="8472" y="12954"/>
                        <a:pt x="7425" y="13621"/>
                      </a:cubicBezTo>
                      <a:cubicBezTo>
                        <a:pt x="6283" y="14288"/>
                        <a:pt x="5521" y="15145"/>
                        <a:pt x="5045" y="16288"/>
                      </a:cubicBezTo>
                      <a:cubicBezTo>
                        <a:pt x="4569"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51" name="Freeform 250">
                  <a:extLst>
                    <a:ext uri="{FF2B5EF4-FFF2-40B4-BE49-F238E27FC236}">
                      <a16:creationId xmlns:a16="http://schemas.microsoft.com/office/drawing/2014/main" id="{3439AE86-515C-3B4A-B93C-7BAC4EA53CBE}"/>
                    </a:ext>
                  </a:extLst>
                </p:cNvPr>
                <p:cNvSpPr/>
                <p:nvPr/>
              </p:nvSpPr>
              <p:spPr>
                <a:xfrm>
                  <a:off x="8300170"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02"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665" y="8572"/>
                        <a:pt x="4570" y="10763"/>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52" name="Freeform 251">
                  <a:extLst>
                    <a:ext uri="{FF2B5EF4-FFF2-40B4-BE49-F238E27FC236}">
                      <a16:creationId xmlns:a16="http://schemas.microsoft.com/office/drawing/2014/main" id="{904BFDCF-C01E-E04E-AE0D-3F5D825AF80E}"/>
                    </a:ext>
                  </a:extLst>
                </p:cNvPr>
                <p:cNvSpPr/>
                <p:nvPr/>
              </p:nvSpPr>
              <p:spPr>
                <a:xfrm>
                  <a:off x="8342342" y="5018150"/>
                  <a:ext cx="25893" cy="34670"/>
                </a:xfrm>
                <a:custGeom>
                  <a:avLst/>
                  <a:gdLst>
                    <a:gd name="connsiteX0" fmla="*/ 0 w 25893"/>
                    <a:gd name="connsiteY0" fmla="*/ 34576 h 34670"/>
                    <a:gd name="connsiteX1" fmla="*/ 0 w 25893"/>
                    <a:gd name="connsiteY1" fmla="*/ 0 h 34670"/>
                    <a:gd name="connsiteX2" fmla="*/ 25037 w 25893"/>
                    <a:gd name="connsiteY2" fmla="*/ 0 h 34670"/>
                    <a:gd name="connsiteX3" fmla="*/ 25037 w 25893"/>
                    <a:gd name="connsiteY3" fmla="*/ 4096 h 34670"/>
                    <a:gd name="connsiteX4" fmla="*/ 4665 w 25893"/>
                    <a:gd name="connsiteY4" fmla="*/ 4096 h 34670"/>
                    <a:gd name="connsiteX5" fmla="*/ 4665 w 25893"/>
                    <a:gd name="connsiteY5" fmla="*/ 14669 h 34670"/>
                    <a:gd name="connsiteX6" fmla="*/ 23799 w 25893"/>
                    <a:gd name="connsiteY6" fmla="*/ 14669 h 34670"/>
                    <a:gd name="connsiteX7" fmla="*/ 23799 w 25893"/>
                    <a:gd name="connsiteY7" fmla="*/ 18764 h 34670"/>
                    <a:gd name="connsiteX8" fmla="*/ 4665 w 25893"/>
                    <a:gd name="connsiteY8" fmla="*/ 18764 h 34670"/>
                    <a:gd name="connsiteX9" fmla="*/ 4665 w 25893"/>
                    <a:gd name="connsiteY9" fmla="*/ 30575 h 34670"/>
                    <a:gd name="connsiteX10" fmla="*/ 25893 w 25893"/>
                    <a:gd name="connsiteY10" fmla="*/ 30575 h 34670"/>
                    <a:gd name="connsiteX11" fmla="*/ 25893 w 25893"/>
                    <a:gd name="connsiteY11" fmla="*/ 34671 h 34670"/>
                    <a:gd name="connsiteX12" fmla="*/ 0 w 25893"/>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893" h="34670">
                      <a:moveTo>
                        <a:pt x="0" y="34576"/>
                      </a:moveTo>
                      <a:lnTo>
                        <a:pt x="0" y="0"/>
                      </a:lnTo>
                      <a:lnTo>
                        <a:pt x="25037" y="0"/>
                      </a:lnTo>
                      <a:lnTo>
                        <a:pt x="25037" y="4096"/>
                      </a:lnTo>
                      <a:lnTo>
                        <a:pt x="4665" y="4096"/>
                      </a:lnTo>
                      <a:lnTo>
                        <a:pt x="4665" y="14669"/>
                      </a:lnTo>
                      <a:lnTo>
                        <a:pt x="23799" y="14669"/>
                      </a:lnTo>
                      <a:lnTo>
                        <a:pt x="23799" y="18764"/>
                      </a:lnTo>
                      <a:lnTo>
                        <a:pt x="4665" y="18764"/>
                      </a:lnTo>
                      <a:lnTo>
                        <a:pt x="4665" y="30575"/>
                      </a:lnTo>
                      <a:lnTo>
                        <a:pt x="25893" y="30575"/>
                      </a:lnTo>
                      <a:lnTo>
                        <a:pt x="25893" y="34671"/>
                      </a:lnTo>
                      <a:lnTo>
                        <a:pt x="0" y="34671"/>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53" name="Freeform 252">
                  <a:extLst>
                    <a:ext uri="{FF2B5EF4-FFF2-40B4-BE49-F238E27FC236}">
                      <a16:creationId xmlns:a16="http://schemas.microsoft.com/office/drawing/2014/main" id="{07070A9A-1E6C-3D43-AED5-3DFDF7BD1D55}"/>
                    </a:ext>
                  </a:extLst>
                </p:cNvPr>
                <p:cNvSpPr/>
                <p:nvPr/>
              </p:nvSpPr>
              <p:spPr>
                <a:xfrm>
                  <a:off x="8373852" y="5027675"/>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70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7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4"/>
                        <a:pt x="11900" y="25622"/>
                        <a:pt x="8568" y="25622"/>
                      </a:cubicBezTo>
                      <a:cubicBezTo>
                        <a:pt x="7045" y="25622"/>
                        <a:pt x="5712" y="25337"/>
                        <a:pt x="4474" y="24765"/>
                      </a:cubicBezTo>
                      <a:cubicBezTo>
                        <a:pt x="3237" y="24194"/>
                        <a:pt x="2285" y="23527"/>
                        <a:pt x="1618" y="22670"/>
                      </a:cubicBezTo>
                      <a:cubicBezTo>
                        <a:pt x="952" y="21812"/>
                        <a:pt x="571" y="20765"/>
                        <a:pt x="286" y="19526"/>
                      </a:cubicBezTo>
                      <a:cubicBezTo>
                        <a:pt x="95" y="18669"/>
                        <a:pt x="0" y="17336"/>
                        <a:pt x="0" y="15526"/>
                      </a:cubicBezTo>
                      <a:lnTo>
                        <a:pt x="0" y="0"/>
                      </a:lnTo>
                      <a:lnTo>
                        <a:pt x="4284" y="0"/>
                      </a:lnTo>
                      <a:lnTo>
                        <a:pt x="4284" y="13907"/>
                      </a:lnTo>
                      <a:cubicBezTo>
                        <a:pt x="4284" y="16097"/>
                        <a:pt x="4379" y="17621"/>
                        <a:pt x="4570" y="18383"/>
                      </a:cubicBezTo>
                      <a:cubicBezTo>
                        <a:pt x="4855" y="19526"/>
                        <a:pt x="5426" y="20383"/>
                        <a:pt x="6283" y="21050"/>
                      </a:cubicBezTo>
                      <a:cubicBezTo>
                        <a:pt x="7140" y="21717"/>
                        <a:pt x="8187" y="22003"/>
                        <a:pt x="9520" y="22003"/>
                      </a:cubicBezTo>
                      <a:cubicBezTo>
                        <a:pt x="10853"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54" name="Freeform 253">
                  <a:extLst>
                    <a:ext uri="{FF2B5EF4-FFF2-40B4-BE49-F238E27FC236}">
                      <a16:creationId xmlns:a16="http://schemas.microsoft.com/office/drawing/2014/main" id="{10D5BD27-7592-7D43-81F8-8D2F1CD4FF5E}"/>
                    </a:ext>
                  </a:extLst>
                </p:cNvPr>
                <p:cNvSpPr/>
                <p:nvPr/>
              </p:nvSpPr>
              <p:spPr>
                <a:xfrm>
                  <a:off x="8400697" y="5027104"/>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2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4 h 25622"/>
                    <a:gd name="connsiteX10" fmla="*/ 4950 w 13613"/>
                    <a:gd name="connsiteY10" fmla="*/ 7429 h 25622"/>
                    <a:gd name="connsiteX11" fmla="*/ 4284 w 13613"/>
                    <a:gd name="connsiteY11" fmla="*/ 12383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2"/>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4"/>
                      </a:cubicBezTo>
                      <a:cubicBezTo>
                        <a:pt x="5807" y="5715"/>
                        <a:pt x="5331" y="6477"/>
                        <a:pt x="4950" y="7429"/>
                      </a:cubicBezTo>
                      <a:cubicBezTo>
                        <a:pt x="4474" y="8954"/>
                        <a:pt x="4284" y="10573"/>
                        <a:pt x="4284" y="12383"/>
                      </a:cubicBezTo>
                      <a:lnTo>
                        <a:pt x="4284" y="25527"/>
                      </a:lnTo>
                      <a:lnTo>
                        <a:pt x="0" y="25527"/>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55" name="Freeform 254">
                  <a:extLst>
                    <a:ext uri="{FF2B5EF4-FFF2-40B4-BE49-F238E27FC236}">
                      <a16:creationId xmlns:a16="http://schemas.microsoft.com/office/drawing/2014/main" id="{094555F6-0CC2-7546-8BE0-0F4FAD6D8AAC}"/>
                    </a:ext>
                  </a:extLst>
                </p:cNvPr>
                <p:cNvSpPr/>
                <p:nvPr/>
              </p:nvSpPr>
              <p:spPr>
                <a:xfrm>
                  <a:off x="841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4" y="0"/>
                      </a:cubicBezTo>
                      <a:cubicBezTo>
                        <a:pt x="15232" y="0"/>
                        <a:pt x="18087"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1" y="25051"/>
                        <a:pt x="3427" y="22860"/>
                      </a:cubicBezTo>
                      <a:cubicBezTo>
                        <a:pt x="1047" y="20479"/>
                        <a:pt x="0" y="17240"/>
                        <a:pt x="0" y="13049"/>
                      </a:cubicBezTo>
                      <a:close/>
                      <a:moveTo>
                        <a:pt x="4379" y="13049"/>
                      </a:moveTo>
                      <a:cubicBezTo>
                        <a:pt x="4379" y="16288"/>
                        <a:pt x="5045" y="18669"/>
                        <a:pt x="6473"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56" name="Freeform 255">
                  <a:extLst>
                    <a:ext uri="{FF2B5EF4-FFF2-40B4-BE49-F238E27FC236}">
                      <a16:creationId xmlns:a16="http://schemas.microsoft.com/office/drawing/2014/main" id="{4B48B67D-042C-4A4A-8386-29DF655E75F0}"/>
                    </a:ext>
                  </a:extLst>
                </p:cNvPr>
                <p:cNvSpPr/>
                <p:nvPr/>
              </p:nvSpPr>
              <p:spPr>
                <a:xfrm>
                  <a:off x="8443726" y="5027104"/>
                  <a:ext cx="21704" cy="35242"/>
                </a:xfrm>
                <a:custGeom>
                  <a:avLst/>
                  <a:gdLst>
                    <a:gd name="connsiteX0" fmla="*/ 0 w 21704"/>
                    <a:gd name="connsiteY0" fmla="*/ 35242 h 35242"/>
                    <a:gd name="connsiteX1" fmla="*/ 0 w 21704"/>
                    <a:gd name="connsiteY1" fmla="*/ 571 h 35242"/>
                    <a:gd name="connsiteX2" fmla="*/ 3903 w 21704"/>
                    <a:gd name="connsiteY2" fmla="*/ 571 h 35242"/>
                    <a:gd name="connsiteX3" fmla="*/ 3903 w 21704"/>
                    <a:gd name="connsiteY3" fmla="*/ 3810 h 35242"/>
                    <a:gd name="connsiteX4" fmla="*/ 6949 w 21704"/>
                    <a:gd name="connsiteY4" fmla="*/ 953 h 35242"/>
                    <a:gd name="connsiteX5" fmla="*/ 11138 w 21704"/>
                    <a:gd name="connsiteY5" fmla="*/ 0 h 35242"/>
                    <a:gd name="connsiteX6" fmla="*/ 16755 w 21704"/>
                    <a:gd name="connsiteY6" fmla="*/ 1619 h 35242"/>
                    <a:gd name="connsiteX7" fmla="*/ 20468 w 21704"/>
                    <a:gd name="connsiteY7" fmla="*/ 6287 h 35242"/>
                    <a:gd name="connsiteX8" fmla="*/ 21705 w 21704"/>
                    <a:gd name="connsiteY8" fmla="*/ 12859 h 35242"/>
                    <a:gd name="connsiteX9" fmla="*/ 20372 w 21704"/>
                    <a:gd name="connsiteY9" fmla="*/ 19812 h 35242"/>
                    <a:gd name="connsiteX10" fmla="*/ 16374 w 21704"/>
                    <a:gd name="connsiteY10" fmla="*/ 24575 h 35242"/>
                    <a:gd name="connsiteX11" fmla="*/ 10853 w 21704"/>
                    <a:gd name="connsiteY11" fmla="*/ 26194 h 35242"/>
                    <a:gd name="connsiteX12" fmla="*/ 7045 w 21704"/>
                    <a:gd name="connsiteY12" fmla="*/ 25337 h 35242"/>
                    <a:gd name="connsiteX13" fmla="*/ 4284 w 21704"/>
                    <a:gd name="connsiteY13" fmla="*/ 23050 h 35242"/>
                    <a:gd name="connsiteX14" fmla="*/ 4284 w 21704"/>
                    <a:gd name="connsiteY14" fmla="*/ 35242 h 35242"/>
                    <a:gd name="connsiteX15" fmla="*/ 0 w 21704"/>
                    <a:gd name="connsiteY15" fmla="*/ 35242 h 35242"/>
                    <a:gd name="connsiteX16" fmla="*/ 3808 w 21704"/>
                    <a:gd name="connsiteY16" fmla="*/ 13240 h 35242"/>
                    <a:gd name="connsiteX17" fmla="*/ 5807 w 21704"/>
                    <a:gd name="connsiteY17" fmla="*/ 20383 h 35242"/>
                    <a:gd name="connsiteX18" fmla="*/ 10567 w 21704"/>
                    <a:gd name="connsiteY18" fmla="*/ 22670 h 35242"/>
                    <a:gd name="connsiteX19" fmla="*/ 15422 w 21704"/>
                    <a:gd name="connsiteY19" fmla="*/ 20288 h 35242"/>
                    <a:gd name="connsiteX20" fmla="*/ 17421 w 21704"/>
                    <a:gd name="connsiteY20" fmla="*/ 12859 h 35242"/>
                    <a:gd name="connsiteX21" fmla="*/ 15422 w 21704"/>
                    <a:gd name="connsiteY21" fmla="*/ 5715 h 35242"/>
                    <a:gd name="connsiteX22" fmla="*/ 10757 w 21704"/>
                    <a:gd name="connsiteY22" fmla="*/ 3334 h 35242"/>
                    <a:gd name="connsiteX23" fmla="*/ 5997 w 21704"/>
                    <a:gd name="connsiteY23" fmla="*/ 5905 h 35242"/>
                    <a:gd name="connsiteX24" fmla="*/ 3808 w 21704"/>
                    <a:gd name="connsiteY24" fmla="*/ 13240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704" h="35242">
                      <a:moveTo>
                        <a:pt x="0" y="35242"/>
                      </a:moveTo>
                      <a:lnTo>
                        <a:pt x="0" y="571"/>
                      </a:lnTo>
                      <a:lnTo>
                        <a:pt x="3903" y="571"/>
                      </a:lnTo>
                      <a:lnTo>
                        <a:pt x="3903" y="3810"/>
                      </a:lnTo>
                      <a:cubicBezTo>
                        <a:pt x="4855" y="2572"/>
                        <a:pt x="5807" y="1619"/>
                        <a:pt x="6949" y="953"/>
                      </a:cubicBezTo>
                      <a:cubicBezTo>
                        <a:pt x="8092" y="286"/>
                        <a:pt x="9520" y="0"/>
                        <a:pt x="11138" y="0"/>
                      </a:cubicBezTo>
                      <a:cubicBezTo>
                        <a:pt x="13232" y="0"/>
                        <a:pt x="15136" y="571"/>
                        <a:pt x="16755" y="1619"/>
                      </a:cubicBezTo>
                      <a:cubicBezTo>
                        <a:pt x="18373" y="2762"/>
                        <a:pt x="19610" y="4286"/>
                        <a:pt x="20468" y="6287"/>
                      </a:cubicBezTo>
                      <a:cubicBezTo>
                        <a:pt x="21324" y="8287"/>
                        <a:pt x="21705" y="10478"/>
                        <a:pt x="21705" y="12859"/>
                      </a:cubicBezTo>
                      <a:cubicBezTo>
                        <a:pt x="21705" y="15430"/>
                        <a:pt x="21229" y="17717"/>
                        <a:pt x="20372" y="19812"/>
                      </a:cubicBezTo>
                      <a:cubicBezTo>
                        <a:pt x="19420" y="21908"/>
                        <a:pt x="18088" y="23432"/>
                        <a:pt x="16374" y="24575"/>
                      </a:cubicBezTo>
                      <a:cubicBezTo>
                        <a:pt x="14660" y="25622"/>
                        <a:pt x="12756" y="26194"/>
                        <a:pt x="10853" y="26194"/>
                      </a:cubicBezTo>
                      <a:cubicBezTo>
                        <a:pt x="9425" y="26194"/>
                        <a:pt x="8187" y="25908"/>
                        <a:pt x="7045" y="25337"/>
                      </a:cubicBezTo>
                      <a:cubicBezTo>
                        <a:pt x="5902" y="24765"/>
                        <a:pt x="5045" y="24003"/>
                        <a:pt x="4284" y="23050"/>
                      </a:cubicBezTo>
                      <a:lnTo>
                        <a:pt x="4284" y="35242"/>
                      </a:lnTo>
                      <a:lnTo>
                        <a:pt x="0" y="35242"/>
                      </a:lnTo>
                      <a:close/>
                      <a:moveTo>
                        <a:pt x="3808" y="13240"/>
                      </a:moveTo>
                      <a:cubicBezTo>
                        <a:pt x="3808" y="16478"/>
                        <a:pt x="4474" y="18859"/>
                        <a:pt x="5807" y="20383"/>
                      </a:cubicBezTo>
                      <a:cubicBezTo>
                        <a:pt x="7140" y="21908"/>
                        <a:pt x="8663" y="22670"/>
                        <a:pt x="10567" y="22670"/>
                      </a:cubicBezTo>
                      <a:cubicBezTo>
                        <a:pt x="12471" y="22670"/>
                        <a:pt x="14089" y="21908"/>
                        <a:pt x="15422" y="20288"/>
                      </a:cubicBezTo>
                      <a:cubicBezTo>
                        <a:pt x="16755" y="18669"/>
                        <a:pt x="17421" y="16192"/>
                        <a:pt x="17421" y="12859"/>
                      </a:cubicBezTo>
                      <a:cubicBezTo>
                        <a:pt x="17421" y="9716"/>
                        <a:pt x="16755" y="7239"/>
                        <a:pt x="15422" y="5715"/>
                      </a:cubicBezTo>
                      <a:cubicBezTo>
                        <a:pt x="14089" y="4096"/>
                        <a:pt x="12566" y="3334"/>
                        <a:pt x="10757" y="3334"/>
                      </a:cubicBezTo>
                      <a:cubicBezTo>
                        <a:pt x="8949" y="3334"/>
                        <a:pt x="7330" y="4191"/>
                        <a:pt x="5997" y="5905"/>
                      </a:cubicBezTo>
                      <a:cubicBezTo>
                        <a:pt x="4474" y="7620"/>
                        <a:pt x="3808" y="10001"/>
                        <a:pt x="3808" y="13240"/>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57" name="Freeform 256">
                  <a:extLst>
                    <a:ext uri="{FF2B5EF4-FFF2-40B4-BE49-F238E27FC236}">
                      <a16:creationId xmlns:a16="http://schemas.microsoft.com/office/drawing/2014/main" id="{DFB67E42-608C-7F48-8DC6-5F420784E20D}"/>
                    </a:ext>
                  </a:extLst>
                </p:cNvPr>
                <p:cNvSpPr/>
                <p:nvPr/>
              </p:nvSpPr>
              <p:spPr>
                <a:xfrm>
                  <a:off x="8469144"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97"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760" y="8572"/>
                        <a:pt x="4570" y="10763"/>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58" name="Freeform 257">
                  <a:extLst>
                    <a:ext uri="{FF2B5EF4-FFF2-40B4-BE49-F238E27FC236}">
                      <a16:creationId xmlns:a16="http://schemas.microsoft.com/office/drawing/2014/main" id="{85CEED57-6641-8A4A-962C-F9FD3ED487FC}"/>
                    </a:ext>
                  </a:extLst>
                </p:cNvPr>
                <p:cNvSpPr/>
                <p:nvPr/>
              </p:nvSpPr>
              <p:spPr>
                <a:xfrm>
                  <a:off x="8495894" y="5027295"/>
                  <a:ext cx="23037" cy="26098"/>
                </a:xfrm>
                <a:custGeom>
                  <a:avLst/>
                  <a:gdLst>
                    <a:gd name="connsiteX0" fmla="*/ 17802 w 23037"/>
                    <a:gd name="connsiteY0" fmla="*/ 22384 h 26098"/>
                    <a:gd name="connsiteX1" fmla="*/ 13232 w 23037"/>
                    <a:gd name="connsiteY1" fmla="*/ 25241 h 26098"/>
                    <a:gd name="connsiteX2" fmla="*/ 8568 w 23037"/>
                    <a:gd name="connsiteY2" fmla="*/ 26098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4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6 h 26098"/>
                    <a:gd name="connsiteX34" fmla="*/ 9424 w 23037"/>
                    <a:gd name="connsiteY34" fmla="*/ 22669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5" y="24670"/>
                        <a:pt x="13232" y="25241"/>
                      </a:cubicBezTo>
                      <a:cubicBezTo>
                        <a:pt x="11804" y="25813"/>
                        <a:pt x="10186" y="26098"/>
                        <a:pt x="8568" y="26098"/>
                      </a:cubicBezTo>
                      <a:cubicBezTo>
                        <a:pt x="5807" y="26098"/>
                        <a:pt x="3713" y="25432"/>
                        <a:pt x="2190" y="24098"/>
                      </a:cubicBezTo>
                      <a:cubicBezTo>
                        <a:pt x="666" y="22765"/>
                        <a:pt x="0" y="21050"/>
                        <a:pt x="0" y="18955"/>
                      </a:cubicBezTo>
                      <a:cubicBezTo>
                        <a:pt x="0" y="17717"/>
                        <a:pt x="286" y="16573"/>
                        <a:pt x="857" y="15621"/>
                      </a:cubicBezTo>
                      <a:cubicBezTo>
                        <a:pt x="1428" y="14573"/>
                        <a:pt x="2190" y="13811"/>
                        <a:pt x="3046" y="13144"/>
                      </a:cubicBezTo>
                      <a:cubicBezTo>
                        <a:pt x="3903" y="12573"/>
                        <a:pt x="4950" y="12097"/>
                        <a:pt x="6093" y="11716"/>
                      </a:cubicBezTo>
                      <a:cubicBezTo>
                        <a:pt x="6949" y="11525"/>
                        <a:pt x="8187" y="11239"/>
                        <a:pt x="9901" y="11049"/>
                      </a:cubicBezTo>
                      <a:cubicBezTo>
                        <a:pt x="13327" y="10668"/>
                        <a:pt x="15803" y="10192"/>
                        <a:pt x="17421" y="9620"/>
                      </a:cubicBezTo>
                      <a:cubicBezTo>
                        <a:pt x="17421" y="9049"/>
                        <a:pt x="17421" y="8668"/>
                        <a:pt x="17421" y="8477"/>
                      </a:cubicBezTo>
                      <a:cubicBezTo>
                        <a:pt x="17421" y="6763"/>
                        <a:pt x="17040" y="5525"/>
                        <a:pt x="16184" y="4858"/>
                      </a:cubicBezTo>
                      <a:cubicBezTo>
                        <a:pt x="15136" y="3905"/>
                        <a:pt x="13518" y="3429"/>
                        <a:pt x="11328" y="3429"/>
                      </a:cubicBezTo>
                      <a:cubicBezTo>
                        <a:pt x="9329" y="3429"/>
                        <a:pt x="7901" y="3810"/>
                        <a:pt x="6949" y="4477"/>
                      </a:cubicBezTo>
                      <a:cubicBezTo>
                        <a:pt x="5997" y="5143"/>
                        <a:pt x="5331" y="6382"/>
                        <a:pt x="4855" y="8192"/>
                      </a:cubicBezTo>
                      <a:lnTo>
                        <a:pt x="666" y="7620"/>
                      </a:lnTo>
                      <a:cubicBezTo>
                        <a:pt x="1047" y="5810"/>
                        <a:pt x="1618" y="4381"/>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1"/>
                        <a:pt x="21515" y="5525"/>
                      </a:cubicBezTo>
                      <a:cubicBezTo>
                        <a:pt x="21610" y="6287"/>
                        <a:pt x="21705" y="7525"/>
                        <a:pt x="21705" y="9430"/>
                      </a:cubicBezTo>
                      <a:lnTo>
                        <a:pt x="21705" y="15050"/>
                      </a:lnTo>
                      <a:cubicBezTo>
                        <a:pt x="21705" y="18955"/>
                        <a:pt x="21800" y="21526"/>
                        <a:pt x="21990"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4"/>
                        <a:pt x="5712" y="21526"/>
                      </a:cubicBezTo>
                      <a:cubicBezTo>
                        <a:pt x="6569" y="22288"/>
                        <a:pt x="7806" y="22669"/>
                        <a:pt x="9424" y="22669"/>
                      </a:cubicBezTo>
                      <a:cubicBezTo>
                        <a:pt x="11043" y="22669"/>
                        <a:pt x="12471" y="22288"/>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59" name="Freeform 258">
                  <a:extLst>
                    <a:ext uri="{FF2B5EF4-FFF2-40B4-BE49-F238E27FC236}">
                      <a16:creationId xmlns:a16="http://schemas.microsoft.com/office/drawing/2014/main" id="{72D82D67-47E4-5549-8742-A3C61E7B6C76}"/>
                    </a:ext>
                  </a:extLst>
                </p:cNvPr>
                <p:cNvSpPr/>
                <p:nvPr/>
              </p:nvSpPr>
              <p:spPr>
                <a:xfrm>
                  <a:off x="8524167"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60" name="Freeform 259">
                  <a:extLst>
                    <a:ext uri="{FF2B5EF4-FFF2-40B4-BE49-F238E27FC236}">
                      <a16:creationId xmlns:a16="http://schemas.microsoft.com/office/drawing/2014/main" id="{A5E670AA-AFAD-3A47-96A7-02B84AEBC9E9}"/>
                    </a:ext>
                  </a:extLst>
                </p:cNvPr>
                <p:cNvSpPr/>
                <p:nvPr/>
              </p:nvSpPr>
              <p:spPr>
                <a:xfrm>
                  <a:off x="8565102" y="5018055"/>
                  <a:ext cx="27131" cy="35242"/>
                </a:xfrm>
                <a:custGeom>
                  <a:avLst/>
                  <a:gdLst>
                    <a:gd name="connsiteX0" fmla="*/ 22562 w 27131"/>
                    <a:gd name="connsiteY0" fmla="*/ 95 h 35242"/>
                    <a:gd name="connsiteX1" fmla="*/ 27131 w 27131"/>
                    <a:gd name="connsiteY1" fmla="*/ 95 h 35242"/>
                    <a:gd name="connsiteX2" fmla="*/ 27131 w 27131"/>
                    <a:gd name="connsiteY2" fmla="*/ 20098 h 35242"/>
                    <a:gd name="connsiteX3" fmla="*/ 25989 w 27131"/>
                    <a:gd name="connsiteY3" fmla="*/ 28384 h 35242"/>
                    <a:gd name="connsiteX4" fmla="*/ 21705 w 27131"/>
                    <a:gd name="connsiteY4" fmla="*/ 33338 h 35242"/>
                    <a:gd name="connsiteX5" fmla="*/ 13613 w 27131"/>
                    <a:gd name="connsiteY5" fmla="*/ 35242 h 35242"/>
                    <a:gd name="connsiteX6" fmla="*/ 5712 w 27131"/>
                    <a:gd name="connsiteY6" fmla="*/ 33528 h 35242"/>
                    <a:gd name="connsiteX7" fmla="*/ 1333 w 27131"/>
                    <a:gd name="connsiteY7" fmla="*/ 28670 h 35242"/>
                    <a:gd name="connsiteX8" fmla="*/ 0 w 27131"/>
                    <a:gd name="connsiteY8" fmla="*/ 20002 h 35242"/>
                    <a:gd name="connsiteX9" fmla="*/ 0 w 27131"/>
                    <a:gd name="connsiteY9" fmla="*/ 0 h 35242"/>
                    <a:gd name="connsiteX10" fmla="*/ 4570 w 27131"/>
                    <a:gd name="connsiteY10" fmla="*/ 0 h 35242"/>
                    <a:gd name="connsiteX11" fmla="*/ 4570 w 27131"/>
                    <a:gd name="connsiteY11" fmla="*/ 19907 h 35242"/>
                    <a:gd name="connsiteX12" fmla="*/ 5426 w 27131"/>
                    <a:gd name="connsiteY12" fmla="*/ 26575 h 35242"/>
                    <a:gd name="connsiteX13" fmla="*/ 8282 w 27131"/>
                    <a:gd name="connsiteY13" fmla="*/ 29908 h 35242"/>
                    <a:gd name="connsiteX14" fmla="*/ 13232 w 27131"/>
                    <a:gd name="connsiteY14" fmla="*/ 31051 h 35242"/>
                    <a:gd name="connsiteX15" fmla="*/ 20468 w 27131"/>
                    <a:gd name="connsiteY15" fmla="*/ 28766 h 35242"/>
                    <a:gd name="connsiteX16" fmla="*/ 22657 w 27131"/>
                    <a:gd name="connsiteY16" fmla="*/ 20002 h 35242"/>
                    <a:gd name="connsiteX17" fmla="*/ 22657 w 27131"/>
                    <a:gd name="connsiteY17" fmla="*/ 95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131" h="35242">
                      <a:moveTo>
                        <a:pt x="22562" y="95"/>
                      </a:moveTo>
                      <a:lnTo>
                        <a:pt x="27131" y="95"/>
                      </a:lnTo>
                      <a:lnTo>
                        <a:pt x="27131" y="20098"/>
                      </a:lnTo>
                      <a:cubicBezTo>
                        <a:pt x="27131" y="23527"/>
                        <a:pt x="26750" y="26289"/>
                        <a:pt x="25989" y="28384"/>
                      </a:cubicBezTo>
                      <a:cubicBezTo>
                        <a:pt x="25227" y="30385"/>
                        <a:pt x="23799" y="32099"/>
                        <a:pt x="21705" y="33338"/>
                      </a:cubicBezTo>
                      <a:cubicBezTo>
                        <a:pt x="19610" y="34576"/>
                        <a:pt x="16945" y="35242"/>
                        <a:pt x="13613" y="35242"/>
                      </a:cubicBezTo>
                      <a:cubicBezTo>
                        <a:pt x="10376" y="35242"/>
                        <a:pt x="7711" y="34671"/>
                        <a:pt x="5712" y="33528"/>
                      </a:cubicBezTo>
                      <a:cubicBezTo>
                        <a:pt x="3618" y="32385"/>
                        <a:pt x="2190" y="30766"/>
                        <a:pt x="1333" y="28670"/>
                      </a:cubicBezTo>
                      <a:cubicBezTo>
                        <a:pt x="476" y="26575"/>
                        <a:pt x="0" y="23622"/>
                        <a:pt x="0" y="20002"/>
                      </a:cubicBezTo>
                      <a:lnTo>
                        <a:pt x="0" y="0"/>
                      </a:lnTo>
                      <a:lnTo>
                        <a:pt x="4570" y="0"/>
                      </a:lnTo>
                      <a:lnTo>
                        <a:pt x="4570" y="19907"/>
                      </a:lnTo>
                      <a:cubicBezTo>
                        <a:pt x="4570" y="22955"/>
                        <a:pt x="4855" y="25146"/>
                        <a:pt x="5426" y="26575"/>
                      </a:cubicBezTo>
                      <a:cubicBezTo>
                        <a:pt x="5997" y="28004"/>
                        <a:pt x="6949" y="29051"/>
                        <a:pt x="8282" y="29908"/>
                      </a:cubicBezTo>
                      <a:cubicBezTo>
                        <a:pt x="9615" y="30671"/>
                        <a:pt x="11328" y="31051"/>
                        <a:pt x="13232" y="31051"/>
                      </a:cubicBezTo>
                      <a:cubicBezTo>
                        <a:pt x="16564" y="31051"/>
                        <a:pt x="18944" y="30289"/>
                        <a:pt x="20468" y="28766"/>
                      </a:cubicBezTo>
                      <a:cubicBezTo>
                        <a:pt x="21895" y="27242"/>
                        <a:pt x="22657" y="24289"/>
                        <a:pt x="22657" y="20002"/>
                      </a:cubicBezTo>
                      <a:lnTo>
                        <a:pt x="22657" y="95"/>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61" name="Freeform 260">
                  <a:extLst>
                    <a:ext uri="{FF2B5EF4-FFF2-40B4-BE49-F238E27FC236}">
                      <a16:creationId xmlns:a16="http://schemas.microsoft.com/office/drawing/2014/main" id="{5A211AD8-E3E4-C444-873D-6B15548DF41D}"/>
                    </a:ext>
                  </a:extLst>
                </p:cNvPr>
                <p:cNvSpPr/>
                <p:nvPr/>
              </p:nvSpPr>
              <p:spPr>
                <a:xfrm>
                  <a:off x="8599277" y="5027104"/>
                  <a:ext cx="20372" cy="25622"/>
                </a:xfrm>
                <a:custGeom>
                  <a:avLst/>
                  <a:gdLst>
                    <a:gd name="connsiteX0" fmla="*/ 0 w 20372"/>
                    <a:gd name="connsiteY0" fmla="*/ 25622 h 25622"/>
                    <a:gd name="connsiteX1" fmla="*/ 0 w 20372"/>
                    <a:gd name="connsiteY1" fmla="*/ 571 h 25622"/>
                    <a:gd name="connsiteX2" fmla="*/ 3808 w 20372"/>
                    <a:gd name="connsiteY2" fmla="*/ 571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1"/>
                      </a:lnTo>
                      <a:lnTo>
                        <a:pt x="3808" y="571"/>
                      </a:lnTo>
                      <a:lnTo>
                        <a:pt x="3808" y="4096"/>
                      </a:lnTo>
                      <a:cubicBezTo>
                        <a:pt x="5617" y="1333"/>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62" name="Freeform 261">
                  <a:extLst>
                    <a:ext uri="{FF2B5EF4-FFF2-40B4-BE49-F238E27FC236}">
                      <a16:creationId xmlns:a16="http://schemas.microsoft.com/office/drawing/2014/main" id="{99B77A87-1688-6C49-B0C7-1AA3B017BDC9}"/>
                    </a:ext>
                  </a:extLst>
                </p:cNvPr>
                <p:cNvSpPr/>
                <p:nvPr/>
              </p:nvSpPr>
              <p:spPr>
                <a:xfrm>
                  <a:off x="8626123" y="5018150"/>
                  <a:ext cx="4283" cy="34575"/>
                </a:xfrm>
                <a:custGeom>
                  <a:avLst/>
                  <a:gdLst>
                    <a:gd name="connsiteX0" fmla="*/ 0 w 4283"/>
                    <a:gd name="connsiteY0" fmla="*/ 4858 h 34575"/>
                    <a:gd name="connsiteX1" fmla="*/ 0 w 4283"/>
                    <a:gd name="connsiteY1" fmla="*/ 0 h 34575"/>
                    <a:gd name="connsiteX2" fmla="*/ 4284 w 4283"/>
                    <a:gd name="connsiteY2" fmla="*/ 0 h 34575"/>
                    <a:gd name="connsiteX3" fmla="*/ 4284 w 4283"/>
                    <a:gd name="connsiteY3" fmla="*/ 4858 h 34575"/>
                    <a:gd name="connsiteX4" fmla="*/ 0 w 4283"/>
                    <a:gd name="connsiteY4" fmla="*/ 4858 h 34575"/>
                    <a:gd name="connsiteX5" fmla="*/ 0 w 4283"/>
                    <a:gd name="connsiteY5" fmla="*/ 34576 h 34575"/>
                    <a:gd name="connsiteX6" fmla="*/ 0 w 4283"/>
                    <a:gd name="connsiteY6" fmla="*/ 9525 h 34575"/>
                    <a:gd name="connsiteX7" fmla="*/ 4284 w 4283"/>
                    <a:gd name="connsiteY7" fmla="*/ 9525 h 34575"/>
                    <a:gd name="connsiteX8" fmla="*/ 4284 w 4283"/>
                    <a:gd name="connsiteY8" fmla="*/ 34576 h 34575"/>
                    <a:gd name="connsiteX9" fmla="*/ 0 w 4283"/>
                    <a:gd name="connsiteY9" fmla="*/ 34576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3" h="34575">
                      <a:moveTo>
                        <a:pt x="0" y="4858"/>
                      </a:moveTo>
                      <a:lnTo>
                        <a:pt x="0" y="0"/>
                      </a:lnTo>
                      <a:lnTo>
                        <a:pt x="4284" y="0"/>
                      </a:lnTo>
                      <a:lnTo>
                        <a:pt x="4284" y="4858"/>
                      </a:lnTo>
                      <a:lnTo>
                        <a:pt x="0" y="4858"/>
                      </a:lnTo>
                      <a:close/>
                      <a:moveTo>
                        <a:pt x="0" y="34576"/>
                      </a:moveTo>
                      <a:lnTo>
                        <a:pt x="0" y="9525"/>
                      </a:lnTo>
                      <a:lnTo>
                        <a:pt x="4284" y="9525"/>
                      </a:lnTo>
                      <a:lnTo>
                        <a:pt x="4284" y="34576"/>
                      </a:lnTo>
                      <a:lnTo>
                        <a:pt x="0" y="34576"/>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63" name="Freeform 262">
                  <a:extLst>
                    <a:ext uri="{FF2B5EF4-FFF2-40B4-BE49-F238E27FC236}">
                      <a16:creationId xmlns:a16="http://schemas.microsoft.com/office/drawing/2014/main" id="{3CCA82E5-DF61-D240-BD64-9465D0DA0B5F}"/>
                    </a:ext>
                  </a:extLst>
                </p:cNvPr>
                <p:cNvSpPr/>
                <p:nvPr/>
              </p:nvSpPr>
              <p:spPr>
                <a:xfrm>
                  <a:off x="863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3 w 23513"/>
                    <a:gd name="connsiteY4" fmla="*/ 12764 h 26193"/>
                    <a:gd name="connsiteX5" fmla="*/ 22085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2" y="953"/>
                        <a:pt x="8663" y="0"/>
                        <a:pt x="11804" y="0"/>
                      </a:cubicBezTo>
                      <a:cubicBezTo>
                        <a:pt x="15231" y="0"/>
                        <a:pt x="18087" y="1143"/>
                        <a:pt x="20277" y="3429"/>
                      </a:cubicBezTo>
                      <a:cubicBezTo>
                        <a:pt x="22466" y="5715"/>
                        <a:pt x="23513" y="8763"/>
                        <a:pt x="23513" y="12764"/>
                      </a:cubicBezTo>
                      <a:cubicBezTo>
                        <a:pt x="23513" y="16002"/>
                        <a:pt x="23037" y="18479"/>
                        <a:pt x="22085" y="20383"/>
                      </a:cubicBezTo>
                      <a:cubicBezTo>
                        <a:pt x="21133" y="22193"/>
                        <a:pt x="19705" y="23622"/>
                        <a:pt x="17897" y="24670"/>
                      </a:cubicBezTo>
                      <a:cubicBezTo>
                        <a:pt x="16088" y="25718"/>
                        <a:pt x="13994" y="26194"/>
                        <a:pt x="11900" y="26194"/>
                      </a:cubicBezTo>
                      <a:cubicBezTo>
                        <a:pt x="8377" y="26194"/>
                        <a:pt x="5521" y="25051"/>
                        <a:pt x="3427" y="22860"/>
                      </a:cubicBezTo>
                      <a:cubicBezTo>
                        <a:pt x="1142" y="20479"/>
                        <a:pt x="0" y="17240"/>
                        <a:pt x="0" y="13049"/>
                      </a:cubicBezTo>
                      <a:close/>
                      <a:moveTo>
                        <a:pt x="4379" y="13049"/>
                      </a:moveTo>
                      <a:cubicBezTo>
                        <a:pt x="4379" y="16288"/>
                        <a:pt x="5045" y="18669"/>
                        <a:pt x="6473" y="20288"/>
                      </a:cubicBezTo>
                      <a:cubicBezTo>
                        <a:pt x="7901" y="21908"/>
                        <a:pt x="9615" y="22670"/>
                        <a:pt x="11709" y="22670"/>
                      </a:cubicBezTo>
                      <a:cubicBezTo>
                        <a:pt x="13803" y="22670"/>
                        <a:pt x="15612" y="21908"/>
                        <a:pt x="16945" y="20288"/>
                      </a:cubicBezTo>
                      <a:cubicBezTo>
                        <a:pt x="18373" y="18669"/>
                        <a:pt x="19039" y="16288"/>
                        <a:pt x="19039" y="12954"/>
                      </a:cubicBezTo>
                      <a:cubicBezTo>
                        <a:pt x="19039" y="9811"/>
                        <a:pt x="18373" y="7525"/>
                        <a:pt x="16945" y="5906"/>
                      </a:cubicBezTo>
                      <a:cubicBezTo>
                        <a:pt x="15517" y="4286"/>
                        <a:pt x="13803"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64" name="Freeform 263">
                  <a:extLst>
                    <a:ext uri="{FF2B5EF4-FFF2-40B4-BE49-F238E27FC236}">
                      <a16:creationId xmlns:a16="http://schemas.microsoft.com/office/drawing/2014/main" id="{3647931F-0B98-C64C-BA76-B863B29A7F5C}"/>
                    </a:ext>
                  </a:extLst>
                </p:cNvPr>
                <p:cNvSpPr/>
                <p:nvPr/>
              </p:nvSpPr>
              <p:spPr>
                <a:xfrm>
                  <a:off x="8663726"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grpSp>
        </p:grpSp>
        <p:grpSp>
          <p:nvGrpSpPr>
            <p:cNvPr id="15" name="Graphic 76">
              <a:extLst>
                <a:ext uri="{FF2B5EF4-FFF2-40B4-BE49-F238E27FC236}">
                  <a16:creationId xmlns:a16="http://schemas.microsoft.com/office/drawing/2014/main" id="{253E29B5-EECA-1E42-BDDB-1858EDEAD7A2}"/>
                </a:ext>
              </a:extLst>
            </p:cNvPr>
            <p:cNvGrpSpPr/>
            <p:nvPr/>
          </p:nvGrpSpPr>
          <p:grpSpPr>
            <a:xfrm>
              <a:off x="6923246" y="4898421"/>
              <a:ext cx="951775" cy="153542"/>
              <a:chOff x="6923246" y="4898421"/>
              <a:chExt cx="951775" cy="153542"/>
            </a:xfrm>
            <a:solidFill>
              <a:srgbClr val="231F20"/>
            </a:solidFill>
          </p:grpSpPr>
          <p:sp>
            <p:nvSpPr>
              <p:cNvPr id="16" name="Freeform 15">
                <a:extLst>
                  <a:ext uri="{FF2B5EF4-FFF2-40B4-BE49-F238E27FC236}">
                    <a16:creationId xmlns:a16="http://schemas.microsoft.com/office/drawing/2014/main" id="{6309F47C-DB89-7B46-A8C3-BF7FA8F2F362}"/>
                  </a:ext>
                </a:extLst>
              </p:cNvPr>
              <p:cNvSpPr/>
              <p:nvPr/>
            </p:nvSpPr>
            <p:spPr>
              <a:xfrm>
                <a:off x="6923246" y="4898707"/>
                <a:ext cx="16183" cy="23717"/>
              </a:xfrm>
              <a:custGeom>
                <a:avLst/>
                <a:gdLst>
                  <a:gd name="connsiteX0" fmla="*/ 9520 w 16183"/>
                  <a:gd name="connsiteY0" fmla="*/ 23717 h 23717"/>
                  <a:gd name="connsiteX1" fmla="*/ 6664 w 16183"/>
                  <a:gd name="connsiteY1" fmla="*/ 23717 h 23717"/>
                  <a:gd name="connsiteX2" fmla="*/ 6664 w 16183"/>
                  <a:gd name="connsiteY2" fmla="*/ 2476 h 23717"/>
                  <a:gd name="connsiteX3" fmla="*/ 0 w 16183"/>
                  <a:gd name="connsiteY3" fmla="*/ 2476 h 23717"/>
                  <a:gd name="connsiteX4" fmla="*/ 0 w 16183"/>
                  <a:gd name="connsiteY4" fmla="*/ 0 h 23717"/>
                  <a:gd name="connsiteX5" fmla="*/ 16183 w 16183"/>
                  <a:gd name="connsiteY5" fmla="*/ 0 h 23717"/>
                  <a:gd name="connsiteX6" fmla="*/ 16183 w 16183"/>
                  <a:gd name="connsiteY6" fmla="*/ 2476 h 23717"/>
                  <a:gd name="connsiteX7" fmla="*/ 9520 w 16183"/>
                  <a:gd name="connsiteY7" fmla="*/ 2476 h 23717"/>
                  <a:gd name="connsiteX8" fmla="*/ 9520 w 16183"/>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83" h="23717">
                    <a:moveTo>
                      <a:pt x="9520" y="23717"/>
                    </a:moveTo>
                    <a:lnTo>
                      <a:pt x="6664" y="23717"/>
                    </a:lnTo>
                    <a:lnTo>
                      <a:pt x="6664" y="2476"/>
                    </a:lnTo>
                    <a:lnTo>
                      <a:pt x="0" y="2476"/>
                    </a:lnTo>
                    <a:lnTo>
                      <a:pt x="0" y="0"/>
                    </a:lnTo>
                    <a:lnTo>
                      <a:pt x="16183" y="0"/>
                    </a:lnTo>
                    <a:lnTo>
                      <a:pt x="16183" y="2476"/>
                    </a:lnTo>
                    <a:lnTo>
                      <a:pt x="9520" y="2476"/>
                    </a:lnTo>
                    <a:lnTo>
                      <a:pt x="9520" y="23717"/>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7" name="Freeform 16">
                <a:extLst>
                  <a:ext uri="{FF2B5EF4-FFF2-40B4-BE49-F238E27FC236}">
                    <a16:creationId xmlns:a16="http://schemas.microsoft.com/office/drawing/2014/main" id="{0292A9DE-85C9-BC46-81AE-6081B55C796F}"/>
                  </a:ext>
                </a:extLst>
              </p:cNvPr>
              <p:cNvSpPr/>
              <p:nvPr/>
            </p:nvSpPr>
            <p:spPr>
              <a:xfrm>
                <a:off x="6941428"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8" name="Freeform 17">
                <a:extLst>
                  <a:ext uri="{FF2B5EF4-FFF2-40B4-BE49-F238E27FC236}">
                    <a16:creationId xmlns:a16="http://schemas.microsoft.com/office/drawing/2014/main" id="{01F6EA53-7F24-7B4D-81E6-54F25C6CBCE5}"/>
                  </a:ext>
                </a:extLst>
              </p:cNvPr>
              <p:cNvSpPr/>
              <p:nvPr/>
            </p:nvSpPr>
            <p:spPr>
              <a:xfrm>
                <a:off x="6959896"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9" name="Freeform 18">
                <a:extLst>
                  <a:ext uri="{FF2B5EF4-FFF2-40B4-BE49-F238E27FC236}">
                    <a16:creationId xmlns:a16="http://schemas.microsoft.com/office/drawing/2014/main" id="{74B72AA7-1C80-1344-BB42-0A392E2DB27A}"/>
                  </a:ext>
                </a:extLst>
              </p:cNvPr>
              <p:cNvSpPr/>
              <p:nvPr/>
            </p:nvSpPr>
            <p:spPr>
              <a:xfrm>
                <a:off x="6965798"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0" name="Freeform 19">
                <a:extLst>
                  <a:ext uri="{FF2B5EF4-FFF2-40B4-BE49-F238E27FC236}">
                    <a16:creationId xmlns:a16="http://schemas.microsoft.com/office/drawing/2014/main" id="{D20A2E87-F327-664E-9294-6F7503B14BC1}"/>
                  </a:ext>
                </a:extLst>
              </p:cNvPr>
              <p:cNvSpPr/>
              <p:nvPr/>
            </p:nvSpPr>
            <p:spPr>
              <a:xfrm>
                <a:off x="7000069"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1" name="Freeform 20">
                <a:extLst>
                  <a:ext uri="{FF2B5EF4-FFF2-40B4-BE49-F238E27FC236}">
                    <a16:creationId xmlns:a16="http://schemas.microsoft.com/office/drawing/2014/main" id="{301A851E-A26F-0949-97EA-257E6ED7ED6F}"/>
                  </a:ext>
                </a:extLst>
              </p:cNvPr>
              <p:cNvSpPr/>
              <p:nvPr/>
            </p:nvSpPr>
            <p:spPr>
              <a:xfrm>
                <a:off x="7018061"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2" name="Freeform 21">
                <a:extLst>
                  <a:ext uri="{FF2B5EF4-FFF2-40B4-BE49-F238E27FC236}">
                    <a16:creationId xmlns:a16="http://schemas.microsoft.com/office/drawing/2014/main" id="{09DC0BF0-182E-7A45-83BB-6190597B35DB}"/>
                  </a:ext>
                </a:extLst>
              </p:cNvPr>
              <p:cNvSpPr/>
              <p:nvPr/>
            </p:nvSpPr>
            <p:spPr>
              <a:xfrm>
                <a:off x="7027486"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947 w 15802"/>
                  <a:gd name="connsiteY5" fmla="*/ 9239 h 18480"/>
                  <a:gd name="connsiteX6" fmla="*/ 7901 w 15802"/>
                  <a:gd name="connsiteY6" fmla="*/ 2191 h 18480"/>
                  <a:gd name="connsiteX7" fmla="*/ 2856 w 15802"/>
                  <a:gd name="connsiteY7" fmla="*/ 9239 h 18480"/>
                  <a:gd name="connsiteX8" fmla="*/ 7901 w 15802"/>
                  <a:gd name="connsiteY8" fmla="*/ 16288 h 18480"/>
                  <a:gd name="connsiteX9" fmla="*/ 12947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716"/>
                      <a:pt x="12947"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3" name="Freeform 22">
                <a:extLst>
                  <a:ext uri="{FF2B5EF4-FFF2-40B4-BE49-F238E27FC236}">
                    <a16:creationId xmlns:a16="http://schemas.microsoft.com/office/drawing/2014/main" id="{4C148140-609D-844D-ABA8-A99B7EA24ED6}"/>
                  </a:ext>
                </a:extLst>
              </p:cNvPr>
              <p:cNvSpPr/>
              <p:nvPr/>
            </p:nvSpPr>
            <p:spPr>
              <a:xfrm>
                <a:off x="7041956" y="4898802"/>
                <a:ext cx="7425" cy="30194"/>
              </a:xfrm>
              <a:custGeom>
                <a:avLst/>
                <a:gdLst>
                  <a:gd name="connsiteX0" fmla="*/ 4855 w 7425"/>
                  <a:gd name="connsiteY0" fmla="*/ 6096 h 30194"/>
                  <a:gd name="connsiteX1" fmla="*/ 7425 w 7425"/>
                  <a:gd name="connsiteY1" fmla="*/ 6096 h 30194"/>
                  <a:gd name="connsiteX2" fmla="*/ 7425 w 7425"/>
                  <a:gd name="connsiteY2" fmla="*/ 23050 h 30194"/>
                  <a:gd name="connsiteX3" fmla="*/ 2475 w 7425"/>
                  <a:gd name="connsiteY3" fmla="*/ 30194 h 30194"/>
                  <a:gd name="connsiteX4" fmla="*/ 0 w 7425"/>
                  <a:gd name="connsiteY4" fmla="*/ 29908 h 30194"/>
                  <a:gd name="connsiteX5" fmla="*/ 0 w 7425"/>
                  <a:gd name="connsiteY5" fmla="*/ 27908 h 30194"/>
                  <a:gd name="connsiteX6" fmla="*/ 1904 w 7425"/>
                  <a:gd name="connsiteY6" fmla="*/ 28099 h 30194"/>
                  <a:gd name="connsiteX7" fmla="*/ 4760 w 7425"/>
                  <a:gd name="connsiteY7" fmla="*/ 23241 h 30194"/>
                  <a:gd name="connsiteX8" fmla="*/ 4760 w 7425"/>
                  <a:gd name="connsiteY8" fmla="*/ 6096 h 30194"/>
                  <a:gd name="connsiteX9" fmla="*/ 4855 w 7425"/>
                  <a:gd name="connsiteY9" fmla="*/ 0 h 30194"/>
                  <a:gd name="connsiteX10" fmla="*/ 7425 w 7425"/>
                  <a:gd name="connsiteY10" fmla="*/ 0 h 30194"/>
                  <a:gd name="connsiteX11" fmla="*/ 7425 w 7425"/>
                  <a:gd name="connsiteY11" fmla="*/ 2572 h 30194"/>
                  <a:gd name="connsiteX12" fmla="*/ 4855 w 7425"/>
                  <a:gd name="connsiteY12" fmla="*/ 2572 h 30194"/>
                  <a:gd name="connsiteX13" fmla="*/ 4855 w 7425"/>
                  <a:gd name="connsiteY13" fmla="*/ 0 h 30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25" h="30194">
                    <a:moveTo>
                      <a:pt x="4855" y="6096"/>
                    </a:moveTo>
                    <a:lnTo>
                      <a:pt x="7425" y="6096"/>
                    </a:lnTo>
                    <a:lnTo>
                      <a:pt x="7425" y="23050"/>
                    </a:lnTo>
                    <a:cubicBezTo>
                      <a:pt x="7425" y="28004"/>
                      <a:pt x="6378" y="30194"/>
                      <a:pt x="2475" y="30194"/>
                    </a:cubicBezTo>
                    <a:cubicBezTo>
                      <a:pt x="1809" y="30194"/>
                      <a:pt x="1047" y="30099"/>
                      <a:pt x="0" y="29908"/>
                    </a:cubicBezTo>
                    <a:lnTo>
                      <a:pt x="0" y="27908"/>
                    </a:lnTo>
                    <a:cubicBezTo>
                      <a:pt x="857" y="28004"/>
                      <a:pt x="1523" y="28099"/>
                      <a:pt x="1904" y="28099"/>
                    </a:cubicBezTo>
                    <a:cubicBezTo>
                      <a:pt x="4474" y="28099"/>
                      <a:pt x="4760" y="26575"/>
                      <a:pt x="4760" y="23241"/>
                    </a:cubicBezTo>
                    <a:lnTo>
                      <a:pt x="4760" y="6096"/>
                    </a:lnTo>
                    <a:close/>
                    <a:moveTo>
                      <a:pt x="4855" y="0"/>
                    </a:moveTo>
                    <a:lnTo>
                      <a:pt x="7425" y="0"/>
                    </a:lnTo>
                    <a:lnTo>
                      <a:pt x="7425" y="2572"/>
                    </a:lnTo>
                    <a:lnTo>
                      <a:pt x="4855" y="2572"/>
                    </a:lnTo>
                    <a:lnTo>
                      <a:pt x="4855"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4" name="Freeform 23">
                <a:extLst>
                  <a:ext uri="{FF2B5EF4-FFF2-40B4-BE49-F238E27FC236}">
                    <a16:creationId xmlns:a16="http://schemas.microsoft.com/office/drawing/2014/main" id="{F4FE5D85-9B46-4B40-9636-C6E7C5DD26C7}"/>
                  </a:ext>
                </a:extLst>
              </p:cNvPr>
              <p:cNvSpPr/>
              <p:nvPr/>
            </p:nvSpPr>
            <p:spPr>
              <a:xfrm>
                <a:off x="705299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7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7"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5" name="Freeform 24">
                <a:extLst>
                  <a:ext uri="{FF2B5EF4-FFF2-40B4-BE49-F238E27FC236}">
                    <a16:creationId xmlns:a16="http://schemas.microsoft.com/office/drawing/2014/main" id="{7834929F-51C1-3443-A41F-F05DA5355D42}"/>
                  </a:ext>
                </a:extLst>
              </p:cNvPr>
              <p:cNvSpPr/>
              <p:nvPr/>
            </p:nvSpPr>
            <p:spPr>
              <a:xfrm>
                <a:off x="7070991" y="4904422"/>
                <a:ext cx="14184" cy="18478"/>
              </a:xfrm>
              <a:custGeom>
                <a:avLst/>
                <a:gdLst>
                  <a:gd name="connsiteX0" fmla="*/ 7520 w 14184"/>
                  <a:gd name="connsiteY0" fmla="*/ 2191 h 18478"/>
                  <a:gd name="connsiteX1" fmla="*/ 2761 w 14184"/>
                  <a:gd name="connsiteY1" fmla="*/ 9239 h 18478"/>
                  <a:gd name="connsiteX2" fmla="*/ 7520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1" y="4763"/>
                      <a:pt x="2761" y="9239"/>
                    </a:cubicBezTo>
                    <a:cubicBezTo>
                      <a:pt x="2761" y="13621"/>
                      <a:pt x="4665" y="16193"/>
                      <a:pt x="7520"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6" name="Freeform 25">
                <a:extLst>
                  <a:ext uri="{FF2B5EF4-FFF2-40B4-BE49-F238E27FC236}">
                    <a16:creationId xmlns:a16="http://schemas.microsoft.com/office/drawing/2014/main" id="{F50A5626-39A0-F04A-B0FE-20FB41684657}"/>
                  </a:ext>
                </a:extLst>
              </p:cNvPr>
              <p:cNvSpPr/>
              <p:nvPr/>
            </p:nvSpPr>
            <p:spPr>
              <a:xfrm>
                <a:off x="7086222"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7" name="Freeform 26">
                <a:extLst>
                  <a:ext uri="{FF2B5EF4-FFF2-40B4-BE49-F238E27FC236}">
                    <a16:creationId xmlns:a16="http://schemas.microsoft.com/office/drawing/2014/main" id="{9D265896-652F-3748-AE38-9E610D2C7295}"/>
                  </a:ext>
                </a:extLst>
              </p:cNvPr>
              <p:cNvSpPr/>
              <p:nvPr/>
            </p:nvSpPr>
            <p:spPr>
              <a:xfrm>
                <a:off x="7116304"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8" name="Freeform 27">
                <a:extLst>
                  <a:ext uri="{FF2B5EF4-FFF2-40B4-BE49-F238E27FC236}">
                    <a16:creationId xmlns:a16="http://schemas.microsoft.com/office/drawing/2014/main" id="{683A6641-CFE1-8E4F-9A5E-ACC35FEB4EE8}"/>
                  </a:ext>
                </a:extLst>
              </p:cNvPr>
              <p:cNvSpPr/>
              <p:nvPr/>
            </p:nvSpPr>
            <p:spPr>
              <a:xfrm>
                <a:off x="7133440"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757" y="17050"/>
                      <a:pt x="8663"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5" y="16954"/>
                      <a:pt x="15136" y="18097"/>
                    </a:cubicBezTo>
                    <a:lnTo>
                      <a:pt x="12471" y="18097"/>
                    </a:lnTo>
                    <a:cubicBezTo>
                      <a:pt x="12185" y="16954"/>
                      <a:pt x="11995" y="15812"/>
                      <a:pt x="11995" y="14668"/>
                    </a:cubicBezTo>
                    <a:close/>
                    <a:moveTo>
                      <a:pt x="9996" y="9049"/>
                    </a:moveTo>
                    <a:cubicBezTo>
                      <a:pt x="5236" y="9049"/>
                      <a:pt x="2856" y="10477"/>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9" name="Freeform 28">
                <a:extLst>
                  <a:ext uri="{FF2B5EF4-FFF2-40B4-BE49-F238E27FC236}">
                    <a16:creationId xmlns:a16="http://schemas.microsoft.com/office/drawing/2014/main" id="{5A841BF2-93A4-2E44-A193-D55233F0ED96}"/>
                  </a:ext>
                </a:extLst>
              </p:cNvPr>
              <p:cNvSpPr/>
              <p:nvPr/>
            </p:nvSpPr>
            <p:spPr>
              <a:xfrm>
                <a:off x="7150956"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30" name="Freeform 29">
                <a:extLst>
                  <a:ext uri="{FF2B5EF4-FFF2-40B4-BE49-F238E27FC236}">
                    <a16:creationId xmlns:a16="http://schemas.microsoft.com/office/drawing/2014/main" id="{8FC291E8-A8FE-F64D-818D-7148CC53AC1F}"/>
                  </a:ext>
                </a:extLst>
              </p:cNvPr>
              <p:cNvSpPr/>
              <p:nvPr/>
            </p:nvSpPr>
            <p:spPr>
              <a:xfrm>
                <a:off x="7185227" y="4898802"/>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717 h 24003"/>
                  <a:gd name="connsiteX11" fmla="*/ 11709 w 14565"/>
                  <a:gd name="connsiteY11" fmla="*/ 14764 h 24003"/>
                  <a:gd name="connsiteX12" fmla="*/ 7140 w 14565"/>
                  <a:gd name="connsiteY12" fmla="*/ 7906 h 24003"/>
                  <a:gd name="connsiteX13" fmla="*/ 2570 w 14565"/>
                  <a:gd name="connsiteY13" fmla="*/ 13335 h 24003"/>
                  <a:gd name="connsiteX14" fmla="*/ 2570 w 14565"/>
                  <a:gd name="connsiteY14" fmla="*/ 16192 h 24003"/>
                  <a:gd name="connsiteX15" fmla="*/ 7044 w 14565"/>
                  <a:gd name="connsiteY15" fmla="*/ 2171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717"/>
                    </a:moveTo>
                    <a:cubicBezTo>
                      <a:pt x="9900" y="21717"/>
                      <a:pt x="11709" y="19241"/>
                      <a:pt x="11709" y="14764"/>
                    </a:cubicBezTo>
                    <a:cubicBezTo>
                      <a:pt x="11709" y="10382"/>
                      <a:pt x="9900" y="7906"/>
                      <a:pt x="7140" y="7906"/>
                    </a:cubicBezTo>
                    <a:cubicBezTo>
                      <a:pt x="4665" y="7906"/>
                      <a:pt x="2570" y="10096"/>
                      <a:pt x="2570" y="13335"/>
                    </a:cubicBezTo>
                    <a:lnTo>
                      <a:pt x="2570" y="16192"/>
                    </a:lnTo>
                    <a:cubicBezTo>
                      <a:pt x="2570" y="19717"/>
                      <a:pt x="4474" y="21717"/>
                      <a:pt x="7044" y="21717"/>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31" name="Freeform 30">
                <a:extLst>
                  <a:ext uri="{FF2B5EF4-FFF2-40B4-BE49-F238E27FC236}">
                    <a16:creationId xmlns:a16="http://schemas.microsoft.com/office/drawing/2014/main" id="{7BF3156A-191B-8B4B-AC32-13270EEAD189}"/>
                  </a:ext>
                </a:extLst>
              </p:cNvPr>
              <p:cNvSpPr/>
              <p:nvPr/>
            </p:nvSpPr>
            <p:spPr>
              <a:xfrm>
                <a:off x="7201981"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32" name="Freeform 31">
                <a:extLst>
                  <a:ext uri="{FF2B5EF4-FFF2-40B4-BE49-F238E27FC236}">
                    <a16:creationId xmlns:a16="http://schemas.microsoft.com/office/drawing/2014/main" id="{B9509884-DA81-C943-8B25-CB651A7AA038}"/>
                  </a:ext>
                </a:extLst>
              </p:cNvPr>
              <p:cNvSpPr/>
              <p:nvPr/>
            </p:nvSpPr>
            <p:spPr>
              <a:xfrm>
                <a:off x="721987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33" name="Freeform 32">
                <a:extLst>
                  <a:ext uri="{FF2B5EF4-FFF2-40B4-BE49-F238E27FC236}">
                    <a16:creationId xmlns:a16="http://schemas.microsoft.com/office/drawing/2014/main" id="{0628FE19-0FEF-9F42-BF78-6347C1F7749B}"/>
                  </a:ext>
                </a:extLst>
              </p:cNvPr>
              <p:cNvSpPr/>
              <p:nvPr/>
            </p:nvSpPr>
            <p:spPr>
              <a:xfrm>
                <a:off x="7239013"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34" name="Freeform 33">
                <a:extLst>
                  <a:ext uri="{FF2B5EF4-FFF2-40B4-BE49-F238E27FC236}">
                    <a16:creationId xmlns:a16="http://schemas.microsoft.com/office/drawing/2014/main" id="{A2596687-3A23-DE42-A188-A23A5EFEEC3C}"/>
                  </a:ext>
                </a:extLst>
              </p:cNvPr>
              <p:cNvSpPr/>
              <p:nvPr/>
            </p:nvSpPr>
            <p:spPr>
              <a:xfrm>
                <a:off x="7272332"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0 w 10947"/>
                  <a:gd name="connsiteY11" fmla="*/ 6477 h 24002"/>
                  <a:gd name="connsiteX12" fmla="*/ 9900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35" name="Freeform 34">
                <a:extLst>
                  <a:ext uri="{FF2B5EF4-FFF2-40B4-BE49-F238E27FC236}">
                    <a16:creationId xmlns:a16="http://schemas.microsoft.com/office/drawing/2014/main" id="{6B005A80-5E3B-C449-8C26-EB3A6413CC0D}"/>
                  </a:ext>
                </a:extLst>
              </p:cNvPr>
              <p:cNvSpPr/>
              <p:nvPr/>
            </p:nvSpPr>
            <p:spPr>
              <a:xfrm>
                <a:off x="7284041"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36" name="Freeform 35">
                <a:extLst>
                  <a:ext uri="{FF2B5EF4-FFF2-40B4-BE49-F238E27FC236}">
                    <a16:creationId xmlns:a16="http://schemas.microsoft.com/office/drawing/2014/main" id="{0C9F840D-54CE-C44F-9D4C-C24CEB0D4751}"/>
                  </a:ext>
                </a:extLst>
              </p:cNvPr>
              <p:cNvSpPr/>
              <p:nvPr/>
            </p:nvSpPr>
            <p:spPr>
              <a:xfrm>
                <a:off x="7302509"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37" name="Freeform 36">
                <a:extLst>
                  <a:ext uri="{FF2B5EF4-FFF2-40B4-BE49-F238E27FC236}">
                    <a16:creationId xmlns:a16="http://schemas.microsoft.com/office/drawing/2014/main" id="{3B597A79-92D6-1D4A-9F7B-8EC3AE707FDC}"/>
                  </a:ext>
                </a:extLst>
              </p:cNvPr>
              <p:cNvSpPr/>
              <p:nvPr/>
            </p:nvSpPr>
            <p:spPr>
              <a:xfrm>
                <a:off x="7319644" y="489870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96 h 24098"/>
                  <a:gd name="connsiteX11" fmla="*/ 2856 w 14565"/>
                  <a:gd name="connsiteY11" fmla="*/ 15050 h 24098"/>
                  <a:gd name="connsiteX12" fmla="*/ 7425 w 14565"/>
                  <a:gd name="connsiteY12" fmla="*/ 21908 h 24098"/>
                  <a:gd name="connsiteX13" fmla="*/ 11995 w 14565"/>
                  <a:gd name="connsiteY13" fmla="*/ 16288 h 24098"/>
                  <a:gd name="connsiteX14" fmla="*/ 11995 w 14565"/>
                  <a:gd name="connsiteY14" fmla="*/ 13621 h 24098"/>
                  <a:gd name="connsiteX15" fmla="*/ 7425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96"/>
                    </a:moveTo>
                    <a:cubicBezTo>
                      <a:pt x="4760" y="8096"/>
                      <a:pt x="2856" y="10573"/>
                      <a:pt x="2856" y="15050"/>
                    </a:cubicBezTo>
                    <a:cubicBezTo>
                      <a:pt x="2856" y="19431"/>
                      <a:pt x="4665" y="21908"/>
                      <a:pt x="7425" y="21908"/>
                    </a:cubicBezTo>
                    <a:cubicBezTo>
                      <a:pt x="9900" y="21908"/>
                      <a:pt x="11995" y="19717"/>
                      <a:pt x="11995" y="16288"/>
                    </a:cubicBezTo>
                    <a:lnTo>
                      <a:pt x="11995" y="13621"/>
                    </a:lnTo>
                    <a:cubicBezTo>
                      <a:pt x="11995" y="10096"/>
                      <a:pt x="10186" y="8096"/>
                      <a:pt x="7425" y="8096"/>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38" name="Freeform 37">
                <a:extLst>
                  <a:ext uri="{FF2B5EF4-FFF2-40B4-BE49-F238E27FC236}">
                    <a16:creationId xmlns:a16="http://schemas.microsoft.com/office/drawing/2014/main" id="{5772C71A-5E1A-4F40-8720-F07A9A1328F5}"/>
                  </a:ext>
                </a:extLst>
              </p:cNvPr>
              <p:cNvSpPr/>
              <p:nvPr/>
            </p:nvSpPr>
            <p:spPr>
              <a:xfrm>
                <a:off x="7337636"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39" name="Freeform 38">
                <a:extLst>
                  <a:ext uri="{FF2B5EF4-FFF2-40B4-BE49-F238E27FC236}">
                    <a16:creationId xmlns:a16="http://schemas.microsoft.com/office/drawing/2014/main" id="{75BA3639-4118-2B40-8DD3-49DBBE2CCF5E}"/>
                  </a:ext>
                </a:extLst>
              </p:cNvPr>
              <p:cNvSpPr/>
              <p:nvPr/>
            </p:nvSpPr>
            <p:spPr>
              <a:xfrm>
                <a:off x="7355629" y="4898707"/>
                <a:ext cx="14565" cy="24098"/>
              </a:xfrm>
              <a:custGeom>
                <a:avLst/>
                <a:gdLst>
                  <a:gd name="connsiteX0" fmla="*/ 14470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330 w 14565"/>
                  <a:gd name="connsiteY10" fmla="*/ 8096 h 24098"/>
                  <a:gd name="connsiteX11" fmla="*/ 2761 w 14565"/>
                  <a:gd name="connsiteY11" fmla="*/ 15050 h 24098"/>
                  <a:gd name="connsiteX12" fmla="*/ 7330 w 14565"/>
                  <a:gd name="connsiteY12" fmla="*/ 21908 h 24098"/>
                  <a:gd name="connsiteX13" fmla="*/ 11900 w 14565"/>
                  <a:gd name="connsiteY13" fmla="*/ 16288 h 24098"/>
                  <a:gd name="connsiteX14" fmla="*/ 11900 w 14565"/>
                  <a:gd name="connsiteY14" fmla="*/ 13621 h 24098"/>
                  <a:gd name="connsiteX15" fmla="*/ 7330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470"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330" y="8096"/>
                    </a:moveTo>
                    <a:cubicBezTo>
                      <a:pt x="4665" y="8096"/>
                      <a:pt x="2761" y="10573"/>
                      <a:pt x="2761" y="15050"/>
                    </a:cubicBezTo>
                    <a:cubicBezTo>
                      <a:pt x="2761" y="19431"/>
                      <a:pt x="4569" y="21908"/>
                      <a:pt x="7330" y="21908"/>
                    </a:cubicBezTo>
                    <a:cubicBezTo>
                      <a:pt x="9805" y="21908"/>
                      <a:pt x="11900" y="19717"/>
                      <a:pt x="11900" y="16288"/>
                    </a:cubicBezTo>
                    <a:lnTo>
                      <a:pt x="11900" y="13621"/>
                    </a:lnTo>
                    <a:cubicBezTo>
                      <a:pt x="11995" y="10096"/>
                      <a:pt x="10091" y="8096"/>
                      <a:pt x="7330" y="8096"/>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40" name="Freeform 39">
                <a:extLst>
                  <a:ext uri="{FF2B5EF4-FFF2-40B4-BE49-F238E27FC236}">
                    <a16:creationId xmlns:a16="http://schemas.microsoft.com/office/drawing/2014/main" id="{AC386126-E304-6D4D-AD9B-0CCD2CD51F5D}"/>
                  </a:ext>
                </a:extLst>
              </p:cNvPr>
              <p:cNvSpPr/>
              <p:nvPr/>
            </p:nvSpPr>
            <p:spPr>
              <a:xfrm>
                <a:off x="7389994" y="4904898"/>
                <a:ext cx="22371" cy="17525"/>
              </a:xfrm>
              <a:custGeom>
                <a:avLst/>
                <a:gdLst>
                  <a:gd name="connsiteX0" fmla="*/ 0 w 22371"/>
                  <a:gd name="connsiteY0" fmla="*/ 0 h 17525"/>
                  <a:gd name="connsiteX1" fmla="*/ 2570 w 22371"/>
                  <a:gd name="connsiteY1" fmla="*/ 0 h 17525"/>
                  <a:gd name="connsiteX2" fmla="*/ 6474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7 w 22371"/>
                  <a:gd name="connsiteY6" fmla="*/ 0 h 17525"/>
                  <a:gd name="connsiteX7" fmla="*/ 22371 w 22371"/>
                  <a:gd name="connsiteY7" fmla="*/ 0 h 17525"/>
                  <a:gd name="connsiteX8" fmla="*/ 17040 w 22371"/>
                  <a:gd name="connsiteY8" fmla="*/ 17526 h 17525"/>
                  <a:gd name="connsiteX9" fmla="*/ 14756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4" y="14097"/>
                    </a:lnTo>
                    <a:lnTo>
                      <a:pt x="10091" y="0"/>
                    </a:lnTo>
                    <a:lnTo>
                      <a:pt x="12090" y="0"/>
                    </a:lnTo>
                    <a:lnTo>
                      <a:pt x="15993" y="14097"/>
                    </a:lnTo>
                    <a:lnTo>
                      <a:pt x="20087" y="0"/>
                    </a:lnTo>
                    <a:lnTo>
                      <a:pt x="22371" y="0"/>
                    </a:lnTo>
                    <a:lnTo>
                      <a:pt x="17040" y="17526"/>
                    </a:lnTo>
                    <a:lnTo>
                      <a:pt x="14756"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41" name="Freeform 40">
                <a:extLst>
                  <a:ext uri="{FF2B5EF4-FFF2-40B4-BE49-F238E27FC236}">
                    <a16:creationId xmlns:a16="http://schemas.microsoft.com/office/drawing/2014/main" id="{CB25CC19-3C5A-A540-9F82-1942ABF80F1E}"/>
                  </a:ext>
                </a:extLst>
              </p:cNvPr>
              <p:cNvSpPr/>
              <p:nvPr/>
            </p:nvSpPr>
            <p:spPr>
              <a:xfrm>
                <a:off x="7414651"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42" name="Freeform 41">
                <a:extLst>
                  <a:ext uri="{FF2B5EF4-FFF2-40B4-BE49-F238E27FC236}">
                    <a16:creationId xmlns:a16="http://schemas.microsoft.com/office/drawing/2014/main" id="{A9E856B0-1981-0243-81CD-A6863E64304C}"/>
                  </a:ext>
                </a:extLst>
              </p:cNvPr>
              <p:cNvSpPr/>
              <p:nvPr/>
            </p:nvSpPr>
            <p:spPr>
              <a:xfrm>
                <a:off x="7419791"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43" name="Freeform 42">
                <a:extLst>
                  <a:ext uri="{FF2B5EF4-FFF2-40B4-BE49-F238E27FC236}">
                    <a16:creationId xmlns:a16="http://schemas.microsoft.com/office/drawing/2014/main" id="{02E01CEE-8D66-F448-A59B-BF598B7A67AB}"/>
                  </a:ext>
                </a:extLst>
              </p:cNvPr>
              <p:cNvSpPr/>
              <p:nvPr/>
            </p:nvSpPr>
            <p:spPr>
              <a:xfrm>
                <a:off x="743254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44" name="Freeform 43">
                <a:extLst>
                  <a:ext uri="{FF2B5EF4-FFF2-40B4-BE49-F238E27FC236}">
                    <a16:creationId xmlns:a16="http://schemas.microsoft.com/office/drawing/2014/main" id="{048E5953-F578-E749-85C7-99F8B287DEE3}"/>
                  </a:ext>
                </a:extLst>
              </p:cNvPr>
              <p:cNvSpPr/>
              <p:nvPr/>
            </p:nvSpPr>
            <p:spPr>
              <a:xfrm>
                <a:off x="7466723"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45" name="Freeform 44">
                <a:extLst>
                  <a:ext uri="{FF2B5EF4-FFF2-40B4-BE49-F238E27FC236}">
                    <a16:creationId xmlns:a16="http://schemas.microsoft.com/office/drawing/2014/main" id="{C5A39095-022D-3B4D-A4AB-A27D28C5D27F}"/>
                  </a:ext>
                </a:extLst>
              </p:cNvPr>
              <p:cNvSpPr/>
              <p:nvPr/>
            </p:nvSpPr>
            <p:spPr>
              <a:xfrm>
                <a:off x="7483573"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46" name="Freeform 45">
                <a:extLst>
                  <a:ext uri="{FF2B5EF4-FFF2-40B4-BE49-F238E27FC236}">
                    <a16:creationId xmlns:a16="http://schemas.microsoft.com/office/drawing/2014/main" id="{F5476EED-BDDF-6F43-B2A9-9EF21B404A46}"/>
                  </a:ext>
                </a:extLst>
              </p:cNvPr>
              <p:cNvSpPr/>
              <p:nvPr/>
            </p:nvSpPr>
            <p:spPr>
              <a:xfrm>
                <a:off x="7502041"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47" name="Freeform 46">
                <a:extLst>
                  <a:ext uri="{FF2B5EF4-FFF2-40B4-BE49-F238E27FC236}">
                    <a16:creationId xmlns:a16="http://schemas.microsoft.com/office/drawing/2014/main" id="{90AA7186-5436-A14B-BBEE-059CB4C3DA59}"/>
                  </a:ext>
                </a:extLst>
              </p:cNvPr>
              <p:cNvSpPr/>
              <p:nvPr/>
            </p:nvSpPr>
            <p:spPr>
              <a:xfrm>
                <a:off x="7520128"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48" name="Freeform 47">
                <a:extLst>
                  <a:ext uri="{FF2B5EF4-FFF2-40B4-BE49-F238E27FC236}">
                    <a16:creationId xmlns:a16="http://schemas.microsoft.com/office/drawing/2014/main" id="{D45B130A-5D4C-8146-A3D5-089E6AF80B4B}"/>
                  </a:ext>
                </a:extLst>
              </p:cNvPr>
              <p:cNvSpPr/>
              <p:nvPr/>
            </p:nvSpPr>
            <p:spPr>
              <a:xfrm>
                <a:off x="7536978"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49" name="Freeform 48">
                <a:extLst>
                  <a:ext uri="{FF2B5EF4-FFF2-40B4-BE49-F238E27FC236}">
                    <a16:creationId xmlns:a16="http://schemas.microsoft.com/office/drawing/2014/main" id="{84089E2F-8C2C-0340-926F-251949E51241}"/>
                  </a:ext>
                </a:extLst>
              </p:cNvPr>
              <p:cNvSpPr/>
              <p:nvPr/>
            </p:nvSpPr>
            <p:spPr>
              <a:xfrm>
                <a:off x="7556113"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50" name="Freeform 49">
                <a:extLst>
                  <a:ext uri="{FF2B5EF4-FFF2-40B4-BE49-F238E27FC236}">
                    <a16:creationId xmlns:a16="http://schemas.microsoft.com/office/drawing/2014/main" id="{16A7018D-B834-504C-A594-6D154717DCA5}"/>
                  </a:ext>
                </a:extLst>
              </p:cNvPr>
              <p:cNvSpPr/>
              <p:nvPr/>
            </p:nvSpPr>
            <p:spPr>
              <a:xfrm>
                <a:off x="7564490"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51" name="Freeform 50">
                <a:extLst>
                  <a:ext uri="{FF2B5EF4-FFF2-40B4-BE49-F238E27FC236}">
                    <a16:creationId xmlns:a16="http://schemas.microsoft.com/office/drawing/2014/main" id="{BB0AD688-E586-E349-9A13-59F6051F8B9C}"/>
                  </a:ext>
                </a:extLst>
              </p:cNvPr>
              <p:cNvSpPr/>
              <p:nvPr/>
            </p:nvSpPr>
            <p:spPr>
              <a:xfrm>
                <a:off x="7592287"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4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4"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52" name="Freeform 51">
                <a:extLst>
                  <a:ext uri="{FF2B5EF4-FFF2-40B4-BE49-F238E27FC236}">
                    <a16:creationId xmlns:a16="http://schemas.microsoft.com/office/drawing/2014/main" id="{8C313DF6-29B2-F84C-B504-76B27D8FDEA1}"/>
                  </a:ext>
                </a:extLst>
              </p:cNvPr>
              <p:cNvSpPr/>
              <p:nvPr/>
            </p:nvSpPr>
            <p:spPr>
              <a:xfrm>
                <a:off x="7603997"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53" name="Freeform 52">
                <a:extLst>
                  <a:ext uri="{FF2B5EF4-FFF2-40B4-BE49-F238E27FC236}">
                    <a16:creationId xmlns:a16="http://schemas.microsoft.com/office/drawing/2014/main" id="{8FF7193B-6A01-DA4A-8A39-15378367DEA4}"/>
                  </a:ext>
                </a:extLst>
              </p:cNvPr>
              <p:cNvSpPr/>
              <p:nvPr/>
            </p:nvSpPr>
            <p:spPr>
              <a:xfrm>
                <a:off x="7613421"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142"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54" name="Freeform 53">
                <a:extLst>
                  <a:ext uri="{FF2B5EF4-FFF2-40B4-BE49-F238E27FC236}">
                    <a16:creationId xmlns:a16="http://schemas.microsoft.com/office/drawing/2014/main" id="{9CBE0D1B-6CDE-5842-BE92-4DD30440C742}"/>
                  </a:ext>
                </a:extLst>
              </p:cNvPr>
              <p:cNvSpPr/>
              <p:nvPr/>
            </p:nvSpPr>
            <p:spPr>
              <a:xfrm>
                <a:off x="7632651" y="4904517"/>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6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6"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55" name="Freeform 54">
                <a:extLst>
                  <a:ext uri="{FF2B5EF4-FFF2-40B4-BE49-F238E27FC236}">
                    <a16:creationId xmlns:a16="http://schemas.microsoft.com/office/drawing/2014/main" id="{595AB887-EDA3-264F-ACE1-443E958EBD5B}"/>
                  </a:ext>
                </a:extLst>
              </p:cNvPr>
              <p:cNvSpPr/>
              <p:nvPr/>
            </p:nvSpPr>
            <p:spPr>
              <a:xfrm>
                <a:off x="7675775"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56" name="Freeform 55">
                <a:extLst>
                  <a:ext uri="{FF2B5EF4-FFF2-40B4-BE49-F238E27FC236}">
                    <a16:creationId xmlns:a16="http://schemas.microsoft.com/office/drawing/2014/main" id="{1C23FEC8-5DD2-D24B-9F80-4F8BC6600BD8}"/>
                  </a:ext>
                </a:extLst>
              </p:cNvPr>
              <p:cNvSpPr/>
              <p:nvPr/>
            </p:nvSpPr>
            <p:spPr>
              <a:xfrm>
                <a:off x="768862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57" name="Freeform 56">
                <a:extLst>
                  <a:ext uri="{FF2B5EF4-FFF2-40B4-BE49-F238E27FC236}">
                    <a16:creationId xmlns:a16="http://schemas.microsoft.com/office/drawing/2014/main" id="{2B326F4C-7208-F741-8A18-B7F14739F513}"/>
                  </a:ext>
                </a:extLst>
              </p:cNvPr>
              <p:cNvSpPr/>
              <p:nvPr/>
            </p:nvSpPr>
            <p:spPr>
              <a:xfrm>
                <a:off x="7705667"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58" name="Freeform 57">
                <a:extLst>
                  <a:ext uri="{FF2B5EF4-FFF2-40B4-BE49-F238E27FC236}">
                    <a16:creationId xmlns:a16="http://schemas.microsoft.com/office/drawing/2014/main" id="{3BF3D144-62B9-D047-97F6-FC2C5C9A6459}"/>
                  </a:ext>
                </a:extLst>
              </p:cNvPr>
              <p:cNvSpPr/>
              <p:nvPr/>
            </p:nvSpPr>
            <p:spPr>
              <a:xfrm>
                <a:off x="7742413" y="4898802"/>
                <a:ext cx="15326" cy="23812"/>
              </a:xfrm>
              <a:custGeom>
                <a:avLst/>
                <a:gdLst>
                  <a:gd name="connsiteX0" fmla="*/ 0 w 15326"/>
                  <a:gd name="connsiteY0" fmla="*/ 0 h 23812"/>
                  <a:gd name="connsiteX1" fmla="*/ 15041 w 15326"/>
                  <a:gd name="connsiteY1" fmla="*/ 0 h 23812"/>
                  <a:gd name="connsiteX2" fmla="*/ 15041 w 15326"/>
                  <a:gd name="connsiteY2" fmla="*/ 2381 h 23812"/>
                  <a:gd name="connsiteX3" fmla="*/ 2856 w 15326"/>
                  <a:gd name="connsiteY3" fmla="*/ 2381 h 23812"/>
                  <a:gd name="connsiteX4" fmla="*/ 2856 w 15326"/>
                  <a:gd name="connsiteY4" fmla="*/ 10096 h 23812"/>
                  <a:gd name="connsiteX5" fmla="*/ 12471 w 15326"/>
                  <a:gd name="connsiteY5" fmla="*/ 10096 h 23812"/>
                  <a:gd name="connsiteX6" fmla="*/ 12471 w 15326"/>
                  <a:gd name="connsiteY6" fmla="*/ 12383 h 23812"/>
                  <a:gd name="connsiteX7" fmla="*/ 2856 w 15326"/>
                  <a:gd name="connsiteY7" fmla="*/ 12383 h 23812"/>
                  <a:gd name="connsiteX8" fmla="*/ 2856 w 15326"/>
                  <a:gd name="connsiteY8" fmla="*/ 21336 h 23812"/>
                  <a:gd name="connsiteX9" fmla="*/ 15327 w 15326"/>
                  <a:gd name="connsiteY9" fmla="*/ 21336 h 23812"/>
                  <a:gd name="connsiteX10" fmla="*/ 15327 w 15326"/>
                  <a:gd name="connsiteY10" fmla="*/ 23813 h 23812"/>
                  <a:gd name="connsiteX11" fmla="*/ 0 w 15326"/>
                  <a:gd name="connsiteY11" fmla="*/ 23813 h 23812"/>
                  <a:gd name="connsiteX12" fmla="*/ 0 w 15326"/>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326" h="23812">
                    <a:moveTo>
                      <a:pt x="0" y="0"/>
                    </a:moveTo>
                    <a:lnTo>
                      <a:pt x="15041" y="0"/>
                    </a:lnTo>
                    <a:lnTo>
                      <a:pt x="15041" y="2381"/>
                    </a:lnTo>
                    <a:lnTo>
                      <a:pt x="2856" y="2381"/>
                    </a:lnTo>
                    <a:lnTo>
                      <a:pt x="2856" y="10096"/>
                    </a:lnTo>
                    <a:lnTo>
                      <a:pt x="12471" y="10096"/>
                    </a:lnTo>
                    <a:lnTo>
                      <a:pt x="12471" y="12383"/>
                    </a:lnTo>
                    <a:lnTo>
                      <a:pt x="2856" y="12383"/>
                    </a:lnTo>
                    <a:lnTo>
                      <a:pt x="2856" y="21336"/>
                    </a:lnTo>
                    <a:lnTo>
                      <a:pt x="15327" y="21336"/>
                    </a:lnTo>
                    <a:lnTo>
                      <a:pt x="15327"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59" name="Freeform 58">
                <a:extLst>
                  <a:ext uri="{FF2B5EF4-FFF2-40B4-BE49-F238E27FC236}">
                    <a16:creationId xmlns:a16="http://schemas.microsoft.com/office/drawing/2014/main" id="{BB9BD3B5-DE6C-2747-93BF-9ACD73188DC4}"/>
                  </a:ext>
                </a:extLst>
              </p:cNvPr>
              <p:cNvSpPr/>
              <p:nvPr/>
            </p:nvSpPr>
            <p:spPr>
              <a:xfrm>
                <a:off x="7760500"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60" name="Freeform 59">
                <a:extLst>
                  <a:ext uri="{FF2B5EF4-FFF2-40B4-BE49-F238E27FC236}">
                    <a16:creationId xmlns:a16="http://schemas.microsoft.com/office/drawing/2014/main" id="{BBDA50E7-C772-B842-8D94-9A1C3F6E3733}"/>
                  </a:ext>
                </a:extLst>
              </p:cNvPr>
              <p:cNvSpPr/>
              <p:nvPr/>
            </p:nvSpPr>
            <p:spPr>
              <a:xfrm>
                <a:off x="7778778"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7"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61" name="Freeform 60">
                <a:extLst>
                  <a:ext uri="{FF2B5EF4-FFF2-40B4-BE49-F238E27FC236}">
                    <a16:creationId xmlns:a16="http://schemas.microsoft.com/office/drawing/2014/main" id="{C62E5887-A681-3040-AC7B-D22F71ACE2A0}"/>
                  </a:ext>
                </a:extLst>
              </p:cNvPr>
              <p:cNvSpPr/>
              <p:nvPr/>
            </p:nvSpPr>
            <p:spPr>
              <a:xfrm>
                <a:off x="7788202"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62" name="Freeform 61">
                <a:extLst>
                  <a:ext uri="{FF2B5EF4-FFF2-40B4-BE49-F238E27FC236}">
                    <a16:creationId xmlns:a16="http://schemas.microsoft.com/office/drawing/2014/main" id="{938C6DA6-06C0-5349-A7B9-68EA3EA16B74}"/>
                  </a:ext>
                </a:extLst>
              </p:cNvPr>
              <p:cNvSpPr/>
              <p:nvPr/>
            </p:nvSpPr>
            <p:spPr>
              <a:xfrm>
                <a:off x="7807432"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63" name="Freeform 62">
                <a:extLst>
                  <a:ext uri="{FF2B5EF4-FFF2-40B4-BE49-F238E27FC236}">
                    <a16:creationId xmlns:a16="http://schemas.microsoft.com/office/drawing/2014/main" id="{8CF38F0D-1B3C-284B-949E-AC5B2EE660AD}"/>
                  </a:ext>
                </a:extLst>
              </p:cNvPr>
              <p:cNvSpPr/>
              <p:nvPr/>
            </p:nvSpPr>
            <p:spPr>
              <a:xfrm>
                <a:off x="7824282"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0"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64" name="Freeform 63">
                <a:extLst>
                  <a:ext uri="{FF2B5EF4-FFF2-40B4-BE49-F238E27FC236}">
                    <a16:creationId xmlns:a16="http://schemas.microsoft.com/office/drawing/2014/main" id="{B14E4C40-07C1-EA4F-AEE5-431A472AC3B8}"/>
                  </a:ext>
                </a:extLst>
              </p:cNvPr>
              <p:cNvSpPr/>
              <p:nvPr/>
            </p:nvSpPr>
            <p:spPr>
              <a:xfrm>
                <a:off x="7842274"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3"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6" y="16954"/>
                      <a:pt x="15136" y="18097"/>
                    </a:cubicBezTo>
                    <a:lnTo>
                      <a:pt x="12471" y="18097"/>
                    </a:lnTo>
                    <a:cubicBezTo>
                      <a:pt x="12090" y="16954"/>
                      <a:pt x="11995" y="15812"/>
                      <a:pt x="11995" y="14668"/>
                    </a:cubicBezTo>
                    <a:close/>
                    <a:moveTo>
                      <a:pt x="9901" y="9049"/>
                    </a:moveTo>
                    <a:cubicBezTo>
                      <a:pt x="5141" y="9049"/>
                      <a:pt x="2761" y="10477"/>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65" name="Freeform 64">
                <a:extLst>
                  <a:ext uri="{FF2B5EF4-FFF2-40B4-BE49-F238E27FC236}">
                    <a16:creationId xmlns:a16="http://schemas.microsoft.com/office/drawing/2014/main" id="{A4609827-7ECC-9443-977A-71C52918808E}"/>
                  </a:ext>
                </a:extLst>
              </p:cNvPr>
              <p:cNvSpPr/>
              <p:nvPr/>
            </p:nvSpPr>
            <p:spPr>
              <a:xfrm>
                <a:off x="7861218"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66" name="Freeform 65">
                <a:extLst>
                  <a:ext uri="{FF2B5EF4-FFF2-40B4-BE49-F238E27FC236}">
                    <a16:creationId xmlns:a16="http://schemas.microsoft.com/office/drawing/2014/main" id="{9CB85E70-48A4-7440-88A1-7AD2D0114FA0}"/>
                  </a:ext>
                </a:extLst>
              </p:cNvPr>
              <p:cNvSpPr/>
              <p:nvPr/>
            </p:nvSpPr>
            <p:spPr>
              <a:xfrm>
                <a:off x="6924864" y="4939379"/>
                <a:ext cx="18372" cy="24574"/>
              </a:xfrm>
              <a:custGeom>
                <a:avLst/>
                <a:gdLst>
                  <a:gd name="connsiteX0" fmla="*/ 9710 w 18372"/>
                  <a:gd name="connsiteY0" fmla="*/ 2286 h 24574"/>
                  <a:gd name="connsiteX1" fmla="*/ 3142 w 18372"/>
                  <a:gd name="connsiteY1" fmla="*/ 12192 h 24574"/>
                  <a:gd name="connsiteX2" fmla="*/ 9710 w 18372"/>
                  <a:gd name="connsiteY2" fmla="*/ 22098 h 24574"/>
                  <a:gd name="connsiteX3" fmla="*/ 15707 w 18372"/>
                  <a:gd name="connsiteY3" fmla="*/ 16288 h 24574"/>
                  <a:gd name="connsiteX4" fmla="*/ 18373 w 18372"/>
                  <a:gd name="connsiteY4" fmla="*/ 16859 h 24574"/>
                  <a:gd name="connsiteX5" fmla="*/ 9710 w 18372"/>
                  <a:gd name="connsiteY5" fmla="*/ 24574 h 24574"/>
                  <a:gd name="connsiteX6" fmla="*/ 0 w 18372"/>
                  <a:gd name="connsiteY6" fmla="*/ 12287 h 24574"/>
                  <a:gd name="connsiteX7" fmla="*/ 3237 w 18372"/>
                  <a:gd name="connsiteY7" fmla="*/ 2762 h 24574"/>
                  <a:gd name="connsiteX8" fmla="*/ 9710 w 18372"/>
                  <a:gd name="connsiteY8" fmla="*/ 0 h 24574"/>
                  <a:gd name="connsiteX9" fmla="*/ 18278 w 18372"/>
                  <a:gd name="connsiteY9" fmla="*/ 7620 h 24574"/>
                  <a:gd name="connsiteX10" fmla="*/ 15612 w 18372"/>
                  <a:gd name="connsiteY10" fmla="*/ 8191 h 24574"/>
                  <a:gd name="connsiteX11" fmla="*/ 9710 w 18372"/>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2" h="24574">
                    <a:moveTo>
                      <a:pt x="9710" y="2286"/>
                    </a:moveTo>
                    <a:cubicBezTo>
                      <a:pt x="5807" y="2286"/>
                      <a:pt x="3142" y="5905"/>
                      <a:pt x="3142" y="12192"/>
                    </a:cubicBezTo>
                    <a:cubicBezTo>
                      <a:pt x="3142" y="18478"/>
                      <a:pt x="5807" y="22098"/>
                      <a:pt x="9710" y="22098"/>
                    </a:cubicBezTo>
                    <a:cubicBezTo>
                      <a:pt x="12756" y="22098"/>
                      <a:pt x="14756" y="20098"/>
                      <a:pt x="15707" y="16288"/>
                    </a:cubicBezTo>
                    <a:lnTo>
                      <a:pt x="18373" y="16859"/>
                    </a:lnTo>
                    <a:cubicBezTo>
                      <a:pt x="17231" y="21907"/>
                      <a:pt x="14279" y="24574"/>
                      <a:pt x="9710" y="24574"/>
                    </a:cubicBezTo>
                    <a:cubicBezTo>
                      <a:pt x="3808" y="24574"/>
                      <a:pt x="0" y="20002"/>
                      <a:pt x="0" y="12287"/>
                    </a:cubicBezTo>
                    <a:cubicBezTo>
                      <a:pt x="0" y="8287"/>
                      <a:pt x="1047" y="5143"/>
                      <a:pt x="3237" y="2762"/>
                    </a:cubicBezTo>
                    <a:cubicBezTo>
                      <a:pt x="4950" y="952"/>
                      <a:pt x="7235" y="0"/>
                      <a:pt x="9710" y="0"/>
                    </a:cubicBezTo>
                    <a:cubicBezTo>
                      <a:pt x="14184" y="0"/>
                      <a:pt x="17135" y="2572"/>
                      <a:pt x="18278" y="7620"/>
                    </a:cubicBezTo>
                    <a:lnTo>
                      <a:pt x="15612" y="8191"/>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67" name="Freeform 66">
                <a:extLst>
                  <a:ext uri="{FF2B5EF4-FFF2-40B4-BE49-F238E27FC236}">
                    <a16:creationId xmlns:a16="http://schemas.microsoft.com/office/drawing/2014/main" id="{A7FB5403-1B00-7042-B7AE-C272094E9F95}"/>
                  </a:ext>
                </a:extLst>
              </p:cNvPr>
              <p:cNvSpPr/>
              <p:nvPr/>
            </p:nvSpPr>
            <p:spPr>
              <a:xfrm>
                <a:off x="6945236"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68" name="Freeform 67">
                <a:extLst>
                  <a:ext uri="{FF2B5EF4-FFF2-40B4-BE49-F238E27FC236}">
                    <a16:creationId xmlns:a16="http://schemas.microsoft.com/office/drawing/2014/main" id="{6AFC8870-F71B-4E40-A96D-6B8EB1B7C621}"/>
                  </a:ext>
                </a:extLst>
              </p:cNvPr>
              <p:cNvSpPr/>
              <p:nvPr/>
            </p:nvSpPr>
            <p:spPr>
              <a:xfrm>
                <a:off x="6964466" y="4945570"/>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143"/>
                      <a:pt x="15993" y="0"/>
                      <a:pt x="18182" y="0"/>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69" name="Freeform 68">
                <a:extLst>
                  <a:ext uri="{FF2B5EF4-FFF2-40B4-BE49-F238E27FC236}">
                    <a16:creationId xmlns:a16="http://schemas.microsoft.com/office/drawing/2014/main" id="{BECE65B8-1421-C742-8FB1-9ABA64494C3C}"/>
                  </a:ext>
                </a:extLst>
              </p:cNvPr>
              <p:cNvSpPr/>
              <p:nvPr/>
            </p:nvSpPr>
            <p:spPr>
              <a:xfrm>
                <a:off x="6992644" y="4945570"/>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143"/>
                      <a:pt x="15898" y="0"/>
                      <a:pt x="18183" y="0"/>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70" name="Freeform 69">
                <a:extLst>
                  <a:ext uri="{FF2B5EF4-FFF2-40B4-BE49-F238E27FC236}">
                    <a16:creationId xmlns:a16="http://schemas.microsoft.com/office/drawing/2014/main" id="{DD6B75C0-9E2A-F949-93FE-DBAED135C31B}"/>
                  </a:ext>
                </a:extLst>
              </p:cNvPr>
              <p:cNvSpPr/>
              <p:nvPr/>
            </p:nvSpPr>
            <p:spPr>
              <a:xfrm>
                <a:off x="7020822"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71" name="Freeform 70">
                <a:extLst>
                  <a:ext uri="{FF2B5EF4-FFF2-40B4-BE49-F238E27FC236}">
                    <a16:creationId xmlns:a16="http://schemas.microsoft.com/office/drawing/2014/main" id="{75FDA7D9-286E-204C-9A13-8B67FDA9E283}"/>
                  </a:ext>
                </a:extLst>
              </p:cNvPr>
              <p:cNvSpPr/>
              <p:nvPr/>
            </p:nvSpPr>
            <p:spPr>
              <a:xfrm>
                <a:off x="7026724"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72" name="Freeform 71">
                <a:extLst>
                  <a:ext uri="{FF2B5EF4-FFF2-40B4-BE49-F238E27FC236}">
                    <a16:creationId xmlns:a16="http://schemas.microsoft.com/office/drawing/2014/main" id="{CDD8D1B6-09F7-3C49-AE1E-9ACC7A57EF64}"/>
                  </a:ext>
                </a:extLst>
              </p:cNvPr>
              <p:cNvSpPr/>
              <p:nvPr/>
            </p:nvSpPr>
            <p:spPr>
              <a:xfrm>
                <a:off x="7042241"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73" name="Freeform 72">
                <a:extLst>
                  <a:ext uri="{FF2B5EF4-FFF2-40B4-BE49-F238E27FC236}">
                    <a16:creationId xmlns:a16="http://schemas.microsoft.com/office/drawing/2014/main" id="{445CF8AE-FC57-474A-9917-ADD83F363772}"/>
                  </a:ext>
                </a:extLst>
              </p:cNvPr>
              <p:cNvSpPr/>
              <p:nvPr/>
            </p:nvSpPr>
            <p:spPr>
              <a:xfrm>
                <a:off x="7059281"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74" name="Freeform 73">
                <a:extLst>
                  <a:ext uri="{FF2B5EF4-FFF2-40B4-BE49-F238E27FC236}">
                    <a16:creationId xmlns:a16="http://schemas.microsoft.com/office/drawing/2014/main" id="{33C47B3F-6E45-134D-93F3-CF13FC39C727}"/>
                  </a:ext>
                </a:extLst>
              </p:cNvPr>
              <p:cNvSpPr/>
              <p:nvPr/>
            </p:nvSpPr>
            <p:spPr>
              <a:xfrm>
                <a:off x="7065469"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75" name="Freeform 74">
                <a:extLst>
                  <a:ext uri="{FF2B5EF4-FFF2-40B4-BE49-F238E27FC236}">
                    <a16:creationId xmlns:a16="http://schemas.microsoft.com/office/drawing/2014/main" id="{68E9A045-B2F0-B944-8639-23BDB29A9DFE}"/>
                  </a:ext>
                </a:extLst>
              </p:cNvPr>
              <p:cNvSpPr/>
              <p:nvPr/>
            </p:nvSpPr>
            <p:spPr>
              <a:xfrm>
                <a:off x="7084699"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76" name="Freeform 75">
                <a:extLst>
                  <a:ext uri="{FF2B5EF4-FFF2-40B4-BE49-F238E27FC236}">
                    <a16:creationId xmlns:a16="http://schemas.microsoft.com/office/drawing/2014/main" id="{D57E9516-C501-494D-86B1-481DB34E2A3C}"/>
                  </a:ext>
                </a:extLst>
              </p:cNvPr>
              <p:cNvSpPr/>
              <p:nvPr/>
            </p:nvSpPr>
            <p:spPr>
              <a:xfrm>
                <a:off x="7103929" y="4959381"/>
                <a:ext cx="3807" cy="4095"/>
              </a:xfrm>
              <a:custGeom>
                <a:avLst/>
                <a:gdLst>
                  <a:gd name="connsiteX0" fmla="*/ 0 w 3807"/>
                  <a:gd name="connsiteY0" fmla="*/ 0 h 4095"/>
                  <a:gd name="connsiteX1" fmla="*/ 3808 w 3807"/>
                  <a:gd name="connsiteY1" fmla="*/ 0 h 4095"/>
                  <a:gd name="connsiteX2" fmla="*/ 3808 w 3807"/>
                  <a:gd name="connsiteY2" fmla="*/ 4096 h 4095"/>
                  <a:gd name="connsiteX3" fmla="*/ 0 w 3807"/>
                  <a:gd name="connsiteY3" fmla="*/ 4096 h 4095"/>
                  <a:gd name="connsiteX4" fmla="*/ 0 w 3807"/>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7"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77" name="Freeform 76">
                <a:extLst>
                  <a:ext uri="{FF2B5EF4-FFF2-40B4-BE49-F238E27FC236}">
                    <a16:creationId xmlns:a16="http://schemas.microsoft.com/office/drawing/2014/main" id="{950EF333-3994-D64A-9D1E-FE71390A260B}"/>
                  </a:ext>
                </a:extLst>
              </p:cNvPr>
              <p:cNvSpPr/>
              <p:nvPr/>
            </p:nvSpPr>
            <p:spPr>
              <a:xfrm>
                <a:off x="7120398" y="4939760"/>
                <a:ext cx="16278" cy="23717"/>
              </a:xfrm>
              <a:custGeom>
                <a:avLst/>
                <a:gdLst>
                  <a:gd name="connsiteX0" fmla="*/ 9615 w 16278"/>
                  <a:gd name="connsiteY0" fmla="*/ 23717 h 23717"/>
                  <a:gd name="connsiteX1" fmla="*/ 6664 w 16278"/>
                  <a:gd name="connsiteY1" fmla="*/ 23717 h 23717"/>
                  <a:gd name="connsiteX2" fmla="*/ 6664 w 16278"/>
                  <a:gd name="connsiteY2" fmla="*/ 2476 h 23717"/>
                  <a:gd name="connsiteX3" fmla="*/ 0 w 16278"/>
                  <a:gd name="connsiteY3" fmla="*/ 2476 h 23717"/>
                  <a:gd name="connsiteX4" fmla="*/ 0 w 16278"/>
                  <a:gd name="connsiteY4" fmla="*/ 0 h 23717"/>
                  <a:gd name="connsiteX5" fmla="*/ 16279 w 16278"/>
                  <a:gd name="connsiteY5" fmla="*/ 0 h 23717"/>
                  <a:gd name="connsiteX6" fmla="*/ 16279 w 16278"/>
                  <a:gd name="connsiteY6" fmla="*/ 2476 h 23717"/>
                  <a:gd name="connsiteX7" fmla="*/ 9615 w 16278"/>
                  <a:gd name="connsiteY7" fmla="*/ 2476 h 23717"/>
                  <a:gd name="connsiteX8" fmla="*/ 9615 w 16278"/>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78" h="23717">
                    <a:moveTo>
                      <a:pt x="9615" y="23717"/>
                    </a:moveTo>
                    <a:lnTo>
                      <a:pt x="6664" y="23717"/>
                    </a:lnTo>
                    <a:lnTo>
                      <a:pt x="6664" y="2476"/>
                    </a:lnTo>
                    <a:lnTo>
                      <a:pt x="0" y="2476"/>
                    </a:lnTo>
                    <a:lnTo>
                      <a:pt x="0" y="0"/>
                    </a:lnTo>
                    <a:lnTo>
                      <a:pt x="16279" y="0"/>
                    </a:lnTo>
                    <a:lnTo>
                      <a:pt x="16279" y="2476"/>
                    </a:lnTo>
                    <a:lnTo>
                      <a:pt x="9615" y="2476"/>
                    </a:lnTo>
                    <a:lnTo>
                      <a:pt x="9615" y="23717"/>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78" name="Freeform 77">
                <a:extLst>
                  <a:ext uri="{FF2B5EF4-FFF2-40B4-BE49-F238E27FC236}">
                    <a16:creationId xmlns:a16="http://schemas.microsoft.com/office/drawing/2014/main" id="{63C43F00-0843-EB46-B4B4-B67459BBE188}"/>
                  </a:ext>
                </a:extLst>
              </p:cNvPr>
              <p:cNvSpPr/>
              <p:nvPr/>
            </p:nvSpPr>
            <p:spPr>
              <a:xfrm>
                <a:off x="7138675"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79" name="Freeform 78">
                <a:extLst>
                  <a:ext uri="{FF2B5EF4-FFF2-40B4-BE49-F238E27FC236}">
                    <a16:creationId xmlns:a16="http://schemas.microsoft.com/office/drawing/2014/main" id="{1CEEB613-5B22-C746-B2C9-D5630F042704}"/>
                  </a:ext>
                </a:extLst>
              </p:cNvPr>
              <p:cNvSpPr/>
              <p:nvPr/>
            </p:nvSpPr>
            <p:spPr>
              <a:xfrm>
                <a:off x="715704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80" name="Freeform 79">
                <a:extLst>
                  <a:ext uri="{FF2B5EF4-FFF2-40B4-BE49-F238E27FC236}">
                    <a16:creationId xmlns:a16="http://schemas.microsoft.com/office/drawing/2014/main" id="{C50C597E-405E-BF49-A0B1-4391ACA15777}"/>
                  </a:ext>
                </a:extLst>
              </p:cNvPr>
              <p:cNvSpPr/>
              <p:nvPr/>
            </p:nvSpPr>
            <p:spPr>
              <a:xfrm>
                <a:off x="7163046"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81" name="Freeform 80">
                <a:extLst>
                  <a:ext uri="{FF2B5EF4-FFF2-40B4-BE49-F238E27FC236}">
                    <a16:creationId xmlns:a16="http://schemas.microsoft.com/office/drawing/2014/main" id="{F9102521-0947-B64D-8F6D-E73956AEDC87}"/>
                  </a:ext>
                </a:extLst>
              </p:cNvPr>
              <p:cNvSpPr/>
              <p:nvPr/>
            </p:nvSpPr>
            <p:spPr>
              <a:xfrm>
                <a:off x="7189796" y="4945379"/>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192 h 24098"/>
                  <a:gd name="connsiteX11" fmla="*/ 11709 w 14565"/>
                  <a:gd name="connsiteY11" fmla="*/ 9239 h 24098"/>
                  <a:gd name="connsiteX12" fmla="*/ 7140 w 14565"/>
                  <a:gd name="connsiteY12" fmla="*/ 2381 h 24098"/>
                  <a:gd name="connsiteX13" fmla="*/ 2570 w 14565"/>
                  <a:gd name="connsiteY13" fmla="*/ 7811 h 24098"/>
                  <a:gd name="connsiteX14" fmla="*/ 2570 w 14565"/>
                  <a:gd name="connsiteY14" fmla="*/ 10763 h 24098"/>
                  <a:gd name="connsiteX15" fmla="*/ 7044 w 14565"/>
                  <a:gd name="connsiteY15" fmla="*/ 16192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7"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192"/>
                    </a:moveTo>
                    <a:cubicBezTo>
                      <a:pt x="9900" y="16192"/>
                      <a:pt x="11709" y="13716"/>
                      <a:pt x="11709" y="9239"/>
                    </a:cubicBezTo>
                    <a:cubicBezTo>
                      <a:pt x="11709" y="4858"/>
                      <a:pt x="9900" y="2381"/>
                      <a:pt x="7140" y="2381"/>
                    </a:cubicBezTo>
                    <a:cubicBezTo>
                      <a:pt x="4665" y="2381"/>
                      <a:pt x="2570" y="4572"/>
                      <a:pt x="2570" y="7811"/>
                    </a:cubicBezTo>
                    <a:lnTo>
                      <a:pt x="2570" y="10763"/>
                    </a:lnTo>
                    <a:cubicBezTo>
                      <a:pt x="2570" y="14192"/>
                      <a:pt x="4474" y="16192"/>
                      <a:pt x="7044" y="16192"/>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82" name="Freeform 81">
                <a:extLst>
                  <a:ext uri="{FF2B5EF4-FFF2-40B4-BE49-F238E27FC236}">
                    <a16:creationId xmlns:a16="http://schemas.microsoft.com/office/drawing/2014/main" id="{AD21D7CF-591D-454F-8A67-36FA31E215E5}"/>
                  </a:ext>
                </a:extLst>
              </p:cNvPr>
              <p:cNvSpPr/>
              <p:nvPr/>
            </p:nvSpPr>
            <p:spPr>
              <a:xfrm>
                <a:off x="7207788"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0"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83" name="Freeform 82">
                <a:extLst>
                  <a:ext uri="{FF2B5EF4-FFF2-40B4-BE49-F238E27FC236}">
                    <a16:creationId xmlns:a16="http://schemas.microsoft.com/office/drawing/2014/main" id="{EE5C6B6A-799D-C34B-87E9-A6F7FD19DE27}"/>
                  </a:ext>
                </a:extLst>
              </p:cNvPr>
              <p:cNvSpPr/>
              <p:nvPr/>
            </p:nvSpPr>
            <p:spPr>
              <a:xfrm>
                <a:off x="7226256" y="4939760"/>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812 h 24003"/>
                  <a:gd name="connsiteX11" fmla="*/ 11709 w 14565"/>
                  <a:gd name="connsiteY11" fmla="*/ 14859 h 24003"/>
                  <a:gd name="connsiteX12" fmla="*/ 7140 w 14565"/>
                  <a:gd name="connsiteY12" fmla="*/ 8001 h 24003"/>
                  <a:gd name="connsiteX13" fmla="*/ 2570 w 14565"/>
                  <a:gd name="connsiteY13" fmla="*/ 13430 h 24003"/>
                  <a:gd name="connsiteX14" fmla="*/ 2570 w 14565"/>
                  <a:gd name="connsiteY14" fmla="*/ 16288 h 24003"/>
                  <a:gd name="connsiteX15" fmla="*/ 7044 w 14565"/>
                  <a:gd name="connsiteY15" fmla="*/ 2181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8"/>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84" name="Freeform 83">
                <a:extLst>
                  <a:ext uri="{FF2B5EF4-FFF2-40B4-BE49-F238E27FC236}">
                    <a16:creationId xmlns:a16="http://schemas.microsoft.com/office/drawing/2014/main" id="{D0A1F397-7768-554F-8E05-F4C9C1A1A282}"/>
                  </a:ext>
                </a:extLst>
              </p:cNvPr>
              <p:cNvSpPr/>
              <p:nvPr/>
            </p:nvSpPr>
            <p:spPr>
              <a:xfrm>
                <a:off x="7244344"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85" name="Freeform 84">
                <a:extLst>
                  <a:ext uri="{FF2B5EF4-FFF2-40B4-BE49-F238E27FC236}">
                    <a16:creationId xmlns:a16="http://schemas.microsoft.com/office/drawing/2014/main" id="{A0D31353-BA58-BF42-AFF1-8480D51D752D}"/>
                  </a:ext>
                </a:extLst>
              </p:cNvPr>
              <p:cNvSpPr/>
              <p:nvPr/>
            </p:nvSpPr>
            <p:spPr>
              <a:xfrm>
                <a:off x="7251864"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86" name="Freeform 85">
                <a:extLst>
                  <a:ext uri="{FF2B5EF4-FFF2-40B4-BE49-F238E27FC236}">
                    <a16:creationId xmlns:a16="http://schemas.microsoft.com/office/drawing/2014/main" id="{10A2B4AF-D7B4-0446-83E4-BDF54D501470}"/>
                  </a:ext>
                </a:extLst>
              </p:cNvPr>
              <p:cNvSpPr/>
              <p:nvPr/>
            </p:nvSpPr>
            <p:spPr>
              <a:xfrm>
                <a:off x="7258147"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328" y="3905"/>
                      <a:pt x="9615" y="2191"/>
                      <a:pt x="7521" y="2191"/>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87" name="Freeform 86">
                <a:extLst>
                  <a:ext uri="{FF2B5EF4-FFF2-40B4-BE49-F238E27FC236}">
                    <a16:creationId xmlns:a16="http://schemas.microsoft.com/office/drawing/2014/main" id="{513466BF-59C0-C642-A227-4B1905B2CEE2}"/>
                  </a:ext>
                </a:extLst>
              </p:cNvPr>
              <p:cNvSpPr/>
              <p:nvPr/>
            </p:nvSpPr>
            <p:spPr>
              <a:xfrm>
                <a:off x="7274521" y="4945475"/>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2"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6" y="16954"/>
                      <a:pt x="15136" y="18097"/>
                    </a:cubicBezTo>
                    <a:lnTo>
                      <a:pt x="12471" y="18097"/>
                    </a:lnTo>
                    <a:cubicBezTo>
                      <a:pt x="12090" y="16954"/>
                      <a:pt x="11995" y="15907"/>
                      <a:pt x="11995" y="14668"/>
                    </a:cubicBezTo>
                    <a:close/>
                    <a:moveTo>
                      <a:pt x="9901" y="9049"/>
                    </a:moveTo>
                    <a:cubicBezTo>
                      <a:pt x="5141" y="9049"/>
                      <a:pt x="2761" y="10477"/>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88" name="Freeform 87">
                <a:extLst>
                  <a:ext uri="{FF2B5EF4-FFF2-40B4-BE49-F238E27FC236}">
                    <a16:creationId xmlns:a16="http://schemas.microsoft.com/office/drawing/2014/main" id="{2C866FE2-F97B-6D48-BC33-85B37234D951}"/>
                  </a:ext>
                </a:extLst>
              </p:cNvPr>
              <p:cNvSpPr/>
              <p:nvPr/>
            </p:nvSpPr>
            <p:spPr>
              <a:xfrm>
                <a:off x="7291276"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89" name="Freeform 88">
                <a:extLst>
                  <a:ext uri="{FF2B5EF4-FFF2-40B4-BE49-F238E27FC236}">
                    <a16:creationId xmlns:a16="http://schemas.microsoft.com/office/drawing/2014/main" id="{5CC93F1D-54C1-C743-B214-AC5B2AF8B4DB}"/>
                  </a:ext>
                </a:extLst>
              </p:cNvPr>
              <p:cNvSpPr/>
              <p:nvPr/>
            </p:nvSpPr>
            <p:spPr>
              <a:xfrm>
                <a:off x="7304127"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90" name="Freeform 89">
                <a:extLst>
                  <a:ext uri="{FF2B5EF4-FFF2-40B4-BE49-F238E27FC236}">
                    <a16:creationId xmlns:a16="http://schemas.microsoft.com/office/drawing/2014/main" id="{846CFFCF-9989-AF46-9460-0B5D0102186C}"/>
                  </a:ext>
                </a:extLst>
              </p:cNvPr>
              <p:cNvSpPr/>
              <p:nvPr/>
            </p:nvSpPr>
            <p:spPr>
              <a:xfrm>
                <a:off x="7310315"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1" y="18478"/>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91" name="Freeform 90">
                <a:extLst>
                  <a:ext uri="{FF2B5EF4-FFF2-40B4-BE49-F238E27FC236}">
                    <a16:creationId xmlns:a16="http://schemas.microsoft.com/office/drawing/2014/main" id="{9424037A-59A5-FE42-B83E-00ED258C81BD}"/>
                  </a:ext>
                </a:extLst>
              </p:cNvPr>
              <p:cNvSpPr/>
              <p:nvPr/>
            </p:nvSpPr>
            <p:spPr>
              <a:xfrm>
                <a:off x="7329545"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92" name="Freeform 91">
                <a:extLst>
                  <a:ext uri="{FF2B5EF4-FFF2-40B4-BE49-F238E27FC236}">
                    <a16:creationId xmlns:a16="http://schemas.microsoft.com/office/drawing/2014/main" id="{ED300364-6C75-8D41-921C-57DACBE24E9B}"/>
                  </a:ext>
                </a:extLst>
              </p:cNvPr>
              <p:cNvSpPr/>
              <p:nvPr/>
            </p:nvSpPr>
            <p:spPr>
              <a:xfrm>
                <a:off x="7357628"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6 w 8662"/>
                  <a:gd name="connsiteY7" fmla="*/ 9334 h 18192"/>
                  <a:gd name="connsiteX8" fmla="*/ 2666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3" y="2762"/>
                      <a:pt x="8377" y="2762"/>
                      <a:pt x="8187" y="2762"/>
                    </a:cubicBezTo>
                    <a:cubicBezTo>
                      <a:pt x="4855" y="2762"/>
                      <a:pt x="2666" y="5239"/>
                      <a:pt x="2666" y="9334"/>
                    </a:cubicBezTo>
                    <a:lnTo>
                      <a:pt x="2666" y="18193"/>
                    </a:lnTo>
                    <a:lnTo>
                      <a:pt x="0" y="18193"/>
                    </a:lnTo>
                    <a:lnTo>
                      <a:pt x="0" y="57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93" name="Freeform 92">
                <a:extLst>
                  <a:ext uri="{FF2B5EF4-FFF2-40B4-BE49-F238E27FC236}">
                    <a16:creationId xmlns:a16="http://schemas.microsoft.com/office/drawing/2014/main" id="{C8A7CEC2-ED0C-CF4F-AAAB-B5F1A4D370FC}"/>
                  </a:ext>
                </a:extLst>
              </p:cNvPr>
              <p:cNvSpPr/>
              <p:nvPr/>
            </p:nvSpPr>
            <p:spPr>
              <a:xfrm>
                <a:off x="7366957"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94" name="Freeform 93">
                <a:extLst>
                  <a:ext uri="{FF2B5EF4-FFF2-40B4-BE49-F238E27FC236}">
                    <a16:creationId xmlns:a16="http://schemas.microsoft.com/office/drawing/2014/main" id="{8E36BBA6-BC70-214D-A2CA-0AF4E958D6CA}"/>
                  </a:ext>
                </a:extLst>
              </p:cNvPr>
              <p:cNvSpPr/>
              <p:nvPr/>
            </p:nvSpPr>
            <p:spPr>
              <a:xfrm>
                <a:off x="7383807" y="4939474"/>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95" name="Freeform 94">
                <a:extLst>
                  <a:ext uri="{FF2B5EF4-FFF2-40B4-BE49-F238E27FC236}">
                    <a16:creationId xmlns:a16="http://schemas.microsoft.com/office/drawing/2014/main" id="{2483C2DD-CEE3-6944-8798-110AC3833229}"/>
                  </a:ext>
                </a:extLst>
              </p:cNvPr>
              <p:cNvSpPr/>
              <p:nvPr/>
            </p:nvSpPr>
            <p:spPr>
              <a:xfrm>
                <a:off x="7395706"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96" name="Freeform 95">
                <a:extLst>
                  <a:ext uri="{FF2B5EF4-FFF2-40B4-BE49-F238E27FC236}">
                    <a16:creationId xmlns:a16="http://schemas.microsoft.com/office/drawing/2014/main" id="{53EBAA5D-15B2-4B43-A218-3CBFDD41DB62}"/>
                  </a:ext>
                </a:extLst>
              </p:cNvPr>
              <p:cNvSpPr/>
              <p:nvPr/>
            </p:nvSpPr>
            <p:spPr>
              <a:xfrm>
                <a:off x="7401894"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7 w 15612"/>
                  <a:gd name="connsiteY11" fmla="*/ 7525 h 18478"/>
                  <a:gd name="connsiteX12" fmla="*/ 7997 w 15612"/>
                  <a:gd name="connsiteY12" fmla="*/ 2191 h 18478"/>
                  <a:gd name="connsiteX13" fmla="*/ 2856 w 15612"/>
                  <a:gd name="connsiteY13" fmla="*/ 7525 h 18478"/>
                  <a:gd name="connsiteX14" fmla="*/ 12757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089" y="16669"/>
                      <a:pt x="11519" y="18478"/>
                      <a:pt x="7901" y="18478"/>
                    </a:cubicBezTo>
                    <a:close/>
                    <a:moveTo>
                      <a:pt x="12757" y="7525"/>
                    </a:moveTo>
                    <a:cubicBezTo>
                      <a:pt x="12661" y="4096"/>
                      <a:pt x="10853" y="2191"/>
                      <a:pt x="7997" y="2191"/>
                    </a:cubicBezTo>
                    <a:cubicBezTo>
                      <a:pt x="5141" y="2191"/>
                      <a:pt x="3332" y="4096"/>
                      <a:pt x="2856" y="7525"/>
                    </a:cubicBezTo>
                    <a:lnTo>
                      <a:pt x="12757"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97" name="Freeform 96">
                <a:extLst>
                  <a:ext uri="{FF2B5EF4-FFF2-40B4-BE49-F238E27FC236}">
                    <a16:creationId xmlns:a16="http://schemas.microsoft.com/office/drawing/2014/main" id="{7D76B5E9-86A5-4F4F-9113-D6C1D3D646FF}"/>
                  </a:ext>
                </a:extLst>
              </p:cNvPr>
              <p:cNvSpPr/>
              <p:nvPr/>
            </p:nvSpPr>
            <p:spPr>
              <a:xfrm>
                <a:off x="7419886"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905"/>
                      <a:pt x="9520" y="2191"/>
                      <a:pt x="7521" y="2191"/>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98" name="Freeform 97">
                <a:extLst>
                  <a:ext uri="{FF2B5EF4-FFF2-40B4-BE49-F238E27FC236}">
                    <a16:creationId xmlns:a16="http://schemas.microsoft.com/office/drawing/2014/main" id="{9C8CBBC1-28FD-4842-AA3F-A23B5363AA34}"/>
                  </a:ext>
                </a:extLst>
              </p:cNvPr>
              <p:cNvSpPr/>
              <p:nvPr/>
            </p:nvSpPr>
            <p:spPr>
              <a:xfrm>
                <a:off x="743511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99" name="Freeform 98">
                <a:extLst>
                  <a:ext uri="{FF2B5EF4-FFF2-40B4-BE49-F238E27FC236}">
                    <a16:creationId xmlns:a16="http://schemas.microsoft.com/office/drawing/2014/main" id="{71253F3D-72FE-E94D-AC86-2C7BD9A8BD96}"/>
                  </a:ext>
                </a:extLst>
              </p:cNvPr>
              <p:cNvSpPr/>
              <p:nvPr/>
            </p:nvSpPr>
            <p:spPr>
              <a:xfrm>
                <a:off x="7446351"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1" y="16573"/>
                      <a:pt x="0" y="13430"/>
                    </a:cubicBezTo>
                    <a:lnTo>
                      <a:pt x="2190" y="12954"/>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00" name="Freeform 99">
                <a:extLst>
                  <a:ext uri="{FF2B5EF4-FFF2-40B4-BE49-F238E27FC236}">
                    <a16:creationId xmlns:a16="http://schemas.microsoft.com/office/drawing/2014/main" id="{777BA46C-1181-524B-ADA6-02C2EC920AE3}"/>
                  </a:ext>
                </a:extLst>
              </p:cNvPr>
              <p:cNvSpPr/>
              <p:nvPr/>
            </p:nvSpPr>
            <p:spPr>
              <a:xfrm>
                <a:off x="747091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01" name="Freeform 100">
                <a:extLst>
                  <a:ext uri="{FF2B5EF4-FFF2-40B4-BE49-F238E27FC236}">
                    <a16:creationId xmlns:a16="http://schemas.microsoft.com/office/drawing/2014/main" id="{2A5B2654-76F2-684D-8D27-BA22504F0CE6}"/>
                  </a:ext>
                </a:extLst>
              </p:cNvPr>
              <p:cNvSpPr/>
              <p:nvPr/>
            </p:nvSpPr>
            <p:spPr>
              <a:xfrm>
                <a:off x="748366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02" name="Freeform 101">
                <a:extLst>
                  <a:ext uri="{FF2B5EF4-FFF2-40B4-BE49-F238E27FC236}">
                    <a16:creationId xmlns:a16="http://schemas.microsoft.com/office/drawing/2014/main" id="{BFBE7AB9-9DF2-3247-A311-7A69F70BCFCB}"/>
                  </a:ext>
                </a:extLst>
              </p:cNvPr>
              <p:cNvSpPr/>
              <p:nvPr/>
            </p:nvSpPr>
            <p:spPr>
              <a:xfrm>
                <a:off x="750070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614"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03" name="Freeform 102">
                <a:extLst>
                  <a:ext uri="{FF2B5EF4-FFF2-40B4-BE49-F238E27FC236}">
                    <a16:creationId xmlns:a16="http://schemas.microsoft.com/office/drawing/2014/main" id="{FCC62C68-4D2F-BB47-8420-6F1058A258C8}"/>
                  </a:ext>
                </a:extLst>
              </p:cNvPr>
              <p:cNvSpPr/>
              <p:nvPr/>
            </p:nvSpPr>
            <p:spPr>
              <a:xfrm>
                <a:off x="7527078" y="4945856"/>
                <a:ext cx="14850" cy="17525"/>
              </a:xfrm>
              <a:custGeom>
                <a:avLst/>
                <a:gdLst>
                  <a:gd name="connsiteX0" fmla="*/ 0 w 14850"/>
                  <a:gd name="connsiteY0" fmla="*/ 0 h 17525"/>
                  <a:gd name="connsiteX1" fmla="*/ 2570 w 14850"/>
                  <a:gd name="connsiteY1" fmla="*/ 0 h 17525"/>
                  <a:gd name="connsiteX2" fmla="*/ 7520 w 14850"/>
                  <a:gd name="connsiteY2" fmla="*/ 14954 h 17525"/>
                  <a:gd name="connsiteX3" fmla="*/ 12471 w 14850"/>
                  <a:gd name="connsiteY3" fmla="*/ 0 h 17525"/>
                  <a:gd name="connsiteX4" fmla="*/ 14851 w 14850"/>
                  <a:gd name="connsiteY4" fmla="*/ 0 h 17525"/>
                  <a:gd name="connsiteX5" fmla="*/ 8663 w 14850"/>
                  <a:gd name="connsiteY5" fmla="*/ 17526 h 17525"/>
                  <a:gd name="connsiteX6" fmla="*/ 5807 w 14850"/>
                  <a:gd name="connsiteY6" fmla="*/ 17526 h 17525"/>
                  <a:gd name="connsiteX7" fmla="*/ 0 w 14850"/>
                  <a:gd name="connsiteY7"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0" h="17525">
                    <a:moveTo>
                      <a:pt x="0" y="0"/>
                    </a:moveTo>
                    <a:lnTo>
                      <a:pt x="2570" y="0"/>
                    </a:lnTo>
                    <a:lnTo>
                      <a:pt x="7520" y="14954"/>
                    </a:lnTo>
                    <a:lnTo>
                      <a:pt x="12471" y="0"/>
                    </a:lnTo>
                    <a:lnTo>
                      <a:pt x="14851" y="0"/>
                    </a:lnTo>
                    <a:lnTo>
                      <a:pt x="8663" y="17526"/>
                    </a:lnTo>
                    <a:lnTo>
                      <a:pt x="5807" y="17526"/>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04" name="Freeform 103">
                <a:extLst>
                  <a:ext uri="{FF2B5EF4-FFF2-40B4-BE49-F238E27FC236}">
                    <a16:creationId xmlns:a16="http://schemas.microsoft.com/office/drawing/2014/main" id="{D085A17D-D834-1A4F-B00F-EB4B58248BBD}"/>
                  </a:ext>
                </a:extLst>
              </p:cNvPr>
              <p:cNvSpPr/>
              <p:nvPr/>
            </p:nvSpPr>
            <p:spPr>
              <a:xfrm>
                <a:off x="754411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05" name="Freeform 104">
                <a:extLst>
                  <a:ext uri="{FF2B5EF4-FFF2-40B4-BE49-F238E27FC236}">
                    <a16:creationId xmlns:a16="http://schemas.microsoft.com/office/drawing/2014/main" id="{ADF766A7-3DC9-A24D-A55B-337BC2416616}"/>
                  </a:ext>
                </a:extLst>
              </p:cNvPr>
              <p:cNvSpPr/>
              <p:nvPr/>
            </p:nvSpPr>
            <p:spPr>
              <a:xfrm>
                <a:off x="7550211"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1"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06" name="Freeform 105">
                <a:extLst>
                  <a:ext uri="{FF2B5EF4-FFF2-40B4-BE49-F238E27FC236}">
                    <a16:creationId xmlns:a16="http://schemas.microsoft.com/office/drawing/2014/main" id="{C1A8B8DF-09BD-4849-BF3F-3360DA68553C}"/>
                  </a:ext>
                </a:extLst>
              </p:cNvPr>
              <p:cNvSpPr/>
              <p:nvPr/>
            </p:nvSpPr>
            <p:spPr>
              <a:xfrm>
                <a:off x="7567156" y="4945856"/>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07" name="Freeform 106">
                <a:extLst>
                  <a:ext uri="{FF2B5EF4-FFF2-40B4-BE49-F238E27FC236}">
                    <a16:creationId xmlns:a16="http://schemas.microsoft.com/office/drawing/2014/main" id="{9DCB2DDB-BE1B-CE48-9864-5831927DD5FE}"/>
                  </a:ext>
                </a:extLst>
              </p:cNvPr>
              <p:cNvSpPr/>
              <p:nvPr/>
            </p:nvSpPr>
            <p:spPr>
              <a:xfrm>
                <a:off x="7590193"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4"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90" y="12954"/>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08" name="Freeform 107">
                <a:extLst>
                  <a:ext uri="{FF2B5EF4-FFF2-40B4-BE49-F238E27FC236}">
                    <a16:creationId xmlns:a16="http://schemas.microsoft.com/office/drawing/2014/main" id="{47468A9E-2AB1-464A-82D0-0445C59C2234}"/>
                  </a:ext>
                </a:extLst>
              </p:cNvPr>
              <p:cNvSpPr/>
              <p:nvPr/>
            </p:nvSpPr>
            <p:spPr>
              <a:xfrm>
                <a:off x="7615801"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621"/>
                      <a:pt x="12852"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09" name="Freeform 108">
                <a:extLst>
                  <a:ext uri="{FF2B5EF4-FFF2-40B4-BE49-F238E27FC236}">
                    <a16:creationId xmlns:a16="http://schemas.microsoft.com/office/drawing/2014/main" id="{8C9D0C0D-2EDC-E340-B879-FF9AEF98B593}"/>
                  </a:ext>
                </a:extLst>
              </p:cNvPr>
              <p:cNvSpPr/>
              <p:nvPr/>
            </p:nvSpPr>
            <p:spPr>
              <a:xfrm>
                <a:off x="7635031"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10" name="Freeform 109">
                <a:extLst>
                  <a:ext uri="{FF2B5EF4-FFF2-40B4-BE49-F238E27FC236}">
                    <a16:creationId xmlns:a16="http://schemas.microsoft.com/office/drawing/2014/main" id="{6BC6C113-2B2C-9043-814D-D2731B3C8DFA}"/>
                  </a:ext>
                </a:extLst>
              </p:cNvPr>
              <p:cNvSpPr/>
              <p:nvPr/>
            </p:nvSpPr>
            <p:spPr>
              <a:xfrm>
                <a:off x="7653499"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11" name="Freeform 110">
                <a:extLst>
                  <a:ext uri="{FF2B5EF4-FFF2-40B4-BE49-F238E27FC236}">
                    <a16:creationId xmlns:a16="http://schemas.microsoft.com/office/drawing/2014/main" id="{3659309F-7735-6248-9CA2-2743F6ED8796}"/>
                  </a:ext>
                </a:extLst>
              </p:cNvPr>
              <p:cNvSpPr/>
              <p:nvPr/>
            </p:nvSpPr>
            <p:spPr>
              <a:xfrm>
                <a:off x="7658354" y="4945951"/>
                <a:ext cx="14850" cy="24003"/>
              </a:xfrm>
              <a:custGeom>
                <a:avLst/>
                <a:gdLst>
                  <a:gd name="connsiteX0" fmla="*/ 191 w 14850"/>
                  <a:gd name="connsiteY0" fmla="*/ 21527 h 24003"/>
                  <a:gd name="connsiteX1" fmla="*/ 2190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90 w 14850"/>
                  <a:gd name="connsiteY9" fmla="*/ 24003 h 24003"/>
                  <a:gd name="connsiteX10" fmla="*/ 191 w 14850"/>
                  <a:gd name="connsiteY10" fmla="*/ 23717 h 24003"/>
                  <a:gd name="connsiteX11" fmla="*/ 191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1" y="21527"/>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90" y="24003"/>
                    </a:cubicBezTo>
                    <a:cubicBezTo>
                      <a:pt x="1523" y="24003"/>
                      <a:pt x="857" y="23908"/>
                      <a:pt x="191" y="23717"/>
                    </a:cubicBezTo>
                    <a:lnTo>
                      <a:pt x="191" y="21527"/>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12" name="Freeform 111">
                <a:extLst>
                  <a:ext uri="{FF2B5EF4-FFF2-40B4-BE49-F238E27FC236}">
                    <a16:creationId xmlns:a16="http://schemas.microsoft.com/office/drawing/2014/main" id="{726F23FD-B1E3-5E4D-A446-91B78ECAF623}"/>
                  </a:ext>
                </a:extLst>
              </p:cNvPr>
              <p:cNvSpPr/>
              <p:nvPr/>
            </p:nvSpPr>
            <p:spPr>
              <a:xfrm>
                <a:off x="7683867"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0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141" y="18478"/>
                      <a:pt x="0" y="14859"/>
                      <a:pt x="0" y="9239"/>
                    </a:cubicBezTo>
                    <a:close/>
                    <a:moveTo>
                      <a:pt x="12851" y="9239"/>
                    </a:moveTo>
                    <a:cubicBezTo>
                      <a:pt x="12851" y="4763"/>
                      <a:pt x="10852" y="2191"/>
                      <a:pt x="7806" y="2191"/>
                    </a:cubicBezTo>
                    <a:cubicBezTo>
                      <a:pt x="4760" y="2191"/>
                      <a:pt x="2760" y="4763"/>
                      <a:pt x="2760" y="9239"/>
                    </a:cubicBezTo>
                    <a:cubicBezTo>
                      <a:pt x="2760"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13" name="Freeform 112">
                <a:extLst>
                  <a:ext uri="{FF2B5EF4-FFF2-40B4-BE49-F238E27FC236}">
                    <a16:creationId xmlns:a16="http://schemas.microsoft.com/office/drawing/2014/main" id="{04377986-1B98-5446-BC7D-9329E8FAA85D}"/>
                  </a:ext>
                </a:extLst>
              </p:cNvPr>
              <p:cNvSpPr/>
              <p:nvPr/>
            </p:nvSpPr>
            <p:spPr>
              <a:xfrm>
                <a:off x="7700812" y="4939474"/>
                <a:ext cx="10947" cy="24003"/>
              </a:xfrm>
              <a:custGeom>
                <a:avLst/>
                <a:gdLst>
                  <a:gd name="connsiteX0" fmla="*/ 3141 w 10947"/>
                  <a:gd name="connsiteY0" fmla="*/ 8382 h 24003"/>
                  <a:gd name="connsiteX1" fmla="*/ 0 w 10947"/>
                  <a:gd name="connsiteY1" fmla="*/ 8382 h 24003"/>
                  <a:gd name="connsiteX2" fmla="*/ 0 w 10947"/>
                  <a:gd name="connsiteY2" fmla="*/ 6477 h 24003"/>
                  <a:gd name="connsiteX3" fmla="*/ 3141 w 10947"/>
                  <a:gd name="connsiteY3" fmla="*/ 6477 h 24003"/>
                  <a:gd name="connsiteX4" fmla="*/ 3141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1 w 10947"/>
                  <a:gd name="connsiteY15" fmla="*/ 24003 h 24003"/>
                  <a:gd name="connsiteX16" fmla="*/ 3141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14" name="Freeform 113">
                <a:extLst>
                  <a:ext uri="{FF2B5EF4-FFF2-40B4-BE49-F238E27FC236}">
                    <a16:creationId xmlns:a16="http://schemas.microsoft.com/office/drawing/2014/main" id="{D2BD7C1F-D983-5845-86D7-7C566728F20F}"/>
                  </a:ext>
                </a:extLst>
              </p:cNvPr>
              <p:cNvSpPr/>
              <p:nvPr/>
            </p:nvSpPr>
            <p:spPr>
              <a:xfrm>
                <a:off x="772023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15" name="Freeform 114">
                <a:extLst>
                  <a:ext uri="{FF2B5EF4-FFF2-40B4-BE49-F238E27FC236}">
                    <a16:creationId xmlns:a16="http://schemas.microsoft.com/office/drawing/2014/main" id="{31F22BC2-CD8C-FB40-8EC1-D774E3B9056E}"/>
                  </a:ext>
                </a:extLst>
              </p:cNvPr>
              <p:cNvSpPr/>
              <p:nvPr/>
            </p:nvSpPr>
            <p:spPr>
              <a:xfrm>
                <a:off x="773298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16" name="Freeform 115">
                <a:extLst>
                  <a:ext uri="{FF2B5EF4-FFF2-40B4-BE49-F238E27FC236}">
                    <a16:creationId xmlns:a16="http://schemas.microsoft.com/office/drawing/2014/main" id="{FB036A14-539D-B848-8FA4-1F042E8839A8}"/>
                  </a:ext>
                </a:extLst>
              </p:cNvPr>
              <p:cNvSpPr/>
              <p:nvPr/>
            </p:nvSpPr>
            <p:spPr>
              <a:xfrm>
                <a:off x="775002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17" name="Freeform 116">
                <a:extLst>
                  <a:ext uri="{FF2B5EF4-FFF2-40B4-BE49-F238E27FC236}">
                    <a16:creationId xmlns:a16="http://schemas.microsoft.com/office/drawing/2014/main" id="{BD7FF91D-EA04-4D48-8997-BCEF33AE6D6F}"/>
                  </a:ext>
                </a:extLst>
              </p:cNvPr>
              <p:cNvSpPr/>
              <p:nvPr/>
            </p:nvSpPr>
            <p:spPr>
              <a:xfrm>
                <a:off x="7777730" y="4945475"/>
                <a:ext cx="15136" cy="18383"/>
              </a:xfrm>
              <a:custGeom>
                <a:avLst/>
                <a:gdLst>
                  <a:gd name="connsiteX0" fmla="*/ 12090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2090 w 15136"/>
                  <a:gd name="connsiteY14" fmla="*/ 14668 h 18383"/>
                  <a:gd name="connsiteX15" fmla="*/ 10091 w 15136"/>
                  <a:gd name="connsiteY15" fmla="*/ 9049 h 18383"/>
                  <a:gd name="connsiteX16" fmla="*/ 2951 w 15136"/>
                  <a:gd name="connsiteY16" fmla="*/ 13049 h 18383"/>
                  <a:gd name="connsiteX17" fmla="*/ 6569 w 15136"/>
                  <a:gd name="connsiteY17" fmla="*/ 16192 h 18383"/>
                  <a:gd name="connsiteX18" fmla="*/ 12090 w 15136"/>
                  <a:gd name="connsiteY18" fmla="*/ 10001 h 18383"/>
                  <a:gd name="connsiteX19" fmla="*/ 12090 w 15136"/>
                  <a:gd name="connsiteY19" fmla="*/ 9049 h 18383"/>
                  <a:gd name="connsiteX20" fmla="*/ 1009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2090" y="14668"/>
                    </a:moveTo>
                    <a:cubicBezTo>
                      <a:pt x="10853" y="17050"/>
                      <a:pt x="875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5" y="16954"/>
                      <a:pt x="15136" y="18097"/>
                    </a:cubicBezTo>
                    <a:lnTo>
                      <a:pt x="12471" y="18097"/>
                    </a:lnTo>
                    <a:cubicBezTo>
                      <a:pt x="12280" y="16954"/>
                      <a:pt x="12090" y="15907"/>
                      <a:pt x="12090" y="14668"/>
                    </a:cubicBezTo>
                    <a:close/>
                    <a:moveTo>
                      <a:pt x="10091" y="9049"/>
                    </a:moveTo>
                    <a:cubicBezTo>
                      <a:pt x="5331" y="9049"/>
                      <a:pt x="2951" y="10477"/>
                      <a:pt x="2951" y="13049"/>
                    </a:cubicBezTo>
                    <a:cubicBezTo>
                      <a:pt x="2951" y="14954"/>
                      <a:pt x="4284" y="16192"/>
                      <a:pt x="6569" y="16192"/>
                    </a:cubicBezTo>
                    <a:cubicBezTo>
                      <a:pt x="9615" y="16192"/>
                      <a:pt x="12090" y="13430"/>
                      <a:pt x="12090" y="10001"/>
                    </a:cubicBezTo>
                    <a:lnTo>
                      <a:pt x="12090" y="9049"/>
                    </a:lnTo>
                    <a:cubicBezTo>
                      <a:pt x="11424" y="9049"/>
                      <a:pt x="10662" y="9049"/>
                      <a:pt x="10091" y="904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18" name="Freeform 117">
                <a:extLst>
                  <a:ext uri="{FF2B5EF4-FFF2-40B4-BE49-F238E27FC236}">
                    <a16:creationId xmlns:a16="http://schemas.microsoft.com/office/drawing/2014/main" id="{3AAE32CE-4650-C54A-A7D5-9DA2410265B0}"/>
                  </a:ext>
                </a:extLst>
              </p:cNvPr>
              <p:cNvSpPr/>
              <p:nvPr/>
            </p:nvSpPr>
            <p:spPr>
              <a:xfrm>
                <a:off x="7796770"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19" name="Freeform 118">
                <a:extLst>
                  <a:ext uri="{FF2B5EF4-FFF2-40B4-BE49-F238E27FC236}">
                    <a16:creationId xmlns:a16="http://schemas.microsoft.com/office/drawing/2014/main" id="{EA5FF548-EE1B-1F49-85BB-77C7A965BB7B}"/>
                  </a:ext>
                </a:extLst>
              </p:cNvPr>
              <p:cNvSpPr/>
              <p:nvPr/>
            </p:nvSpPr>
            <p:spPr>
              <a:xfrm>
                <a:off x="781285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20" name="Freeform 119">
                <a:extLst>
                  <a:ext uri="{FF2B5EF4-FFF2-40B4-BE49-F238E27FC236}">
                    <a16:creationId xmlns:a16="http://schemas.microsoft.com/office/drawing/2014/main" id="{5893FE6B-AA1D-5549-8E7E-2EA498B03BC2}"/>
                  </a:ext>
                </a:extLst>
              </p:cNvPr>
              <p:cNvSpPr/>
              <p:nvPr/>
            </p:nvSpPr>
            <p:spPr>
              <a:xfrm>
                <a:off x="7825710"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21" name="Freeform 120">
                <a:extLst>
                  <a:ext uri="{FF2B5EF4-FFF2-40B4-BE49-F238E27FC236}">
                    <a16:creationId xmlns:a16="http://schemas.microsoft.com/office/drawing/2014/main" id="{6A10BF5D-B8B6-494B-B0F8-A274C12CB7E5}"/>
                  </a:ext>
                </a:extLst>
              </p:cNvPr>
              <p:cNvSpPr/>
              <p:nvPr/>
            </p:nvSpPr>
            <p:spPr>
              <a:xfrm>
                <a:off x="7842750"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22" name="Freeform 121">
                <a:extLst>
                  <a:ext uri="{FF2B5EF4-FFF2-40B4-BE49-F238E27FC236}">
                    <a16:creationId xmlns:a16="http://schemas.microsoft.com/office/drawing/2014/main" id="{422428FA-4363-EA40-B8DE-0D2B46A02F00}"/>
                  </a:ext>
                </a:extLst>
              </p:cNvPr>
              <p:cNvSpPr/>
              <p:nvPr/>
            </p:nvSpPr>
            <p:spPr>
              <a:xfrm>
                <a:off x="7861980"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23" name="Freeform 122">
                <a:extLst>
                  <a:ext uri="{FF2B5EF4-FFF2-40B4-BE49-F238E27FC236}">
                    <a16:creationId xmlns:a16="http://schemas.microsoft.com/office/drawing/2014/main" id="{21B79C90-E469-4E47-9235-E58630433F34}"/>
                  </a:ext>
                </a:extLst>
              </p:cNvPr>
              <p:cNvSpPr/>
              <p:nvPr/>
            </p:nvSpPr>
            <p:spPr>
              <a:xfrm>
                <a:off x="7869976" y="4959667"/>
                <a:ext cx="4188" cy="8858"/>
              </a:xfrm>
              <a:custGeom>
                <a:avLst/>
                <a:gdLst>
                  <a:gd name="connsiteX0" fmla="*/ 286 w 4188"/>
                  <a:gd name="connsiteY0" fmla="*/ 0 h 8858"/>
                  <a:gd name="connsiteX1" fmla="*/ 4189 w 4188"/>
                  <a:gd name="connsiteY1" fmla="*/ 0 h 8858"/>
                  <a:gd name="connsiteX2" fmla="*/ 4189 w 4188"/>
                  <a:gd name="connsiteY2" fmla="*/ 3715 h 8858"/>
                  <a:gd name="connsiteX3" fmla="*/ 1618 w 4188"/>
                  <a:gd name="connsiteY3" fmla="*/ 8858 h 8858"/>
                  <a:gd name="connsiteX4" fmla="*/ 0 w 4188"/>
                  <a:gd name="connsiteY4" fmla="*/ 8858 h 8858"/>
                  <a:gd name="connsiteX5" fmla="*/ 2094 w 4188"/>
                  <a:gd name="connsiteY5" fmla="*/ 4096 h 8858"/>
                  <a:gd name="connsiteX6" fmla="*/ 286 w 4188"/>
                  <a:gd name="connsiteY6" fmla="*/ 4096 h 8858"/>
                  <a:gd name="connsiteX7" fmla="*/ 286 w 4188"/>
                  <a:gd name="connsiteY7" fmla="*/ 0 h 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88" h="8858">
                    <a:moveTo>
                      <a:pt x="286" y="0"/>
                    </a:moveTo>
                    <a:lnTo>
                      <a:pt x="4189" y="0"/>
                    </a:lnTo>
                    <a:lnTo>
                      <a:pt x="4189" y="3715"/>
                    </a:lnTo>
                    <a:lnTo>
                      <a:pt x="1618" y="8858"/>
                    </a:lnTo>
                    <a:lnTo>
                      <a:pt x="0" y="8858"/>
                    </a:lnTo>
                    <a:lnTo>
                      <a:pt x="2094" y="4096"/>
                    </a:lnTo>
                    <a:lnTo>
                      <a:pt x="286" y="4096"/>
                    </a:lnTo>
                    <a:lnTo>
                      <a:pt x="286"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24" name="Freeform 123">
                <a:extLst>
                  <a:ext uri="{FF2B5EF4-FFF2-40B4-BE49-F238E27FC236}">
                    <a16:creationId xmlns:a16="http://schemas.microsoft.com/office/drawing/2014/main" id="{662CF222-AC92-DD4B-AD5C-A73278CB580D}"/>
                  </a:ext>
                </a:extLst>
              </p:cNvPr>
              <p:cNvSpPr/>
              <p:nvPr/>
            </p:nvSpPr>
            <p:spPr>
              <a:xfrm>
                <a:off x="6924769"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25" name="Freeform 124">
                <a:extLst>
                  <a:ext uri="{FF2B5EF4-FFF2-40B4-BE49-F238E27FC236}">
                    <a16:creationId xmlns:a16="http://schemas.microsoft.com/office/drawing/2014/main" id="{F477E4B6-8A1A-274C-980D-60556814DE72}"/>
                  </a:ext>
                </a:extLst>
              </p:cNvPr>
              <p:cNvSpPr/>
              <p:nvPr/>
            </p:nvSpPr>
            <p:spPr>
              <a:xfrm>
                <a:off x="6943713"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26" name="Freeform 125">
                <a:extLst>
                  <a:ext uri="{FF2B5EF4-FFF2-40B4-BE49-F238E27FC236}">
                    <a16:creationId xmlns:a16="http://schemas.microsoft.com/office/drawing/2014/main" id="{C6A2D0B5-B94F-4B49-9DF6-1CFBA74246CC}"/>
                  </a:ext>
                </a:extLst>
              </p:cNvPr>
              <p:cNvSpPr/>
              <p:nvPr/>
            </p:nvSpPr>
            <p:spPr>
              <a:xfrm>
                <a:off x="6960848"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27" name="Freeform 126">
                <a:extLst>
                  <a:ext uri="{FF2B5EF4-FFF2-40B4-BE49-F238E27FC236}">
                    <a16:creationId xmlns:a16="http://schemas.microsoft.com/office/drawing/2014/main" id="{DA0D0829-82D7-9749-AC97-3D430D78C4D3}"/>
                  </a:ext>
                </a:extLst>
              </p:cNvPr>
              <p:cNvSpPr/>
              <p:nvPr/>
            </p:nvSpPr>
            <p:spPr>
              <a:xfrm>
                <a:off x="6986932"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28" name="Freeform 127">
                <a:extLst>
                  <a:ext uri="{FF2B5EF4-FFF2-40B4-BE49-F238E27FC236}">
                    <a16:creationId xmlns:a16="http://schemas.microsoft.com/office/drawing/2014/main" id="{C46B0DBD-BDB3-6F45-B924-EA762C9E0736}"/>
                  </a:ext>
                </a:extLst>
              </p:cNvPr>
              <p:cNvSpPr/>
              <p:nvPr/>
            </p:nvSpPr>
            <p:spPr>
              <a:xfrm>
                <a:off x="6999784"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29" name="Freeform 128">
                <a:extLst>
                  <a:ext uri="{FF2B5EF4-FFF2-40B4-BE49-F238E27FC236}">
                    <a16:creationId xmlns:a16="http://schemas.microsoft.com/office/drawing/2014/main" id="{46CC0DFC-3A1E-C748-BE74-9195CF9D2DA5}"/>
                  </a:ext>
                </a:extLst>
              </p:cNvPr>
              <p:cNvSpPr/>
              <p:nvPr/>
            </p:nvSpPr>
            <p:spPr>
              <a:xfrm>
                <a:off x="701682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30" name="Freeform 129">
                <a:extLst>
                  <a:ext uri="{FF2B5EF4-FFF2-40B4-BE49-F238E27FC236}">
                    <a16:creationId xmlns:a16="http://schemas.microsoft.com/office/drawing/2014/main" id="{6A382F17-C1BF-4B4F-9970-65A4280DA101}"/>
                  </a:ext>
                </a:extLst>
              </p:cNvPr>
              <p:cNvSpPr/>
              <p:nvPr/>
            </p:nvSpPr>
            <p:spPr>
              <a:xfrm>
                <a:off x="7043955" y="4980432"/>
                <a:ext cx="18373" cy="24574"/>
              </a:xfrm>
              <a:custGeom>
                <a:avLst/>
                <a:gdLst>
                  <a:gd name="connsiteX0" fmla="*/ 9710 w 18373"/>
                  <a:gd name="connsiteY0" fmla="*/ 2286 h 24574"/>
                  <a:gd name="connsiteX1" fmla="*/ 3142 w 18373"/>
                  <a:gd name="connsiteY1" fmla="*/ 12192 h 24574"/>
                  <a:gd name="connsiteX2" fmla="*/ 9710 w 18373"/>
                  <a:gd name="connsiteY2" fmla="*/ 22098 h 24574"/>
                  <a:gd name="connsiteX3" fmla="*/ 15708 w 18373"/>
                  <a:gd name="connsiteY3" fmla="*/ 16288 h 24574"/>
                  <a:gd name="connsiteX4" fmla="*/ 18373 w 18373"/>
                  <a:gd name="connsiteY4" fmla="*/ 16859 h 24574"/>
                  <a:gd name="connsiteX5" fmla="*/ 9710 w 18373"/>
                  <a:gd name="connsiteY5" fmla="*/ 24575 h 24574"/>
                  <a:gd name="connsiteX6" fmla="*/ 0 w 18373"/>
                  <a:gd name="connsiteY6" fmla="*/ 12287 h 24574"/>
                  <a:gd name="connsiteX7" fmla="*/ 3237 w 18373"/>
                  <a:gd name="connsiteY7" fmla="*/ 2762 h 24574"/>
                  <a:gd name="connsiteX8" fmla="*/ 9710 w 18373"/>
                  <a:gd name="connsiteY8" fmla="*/ 0 h 24574"/>
                  <a:gd name="connsiteX9" fmla="*/ 18278 w 18373"/>
                  <a:gd name="connsiteY9" fmla="*/ 7620 h 24574"/>
                  <a:gd name="connsiteX10" fmla="*/ 15612 w 18373"/>
                  <a:gd name="connsiteY10" fmla="*/ 8192 h 24574"/>
                  <a:gd name="connsiteX11" fmla="*/ 9710 w 18373"/>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3" h="24574">
                    <a:moveTo>
                      <a:pt x="9710" y="2286"/>
                    </a:moveTo>
                    <a:cubicBezTo>
                      <a:pt x="5807" y="2286"/>
                      <a:pt x="3142" y="5905"/>
                      <a:pt x="3142" y="12192"/>
                    </a:cubicBezTo>
                    <a:cubicBezTo>
                      <a:pt x="3142" y="18479"/>
                      <a:pt x="5807" y="22098"/>
                      <a:pt x="9710" y="22098"/>
                    </a:cubicBezTo>
                    <a:cubicBezTo>
                      <a:pt x="12756" y="22098"/>
                      <a:pt x="14756" y="20098"/>
                      <a:pt x="15708" y="16288"/>
                    </a:cubicBezTo>
                    <a:lnTo>
                      <a:pt x="18373" y="16859"/>
                    </a:lnTo>
                    <a:cubicBezTo>
                      <a:pt x="17231" y="21907"/>
                      <a:pt x="14279" y="24575"/>
                      <a:pt x="9710" y="24575"/>
                    </a:cubicBezTo>
                    <a:cubicBezTo>
                      <a:pt x="3808" y="24575"/>
                      <a:pt x="0" y="20002"/>
                      <a:pt x="0" y="12287"/>
                    </a:cubicBezTo>
                    <a:cubicBezTo>
                      <a:pt x="0" y="8287"/>
                      <a:pt x="1047" y="5143"/>
                      <a:pt x="3237" y="2762"/>
                    </a:cubicBezTo>
                    <a:cubicBezTo>
                      <a:pt x="4950" y="952"/>
                      <a:pt x="7235" y="0"/>
                      <a:pt x="9710" y="0"/>
                    </a:cubicBezTo>
                    <a:cubicBezTo>
                      <a:pt x="14184" y="0"/>
                      <a:pt x="17135" y="2572"/>
                      <a:pt x="18278" y="7620"/>
                    </a:cubicBezTo>
                    <a:lnTo>
                      <a:pt x="15612" y="8192"/>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31" name="Freeform 130">
                <a:extLst>
                  <a:ext uri="{FF2B5EF4-FFF2-40B4-BE49-F238E27FC236}">
                    <a16:creationId xmlns:a16="http://schemas.microsoft.com/office/drawing/2014/main" id="{0DDF4B04-AF0F-7747-9A75-B0F4E40CDD6F}"/>
                  </a:ext>
                </a:extLst>
              </p:cNvPr>
              <p:cNvSpPr/>
              <p:nvPr/>
            </p:nvSpPr>
            <p:spPr>
              <a:xfrm>
                <a:off x="7064232"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32" name="Freeform 131">
                <a:extLst>
                  <a:ext uri="{FF2B5EF4-FFF2-40B4-BE49-F238E27FC236}">
                    <a16:creationId xmlns:a16="http://schemas.microsoft.com/office/drawing/2014/main" id="{BC796381-F93E-504F-B1C8-F26483799463}"/>
                  </a:ext>
                </a:extLst>
              </p:cNvPr>
              <p:cNvSpPr/>
              <p:nvPr/>
            </p:nvSpPr>
            <p:spPr>
              <a:xfrm>
                <a:off x="7083557" y="4986528"/>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33" name="Freeform 132">
                <a:extLst>
                  <a:ext uri="{FF2B5EF4-FFF2-40B4-BE49-F238E27FC236}">
                    <a16:creationId xmlns:a16="http://schemas.microsoft.com/office/drawing/2014/main" id="{92962D5B-F61C-4A42-8BC0-C60647657B00}"/>
                  </a:ext>
                </a:extLst>
              </p:cNvPr>
              <p:cNvSpPr/>
              <p:nvPr/>
            </p:nvSpPr>
            <p:spPr>
              <a:xfrm>
                <a:off x="7111735" y="4986528"/>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2" y="0"/>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34" name="Freeform 133">
                <a:extLst>
                  <a:ext uri="{FF2B5EF4-FFF2-40B4-BE49-F238E27FC236}">
                    <a16:creationId xmlns:a16="http://schemas.microsoft.com/office/drawing/2014/main" id="{705EDDB8-FBF5-3047-805C-4F9B3796EC66}"/>
                  </a:ext>
                </a:extLst>
              </p:cNvPr>
              <p:cNvSpPr/>
              <p:nvPr/>
            </p:nvSpPr>
            <p:spPr>
              <a:xfrm>
                <a:off x="713991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35" name="Freeform 134">
                <a:extLst>
                  <a:ext uri="{FF2B5EF4-FFF2-40B4-BE49-F238E27FC236}">
                    <a16:creationId xmlns:a16="http://schemas.microsoft.com/office/drawing/2014/main" id="{788A3154-767F-CD40-8B41-4CE992F01D3A}"/>
                  </a:ext>
                </a:extLst>
              </p:cNvPr>
              <p:cNvSpPr/>
              <p:nvPr/>
            </p:nvSpPr>
            <p:spPr>
              <a:xfrm>
                <a:off x="714581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90" y="12954"/>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36" name="Freeform 135">
                <a:extLst>
                  <a:ext uri="{FF2B5EF4-FFF2-40B4-BE49-F238E27FC236}">
                    <a16:creationId xmlns:a16="http://schemas.microsoft.com/office/drawing/2014/main" id="{DA5D88B3-106C-AD4F-984B-AF6EFD21EC28}"/>
                  </a:ext>
                </a:extLst>
              </p:cNvPr>
              <p:cNvSpPr/>
              <p:nvPr/>
            </p:nvSpPr>
            <p:spPr>
              <a:xfrm>
                <a:off x="7161332"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37" name="Freeform 136">
                <a:extLst>
                  <a:ext uri="{FF2B5EF4-FFF2-40B4-BE49-F238E27FC236}">
                    <a16:creationId xmlns:a16="http://schemas.microsoft.com/office/drawing/2014/main" id="{79142F98-0D77-4A41-B284-BCA47BA39D58}"/>
                  </a:ext>
                </a:extLst>
              </p:cNvPr>
              <p:cNvSpPr/>
              <p:nvPr/>
            </p:nvSpPr>
            <p:spPr>
              <a:xfrm>
                <a:off x="717837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38" name="Freeform 137">
                <a:extLst>
                  <a:ext uri="{FF2B5EF4-FFF2-40B4-BE49-F238E27FC236}">
                    <a16:creationId xmlns:a16="http://schemas.microsoft.com/office/drawing/2014/main" id="{51869227-DD8E-8343-82F4-09F658633A96}"/>
                  </a:ext>
                </a:extLst>
              </p:cNvPr>
              <p:cNvSpPr/>
              <p:nvPr/>
            </p:nvSpPr>
            <p:spPr>
              <a:xfrm>
                <a:off x="718456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39" name="Freeform 138">
                <a:extLst>
                  <a:ext uri="{FF2B5EF4-FFF2-40B4-BE49-F238E27FC236}">
                    <a16:creationId xmlns:a16="http://schemas.microsoft.com/office/drawing/2014/main" id="{11A5D79D-46F9-8944-BEC9-A31B1A02F099}"/>
                  </a:ext>
                </a:extLst>
              </p:cNvPr>
              <p:cNvSpPr/>
              <p:nvPr/>
            </p:nvSpPr>
            <p:spPr>
              <a:xfrm>
                <a:off x="720379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40" name="Freeform 139">
                <a:extLst>
                  <a:ext uri="{FF2B5EF4-FFF2-40B4-BE49-F238E27FC236}">
                    <a16:creationId xmlns:a16="http://schemas.microsoft.com/office/drawing/2014/main" id="{631E7CDC-56FB-2E47-9DE6-62B0BA49AED3}"/>
                  </a:ext>
                </a:extLst>
              </p:cNvPr>
              <p:cNvSpPr/>
              <p:nvPr/>
            </p:nvSpPr>
            <p:spPr>
              <a:xfrm>
                <a:off x="7230064"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328" y="3810"/>
                      <a:pt x="9615" y="2191"/>
                      <a:pt x="7521" y="2191"/>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41" name="Freeform 140">
                <a:extLst>
                  <a:ext uri="{FF2B5EF4-FFF2-40B4-BE49-F238E27FC236}">
                    <a16:creationId xmlns:a16="http://schemas.microsoft.com/office/drawing/2014/main" id="{E2714B27-2BF9-4A4F-93EB-131FDB464329}"/>
                  </a:ext>
                </a:extLst>
              </p:cNvPr>
              <p:cNvSpPr/>
              <p:nvPr/>
            </p:nvSpPr>
            <p:spPr>
              <a:xfrm>
                <a:off x="7246438"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0 w 15136"/>
                  <a:gd name="connsiteY15" fmla="*/ 9049 h 18383"/>
                  <a:gd name="connsiteX16" fmla="*/ 2761 w 15136"/>
                  <a:gd name="connsiteY16" fmla="*/ 13049 h 18383"/>
                  <a:gd name="connsiteX17" fmla="*/ 6378 w 15136"/>
                  <a:gd name="connsiteY17" fmla="*/ 16193 h 18383"/>
                  <a:gd name="connsiteX18" fmla="*/ 11900 w 15136"/>
                  <a:gd name="connsiteY18" fmla="*/ 10001 h 18383"/>
                  <a:gd name="connsiteX19" fmla="*/ 11900 w 15136"/>
                  <a:gd name="connsiteY19" fmla="*/ 9049 h 18383"/>
                  <a:gd name="connsiteX20" fmla="*/ 9900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0" y="9049"/>
                    </a:moveTo>
                    <a:cubicBezTo>
                      <a:pt x="5141" y="9049"/>
                      <a:pt x="2761" y="10478"/>
                      <a:pt x="2761" y="13049"/>
                    </a:cubicBezTo>
                    <a:cubicBezTo>
                      <a:pt x="2761" y="14954"/>
                      <a:pt x="4093" y="16193"/>
                      <a:pt x="6378" y="16193"/>
                    </a:cubicBezTo>
                    <a:cubicBezTo>
                      <a:pt x="9425" y="16193"/>
                      <a:pt x="11900" y="13430"/>
                      <a:pt x="11900" y="10001"/>
                    </a:cubicBezTo>
                    <a:lnTo>
                      <a:pt x="11900" y="9049"/>
                    </a:lnTo>
                    <a:cubicBezTo>
                      <a:pt x="11233" y="9049"/>
                      <a:pt x="10567" y="9049"/>
                      <a:pt x="9900" y="904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42" name="Freeform 141">
                <a:extLst>
                  <a:ext uri="{FF2B5EF4-FFF2-40B4-BE49-F238E27FC236}">
                    <a16:creationId xmlns:a16="http://schemas.microsoft.com/office/drawing/2014/main" id="{B97C9503-34E8-0E4F-A162-B65091C0BEB3}"/>
                  </a:ext>
                </a:extLst>
              </p:cNvPr>
              <p:cNvSpPr/>
              <p:nvPr/>
            </p:nvSpPr>
            <p:spPr>
              <a:xfrm>
                <a:off x="7265382"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43" name="Freeform 142">
                <a:extLst>
                  <a:ext uri="{FF2B5EF4-FFF2-40B4-BE49-F238E27FC236}">
                    <a16:creationId xmlns:a16="http://schemas.microsoft.com/office/drawing/2014/main" id="{53A57956-4F2F-0E44-A799-9D40C8FD0E70}"/>
                  </a:ext>
                </a:extLst>
              </p:cNvPr>
              <p:cNvSpPr/>
              <p:nvPr/>
            </p:nvSpPr>
            <p:spPr>
              <a:xfrm>
                <a:off x="7283755"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44" name="Freeform 143">
                <a:extLst>
                  <a:ext uri="{FF2B5EF4-FFF2-40B4-BE49-F238E27FC236}">
                    <a16:creationId xmlns:a16="http://schemas.microsoft.com/office/drawing/2014/main" id="{A86F6AB4-6726-A347-9323-737D1BC8B8E6}"/>
                  </a:ext>
                </a:extLst>
              </p:cNvPr>
              <p:cNvSpPr/>
              <p:nvPr/>
            </p:nvSpPr>
            <p:spPr>
              <a:xfrm>
                <a:off x="7300891"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45" name="Freeform 144">
                <a:extLst>
                  <a:ext uri="{FF2B5EF4-FFF2-40B4-BE49-F238E27FC236}">
                    <a16:creationId xmlns:a16="http://schemas.microsoft.com/office/drawing/2014/main" id="{C2FFC2E8-0ED2-1D45-B1EF-A4ADD2183F83}"/>
                  </a:ext>
                </a:extLst>
              </p:cNvPr>
              <p:cNvSpPr/>
              <p:nvPr/>
            </p:nvSpPr>
            <p:spPr>
              <a:xfrm>
                <a:off x="7317836"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46" name="Freeform 145">
                <a:extLst>
                  <a:ext uri="{FF2B5EF4-FFF2-40B4-BE49-F238E27FC236}">
                    <a16:creationId xmlns:a16="http://schemas.microsoft.com/office/drawing/2014/main" id="{7ABABA26-5C0A-4542-BEA6-126346C89453}"/>
                  </a:ext>
                </a:extLst>
              </p:cNvPr>
              <p:cNvSpPr/>
              <p:nvPr/>
            </p:nvSpPr>
            <p:spPr>
              <a:xfrm>
                <a:off x="7339636"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5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5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5" y="21812"/>
                    </a:moveTo>
                    <a:cubicBezTo>
                      <a:pt x="9901" y="21812"/>
                      <a:pt x="11709" y="19336"/>
                      <a:pt x="11709" y="14859"/>
                    </a:cubicBezTo>
                    <a:cubicBezTo>
                      <a:pt x="11709" y="10477"/>
                      <a:pt x="9901" y="8001"/>
                      <a:pt x="7140" y="8001"/>
                    </a:cubicBezTo>
                    <a:cubicBezTo>
                      <a:pt x="4665" y="8001"/>
                      <a:pt x="2570" y="10192"/>
                      <a:pt x="2570" y="13430"/>
                    </a:cubicBezTo>
                    <a:lnTo>
                      <a:pt x="2570" y="16288"/>
                    </a:lnTo>
                    <a:cubicBezTo>
                      <a:pt x="2570" y="19812"/>
                      <a:pt x="4474" y="21812"/>
                      <a:pt x="7045" y="21812"/>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47" name="Freeform 146">
                <a:extLst>
                  <a:ext uri="{FF2B5EF4-FFF2-40B4-BE49-F238E27FC236}">
                    <a16:creationId xmlns:a16="http://schemas.microsoft.com/office/drawing/2014/main" id="{4E3A10E6-8A46-F147-A720-FAC57E317F35}"/>
                  </a:ext>
                </a:extLst>
              </p:cNvPr>
              <p:cNvSpPr/>
              <p:nvPr/>
            </p:nvSpPr>
            <p:spPr>
              <a:xfrm>
                <a:off x="7356390"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2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2"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48" name="Freeform 147">
                <a:extLst>
                  <a:ext uri="{FF2B5EF4-FFF2-40B4-BE49-F238E27FC236}">
                    <a16:creationId xmlns:a16="http://schemas.microsoft.com/office/drawing/2014/main" id="{B26F7DB9-0501-9644-904E-E9C4C39245FF}"/>
                  </a:ext>
                </a:extLst>
              </p:cNvPr>
              <p:cNvSpPr/>
              <p:nvPr/>
            </p:nvSpPr>
            <p:spPr>
              <a:xfrm>
                <a:off x="738456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49" name="Freeform 148">
                <a:extLst>
                  <a:ext uri="{FF2B5EF4-FFF2-40B4-BE49-F238E27FC236}">
                    <a16:creationId xmlns:a16="http://schemas.microsoft.com/office/drawing/2014/main" id="{35FB452D-7618-354C-A9FE-1367C3638459}"/>
                  </a:ext>
                </a:extLst>
              </p:cNvPr>
              <p:cNvSpPr/>
              <p:nvPr/>
            </p:nvSpPr>
            <p:spPr>
              <a:xfrm>
                <a:off x="740170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089"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50" name="Freeform 149">
                <a:extLst>
                  <a:ext uri="{FF2B5EF4-FFF2-40B4-BE49-F238E27FC236}">
                    <a16:creationId xmlns:a16="http://schemas.microsoft.com/office/drawing/2014/main" id="{EB14538D-00A5-814B-8F67-7183E79BF79E}"/>
                  </a:ext>
                </a:extLst>
              </p:cNvPr>
              <p:cNvSpPr/>
              <p:nvPr/>
            </p:nvSpPr>
            <p:spPr>
              <a:xfrm>
                <a:off x="742083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51" name="Freeform 150">
                <a:extLst>
                  <a:ext uri="{FF2B5EF4-FFF2-40B4-BE49-F238E27FC236}">
                    <a16:creationId xmlns:a16="http://schemas.microsoft.com/office/drawing/2014/main" id="{86B2DB34-F296-0841-B1B3-16F25D39B749}"/>
                  </a:ext>
                </a:extLst>
              </p:cNvPr>
              <p:cNvSpPr/>
              <p:nvPr/>
            </p:nvSpPr>
            <p:spPr>
              <a:xfrm>
                <a:off x="7427121"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52" name="Freeform 151">
                <a:extLst>
                  <a:ext uri="{FF2B5EF4-FFF2-40B4-BE49-F238E27FC236}">
                    <a16:creationId xmlns:a16="http://schemas.microsoft.com/office/drawing/2014/main" id="{BC3F8844-B69B-084B-9EB7-86F34E0D0392}"/>
                  </a:ext>
                </a:extLst>
              </p:cNvPr>
              <p:cNvSpPr/>
              <p:nvPr/>
            </p:nvSpPr>
            <p:spPr>
              <a:xfrm>
                <a:off x="745530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53" name="Freeform 152">
                <a:extLst>
                  <a:ext uri="{FF2B5EF4-FFF2-40B4-BE49-F238E27FC236}">
                    <a16:creationId xmlns:a16="http://schemas.microsoft.com/office/drawing/2014/main" id="{6DA6A8C0-540C-AD4C-A969-526939C5F378}"/>
                  </a:ext>
                </a:extLst>
              </p:cNvPr>
              <p:cNvSpPr/>
              <p:nvPr/>
            </p:nvSpPr>
            <p:spPr>
              <a:xfrm>
                <a:off x="7464629"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54" name="Freeform 153">
                <a:extLst>
                  <a:ext uri="{FF2B5EF4-FFF2-40B4-BE49-F238E27FC236}">
                    <a16:creationId xmlns:a16="http://schemas.microsoft.com/office/drawing/2014/main" id="{2C69FBC0-8243-D24D-A067-19C7C341BF37}"/>
                  </a:ext>
                </a:extLst>
              </p:cNvPr>
              <p:cNvSpPr/>
              <p:nvPr/>
            </p:nvSpPr>
            <p:spPr>
              <a:xfrm>
                <a:off x="748233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55" name="Freeform 154">
                <a:extLst>
                  <a:ext uri="{FF2B5EF4-FFF2-40B4-BE49-F238E27FC236}">
                    <a16:creationId xmlns:a16="http://schemas.microsoft.com/office/drawing/2014/main" id="{F02ED35A-F2E0-1C4A-8355-CF75F58A44DA}"/>
                  </a:ext>
                </a:extLst>
              </p:cNvPr>
              <p:cNvSpPr/>
              <p:nvPr/>
            </p:nvSpPr>
            <p:spPr>
              <a:xfrm>
                <a:off x="7499280" y="498643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4" y="16097"/>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56" name="Freeform 155">
                <a:extLst>
                  <a:ext uri="{FF2B5EF4-FFF2-40B4-BE49-F238E27FC236}">
                    <a16:creationId xmlns:a16="http://schemas.microsoft.com/office/drawing/2014/main" id="{847FE40D-E63F-6748-B55F-C49EC451A0CF}"/>
                  </a:ext>
                </a:extLst>
              </p:cNvPr>
              <p:cNvSpPr/>
              <p:nvPr/>
            </p:nvSpPr>
            <p:spPr>
              <a:xfrm>
                <a:off x="751613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57" name="Freeform 156">
                <a:extLst>
                  <a:ext uri="{FF2B5EF4-FFF2-40B4-BE49-F238E27FC236}">
                    <a16:creationId xmlns:a16="http://schemas.microsoft.com/office/drawing/2014/main" id="{20B79C36-290E-CD4A-94B3-C435709569D6}"/>
                  </a:ext>
                </a:extLst>
              </p:cNvPr>
              <p:cNvSpPr/>
              <p:nvPr/>
            </p:nvSpPr>
            <p:spPr>
              <a:xfrm>
                <a:off x="753536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58" name="Freeform 157">
                <a:extLst>
                  <a:ext uri="{FF2B5EF4-FFF2-40B4-BE49-F238E27FC236}">
                    <a16:creationId xmlns:a16="http://schemas.microsoft.com/office/drawing/2014/main" id="{DED72256-ECF4-8248-B800-86A0AEED6FCC}"/>
                  </a:ext>
                </a:extLst>
              </p:cNvPr>
              <p:cNvSpPr/>
              <p:nvPr/>
            </p:nvSpPr>
            <p:spPr>
              <a:xfrm>
                <a:off x="7552305"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59" name="Freeform 158">
                <a:extLst>
                  <a:ext uri="{FF2B5EF4-FFF2-40B4-BE49-F238E27FC236}">
                    <a16:creationId xmlns:a16="http://schemas.microsoft.com/office/drawing/2014/main" id="{E40A859B-1BFC-7744-AB98-9C05D401FEE8}"/>
                  </a:ext>
                </a:extLst>
              </p:cNvPr>
              <p:cNvSpPr/>
              <p:nvPr/>
            </p:nvSpPr>
            <p:spPr>
              <a:xfrm>
                <a:off x="7569345"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60" name="Freeform 159">
                <a:extLst>
                  <a:ext uri="{FF2B5EF4-FFF2-40B4-BE49-F238E27FC236}">
                    <a16:creationId xmlns:a16="http://schemas.microsoft.com/office/drawing/2014/main" id="{58732CEE-BBB4-164D-A2F4-BAB48BB75B75}"/>
                  </a:ext>
                </a:extLst>
              </p:cNvPr>
              <p:cNvSpPr/>
              <p:nvPr/>
            </p:nvSpPr>
            <p:spPr>
              <a:xfrm>
                <a:off x="7576771"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379" y="21812"/>
                      <a:pt x="7044" y="21812"/>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61" name="Freeform 160">
                <a:extLst>
                  <a:ext uri="{FF2B5EF4-FFF2-40B4-BE49-F238E27FC236}">
                    <a16:creationId xmlns:a16="http://schemas.microsoft.com/office/drawing/2014/main" id="{DD8EFE56-729F-2043-8656-8FA3F0881D53}"/>
                  </a:ext>
                </a:extLst>
              </p:cNvPr>
              <p:cNvSpPr/>
              <p:nvPr/>
            </p:nvSpPr>
            <p:spPr>
              <a:xfrm>
                <a:off x="759485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62" name="Freeform 161">
                <a:extLst>
                  <a:ext uri="{FF2B5EF4-FFF2-40B4-BE49-F238E27FC236}">
                    <a16:creationId xmlns:a16="http://schemas.microsoft.com/office/drawing/2014/main" id="{486EB506-C951-0349-8B81-A53FB796BB3F}"/>
                  </a:ext>
                </a:extLst>
              </p:cNvPr>
              <p:cNvSpPr/>
              <p:nvPr/>
            </p:nvSpPr>
            <p:spPr>
              <a:xfrm>
                <a:off x="760104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63" name="Freeform 162">
                <a:extLst>
                  <a:ext uri="{FF2B5EF4-FFF2-40B4-BE49-F238E27FC236}">
                    <a16:creationId xmlns:a16="http://schemas.microsoft.com/office/drawing/2014/main" id="{D878F0C8-5A47-BD44-A51B-16C7F92D22A0}"/>
                  </a:ext>
                </a:extLst>
              </p:cNvPr>
              <p:cNvSpPr/>
              <p:nvPr/>
            </p:nvSpPr>
            <p:spPr>
              <a:xfrm>
                <a:off x="7626939" y="4980432"/>
                <a:ext cx="10947" cy="24002"/>
              </a:xfrm>
              <a:custGeom>
                <a:avLst/>
                <a:gdLst>
                  <a:gd name="connsiteX0" fmla="*/ 3141 w 10947"/>
                  <a:gd name="connsiteY0" fmla="*/ 8382 h 24002"/>
                  <a:gd name="connsiteX1" fmla="*/ 0 w 10947"/>
                  <a:gd name="connsiteY1" fmla="*/ 8382 h 24002"/>
                  <a:gd name="connsiteX2" fmla="*/ 0 w 10947"/>
                  <a:gd name="connsiteY2" fmla="*/ 6477 h 24002"/>
                  <a:gd name="connsiteX3" fmla="*/ 3141 w 10947"/>
                  <a:gd name="connsiteY3" fmla="*/ 6477 h 24002"/>
                  <a:gd name="connsiteX4" fmla="*/ 3141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1 w 10947"/>
                  <a:gd name="connsiteY15" fmla="*/ 24003 h 24002"/>
                  <a:gd name="connsiteX16" fmla="*/ 3141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64" name="Freeform 163">
                <a:extLst>
                  <a:ext uri="{FF2B5EF4-FFF2-40B4-BE49-F238E27FC236}">
                    <a16:creationId xmlns:a16="http://schemas.microsoft.com/office/drawing/2014/main" id="{0C0FA020-68C2-0648-B83E-2D1E179E980B}"/>
                  </a:ext>
                </a:extLst>
              </p:cNvPr>
              <p:cNvSpPr/>
              <p:nvPr/>
            </p:nvSpPr>
            <p:spPr>
              <a:xfrm>
                <a:off x="7637506"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65" name="Freeform 164">
                <a:extLst>
                  <a:ext uri="{FF2B5EF4-FFF2-40B4-BE49-F238E27FC236}">
                    <a16:creationId xmlns:a16="http://schemas.microsoft.com/office/drawing/2014/main" id="{84D5CD4F-2564-DC49-AAE9-178F8BBED13F}"/>
                  </a:ext>
                </a:extLst>
              </p:cNvPr>
              <p:cNvSpPr/>
              <p:nvPr/>
            </p:nvSpPr>
            <p:spPr>
              <a:xfrm>
                <a:off x="765664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66" name="Freeform 165">
                <a:extLst>
                  <a:ext uri="{FF2B5EF4-FFF2-40B4-BE49-F238E27FC236}">
                    <a16:creationId xmlns:a16="http://schemas.microsoft.com/office/drawing/2014/main" id="{3CFA77F3-41AA-814F-94CE-EE562F696542}"/>
                  </a:ext>
                </a:extLst>
              </p:cNvPr>
              <p:cNvSpPr/>
              <p:nvPr/>
            </p:nvSpPr>
            <p:spPr>
              <a:xfrm>
                <a:off x="7675204"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67" name="Freeform 166">
                <a:extLst>
                  <a:ext uri="{FF2B5EF4-FFF2-40B4-BE49-F238E27FC236}">
                    <a16:creationId xmlns:a16="http://schemas.microsoft.com/office/drawing/2014/main" id="{ABDA854D-4B60-4F49-9C30-98B981EE75EB}"/>
                  </a:ext>
                </a:extLst>
              </p:cNvPr>
              <p:cNvSpPr/>
              <p:nvPr/>
            </p:nvSpPr>
            <p:spPr>
              <a:xfrm>
                <a:off x="7694148"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68" name="Freeform 167">
                <a:extLst>
                  <a:ext uri="{FF2B5EF4-FFF2-40B4-BE49-F238E27FC236}">
                    <a16:creationId xmlns:a16="http://schemas.microsoft.com/office/drawing/2014/main" id="{18D9594B-8464-7A4D-ADEE-98E890DF8B86}"/>
                  </a:ext>
                </a:extLst>
              </p:cNvPr>
              <p:cNvSpPr/>
              <p:nvPr/>
            </p:nvSpPr>
            <p:spPr>
              <a:xfrm>
                <a:off x="7710046" y="4986908"/>
                <a:ext cx="14850" cy="24003"/>
              </a:xfrm>
              <a:custGeom>
                <a:avLst/>
                <a:gdLst>
                  <a:gd name="connsiteX0" fmla="*/ 190 w 14850"/>
                  <a:gd name="connsiteY0" fmla="*/ 21527 h 24003"/>
                  <a:gd name="connsiteX1" fmla="*/ 2189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89 w 14850"/>
                  <a:gd name="connsiteY9" fmla="*/ 24003 h 24003"/>
                  <a:gd name="connsiteX10" fmla="*/ 190 w 14850"/>
                  <a:gd name="connsiteY10" fmla="*/ 23717 h 24003"/>
                  <a:gd name="connsiteX11" fmla="*/ 190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0" y="21527"/>
                    </a:moveTo>
                    <a:cubicBezTo>
                      <a:pt x="1047" y="21717"/>
                      <a:pt x="1618" y="21812"/>
                      <a:pt x="2189"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89" y="24003"/>
                    </a:cubicBezTo>
                    <a:cubicBezTo>
                      <a:pt x="1523" y="24003"/>
                      <a:pt x="857" y="23908"/>
                      <a:pt x="190" y="23717"/>
                    </a:cubicBezTo>
                    <a:lnTo>
                      <a:pt x="190" y="21527"/>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69" name="Freeform 168">
                <a:extLst>
                  <a:ext uri="{FF2B5EF4-FFF2-40B4-BE49-F238E27FC236}">
                    <a16:creationId xmlns:a16="http://schemas.microsoft.com/office/drawing/2014/main" id="{98CF0612-E274-3F45-B883-CC170CDE2EF1}"/>
                  </a:ext>
                </a:extLst>
              </p:cNvPr>
              <p:cNvSpPr/>
              <p:nvPr/>
            </p:nvSpPr>
            <p:spPr>
              <a:xfrm>
                <a:off x="7735844" y="498671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70" name="Freeform 169">
                <a:extLst>
                  <a:ext uri="{FF2B5EF4-FFF2-40B4-BE49-F238E27FC236}">
                    <a16:creationId xmlns:a16="http://schemas.microsoft.com/office/drawing/2014/main" id="{0C5BB3A0-C2EC-2441-8379-B89459F68773}"/>
                  </a:ext>
                </a:extLst>
              </p:cNvPr>
              <p:cNvSpPr/>
              <p:nvPr/>
            </p:nvSpPr>
            <p:spPr>
              <a:xfrm>
                <a:off x="7752789"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71" name="Freeform 170">
                <a:extLst>
                  <a:ext uri="{FF2B5EF4-FFF2-40B4-BE49-F238E27FC236}">
                    <a16:creationId xmlns:a16="http://schemas.microsoft.com/office/drawing/2014/main" id="{66B945F2-4B8A-F141-A90C-D5823DB10636}"/>
                  </a:ext>
                </a:extLst>
              </p:cNvPr>
              <p:cNvSpPr/>
              <p:nvPr/>
            </p:nvSpPr>
            <p:spPr>
              <a:xfrm>
                <a:off x="776849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72" name="Freeform 171">
                <a:extLst>
                  <a:ext uri="{FF2B5EF4-FFF2-40B4-BE49-F238E27FC236}">
                    <a16:creationId xmlns:a16="http://schemas.microsoft.com/office/drawing/2014/main" id="{B8539042-596C-594C-8FC6-8344E2C62462}"/>
                  </a:ext>
                </a:extLst>
              </p:cNvPr>
              <p:cNvSpPr/>
              <p:nvPr/>
            </p:nvSpPr>
            <p:spPr>
              <a:xfrm>
                <a:off x="7794485" y="4986908"/>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73" name="Freeform 172">
                <a:extLst>
                  <a:ext uri="{FF2B5EF4-FFF2-40B4-BE49-F238E27FC236}">
                    <a16:creationId xmlns:a16="http://schemas.microsoft.com/office/drawing/2014/main" id="{68A836BE-40CE-0740-BAA2-82F4A98224FA}"/>
                  </a:ext>
                </a:extLst>
              </p:cNvPr>
              <p:cNvSpPr/>
              <p:nvPr/>
            </p:nvSpPr>
            <p:spPr>
              <a:xfrm>
                <a:off x="7819046"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74" name="Freeform 173">
                <a:extLst>
                  <a:ext uri="{FF2B5EF4-FFF2-40B4-BE49-F238E27FC236}">
                    <a16:creationId xmlns:a16="http://schemas.microsoft.com/office/drawing/2014/main" id="{8117C7EA-ED9A-5646-AC09-A6A80BD0054F}"/>
                  </a:ext>
                </a:extLst>
              </p:cNvPr>
              <p:cNvSpPr/>
              <p:nvPr/>
            </p:nvSpPr>
            <p:spPr>
              <a:xfrm>
                <a:off x="7837514"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75" name="Freeform 174">
                <a:extLst>
                  <a:ext uri="{FF2B5EF4-FFF2-40B4-BE49-F238E27FC236}">
                    <a16:creationId xmlns:a16="http://schemas.microsoft.com/office/drawing/2014/main" id="{1F5492A7-4DB6-204B-A387-28E307242156}"/>
                  </a:ext>
                </a:extLst>
              </p:cNvPr>
              <p:cNvSpPr/>
              <p:nvPr/>
            </p:nvSpPr>
            <p:spPr>
              <a:xfrm>
                <a:off x="7843797"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1" y="2191"/>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76" name="Freeform 175">
                <a:extLst>
                  <a:ext uri="{FF2B5EF4-FFF2-40B4-BE49-F238E27FC236}">
                    <a16:creationId xmlns:a16="http://schemas.microsoft.com/office/drawing/2014/main" id="{FB184AF4-4FFE-CB4F-A682-19DC9846E828}"/>
                  </a:ext>
                </a:extLst>
              </p:cNvPr>
              <p:cNvSpPr/>
              <p:nvPr/>
            </p:nvSpPr>
            <p:spPr>
              <a:xfrm>
                <a:off x="786121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77" name="Freeform 176">
                <a:extLst>
                  <a:ext uri="{FF2B5EF4-FFF2-40B4-BE49-F238E27FC236}">
                    <a16:creationId xmlns:a16="http://schemas.microsoft.com/office/drawing/2014/main" id="{430B635C-110E-F849-9AD7-E6CD3C5D613F}"/>
                  </a:ext>
                </a:extLst>
              </p:cNvPr>
              <p:cNvSpPr/>
              <p:nvPr/>
            </p:nvSpPr>
            <p:spPr>
              <a:xfrm>
                <a:off x="6925911"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78" name="Freeform 177">
                <a:extLst>
                  <a:ext uri="{FF2B5EF4-FFF2-40B4-BE49-F238E27FC236}">
                    <a16:creationId xmlns:a16="http://schemas.microsoft.com/office/drawing/2014/main" id="{BA4897DC-5ED9-F544-8BAA-1FDCD2917014}"/>
                  </a:ext>
                </a:extLst>
              </p:cNvPr>
              <p:cNvSpPr/>
              <p:nvPr/>
            </p:nvSpPr>
            <p:spPr>
              <a:xfrm>
                <a:off x="6952852"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185" y="17050"/>
                      <a:pt x="11995" y="15907"/>
                      <a:pt x="11995" y="14669"/>
                    </a:cubicBezTo>
                    <a:close/>
                    <a:moveTo>
                      <a:pt x="9996" y="9049"/>
                    </a:moveTo>
                    <a:cubicBezTo>
                      <a:pt x="5236" y="9049"/>
                      <a:pt x="2856" y="10478"/>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79" name="Freeform 178">
                <a:extLst>
                  <a:ext uri="{FF2B5EF4-FFF2-40B4-BE49-F238E27FC236}">
                    <a16:creationId xmlns:a16="http://schemas.microsoft.com/office/drawing/2014/main" id="{0ADE6C33-20FC-5745-94BA-6892797ED87C}"/>
                  </a:ext>
                </a:extLst>
              </p:cNvPr>
              <p:cNvSpPr/>
              <p:nvPr/>
            </p:nvSpPr>
            <p:spPr>
              <a:xfrm>
                <a:off x="6969416" y="5027866"/>
                <a:ext cx="14850" cy="24098"/>
              </a:xfrm>
              <a:custGeom>
                <a:avLst/>
                <a:gdLst>
                  <a:gd name="connsiteX0" fmla="*/ 190 w 14850"/>
                  <a:gd name="connsiteY0" fmla="*/ 21526 h 24098"/>
                  <a:gd name="connsiteX1" fmla="*/ 2190 w 14850"/>
                  <a:gd name="connsiteY1" fmla="*/ 21812 h 24098"/>
                  <a:gd name="connsiteX2" fmla="*/ 6283 w 14850"/>
                  <a:gd name="connsiteY2" fmla="*/ 17431 h 24098"/>
                  <a:gd name="connsiteX3" fmla="*/ 0 w 14850"/>
                  <a:gd name="connsiteY3" fmla="*/ 0 h 24098"/>
                  <a:gd name="connsiteX4" fmla="*/ 2665 w 14850"/>
                  <a:gd name="connsiteY4" fmla="*/ 0 h 24098"/>
                  <a:gd name="connsiteX5" fmla="*/ 7616 w 14850"/>
                  <a:gd name="connsiteY5" fmla="*/ 14097 h 24098"/>
                  <a:gd name="connsiteX6" fmla="*/ 12566 w 14850"/>
                  <a:gd name="connsiteY6" fmla="*/ 0 h 24098"/>
                  <a:gd name="connsiteX7" fmla="*/ 14851 w 14850"/>
                  <a:gd name="connsiteY7" fmla="*/ 0 h 24098"/>
                  <a:gd name="connsiteX8" fmla="*/ 7997 w 14850"/>
                  <a:gd name="connsiteY8" fmla="*/ 18955 h 24098"/>
                  <a:gd name="connsiteX9" fmla="*/ 2190 w 14850"/>
                  <a:gd name="connsiteY9" fmla="*/ 24098 h 24098"/>
                  <a:gd name="connsiteX10" fmla="*/ 190 w 14850"/>
                  <a:gd name="connsiteY10" fmla="*/ 23813 h 24098"/>
                  <a:gd name="connsiteX11" fmla="*/ 190 w 14850"/>
                  <a:gd name="connsiteY11" fmla="*/ 2152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98">
                    <a:moveTo>
                      <a:pt x="190" y="21526"/>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7" y="18955"/>
                    </a:lnTo>
                    <a:cubicBezTo>
                      <a:pt x="6664" y="22670"/>
                      <a:pt x="5236" y="24098"/>
                      <a:pt x="2190" y="24098"/>
                    </a:cubicBezTo>
                    <a:cubicBezTo>
                      <a:pt x="1523" y="24098"/>
                      <a:pt x="857" y="24003"/>
                      <a:pt x="190" y="23813"/>
                    </a:cubicBezTo>
                    <a:lnTo>
                      <a:pt x="190" y="2152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80" name="Freeform 179">
                <a:extLst>
                  <a:ext uri="{FF2B5EF4-FFF2-40B4-BE49-F238E27FC236}">
                    <a16:creationId xmlns:a16="http://schemas.microsoft.com/office/drawing/2014/main" id="{C46AB1DA-6F42-0743-91DC-E4551072D665}"/>
                  </a:ext>
                </a:extLst>
              </p:cNvPr>
              <p:cNvSpPr/>
              <p:nvPr/>
            </p:nvSpPr>
            <p:spPr>
              <a:xfrm>
                <a:off x="6996452" y="5021675"/>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383"/>
                      <a:pt x="11614" y="24003"/>
                      <a:pt x="7711" y="24003"/>
                    </a:cubicBezTo>
                    <a:cubicBezTo>
                      <a:pt x="5521" y="24003"/>
                      <a:pt x="3808" y="22860"/>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81" name="Freeform 180">
                <a:extLst>
                  <a:ext uri="{FF2B5EF4-FFF2-40B4-BE49-F238E27FC236}">
                    <a16:creationId xmlns:a16="http://schemas.microsoft.com/office/drawing/2014/main" id="{564AA361-AC09-1149-BC82-A4DCBC9844A0}"/>
                  </a:ext>
                </a:extLst>
              </p:cNvPr>
              <p:cNvSpPr/>
              <p:nvPr/>
            </p:nvSpPr>
            <p:spPr>
              <a:xfrm>
                <a:off x="701320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82" name="Freeform 181">
                <a:extLst>
                  <a:ext uri="{FF2B5EF4-FFF2-40B4-BE49-F238E27FC236}">
                    <a16:creationId xmlns:a16="http://schemas.microsoft.com/office/drawing/2014/main" id="{DCB32C15-4A8B-0B49-AA04-D02FFC82FAC3}"/>
                  </a:ext>
                </a:extLst>
              </p:cNvPr>
              <p:cNvSpPr/>
              <p:nvPr/>
            </p:nvSpPr>
            <p:spPr>
              <a:xfrm>
                <a:off x="7042622"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83" name="Freeform 182">
                <a:extLst>
                  <a:ext uri="{FF2B5EF4-FFF2-40B4-BE49-F238E27FC236}">
                    <a16:creationId xmlns:a16="http://schemas.microsoft.com/office/drawing/2014/main" id="{161B83C8-DF87-4944-BCD6-1A19E826FA82}"/>
                  </a:ext>
                </a:extLst>
              </p:cNvPr>
              <p:cNvSpPr/>
              <p:nvPr/>
            </p:nvSpPr>
            <p:spPr>
              <a:xfrm>
                <a:off x="7069563"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84" name="Freeform 183">
                <a:extLst>
                  <a:ext uri="{FF2B5EF4-FFF2-40B4-BE49-F238E27FC236}">
                    <a16:creationId xmlns:a16="http://schemas.microsoft.com/office/drawing/2014/main" id="{DB59C8AB-C9B4-B443-995E-4E531FCF03DC}"/>
                  </a:ext>
                </a:extLst>
              </p:cNvPr>
              <p:cNvSpPr/>
              <p:nvPr/>
            </p:nvSpPr>
            <p:spPr>
              <a:xfrm>
                <a:off x="7087269"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85" name="Freeform 184">
                <a:extLst>
                  <a:ext uri="{FF2B5EF4-FFF2-40B4-BE49-F238E27FC236}">
                    <a16:creationId xmlns:a16="http://schemas.microsoft.com/office/drawing/2014/main" id="{75E3A628-2356-AD40-BD04-188D86E1C828}"/>
                  </a:ext>
                </a:extLst>
              </p:cNvPr>
              <p:cNvSpPr/>
              <p:nvPr/>
            </p:nvSpPr>
            <p:spPr>
              <a:xfrm>
                <a:off x="7105357"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7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7"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86" name="Freeform 185">
                <a:extLst>
                  <a:ext uri="{FF2B5EF4-FFF2-40B4-BE49-F238E27FC236}">
                    <a16:creationId xmlns:a16="http://schemas.microsoft.com/office/drawing/2014/main" id="{CBC591FA-077F-8846-8297-3E6AC0B72CD2}"/>
                  </a:ext>
                </a:extLst>
              </p:cNvPr>
              <p:cNvSpPr/>
              <p:nvPr/>
            </p:nvSpPr>
            <p:spPr>
              <a:xfrm>
                <a:off x="713344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87" name="Freeform 186">
                <a:extLst>
                  <a:ext uri="{FF2B5EF4-FFF2-40B4-BE49-F238E27FC236}">
                    <a16:creationId xmlns:a16="http://schemas.microsoft.com/office/drawing/2014/main" id="{F01D9BCA-D0C9-A743-A604-10DFB19851FD}"/>
                  </a:ext>
                </a:extLst>
              </p:cNvPr>
              <p:cNvSpPr/>
              <p:nvPr/>
            </p:nvSpPr>
            <p:spPr>
              <a:xfrm>
                <a:off x="7150385"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88" name="Freeform 187">
                <a:extLst>
                  <a:ext uri="{FF2B5EF4-FFF2-40B4-BE49-F238E27FC236}">
                    <a16:creationId xmlns:a16="http://schemas.microsoft.com/office/drawing/2014/main" id="{141826E5-82E1-CF4E-826F-AEDD06941E27}"/>
                  </a:ext>
                </a:extLst>
              </p:cNvPr>
              <p:cNvSpPr/>
              <p:nvPr/>
            </p:nvSpPr>
            <p:spPr>
              <a:xfrm>
                <a:off x="7170186"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89" name="Freeform 188">
                <a:extLst>
                  <a:ext uri="{FF2B5EF4-FFF2-40B4-BE49-F238E27FC236}">
                    <a16:creationId xmlns:a16="http://schemas.microsoft.com/office/drawing/2014/main" id="{6C2352DF-8361-874D-BB93-3DB672B33AC6}"/>
                  </a:ext>
                </a:extLst>
              </p:cNvPr>
              <p:cNvSpPr/>
              <p:nvPr/>
            </p:nvSpPr>
            <p:spPr>
              <a:xfrm>
                <a:off x="7182942"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2"/>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90" name="Freeform 189">
                <a:extLst>
                  <a:ext uri="{FF2B5EF4-FFF2-40B4-BE49-F238E27FC236}">
                    <a16:creationId xmlns:a16="http://schemas.microsoft.com/office/drawing/2014/main" id="{344A77AA-A6A1-4D47-9721-D8C4F9952BD4}"/>
                  </a:ext>
                </a:extLst>
              </p:cNvPr>
              <p:cNvSpPr/>
              <p:nvPr/>
            </p:nvSpPr>
            <p:spPr>
              <a:xfrm>
                <a:off x="7199982"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91" name="Freeform 190">
                <a:extLst>
                  <a:ext uri="{FF2B5EF4-FFF2-40B4-BE49-F238E27FC236}">
                    <a16:creationId xmlns:a16="http://schemas.microsoft.com/office/drawing/2014/main" id="{9C6DEC6F-D1EB-1A4D-8BA1-3015664C99A7}"/>
                  </a:ext>
                </a:extLst>
              </p:cNvPr>
              <p:cNvSpPr/>
              <p:nvPr/>
            </p:nvSpPr>
            <p:spPr>
              <a:xfrm>
                <a:off x="7229493"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92" name="Freeform 191">
                <a:extLst>
                  <a:ext uri="{FF2B5EF4-FFF2-40B4-BE49-F238E27FC236}">
                    <a16:creationId xmlns:a16="http://schemas.microsoft.com/office/drawing/2014/main" id="{BC667864-4E6B-A649-AFB3-A5C0B492BC1E}"/>
                  </a:ext>
                </a:extLst>
              </p:cNvPr>
              <p:cNvSpPr/>
              <p:nvPr/>
            </p:nvSpPr>
            <p:spPr>
              <a:xfrm>
                <a:off x="7236823"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93" name="Freeform 192">
                <a:extLst>
                  <a:ext uri="{FF2B5EF4-FFF2-40B4-BE49-F238E27FC236}">
                    <a16:creationId xmlns:a16="http://schemas.microsoft.com/office/drawing/2014/main" id="{2F972D0D-EAD2-4847-9ED1-3CF0889AFA6D}"/>
                  </a:ext>
                </a:extLst>
              </p:cNvPr>
              <p:cNvSpPr/>
              <p:nvPr/>
            </p:nvSpPr>
            <p:spPr>
              <a:xfrm>
                <a:off x="7252911"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94" name="Freeform 193">
                <a:extLst>
                  <a:ext uri="{FF2B5EF4-FFF2-40B4-BE49-F238E27FC236}">
                    <a16:creationId xmlns:a16="http://schemas.microsoft.com/office/drawing/2014/main" id="{3A5AB067-96E6-A446-BF8C-294CB84DC3F1}"/>
                  </a:ext>
                </a:extLst>
              </p:cNvPr>
              <p:cNvSpPr/>
              <p:nvPr/>
            </p:nvSpPr>
            <p:spPr>
              <a:xfrm>
                <a:off x="7263573"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95" name="Freeform 194">
                <a:extLst>
                  <a:ext uri="{FF2B5EF4-FFF2-40B4-BE49-F238E27FC236}">
                    <a16:creationId xmlns:a16="http://schemas.microsoft.com/office/drawing/2014/main" id="{1A11C6BF-3A8D-1946-A62D-9E9F3B6D25A1}"/>
                  </a:ext>
                </a:extLst>
              </p:cNvPr>
              <p:cNvSpPr/>
              <p:nvPr/>
            </p:nvSpPr>
            <p:spPr>
              <a:xfrm>
                <a:off x="7282708"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96" name="Freeform 195">
                <a:extLst>
                  <a:ext uri="{FF2B5EF4-FFF2-40B4-BE49-F238E27FC236}">
                    <a16:creationId xmlns:a16="http://schemas.microsoft.com/office/drawing/2014/main" id="{1B755A1C-610B-D948-953B-F0CAB6DDA04C}"/>
                  </a:ext>
                </a:extLst>
              </p:cNvPr>
              <p:cNvSpPr/>
              <p:nvPr/>
            </p:nvSpPr>
            <p:spPr>
              <a:xfrm>
                <a:off x="7293370"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97" name="Freeform 196">
                <a:extLst>
                  <a:ext uri="{FF2B5EF4-FFF2-40B4-BE49-F238E27FC236}">
                    <a16:creationId xmlns:a16="http://schemas.microsoft.com/office/drawing/2014/main" id="{C68D73CF-3F8C-9B4C-8AD5-AC88B967A5FB}"/>
                  </a:ext>
                </a:extLst>
              </p:cNvPr>
              <p:cNvSpPr/>
              <p:nvPr/>
            </p:nvSpPr>
            <p:spPr>
              <a:xfrm>
                <a:off x="732031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98" name="Freeform 197">
                <a:extLst>
                  <a:ext uri="{FF2B5EF4-FFF2-40B4-BE49-F238E27FC236}">
                    <a16:creationId xmlns:a16="http://schemas.microsoft.com/office/drawing/2014/main" id="{1935939B-8C50-394B-BD7F-4ECF49B016EC}"/>
                  </a:ext>
                </a:extLst>
              </p:cNvPr>
              <p:cNvSpPr/>
              <p:nvPr/>
            </p:nvSpPr>
            <p:spPr>
              <a:xfrm>
                <a:off x="7336970"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99" name="Freeform 198">
                <a:extLst>
                  <a:ext uri="{FF2B5EF4-FFF2-40B4-BE49-F238E27FC236}">
                    <a16:creationId xmlns:a16="http://schemas.microsoft.com/office/drawing/2014/main" id="{F8BA9067-9AAD-6C40-9438-2A08BF1BD7CE}"/>
                  </a:ext>
                </a:extLst>
              </p:cNvPr>
              <p:cNvSpPr/>
              <p:nvPr/>
            </p:nvSpPr>
            <p:spPr>
              <a:xfrm>
                <a:off x="7349917"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00" name="Freeform 199">
                <a:extLst>
                  <a:ext uri="{FF2B5EF4-FFF2-40B4-BE49-F238E27FC236}">
                    <a16:creationId xmlns:a16="http://schemas.microsoft.com/office/drawing/2014/main" id="{ED93F863-0487-3741-A11E-7F2CD39B1FD2}"/>
                  </a:ext>
                </a:extLst>
              </p:cNvPr>
              <p:cNvSpPr/>
              <p:nvPr/>
            </p:nvSpPr>
            <p:spPr>
              <a:xfrm>
                <a:off x="7356105"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01" name="Freeform 200">
                <a:extLst>
                  <a:ext uri="{FF2B5EF4-FFF2-40B4-BE49-F238E27FC236}">
                    <a16:creationId xmlns:a16="http://schemas.microsoft.com/office/drawing/2014/main" id="{77107B9C-BEE7-7B4E-AE3F-93406EAC54B5}"/>
                  </a:ext>
                </a:extLst>
              </p:cNvPr>
              <p:cNvSpPr/>
              <p:nvPr/>
            </p:nvSpPr>
            <p:spPr>
              <a:xfrm>
                <a:off x="7375334"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02" name="Freeform 201">
                <a:extLst>
                  <a:ext uri="{FF2B5EF4-FFF2-40B4-BE49-F238E27FC236}">
                    <a16:creationId xmlns:a16="http://schemas.microsoft.com/office/drawing/2014/main" id="{BAFC7BB9-75EE-4A47-B808-2AF56075F21E}"/>
                  </a:ext>
                </a:extLst>
              </p:cNvPr>
              <p:cNvSpPr/>
              <p:nvPr/>
            </p:nvSpPr>
            <p:spPr>
              <a:xfrm>
                <a:off x="7402751" y="5027390"/>
                <a:ext cx="14184" cy="18478"/>
              </a:xfrm>
              <a:custGeom>
                <a:avLst/>
                <a:gdLst>
                  <a:gd name="connsiteX0" fmla="*/ 7520 w 14184"/>
                  <a:gd name="connsiteY0" fmla="*/ 2191 h 18478"/>
                  <a:gd name="connsiteX1" fmla="*/ 2760 w 14184"/>
                  <a:gd name="connsiteY1" fmla="*/ 9239 h 18478"/>
                  <a:gd name="connsiteX2" fmla="*/ 7520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0" y="4763"/>
                      <a:pt x="2760" y="9239"/>
                    </a:cubicBezTo>
                    <a:cubicBezTo>
                      <a:pt x="2760" y="13621"/>
                      <a:pt x="4665" y="16192"/>
                      <a:pt x="7520"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03" name="Freeform 202">
                <a:extLst>
                  <a:ext uri="{FF2B5EF4-FFF2-40B4-BE49-F238E27FC236}">
                    <a16:creationId xmlns:a16="http://schemas.microsoft.com/office/drawing/2014/main" id="{57CEA8F8-8647-B74B-BBD8-C4CAD7641888}"/>
                  </a:ext>
                </a:extLst>
              </p:cNvPr>
              <p:cNvSpPr/>
              <p:nvPr/>
            </p:nvSpPr>
            <p:spPr>
              <a:xfrm>
                <a:off x="741903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1"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04" name="Freeform 203">
                <a:extLst>
                  <a:ext uri="{FF2B5EF4-FFF2-40B4-BE49-F238E27FC236}">
                    <a16:creationId xmlns:a16="http://schemas.microsoft.com/office/drawing/2014/main" id="{9EFFE8B6-2CB3-E84B-B63D-E7C31EB38512}"/>
                  </a:ext>
                </a:extLst>
              </p:cNvPr>
              <p:cNvSpPr/>
              <p:nvPr/>
            </p:nvSpPr>
            <p:spPr>
              <a:xfrm>
                <a:off x="7438259"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05" name="Freeform 204">
                <a:extLst>
                  <a:ext uri="{FF2B5EF4-FFF2-40B4-BE49-F238E27FC236}">
                    <a16:creationId xmlns:a16="http://schemas.microsoft.com/office/drawing/2014/main" id="{B53127C3-E16E-6848-8737-B9CB0FC711E2}"/>
                  </a:ext>
                </a:extLst>
              </p:cNvPr>
              <p:cNvSpPr/>
              <p:nvPr/>
            </p:nvSpPr>
            <p:spPr>
              <a:xfrm>
                <a:off x="7454347"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06" name="Freeform 205">
                <a:extLst>
                  <a:ext uri="{FF2B5EF4-FFF2-40B4-BE49-F238E27FC236}">
                    <a16:creationId xmlns:a16="http://schemas.microsoft.com/office/drawing/2014/main" id="{858A0D2A-F0F4-2046-83E5-4799E71207EA}"/>
                  </a:ext>
                </a:extLst>
              </p:cNvPr>
              <p:cNvSpPr/>
              <p:nvPr/>
            </p:nvSpPr>
            <p:spPr>
              <a:xfrm>
                <a:off x="746596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07" name="Freeform 206">
                <a:extLst>
                  <a:ext uri="{FF2B5EF4-FFF2-40B4-BE49-F238E27FC236}">
                    <a16:creationId xmlns:a16="http://schemas.microsoft.com/office/drawing/2014/main" id="{1E5A89A8-5369-BC4E-AB3F-06CC0B0D9F3D}"/>
                  </a:ext>
                </a:extLst>
              </p:cNvPr>
              <p:cNvSpPr/>
              <p:nvPr/>
            </p:nvSpPr>
            <p:spPr>
              <a:xfrm>
                <a:off x="7485001"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08" name="Freeform 207">
                <a:extLst>
                  <a:ext uri="{FF2B5EF4-FFF2-40B4-BE49-F238E27FC236}">
                    <a16:creationId xmlns:a16="http://schemas.microsoft.com/office/drawing/2014/main" id="{E13FAE5E-1D82-2C47-A190-3CAB0CAF6AB8}"/>
                  </a:ext>
                </a:extLst>
              </p:cNvPr>
              <p:cNvSpPr/>
              <p:nvPr/>
            </p:nvSpPr>
            <p:spPr>
              <a:xfrm>
                <a:off x="7492426"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09" name="Freeform 208">
                <a:extLst>
                  <a:ext uri="{FF2B5EF4-FFF2-40B4-BE49-F238E27FC236}">
                    <a16:creationId xmlns:a16="http://schemas.microsoft.com/office/drawing/2014/main" id="{241E2933-D148-964D-8E0F-EC0C2F4CEC97}"/>
                  </a:ext>
                </a:extLst>
              </p:cNvPr>
              <p:cNvSpPr/>
              <p:nvPr/>
            </p:nvSpPr>
            <p:spPr>
              <a:xfrm>
                <a:off x="750946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10" name="Freeform 209">
                <a:extLst>
                  <a:ext uri="{FF2B5EF4-FFF2-40B4-BE49-F238E27FC236}">
                    <a16:creationId xmlns:a16="http://schemas.microsoft.com/office/drawing/2014/main" id="{8F05ABAE-384C-6D4B-963A-0FBC29CA7886}"/>
                  </a:ext>
                </a:extLst>
              </p:cNvPr>
              <p:cNvSpPr/>
              <p:nvPr/>
            </p:nvSpPr>
            <p:spPr>
              <a:xfrm>
                <a:off x="7527458"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3"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11" name="Freeform 210">
                <a:extLst>
                  <a:ext uri="{FF2B5EF4-FFF2-40B4-BE49-F238E27FC236}">
                    <a16:creationId xmlns:a16="http://schemas.microsoft.com/office/drawing/2014/main" id="{50F3BDE6-CF86-C94C-935B-11981F737287}"/>
                  </a:ext>
                </a:extLst>
              </p:cNvPr>
              <p:cNvSpPr/>
              <p:nvPr/>
            </p:nvSpPr>
            <p:spPr>
              <a:xfrm>
                <a:off x="7554685"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12" name="Freeform 211">
                <a:extLst>
                  <a:ext uri="{FF2B5EF4-FFF2-40B4-BE49-F238E27FC236}">
                    <a16:creationId xmlns:a16="http://schemas.microsoft.com/office/drawing/2014/main" id="{27A7F30B-8D74-4546-AF9A-3726F3D3C2D4}"/>
                  </a:ext>
                </a:extLst>
              </p:cNvPr>
              <p:cNvSpPr/>
              <p:nvPr/>
            </p:nvSpPr>
            <p:spPr>
              <a:xfrm>
                <a:off x="7567441"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2"/>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13" name="Freeform 212">
                <a:extLst>
                  <a:ext uri="{FF2B5EF4-FFF2-40B4-BE49-F238E27FC236}">
                    <a16:creationId xmlns:a16="http://schemas.microsoft.com/office/drawing/2014/main" id="{1D771AC7-E0FF-7741-B3A8-82DF9852D9FC}"/>
                  </a:ext>
                </a:extLst>
              </p:cNvPr>
              <p:cNvSpPr/>
              <p:nvPr/>
            </p:nvSpPr>
            <p:spPr>
              <a:xfrm>
                <a:off x="7584481"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14" name="Freeform 213">
                <a:extLst>
                  <a:ext uri="{FF2B5EF4-FFF2-40B4-BE49-F238E27FC236}">
                    <a16:creationId xmlns:a16="http://schemas.microsoft.com/office/drawing/2014/main" id="{7938EF78-8FE6-E84D-A20B-60658596797F}"/>
                  </a:ext>
                </a:extLst>
              </p:cNvPr>
              <p:cNvSpPr/>
              <p:nvPr/>
            </p:nvSpPr>
            <p:spPr>
              <a:xfrm>
                <a:off x="7603521"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15" name="Freeform 214">
                <a:extLst>
                  <a:ext uri="{FF2B5EF4-FFF2-40B4-BE49-F238E27FC236}">
                    <a16:creationId xmlns:a16="http://schemas.microsoft.com/office/drawing/2014/main" id="{1E4A5D72-2D32-664B-83E8-B8B957723907}"/>
                  </a:ext>
                </a:extLst>
              </p:cNvPr>
              <p:cNvSpPr/>
              <p:nvPr/>
            </p:nvSpPr>
            <p:spPr>
              <a:xfrm>
                <a:off x="7612850"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16" name="Freeform 215">
                <a:extLst>
                  <a:ext uri="{FF2B5EF4-FFF2-40B4-BE49-F238E27FC236}">
                    <a16:creationId xmlns:a16="http://schemas.microsoft.com/office/drawing/2014/main" id="{3C62E993-BB24-1546-87BE-7295AABCED52}"/>
                  </a:ext>
                </a:extLst>
              </p:cNvPr>
              <p:cNvSpPr/>
              <p:nvPr/>
            </p:nvSpPr>
            <p:spPr>
              <a:xfrm>
                <a:off x="7632080"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17" name="Freeform 216">
                <a:extLst>
                  <a:ext uri="{FF2B5EF4-FFF2-40B4-BE49-F238E27FC236}">
                    <a16:creationId xmlns:a16="http://schemas.microsoft.com/office/drawing/2014/main" id="{8C2B834B-3751-A44A-A570-7304294722A7}"/>
                  </a:ext>
                </a:extLst>
              </p:cNvPr>
              <p:cNvSpPr/>
              <p:nvPr/>
            </p:nvSpPr>
            <p:spPr>
              <a:xfrm>
                <a:off x="7639505"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18" name="Freeform 217">
                <a:extLst>
                  <a:ext uri="{FF2B5EF4-FFF2-40B4-BE49-F238E27FC236}">
                    <a16:creationId xmlns:a16="http://schemas.microsoft.com/office/drawing/2014/main" id="{AD87A188-71EA-3947-B4B6-55A350E33A4B}"/>
                  </a:ext>
                </a:extLst>
              </p:cNvPr>
              <p:cNvSpPr/>
              <p:nvPr/>
            </p:nvSpPr>
            <p:spPr>
              <a:xfrm>
                <a:off x="7658639" y="5041296"/>
                <a:ext cx="3808" cy="4095"/>
              </a:xfrm>
              <a:custGeom>
                <a:avLst/>
                <a:gdLst>
                  <a:gd name="connsiteX0" fmla="*/ 0 w 3808"/>
                  <a:gd name="connsiteY0" fmla="*/ 0 h 4095"/>
                  <a:gd name="connsiteX1" fmla="*/ 3808 w 3808"/>
                  <a:gd name="connsiteY1" fmla="*/ 0 h 4095"/>
                  <a:gd name="connsiteX2" fmla="*/ 3808 w 3808"/>
                  <a:gd name="connsiteY2" fmla="*/ 4096 h 4095"/>
                  <a:gd name="connsiteX3" fmla="*/ 0 w 3808"/>
                  <a:gd name="connsiteY3" fmla="*/ 4096 h 4095"/>
                  <a:gd name="connsiteX4" fmla="*/ 0 w 3808"/>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8"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grpSp>
      </p:grpSp>
      <p:sp>
        <p:nvSpPr>
          <p:cNvPr id="319" name="Freeform 318">
            <a:extLst>
              <a:ext uri="{FF2B5EF4-FFF2-40B4-BE49-F238E27FC236}">
                <a16:creationId xmlns:a16="http://schemas.microsoft.com/office/drawing/2014/main" id="{E21FBFF2-CEC0-6046-8FB2-9DAB6FAD6E53}"/>
              </a:ext>
            </a:extLst>
          </p:cNvPr>
          <p:cNvSpPr/>
          <p:nvPr userDrawn="1"/>
        </p:nvSpPr>
        <p:spPr>
          <a:xfrm>
            <a:off x="0" y="7795630"/>
            <a:ext cx="7597291" cy="715522"/>
          </a:xfrm>
          <a:custGeom>
            <a:avLst/>
            <a:gdLst>
              <a:gd name="connsiteX0" fmla="*/ 0 w 7530847"/>
              <a:gd name="connsiteY0" fmla="*/ 715523 h 715522"/>
              <a:gd name="connsiteX1" fmla="*/ 0 w 7530847"/>
              <a:gd name="connsiteY1" fmla="*/ 0 h 715522"/>
              <a:gd name="connsiteX2" fmla="*/ 7143771 w 7530847"/>
              <a:gd name="connsiteY2" fmla="*/ 0 h 715522"/>
              <a:gd name="connsiteX3" fmla="*/ 7530848 w 7530847"/>
              <a:gd name="connsiteY3" fmla="*/ 387166 h 715522"/>
              <a:gd name="connsiteX4" fmla="*/ 7530848 w 7530847"/>
              <a:gd name="connsiteY4" fmla="*/ 715523 h 715522"/>
              <a:gd name="connsiteX5" fmla="*/ 0 w 7530847"/>
              <a:gd name="connsiteY5" fmla="*/ 715523 h 7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30847" h="715522">
                <a:moveTo>
                  <a:pt x="0" y="715523"/>
                </a:moveTo>
                <a:lnTo>
                  <a:pt x="0" y="0"/>
                </a:lnTo>
                <a:lnTo>
                  <a:pt x="7143771" y="0"/>
                </a:lnTo>
                <a:cubicBezTo>
                  <a:pt x="7356908" y="0"/>
                  <a:pt x="7530848" y="173980"/>
                  <a:pt x="7530848" y="387166"/>
                </a:cubicBezTo>
                <a:lnTo>
                  <a:pt x="7530848" y="715523"/>
                </a:lnTo>
                <a:lnTo>
                  <a:pt x="0" y="715523"/>
                </a:lnTo>
                <a:close/>
              </a:path>
            </a:pathLst>
          </a:custGeom>
          <a:solidFill>
            <a:srgbClr val="F79037"/>
          </a:solidFill>
          <a:ln w="24491" cap="flat">
            <a:noFill/>
            <a:prstDash val="solid"/>
            <a:miter/>
          </a:ln>
        </p:spPr>
        <p:txBody>
          <a:bodyPr rtlCol="0" anchor="ctr"/>
          <a:lstStyle/>
          <a:p>
            <a:endParaRPr lang="en-US" b="0" i="0">
              <a:latin typeface="Calibri" panose="020F0502020204030204" pitchFamily="34" charset="0"/>
            </a:endParaRPr>
          </a:p>
        </p:txBody>
      </p:sp>
      <p:sp>
        <p:nvSpPr>
          <p:cNvPr id="320" name="Text Placeholder 23">
            <a:extLst>
              <a:ext uri="{FF2B5EF4-FFF2-40B4-BE49-F238E27FC236}">
                <a16:creationId xmlns:a16="http://schemas.microsoft.com/office/drawing/2014/main" id="{176AFF28-3E58-E84F-8531-D24D8045CAF8}"/>
              </a:ext>
            </a:extLst>
          </p:cNvPr>
          <p:cNvSpPr>
            <a:spLocks noGrp="1"/>
          </p:cNvSpPr>
          <p:nvPr>
            <p:ph type="body" sz="quarter" idx="18" hasCustomPrompt="1"/>
          </p:nvPr>
        </p:nvSpPr>
        <p:spPr>
          <a:xfrm>
            <a:off x="4125965" y="7918601"/>
            <a:ext cx="2846623" cy="469580"/>
          </a:xfrm>
          <a:prstGeom prst="rect">
            <a:avLst/>
          </a:prstGeom>
        </p:spPr>
        <p:txBody>
          <a:bodyPr>
            <a:normAutofit/>
          </a:bodyPr>
          <a:lstStyle>
            <a:lvl1pPr marL="0" indent="0" algn="r">
              <a:buNone/>
              <a:defRPr sz="2200" b="0" i="0">
                <a:solidFill>
                  <a:schemeClr val="tx1"/>
                </a:solidFill>
                <a:latin typeface="Calibri" panose="020F0502020204030204" pitchFamily="34" charset="0"/>
                <a:cs typeface="Calibri" panose="020F0502020204030204" pitchFamily="34" charset="0"/>
              </a:defRPr>
            </a:lvl1pPr>
          </a:lstStyle>
          <a:p>
            <a:pPr lvl="0"/>
            <a:r>
              <a:rPr lang="en-US" err="1"/>
              <a:t>www.website.eu</a:t>
            </a:r>
            <a:endParaRPr lang="en-US"/>
          </a:p>
        </p:txBody>
      </p:sp>
      <p:sp>
        <p:nvSpPr>
          <p:cNvPr id="323" name="Text Placeholder 23">
            <a:extLst>
              <a:ext uri="{FF2B5EF4-FFF2-40B4-BE49-F238E27FC236}">
                <a16:creationId xmlns:a16="http://schemas.microsoft.com/office/drawing/2014/main" id="{AFD7B270-B1F8-AA40-814A-7A0B76F5C723}"/>
              </a:ext>
            </a:extLst>
          </p:cNvPr>
          <p:cNvSpPr>
            <a:spLocks noGrp="1"/>
          </p:cNvSpPr>
          <p:nvPr>
            <p:ph type="body" sz="quarter" idx="17" hasCustomPrompt="1"/>
          </p:nvPr>
        </p:nvSpPr>
        <p:spPr>
          <a:xfrm>
            <a:off x="3657438" y="9116537"/>
            <a:ext cx="3256950" cy="690592"/>
          </a:xfrm>
          <a:prstGeom prst="rect">
            <a:avLst/>
          </a:prstGeom>
        </p:spPr>
        <p:txBody>
          <a:bodyPr>
            <a:normAutofit/>
          </a:bodyPr>
          <a:lstStyle>
            <a:lvl1pPr marL="0" indent="0" algn="r">
              <a:buNone/>
              <a:defRPr sz="2200" b="0" i="0">
                <a:solidFill>
                  <a:schemeClr val="tx1"/>
                </a:solidFill>
                <a:latin typeface="Calibri" panose="020F0502020204030204" pitchFamily="34" charset="0"/>
                <a:cs typeface="Calibri" panose="020F0502020204030204" pitchFamily="34" charset="0"/>
              </a:defRPr>
            </a:lvl1pPr>
          </a:lstStyle>
          <a:p>
            <a:pPr lvl="0"/>
            <a:r>
              <a:rPr lang="en-US"/>
              <a:t>follow our journey</a:t>
            </a:r>
          </a:p>
        </p:txBody>
      </p:sp>
      <p:sp>
        <p:nvSpPr>
          <p:cNvPr id="310" name="Text Placeholder 32">
            <a:extLst>
              <a:ext uri="{FF2B5EF4-FFF2-40B4-BE49-F238E27FC236}">
                <a16:creationId xmlns:a16="http://schemas.microsoft.com/office/drawing/2014/main" id="{334BA9BF-7358-9E42-9AC0-5FEAA358E9F6}"/>
              </a:ext>
            </a:extLst>
          </p:cNvPr>
          <p:cNvSpPr>
            <a:spLocks noGrp="1"/>
          </p:cNvSpPr>
          <p:nvPr>
            <p:ph type="body" sz="quarter" idx="32" hasCustomPrompt="1"/>
          </p:nvPr>
        </p:nvSpPr>
        <p:spPr>
          <a:xfrm>
            <a:off x="554560" y="3219790"/>
            <a:ext cx="6326687" cy="4253468"/>
          </a:xfrm>
          <a:prstGeom prst="rect">
            <a:avLst/>
          </a:prstGeom>
        </p:spPr>
        <p:txBody>
          <a:bodyPr numCol="2" spcCol="288000" anchor="t">
            <a:noAutofit/>
          </a:bodyPr>
          <a:lstStyle>
            <a:lvl1pPr marL="0" indent="0" algn="just">
              <a:lnSpc>
                <a:spcPct val="100000"/>
              </a:lnSpc>
              <a:spcBef>
                <a:spcPts val="0"/>
              </a:spcBef>
              <a:buNone/>
              <a:defRPr sz="105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(2 </a:t>
            </a:r>
            <a:r>
              <a:rPr lang="en-GB" err="1"/>
              <a:t>Colums</a:t>
            </a:r>
            <a:r>
              <a:rPr lang="en-GB"/>
              <a:t>)</a:t>
            </a:r>
            <a:endParaRPr lang="en-US"/>
          </a:p>
        </p:txBody>
      </p:sp>
      <p:grpSp>
        <p:nvGrpSpPr>
          <p:cNvPr id="312" name="Group 311">
            <a:extLst>
              <a:ext uri="{FF2B5EF4-FFF2-40B4-BE49-F238E27FC236}">
                <a16:creationId xmlns:a16="http://schemas.microsoft.com/office/drawing/2014/main" id="{701613EE-1DEE-CD4E-84B3-E28A234B4C0D}"/>
              </a:ext>
            </a:extLst>
          </p:cNvPr>
          <p:cNvGrpSpPr/>
          <p:nvPr userDrawn="1"/>
        </p:nvGrpSpPr>
        <p:grpSpPr>
          <a:xfrm>
            <a:off x="635168" y="994546"/>
            <a:ext cx="3806691" cy="1036917"/>
            <a:chOff x="606516" y="4401391"/>
            <a:chExt cx="6216321" cy="1693284"/>
          </a:xfrm>
        </p:grpSpPr>
        <p:grpSp>
          <p:nvGrpSpPr>
            <p:cNvPr id="313" name="Graphic 2">
              <a:extLst>
                <a:ext uri="{FF2B5EF4-FFF2-40B4-BE49-F238E27FC236}">
                  <a16:creationId xmlns:a16="http://schemas.microsoft.com/office/drawing/2014/main" id="{1697C3D2-57A5-5643-95C3-926426732583}"/>
                </a:ext>
              </a:extLst>
            </p:cNvPr>
            <p:cNvGrpSpPr/>
            <p:nvPr/>
          </p:nvGrpSpPr>
          <p:grpSpPr>
            <a:xfrm>
              <a:off x="2615525" y="4709261"/>
              <a:ext cx="4207312" cy="1153561"/>
              <a:chOff x="2615525" y="4709261"/>
              <a:chExt cx="4207312" cy="1153561"/>
            </a:xfrm>
          </p:grpSpPr>
          <p:sp>
            <p:nvSpPr>
              <p:cNvPr id="354" name="Freeform 353">
                <a:extLst>
                  <a:ext uri="{FF2B5EF4-FFF2-40B4-BE49-F238E27FC236}">
                    <a16:creationId xmlns:a16="http://schemas.microsoft.com/office/drawing/2014/main" id="{FEB1B29F-3CA1-D74C-B060-226B1F4B091E}"/>
                  </a:ext>
                </a:extLst>
              </p:cNvPr>
              <p:cNvSpPr/>
              <p:nvPr/>
            </p:nvSpPr>
            <p:spPr>
              <a:xfrm>
                <a:off x="2670696" y="4937313"/>
                <a:ext cx="275858" cy="157735"/>
              </a:xfrm>
              <a:custGeom>
                <a:avLst/>
                <a:gdLst>
                  <a:gd name="connsiteX0" fmla="*/ 275858 w 275858"/>
                  <a:gd name="connsiteY0" fmla="*/ 157736 h 157735"/>
                  <a:gd name="connsiteX1" fmla="*/ 141734 w 275858"/>
                  <a:gd name="connsiteY1" fmla="*/ 0 h 157735"/>
                  <a:gd name="connsiteX2" fmla="*/ 0 w 275858"/>
                  <a:gd name="connsiteY2" fmla="*/ 157736 h 157735"/>
                </a:gdLst>
                <a:ahLst/>
                <a:cxnLst>
                  <a:cxn ang="0">
                    <a:pos x="connsiteX0" y="connsiteY0"/>
                  </a:cxn>
                  <a:cxn ang="0">
                    <a:pos x="connsiteX1" y="connsiteY1"/>
                  </a:cxn>
                  <a:cxn ang="0">
                    <a:pos x="connsiteX2" y="connsiteY2"/>
                  </a:cxn>
                </a:cxnLst>
                <a:rect l="l" t="t" r="r" b="b"/>
                <a:pathLst>
                  <a:path w="275858" h="157735">
                    <a:moveTo>
                      <a:pt x="275858" y="157736"/>
                    </a:moveTo>
                    <a:cubicBezTo>
                      <a:pt x="274907" y="69366"/>
                      <a:pt x="227345" y="0"/>
                      <a:pt x="141734" y="0"/>
                    </a:cubicBezTo>
                    <a:cubicBezTo>
                      <a:pt x="51367" y="0"/>
                      <a:pt x="9512" y="64615"/>
                      <a:pt x="0" y="157736"/>
                    </a:cubicBezTo>
                  </a:path>
                </a:pathLst>
              </a:custGeom>
              <a:solidFill>
                <a:srgbClr val="B2DEDD"/>
              </a:solidFill>
              <a:ln w="9512" cap="flat">
                <a:noFill/>
                <a:prstDash val="solid"/>
                <a:miter/>
              </a:ln>
            </p:spPr>
            <p:txBody>
              <a:bodyPr rtlCol="0" anchor="ctr"/>
              <a:lstStyle/>
              <a:p>
                <a:endParaRPr lang="en-US" b="0" i="0">
                  <a:latin typeface="Calibri" panose="020F0502020204030204" pitchFamily="34" charset="0"/>
                </a:endParaRPr>
              </a:p>
            </p:txBody>
          </p:sp>
          <p:sp>
            <p:nvSpPr>
              <p:cNvPr id="356" name="Freeform 355">
                <a:extLst>
                  <a:ext uri="{FF2B5EF4-FFF2-40B4-BE49-F238E27FC236}">
                    <a16:creationId xmlns:a16="http://schemas.microsoft.com/office/drawing/2014/main" id="{2A2B04B3-85AA-C445-BB5E-A438ACF0DF5E}"/>
                  </a:ext>
                </a:extLst>
              </p:cNvPr>
              <p:cNvSpPr/>
              <p:nvPr/>
            </p:nvSpPr>
            <p:spPr>
              <a:xfrm>
                <a:off x="4471385" y="5128306"/>
                <a:ext cx="244467" cy="197644"/>
              </a:xfrm>
              <a:custGeom>
                <a:avLst/>
                <a:gdLst>
                  <a:gd name="connsiteX0" fmla="*/ 244467 w 244467"/>
                  <a:gd name="connsiteY0" fmla="*/ 0 h 197644"/>
                  <a:gd name="connsiteX1" fmla="*/ 157905 w 244467"/>
                  <a:gd name="connsiteY1" fmla="*/ 0 h 197644"/>
                  <a:gd name="connsiteX2" fmla="*/ 0 w 244467"/>
                  <a:gd name="connsiteY2" fmla="*/ 102623 h 197644"/>
                  <a:gd name="connsiteX3" fmla="*/ 100831 w 244467"/>
                  <a:gd name="connsiteY3" fmla="*/ 197645 h 197644"/>
                  <a:gd name="connsiteX4" fmla="*/ 244467 w 244467"/>
                  <a:gd name="connsiteY4" fmla="*/ 16154 h 197644"/>
                  <a:gd name="connsiteX5" fmla="*/ 244467 w 244467"/>
                  <a:gd name="connsiteY5" fmla="*/ 0 h 19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467" h="197644">
                    <a:moveTo>
                      <a:pt x="244467" y="0"/>
                    </a:moveTo>
                    <a:cubicBezTo>
                      <a:pt x="227345" y="0"/>
                      <a:pt x="187393" y="0"/>
                      <a:pt x="157905" y="0"/>
                    </a:cubicBezTo>
                    <a:cubicBezTo>
                      <a:pt x="59928" y="0"/>
                      <a:pt x="0" y="25656"/>
                      <a:pt x="0" y="102623"/>
                    </a:cubicBezTo>
                    <a:cubicBezTo>
                      <a:pt x="0" y="158686"/>
                      <a:pt x="39952" y="197645"/>
                      <a:pt x="100831" y="197645"/>
                    </a:cubicBezTo>
                    <a:cubicBezTo>
                      <a:pt x="226394" y="197645"/>
                      <a:pt x="244467" y="113076"/>
                      <a:pt x="244467" y="16154"/>
                    </a:cubicBezTo>
                    <a:lnTo>
                      <a:pt x="244467" y="0"/>
                    </a:ln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sp>
            <p:nvSpPr>
              <p:cNvPr id="358" name="Freeform 357">
                <a:extLst>
                  <a:ext uri="{FF2B5EF4-FFF2-40B4-BE49-F238E27FC236}">
                    <a16:creationId xmlns:a16="http://schemas.microsoft.com/office/drawing/2014/main" id="{6C964045-A245-4043-9026-35BD8D52A092}"/>
                  </a:ext>
                </a:extLst>
              </p:cNvPr>
              <p:cNvSpPr/>
              <p:nvPr/>
            </p:nvSpPr>
            <p:spPr>
              <a:xfrm>
                <a:off x="6053288" y="4936362"/>
                <a:ext cx="297736" cy="383887"/>
              </a:xfrm>
              <a:custGeom>
                <a:avLst/>
                <a:gdLst>
                  <a:gd name="connsiteX0" fmla="*/ 0 w 297736"/>
                  <a:gd name="connsiteY0" fmla="*/ 191944 h 383887"/>
                  <a:gd name="connsiteX1" fmla="*/ 149344 w 297736"/>
                  <a:gd name="connsiteY1" fmla="*/ 383887 h 383887"/>
                  <a:gd name="connsiteX2" fmla="*/ 297736 w 297736"/>
                  <a:gd name="connsiteY2" fmla="*/ 191944 h 383887"/>
                  <a:gd name="connsiteX3" fmla="*/ 147441 w 297736"/>
                  <a:gd name="connsiteY3" fmla="*/ 0 h 383887"/>
                  <a:gd name="connsiteX4" fmla="*/ 0 w 297736"/>
                  <a:gd name="connsiteY4" fmla="*/ 191944 h 383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736" h="383887">
                    <a:moveTo>
                      <a:pt x="0" y="191944"/>
                    </a:moveTo>
                    <a:cubicBezTo>
                      <a:pt x="0" y="298368"/>
                      <a:pt x="56123" y="383887"/>
                      <a:pt x="149344" y="383887"/>
                    </a:cubicBezTo>
                    <a:cubicBezTo>
                      <a:pt x="244468" y="383887"/>
                      <a:pt x="297736" y="304069"/>
                      <a:pt x="297736" y="191944"/>
                    </a:cubicBezTo>
                    <a:cubicBezTo>
                      <a:pt x="297736" y="86470"/>
                      <a:pt x="245419" y="0"/>
                      <a:pt x="147441" y="0"/>
                    </a:cubicBezTo>
                    <a:cubicBezTo>
                      <a:pt x="46611" y="0"/>
                      <a:pt x="0" y="85519"/>
                      <a:pt x="0" y="191944"/>
                    </a:cubicBezTo>
                    <a:close/>
                  </a:path>
                </a:pathLst>
              </a:custGeom>
              <a:solidFill>
                <a:srgbClr val="F79037"/>
              </a:solidFill>
              <a:ln w="9512" cap="flat">
                <a:noFill/>
                <a:prstDash val="solid"/>
                <a:miter/>
              </a:ln>
            </p:spPr>
            <p:txBody>
              <a:bodyPr rtlCol="0" anchor="ctr"/>
              <a:lstStyle/>
              <a:p>
                <a:endParaRPr lang="en-US" b="0" i="0">
                  <a:latin typeface="Calibri" panose="020F0502020204030204" pitchFamily="34" charset="0"/>
                </a:endParaRPr>
              </a:p>
            </p:txBody>
          </p:sp>
          <p:grpSp>
            <p:nvGrpSpPr>
              <p:cNvPr id="360" name="Graphic 2">
                <a:extLst>
                  <a:ext uri="{FF2B5EF4-FFF2-40B4-BE49-F238E27FC236}">
                    <a16:creationId xmlns:a16="http://schemas.microsoft.com/office/drawing/2014/main" id="{3E24D8CE-86FD-BB4C-ACA8-167B93A2B96B}"/>
                  </a:ext>
                </a:extLst>
              </p:cNvPr>
              <p:cNvGrpSpPr/>
              <p:nvPr/>
            </p:nvGrpSpPr>
            <p:grpSpPr>
              <a:xfrm>
                <a:off x="2615525" y="4709261"/>
                <a:ext cx="4196848" cy="677503"/>
                <a:chOff x="2615525" y="4709261"/>
                <a:chExt cx="4196848" cy="677503"/>
              </a:xfrm>
              <a:solidFill>
                <a:srgbClr val="000000"/>
              </a:solidFill>
            </p:grpSpPr>
            <p:sp>
              <p:nvSpPr>
                <p:cNvPr id="388" name="Freeform 387">
                  <a:extLst>
                    <a:ext uri="{FF2B5EF4-FFF2-40B4-BE49-F238E27FC236}">
                      <a16:creationId xmlns:a16="http://schemas.microsoft.com/office/drawing/2014/main" id="{F0AD9635-F39D-6142-B6CE-274F24B3B940}"/>
                    </a:ext>
                  </a:extLst>
                </p:cNvPr>
                <p:cNvSpPr/>
                <p:nvPr/>
              </p:nvSpPr>
              <p:spPr>
                <a:xfrm>
                  <a:off x="2615525" y="4919259"/>
                  <a:ext cx="369079" cy="467506"/>
                </a:xfrm>
                <a:custGeom>
                  <a:avLst/>
                  <a:gdLst>
                    <a:gd name="connsiteX0" fmla="*/ 44708 w 369079"/>
                    <a:gd name="connsiteY0" fmla="*/ 238504 h 467506"/>
                    <a:gd name="connsiteX1" fmla="*/ 187393 w 369079"/>
                    <a:gd name="connsiteY1" fmla="*/ 424747 h 467506"/>
                    <a:gd name="connsiteX2" fmla="*/ 313908 w 369079"/>
                    <a:gd name="connsiteY2" fmla="*/ 341128 h 467506"/>
                    <a:gd name="connsiteX3" fmla="*/ 358615 w 369079"/>
                    <a:gd name="connsiteY3" fmla="*/ 341128 h 467506"/>
                    <a:gd name="connsiteX4" fmla="*/ 185491 w 369079"/>
                    <a:gd name="connsiteY4" fmla="*/ 467506 h 467506"/>
                    <a:gd name="connsiteX5" fmla="*/ 0 w 369079"/>
                    <a:gd name="connsiteY5" fmla="*/ 237554 h 467506"/>
                    <a:gd name="connsiteX6" fmla="*/ 190247 w 369079"/>
                    <a:gd name="connsiteY6" fmla="*/ 0 h 467506"/>
                    <a:gd name="connsiteX7" fmla="*/ 369079 w 369079"/>
                    <a:gd name="connsiteY7" fmla="*/ 202396 h 467506"/>
                    <a:gd name="connsiteX8" fmla="*/ 368128 w 369079"/>
                    <a:gd name="connsiteY8" fmla="*/ 239454 h 467506"/>
                    <a:gd name="connsiteX9" fmla="*/ 44708 w 369079"/>
                    <a:gd name="connsiteY9" fmla="*/ 239454 h 467506"/>
                    <a:gd name="connsiteX10" fmla="*/ 322469 w 369079"/>
                    <a:gd name="connsiteY10" fmla="*/ 199545 h 467506"/>
                    <a:gd name="connsiteX11" fmla="*/ 188344 w 369079"/>
                    <a:gd name="connsiteY11" fmla="*/ 41810 h 467506"/>
                    <a:gd name="connsiteX12" fmla="*/ 46610 w 369079"/>
                    <a:gd name="connsiteY12" fmla="*/ 199545 h 467506"/>
                    <a:gd name="connsiteX13" fmla="*/ 322469 w 369079"/>
                    <a:gd name="connsiteY13" fmla="*/ 199545 h 46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9079" h="467506">
                      <a:moveTo>
                        <a:pt x="44708" y="238504"/>
                      </a:moveTo>
                      <a:cubicBezTo>
                        <a:pt x="45659" y="353480"/>
                        <a:pt x="102733" y="424747"/>
                        <a:pt x="187393" y="424747"/>
                      </a:cubicBezTo>
                      <a:cubicBezTo>
                        <a:pt x="270151" y="424747"/>
                        <a:pt x="297736" y="377236"/>
                        <a:pt x="313908" y="341128"/>
                      </a:cubicBezTo>
                      <a:lnTo>
                        <a:pt x="358615" y="341128"/>
                      </a:lnTo>
                      <a:cubicBezTo>
                        <a:pt x="340542" y="400041"/>
                        <a:pt x="293932" y="467506"/>
                        <a:pt x="185491" y="467506"/>
                      </a:cubicBezTo>
                      <a:cubicBezTo>
                        <a:pt x="52318" y="467506"/>
                        <a:pt x="0" y="350630"/>
                        <a:pt x="0" y="237554"/>
                      </a:cubicBezTo>
                      <a:cubicBezTo>
                        <a:pt x="0" y="110225"/>
                        <a:pt x="62782" y="0"/>
                        <a:pt x="190247" y="0"/>
                      </a:cubicBezTo>
                      <a:cubicBezTo>
                        <a:pt x="325322" y="0"/>
                        <a:pt x="369079" y="118777"/>
                        <a:pt x="369079" y="202396"/>
                      </a:cubicBezTo>
                      <a:cubicBezTo>
                        <a:pt x="369079" y="214749"/>
                        <a:pt x="369079" y="227102"/>
                        <a:pt x="368128" y="239454"/>
                      </a:cubicBezTo>
                      <a:lnTo>
                        <a:pt x="44708" y="239454"/>
                      </a:lnTo>
                      <a:close/>
                      <a:moveTo>
                        <a:pt x="322469" y="199545"/>
                      </a:moveTo>
                      <a:cubicBezTo>
                        <a:pt x="321517" y="111175"/>
                        <a:pt x="273956" y="41810"/>
                        <a:pt x="188344" y="41810"/>
                      </a:cubicBezTo>
                      <a:cubicBezTo>
                        <a:pt x="97977" y="41810"/>
                        <a:pt x="56123" y="106424"/>
                        <a:pt x="46610" y="199545"/>
                      </a:cubicBezTo>
                      <a:lnTo>
                        <a:pt x="322469" y="199545"/>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89" name="Freeform 388">
                  <a:extLst>
                    <a:ext uri="{FF2B5EF4-FFF2-40B4-BE49-F238E27FC236}">
                      <a16:creationId xmlns:a16="http://schemas.microsoft.com/office/drawing/2014/main" id="{5DE33F2E-853A-8244-819E-F014642F195D}"/>
                    </a:ext>
                  </a:extLst>
                </p:cNvPr>
                <p:cNvSpPr/>
                <p:nvPr/>
              </p:nvSpPr>
              <p:spPr>
                <a:xfrm>
                  <a:off x="3032166" y="4790029"/>
                  <a:ext cx="230199" cy="591034"/>
                </a:xfrm>
                <a:custGeom>
                  <a:avLst/>
                  <a:gdLst>
                    <a:gd name="connsiteX0" fmla="*/ 0 w 230199"/>
                    <a:gd name="connsiteY0" fmla="*/ 138732 h 591034"/>
                    <a:gd name="connsiteX1" fmla="*/ 81806 w 230199"/>
                    <a:gd name="connsiteY1" fmla="*/ 138732 h 591034"/>
                    <a:gd name="connsiteX2" fmla="*/ 81806 w 230199"/>
                    <a:gd name="connsiteY2" fmla="*/ 0 h 591034"/>
                    <a:gd name="connsiteX3" fmla="*/ 125563 w 230199"/>
                    <a:gd name="connsiteY3" fmla="*/ 0 h 591034"/>
                    <a:gd name="connsiteX4" fmla="*/ 125563 w 230199"/>
                    <a:gd name="connsiteY4" fmla="*/ 139682 h 591034"/>
                    <a:gd name="connsiteX5" fmla="*/ 230199 w 230199"/>
                    <a:gd name="connsiteY5" fmla="*/ 139682 h 591034"/>
                    <a:gd name="connsiteX6" fmla="*/ 230199 w 230199"/>
                    <a:gd name="connsiteY6" fmla="*/ 181491 h 591034"/>
                    <a:gd name="connsiteX7" fmla="*/ 125563 w 230199"/>
                    <a:gd name="connsiteY7" fmla="*/ 181491 h 591034"/>
                    <a:gd name="connsiteX8" fmla="*/ 125563 w 230199"/>
                    <a:gd name="connsiteY8" fmla="*/ 471307 h 591034"/>
                    <a:gd name="connsiteX9" fmla="*/ 177881 w 230199"/>
                    <a:gd name="connsiteY9" fmla="*/ 550175 h 591034"/>
                    <a:gd name="connsiteX10" fmla="*/ 223540 w 230199"/>
                    <a:gd name="connsiteY10" fmla="*/ 544474 h 591034"/>
                    <a:gd name="connsiteX11" fmla="*/ 223540 w 230199"/>
                    <a:gd name="connsiteY11" fmla="*/ 583432 h 591034"/>
                    <a:gd name="connsiteX12" fmla="*/ 169320 w 230199"/>
                    <a:gd name="connsiteY12" fmla="*/ 591034 h 591034"/>
                    <a:gd name="connsiteX13" fmla="*/ 81806 w 230199"/>
                    <a:gd name="connsiteY13" fmla="*/ 491262 h 591034"/>
                    <a:gd name="connsiteX14" fmla="*/ 81806 w 230199"/>
                    <a:gd name="connsiteY14" fmla="*/ 181491 h 591034"/>
                    <a:gd name="connsiteX15" fmla="*/ 0 w 230199"/>
                    <a:gd name="connsiteY15" fmla="*/ 181491 h 591034"/>
                    <a:gd name="connsiteX16" fmla="*/ 0 w 230199"/>
                    <a:gd name="connsiteY16" fmla="*/ 138732 h 59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0199" h="591034">
                      <a:moveTo>
                        <a:pt x="0" y="138732"/>
                      </a:moveTo>
                      <a:lnTo>
                        <a:pt x="81806" y="138732"/>
                      </a:lnTo>
                      <a:lnTo>
                        <a:pt x="81806" y="0"/>
                      </a:lnTo>
                      <a:lnTo>
                        <a:pt x="125563" y="0"/>
                      </a:lnTo>
                      <a:lnTo>
                        <a:pt x="125563" y="139682"/>
                      </a:lnTo>
                      <a:lnTo>
                        <a:pt x="230199" y="139682"/>
                      </a:lnTo>
                      <a:lnTo>
                        <a:pt x="230199" y="181491"/>
                      </a:lnTo>
                      <a:lnTo>
                        <a:pt x="125563" y="181491"/>
                      </a:lnTo>
                      <a:lnTo>
                        <a:pt x="125563" y="471307"/>
                      </a:lnTo>
                      <a:cubicBezTo>
                        <a:pt x="125563" y="521668"/>
                        <a:pt x="136027" y="550175"/>
                        <a:pt x="177881" y="550175"/>
                      </a:cubicBezTo>
                      <a:cubicBezTo>
                        <a:pt x="191198" y="550175"/>
                        <a:pt x="209272" y="549225"/>
                        <a:pt x="223540" y="544474"/>
                      </a:cubicBezTo>
                      <a:lnTo>
                        <a:pt x="223540" y="583432"/>
                      </a:lnTo>
                      <a:cubicBezTo>
                        <a:pt x="208320" y="590084"/>
                        <a:pt x="187393" y="591034"/>
                        <a:pt x="169320" y="591034"/>
                      </a:cubicBezTo>
                      <a:cubicBezTo>
                        <a:pt x="113197" y="591034"/>
                        <a:pt x="81806" y="562528"/>
                        <a:pt x="81806" y="491262"/>
                      </a:cubicBezTo>
                      <a:lnTo>
                        <a:pt x="81806" y="181491"/>
                      </a:lnTo>
                      <a:lnTo>
                        <a:pt x="0" y="181491"/>
                      </a:lnTo>
                      <a:lnTo>
                        <a:pt x="0" y="138732"/>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90" name="Freeform 389">
                  <a:extLst>
                    <a:ext uri="{FF2B5EF4-FFF2-40B4-BE49-F238E27FC236}">
                      <a16:creationId xmlns:a16="http://schemas.microsoft.com/office/drawing/2014/main" id="{3AA361B6-0089-4345-BE9B-CBA4786D8FE7}"/>
                    </a:ext>
                  </a:extLst>
                </p:cNvPr>
                <p:cNvSpPr/>
                <p:nvPr/>
              </p:nvSpPr>
              <p:spPr>
                <a:xfrm>
                  <a:off x="3349878" y="4717813"/>
                  <a:ext cx="336737" cy="657549"/>
                </a:xfrm>
                <a:custGeom>
                  <a:avLst/>
                  <a:gdLst>
                    <a:gd name="connsiteX0" fmla="*/ 43757 w 336737"/>
                    <a:gd name="connsiteY0" fmla="*/ 0 h 657549"/>
                    <a:gd name="connsiteX1" fmla="*/ 43757 w 336737"/>
                    <a:gd name="connsiteY1" fmla="*/ 286015 h 657549"/>
                    <a:gd name="connsiteX2" fmla="*/ 188345 w 336737"/>
                    <a:gd name="connsiteY2" fmla="*/ 200496 h 657549"/>
                    <a:gd name="connsiteX3" fmla="*/ 336737 w 336737"/>
                    <a:gd name="connsiteY3" fmla="*/ 373435 h 657549"/>
                    <a:gd name="connsiteX4" fmla="*/ 336737 w 336737"/>
                    <a:gd name="connsiteY4" fmla="*/ 657549 h 657549"/>
                    <a:gd name="connsiteX5" fmla="*/ 292981 w 336737"/>
                    <a:gd name="connsiteY5" fmla="*/ 657549 h 657549"/>
                    <a:gd name="connsiteX6" fmla="*/ 292981 w 336737"/>
                    <a:gd name="connsiteY6" fmla="*/ 382937 h 657549"/>
                    <a:gd name="connsiteX7" fmla="*/ 180735 w 336737"/>
                    <a:gd name="connsiteY7" fmla="*/ 244205 h 657549"/>
                    <a:gd name="connsiteX8" fmla="*/ 43757 w 336737"/>
                    <a:gd name="connsiteY8" fmla="*/ 408593 h 657549"/>
                    <a:gd name="connsiteX9" fmla="*/ 43757 w 336737"/>
                    <a:gd name="connsiteY9" fmla="*/ 657549 h 657549"/>
                    <a:gd name="connsiteX10" fmla="*/ 0 w 336737"/>
                    <a:gd name="connsiteY10" fmla="*/ 657549 h 657549"/>
                    <a:gd name="connsiteX11" fmla="*/ 0 w 336737"/>
                    <a:gd name="connsiteY11" fmla="*/ 0 h 657549"/>
                    <a:gd name="connsiteX12" fmla="*/ 43757 w 336737"/>
                    <a:gd name="connsiteY12" fmla="*/ 0 h 65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6737" h="657549">
                      <a:moveTo>
                        <a:pt x="43757" y="0"/>
                      </a:moveTo>
                      <a:lnTo>
                        <a:pt x="43757" y="286015"/>
                      </a:lnTo>
                      <a:cubicBezTo>
                        <a:pt x="68489" y="239454"/>
                        <a:pt x="111295" y="200496"/>
                        <a:pt x="188345" y="200496"/>
                      </a:cubicBezTo>
                      <a:cubicBezTo>
                        <a:pt x="251126" y="200496"/>
                        <a:pt x="336737" y="232803"/>
                        <a:pt x="336737" y="373435"/>
                      </a:cubicBezTo>
                      <a:lnTo>
                        <a:pt x="336737" y="657549"/>
                      </a:lnTo>
                      <a:lnTo>
                        <a:pt x="292981" y="657549"/>
                      </a:lnTo>
                      <a:lnTo>
                        <a:pt x="292981" y="382937"/>
                      </a:lnTo>
                      <a:cubicBezTo>
                        <a:pt x="292981" y="294567"/>
                        <a:pt x="253029" y="244205"/>
                        <a:pt x="180735" y="244205"/>
                      </a:cubicBezTo>
                      <a:cubicBezTo>
                        <a:pt x="94173" y="244205"/>
                        <a:pt x="43757" y="298368"/>
                        <a:pt x="43757" y="408593"/>
                      </a:cubicBezTo>
                      <a:lnTo>
                        <a:pt x="43757" y="657549"/>
                      </a:lnTo>
                      <a:lnTo>
                        <a:pt x="0" y="657549"/>
                      </a:lnTo>
                      <a:lnTo>
                        <a:pt x="0" y="0"/>
                      </a:lnTo>
                      <a:lnTo>
                        <a:pt x="43757" y="0"/>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91" name="Freeform 390">
                  <a:extLst>
                    <a:ext uri="{FF2B5EF4-FFF2-40B4-BE49-F238E27FC236}">
                      <a16:creationId xmlns:a16="http://schemas.microsoft.com/office/drawing/2014/main" id="{EB11A7B7-AAD5-0C44-BA40-4A105CA1F91C}"/>
                    </a:ext>
                  </a:extLst>
                </p:cNvPr>
                <p:cNvSpPr/>
                <p:nvPr/>
              </p:nvSpPr>
              <p:spPr>
                <a:xfrm>
                  <a:off x="3831203" y="4717813"/>
                  <a:ext cx="43756" cy="657549"/>
                </a:xfrm>
                <a:custGeom>
                  <a:avLst/>
                  <a:gdLst>
                    <a:gd name="connsiteX0" fmla="*/ 0 w 43756"/>
                    <a:gd name="connsiteY0" fmla="*/ 0 h 657549"/>
                    <a:gd name="connsiteX1" fmla="*/ 43757 w 43756"/>
                    <a:gd name="connsiteY1" fmla="*/ 0 h 657549"/>
                    <a:gd name="connsiteX2" fmla="*/ 43757 w 43756"/>
                    <a:gd name="connsiteY2" fmla="*/ 86470 h 657549"/>
                    <a:gd name="connsiteX3" fmla="*/ 0 w 43756"/>
                    <a:gd name="connsiteY3" fmla="*/ 86470 h 657549"/>
                    <a:gd name="connsiteX4" fmla="*/ 0 w 43756"/>
                    <a:gd name="connsiteY4" fmla="*/ 0 h 657549"/>
                    <a:gd name="connsiteX5" fmla="*/ 0 w 43756"/>
                    <a:gd name="connsiteY5" fmla="*/ 210948 h 657549"/>
                    <a:gd name="connsiteX6" fmla="*/ 43757 w 43756"/>
                    <a:gd name="connsiteY6" fmla="*/ 210948 h 657549"/>
                    <a:gd name="connsiteX7" fmla="*/ 43757 w 43756"/>
                    <a:gd name="connsiteY7" fmla="*/ 657549 h 657549"/>
                    <a:gd name="connsiteX8" fmla="*/ 0 w 43756"/>
                    <a:gd name="connsiteY8" fmla="*/ 657549 h 657549"/>
                    <a:gd name="connsiteX9" fmla="*/ 0 w 43756"/>
                    <a:gd name="connsiteY9" fmla="*/ 210948 h 65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756" h="657549">
                      <a:moveTo>
                        <a:pt x="0" y="0"/>
                      </a:moveTo>
                      <a:lnTo>
                        <a:pt x="43757" y="0"/>
                      </a:lnTo>
                      <a:lnTo>
                        <a:pt x="43757" y="86470"/>
                      </a:lnTo>
                      <a:lnTo>
                        <a:pt x="0" y="86470"/>
                      </a:lnTo>
                      <a:lnTo>
                        <a:pt x="0" y="0"/>
                      </a:lnTo>
                      <a:close/>
                      <a:moveTo>
                        <a:pt x="0" y="210948"/>
                      </a:moveTo>
                      <a:lnTo>
                        <a:pt x="43757" y="210948"/>
                      </a:lnTo>
                      <a:lnTo>
                        <a:pt x="43757" y="657549"/>
                      </a:lnTo>
                      <a:lnTo>
                        <a:pt x="0" y="657549"/>
                      </a:lnTo>
                      <a:lnTo>
                        <a:pt x="0" y="210948"/>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92" name="Freeform 391">
                  <a:extLst>
                    <a:ext uri="{FF2B5EF4-FFF2-40B4-BE49-F238E27FC236}">
                      <a16:creationId xmlns:a16="http://schemas.microsoft.com/office/drawing/2014/main" id="{E7500295-67E6-4845-B42A-280E3AB8A053}"/>
                    </a:ext>
                  </a:extLst>
                </p:cNvPr>
                <p:cNvSpPr/>
                <p:nvPr/>
              </p:nvSpPr>
              <p:spPr>
                <a:xfrm>
                  <a:off x="3984352" y="4918308"/>
                  <a:ext cx="358615" cy="467506"/>
                </a:xfrm>
                <a:custGeom>
                  <a:avLst/>
                  <a:gdLst>
                    <a:gd name="connsiteX0" fmla="*/ 358616 w 358615"/>
                    <a:gd name="connsiteY0" fmla="*/ 325924 h 467506"/>
                    <a:gd name="connsiteX1" fmla="*/ 188344 w 358615"/>
                    <a:gd name="connsiteY1" fmla="*/ 467506 h 467506"/>
                    <a:gd name="connsiteX2" fmla="*/ 0 w 358615"/>
                    <a:gd name="connsiteY2" fmla="*/ 235654 h 467506"/>
                    <a:gd name="connsiteX3" fmla="*/ 193101 w 358615"/>
                    <a:gd name="connsiteY3" fmla="*/ 0 h 467506"/>
                    <a:gd name="connsiteX4" fmla="*/ 358616 w 358615"/>
                    <a:gd name="connsiteY4" fmla="*/ 142532 h 467506"/>
                    <a:gd name="connsiteX5" fmla="*/ 313908 w 358615"/>
                    <a:gd name="connsiteY5" fmla="*/ 142532 h 467506"/>
                    <a:gd name="connsiteX6" fmla="*/ 192150 w 358615"/>
                    <a:gd name="connsiteY6" fmla="*/ 41810 h 467506"/>
                    <a:gd name="connsiteX7" fmla="*/ 46610 w 358615"/>
                    <a:gd name="connsiteY7" fmla="*/ 233753 h 467506"/>
                    <a:gd name="connsiteX8" fmla="*/ 188344 w 358615"/>
                    <a:gd name="connsiteY8" fmla="*/ 425697 h 467506"/>
                    <a:gd name="connsiteX9" fmla="*/ 313908 w 358615"/>
                    <a:gd name="connsiteY9" fmla="*/ 325924 h 467506"/>
                    <a:gd name="connsiteX10" fmla="*/ 358616 w 358615"/>
                    <a:gd name="connsiteY10" fmla="*/ 325924 h 46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615" h="467506">
                      <a:moveTo>
                        <a:pt x="358616" y="325924"/>
                      </a:moveTo>
                      <a:cubicBezTo>
                        <a:pt x="337688" y="404792"/>
                        <a:pt x="286322" y="467506"/>
                        <a:pt x="188344" y="467506"/>
                      </a:cubicBezTo>
                      <a:cubicBezTo>
                        <a:pt x="78952" y="467506"/>
                        <a:pt x="0" y="384837"/>
                        <a:pt x="0" y="235654"/>
                      </a:cubicBezTo>
                      <a:cubicBezTo>
                        <a:pt x="0" y="113076"/>
                        <a:pt x="63733" y="0"/>
                        <a:pt x="193101" y="0"/>
                      </a:cubicBezTo>
                      <a:cubicBezTo>
                        <a:pt x="304395" y="0"/>
                        <a:pt x="350054" y="80768"/>
                        <a:pt x="358616" y="142532"/>
                      </a:cubicBezTo>
                      <a:lnTo>
                        <a:pt x="313908" y="142532"/>
                      </a:lnTo>
                      <a:cubicBezTo>
                        <a:pt x="300590" y="90271"/>
                        <a:pt x="267297" y="41810"/>
                        <a:pt x="192150" y="41810"/>
                      </a:cubicBezTo>
                      <a:cubicBezTo>
                        <a:pt x="98928" y="41810"/>
                        <a:pt x="46610" y="122578"/>
                        <a:pt x="46610" y="233753"/>
                      </a:cubicBezTo>
                      <a:cubicBezTo>
                        <a:pt x="46610" y="340177"/>
                        <a:pt x="96075" y="425697"/>
                        <a:pt x="188344" y="425697"/>
                      </a:cubicBezTo>
                      <a:cubicBezTo>
                        <a:pt x="252077" y="425697"/>
                        <a:pt x="291078" y="392439"/>
                        <a:pt x="313908" y="325924"/>
                      </a:cubicBezTo>
                      <a:lnTo>
                        <a:pt x="358616" y="325924"/>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93" name="Freeform 392">
                  <a:extLst>
                    <a:ext uri="{FF2B5EF4-FFF2-40B4-BE49-F238E27FC236}">
                      <a16:creationId xmlns:a16="http://schemas.microsoft.com/office/drawing/2014/main" id="{293A5AD8-837E-484C-AB71-CB6547965F1E}"/>
                    </a:ext>
                  </a:extLst>
                </p:cNvPr>
                <p:cNvSpPr/>
                <p:nvPr/>
              </p:nvSpPr>
              <p:spPr>
                <a:xfrm>
                  <a:off x="4416213" y="4918308"/>
                  <a:ext cx="339591" cy="468456"/>
                </a:xfrm>
                <a:custGeom>
                  <a:avLst/>
                  <a:gdLst>
                    <a:gd name="connsiteX0" fmla="*/ 333884 w 339591"/>
                    <a:gd name="connsiteY0" fmla="*/ 372485 h 468456"/>
                    <a:gd name="connsiteX1" fmla="*/ 339591 w 339591"/>
                    <a:gd name="connsiteY1" fmla="*/ 457054 h 468456"/>
                    <a:gd name="connsiteX2" fmla="*/ 297737 w 339591"/>
                    <a:gd name="connsiteY2" fmla="*/ 457054 h 468456"/>
                    <a:gd name="connsiteX3" fmla="*/ 290127 w 339591"/>
                    <a:gd name="connsiteY3" fmla="*/ 388638 h 468456"/>
                    <a:gd name="connsiteX4" fmla="*/ 145539 w 339591"/>
                    <a:gd name="connsiteY4" fmla="*/ 468456 h 468456"/>
                    <a:gd name="connsiteX5" fmla="*/ 0 w 339591"/>
                    <a:gd name="connsiteY5" fmla="*/ 334476 h 468456"/>
                    <a:gd name="connsiteX6" fmla="*/ 206418 w 339591"/>
                    <a:gd name="connsiteY6" fmla="*/ 191944 h 468456"/>
                    <a:gd name="connsiteX7" fmla="*/ 290127 w 339591"/>
                    <a:gd name="connsiteY7" fmla="*/ 191944 h 468456"/>
                    <a:gd name="connsiteX8" fmla="*/ 290127 w 339591"/>
                    <a:gd name="connsiteY8" fmla="*/ 146333 h 468456"/>
                    <a:gd name="connsiteX9" fmla="*/ 176930 w 339591"/>
                    <a:gd name="connsiteY9" fmla="*/ 41810 h 468456"/>
                    <a:gd name="connsiteX10" fmla="*/ 65635 w 339591"/>
                    <a:gd name="connsiteY10" fmla="*/ 125428 h 468456"/>
                    <a:gd name="connsiteX11" fmla="*/ 21879 w 339591"/>
                    <a:gd name="connsiteY11" fmla="*/ 125428 h 468456"/>
                    <a:gd name="connsiteX12" fmla="*/ 176930 w 339591"/>
                    <a:gd name="connsiteY12" fmla="*/ 0 h 468456"/>
                    <a:gd name="connsiteX13" fmla="*/ 332932 w 339591"/>
                    <a:gd name="connsiteY13" fmla="*/ 140632 h 468456"/>
                    <a:gd name="connsiteX14" fmla="*/ 332932 w 339591"/>
                    <a:gd name="connsiteY14" fmla="*/ 372485 h 468456"/>
                    <a:gd name="connsiteX15" fmla="*/ 290127 w 339591"/>
                    <a:gd name="connsiteY15" fmla="*/ 229952 h 468456"/>
                    <a:gd name="connsiteX16" fmla="*/ 203564 w 339591"/>
                    <a:gd name="connsiteY16" fmla="*/ 229952 h 468456"/>
                    <a:gd name="connsiteX17" fmla="*/ 45659 w 339591"/>
                    <a:gd name="connsiteY17" fmla="*/ 332576 h 468456"/>
                    <a:gd name="connsiteX18" fmla="*/ 146490 w 339591"/>
                    <a:gd name="connsiteY18" fmla="*/ 427597 h 468456"/>
                    <a:gd name="connsiteX19" fmla="*/ 290127 w 339591"/>
                    <a:gd name="connsiteY19" fmla="*/ 246106 h 468456"/>
                    <a:gd name="connsiteX20" fmla="*/ 290127 w 339591"/>
                    <a:gd name="connsiteY20" fmla="*/ 229952 h 46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9591" h="468456">
                      <a:moveTo>
                        <a:pt x="333884" y="372485"/>
                      </a:moveTo>
                      <a:cubicBezTo>
                        <a:pt x="333884" y="411443"/>
                        <a:pt x="337688" y="442801"/>
                        <a:pt x="339591" y="457054"/>
                      </a:cubicBezTo>
                      <a:lnTo>
                        <a:pt x="297737" y="457054"/>
                      </a:lnTo>
                      <a:cubicBezTo>
                        <a:pt x="293932" y="446601"/>
                        <a:pt x="292029" y="426647"/>
                        <a:pt x="290127" y="388638"/>
                      </a:cubicBezTo>
                      <a:cubicBezTo>
                        <a:pt x="274907" y="421896"/>
                        <a:pt x="236857" y="468456"/>
                        <a:pt x="145539" y="468456"/>
                      </a:cubicBezTo>
                      <a:cubicBezTo>
                        <a:pt x="43757" y="468456"/>
                        <a:pt x="0" y="401941"/>
                        <a:pt x="0" y="334476"/>
                      </a:cubicBezTo>
                      <a:cubicBezTo>
                        <a:pt x="0" y="236604"/>
                        <a:pt x="75148" y="191944"/>
                        <a:pt x="206418" y="191944"/>
                      </a:cubicBezTo>
                      <a:cubicBezTo>
                        <a:pt x="243516" y="191944"/>
                        <a:pt x="272053" y="191944"/>
                        <a:pt x="290127" y="191944"/>
                      </a:cubicBezTo>
                      <a:lnTo>
                        <a:pt x="290127" y="146333"/>
                      </a:lnTo>
                      <a:cubicBezTo>
                        <a:pt x="290127" y="101673"/>
                        <a:pt x="276809" y="41810"/>
                        <a:pt x="176930" y="41810"/>
                      </a:cubicBezTo>
                      <a:cubicBezTo>
                        <a:pt x="88465" y="41810"/>
                        <a:pt x="75148" y="89320"/>
                        <a:pt x="65635" y="125428"/>
                      </a:cubicBezTo>
                      <a:lnTo>
                        <a:pt x="21879" y="125428"/>
                      </a:lnTo>
                      <a:cubicBezTo>
                        <a:pt x="25683" y="76017"/>
                        <a:pt x="56123" y="0"/>
                        <a:pt x="176930" y="0"/>
                      </a:cubicBezTo>
                      <a:cubicBezTo>
                        <a:pt x="276809" y="0"/>
                        <a:pt x="332932" y="42760"/>
                        <a:pt x="332932" y="140632"/>
                      </a:cubicBezTo>
                      <a:lnTo>
                        <a:pt x="332932" y="372485"/>
                      </a:lnTo>
                      <a:close/>
                      <a:moveTo>
                        <a:pt x="290127" y="229952"/>
                      </a:moveTo>
                      <a:cubicBezTo>
                        <a:pt x="273005" y="229952"/>
                        <a:pt x="233053" y="229952"/>
                        <a:pt x="203564" y="229952"/>
                      </a:cubicBezTo>
                      <a:cubicBezTo>
                        <a:pt x="105587" y="229952"/>
                        <a:pt x="45659" y="255608"/>
                        <a:pt x="45659" y="332576"/>
                      </a:cubicBezTo>
                      <a:cubicBezTo>
                        <a:pt x="45659" y="388638"/>
                        <a:pt x="85611" y="427597"/>
                        <a:pt x="146490" y="427597"/>
                      </a:cubicBezTo>
                      <a:cubicBezTo>
                        <a:pt x="272053" y="427597"/>
                        <a:pt x="290127" y="343028"/>
                        <a:pt x="290127" y="246106"/>
                      </a:cubicBezTo>
                      <a:lnTo>
                        <a:pt x="290127" y="229952"/>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94" name="Freeform 393">
                  <a:extLst>
                    <a:ext uri="{FF2B5EF4-FFF2-40B4-BE49-F238E27FC236}">
                      <a16:creationId xmlns:a16="http://schemas.microsoft.com/office/drawing/2014/main" id="{48D4BB95-AB0B-234F-80A3-BCFD25E6D34C}"/>
                    </a:ext>
                  </a:extLst>
                </p:cNvPr>
                <p:cNvSpPr/>
                <p:nvPr/>
              </p:nvSpPr>
              <p:spPr>
                <a:xfrm>
                  <a:off x="4894684" y="4717813"/>
                  <a:ext cx="43756" cy="658499"/>
                </a:xfrm>
                <a:custGeom>
                  <a:avLst/>
                  <a:gdLst>
                    <a:gd name="connsiteX0" fmla="*/ 0 w 43756"/>
                    <a:gd name="connsiteY0" fmla="*/ 657549 h 658499"/>
                    <a:gd name="connsiteX1" fmla="*/ 0 w 43756"/>
                    <a:gd name="connsiteY1" fmla="*/ 0 h 658499"/>
                    <a:gd name="connsiteX2" fmla="*/ 43757 w 43756"/>
                    <a:gd name="connsiteY2" fmla="*/ 0 h 658499"/>
                    <a:gd name="connsiteX3" fmla="*/ 43757 w 43756"/>
                    <a:gd name="connsiteY3" fmla="*/ 658500 h 658499"/>
                    <a:gd name="connsiteX4" fmla="*/ 0 w 43756"/>
                    <a:gd name="connsiteY4" fmla="*/ 658500 h 658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56" h="658499">
                      <a:moveTo>
                        <a:pt x="0" y="657549"/>
                      </a:moveTo>
                      <a:lnTo>
                        <a:pt x="0" y="0"/>
                      </a:lnTo>
                      <a:lnTo>
                        <a:pt x="43757" y="0"/>
                      </a:lnTo>
                      <a:lnTo>
                        <a:pt x="43757" y="658500"/>
                      </a:lnTo>
                      <a:lnTo>
                        <a:pt x="0" y="658500"/>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95" name="Freeform 394">
                  <a:extLst>
                    <a:ext uri="{FF2B5EF4-FFF2-40B4-BE49-F238E27FC236}">
                      <a16:creationId xmlns:a16="http://schemas.microsoft.com/office/drawing/2014/main" id="{7C0A23C5-3CBE-614E-B15C-C0B57782CCBF}"/>
                    </a:ext>
                  </a:extLst>
                </p:cNvPr>
                <p:cNvSpPr/>
                <p:nvPr/>
              </p:nvSpPr>
              <p:spPr>
                <a:xfrm>
                  <a:off x="5247592" y="4709261"/>
                  <a:ext cx="237808" cy="667051"/>
                </a:xfrm>
                <a:custGeom>
                  <a:avLst/>
                  <a:gdLst>
                    <a:gd name="connsiteX0" fmla="*/ 75148 w 237808"/>
                    <a:gd name="connsiteY0" fmla="*/ 666101 h 667051"/>
                    <a:gd name="connsiteX1" fmla="*/ 75148 w 237808"/>
                    <a:gd name="connsiteY1" fmla="*/ 262260 h 667051"/>
                    <a:gd name="connsiteX2" fmla="*/ 0 w 237808"/>
                    <a:gd name="connsiteY2" fmla="*/ 262260 h 667051"/>
                    <a:gd name="connsiteX3" fmla="*/ 0 w 237808"/>
                    <a:gd name="connsiteY3" fmla="*/ 220450 h 667051"/>
                    <a:gd name="connsiteX4" fmla="*/ 75148 w 237808"/>
                    <a:gd name="connsiteY4" fmla="*/ 220450 h 667051"/>
                    <a:gd name="connsiteX5" fmla="*/ 75148 w 237808"/>
                    <a:gd name="connsiteY5" fmla="*/ 156786 h 667051"/>
                    <a:gd name="connsiteX6" fmla="*/ 195003 w 237808"/>
                    <a:gd name="connsiteY6" fmla="*/ 0 h 667051"/>
                    <a:gd name="connsiteX7" fmla="*/ 237809 w 237808"/>
                    <a:gd name="connsiteY7" fmla="*/ 6651 h 667051"/>
                    <a:gd name="connsiteX8" fmla="*/ 237809 w 237808"/>
                    <a:gd name="connsiteY8" fmla="*/ 49411 h 667051"/>
                    <a:gd name="connsiteX9" fmla="*/ 190247 w 237808"/>
                    <a:gd name="connsiteY9" fmla="*/ 43710 h 667051"/>
                    <a:gd name="connsiteX10" fmla="*/ 118904 w 237808"/>
                    <a:gd name="connsiteY10" fmla="*/ 158686 h 667051"/>
                    <a:gd name="connsiteX11" fmla="*/ 118904 w 237808"/>
                    <a:gd name="connsiteY11" fmla="*/ 220450 h 667051"/>
                    <a:gd name="connsiteX12" fmla="*/ 214979 w 237808"/>
                    <a:gd name="connsiteY12" fmla="*/ 220450 h 667051"/>
                    <a:gd name="connsiteX13" fmla="*/ 214979 w 237808"/>
                    <a:gd name="connsiteY13" fmla="*/ 262260 h 667051"/>
                    <a:gd name="connsiteX14" fmla="*/ 118904 w 237808"/>
                    <a:gd name="connsiteY14" fmla="*/ 262260 h 667051"/>
                    <a:gd name="connsiteX15" fmla="*/ 118904 w 237808"/>
                    <a:gd name="connsiteY15" fmla="*/ 667052 h 667051"/>
                    <a:gd name="connsiteX16" fmla="*/ 75148 w 237808"/>
                    <a:gd name="connsiteY16" fmla="*/ 667052 h 667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7808" h="667051">
                      <a:moveTo>
                        <a:pt x="75148" y="666101"/>
                      </a:moveTo>
                      <a:lnTo>
                        <a:pt x="75148" y="262260"/>
                      </a:lnTo>
                      <a:lnTo>
                        <a:pt x="0" y="262260"/>
                      </a:lnTo>
                      <a:lnTo>
                        <a:pt x="0" y="220450"/>
                      </a:lnTo>
                      <a:lnTo>
                        <a:pt x="75148" y="220450"/>
                      </a:lnTo>
                      <a:lnTo>
                        <a:pt x="75148" y="156786"/>
                      </a:lnTo>
                      <a:cubicBezTo>
                        <a:pt x="75148" y="81719"/>
                        <a:pt x="96075" y="0"/>
                        <a:pt x="195003" y="0"/>
                      </a:cubicBezTo>
                      <a:cubicBezTo>
                        <a:pt x="208321" y="0"/>
                        <a:pt x="227345" y="2851"/>
                        <a:pt x="237809" y="6651"/>
                      </a:cubicBezTo>
                      <a:lnTo>
                        <a:pt x="237809" y="49411"/>
                      </a:lnTo>
                      <a:cubicBezTo>
                        <a:pt x="224492" y="45610"/>
                        <a:pt x="203565" y="43710"/>
                        <a:pt x="190247" y="43710"/>
                      </a:cubicBezTo>
                      <a:cubicBezTo>
                        <a:pt x="137929" y="43710"/>
                        <a:pt x="118904" y="80768"/>
                        <a:pt x="118904" y="158686"/>
                      </a:cubicBezTo>
                      <a:lnTo>
                        <a:pt x="118904" y="220450"/>
                      </a:lnTo>
                      <a:lnTo>
                        <a:pt x="214979" y="220450"/>
                      </a:lnTo>
                      <a:lnTo>
                        <a:pt x="214979" y="262260"/>
                      </a:lnTo>
                      <a:lnTo>
                        <a:pt x="118904" y="262260"/>
                      </a:lnTo>
                      <a:lnTo>
                        <a:pt x="118904" y="667052"/>
                      </a:lnTo>
                      <a:lnTo>
                        <a:pt x="75148" y="667052"/>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96" name="Freeform 395">
                  <a:extLst>
                    <a:ext uri="{FF2B5EF4-FFF2-40B4-BE49-F238E27FC236}">
                      <a16:creationId xmlns:a16="http://schemas.microsoft.com/office/drawing/2014/main" id="{5FABBB75-324A-7742-9421-A5749F17EEFE}"/>
                    </a:ext>
                  </a:extLst>
                </p:cNvPr>
                <p:cNvSpPr/>
                <p:nvPr/>
              </p:nvSpPr>
              <p:spPr>
                <a:xfrm>
                  <a:off x="5496816" y="4918308"/>
                  <a:ext cx="390957" cy="467506"/>
                </a:xfrm>
                <a:custGeom>
                  <a:avLst/>
                  <a:gdLst>
                    <a:gd name="connsiteX0" fmla="*/ 390957 w 390957"/>
                    <a:gd name="connsiteY0" fmla="*/ 232803 h 467506"/>
                    <a:gd name="connsiteX1" fmla="*/ 192150 w 390957"/>
                    <a:gd name="connsiteY1" fmla="*/ 467506 h 467506"/>
                    <a:gd name="connsiteX2" fmla="*/ 0 w 390957"/>
                    <a:gd name="connsiteY2" fmla="*/ 233753 h 467506"/>
                    <a:gd name="connsiteX3" fmla="*/ 196906 w 390957"/>
                    <a:gd name="connsiteY3" fmla="*/ 0 h 467506"/>
                    <a:gd name="connsiteX4" fmla="*/ 390957 w 390957"/>
                    <a:gd name="connsiteY4" fmla="*/ 232803 h 467506"/>
                    <a:gd name="connsiteX5" fmla="*/ 46611 w 390957"/>
                    <a:gd name="connsiteY5" fmla="*/ 233753 h 467506"/>
                    <a:gd name="connsiteX6" fmla="*/ 195954 w 390957"/>
                    <a:gd name="connsiteY6" fmla="*/ 425697 h 467506"/>
                    <a:gd name="connsiteX7" fmla="*/ 344347 w 390957"/>
                    <a:gd name="connsiteY7" fmla="*/ 233753 h 467506"/>
                    <a:gd name="connsiteX8" fmla="*/ 194052 w 390957"/>
                    <a:gd name="connsiteY8" fmla="*/ 41810 h 467506"/>
                    <a:gd name="connsiteX9" fmla="*/ 46611 w 390957"/>
                    <a:gd name="connsiteY9" fmla="*/ 233753 h 46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957" h="467506">
                      <a:moveTo>
                        <a:pt x="390957" y="232803"/>
                      </a:moveTo>
                      <a:cubicBezTo>
                        <a:pt x="390957" y="357281"/>
                        <a:pt x="323420" y="467506"/>
                        <a:pt x="192150" y="467506"/>
                      </a:cubicBezTo>
                      <a:cubicBezTo>
                        <a:pt x="73245" y="467506"/>
                        <a:pt x="0" y="368684"/>
                        <a:pt x="0" y="233753"/>
                      </a:cubicBezTo>
                      <a:cubicBezTo>
                        <a:pt x="0" y="106424"/>
                        <a:pt x="69440" y="0"/>
                        <a:pt x="196906" y="0"/>
                      </a:cubicBezTo>
                      <a:cubicBezTo>
                        <a:pt x="313908" y="0"/>
                        <a:pt x="390957" y="93121"/>
                        <a:pt x="390957" y="232803"/>
                      </a:cubicBezTo>
                      <a:close/>
                      <a:moveTo>
                        <a:pt x="46611" y="233753"/>
                      </a:moveTo>
                      <a:cubicBezTo>
                        <a:pt x="46611" y="340177"/>
                        <a:pt x="102733" y="425697"/>
                        <a:pt x="195954" y="425697"/>
                      </a:cubicBezTo>
                      <a:cubicBezTo>
                        <a:pt x="291078" y="425697"/>
                        <a:pt x="344347" y="345879"/>
                        <a:pt x="344347" y="233753"/>
                      </a:cubicBezTo>
                      <a:cubicBezTo>
                        <a:pt x="344347" y="128279"/>
                        <a:pt x="292029" y="41810"/>
                        <a:pt x="194052" y="41810"/>
                      </a:cubicBezTo>
                      <a:cubicBezTo>
                        <a:pt x="94173" y="41810"/>
                        <a:pt x="46611" y="127329"/>
                        <a:pt x="46611" y="233753"/>
                      </a:cubicBez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97" name="Freeform 396">
                  <a:extLst>
                    <a:ext uri="{FF2B5EF4-FFF2-40B4-BE49-F238E27FC236}">
                      <a16:creationId xmlns:a16="http://schemas.microsoft.com/office/drawing/2014/main" id="{CD6AB719-3C5E-074B-85E7-FCA89DFFD7B6}"/>
                    </a:ext>
                  </a:extLst>
                </p:cNvPr>
                <p:cNvSpPr/>
                <p:nvPr/>
              </p:nvSpPr>
              <p:spPr>
                <a:xfrm>
                  <a:off x="5966726" y="4918308"/>
                  <a:ext cx="390957" cy="467506"/>
                </a:xfrm>
                <a:custGeom>
                  <a:avLst/>
                  <a:gdLst>
                    <a:gd name="connsiteX0" fmla="*/ 390957 w 390957"/>
                    <a:gd name="connsiteY0" fmla="*/ 232803 h 467506"/>
                    <a:gd name="connsiteX1" fmla="*/ 192149 w 390957"/>
                    <a:gd name="connsiteY1" fmla="*/ 467506 h 467506"/>
                    <a:gd name="connsiteX2" fmla="*/ 0 w 390957"/>
                    <a:gd name="connsiteY2" fmla="*/ 233753 h 467506"/>
                    <a:gd name="connsiteX3" fmla="*/ 196905 w 390957"/>
                    <a:gd name="connsiteY3" fmla="*/ 0 h 467506"/>
                    <a:gd name="connsiteX4" fmla="*/ 390957 w 390957"/>
                    <a:gd name="connsiteY4" fmla="*/ 232803 h 467506"/>
                    <a:gd name="connsiteX5" fmla="*/ 46610 w 390957"/>
                    <a:gd name="connsiteY5" fmla="*/ 233753 h 467506"/>
                    <a:gd name="connsiteX6" fmla="*/ 195954 w 390957"/>
                    <a:gd name="connsiteY6" fmla="*/ 425697 h 467506"/>
                    <a:gd name="connsiteX7" fmla="*/ 344347 w 390957"/>
                    <a:gd name="connsiteY7" fmla="*/ 233753 h 467506"/>
                    <a:gd name="connsiteX8" fmla="*/ 194052 w 390957"/>
                    <a:gd name="connsiteY8" fmla="*/ 41810 h 467506"/>
                    <a:gd name="connsiteX9" fmla="*/ 46610 w 390957"/>
                    <a:gd name="connsiteY9" fmla="*/ 233753 h 46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957" h="467506">
                      <a:moveTo>
                        <a:pt x="390957" y="232803"/>
                      </a:moveTo>
                      <a:cubicBezTo>
                        <a:pt x="390957" y="357281"/>
                        <a:pt x="323420" y="467506"/>
                        <a:pt x="192149" y="467506"/>
                      </a:cubicBezTo>
                      <a:cubicBezTo>
                        <a:pt x="73245" y="467506"/>
                        <a:pt x="0" y="368684"/>
                        <a:pt x="0" y="233753"/>
                      </a:cubicBezTo>
                      <a:cubicBezTo>
                        <a:pt x="0" y="106424"/>
                        <a:pt x="69440" y="0"/>
                        <a:pt x="196905" y="0"/>
                      </a:cubicBezTo>
                      <a:cubicBezTo>
                        <a:pt x="313908" y="0"/>
                        <a:pt x="390957" y="93121"/>
                        <a:pt x="390957" y="232803"/>
                      </a:cubicBezTo>
                      <a:close/>
                      <a:moveTo>
                        <a:pt x="46610" y="233753"/>
                      </a:moveTo>
                      <a:cubicBezTo>
                        <a:pt x="46610" y="340177"/>
                        <a:pt x="102733" y="425697"/>
                        <a:pt x="195954" y="425697"/>
                      </a:cubicBezTo>
                      <a:cubicBezTo>
                        <a:pt x="291078" y="425697"/>
                        <a:pt x="344347" y="345879"/>
                        <a:pt x="344347" y="233753"/>
                      </a:cubicBezTo>
                      <a:cubicBezTo>
                        <a:pt x="344347" y="128279"/>
                        <a:pt x="292029" y="41810"/>
                        <a:pt x="194052" y="41810"/>
                      </a:cubicBezTo>
                      <a:cubicBezTo>
                        <a:pt x="94172" y="41810"/>
                        <a:pt x="46610" y="127329"/>
                        <a:pt x="46610" y="233753"/>
                      </a:cubicBez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98" name="Freeform 397">
                  <a:extLst>
                    <a:ext uri="{FF2B5EF4-FFF2-40B4-BE49-F238E27FC236}">
                      <a16:creationId xmlns:a16="http://schemas.microsoft.com/office/drawing/2014/main" id="{DF5FF256-0184-EA47-B4CA-61E8E3B97F8C}"/>
                    </a:ext>
                  </a:extLst>
                </p:cNvPr>
                <p:cNvSpPr/>
                <p:nvPr/>
              </p:nvSpPr>
              <p:spPr>
                <a:xfrm>
                  <a:off x="6437587" y="4717813"/>
                  <a:ext cx="374786" cy="668001"/>
                </a:xfrm>
                <a:custGeom>
                  <a:avLst/>
                  <a:gdLst>
                    <a:gd name="connsiteX0" fmla="*/ 373835 w 374786"/>
                    <a:gd name="connsiteY0" fmla="*/ 0 h 668001"/>
                    <a:gd name="connsiteX1" fmla="*/ 373835 w 374786"/>
                    <a:gd name="connsiteY1" fmla="*/ 529270 h 668001"/>
                    <a:gd name="connsiteX2" fmla="*/ 374786 w 374786"/>
                    <a:gd name="connsiteY2" fmla="*/ 657549 h 668001"/>
                    <a:gd name="connsiteX3" fmla="*/ 332932 w 374786"/>
                    <a:gd name="connsiteY3" fmla="*/ 657549 h 668001"/>
                    <a:gd name="connsiteX4" fmla="*/ 330078 w 374786"/>
                    <a:gd name="connsiteY4" fmla="*/ 582482 h 668001"/>
                    <a:gd name="connsiteX5" fmla="*/ 182637 w 374786"/>
                    <a:gd name="connsiteY5" fmla="*/ 668002 h 668001"/>
                    <a:gd name="connsiteX6" fmla="*/ 0 w 374786"/>
                    <a:gd name="connsiteY6" fmla="*/ 439000 h 668001"/>
                    <a:gd name="connsiteX7" fmla="*/ 194052 w 374786"/>
                    <a:gd name="connsiteY7" fmla="*/ 199545 h 668001"/>
                    <a:gd name="connsiteX8" fmla="*/ 330078 w 374786"/>
                    <a:gd name="connsiteY8" fmla="*/ 266060 h 668001"/>
                    <a:gd name="connsiteX9" fmla="*/ 330078 w 374786"/>
                    <a:gd name="connsiteY9" fmla="*/ 0 h 668001"/>
                    <a:gd name="connsiteX10" fmla="*/ 373835 w 374786"/>
                    <a:gd name="connsiteY10" fmla="*/ 0 h 668001"/>
                    <a:gd name="connsiteX11" fmla="*/ 46610 w 374786"/>
                    <a:gd name="connsiteY11" fmla="*/ 438049 h 668001"/>
                    <a:gd name="connsiteX12" fmla="*/ 184539 w 374786"/>
                    <a:gd name="connsiteY12" fmla="*/ 626192 h 668001"/>
                    <a:gd name="connsiteX13" fmla="*/ 331981 w 374786"/>
                    <a:gd name="connsiteY13" fmla="*/ 423796 h 668001"/>
                    <a:gd name="connsiteX14" fmla="*/ 192149 w 374786"/>
                    <a:gd name="connsiteY14" fmla="*/ 242305 h 668001"/>
                    <a:gd name="connsiteX15" fmla="*/ 46610 w 374786"/>
                    <a:gd name="connsiteY15" fmla="*/ 438049 h 66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4786" h="668001">
                      <a:moveTo>
                        <a:pt x="373835" y="0"/>
                      </a:moveTo>
                      <a:lnTo>
                        <a:pt x="373835" y="529270"/>
                      </a:lnTo>
                      <a:cubicBezTo>
                        <a:pt x="373835" y="572030"/>
                        <a:pt x="373835" y="612889"/>
                        <a:pt x="374786" y="657549"/>
                      </a:cubicBezTo>
                      <a:lnTo>
                        <a:pt x="332932" y="657549"/>
                      </a:lnTo>
                      <a:cubicBezTo>
                        <a:pt x="331030" y="647097"/>
                        <a:pt x="330078" y="605288"/>
                        <a:pt x="330078" y="582482"/>
                      </a:cubicBezTo>
                      <a:cubicBezTo>
                        <a:pt x="308200" y="636645"/>
                        <a:pt x="258735" y="668002"/>
                        <a:pt x="182637" y="668002"/>
                      </a:cubicBezTo>
                      <a:cubicBezTo>
                        <a:pt x="68488" y="668002"/>
                        <a:pt x="0" y="572980"/>
                        <a:pt x="0" y="439000"/>
                      </a:cubicBezTo>
                      <a:cubicBezTo>
                        <a:pt x="0" y="301218"/>
                        <a:pt x="75147" y="199545"/>
                        <a:pt x="194052" y="199545"/>
                      </a:cubicBezTo>
                      <a:cubicBezTo>
                        <a:pt x="281565" y="199545"/>
                        <a:pt x="316761" y="237554"/>
                        <a:pt x="330078" y="266060"/>
                      </a:cubicBezTo>
                      <a:lnTo>
                        <a:pt x="330078" y="0"/>
                      </a:lnTo>
                      <a:lnTo>
                        <a:pt x="373835" y="0"/>
                      </a:lnTo>
                      <a:close/>
                      <a:moveTo>
                        <a:pt x="46610" y="438049"/>
                      </a:moveTo>
                      <a:cubicBezTo>
                        <a:pt x="46610" y="560627"/>
                        <a:pt x="109392" y="626192"/>
                        <a:pt x="184539" y="626192"/>
                      </a:cubicBezTo>
                      <a:cubicBezTo>
                        <a:pt x="300590" y="626192"/>
                        <a:pt x="331981" y="544474"/>
                        <a:pt x="331981" y="423796"/>
                      </a:cubicBezTo>
                      <a:cubicBezTo>
                        <a:pt x="331981" y="308820"/>
                        <a:pt x="304395" y="242305"/>
                        <a:pt x="192149" y="242305"/>
                      </a:cubicBezTo>
                      <a:cubicBezTo>
                        <a:pt x="105587" y="242305"/>
                        <a:pt x="46610" y="313571"/>
                        <a:pt x="46610" y="438049"/>
                      </a:cubicBez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grpSp>
          <p:grpSp>
            <p:nvGrpSpPr>
              <p:cNvPr id="362" name="Graphic 2">
                <a:extLst>
                  <a:ext uri="{FF2B5EF4-FFF2-40B4-BE49-F238E27FC236}">
                    <a16:creationId xmlns:a16="http://schemas.microsoft.com/office/drawing/2014/main" id="{AA87000E-C317-4C49-9F2D-B82905923A36}"/>
                  </a:ext>
                </a:extLst>
              </p:cNvPr>
              <p:cNvGrpSpPr/>
              <p:nvPr/>
            </p:nvGrpSpPr>
            <p:grpSpPr>
              <a:xfrm>
                <a:off x="2629793" y="5482737"/>
                <a:ext cx="4193044" cy="380086"/>
                <a:chOff x="2629793" y="5482737"/>
                <a:chExt cx="4193044" cy="380086"/>
              </a:xfrm>
              <a:solidFill>
                <a:srgbClr val="000000"/>
              </a:solidFill>
            </p:grpSpPr>
            <p:sp>
              <p:nvSpPr>
                <p:cNvPr id="363" name="Freeform 362">
                  <a:extLst>
                    <a:ext uri="{FF2B5EF4-FFF2-40B4-BE49-F238E27FC236}">
                      <a16:creationId xmlns:a16="http://schemas.microsoft.com/office/drawing/2014/main" id="{9CBA0E57-5C05-3342-AF48-8A5C145630E1}"/>
                    </a:ext>
                  </a:extLst>
                </p:cNvPr>
                <p:cNvSpPr/>
                <p:nvPr/>
              </p:nvSpPr>
              <p:spPr>
                <a:xfrm>
                  <a:off x="2629793" y="5571107"/>
                  <a:ext cx="178832" cy="215698"/>
                </a:xfrm>
                <a:custGeom>
                  <a:avLst/>
                  <a:gdLst>
                    <a:gd name="connsiteX0" fmla="*/ 36147 w 178832"/>
                    <a:gd name="connsiteY0" fmla="*/ 114026 h 215698"/>
                    <a:gd name="connsiteX1" fmla="*/ 91319 w 178832"/>
                    <a:gd name="connsiteY1" fmla="*/ 186242 h 215698"/>
                    <a:gd name="connsiteX2" fmla="*/ 140783 w 178832"/>
                    <a:gd name="connsiteY2" fmla="*/ 153935 h 215698"/>
                    <a:gd name="connsiteX3" fmla="*/ 175978 w 178832"/>
                    <a:gd name="connsiteY3" fmla="*/ 153935 h 215698"/>
                    <a:gd name="connsiteX4" fmla="*/ 90367 w 178832"/>
                    <a:gd name="connsiteY4" fmla="*/ 215699 h 215698"/>
                    <a:gd name="connsiteX5" fmla="*/ 0 w 178832"/>
                    <a:gd name="connsiteY5" fmla="*/ 110225 h 215698"/>
                    <a:gd name="connsiteX6" fmla="*/ 92270 w 178832"/>
                    <a:gd name="connsiteY6" fmla="*/ 0 h 215698"/>
                    <a:gd name="connsiteX7" fmla="*/ 178832 w 178832"/>
                    <a:gd name="connsiteY7" fmla="*/ 97872 h 215698"/>
                    <a:gd name="connsiteX8" fmla="*/ 177881 w 178832"/>
                    <a:gd name="connsiteY8" fmla="*/ 114976 h 215698"/>
                    <a:gd name="connsiteX9" fmla="*/ 36147 w 178832"/>
                    <a:gd name="connsiteY9" fmla="*/ 114976 h 215698"/>
                    <a:gd name="connsiteX10" fmla="*/ 144588 w 178832"/>
                    <a:gd name="connsiteY10" fmla="*/ 88370 h 215698"/>
                    <a:gd name="connsiteX11" fmla="*/ 92270 w 178832"/>
                    <a:gd name="connsiteY11" fmla="*/ 27556 h 215698"/>
                    <a:gd name="connsiteX12" fmla="*/ 37098 w 178832"/>
                    <a:gd name="connsiteY12" fmla="*/ 88370 h 215698"/>
                    <a:gd name="connsiteX13" fmla="*/ 144588 w 178832"/>
                    <a:gd name="connsiteY13" fmla="*/ 88370 h 21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832" h="215698">
                      <a:moveTo>
                        <a:pt x="36147" y="114026"/>
                      </a:moveTo>
                      <a:cubicBezTo>
                        <a:pt x="36147" y="155835"/>
                        <a:pt x="57074" y="186242"/>
                        <a:pt x="91319" y="186242"/>
                      </a:cubicBezTo>
                      <a:cubicBezTo>
                        <a:pt x="123661" y="186242"/>
                        <a:pt x="134124" y="169138"/>
                        <a:pt x="140783" y="153935"/>
                      </a:cubicBezTo>
                      <a:lnTo>
                        <a:pt x="175978" y="153935"/>
                      </a:lnTo>
                      <a:cubicBezTo>
                        <a:pt x="168368" y="180541"/>
                        <a:pt x="146490" y="215699"/>
                        <a:pt x="90367" y="215699"/>
                      </a:cubicBezTo>
                      <a:cubicBezTo>
                        <a:pt x="26634" y="215699"/>
                        <a:pt x="0" y="162487"/>
                        <a:pt x="0" y="110225"/>
                      </a:cubicBezTo>
                      <a:cubicBezTo>
                        <a:pt x="0" y="48461"/>
                        <a:pt x="30439" y="0"/>
                        <a:pt x="92270" y="0"/>
                      </a:cubicBezTo>
                      <a:cubicBezTo>
                        <a:pt x="157905" y="0"/>
                        <a:pt x="178832" y="53212"/>
                        <a:pt x="178832" y="97872"/>
                      </a:cubicBezTo>
                      <a:cubicBezTo>
                        <a:pt x="178832" y="104524"/>
                        <a:pt x="178832" y="109275"/>
                        <a:pt x="177881" y="114976"/>
                      </a:cubicBezTo>
                      <a:lnTo>
                        <a:pt x="36147" y="114976"/>
                      </a:lnTo>
                      <a:close/>
                      <a:moveTo>
                        <a:pt x="144588" y="88370"/>
                      </a:moveTo>
                      <a:cubicBezTo>
                        <a:pt x="144588" y="54162"/>
                        <a:pt x="127465" y="27556"/>
                        <a:pt x="92270" y="27556"/>
                      </a:cubicBezTo>
                      <a:cubicBezTo>
                        <a:pt x="56123" y="27556"/>
                        <a:pt x="40903" y="53212"/>
                        <a:pt x="37098" y="88370"/>
                      </a:cubicBezTo>
                      <a:lnTo>
                        <a:pt x="144588" y="88370"/>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73" name="Freeform 372">
                  <a:extLst>
                    <a:ext uri="{FF2B5EF4-FFF2-40B4-BE49-F238E27FC236}">
                      <a16:creationId xmlns:a16="http://schemas.microsoft.com/office/drawing/2014/main" id="{8500FB48-FEC9-4C4A-B2D8-01B908A1FEAF}"/>
                    </a:ext>
                  </a:extLst>
                </p:cNvPr>
                <p:cNvSpPr/>
                <p:nvPr/>
              </p:nvSpPr>
              <p:spPr>
                <a:xfrm>
                  <a:off x="2934189" y="5570156"/>
                  <a:ext cx="167417" cy="211898"/>
                </a:xfrm>
                <a:custGeom>
                  <a:avLst/>
                  <a:gdLst>
                    <a:gd name="connsiteX0" fmla="*/ 951 w 167417"/>
                    <a:gd name="connsiteY0" fmla="*/ 57013 h 211898"/>
                    <a:gd name="connsiteX1" fmla="*/ 951 w 167417"/>
                    <a:gd name="connsiteY1" fmla="*/ 4751 h 211898"/>
                    <a:gd name="connsiteX2" fmla="*/ 35196 w 167417"/>
                    <a:gd name="connsiteY2" fmla="*/ 4751 h 211898"/>
                    <a:gd name="connsiteX3" fmla="*/ 36147 w 167417"/>
                    <a:gd name="connsiteY3" fmla="*/ 38959 h 211898"/>
                    <a:gd name="connsiteX4" fmla="*/ 99880 w 167417"/>
                    <a:gd name="connsiteY4" fmla="*/ 0 h 211898"/>
                    <a:gd name="connsiteX5" fmla="*/ 167417 w 167417"/>
                    <a:gd name="connsiteY5" fmla="*/ 78868 h 211898"/>
                    <a:gd name="connsiteX6" fmla="*/ 167417 w 167417"/>
                    <a:gd name="connsiteY6" fmla="*/ 211898 h 211898"/>
                    <a:gd name="connsiteX7" fmla="*/ 132222 w 167417"/>
                    <a:gd name="connsiteY7" fmla="*/ 211898 h 211898"/>
                    <a:gd name="connsiteX8" fmla="*/ 132222 w 167417"/>
                    <a:gd name="connsiteY8" fmla="*/ 83619 h 211898"/>
                    <a:gd name="connsiteX9" fmla="*/ 89416 w 167417"/>
                    <a:gd name="connsiteY9" fmla="*/ 31357 h 211898"/>
                    <a:gd name="connsiteX10" fmla="*/ 35196 w 167417"/>
                    <a:gd name="connsiteY10" fmla="*/ 102623 h 211898"/>
                    <a:gd name="connsiteX11" fmla="*/ 35196 w 167417"/>
                    <a:gd name="connsiteY11" fmla="*/ 211898 h 211898"/>
                    <a:gd name="connsiteX12" fmla="*/ 0 w 167417"/>
                    <a:gd name="connsiteY12" fmla="*/ 211898 h 211898"/>
                    <a:gd name="connsiteX13" fmla="*/ 0 w 167417"/>
                    <a:gd name="connsiteY13" fmla="*/ 57013 h 211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7417" h="211898">
                      <a:moveTo>
                        <a:pt x="951" y="57013"/>
                      </a:moveTo>
                      <a:cubicBezTo>
                        <a:pt x="951" y="38959"/>
                        <a:pt x="951" y="20905"/>
                        <a:pt x="951" y="4751"/>
                      </a:cubicBezTo>
                      <a:lnTo>
                        <a:pt x="35196" y="4751"/>
                      </a:lnTo>
                      <a:cubicBezTo>
                        <a:pt x="36147" y="10452"/>
                        <a:pt x="37098" y="32307"/>
                        <a:pt x="36147" y="38959"/>
                      </a:cubicBezTo>
                      <a:cubicBezTo>
                        <a:pt x="44708" y="20905"/>
                        <a:pt x="60879" y="0"/>
                        <a:pt x="99880" y="0"/>
                      </a:cubicBezTo>
                      <a:cubicBezTo>
                        <a:pt x="137929" y="0"/>
                        <a:pt x="167417" y="23755"/>
                        <a:pt x="167417" y="78868"/>
                      </a:cubicBezTo>
                      <a:lnTo>
                        <a:pt x="167417" y="211898"/>
                      </a:lnTo>
                      <a:lnTo>
                        <a:pt x="132222" y="211898"/>
                      </a:lnTo>
                      <a:lnTo>
                        <a:pt x="132222" y="83619"/>
                      </a:lnTo>
                      <a:cubicBezTo>
                        <a:pt x="132222" y="52262"/>
                        <a:pt x="119856" y="31357"/>
                        <a:pt x="89416" y="31357"/>
                      </a:cubicBezTo>
                      <a:cubicBezTo>
                        <a:pt x="51367" y="31357"/>
                        <a:pt x="35196" y="60814"/>
                        <a:pt x="35196" y="102623"/>
                      </a:cubicBezTo>
                      <a:lnTo>
                        <a:pt x="35196" y="211898"/>
                      </a:lnTo>
                      <a:lnTo>
                        <a:pt x="0" y="211898"/>
                      </a:lnTo>
                      <a:lnTo>
                        <a:pt x="0" y="57013"/>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74" name="Freeform 373">
                  <a:extLst>
                    <a:ext uri="{FF2B5EF4-FFF2-40B4-BE49-F238E27FC236}">
                      <a16:creationId xmlns:a16="http://schemas.microsoft.com/office/drawing/2014/main" id="{9321CFC9-1012-8142-873D-77D5DC9F6CC1}"/>
                    </a:ext>
                  </a:extLst>
                </p:cNvPr>
                <p:cNvSpPr/>
                <p:nvPr/>
              </p:nvSpPr>
              <p:spPr>
                <a:xfrm>
                  <a:off x="3213852" y="5514094"/>
                  <a:ext cx="115099" cy="269861"/>
                </a:xfrm>
                <a:custGeom>
                  <a:avLst/>
                  <a:gdLst>
                    <a:gd name="connsiteX0" fmla="*/ 0 w 115099"/>
                    <a:gd name="connsiteY0" fmla="*/ 60814 h 269861"/>
                    <a:gd name="connsiteX1" fmla="*/ 35196 w 115099"/>
                    <a:gd name="connsiteY1" fmla="*/ 60814 h 269861"/>
                    <a:gd name="connsiteX2" fmla="*/ 35196 w 115099"/>
                    <a:gd name="connsiteY2" fmla="*/ 0 h 269861"/>
                    <a:gd name="connsiteX3" fmla="*/ 70391 w 115099"/>
                    <a:gd name="connsiteY3" fmla="*/ 0 h 269861"/>
                    <a:gd name="connsiteX4" fmla="*/ 70391 w 115099"/>
                    <a:gd name="connsiteY4" fmla="*/ 60814 h 269861"/>
                    <a:gd name="connsiteX5" fmla="*/ 115100 w 115099"/>
                    <a:gd name="connsiteY5" fmla="*/ 60814 h 269861"/>
                    <a:gd name="connsiteX6" fmla="*/ 115100 w 115099"/>
                    <a:gd name="connsiteY6" fmla="*/ 90271 h 269861"/>
                    <a:gd name="connsiteX7" fmla="*/ 70391 w 115099"/>
                    <a:gd name="connsiteY7" fmla="*/ 90271 h 269861"/>
                    <a:gd name="connsiteX8" fmla="*/ 70391 w 115099"/>
                    <a:gd name="connsiteY8" fmla="*/ 210948 h 269861"/>
                    <a:gd name="connsiteX9" fmla="*/ 93221 w 115099"/>
                    <a:gd name="connsiteY9" fmla="*/ 241355 h 269861"/>
                    <a:gd name="connsiteX10" fmla="*/ 111295 w 115099"/>
                    <a:gd name="connsiteY10" fmla="*/ 239454 h 269861"/>
                    <a:gd name="connsiteX11" fmla="*/ 111295 w 115099"/>
                    <a:gd name="connsiteY11" fmla="*/ 266060 h 269861"/>
                    <a:gd name="connsiteX12" fmla="*/ 80855 w 115099"/>
                    <a:gd name="connsiteY12" fmla="*/ 269861 h 269861"/>
                    <a:gd name="connsiteX13" fmla="*/ 35196 w 115099"/>
                    <a:gd name="connsiteY13" fmla="*/ 218550 h 269861"/>
                    <a:gd name="connsiteX14" fmla="*/ 35196 w 115099"/>
                    <a:gd name="connsiteY14" fmla="*/ 89320 h 269861"/>
                    <a:gd name="connsiteX15" fmla="*/ 0 w 115099"/>
                    <a:gd name="connsiteY15" fmla="*/ 89320 h 269861"/>
                    <a:gd name="connsiteX16" fmla="*/ 0 w 115099"/>
                    <a:gd name="connsiteY16" fmla="*/ 60814 h 269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5099" h="269861">
                      <a:moveTo>
                        <a:pt x="0" y="60814"/>
                      </a:moveTo>
                      <a:lnTo>
                        <a:pt x="35196" y="60814"/>
                      </a:lnTo>
                      <a:lnTo>
                        <a:pt x="35196" y="0"/>
                      </a:lnTo>
                      <a:lnTo>
                        <a:pt x="70391" y="0"/>
                      </a:lnTo>
                      <a:lnTo>
                        <a:pt x="70391" y="60814"/>
                      </a:lnTo>
                      <a:lnTo>
                        <a:pt x="115100" y="60814"/>
                      </a:lnTo>
                      <a:lnTo>
                        <a:pt x="115100" y="90271"/>
                      </a:lnTo>
                      <a:lnTo>
                        <a:pt x="70391" y="90271"/>
                      </a:lnTo>
                      <a:lnTo>
                        <a:pt x="70391" y="210948"/>
                      </a:lnTo>
                      <a:cubicBezTo>
                        <a:pt x="70391" y="230902"/>
                        <a:pt x="75148" y="241355"/>
                        <a:pt x="93221" y="241355"/>
                      </a:cubicBezTo>
                      <a:cubicBezTo>
                        <a:pt x="97977" y="241355"/>
                        <a:pt x="105587" y="241355"/>
                        <a:pt x="111295" y="239454"/>
                      </a:cubicBezTo>
                      <a:lnTo>
                        <a:pt x="111295" y="266060"/>
                      </a:lnTo>
                      <a:cubicBezTo>
                        <a:pt x="102733" y="268911"/>
                        <a:pt x="90367" y="269861"/>
                        <a:pt x="80855" y="269861"/>
                      </a:cubicBezTo>
                      <a:cubicBezTo>
                        <a:pt x="49464" y="269861"/>
                        <a:pt x="35196" y="252757"/>
                        <a:pt x="35196" y="218550"/>
                      </a:cubicBezTo>
                      <a:lnTo>
                        <a:pt x="35196" y="89320"/>
                      </a:lnTo>
                      <a:lnTo>
                        <a:pt x="0" y="89320"/>
                      </a:lnTo>
                      <a:lnTo>
                        <a:pt x="0" y="60814"/>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75" name="Freeform 374">
                  <a:extLst>
                    <a:ext uri="{FF2B5EF4-FFF2-40B4-BE49-F238E27FC236}">
                      <a16:creationId xmlns:a16="http://schemas.microsoft.com/office/drawing/2014/main" id="{B0E06D92-3C3E-4448-B910-7244CD36EAE3}"/>
                    </a:ext>
                  </a:extLst>
                </p:cNvPr>
                <p:cNvSpPr/>
                <p:nvPr/>
              </p:nvSpPr>
              <p:spPr>
                <a:xfrm>
                  <a:off x="3444051" y="5570156"/>
                  <a:ext cx="103684" cy="210947"/>
                </a:xfrm>
                <a:custGeom>
                  <a:avLst/>
                  <a:gdLst>
                    <a:gd name="connsiteX0" fmla="*/ 0 w 103684"/>
                    <a:gd name="connsiteY0" fmla="*/ 60814 h 210947"/>
                    <a:gd name="connsiteX1" fmla="*/ 0 w 103684"/>
                    <a:gd name="connsiteY1" fmla="*/ 4751 h 210947"/>
                    <a:gd name="connsiteX2" fmla="*/ 34244 w 103684"/>
                    <a:gd name="connsiteY2" fmla="*/ 4751 h 210947"/>
                    <a:gd name="connsiteX3" fmla="*/ 35196 w 103684"/>
                    <a:gd name="connsiteY3" fmla="*/ 46561 h 210947"/>
                    <a:gd name="connsiteX4" fmla="*/ 103685 w 103684"/>
                    <a:gd name="connsiteY4" fmla="*/ 0 h 210947"/>
                    <a:gd name="connsiteX5" fmla="*/ 103685 w 103684"/>
                    <a:gd name="connsiteY5" fmla="*/ 35158 h 210947"/>
                    <a:gd name="connsiteX6" fmla="*/ 35196 w 103684"/>
                    <a:gd name="connsiteY6" fmla="*/ 111175 h 210947"/>
                    <a:gd name="connsiteX7" fmla="*/ 35196 w 103684"/>
                    <a:gd name="connsiteY7" fmla="*/ 210948 h 210947"/>
                    <a:gd name="connsiteX8" fmla="*/ 0 w 103684"/>
                    <a:gd name="connsiteY8" fmla="*/ 210948 h 210947"/>
                    <a:gd name="connsiteX9" fmla="*/ 0 w 103684"/>
                    <a:gd name="connsiteY9" fmla="*/ 60814 h 21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684" h="210947">
                      <a:moveTo>
                        <a:pt x="0" y="60814"/>
                      </a:moveTo>
                      <a:cubicBezTo>
                        <a:pt x="0" y="32307"/>
                        <a:pt x="0" y="16154"/>
                        <a:pt x="0" y="4751"/>
                      </a:cubicBezTo>
                      <a:lnTo>
                        <a:pt x="34244" y="4751"/>
                      </a:lnTo>
                      <a:cubicBezTo>
                        <a:pt x="35196" y="10452"/>
                        <a:pt x="35196" y="26606"/>
                        <a:pt x="35196" y="46561"/>
                      </a:cubicBezTo>
                      <a:cubicBezTo>
                        <a:pt x="45659" y="19004"/>
                        <a:pt x="70391" y="950"/>
                        <a:pt x="103685" y="0"/>
                      </a:cubicBezTo>
                      <a:lnTo>
                        <a:pt x="103685" y="35158"/>
                      </a:lnTo>
                      <a:cubicBezTo>
                        <a:pt x="61830" y="36108"/>
                        <a:pt x="35196" y="58913"/>
                        <a:pt x="35196" y="111175"/>
                      </a:cubicBezTo>
                      <a:lnTo>
                        <a:pt x="35196" y="210948"/>
                      </a:lnTo>
                      <a:lnTo>
                        <a:pt x="0" y="210948"/>
                      </a:lnTo>
                      <a:lnTo>
                        <a:pt x="0" y="60814"/>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76" name="Freeform 375">
                  <a:extLst>
                    <a:ext uri="{FF2B5EF4-FFF2-40B4-BE49-F238E27FC236}">
                      <a16:creationId xmlns:a16="http://schemas.microsoft.com/office/drawing/2014/main" id="{C28177D4-480C-9745-A1B4-76809A0BC637}"/>
                    </a:ext>
                  </a:extLst>
                </p:cNvPr>
                <p:cNvSpPr/>
                <p:nvPr/>
              </p:nvSpPr>
              <p:spPr>
                <a:xfrm>
                  <a:off x="3647615" y="5571107"/>
                  <a:ext cx="178832" cy="215698"/>
                </a:xfrm>
                <a:custGeom>
                  <a:avLst/>
                  <a:gdLst>
                    <a:gd name="connsiteX0" fmla="*/ 36147 w 178832"/>
                    <a:gd name="connsiteY0" fmla="*/ 114026 h 215698"/>
                    <a:gd name="connsiteX1" fmla="*/ 91319 w 178832"/>
                    <a:gd name="connsiteY1" fmla="*/ 186242 h 215698"/>
                    <a:gd name="connsiteX2" fmla="*/ 140783 w 178832"/>
                    <a:gd name="connsiteY2" fmla="*/ 153935 h 215698"/>
                    <a:gd name="connsiteX3" fmla="*/ 175978 w 178832"/>
                    <a:gd name="connsiteY3" fmla="*/ 153935 h 215698"/>
                    <a:gd name="connsiteX4" fmla="*/ 90367 w 178832"/>
                    <a:gd name="connsiteY4" fmla="*/ 215699 h 215698"/>
                    <a:gd name="connsiteX5" fmla="*/ 0 w 178832"/>
                    <a:gd name="connsiteY5" fmla="*/ 110225 h 215698"/>
                    <a:gd name="connsiteX6" fmla="*/ 92270 w 178832"/>
                    <a:gd name="connsiteY6" fmla="*/ 0 h 215698"/>
                    <a:gd name="connsiteX7" fmla="*/ 178832 w 178832"/>
                    <a:gd name="connsiteY7" fmla="*/ 97872 h 215698"/>
                    <a:gd name="connsiteX8" fmla="*/ 177881 w 178832"/>
                    <a:gd name="connsiteY8" fmla="*/ 114976 h 215698"/>
                    <a:gd name="connsiteX9" fmla="*/ 36147 w 178832"/>
                    <a:gd name="connsiteY9" fmla="*/ 114976 h 215698"/>
                    <a:gd name="connsiteX10" fmla="*/ 143637 w 178832"/>
                    <a:gd name="connsiteY10" fmla="*/ 88370 h 215698"/>
                    <a:gd name="connsiteX11" fmla="*/ 91319 w 178832"/>
                    <a:gd name="connsiteY11" fmla="*/ 27556 h 215698"/>
                    <a:gd name="connsiteX12" fmla="*/ 36147 w 178832"/>
                    <a:gd name="connsiteY12" fmla="*/ 88370 h 215698"/>
                    <a:gd name="connsiteX13" fmla="*/ 143637 w 178832"/>
                    <a:gd name="connsiteY13" fmla="*/ 88370 h 21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832" h="215698">
                      <a:moveTo>
                        <a:pt x="36147" y="114026"/>
                      </a:moveTo>
                      <a:cubicBezTo>
                        <a:pt x="36147" y="155835"/>
                        <a:pt x="57074" y="186242"/>
                        <a:pt x="91319" y="186242"/>
                      </a:cubicBezTo>
                      <a:cubicBezTo>
                        <a:pt x="123661" y="186242"/>
                        <a:pt x="134124" y="169138"/>
                        <a:pt x="140783" y="153935"/>
                      </a:cubicBezTo>
                      <a:lnTo>
                        <a:pt x="175978" y="153935"/>
                      </a:lnTo>
                      <a:cubicBezTo>
                        <a:pt x="168368" y="180541"/>
                        <a:pt x="146490" y="215699"/>
                        <a:pt x="90367" y="215699"/>
                      </a:cubicBezTo>
                      <a:cubicBezTo>
                        <a:pt x="26634" y="215699"/>
                        <a:pt x="0" y="162487"/>
                        <a:pt x="0" y="110225"/>
                      </a:cubicBezTo>
                      <a:cubicBezTo>
                        <a:pt x="0" y="48461"/>
                        <a:pt x="30439" y="0"/>
                        <a:pt x="92270" y="0"/>
                      </a:cubicBezTo>
                      <a:cubicBezTo>
                        <a:pt x="157905" y="0"/>
                        <a:pt x="178832" y="53212"/>
                        <a:pt x="178832" y="97872"/>
                      </a:cubicBezTo>
                      <a:cubicBezTo>
                        <a:pt x="178832" y="104524"/>
                        <a:pt x="178832" y="109275"/>
                        <a:pt x="177881" y="114976"/>
                      </a:cubicBezTo>
                      <a:lnTo>
                        <a:pt x="36147" y="114976"/>
                      </a:lnTo>
                      <a:close/>
                      <a:moveTo>
                        <a:pt x="143637" y="88370"/>
                      </a:moveTo>
                      <a:cubicBezTo>
                        <a:pt x="143637" y="54162"/>
                        <a:pt x="126514" y="27556"/>
                        <a:pt x="91319" y="27556"/>
                      </a:cubicBezTo>
                      <a:cubicBezTo>
                        <a:pt x="55172" y="27556"/>
                        <a:pt x="39952" y="53212"/>
                        <a:pt x="36147" y="88370"/>
                      </a:cubicBezTo>
                      <a:lnTo>
                        <a:pt x="143637" y="88370"/>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77" name="Freeform 376">
                  <a:extLst>
                    <a:ext uri="{FF2B5EF4-FFF2-40B4-BE49-F238E27FC236}">
                      <a16:creationId xmlns:a16="http://schemas.microsoft.com/office/drawing/2014/main" id="{15C3EF6A-3D36-764C-ABA5-3985324AC87F}"/>
                    </a:ext>
                  </a:extLst>
                </p:cNvPr>
                <p:cNvSpPr/>
                <p:nvPr/>
              </p:nvSpPr>
              <p:spPr>
                <a:xfrm>
                  <a:off x="3952010" y="5570156"/>
                  <a:ext cx="182636" cy="292666"/>
                </a:xfrm>
                <a:custGeom>
                  <a:avLst/>
                  <a:gdLst>
                    <a:gd name="connsiteX0" fmla="*/ 35196 w 182636"/>
                    <a:gd name="connsiteY0" fmla="*/ 186242 h 292666"/>
                    <a:gd name="connsiteX1" fmla="*/ 35196 w 182636"/>
                    <a:gd name="connsiteY1" fmla="*/ 292666 h 292666"/>
                    <a:gd name="connsiteX2" fmla="*/ 0 w 182636"/>
                    <a:gd name="connsiteY2" fmla="*/ 292666 h 292666"/>
                    <a:gd name="connsiteX3" fmla="*/ 0 w 182636"/>
                    <a:gd name="connsiteY3" fmla="*/ 55112 h 292666"/>
                    <a:gd name="connsiteX4" fmla="*/ 0 w 182636"/>
                    <a:gd name="connsiteY4" fmla="*/ 4751 h 292666"/>
                    <a:gd name="connsiteX5" fmla="*/ 34245 w 182636"/>
                    <a:gd name="connsiteY5" fmla="*/ 4751 h 292666"/>
                    <a:gd name="connsiteX6" fmla="*/ 35196 w 182636"/>
                    <a:gd name="connsiteY6" fmla="*/ 37058 h 292666"/>
                    <a:gd name="connsiteX7" fmla="*/ 101782 w 182636"/>
                    <a:gd name="connsiteY7" fmla="*/ 0 h 292666"/>
                    <a:gd name="connsiteX8" fmla="*/ 182637 w 182636"/>
                    <a:gd name="connsiteY8" fmla="*/ 102623 h 292666"/>
                    <a:gd name="connsiteX9" fmla="*/ 94172 w 182636"/>
                    <a:gd name="connsiteY9" fmla="*/ 215699 h 292666"/>
                    <a:gd name="connsiteX10" fmla="*/ 35196 w 182636"/>
                    <a:gd name="connsiteY10" fmla="*/ 186242 h 292666"/>
                    <a:gd name="connsiteX11" fmla="*/ 146490 w 182636"/>
                    <a:gd name="connsiteY11" fmla="*/ 104524 h 292666"/>
                    <a:gd name="connsiteX12" fmla="*/ 92270 w 182636"/>
                    <a:gd name="connsiteY12" fmla="*/ 30407 h 292666"/>
                    <a:gd name="connsiteX13" fmla="*/ 33293 w 182636"/>
                    <a:gd name="connsiteY13" fmla="*/ 107374 h 292666"/>
                    <a:gd name="connsiteX14" fmla="*/ 89416 w 182636"/>
                    <a:gd name="connsiteY14" fmla="*/ 186242 h 292666"/>
                    <a:gd name="connsiteX15" fmla="*/ 146490 w 182636"/>
                    <a:gd name="connsiteY15" fmla="*/ 104524 h 29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2636" h="292666">
                      <a:moveTo>
                        <a:pt x="35196" y="186242"/>
                      </a:moveTo>
                      <a:lnTo>
                        <a:pt x="35196" y="292666"/>
                      </a:lnTo>
                      <a:lnTo>
                        <a:pt x="0" y="292666"/>
                      </a:lnTo>
                      <a:lnTo>
                        <a:pt x="0" y="55112"/>
                      </a:lnTo>
                      <a:cubicBezTo>
                        <a:pt x="0" y="38009"/>
                        <a:pt x="0" y="20905"/>
                        <a:pt x="0" y="4751"/>
                      </a:cubicBezTo>
                      <a:lnTo>
                        <a:pt x="34245" y="4751"/>
                      </a:lnTo>
                      <a:cubicBezTo>
                        <a:pt x="35196" y="11403"/>
                        <a:pt x="35196" y="23755"/>
                        <a:pt x="35196" y="37058"/>
                      </a:cubicBezTo>
                      <a:cubicBezTo>
                        <a:pt x="46610" y="16154"/>
                        <a:pt x="66586" y="0"/>
                        <a:pt x="101782" y="0"/>
                      </a:cubicBezTo>
                      <a:cubicBezTo>
                        <a:pt x="148393" y="0"/>
                        <a:pt x="182637" y="39909"/>
                        <a:pt x="182637" y="102623"/>
                      </a:cubicBezTo>
                      <a:cubicBezTo>
                        <a:pt x="182637" y="176740"/>
                        <a:pt x="143637" y="215699"/>
                        <a:pt x="94172" y="215699"/>
                      </a:cubicBezTo>
                      <a:cubicBezTo>
                        <a:pt x="61830" y="216649"/>
                        <a:pt x="44708" y="202396"/>
                        <a:pt x="35196" y="186242"/>
                      </a:cubicBezTo>
                      <a:close/>
                      <a:moveTo>
                        <a:pt x="146490" y="104524"/>
                      </a:moveTo>
                      <a:cubicBezTo>
                        <a:pt x="146490" y="60814"/>
                        <a:pt x="126514" y="30407"/>
                        <a:pt x="92270" y="30407"/>
                      </a:cubicBezTo>
                      <a:cubicBezTo>
                        <a:pt x="50415" y="30407"/>
                        <a:pt x="33293" y="57013"/>
                        <a:pt x="33293" y="107374"/>
                      </a:cubicBezTo>
                      <a:cubicBezTo>
                        <a:pt x="33293" y="155835"/>
                        <a:pt x="46610" y="186242"/>
                        <a:pt x="89416" y="186242"/>
                      </a:cubicBezTo>
                      <a:cubicBezTo>
                        <a:pt x="126514" y="186242"/>
                        <a:pt x="146490" y="154885"/>
                        <a:pt x="146490" y="104524"/>
                      </a:cubicBez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78" name="Freeform 377">
                  <a:extLst>
                    <a:ext uri="{FF2B5EF4-FFF2-40B4-BE49-F238E27FC236}">
                      <a16:creationId xmlns:a16="http://schemas.microsoft.com/office/drawing/2014/main" id="{F5F6C4D4-9726-D045-966D-46CD02C52384}"/>
                    </a:ext>
                  </a:extLst>
                </p:cNvPr>
                <p:cNvSpPr/>
                <p:nvPr/>
              </p:nvSpPr>
              <p:spPr>
                <a:xfrm>
                  <a:off x="4261161" y="5570156"/>
                  <a:ext cx="103684" cy="210947"/>
                </a:xfrm>
                <a:custGeom>
                  <a:avLst/>
                  <a:gdLst>
                    <a:gd name="connsiteX0" fmla="*/ 0 w 103684"/>
                    <a:gd name="connsiteY0" fmla="*/ 60814 h 210947"/>
                    <a:gd name="connsiteX1" fmla="*/ 0 w 103684"/>
                    <a:gd name="connsiteY1" fmla="*/ 4751 h 210947"/>
                    <a:gd name="connsiteX2" fmla="*/ 34245 w 103684"/>
                    <a:gd name="connsiteY2" fmla="*/ 4751 h 210947"/>
                    <a:gd name="connsiteX3" fmla="*/ 35196 w 103684"/>
                    <a:gd name="connsiteY3" fmla="*/ 46561 h 210947"/>
                    <a:gd name="connsiteX4" fmla="*/ 103685 w 103684"/>
                    <a:gd name="connsiteY4" fmla="*/ 0 h 210947"/>
                    <a:gd name="connsiteX5" fmla="*/ 103685 w 103684"/>
                    <a:gd name="connsiteY5" fmla="*/ 35158 h 210947"/>
                    <a:gd name="connsiteX6" fmla="*/ 35196 w 103684"/>
                    <a:gd name="connsiteY6" fmla="*/ 111175 h 210947"/>
                    <a:gd name="connsiteX7" fmla="*/ 35196 w 103684"/>
                    <a:gd name="connsiteY7" fmla="*/ 210948 h 210947"/>
                    <a:gd name="connsiteX8" fmla="*/ 0 w 103684"/>
                    <a:gd name="connsiteY8" fmla="*/ 210948 h 210947"/>
                    <a:gd name="connsiteX9" fmla="*/ 0 w 103684"/>
                    <a:gd name="connsiteY9" fmla="*/ 60814 h 21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684" h="210947">
                      <a:moveTo>
                        <a:pt x="0" y="60814"/>
                      </a:moveTo>
                      <a:cubicBezTo>
                        <a:pt x="0" y="32307"/>
                        <a:pt x="0" y="16154"/>
                        <a:pt x="0" y="4751"/>
                      </a:cubicBezTo>
                      <a:lnTo>
                        <a:pt x="34245" y="4751"/>
                      </a:lnTo>
                      <a:cubicBezTo>
                        <a:pt x="35196" y="10452"/>
                        <a:pt x="35196" y="26606"/>
                        <a:pt x="35196" y="46561"/>
                      </a:cubicBezTo>
                      <a:cubicBezTo>
                        <a:pt x="45659" y="19004"/>
                        <a:pt x="70391" y="950"/>
                        <a:pt x="103685" y="0"/>
                      </a:cubicBezTo>
                      <a:lnTo>
                        <a:pt x="103685" y="35158"/>
                      </a:lnTo>
                      <a:cubicBezTo>
                        <a:pt x="61830" y="36108"/>
                        <a:pt x="35196" y="58913"/>
                        <a:pt x="35196" y="111175"/>
                      </a:cubicBezTo>
                      <a:lnTo>
                        <a:pt x="35196" y="210948"/>
                      </a:lnTo>
                      <a:lnTo>
                        <a:pt x="0" y="210948"/>
                      </a:lnTo>
                      <a:lnTo>
                        <a:pt x="0" y="60814"/>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79" name="Freeform 378">
                  <a:extLst>
                    <a:ext uri="{FF2B5EF4-FFF2-40B4-BE49-F238E27FC236}">
                      <a16:creationId xmlns:a16="http://schemas.microsoft.com/office/drawing/2014/main" id="{D2792C3B-BA1E-C341-A63E-7ECAF31488AB}"/>
                    </a:ext>
                  </a:extLst>
                </p:cNvPr>
                <p:cNvSpPr/>
                <p:nvPr/>
              </p:nvSpPr>
              <p:spPr>
                <a:xfrm>
                  <a:off x="4463774" y="5571107"/>
                  <a:ext cx="178832" cy="215698"/>
                </a:xfrm>
                <a:custGeom>
                  <a:avLst/>
                  <a:gdLst>
                    <a:gd name="connsiteX0" fmla="*/ 36147 w 178832"/>
                    <a:gd name="connsiteY0" fmla="*/ 114026 h 215698"/>
                    <a:gd name="connsiteX1" fmla="*/ 91319 w 178832"/>
                    <a:gd name="connsiteY1" fmla="*/ 186242 h 215698"/>
                    <a:gd name="connsiteX2" fmla="*/ 140783 w 178832"/>
                    <a:gd name="connsiteY2" fmla="*/ 153935 h 215698"/>
                    <a:gd name="connsiteX3" fmla="*/ 175978 w 178832"/>
                    <a:gd name="connsiteY3" fmla="*/ 153935 h 215698"/>
                    <a:gd name="connsiteX4" fmla="*/ 90367 w 178832"/>
                    <a:gd name="connsiteY4" fmla="*/ 215699 h 215698"/>
                    <a:gd name="connsiteX5" fmla="*/ 0 w 178832"/>
                    <a:gd name="connsiteY5" fmla="*/ 110225 h 215698"/>
                    <a:gd name="connsiteX6" fmla="*/ 92270 w 178832"/>
                    <a:gd name="connsiteY6" fmla="*/ 0 h 215698"/>
                    <a:gd name="connsiteX7" fmla="*/ 178832 w 178832"/>
                    <a:gd name="connsiteY7" fmla="*/ 97872 h 215698"/>
                    <a:gd name="connsiteX8" fmla="*/ 177881 w 178832"/>
                    <a:gd name="connsiteY8" fmla="*/ 114976 h 215698"/>
                    <a:gd name="connsiteX9" fmla="*/ 36147 w 178832"/>
                    <a:gd name="connsiteY9" fmla="*/ 114976 h 215698"/>
                    <a:gd name="connsiteX10" fmla="*/ 144588 w 178832"/>
                    <a:gd name="connsiteY10" fmla="*/ 88370 h 215698"/>
                    <a:gd name="connsiteX11" fmla="*/ 92270 w 178832"/>
                    <a:gd name="connsiteY11" fmla="*/ 27556 h 215698"/>
                    <a:gd name="connsiteX12" fmla="*/ 37098 w 178832"/>
                    <a:gd name="connsiteY12" fmla="*/ 88370 h 215698"/>
                    <a:gd name="connsiteX13" fmla="*/ 144588 w 178832"/>
                    <a:gd name="connsiteY13" fmla="*/ 88370 h 21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832" h="215698">
                      <a:moveTo>
                        <a:pt x="36147" y="114026"/>
                      </a:moveTo>
                      <a:cubicBezTo>
                        <a:pt x="36147" y="155835"/>
                        <a:pt x="57074" y="186242"/>
                        <a:pt x="91319" y="186242"/>
                      </a:cubicBezTo>
                      <a:cubicBezTo>
                        <a:pt x="123661" y="186242"/>
                        <a:pt x="134124" y="169138"/>
                        <a:pt x="140783" y="153935"/>
                      </a:cubicBezTo>
                      <a:lnTo>
                        <a:pt x="175978" y="153935"/>
                      </a:lnTo>
                      <a:cubicBezTo>
                        <a:pt x="168369" y="180541"/>
                        <a:pt x="146490" y="215699"/>
                        <a:pt x="90367" y="215699"/>
                      </a:cubicBezTo>
                      <a:cubicBezTo>
                        <a:pt x="26635" y="215699"/>
                        <a:pt x="0" y="162487"/>
                        <a:pt x="0" y="110225"/>
                      </a:cubicBezTo>
                      <a:cubicBezTo>
                        <a:pt x="0" y="48461"/>
                        <a:pt x="30440" y="0"/>
                        <a:pt x="92270" y="0"/>
                      </a:cubicBezTo>
                      <a:cubicBezTo>
                        <a:pt x="157905" y="0"/>
                        <a:pt x="178832" y="53212"/>
                        <a:pt x="178832" y="97872"/>
                      </a:cubicBezTo>
                      <a:cubicBezTo>
                        <a:pt x="178832" y="104524"/>
                        <a:pt x="178832" y="109275"/>
                        <a:pt x="177881" y="114976"/>
                      </a:cubicBezTo>
                      <a:lnTo>
                        <a:pt x="36147" y="114976"/>
                      </a:lnTo>
                      <a:close/>
                      <a:moveTo>
                        <a:pt x="144588" y="88370"/>
                      </a:moveTo>
                      <a:cubicBezTo>
                        <a:pt x="144588" y="54162"/>
                        <a:pt x="127465" y="27556"/>
                        <a:pt x="92270" y="27556"/>
                      </a:cubicBezTo>
                      <a:cubicBezTo>
                        <a:pt x="56123" y="27556"/>
                        <a:pt x="40903" y="53212"/>
                        <a:pt x="37098" y="88370"/>
                      </a:cubicBezTo>
                      <a:lnTo>
                        <a:pt x="144588" y="88370"/>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80" name="Freeform 379">
                  <a:extLst>
                    <a:ext uri="{FF2B5EF4-FFF2-40B4-BE49-F238E27FC236}">
                      <a16:creationId xmlns:a16="http://schemas.microsoft.com/office/drawing/2014/main" id="{FDA940EA-99E8-8B42-BFAA-868D7C6019E5}"/>
                    </a:ext>
                  </a:extLst>
                </p:cNvPr>
                <p:cNvSpPr/>
                <p:nvPr/>
              </p:nvSpPr>
              <p:spPr>
                <a:xfrm>
                  <a:off x="4768170" y="5570156"/>
                  <a:ext cx="167417" cy="211898"/>
                </a:xfrm>
                <a:custGeom>
                  <a:avLst/>
                  <a:gdLst>
                    <a:gd name="connsiteX0" fmla="*/ 951 w 167417"/>
                    <a:gd name="connsiteY0" fmla="*/ 57013 h 211898"/>
                    <a:gd name="connsiteX1" fmla="*/ 951 w 167417"/>
                    <a:gd name="connsiteY1" fmla="*/ 4751 h 211898"/>
                    <a:gd name="connsiteX2" fmla="*/ 35196 w 167417"/>
                    <a:gd name="connsiteY2" fmla="*/ 4751 h 211898"/>
                    <a:gd name="connsiteX3" fmla="*/ 36147 w 167417"/>
                    <a:gd name="connsiteY3" fmla="*/ 38959 h 211898"/>
                    <a:gd name="connsiteX4" fmla="*/ 99880 w 167417"/>
                    <a:gd name="connsiteY4" fmla="*/ 0 h 211898"/>
                    <a:gd name="connsiteX5" fmla="*/ 167417 w 167417"/>
                    <a:gd name="connsiteY5" fmla="*/ 78868 h 211898"/>
                    <a:gd name="connsiteX6" fmla="*/ 167417 w 167417"/>
                    <a:gd name="connsiteY6" fmla="*/ 211898 h 211898"/>
                    <a:gd name="connsiteX7" fmla="*/ 132222 w 167417"/>
                    <a:gd name="connsiteY7" fmla="*/ 211898 h 211898"/>
                    <a:gd name="connsiteX8" fmla="*/ 132222 w 167417"/>
                    <a:gd name="connsiteY8" fmla="*/ 83619 h 211898"/>
                    <a:gd name="connsiteX9" fmla="*/ 89416 w 167417"/>
                    <a:gd name="connsiteY9" fmla="*/ 31357 h 211898"/>
                    <a:gd name="connsiteX10" fmla="*/ 35196 w 167417"/>
                    <a:gd name="connsiteY10" fmla="*/ 102623 h 211898"/>
                    <a:gd name="connsiteX11" fmla="*/ 35196 w 167417"/>
                    <a:gd name="connsiteY11" fmla="*/ 211898 h 211898"/>
                    <a:gd name="connsiteX12" fmla="*/ 0 w 167417"/>
                    <a:gd name="connsiteY12" fmla="*/ 211898 h 211898"/>
                    <a:gd name="connsiteX13" fmla="*/ 0 w 167417"/>
                    <a:gd name="connsiteY13" fmla="*/ 57013 h 211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7417" h="211898">
                      <a:moveTo>
                        <a:pt x="951" y="57013"/>
                      </a:moveTo>
                      <a:cubicBezTo>
                        <a:pt x="951" y="38959"/>
                        <a:pt x="951" y="20905"/>
                        <a:pt x="951" y="4751"/>
                      </a:cubicBezTo>
                      <a:lnTo>
                        <a:pt x="35196" y="4751"/>
                      </a:lnTo>
                      <a:cubicBezTo>
                        <a:pt x="36147" y="10452"/>
                        <a:pt x="37098" y="32307"/>
                        <a:pt x="36147" y="38959"/>
                      </a:cubicBezTo>
                      <a:cubicBezTo>
                        <a:pt x="44708" y="20905"/>
                        <a:pt x="60879" y="0"/>
                        <a:pt x="99880" y="0"/>
                      </a:cubicBezTo>
                      <a:cubicBezTo>
                        <a:pt x="137929" y="0"/>
                        <a:pt x="167417" y="23755"/>
                        <a:pt x="167417" y="78868"/>
                      </a:cubicBezTo>
                      <a:lnTo>
                        <a:pt x="167417" y="211898"/>
                      </a:lnTo>
                      <a:lnTo>
                        <a:pt x="132222" y="211898"/>
                      </a:lnTo>
                      <a:lnTo>
                        <a:pt x="132222" y="83619"/>
                      </a:lnTo>
                      <a:cubicBezTo>
                        <a:pt x="132222" y="52262"/>
                        <a:pt x="119856" y="31357"/>
                        <a:pt x="89416" y="31357"/>
                      </a:cubicBezTo>
                      <a:cubicBezTo>
                        <a:pt x="51367" y="31357"/>
                        <a:pt x="35196" y="60814"/>
                        <a:pt x="35196" y="102623"/>
                      </a:cubicBezTo>
                      <a:lnTo>
                        <a:pt x="35196" y="211898"/>
                      </a:lnTo>
                      <a:lnTo>
                        <a:pt x="0" y="211898"/>
                      </a:lnTo>
                      <a:lnTo>
                        <a:pt x="0" y="57013"/>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81" name="Freeform 380">
                  <a:extLst>
                    <a:ext uri="{FF2B5EF4-FFF2-40B4-BE49-F238E27FC236}">
                      <a16:creationId xmlns:a16="http://schemas.microsoft.com/office/drawing/2014/main" id="{AA20533C-6971-C044-9A3E-EDFF6D7C084C}"/>
                    </a:ext>
                  </a:extLst>
                </p:cNvPr>
                <p:cNvSpPr/>
                <p:nvPr/>
              </p:nvSpPr>
              <p:spPr>
                <a:xfrm>
                  <a:off x="5061150" y="5571107"/>
                  <a:ext cx="178832" cy="215698"/>
                </a:xfrm>
                <a:custGeom>
                  <a:avLst/>
                  <a:gdLst>
                    <a:gd name="connsiteX0" fmla="*/ 36147 w 178832"/>
                    <a:gd name="connsiteY0" fmla="*/ 114026 h 215698"/>
                    <a:gd name="connsiteX1" fmla="*/ 91318 w 178832"/>
                    <a:gd name="connsiteY1" fmla="*/ 186242 h 215698"/>
                    <a:gd name="connsiteX2" fmla="*/ 140783 w 178832"/>
                    <a:gd name="connsiteY2" fmla="*/ 153935 h 215698"/>
                    <a:gd name="connsiteX3" fmla="*/ 175978 w 178832"/>
                    <a:gd name="connsiteY3" fmla="*/ 153935 h 215698"/>
                    <a:gd name="connsiteX4" fmla="*/ 90367 w 178832"/>
                    <a:gd name="connsiteY4" fmla="*/ 215699 h 215698"/>
                    <a:gd name="connsiteX5" fmla="*/ 0 w 178832"/>
                    <a:gd name="connsiteY5" fmla="*/ 110225 h 215698"/>
                    <a:gd name="connsiteX6" fmla="*/ 92270 w 178832"/>
                    <a:gd name="connsiteY6" fmla="*/ 0 h 215698"/>
                    <a:gd name="connsiteX7" fmla="*/ 178832 w 178832"/>
                    <a:gd name="connsiteY7" fmla="*/ 97872 h 215698"/>
                    <a:gd name="connsiteX8" fmla="*/ 177881 w 178832"/>
                    <a:gd name="connsiteY8" fmla="*/ 114976 h 215698"/>
                    <a:gd name="connsiteX9" fmla="*/ 36147 w 178832"/>
                    <a:gd name="connsiteY9" fmla="*/ 114976 h 215698"/>
                    <a:gd name="connsiteX10" fmla="*/ 143636 w 178832"/>
                    <a:gd name="connsiteY10" fmla="*/ 88370 h 215698"/>
                    <a:gd name="connsiteX11" fmla="*/ 91318 w 178832"/>
                    <a:gd name="connsiteY11" fmla="*/ 27556 h 215698"/>
                    <a:gd name="connsiteX12" fmla="*/ 36147 w 178832"/>
                    <a:gd name="connsiteY12" fmla="*/ 88370 h 215698"/>
                    <a:gd name="connsiteX13" fmla="*/ 143636 w 178832"/>
                    <a:gd name="connsiteY13" fmla="*/ 88370 h 21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832" h="215698">
                      <a:moveTo>
                        <a:pt x="36147" y="114026"/>
                      </a:moveTo>
                      <a:cubicBezTo>
                        <a:pt x="36147" y="155835"/>
                        <a:pt x="57074" y="186242"/>
                        <a:pt x="91318" y="186242"/>
                      </a:cubicBezTo>
                      <a:cubicBezTo>
                        <a:pt x="123661" y="186242"/>
                        <a:pt x="134124" y="169138"/>
                        <a:pt x="140783" y="153935"/>
                      </a:cubicBezTo>
                      <a:lnTo>
                        <a:pt x="175978" y="153935"/>
                      </a:lnTo>
                      <a:cubicBezTo>
                        <a:pt x="168369" y="180541"/>
                        <a:pt x="146490" y="215699"/>
                        <a:pt x="90367" y="215699"/>
                      </a:cubicBezTo>
                      <a:cubicBezTo>
                        <a:pt x="26634" y="215699"/>
                        <a:pt x="0" y="162487"/>
                        <a:pt x="0" y="110225"/>
                      </a:cubicBezTo>
                      <a:cubicBezTo>
                        <a:pt x="0" y="48461"/>
                        <a:pt x="30440" y="0"/>
                        <a:pt x="92270" y="0"/>
                      </a:cubicBezTo>
                      <a:cubicBezTo>
                        <a:pt x="157905" y="0"/>
                        <a:pt x="178832" y="53212"/>
                        <a:pt x="178832" y="97872"/>
                      </a:cubicBezTo>
                      <a:cubicBezTo>
                        <a:pt x="178832" y="104524"/>
                        <a:pt x="178832" y="109275"/>
                        <a:pt x="177881" y="114976"/>
                      </a:cubicBezTo>
                      <a:lnTo>
                        <a:pt x="36147" y="114976"/>
                      </a:lnTo>
                      <a:close/>
                      <a:moveTo>
                        <a:pt x="143636" y="88370"/>
                      </a:moveTo>
                      <a:cubicBezTo>
                        <a:pt x="143636" y="54162"/>
                        <a:pt x="126514" y="27556"/>
                        <a:pt x="91318" y="27556"/>
                      </a:cubicBezTo>
                      <a:cubicBezTo>
                        <a:pt x="55172" y="27556"/>
                        <a:pt x="39952" y="53212"/>
                        <a:pt x="36147" y="88370"/>
                      </a:cubicBezTo>
                      <a:lnTo>
                        <a:pt x="143636" y="88370"/>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82" name="Freeform 381">
                  <a:extLst>
                    <a:ext uri="{FF2B5EF4-FFF2-40B4-BE49-F238E27FC236}">
                      <a16:creationId xmlns:a16="http://schemas.microsoft.com/office/drawing/2014/main" id="{A647AEE0-ED2B-0B42-95AE-30ABDD581C26}"/>
                    </a:ext>
                  </a:extLst>
                </p:cNvPr>
                <p:cNvSpPr/>
                <p:nvPr/>
              </p:nvSpPr>
              <p:spPr>
                <a:xfrm>
                  <a:off x="5364594" y="5573957"/>
                  <a:ext cx="164564" cy="211898"/>
                </a:xfrm>
                <a:custGeom>
                  <a:avLst/>
                  <a:gdLst>
                    <a:gd name="connsiteX0" fmla="*/ 164564 w 164564"/>
                    <a:gd name="connsiteY0" fmla="*/ 147283 h 211898"/>
                    <a:gd name="connsiteX1" fmla="*/ 164564 w 164564"/>
                    <a:gd name="connsiteY1" fmla="*/ 207147 h 211898"/>
                    <a:gd name="connsiteX2" fmla="*/ 130319 w 164564"/>
                    <a:gd name="connsiteY2" fmla="*/ 207147 h 211898"/>
                    <a:gd name="connsiteX3" fmla="*/ 129368 w 164564"/>
                    <a:gd name="connsiteY3" fmla="*/ 175790 h 211898"/>
                    <a:gd name="connsiteX4" fmla="*/ 67538 w 164564"/>
                    <a:gd name="connsiteY4" fmla="*/ 211898 h 211898"/>
                    <a:gd name="connsiteX5" fmla="*/ 0 w 164564"/>
                    <a:gd name="connsiteY5" fmla="*/ 135881 h 211898"/>
                    <a:gd name="connsiteX6" fmla="*/ 0 w 164564"/>
                    <a:gd name="connsiteY6" fmla="*/ 0 h 211898"/>
                    <a:gd name="connsiteX7" fmla="*/ 35196 w 164564"/>
                    <a:gd name="connsiteY7" fmla="*/ 0 h 211898"/>
                    <a:gd name="connsiteX8" fmla="*/ 35196 w 164564"/>
                    <a:gd name="connsiteY8" fmla="*/ 128279 h 211898"/>
                    <a:gd name="connsiteX9" fmla="*/ 77050 w 164564"/>
                    <a:gd name="connsiteY9" fmla="*/ 180541 h 211898"/>
                    <a:gd name="connsiteX10" fmla="*/ 128417 w 164564"/>
                    <a:gd name="connsiteY10" fmla="*/ 108325 h 211898"/>
                    <a:gd name="connsiteX11" fmla="*/ 128417 w 164564"/>
                    <a:gd name="connsiteY11" fmla="*/ 950 h 211898"/>
                    <a:gd name="connsiteX12" fmla="*/ 163613 w 164564"/>
                    <a:gd name="connsiteY12" fmla="*/ 950 h 211898"/>
                    <a:gd name="connsiteX13" fmla="*/ 163613 w 164564"/>
                    <a:gd name="connsiteY13" fmla="*/ 147283 h 211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4564" h="211898">
                      <a:moveTo>
                        <a:pt x="164564" y="147283"/>
                      </a:moveTo>
                      <a:cubicBezTo>
                        <a:pt x="164564" y="167238"/>
                        <a:pt x="164564" y="194794"/>
                        <a:pt x="164564" y="207147"/>
                      </a:cubicBezTo>
                      <a:lnTo>
                        <a:pt x="130319" y="207147"/>
                      </a:lnTo>
                      <a:cubicBezTo>
                        <a:pt x="129368" y="201446"/>
                        <a:pt x="129368" y="189093"/>
                        <a:pt x="129368" y="175790"/>
                      </a:cubicBezTo>
                      <a:cubicBezTo>
                        <a:pt x="119856" y="198595"/>
                        <a:pt x="99880" y="211898"/>
                        <a:pt x="67538" y="211898"/>
                      </a:cubicBezTo>
                      <a:cubicBezTo>
                        <a:pt x="33293" y="211898"/>
                        <a:pt x="0" y="194794"/>
                        <a:pt x="0" y="135881"/>
                      </a:cubicBezTo>
                      <a:lnTo>
                        <a:pt x="0" y="0"/>
                      </a:lnTo>
                      <a:lnTo>
                        <a:pt x="35196" y="0"/>
                      </a:lnTo>
                      <a:lnTo>
                        <a:pt x="35196" y="128279"/>
                      </a:lnTo>
                      <a:cubicBezTo>
                        <a:pt x="35196" y="155835"/>
                        <a:pt x="43757" y="180541"/>
                        <a:pt x="77050" y="180541"/>
                      </a:cubicBezTo>
                      <a:cubicBezTo>
                        <a:pt x="114148" y="180541"/>
                        <a:pt x="128417" y="159636"/>
                        <a:pt x="128417" y="108325"/>
                      </a:cubicBezTo>
                      <a:lnTo>
                        <a:pt x="128417" y="950"/>
                      </a:lnTo>
                      <a:lnTo>
                        <a:pt x="163613" y="950"/>
                      </a:lnTo>
                      <a:lnTo>
                        <a:pt x="163613" y="147283"/>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83" name="Freeform 382">
                  <a:extLst>
                    <a:ext uri="{FF2B5EF4-FFF2-40B4-BE49-F238E27FC236}">
                      <a16:creationId xmlns:a16="http://schemas.microsoft.com/office/drawing/2014/main" id="{C0250EDD-1949-544D-8EAF-32898851853A}"/>
                    </a:ext>
                  </a:extLst>
                </p:cNvPr>
                <p:cNvSpPr/>
                <p:nvPr/>
              </p:nvSpPr>
              <p:spPr>
                <a:xfrm>
                  <a:off x="5668989" y="5570156"/>
                  <a:ext cx="103684" cy="210947"/>
                </a:xfrm>
                <a:custGeom>
                  <a:avLst/>
                  <a:gdLst>
                    <a:gd name="connsiteX0" fmla="*/ 0 w 103684"/>
                    <a:gd name="connsiteY0" fmla="*/ 60814 h 210947"/>
                    <a:gd name="connsiteX1" fmla="*/ 0 w 103684"/>
                    <a:gd name="connsiteY1" fmla="*/ 4751 h 210947"/>
                    <a:gd name="connsiteX2" fmla="*/ 34245 w 103684"/>
                    <a:gd name="connsiteY2" fmla="*/ 4751 h 210947"/>
                    <a:gd name="connsiteX3" fmla="*/ 35196 w 103684"/>
                    <a:gd name="connsiteY3" fmla="*/ 46561 h 210947"/>
                    <a:gd name="connsiteX4" fmla="*/ 103685 w 103684"/>
                    <a:gd name="connsiteY4" fmla="*/ 0 h 210947"/>
                    <a:gd name="connsiteX5" fmla="*/ 103685 w 103684"/>
                    <a:gd name="connsiteY5" fmla="*/ 35158 h 210947"/>
                    <a:gd name="connsiteX6" fmla="*/ 35196 w 103684"/>
                    <a:gd name="connsiteY6" fmla="*/ 111175 h 210947"/>
                    <a:gd name="connsiteX7" fmla="*/ 35196 w 103684"/>
                    <a:gd name="connsiteY7" fmla="*/ 210948 h 210947"/>
                    <a:gd name="connsiteX8" fmla="*/ 0 w 103684"/>
                    <a:gd name="connsiteY8" fmla="*/ 210948 h 210947"/>
                    <a:gd name="connsiteX9" fmla="*/ 0 w 103684"/>
                    <a:gd name="connsiteY9" fmla="*/ 60814 h 21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684" h="210947">
                      <a:moveTo>
                        <a:pt x="0" y="60814"/>
                      </a:moveTo>
                      <a:cubicBezTo>
                        <a:pt x="0" y="32307"/>
                        <a:pt x="0" y="16154"/>
                        <a:pt x="0" y="4751"/>
                      </a:cubicBezTo>
                      <a:lnTo>
                        <a:pt x="34245" y="4751"/>
                      </a:lnTo>
                      <a:cubicBezTo>
                        <a:pt x="35196" y="10452"/>
                        <a:pt x="35196" y="26606"/>
                        <a:pt x="35196" y="46561"/>
                      </a:cubicBezTo>
                      <a:cubicBezTo>
                        <a:pt x="45660" y="19004"/>
                        <a:pt x="70392" y="950"/>
                        <a:pt x="103685" y="0"/>
                      </a:cubicBezTo>
                      <a:lnTo>
                        <a:pt x="103685" y="35158"/>
                      </a:lnTo>
                      <a:cubicBezTo>
                        <a:pt x="61830" y="36108"/>
                        <a:pt x="35196" y="58913"/>
                        <a:pt x="35196" y="111175"/>
                      </a:cubicBezTo>
                      <a:lnTo>
                        <a:pt x="35196" y="210948"/>
                      </a:lnTo>
                      <a:lnTo>
                        <a:pt x="0" y="210948"/>
                      </a:lnTo>
                      <a:lnTo>
                        <a:pt x="0" y="60814"/>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84" name="Freeform 383">
                  <a:extLst>
                    <a:ext uri="{FF2B5EF4-FFF2-40B4-BE49-F238E27FC236}">
                      <a16:creationId xmlns:a16="http://schemas.microsoft.com/office/drawing/2014/main" id="{31874C50-87DB-4642-BE61-B70127DAFFC3}"/>
                    </a:ext>
                  </a:extLst>
                </p:cNvPr>
                <p:cNvSpPr/>
                <p:nvPr/>
              </p:nvSpPr>
              <p:spPr>
                <a:xfrm>
                  <a:off x="5872554" y="5569206"/>
                  <a:ext cx="162660" cy="216649"/>
                </a:xfrm>
                <a:custGeom>
                  <a:avLst/>
                  <a:gdLst>
                    <a:gd name="connsiteX0" fmla="*/ 36147 w 162660"/>
                    <a:gd name="connsiteY0" fmla="*/ 152985 h 216649"/>
                    <a:gd name="connsiteX1" fmla="*/ 85611 w 162660"/>
                    <a:gd name="connsiteY1" fmla="*/ 189093 h 216649"/>
                    <a:gd name="connsiteX2" fmla="*/ 127466 w 162660"/>
                    <a:gd name="connsiteY2" fmla="*/ 156786 h 216649"/>
                    <a:gd name="connsiteX3" fmla="*/ 78952 w 162660"/>
                    <a:gd name="connsiteY3" fmla="*/ 118777 h 216649"/>
                    <a:gd name="connsiteX4" fmla="*/ 8561 w 162660"/>
                    <a:gd name="connsiteY4" fmla="*/ 57963 h 216649"/>
                    <a:gd name="connsiteX5" fmla="*/ 81806 w 162660"/>
                    <a:gd name="connsiteY5" fmla="*/ 0 h 216649"/>
                    <a:gd name="connsiteX6" fmla="*/ 157905 w 162660"/>
                    <a:gd name="connsiteY6" fmla="*/ 59864 h 216649"/>
                    <a:gd name="connsiteX7" fmla="*/ 123661 w 162660"/>
                    <a:gd name="connsiteY7" fmla="*/ 59864 h 216649"/>
                    <a:gd name="connsiteX8" fmla="*/ 79904 w 162660"/>
                    <a:gd name="connsiteY8" fmla="*/ 27556 h 216649"/>
                    <a:gd name="connsiteX9" fmla="*/ 42806 w 162660"/>
                    <a:gd name="connsiteY9" fmla="*/ 55113 h 216649"/>
                    <a:gd name="connsiteX10" fmla="*/ 88465 w 162660"/>
                    <a:gd name="connsiteY10" fmla="*/ 87420 h 216649"/>
                    <a:gd name="connsiteX11" fmla="*/ 162661 w 162660"/>
                    <a:gd name="connsiteY11" fmla="*/ 153935 h 216649"/>
                    <a:gd name="connsiteX12" fmla="*/ 83709 w 162660"/>
                    <a:gd name="connsiteY12" fmla="*/ 216649 h 216649"/>
                    <a:gd name="connsiteX13" fmla="*/ 0 w 162660"/>
                    <a:gd name="connsiteY13" fmla="*/ 152985 h 216649"/>
                    <a:gd name="connsiteX14" fmla="*/ 36147 w 162660"/>
                    <a:gd name="connsiteY14" fmla="*/ 152985 h 216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660" h="216649">
                      <a:moveTo>
                        <a:pt x="36147" y="152985"/>
                      </a:moveTo>
                      <a:cubicBezTo>
                        <a:pt x="41855" y="175790"/>
                        <a:pt x="58025" y="189093"/>
                        <a:pt x="85611" y="189093"/>
                      </a:cubicBezTo>
                      <a:cubicBezTo>
                        <a:pt x="115099" y="189093"/>
                        <a:pt x="127466" y="175790"/>
                        <a:pt x="127466" y="156786"/>
                      </a:cubicBezTo>
                      <a:cubicBezTo>
                        <a:pt x="127466" y="137781"/>
                        <a:pt x="117953" y="128279"/>
                        <a:pt x="78952" y="118777"/>
                      </a:cubicBezTo>
                      <a:cubicBezTo>
                        <a:pt x="20927" y="104524"/>
                        <a:pt x="8561" y="86470"/>
                        <a:pt x="8561" y="57963"/>
                      </a:cubicBezTo>
                      <a:cubicBezTo>
                        <a:pt x="8561" y="28506"/>
                        <a:pt x="29488" y="0"/>
                        <a:pt x="81806" y="0"/>
                      </a:cubicBezTo>
                      <a:cubicBezTo>
                        <a:pt x="134124" y="0"/>
                        <a:pt x="156003" y="30407"/>
                        <a:pt x="157905" y="59864"/>
                      </a:cubicBezTo>
                      <a:lnTo>
                        <a:pt x="123661" y="59864"/>
                      </a:lnTo>
                      <a:cubicBezTo>
                        <a:pt x="120807" y="46561"/>
                        <a:pt x="110343" y="27556"/>
                        <a:pt x="79904" y="27556"/>
                      </a:cubicBezTo>
                      <a:cubicBezTo>
                        <a:pt x="51367" y="27556"/>
                        <a:pt x="42806" y="41809"/>
                        <a:pt x="42806" y="55113"/>
                      </a:cubicBezTo>
                      <a:cubicBezTo>
                        <a:pt x="42806" y="70316"/>
                        <a:pt x="51367" y="77918"/>
                        <a:pt x="88465" y="87420"/>
                      </a:cubicBezTo>
                      <a:cubicBezTo>
                        <a:pt x="150295" y="102623"/>
                        <a:pt x="162661" y="123528"/>
                        <a:pt x="162661" y="153935"/>
                      </a:cubicBezTo>
                      <a:cubicBezTo>
                        <a:pt x="162661" y="190043"/>
                        <a:pt x="134124" y="216649"/>
                        <a:pt x="83709" y="216649"/>
                      </a:cubicBezTo>
                      <a:cubicBezTo>
                        <a:pt x="31391" y="216649"/>
                        <a:pt x="5707" y="190043"/>
                        <a:pt x="0" y="152985"/>
                      </a:cubicBezTo>
                      <a:lnTo>
                        <a:pt x="36147" y="152985"/>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85" name="Freeform 384">
                  <a:extLst>
                    <a:ext uri="{FF2B5EF4-FFF2-40B4-BE49-F238E27FC236}">
                      <a16:creationId xmlns:a16="http://schemas.microsoft.com/office/drawing/2014/main" id="{92A09614-16C6-4E45-8D6E-AE740D249455}"/>
                    </a:ext>
                  </a:extLst>
                </p:cNvPr>
                <p:cNvSpPr/>
                <p:nvPr/>
              </p:nvSpPr>
              <p:spPr>
                <a:xfrm>
                  <a:off x="6158875" y="5482737"/>
                  <a:ext cx="166466" cy="300268"/>
                </a:xfrm>
                <a:custGeom>
                  <a:avLst/>
                  <a:gdLst>
                    <a:gd name="connsiteX0" fmla="*/ 34245 w 166466"/>
                    <a:gd name="connsiteY0" fmla="*/ 0 h 300268"/>
                    <a:gd name="connsiteX1" fmla="*/ 34245 w 166466"/>
                    <a:gd name="connsiteY1" fmla="*/ 122578 h 300268"/>
                    <a:gd name="connsiteX2" fmla="*/ 97978 w 166466"/>
                    <a:gd name="connsiteY2" fmla="*/ 87420 h 300268"/>
                    <a:gd name="connsiteX3" fmla="*/ 166466 w 166466"/>
                    <a:gd name="connsiteY3" fmla="*/ 167238 h 300268"/>
                    <a:gd name="connsiteX4" fmla="*/ 166466 w 166466"/>
                    <a:gd name="connsiteY4" fmla="*/ 299318 h 300268"/>
                    <a:gd name="connsiteX5" fmla="*/ 131271 w 166466"/>
                    <a:gd name="connsiteY5" fmla="*/ 299318 h 300268"/>
                    <a:gd name="connsiteX6" fmla="*/ 131271 w 166466"/>
                    <a:gd name="connsiteY6" fmla="*/ 173890 h 300268"/>
                    <a:gd name="connsiteX7" fmla="*/ 87514 w 166466"/>
                    <a:gd name="connsiteY7" fmla="*/ 119727 h 300268"/>
                    <a:gd name="connsiteX8" fmla="*/ 35196 w 166466"/>
                    <a:gd name="connsiteY8" fmla="*/ 187193 h 300268"/>
                    <a:gd name="connsiteX9" fmla="*/ 35196 w 166466"/>
                    <a:gd name="connsiteY9" fmla="*/ 300268 h 300268"/>
                    <a:gd name="connsiteX10" fmla="*/ 0 w 166466"/>
                    <a:gd name="connsiteY10" fmla="*/ 300268 h 300268"/>
                    <a:gd name="connsiteX11" fmla="*/ 0 w 166466"/>
                    <a:gd name="connsiteY11" fmla="*/ 950 h 300268"/>
                    <a:gd name="connsiteX12" fmla="*/ 34245 w 166466"/>
                    <a:gd name="connsiteY12" fmla="*/ 950 h 300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466" h="300268">
                      <a:moveTo>
                        <a:pt x="34245" y="0"/>
                      </a:moveTo>
                      <a:lnTo>
                        <a:pt x="34245" y="122578"/>
                      </a:lnTo>
                      <a:cubicBezTo>
                        <a:pt x="44708" y="104524"/>
                        <a:pt x="62782" y="87420"/>
                        <a:pt x="97978" y="87420"/>
                      </a:cubicBezTo>
                      <a:cubicBezTo>
                        <a:pt x="130319" y="87420"/>
                        <a:pt x="166466" y="105474"/>
                        <a:pt x="166466" y="167238"/>
                      </a:cubicBezTo>
                      <a:lnTo>
                        <a:pt x="166466" y="299318"/>
                      </a:lnTo>
                      <a:lnTo>
                        <a:pt x="131271" y="299318"/>
                      </a:lnTo>
                      <a:lnTo>
                        <a:pt x="131271" y="173890"/>
                      </a:lnTo>
                      <a:cubicBezTo>
                        <a:pt x="131271" y="138732"/>
                        <a:pt x="117002" y="119727"/>
                        <a:pt x="87514" y="119727"/>
                      </a:cubicBezTo>
                      <a:cubicBezTo>
                        <a:pt x="51367" y="119727"/>
                        <a:pt x="35196" y="144433"/>
                        <a:pt x="35196" y="187193"/>
                      </a:cubicBezTo>
                      <a:lnTo>
                        <a:pt x="35196" y="300268"/>
                      </a:lnTo>
                      <a:lnTo>
                        <a:pt x="0" y="300268"/>
                      </a:lnTo>
                      <a:lnTo>
                        <a:pt x="0" y="950"/>
                      </a:lnTo>
                      <a:lnTo>
                        <a:pt x="34245" y="950"/>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86" name="Freeform 385">
                  <a:extLst>
                    <a:ext uri="{FF2B5EF4-FFF2-40B4-BE49-F238E27FC236}">
                      <a16:creationId xmlns:a16="http://schemas.microsoft.com/office/drawing/2014/main" id="{CC70361F-3045-4B49-8865-7F4E8E6BC016}"/>
                    </a:ext>
                  </a:extLst>
                </p:cNvPr>
                <p:cNvSpPr/>
                <p:nvPr/>
              </p:nvSpPr>
              <p:spPr>
                <a:xfrm>
                  <a:off x="6465173" y="5482737"/>
                  <a:ext cx="35195" cy="298367"/>
                </a:xfrm>
                <a:custGeom>
                  <a:avLst/>
                  <a:gdLst>
                    <a:gd name="connsiteX0" fmla="*/ 0 w 35195"/>
                    <a:gd name="connsiteY0" fmla="*/ 0 h 298367"/>
                    <a:gd name="connsiteX1" fmla="*/ 35196 w 35195"/>
                    <a:gd name="connsiteY1" fmla="*/ 0 h 298367"/>
                    <a:gd name="connsiteX2" fmla="*/ 35196 w 35195"/>
                    <a:gd name="connsiteY2" fmla="*/ 44660 h 298367"/>
                    <a:gd name="connsiteX3" fmla="*/ 0 w 35195"/>
                    <a:gd name="connsiteY3" fmla="*/ 44660 h 298367"/>
                    <a:gd name="connsiteX4" fmla="*/ 0 w 35195"/>
                    <a:gd name="connsiteY4" fmla="*/ 0 h 298367"/>
                    <a:gd name="connsiteX5" fmla="*/ 0 w 35195"/>
                    <a:gd name="connsiteY5" fmla="*/ 92171 h 298367"/>
                    <a:gd name="connsiteX6" fmla="*/ 35196 w 35195"/>
                    <a:gd name="connsiteY6" fmla="*/ 92171 h 298367"/>
                    <a:gd name="connsiteX7" fmla="*/ 35196 w 35195"/>
                    <a:gd name="connsiteY7" fmla="*/ 298368 h 298367"/>
                    <a:gd name="connsiteX8" fmla="*/ 0 w 35195"/>
                    <a:gd name="connsiteY8" fmla="*/ 298368 h 298367"/>
                    <a:gd name="connsiteX9" fmla="*/ 0 w 35195"/>
                    <a:gd name="connsiteY9" fmla="*/ 92171 h 29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195" h="298367">
                      <a:moveTo>
                        <a:pt x="0" y="0"/>
                      </a:moveTo>
                      <a:lnTo>
                        <a:pt x="35196" y="0"/>
                      </a:lnTo>
                      <a:lnTo>
                        <a:pt x="35196" y="44660"/>
                      </a:lnTo>
                      <a:lnTo>
                        <a:pt x="0" y="44660"/>
                      </a:lnTo>
                      <a:lnTo>
                        <a:pt x="0" y="0"/>
                      </a:lnTo>
                      <a:close/>
                      <a:moveTo>
                        <a:pt x="0" y="92171"/>
                      </a:moveTo>
                      <a:lnTo>
                        <a:pt x="35196" y="92171"/>
                      </a:lnTo>
                      <a:lnTo>
                        <a:pt x="35196" y="298368"/>
                      </a:lnTo>
                      <a:lnTo>
                        <a:pt x="0" y="298368"/>
                      </a:lnTo>
                      <a:lnTo>
                        <a:pt x="0" y="92171"/>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87" name="Freeform 386">
                  <a:extLst>
                    <a:ext uri="{FF2B5EF4-FFF2-40B4-BE49-F238E27FC236}">
                      <a16:creationId xmlns:a16="http://schemas.microsoft.com/office/drawing/2014/main" id="{CECB36BD-28BC-CB43-AE10-80065DE8D7C8}"/>
                    </a:ext>
                  </a:extLst>
                </p:cNvPr>
                <p:cNvSpPr/>
                <p:nvPr/>
              </p:nvSpPr>
              <p:spPr>
                <a:xfrm>
                  <a:off x="6640200" y="5570156"/>
                  <a:ext cx="182637" cy="292666"/>
                </a:xfrm>
                <a:custGeom>
                  <a:avLst/>
                  <a:gdLst>
                    <a:gd name="connsiteX0" fmla="*/ 35196 w 182637"/>
                    <a:gd name="connsiteY0" fmla="*/ 186242 h 292666"/>
                    <a:gd name="connsiteX1" fmla="*/ 35196 w 182637"/>
                    <a:gd name="connsiteY1" fmla="*/ 292666 h 292666"/>
                    <a:gd name="connsiteX2" fmla="*/ 0 w 182637"/>
                    <a:gd name="connsiteY2" fmla="*/ 292666 h 292666"/>
                    <a:gd name="connsiteX3" fmla="*/ 0 w 182637"/>
                    <a:gd name="connsiteY3" fmla="*/ 55112 h 292666"/>
                    <a:gd name="connsiteX4" fmla="*/ 0 w 182637"/>
                    <a:gd name="connsiteY4" fmla="*/ 4751 h 292666"/>
                    <a:gd name="connsiteX5" fmla="*/ 34244 w 182637"/>
                    <a:gd name="connsiteY5" fmla="*/ 4751 h 292666"/>
                    <a:gd name="connsiteX6" fmla="*/ 35196 w 182637"/>
                    <a:gd name="connsiteY6" fmla="*/ 37058 h 292666"/>
                    <a:gd name="connsiteX7" fmla="*/ 101782 w 182637"/>
                    <a:gd name="connsiteY7" fmla="*/ 0 h 292666"/>
                    <a:gd name="connsiteX8" fmla="*/ 182637 w 182637"/>
                    <a:gd name="connsiteY8" fmla="*/ 102623 h 292666"/>
                    <a:gd name="connsiteX9" fmla="*/ 94172 w 182637"/>
                    <a:gd name="connsiteY9" fmla="*/ 215699 h 292666"/>
                    <a:gd name="connsiteX10" fmla="*/ 35196 w 182637"/>
                    <a:gd name="connsiteY10" fmla="*/ 186242 h 292666"/>
                    <a:gd name="connsiteX11" fmla="*/ 146490 w 182637"/>
                    <a:gd name="connsiteY11" fmla="*/ 104524 h 292666"/>
                    <a:gd name="connsiteX12" fmla="*/ 92270 w 182637"/>
                    <a:gd name="connsiteY12" fmla="*/ 30407 h 292666"/>
                    <a:gd name="connsiteX13" fmla="*/ 33293 w 182637"/>
                    <a:gd name="connsiteY13" fmla="*/ 107374 h 292666"/>
                    <a:gd name="connsiteX14" fmla="*/ 89416 w 182637"/>
                    <a:gd name="connsiteY14" fmla="*/ 186242 h 292666"/>
                    <a:gd name="connsiteX15" fmla="*/ 146490 w 182637"/>
                    <a:gd name="connsiteY15" fmla="*/ 104524 h 29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2637" h="292666">
                      <a:moveTo>
                        <a:pt x="35196" y="186242"/>
                      </a:moveTo>
                      <a:lnTo>
                        <a:pt x="35196" y="292666"/>
                      </a:lnTo>
                      <a:lnTo>
                        <a:pt x="0" y="292666"/>
                      </a:lnTo>
                      <a:lnTo>
                        <a:pt x="0" y="55112"/>
                      </a:lnTo>
                      <a:cubicBezTo>
                        <a:pt x="0" y="38009"/>
                        <a:pt x="0" y="20905"/>
                        <a:pt x="0" y="4751"/>
                      </a:cubicBezTo>
                      <a:lnTo>
                        <a:pt x="34244" y="4751"/>
                      </a:lnTo>
                      <a:cubicBezTo>
                        <a:pt x="35196" y="11403"/>
                        <a:pt x="35196" y="23755"/>
                        <a:pt x="35196" y="37058"/>
                      </a:cubicBezTo>
                      <a:cubicBezTo>
                        <a:pt x="46610" y="16154"/>
                        <a:pt x="66586" y="0"/>
                        <a:pt x="101782" y="0"/>
                      </a:cubicBezTo>
                      <a:cubicBezTo>
                        <a:pt x="148392" y="0"/>
                        <a:pt x="182637" y="39909"/>
                        <a:pt x="182637" y="102623"/>
                      </a:cubicBezTo>
                      <a:cubicBezTo>
                        <a:pt x="182637" y="176740"/>
                        <a:pt x="143636" y="215699"/>
                        <a:pt x="94172" y="215699"/>
                      </a:cubicBezTo>
                      <a:cubicBezTo>
                        <a:pt x="60879" y="216649"/>
                        <a:pt x="43757" y="202396"/>
                        <a:pt x="35196" y="186242"/>
                      </a:cubicBezTo>
                      <a:close/>
                      <a:moveTo>
                        <a:pt x="146490" y="104524"/>
                      </a:moveTo>
                      <a:cubicBezTo>
                        <a:pt x="146490" y="60814"/>
                        <a:pt x="126514" y="30407"/>
                        <a:pt x="92270" y="30407"/>
                      </a:cubicBezTo>
                      <a:cubicBezTo>
                        <a:pt x="50415" y="30407"/>
                        <a:pt x="33293" y="57013"/>
                        <a:pt x="33293" y="107374"/>
                      </a:cubicBezTo>
                      <a:cubicBezTo>
                        <a:pt x="33293" y="155835"/>
                        <a:pt x="46610" y="186242"/>
                        <a:pt x="89416" y="186242"/>
                      </a:cubicBezTo>
                      <a:cubicBezTo>
                        <a:pt x="126514" y="186242"/>
                        <a:pt x="146490" y="154885"/>
                        <a:pt x="146490" y="104524"/>
                      </a:cubicBez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grpSp>
        </p:grpSp>
        <p:grpSp>
          <p:nvGrpSpPr>
            <p:cNvPr id="314" name="Graphic 2">
              <a:extLst>
                <a:ext uri="{FF2B5EF4-FFF2-40B4-BE49-F238E27FC236}">
                  <a16:creationId xmlns:a16="http://schemas.microsoft.com/office/drawing/2014/main" id="{FA6A5304-431C-A54A-84E2-B400ECAA7AB8}"/>
                </a:ext>
              </a:extLst>
            </p:cNvPr>
            <p:cNvGrpSpPr/>
            <p:nvPr/>
          </p:nvGrpSpPr>
          <p:grpSpPr>
            <a:xfrm>
              <a:off x="606516" y="4401391"/>
              <a:ext cx="1666563" cy="1693284"/>
              <a:chOff x="606516" y="4401391"/>
              <a:chExt cx="1666563" cy="1693284"/>
            </a:xfrm>
          </p:grpSpPr>
          <p:grpSp>
            <p:nvGrpSpPr>
              <p:cNvPr id="315" name="Graphic 2">
                <a:extLst>
                  <a:ext uri="{FF2B5EF4-FFF2-40B4-BE49-F238E27FC236}">
                    <a16:creationId xmlns:a16="http://schemas.microsoft.com/office/drawing/2014/main" id="{C4C6041D-5060-C84B-85AE-79DAD2D47B8A}"/>
                  </a:ext>
                </a:extLst>
              </p:cNvPr>
              <p:cNvGrpSpPr/>
              <p:nvPr/>
            </p:nvGrpSpPr>
            <p:grpSpPr>
              <a:xfrm>
                <a:off x="606516" y="4401391"/>
                <a:ext cx="1666563" cy="1693284"/>
                <a:chOff x="606516" y="4401391"/>
                <a:chExt cx="1666563" cy="1693284"/>
              </a:xfrm>
            </p:grpSpPr>
            <p:sp>
              <p:nvSpPr>
                <p:cNvPr id="351" name="Freeform 350">
                  <a:extLst>
                    <a:ext uri="{FF2B5EF4-FFF2-40B4-BE49-F238E27FC236}">
                      <a16:creationId xmlns:a16="http://schemas.microsoft.com/office/drawing/2014/main" id="{495B1A09-BA03-EF49-A394-E1C93394233D}"/>
                    </a:ext>
                  </a:extLst>
                </p:cNvPr>
                <p:cNvSpPr/>
                <p:nvPr/>
              </p:nvSpPr>
              <p:spPr>
                <a:xfrm>
                  <a:off x="606516" y="4401391"/>
                  <a:ext cx="1666563" cy="1693284"/>
                </a:xfrm>
                <a:custGeom>
                  <a:avLst/>
                  <a:gdLst>
                    <a:gd name="connsiteX0" fmla="*/ 1666564 w 1666563"/>
                    <a:gd name="connsiteY0" fmla="*/ 846642 h 1693284"/>
                    <a:gd name="connsiteX1" fmla="*/ 833282 w 1666563"/>
                    <a:gd name="connsiteY1" fmla="*/ 1693285 h 1693284"/>
                    <a:gd name="connsiteX2" fmla="*/ 0 w 1666563"/>
                    <a:gd name="connsiteY2" fmla="*/ 846642 h 1693284"/>
                    <a:gd name="connsiteX3" fmla="*/ 833282 w 1666563"/>
                    <a:gd name="connsiteY3" fmla="*/ 0 h 1693284"/>
                    <a:gd name="connsiteX4" fmla="*/ 1666564 w 1666563"/>
                    <a:gd name="connsiteY4" fmla="*/ 846642 h 16932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6563" h="1693284">
                      <a:moveTo>
                        <a:pt x="1666564" y="846642"/>
                      </a:moveTo>
                      <a:cubicBezTo>
                        <a:pt x="1666564" y="1314149"/>
                        <a:pt x="1293680" y="1693285"/>
                        <a:pt x="833282" y="1693285"/>
                      </a:cubicBezTo>
                      <a:cubicBezTo>
                        <a:pt x="372884" y="1693285"/>
                        <a:pt x="0" y="1314149"/>
                        <a:pt x="0" y="846642"/>
                      </a:cubicBezTo>
                      <a:cubicBezTo>
                        <a:pt x="0" y="379136"/>
                        <a:pt x="372884" y="0"/>
                        <a:pt x="833282" y="0"/>
                      </a:cubicBezTo>
                      <a:cubicBezTo>
                        <a:pt x="1293680" y="0"/>
                        <a:pt x="1666564" y="379136"/>
                        <a:pt x="1666564" y="846642"/>
                      </a:cubicBezTo>
                      <a:close/>
                    </a:path>
                  </a:pathLst>
                </a:custGeom>
                <a:solidFill>
                  <a:srgbClr val="B2DEDD"/>
                </a:solidFill>
                <a:ln w="9512" cap="flat">
                  <a:noFill/>
                  <a:prstDash val="solid"/>
                  <a:miter/>
                </a:ln>
              </p:spPr>
              <p:txBody>
                <a:bodyPr rtlCol="0" anchor="ctr"/>
                <a:lstStyle/>
                <a:p>
                  <a:endParaRPr lang="en-US" b="0" i="0">
                    <a:latin typeface="Calibri" panose="020F0502020204030204" pitchFamily="34" charset="0"/>
                  </a:endParaRPr>
                </a:p>
              </p:txBody>
            </p:sp>
            <p:sp>
              <p:nvSpPr>
                <p:cNvPr id="352" name="Freeform 351">
                  <a:extLst>
                    <a:ext uri="{FF2B5EF4-FFF2-40B4-BE49-F238E27FC236}">
                      <a16:creationId xmlns:a16="http://schemas.microsoft.com/office/drawing/2014/main" id="{B863CDD4-ECFA-574F-A4A3-498C24EDF6F6}"/>
                    </a:ext>
                  </a:extLst>
                </p:cNvPr>
                <p:cNvSpPr/>
                <p:nvPr/>
              </p:nvSpPr>
              <p:spPr>
                <a:xfrm>
                  <a:off x="962278" y="5659477"/>
                  <a:ext cx="1029236" cy="361082"/>
                </a:xfrm>
                <a:custGeom>
                  <a:avLst/>
                  <a:gdLst>
                    <a:gd name="connsiteX0" fmla="*/ 1029236 w 1029236"/>
                    <a:gd name="connsiteY0" fmla="*/ 150134 h 361082"/>
                    <a:gd name="connsiteX1" fmla="*/ 509862 w 1029236"/>
                    <a:gd name="connsiteY1" fmla="*/ 0 h 361082"/>
                    <a:gd name="connsiteX2" fmla="*/ 0 w 1029236"/>
                    <a:gd name="connsiteY2" fmla="*/ 144433 h 361082"/>
                    <a:gd name="connsiteX3" fmla="*/ 517472 w 1029236"/>
                    <a:gd name="connsiteY3" fmla="*/ 361082 h 361082"/>
                    <a:gd name="connsiteX4" fmla="*/ 1029236 w 1029236"/>
                    <a:gd name="connsiteY4" fmla="*/ 150134 h 36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236" h="361082">
                      <a:moveTo>
                        <a:pt x="1029236" y="150134"/>
                      </a:moveTo>
                      <a:lnTo>
                        <a:pt x="509862" y="0"/>
                      </a:lnTo>
                      <a:lnTo>
                        <a:pt x="0" y="144433"/>
                      </a:lnTo>
                      <a:cubicBezTo>
                        <a:pt x="132222" y="278413"/>
                        <a:pt x="314859" y="361082"/>
                        <a:pt x="517472" y="361082"/>
                      </a:cubicBezTo>
                      <a:cubicBezTo>
                        <a:pt x="716280" y="361082"/>
                        <a:pt x="897015" y="280314"/>
                        <a:pt x="1029236" y="150134"/>
                      </a:cubicBezTo>
                      <a:close/>
                    </a:path>
                  </a:pathLst>
                </a:custGeom>
                <a:solidFill>
                  <a:srgbClr val="F79037"/>
                </a:solidFill>
                <a:ln w="9512" cap="flat">
                  <a:noFill/>
                  <a:prstDash val="solid"/>
                  <a:miter/>
                </a:ln>
              </p:spPr>
              <p:txBody>
                <a:bodyPr rtlCol="0" anchor="ctr"/>
                <a:lstStyle/>
                <a:p>
                  <a:endParaRPr lang="en-US" b="0" i="0">
                    <a:latin typeface="Calibri" panose="020F0502020204030204" pitchFamily="34" charset="0"/>
                  </a:endParaRPr>
                </a:p>
              </p:txBody>
            </p:sp>
          </p:grpSp>
          <p:grpSp>
            <p:nvGrpSpPr>
              <p:cNvPr id="316" name="Graphic 2">
                <a:extLst>
                  <a:ext uri="{FF2B5EF4-FFF2-40B4-BE49-F238E27FC236}">
                    <a16:creationId xmlns:a16="http://schemas.microsoft.com/office/drawing/2014/main" id="{534671DC-2CE5-A740-8173-7F66E4678E5E}"/>
                  </a:ext>
                </a:extLst>
              </p:cNvPr>
              <p:cNvGrpSpPr/>
              <p:nvPr/>
            </p:nvGrpSpPr>
            <p:grpSpPr>
              <a:xfrm>
                <a:off x="879521" y="4954417"/>
                <a:ext cx="306297" cy="518817"/>
                <a:chOff x="879521" y="4954417"/>
                <a:chExt cx="306297" cy="518817"/>
              </a:xfrm>
              <a:solidFill>
                <a:srgbClr val="F1A0C2"/>
              </a:solidFill>
            </p:grpSpPr>
            <p:sp>
              <p:nvSpPr>
                <p:cNvPr id="346" name="Freeform 345">
                  <a:extLst>
                    <a:ext uri="{FF2B5EF4-FFF2-40B4-BE49-F238E27FC236}">
                      <a16:creationId xmlns:a16="http://schemas.microsoft.com/office/drawing/2014/main" id="{46A77C81-BFCD-854A-8498-07CB87CEBCC2}"/>
                    </a:ext>
                  </a:extLst>
                </p:cNvPr>
                <p:cNvSpPr/>
                <p:nvPr/>
              </p:nvSpPr>
              <p:spPr>
                <a:xfrm>
                  <a:off x="1048200" y="5148056"/>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sp>
              <p:nvSpPr>
                <p:cNvPr id="347" name="Freeform 346">
                  <a:extLst>
                    <a:ext uri="{FF2B5EF4-FFF2-40B4-BE49-F238E27FC236}">
                      <a16:creationId xmlns:a16="http://schemas.microsoft.com/office/drawing/2014/main" id="{985440D6-D2CA-A342-BCAA-9689F3CE2D64}"/>
                    </a:ext>
                  </a:extLst>
                </p:cNvPr>
                <p:cNvSpPr/>
                <p:nvPr/>
              </p:nvSpPr>
              <p:spPr>
                <a:xfrm>
                  <a:off x="880472" y="5147310"/>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3"/>
                        <a:pt x="91319" y="37058"/>
                      </a:cubicBezTo>
                      <a:cubicBezTo>
                        <a:pt x="119856" y="60814"/>
                        <a:pt x="138880" y="102623"/>
                        <a:pt x="137929" y="137781"/>
                      </a:cubicBezTo>
                      <a:cubicBezTo>
                        <a:pt x="66586" y="134931"/>
                        <a:pt x="10464" y="88370"/>
                        <a:pt x="0" y="0"/>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sp>
              <p:nvSpPr>
                <p:cNvPr id="348" name="Freeform 347">
                  <a:extLst>
                    <a:ext uri="{FF2B5EF4-FFF2-40B4-BE49-F238E27FC236}">
                      <a16:creationId xmlns:a16="http://schemas.microsoft.com/office/drawing/2014/main" id="{8CF28130-FF56-D444-8312-83B6053C20FB}"/>
                    </a:ext>
                  </a:extLst>
                </p:cNvPr>
                <p:cNvSpPr/>
                <p:nvPr/>
              </p:nvSpPr>
              <p:spPr>
                <a:xfrm>
                  <a:off x="995571" y="4954417"/>
                  <a:ext cx="74319" cy="187192"/>
                </a:xfrm>
                <a:custGeom>
                  <a:avLst/>
                  <a:gdLst>
                    <a:gd name="connsiteX0" fmla="*/ 37098 w 74319"/>
                    <a:gd name="connsiteY0" fmla="*/ 187192 h 187192"/>
                    <a:gd name="connsiteX1" fmla="*/ 37098 w 74319"/>
                    <a:gd name="connsiteY1" fmla="*/ 0 h 187192"/>
                    <a:gd name="connsiteX2" fmla="*/ 37098 w 74319"/>
                    <a:gd name="connsiteY2" fmla="*/ 187192 h 187192"/>
                  </a:gdLst>
                  <a:ahLst/>
                  <a:cxnLst>
                    <a:cxn ang="0">
                      <a:pos x="connsiteX0" y="connsiteY0"/>
                    </a:cxn>
                    <a:cxn ang="0">
                      <a:pos x="connsiteX1" y="connsiteY1"/>
                    </a:cxn>
                    <a:cxn ang="0">
                      <a:pos x="connsiteX2" y="connsiteY2"/>
                    </a:cxn>
                  </a:cxnLst>
                  <a:rect l="l" t="t" r="r" b="b"/>
                  <a:pathLst>
                    <a:path w="74319" h="187192">
                      <a:moveTo>
                        <a:pt x="37098" y="187192"/>
                      </a:moveTo>
                      <a:cubicBezTo>
                        <a:pt x="-12366" y="132080"/>
                        <a:pt x="-12366" y="59864"/>
                        <a:pt x="37098" y="0"/>
                      </a:cubicBezTo>
                      <a:cubicBezTo>
                        <a:pt x="80855" y="50361"/>
                        <a:pt x="92270" y="126379"/>
                        <a:pt x="37098" y="187192"/>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sp>
              <p:nvSpPr>
                <p:cNvPr id="349" name="Freeform 348">
                  <a:extLst>
                    <a:ext uri="{FF2B5EF4-FFF2-40B4-BE49-F238E27FC236}">
                      <a16:creationId xmlns:a16="http://schemas.microsoft.com/office/drawing/2014/main" id="{1A09E735-3D9F-A941-BF78-83B38F658E96}"/>
                    </a:ext>
                  </a:extLst>
                </p:cNvPr>
                <p:cNvSpPr/>
                <p:nvPr/>
              </p:nvSpPr>
              <p:spPr>
                <a:xfrm>
                  <a:off x="1048841" y="5335453"/>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1270" y="59864"/>
                        <a:pt x="93221" y="131130"/>
                        <a:pt x="0" y="137781"/>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sp>
              <p:nvSpPr>
                <p:cNvPr id="350" name="Freeform 349">
                  <a:extLst>
                    <a:ext uri="{FF2B5EF4-FFF2-40B4-BE49-F238E27FC236}">
                      <a16:creationId xmlns:a16="http://schemas.microsoft.com/office/drawing/2014/main" id="{8509FA92-490E-A845-8CAD-8B1721E4E1B9}"/>
                    </a:ext>
                  </a:extLst>
                </p:cNvPr>
                <p:cNvSpPr/>
                <p:nvPr/>
              </p:nvSpPr>
              <p:spPr>
                <a:xfrm>
                  <a:off x="879521" y="5331652"/>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4"/>
                        <a:pt x="91319" y="37058"/>
                      </a:cubicBezTo>
                      <a:cubicBezTo>
                        <a:pt x="119856" y="60814"/>
                        <a:pt x="138880" y="102623"/>
                        <a:pt x="137929" y="137781"/>
                      </a:cubicBezTo>
                      <a:cubicBezTo>
                        <a:pt x="67538" y="134931"/>
                        <a:pt x="11415" y="87420"/>
                        <a:pt x="0" y="0"/>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grpSp>
          <p:grpSp>
            <p:nvGrpSpPr>
              <p:cNvPr id="317" name="Graphic 2">
                <a:extLst>
                  <a:ext uri="{FF2B5EF4-FFF2-40B4-BE49-F238E27FC236}">
                    <a16:creationId xmlns:a16="http://schemas.microsoft.com/office/drawing/2014/main" id="{3C1645E2-4929-E249-8C40-8BFE5979008C}"/>
                  </a:ext>
                </a:extLst>
              </p:cNvPr>
              <p:cNvGrpSpPr/>
              <p:nvPr/>
            </p:nvGrpSpPr>
            <p:grpSpPr>
              <a:xfrm>
                <a:off x="1305674" y="4681705"/>
                <a:ext cx="305346" cy="518817"/>
                <a:chOff x="1305674" y="4681705"/>
                <a:chExt cx="305346" cy="518817"/>
              </a:xfrm>
              <a:solidFill>
                <a:srgbClr val="F1A0C2"/>
              </a:solidFill>
            </p:grpSpPr>
            <p:sp>
              <p:nvSpPr>
                <p:cNvPr id="341" name="Freeform 340">
                  <a:extLst>
                    <a:ext uri="{FF2B5EF4-FFF2-40B4-BE49-F238E27FC236}">
                      <a16:creationId xmlns:a16="http://schemas.microsoft.com/office/drawing/2014/main" id="{EB8267FB-C795-3841-B4FA-7E429ED742C0}"/>
                    </a:ext>
                  </a:extLst>
                </p:cNvPr>
                <p:cNvSpPr/>
                <p:nvPr/>
              </p:nvSpPr>
              <p:spPr>
                <a:xfrm>
                  <a:off x="1473402" y="4876294"/>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sp>
              <p:nvSpPr>
                <p:cNvPr id="342" name="Freeform 341">
                  <a:extLst>
                    <a:ext uri="{FF2B5EF4-FFF2-40B4-BE49-F238E27FC236}">
                      <a16:creationId xmlns:a16="http://schemas.microsoft.com/office/drawing/2014/main" id="{0A5FB9EB-43D8-0F4A-BDBE-FC8C2024AE7A}"/>
                    </a:ext>
                  </a:extLst>
                </p:cNvPr>
                <p:cNvSpPr/>
                <p:nvPr/>
              </p:nvSpPr>
              <p:spPr>
                <a:xfrm>
                  <a:off x="1305674" y="4875549"/>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3"/>
                        <a:pt x="91319" y="37058"/>
                      </a:cubicBezTo>
                      <a:cubicBezTo>
                        <a:pt x="119856" y="60814"/>
                        <a:pt x="138880" y="102623"/>
                        <a:pt x="137929" y="137781"/>
                      </a:cubicBezTo>
                      <a:cubicBezTo>
                        <a:pt x="66586" y="134931"/>
                        <a:pt x="11415" y="87420"/>
                        <a:pt x="0" y="0"/>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sp>
              <p:nvSpPr>
                <p:cNvPr id="343" name="Freeform 342">
                  <a:extLst>
                    <a:ext uri="{FF2B5EF4-FFF2-40B4-BE49-F238E27FC236}">
                      <a16:creationId xmlns:a16="http://schemas.microsoft.com/office/drawing/2014/main" id="{36A80C3D-65C2-6B49-BA4D-D7C89673037B}"/>
                    </a:ext>
                  </a:extLst>
                </p:cNvPr>
                <p:cNvSpPr/>
                <p:nvPr/>
              </p:nvSpPr>
              <p:spPr>
                <a:xfrm>
                  <a:off x="1421725" y="4681705"/>
                  <a:ext cx="73984" cy="187192"/>
                </a:xfrm>
                <a:custGeom>
                  <a:avLst/>
                  <a:gdLst>
                    <a:gd name="connsiteX0" fmla="*/ 37098 w 73984"/>
                    <a:gd name="connsiteY0" fmla="*/ 187193 h 187192"/>
                    <a:gd name="connsiteX1" fmla="*/ 37098 w 73984"/>
                    <a:gd name="connsiteY1" fmla="*/ 0 h 187192"/>
                    <a:gd name="connsiteX2" fmla="*/ 37098 w 73984"/>
                    <a:gd name="connsiteY2" fmla="*/ 187193 h 187192"/>
                  </a:gdLst>
                  <a:ahLst/>
                  <a:cxnLst>
                    <a:cxn ang="0">
                      <a:pos x="connsiteX0" y="connsiteY0"/>
                    </a:cxn>
                    <a:cxn ang="0">
                      <a:pos x="connsiteX1" y="connsiteY1"/>
                    </a:cxn>
                    <a:cxn ang="0">
                      <a:pos x="connsiteX2" y="connsiteY2"/>
                    </a:cxn>
                  </a:cxnLst>
                  <a:rect l="l" t="t" r="r" b="b"/>
                  <a:pathLst>
                    <a:path w="73984" h="187192">
                      <a:moveTo>
                        <a:pt x="37098" y="187193"/>
                      </a:moveTo>
                      <a:cubicBezTo>
                        <a:pt x="-12366" y="132080"/>
                        <a:pt x="-12366" y="59864"/>
                        <a:pt x="37098" y="0"/>
                      </a:cubicBezTo>
                      <a:cubicBezTo>
                        <a:pt x="79904" y="51312"/>
                        <a:pt x="92270" y="127329"/>
                        <a:pt x="37098" y="187193"/>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sp>
              <p:nvSpPr>
                <p:cNvPr id="344" name="Freeform 343">
                  <a:extLst>
                    <a:ext uri="{FF2B5EF4-FFF2-40B4-BE49-F238E27FC236}">
                      <a16:creationId xmlns:a16="http://schemas.microsoft.com/office/drawing/2014/main" id="{810E568B-7F4E-B548-ADA1-7DDE900047B7}"/>
                    </a:ext>
                  </a:extLst>
                </p:cNvPr>
                <p:cNvSpPr/>
                <p:nvPr/>
              </p:nvSpPr>
              <p:spPr>
                <a:xfrm>
                  <a:off x="1474043" y="5062741"/>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2222" y="60814"/>
                        <a:pt x="93221" y="131130"/>
                        <a:pt x="0" y="137781"/>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sp>
              <p:nvSpPr>
                <p:cNvPr id="345" name="Freeform 344">
                  <a:extLst>
                    <a:ext uri="{FF2B5EF4-FFF2-40B4-BE49-F238E27FC236}">
                      <a16:creationId xmlns:a16="http://schemas.microsoft.com/office/drawing/2014/main" id="{BF2055E8-B660-7C45-83E3-D94C30FE7551}"/>
                    </a:ext>
                  </a:extLst>
                </p:cNvPr>
                <p:cNvSpPr/>
                <p:nvPr/>
              </p:nvSpPr>
              <p:spPr>
                <a:xfrm>
                  <a:off x="1305674" y="5059891"/>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3"/>
                        <a:pt x="91319" y="37058"/>
                      </a:cubicBezTo>
                      <a:cubicBezTo>
                        <a:pt x="119856" y="60814"/>
                        <a:pt x="138880" y="102623"/>
                        <a:pt x="137929" y="137781"/>
                      </a:cubicBezTo>
                      <a:cubicBezTo>
                        <a:pt x="66586" y="134931"/>
                        <a:pt x="11415" y="87420"/>
                        <a:pt x="0" y="0"/>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grpSp>
          <p:grpSp>
            <p:nvGrpSpPr>
              <p:cNvPr id="321" name="Graphic 2">
                <a:extLst>
                  <a:ext uri="{FF2B5EF4-FFF2-40B4-BE49-F238E27FC236}">
                    <a16:creationId xmlns:a16="http://schemas.microsoft.com/office/drawing/2014/main" id="{B8544831-9844-8B44-8376-87AC1949055F}"/>
                  </a:ext>
                </a:extLst>
              </p:cNvPr>
              <p:cNvGrpSpPr/>
              <p:nvPr/>
            </p:nvGrpSpPr>
            <p:grpSpPr>
              <a:xfrm>
                <a:off x="1725169" y="4951566"/>
                <a:ext cx="306297" cy="518817"/>
                <a:chOff x="1725169" y="4951566"/>
                <a:chExt cx="306297" cy="518817"/>
              </a:xfrm>
              <a:solidFill>
                <a:srgbClr val="F1A0C2"/>
              </a:solidFill>
            </p:grpSpPr>
            <p:sp>
              <p:nvSpPr>
                <p:cNvPr id="336" name="Freeform 335">
                  <a:extLst>
                    <a:ext uri="{FF2B5EF4-FFF2-40B4-BE49-F238E27FC236}">
                      <a16:creationId xmlns:a16="http://schemas.microsoft.com/office/drawing/2014/main" id="{15306235-986A-BF49-99FE-21CB4FDF34C9}"/>
                    </a:ext>
                  </a:extLst>
                </p:cNvPr>
                <p:cNvSpPr/>
                <p:nvPr/>
              </p:nvSpPr>
              <p:spPr>
                <a:xfrm>
                  <a:off x="1893848" y="5146155"/>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sp>
              <p:nvSpPr>
                <p:cNvPr id="337" name="Freeform 336">
                  <a:extLst>
                    <a:ext uri="{FF2B5EF4-FFF2-40B4-BE49-F238E27FC236}">
                      <a16:creationId xmlns:a16="http://schemas.microsoft.com/office/drawing/2014/main" id="{83F7C202-F75A-2E4C-95A2-031F79C133E2}"/>
                    </a:ext>
                  </a:extLst>
                </p:cNvPr>
                <p:cNvSpPr/>
                <p:nvPr/>
              </p:nvSpPr>
              <p:spPr>
                <a:xfrm>
                  <a:off x="1725169" y="5145410"/>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3"/>
                        <a:pt x="91319" y="37058"/>
                      </a:cubicBezTo>
                      <a:cubicBezTo>
                        <a:pt x="119856" y="60814"/>
                        <a:pt x="138880" y="102623"/>
                        <a:pt x="137929" y="137781"/>
                      </a:cubicBezTo>
                      <a:cubicBezTo>
                        <a:pt x="67538" y="134931"/>
                        <a:pt x="11415" y="87420"/>
                        <a:pt x="0" y="0"/>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sp>
              <p:nvSpPr>
                <p:cNvPr id="338" name="Freeform 337">
                  <a:extLst>
                    <a:ext uri="{FF2B5EF4-FFF2-40B4-BE49-F238E27FC236}">
                      <a16:creationId xmlns:a16="http://schemas.microsoft.com/office/drawing/2014/main" id="{F9B5B209-ED82-9E48-87D1-70C624127161}"/>
                    </a:ext>
                  </a:extLst>
                </p:cNvPr>
                <p:cNvSpPr/>
                <p:nvPr/>
              </p:nvSpPr>
              <p:spPr>
                <a:xfrm>
                  <a:off x="1841219" y="4951566"/>
                  <a:ext cx="74319" cy="187192"/>
                </a:xfrm>
                <a:custGeom>
                  <a:avLst/>
                  <a:gdLst>
                    <a:gd name="connsiteX0" fmla="*/ 37098 w 74319"/>
                    <a:gd name="connsiteY0" fmla="*/ 187192 h 187192"/>
                    <a:gd name="connsiteX1" fmla="*/ 37098 w 74319"/>
                    <a:gd name="connsiteY1" fmla="*/ 0 h 187192"/>
                    <a:gd name="connsiteX2" fmla="*/ 37098 w 74319"/>
                    <a:gd name="connsiteY2" fmla="*/ 187192 h 187192"/>
                  </a:gdLst>
                  <a:ahLst/>
                  <a:cxnLst>
                    <a:cxn ang="0">
                      <a:pos x="connsiteX0" y="connsiteY0"/>
                    </a:cxn>
                    <a:cxn ang="0">
                      <a:pos x="connsiteX1" y="connsiteY1"/>
                    </a:cxn>
                    <a:cxn ang="0">
                      <a:pos x="connsiteX2" y="connsiteY2"/>
                    </a:cxn>
                  </a:cxnLst>
                  <a:rect l="l" t="t" r="r" b="b"/>
                  <a:pathLst>
                    <a:path w="74319" h="187192">
                      <a:moveTo>
                        <a:pt x="37098" y="187192"/>
                      </a:moveTo>
                      <a:cubicBezTo>
                        <a:pt x="-12366" y="132080"/>
                        <a:pt x="-12366" y="59864"/>
                        <a:pt x="37098" y="0"/>
                      </a:cubicBezTo>
                      <a:cubicBezTo>
                        <a:pt x="80855" y="50361"/>
                        <a:pt x="92270" y="126379"/>
                        <a:pt x="37098" y="187192"/>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sp>
              <p:nvSpPr>
                <p:cNvPr id="339" name="Freeform 338">
                  <a:extLst>
                    <a:ext uri="{FF2B5EF4-FFF2-40B4-BE49-F238E27FC236}">
                      <a16:creationId xmlns:a16="http://schemas.microsoft.com/office/drawing/2014/main" id="{E222F5A3-3F69-BF47-8A58-4C3AF5A94CA0}"/>
                    </a:ext>
                  </a:extLst>
                </p:cNvPr>
                <p:cNvSpPr/>
                <p:nvPr/>
              </p:nvSpPr>
              <p:spPr>
                <a:xfrm>
                  <a:off x="1894489" y="5332603"/>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1270" y="60814"/>
                        <a:pt x="92270" y="131130"/>
                        <a:pt x="0" y="137781"/>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sp>
              <p:nvSpPr>
                <p:cNvPr id="340" name="Freeform 339">
                  <a:extLst>
                    <a:ext uri="{FF2B5EF4-FFF2-40B4-BE49-F238E27FC236}">
                      <a16:creationId xmlns:a16="http://schemas.microsoft.com/office/drawing/2014/main" id="{436244E5-5B7F-674C-92D5-C8C5FF0BED3C}"/>
                    </a:ext>
                  </a:extLst>
                </p:cNvPr>
                <p:cNvSpPr/>
                <p:nvPr/>
              </p:nvSpPr>
              <p:spPr>
                <a:xfrm>
                  <a:off x="1725169" y="5328802"/>
                  <a:ext cx="137963" cy="137781"/>
                </a:xfrm>
                <a:custGeom>
                  <a:avLst/>
                  <a:gdLst>
                    <a:gd name="connsiteX0" fmla="*/ 0 w 137963"/>
                    <a:gd name="connsiteY0" fmla="*/ 0 h 137781"/>
                    <a:gd name="connsiteX1" fmla="*/ 91319 w 137963"/>
                    <a:gd name="connsiteY1" fmla="*/ 37059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4"/>
                        <a:pt x="91319" y="37059"/>
                      </a:cubicBezTo>
                      <a:cubicBezTo>
                        <a:pt x="119856" y="60814"/>
                        <a:pt x="138880" y="102623"/>
                        <a:pt x="137929" y="137781"/>
                      </a:cubicBezTo>
                      <a:cubicBezTo>
                        <a:pt x="67538" y="134931"/>
                        <a:pt x="11415" y="88370"/>
                        <a:pt x="0" y="0"/>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grpSp>
          <p:grpSp>
            <p:nvGrpSpPr>
              <p:cNvPr id="327" name="Graphic 2">
                <a:extLst>
                  <a:ext uri="{FF2B5EF4-FFF2-40B4-BE49-F238E27FC236}">
                    <a16:creationId xmlns:a16="http://schemas.microsoft.com/office/drawing/2014/main" id="{D043C5A4-E361-8F4A-B463-71DD6407CBC9}"/>
                  </a:ext>
                </a:extLst>
              </p:cNvPr>
              <p:cNvGrpSpPr/>
              <p:nvPr/>
            </p:nvGrpSpPr>
            <p:grpSpPr>
              <a:xfrm>
                <a:off x="690225" y="4499263"/>
                <a:ext cx="1499146" cy="1498490"/>
                <a:chOff x="690225" y="4499263"/>
                <a:chExt cx="1499146" cy="1498490"/>
              </a:xfrm>
              <a:solidFill>
                <a:srgbClr val="000000"/>
              </a:solidFill>
            </p:grpSpPr>
            <p:grpSp>
              <p:nvGrpSpPr>
                <p:cNvPr id="330" name="Graphic 2">
                  <a:extLst>
                    <a:ext uri="{FF2B5EF4-FFF2-40B4-BE49-F238E27FC236}">
                      <a16:creationId xmlns:a16="http://schemas.microsoft.com/office/drawing/2014/main" id="{A67392D4-E1C6-274F-92E4-FAB51AB6EA22}"/>
                    </a:ext>
                  </a:extLst>
                </p:cNvPr>
                <p:cNvGrpSpPr/>
                <p:nvPr/>
              </p:nvGrpSpPr>
              <p:grpSpPr>
                <a:xfrm>
                  <a:off x="690225" y="4499263"/>
                  <a:ext cx="1499146" cy="1498490"/>
                  <a:chOff x="690225" y="4499263"/>
                  <a:chExt cx="1499146" cy="1498490"/>
                </a:xfrm>
                <a:solidFill>
                  <a:srgbClr val="000000"/>
                </a:solidFill>
              </p:grpSpPr>
              <p:sp>
                <p:nvSpPr>
                  <p:cNvPr id="334" name="Freeform 333">
                    <a:extLst>
                      <a:ext uri="{FF2B5EF4-FFF2-40B4-BE49-F238E27FC236}">
                        <a16:creationId xmlns:a16="http://schemas.microsoft.com/office/drawing/2014/main" id="{72863BA3-64F4-FD4B-A1F5-A670940B26AA}"/>
                      </a:ext>
                    </a:extLst>
                  </p:cNvPr>
                  <p:cNvSpPr/>
                  <p:nvPr/>
                </p:nvSpPr>
                <p:spPr>
                  <a:xfrm>
                    <a:off x="694981" y="4504014"/>
                    <a:ext cx="1489634" cy="1488037"/>
                  </a:xfrm>
                  <a:custGeom>
                    <a:avLst/>
                    <a:gdLst>
                      <a:gd name="connsiteX0" fmla="*/ 744817 w 1489634"/>
                      <a:gd name="connsiteY0" fmla="*/ 0 h 1488037"/>
                      <a:gd name="connsiteX1" fmla="*/ 0 w 1489634"/>
                      <a:gd name="connsiteY1" fmla="*/ 744019 h 1488037"/>
                      <a:gd name="connsiteX2" fmla="*/ 744817 w 1489634"/>
                      <a:gd name="connsiteY2" fmla="*/ 1488038 h 1488037"/>
                      <a:gd name="connsiteX3" fmla="*/ 1489634 w 1489634"/>
                      <a:gd name="connsiteY3" fmla="*/ 744019 h 1488037"/>
                      <a:gd name="connsiteX4" fmla="*/ 744817 w 1489634"/>
                      <a:gd name="connsiteY4" fmla="*/ 0 h 1488037"/>
                      <a:gd name="connsiteX5" fmla="*/ 744817 w 1489634"/>
                      <a:gd name="connsiteY5" fmla="*/ 1470934 h 1488037"/>
                      <a:gd name="connsiteX6" fmla="*/ 227345 w 1489634"/>
                      <a:gd name="connsiteY6" fmla="*/ 1254285 h 1488037"/>
                      <a:gd name="connsiteX7" fmla="*/ 737207 w 1489634"/>
                      <a:gd name="connsiteY7" fmla="*/ 1109852 h 1488037"/>
                      <a:gd name="connsiteX8" fmla="*/ 1255630 w 1489634"/>
                      <a:gd name="connsiteY8" fmla="*/ 1259986 h 1488037"/>
                      <a:gd name="connsiteX9" fmla="*/ 744817 w 1489634"/>
                      <a:gd name="connsiteY9" fmla="*/ 1470934 h 1488037"/>
                      <a:gd name="connsiteX10" fmla="*/ 1269899 w 1489634"/>
                      <a:gd name="connsiteY10" fmla="*/ 1244783 h 1488037"/>
                      <a:gd name="connsiteX11" fmla="*/ 1172873 w 1489634"/>
                      <a:gd name="connsiteY11" fmla="*/ 1216276 h 1488037"/>
                      <a:gd name="connsiteX12" fmla="*/ 1172873 w 1489634"/>
                      <a:gd name="connsiteY12" fmla="*/ 1023383 h 1488037"/>
                      <a:gd name="connsiteX13" fmla="*/ 1161458 w 1489634"/>
                      <a:gd name="connsiteY13" fmla="*/ 1024333 h 1488037"/>
                      <a:gd name="connsiteX14" fmla="*/ 1154799 w 1489634"/>
                      <a:gd name="connsiteY14" fmla="*/ 1024333 h 1488037"/>
                      <a:gd name="connsiteX15" fmla="*/ 1154799 w 1489634"/>
                      <a:gd name="connsiteY15" fmla="*/ 1211525 h 1488037"/>
                      <a:gd name="connsiteX16" fmla="*/ 753378 w 1489634"/>
                      <a:gd name="connsiteY16" fmla="*/ 1095599 h 1488037"/>
                      <a:gd name="connsiteX17" fmla="*/ 753378 w 1489634"/>
                      <a:gd name="connsiteY17" fmla="*/ 726915 h 1488037"/>
                      <a:gd name="connsiteX18" fmla="*/ 748622 w 1489634"/>
                      <a:gd name="connsiteY18" fmla="*/ 726915 h 1488037"/>
                      <a:gd name="connsiteX19" fmla="*/ 735305 w 1489634"/>
                      <a:gd name="connsiteY19" fmla="*/ 725015 h 1488037"/>
                      <a:gd name="connsiteX20" fmla="*/ 735305 w 1489634"/>
                      <a:gd name="connsiteY20" fmla="*/ 1090848 h 1488037"/>
                      <a:gd name="connsiteX21" fmla="*/ 328176 w 1489634"/>
                      <a:gd name="connsiteY21" fmla="*/ 1206774 h 1488037"/>
                      <a:gd name="connsiteX22" fmla="*/ 328176 w 1489634"/>
                      <a:gd name="connsiteY22" fmla="*/ 1020532 h 1488037"/>
                      <a:gd name="connsiteX23" fmla="*/ 316761 w 1489634"/>
                      <a:gd name="connsiteY23" fmla="*/ 1022432 h 1488037"/>
                      <a:gd name="connsiteX24" fmla="*/ 309151 w 1489634"/>
                      <a:gd name="connsiteY24" fmla="*/ 1021482 h 1488037"/>
                      <a:gd name="connsiteX25" fmla="*/ 309151 w 1489634"/>
                      <a:gd name="connsiteY25" fmla="*/ 1211525 h 1488037"/>
                      <a:gd name="connsiteX26" fmla="*/ 217833 w 1489634"/>
                      <a:gd name="connsiteY26" fmla="*/ 1237181 h 1488037"/>
                      <a:gd name="connsiteX27" fmla="*/ 220687 w 1489634"/>
                      <a:gd name="connsiteY27" fmla="*/ 1246683 h 1488037"/>
                      <a:gd name="connsiteX28" fmla="*/ 17122 w 1489634"/>
                      <a:gd name="connsiteY28" fmla="*/ 744019 h 1488037"/>
                      <a:gd name="connsiteX29" fmla="*/ 743866 w 1489634"/>
                      <a:gd name="connsiteY29" fmla="*/ 18054 h 1488037"/>
                      <a:gd name="connsiteX30" fmla="*/ 1470609 w 1489634"/>
                      <a:gd name="connsiteY30" fmla="*/ 744019 h 1488037"/>
                      <a:gd name="connsiteX31" fmla="*/ 1269899 w 1489634"/>
                      <a:gd name="connsiteY31" fmla="*/ 1244783 h 148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634" h="1488037">
                        <a:moveTo>
                          <a:pt x="744817" y="0"/>
                        </a:moveTo>
                        <a:cubicBezTo>
                          <a:pt x="333884" y="0"/>
                          <a:pt x="0" y="333526"/>
                          <a:pt x="0" y="744019"/>
                        </a:cubicBezTo>
                        <a:cubicBezTo>
                          <a:pt x="0" y="1154512"/>
                          <a:pt x="333884" y="1488038"/>
                          <a:pt x="744817" y="1488038"/>
                        </a:cubicBezTo>
                        <a:cubicBezTo>
                          <a:pt x="1155751" y="1488038"/>
                          <a:pt x="1489634" y="1154512"/>
                          <a:pt x="1489634" y="744019"/>
                        </a:cubicBezTo>
                        <a:cubicBezTo>
                          <a:pt x="1489634" y="333526"/>
                          <a:pt x="1154799" y="0"/>
                          <a:pt x="744817" y="0"/>
                        </a:cubicBezTo>
                        <a:close/>
                        <a:moveTo>
                          <a:pt x="744817" y="1470934"/>
                        </a:moveTo>
                        <a:cubicBezTo>
                          <a:pt x="542204" y="1470934"/>
                          <a:pt x="359567" y="1388265"/>
                          <a:pt x="227345" y="1254285"/>
                        </a:cubicBezTo>
                        <a:lnTo>
                          <a:pt x="737207" y="1109852"/>
                        </a:lnTo>
                        <a:lnTo>
                          <a:pt x="1255630" y="1259986"/>
                        </a:lnTo>
                        <a:cubicBezTo>
                          <a:pt x="1124360" y="1390166"/>
                          <a:pt x="943625" y="1470934"/>
                          <a:pt x="744817" y="1470934"/>
                        </a:cubicBezTo>
                        <a:close/>
                        <a:moveTo>
                          <a:pt x="1269899" y="1244783"/>
                        </a:moveTo>
                        <a:lnTo>
                          <a:pt x="1172873" y="1216276"/>
                        </a:lnTo>
                        <a:lnTo>
                          <a:pt x="1172873" y="1023383"/>
                        </a:lnTo>
                        <a:cubicBezTo>
                          <a:pt x="1169068" y="1024333"/>
                          <a:pt x="1165263" y="1024333"/>
                          <a:pt x="1161458" y="1024333"/>
                        </a:cubicBezTo>
                        <a:cubicBezTo>
                          <a:pt x="1159556" y="1024333"/>
                          <a:pt x="1156702" y="1024333"/>
                          <a:pt x="1154799" y="1024333"/>
                        </a:cubicBezTo>
                        <a:lnTo>
                          <a:pt x="1154799" y="1211525"/>
                        </a:lnTo>
                        <a:lnTo>
                          <a:pt x="753378" y="1095599"/>
                        </a:lnTo>
                        <a:lnTo>
                          <a:pt x="753378" y="726915"/>
                        </a:lnTo>
                        <a:cubicBezTo>
                          <a:pt x="751476" y="726915"/>
                          <a:pt x="749573" y="726915"/>
                          <a:pt x="748622" y="726915"/>
                        </a:cubicBezTo>
                        <a:cubicBezTo>
                          <a:pt x="743866" y="726915"/>
                          <a:pt x="739110" y="725965"/>
                          <a:pt x="735305" y="725015"/>
                        </a:cubicBezTo>
                        <a:lnTo>
                          <a:pt x="735305" y="1090848"/>
                        </a:lnTo>
                        <a:lnTo>
                          <a:pt x="328176" y="1206774"/>
                        </a:lnTo>
                        <a:lnTo>
                          <a:pt x="328176" y="1020532"/>
                        </a:lnTo>
                        <a:cubicBezTo>
                          <a:pt x="324371" y="1021482"/>
                          <a:pt x="320566" y="1021482"/>
                          <a:pt x="316761" y="1022432"/>
                        </a:cubicBezTo>
                        <a:cubicBezTo>
                          <a:pt x="313908" y="1022432"/>
                          <a:pt x="312005" y="1022432"/>
                          <a:pt x="309151" y="1021482"/>
                        </a:cubicBezTo>
                        <a:lnTo>
                          <a:pt x="309151" y="1211525"/>
                        </a:lnTo>
                        <a:lnTo>
                          <a:pt x="217833" y="1237181"/>
                        </a:lnTo>
                        <a:lnTo>
                          <a:pt x="220687" y="1246683"/>
                        </a:lnTo>
                        <a:cubicBezTo>
                          <a:pt x="95124" y="1116504"/>
                          <a:pt x="17122" y="938813"/>
                          <a:pt x="17122" y="744019"/>
                        </a:cubicBezTo>
                        <a:cubicBezTo>
                          <a:pt x="17122" y="343978"/>
                          <a:pt x="343396" y="18054"/>
                          <a:pt x="743866" y="18054"/>
                        </a:cubicBezTo>
                        <a:cubicBezTo>
                          <a:pt x="1144336" y="18054"/>
                          <a:pt x="1470609" y="343978"/>
                          <a:pt x="1470609" y="744019"/>
                        </a:cubicBezTo>
                        <a:cubicBezTo>
                          <a:pt x="1471561" y="937863"/>
                          <a:pt x="1394511" y="1114603"/>
                          <a:pt x="1269899" y="1244783"/>
                        </a:cubicBez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35" name="Freeform 334">
                    <a:extLst>
                      <a:ext uri="{FF2B5EF4-FFF2-40B4-BE49-F238E27FC236}">
                        <a16:creationId xmlns:a16="http://schemas.microsoft.com/office/drawing/2014/main" id="{29B3C6E6-1583-1043-A0BE-1A2038990F07}"/>
                      </a:ext>
                    </a:extLst>
                  </p:cNvPr>
                  <p:cNvSpPr/>
                  <p:nvPr/>
                </p:nvSpPr>
                <p:spPr>
                  <a:xfrm>
                    <a:off x="690225" y="4499263"/>
                    <a:ext cx="1499146" cy="1498490"/>
                  </a:xfrm>
                  <a:custGeom>
                    <a:avLst/>
                    <a:gdLst>
                      <a:gd name="connsiteX0" fmla="*/ 749573 w 1499146"/>
                      <a:gd name="connsiteY0" fmla="*/ 1498490 h 1498490"/>
                      <a:gd name="connsiteX1" fmla="*/ 0 w 1499146"/>
                      <a:gd name="connsiteY1" fmla="*/ 749720 h 1498490"/>
                      <a:gd name="connsiteX2" fmla="*/ 749573 w 1499146"/>
                      <a:gd name="connsiteY2" fmla="*/ 0 h 1498490"/>
                      <a:gd name="connsiteX3" fmla="*/ 1499147 w 1499146"/>
                      <a:gd name="connsiteY3" fmla="*/ 748770 h 1498490"/>
                      <a:gd name="connsiteX4" fmla="*/ 749573 w 1499146"/>
                      <a:gd name="connsiteY4" fmla="*/ 1498490 h 1498490"/>
                      <a:gd name="connsiteX5" fmla="*/ 749573 w 1499146"/>
                      <a:gd name="connsiteY5" fmla="*/ 9502 h 1498490"/>
                      <a:gd name="connsiteX6" fmla="*/ 9512 w 1499146"/>
                      <a:gd name="connsiteY6" fmla="*/ 748770 h 1498490"/>
                      <a:gd name="connsiteX7" fmla="*/ 749573 w 1499146"/>
                      <a:gd name="connsiteY7" fmla="*/ 1488038 h 1498490"/>
                      <a:gd name="connsiteX8" fmla="*/ 1489634 w 1499146"/>
                      <a:gd name="connsiteY8" fmla="*/ 748770 h 1498490"/>
                      <a:gd name="connsiteX9" fmla="*/ 749573 w 1499146"/>
                      <a:gd name="connsiteY9" fmla="*/ 9502 h 1498490"/>
                      <a:gd name="connsiteX10" fmla="*/ 749573 w 1499146"/>
                      <a:gd name="connsiteY10" fmla="*/ 1480436 h 1498490"/>
                      <a:gd name="connsiteX11" fmla="*/ 234955 w 1499146"/>
                      <a:gd name="connsiteY11" fmla="*/ 1268538 h 1498490"/>
                      <a:gd name="connsiteX12" fmla="*/ 234955 w 1499146"/>
                      <a:gd name="connsiteY12" fmla="*/ 1268538 h 1498490"/>
                      <a:gd name="connsiteX13" fmla="*/ 230199 w 1499146"/>
                      <a:gd name="connsiteY13" fmla="*/ 1263787 h 1498490"/>
                      <a:gd name="connsiteX14" fmla="*/ 228296 w 1499146"/>
                      <a:gd name="connsiteY14" fmla="*/ 1261887 h 1498490"/>
                      <a:gd name="connsiteX15" fmla="*/ 222589 w 1499146"/>
                      <a:gd name="connsiteY15" fmla="*/ 1256185 h 1498490"/>
                      <a:gd name="connsiteX16" fmla="*/ 222589 w 1499146"/>
                      <a:gd name="connsiteY16" fmla="*/ 1256185 h 1498490"/>
                      <a:gd name="connsiteX17" fmla="*/ 221638 w 1499146"/>
                      <a:gd name="connsiteY17" fmla="*/ 1255235 h 1498490"/>
                      <a:gd name="connsiteX18" fmla="*/ 17122 w 1499146"/>
                      <a:gd name="connsiteY18" fmla="*/ 749720 h 1498490"/>
                      <a:gd name="connsiteX19" fmla="*/ 748622 w 1499146"/>
                      <a:gd name="connsiteY19" fmla="*/ 19004 h 1498490"/>
                      <a:gd name="connsiteX20" fmla="*/ 1480122 w 1499146"/>
                      <a:gd name="connsiteY20" fmla="*/ 749720 h 1498490"/>
                      <a:gd name="connsiteX21" fmla="*/ 1277509 w 1499146"/>
                      <a:gd name="connsiteY21" fmla="*/ 1253335 h 1498490"/>
                      <a:gd name="connsiteX22" fmla="*/ 1275606 w 1499146"/>
                      <a:gd name="connsiteY22" fmla="*/ 1255235 h 1498490"/>
                      <a:gd name="connsiteX23" fmla="*/ 1171922 w 1499146"/>
                      <a:gd name="connsiteY23" fmla="*/ 1224828 h 1498490"/>
                      <a:gd name="connsiteX24" fmla="*/ 1171922 w 1499146"/>
                      <a:gd name="connsiteY24" fmla="*/ 1033835 h 1498490"/>
                      <a:gd name="connsiteX25" fmla="*/ 1163361 w 1499146"/>
                      <a:gd name="connsiteY25" fmla="*/ 1033835 h 1498490"/>
                      <a:gd name="connsiteX26" fmla="*/ 1163361 w 1499146"/>
                      <a:gd name="connsiteY26" fmla="*/ 1221978 h 1498490"/>
                      <a:gd name="connsiteX27" fmla="*/ 753378 w 1499146"/>
                      <a:gd name="connsiteY27" fmla="*/ 1103201 h 1498490"/>
                      <a:gd name="connsiteX28" fmla="*/ 753378 w 1499146"/>
                      <a:gd name="connsiteY28" fmla="*/ 735467 h 1498490"/>
                      <a:gd name="connsiteX29" fmla="*/ 744817 w 1499146"/>
                      <a:gd name="connsiteY29" fmla="*/ 734517 h 1498490"/>
                      <a:gd name="connsiteX30" fmla="*/ 744817 w 1499146"/>
                      <a:gd name="connsiteY30" fmla="*/ 1098450 h 1498490"/>
                      <a:gd name="connsiteX31" fmla="*/ 328176 w 1499146"/>
                      <a:gd name="connsiteY31" fmla="*/ 1217227 h 1498490"/>
                      <a:gd name="connsiteX32" fmla="*/ 328176 w 1499146"/>
                      <a:gd name="connsiteY32" fmla="*/ 1030034 h 1498490"/>
                      <a:gd name="connsiteX33" fmla="*/ 322469 w 1499146"/>
                      <a:gd name="connsiteY33" fmla="*/ 1030984 h 1498490"/>
                      <a:gd name="connsiteX34" fmla="*/ 319615 w 1499146"/>
                      <a:gd name="connsiteY34" fmla="*/ 1030984 h 1498490"/>
                      <a:gd name="connsiteX35" fmla="*/ 319615 w 1499146"/>
                      <a:gd name="connsiteY35" fmla="*/ 1220077 h 1498490"/>
                      <a:gd name="connsiteX36" fmla="*/ 229248 w 1499146"/>
                      <a:gd name="connsiteY36" fmla="*/ 1245733 h 1498490"/>
                      <a:gd name="connsiteX37" fmla="*/ 232101 w 1499146"/>
                      <a:gd name="connsiteY37" fmla="*/ 1254285 h 1498490"/>
                      <a:gd name="connsiteX38" fmla="*/ 742915 w 1499146"/>
                      <a:gd name="connsiteY38" fmla="*/ 1108902 h 1498490"/>
                      <a:gd name="connsiteX39" fmla="*/ 1270850 w 1499146"/>
                      <a:gd name="connsiteY39" fmla="*/ 1261887 h 1498490"/>
                      <a:gd name="connsiteX40" fmla="*/ 1265143 w 1499146"/>
                      <a:gd name="connsiteY40" fmla="*/ 1267588 h 1498490"/>
                      <a:gd name="connsiteX41" fmla="*/ 749573 w 1499146"/>
                      <a:gd name="connsiteY41" fmla="*/ 1480436 h 1498490"/>
                      <a:gd name="connsiteX42" fmla="*/ 240662 w 1499146"/>
                      <a:gd name="connsiteY42" fmla="*/ 1260937 h 1498490"/>
                      <a:gd name="connsiteX43" fmla="*/ 748622 w 1499146"/>
                      <a:gd name="connsiteY43" fmla="*/ 1469984 h 1498490"/>
                      <a:gd name="connsiteX44" fmla="*/ 1250874 w 1499146"/>
                      <a:gd name="connsiteY44" fmla="*/ 1266638 h 1498490"/>
                      <a:gd name="connsiteX45" fmla="*/ 741012 w 1499146"/>
                      <a:gd name="connsiteY45" fmla="*/ 1119354 h 1498490"/>
                      <a:gd name="connsiteX46" fmla="*/ 240662 w 1499146"/>
                      <a:gd name="connsiteY46" fmla="*/ 1260937 h 1498490"/>
                      <a:gd name="connsiteX47" fmla="*/ 1182385 w 1499146"/>
                      <a:gd name="connsiteY47" fmla="*/ 1218177 h 1498490"/>
                      <a:gd name="connsiteX48" fmla="*/ 1273704 w 1499146"/>
                      <a:gd name="connsiteY48" fmla="*/ 1244783 h 1498490"/>
                      <a:gd name="connsiteX49" fmla="*/ 1471561 w 1499146"/>
                      <a:gd name="connsiteY49" fmla="*/ 749720 h 1498490"/>
                      <a:gd name="connsiteX50" fmla="*/ 749573 w 1499146"/>
                      <a:gd name="connsiteY50" fmla="*/ 28506 h 1498490"/>
                      <a:gd name="connsiteX51" fmla="*/ 27586 w 1499146"/>
                      <a:gd name="connsiteY51" fmla="*/ 749720 h 1498490"/>
                      <a:gd name="connsiteX52" fmla="*/ 219735 w 1499146"/>
                      <a:gd name="connsiteY52" fmla="*/ 1239082 h 1498490"/>
                      <a:gd name="connsiteX53" fmla="*/ 310103 w 1499146"/>
                      <a:gd name="connsiteY53" fmla="*/ 1213426 h 1498490"/>
                      <a:gd name="connsiteX54" fmla="*/ 310103 w 1499146"/>
                      <a:gd name="connsiteY54" fmla="*/ 1021482 h 1498490"/>
                      <a:gd name="connsiteX55" fmla="*/ 315810 w 1499146"/>
                      <a:gd name="connsiteY55" fmla="*/ 1022432 h 1498490"/>
                      <a:gd name="connsiteX56" fmla="*/ 322469 w 1499146"/>
                      <a:gd name="connsiteY56" fmla="*/ 1022432 h 1498490"/>
                      <a:gd name="connsiteX57" fmla="*/ 338640 w 1499146"/>
                      <a:gd name="connsiteY57" fmla="*/ 1020532 h 1498490"/>
                      <a:gd name="connsiteX58" fmla="*/ 338640 w 1499146"/>
                      <a:gd name="connsiteY58" fmla="*/ 1205824 h 1498490"/>
                      <a:gd name="connsiteX59" fmla="*/ 736256 w 1499146"/>
                      <a:gd name="connsiteY59" fmla="*/ 1092748 h 1498490"/>
                      <a:gd name="connsiteX60" fmla="*/ 736256 w 1499146"/>
                      <a:gd name="connsiteY60" fmla="*/ 723114 h 1498490"/>
                      <a:gd name="connsiteX61" fmla="*/ 741963 w 1499146"/>
                      <a:gd name="connsiteY61" fmla="*/ 725015 h 1498490"/>
                      <a:gd name="connsiteX62" fmla="*/ 758134 w 1499146"/>
                      <a:gd name="connsiteY62" fmla="*/ 725965 h 1498490"/>
                      <a:gd name="connsiteX63" fmla="*/ 762890 w 1499146"/>
                      <a:gd name="connsiteY63" fmla="*/ 725015 h 1498490"/>
                      <a:gd name="connsiteX64" fmla="*/ 762890 w 1499146"/>
                      <a:gd name="connsiteY64" fmla="*/ 1095599 h 1498490"/>
                      <a:gd name="connsiteX65" fmla="*/ 1154799 w 1499146"/>
                      <a:gd name="connsiteY65" fmla="*/ 1209625 h 1498490"/>
                      <a:gd name="connsiteX66" fmla="*/ 1154799 w 1499146"/>
                      <a:gd name="connsiteY66" fmla="*/ 1023383 h 1498490"/>
                      <a:gd name="connsiteX67" fmla="*/ 1160507 w 1499146"/>
                      <a:gd name="connsiteY67" fmla="*/ 1024333 h 1498490"/>
                      <a:gd name="connsiteX68" fmla="*/ 1176678 w 1499146"/>
                      <a:gd name="connsiteY68" fmla="*/ 1023383 h 1498490"/>
                      <a:gd name="connsiteX69" fmla="*/ 1182385 w 1499146"/>
                      <a:gd name="connsiteY69" fmla="*/ 1022432 h 1498490"/>
                      <a:gd name="connsiteX70" fmla="*/ 1182385 w 1499146"/>
                      <a:gd name="connsiteY70" fmla="*/ 1218177 h 149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499146" h="1498490">
                        <a:moveTo>
                          <a:pt x="749573" y="1498490"/>
                        </a:moveTo>
                        <a:cubicBezTo>
                          <a:pt x="335786" y="1498490"/>
                          <a:pt x="0" y="1162114"/>
                          <a:pt x="0" y="749720"/>
                        </a:cubicBezTo>
                        <a:cubicBezTo>
                          <a:pt x="0" y="337327"/>
                          <a:pt x="335786" y="0"/>
                          <a:pt x="749573" y="0"/>
                        </a:cubicBezTo>
                        <a:cubicBezTo>
                          <a:pt x="1163361" y="0"/>
                          <a:pt x="1499147" y="336376"/>
                          <a:pt x="1499147" y="748770"/>
                        </a:cubicBezTo>
                        <a:cubicBezTo>
                          <a:pt x="1499147" y="1161164"/>
                          <a:pt x="1162409" y="1498490"/>
                          <a:pt x="749573" y="1498490"/>
                        </a:cubicBezTo>
                        <a:close/>
                        <a:moveTo>
                          <a:pt x="749573" y="9502"/>
                        </a:moveTo>
                        <a:cubicBezTo>
                          <a:pt x="341493" y="9502"/>
                          <a:pt x="9512" y="341128"/>
                          <a:pt x="9512" y="748770"/>
                        </a:cubicBezTo>
                        <a:cubicBezTo>
                          <a:pt x="9512" y="1156413"/>
                          <a:pt x="341493" y="1488038"/>
                          <a:pt x="749573" y="1488038"/>
                        </a:cubicBezTo>
                        <a:cubicBezTo>
                          <a:pt x="1157653" y="1488038"/>
                          <a:pt x="1489634" y="1156413"/>
                          <a:pt x="1489634" y="748770"/>
                        </a:cubicBezTo>
                        <a:cubicBezTo>
                          <a:pt x="1489634" y="341128"/>
                          <a:pt x="1157653" y="9502"/>
                          <a:pt x="749573" y="9502"/>
                        </a:cubicBezTo>
                        <a:close/>
                        <a:moveTo>
                          <a:pt x="749573" y="1480436"/>
                        </a:moveTo>
                        <a:cubicBezTo>
                          <a:pt x="555521" y="1480436"/>
                          <a:pt x="372884" y="1405369"/>
                          <a:pt x="234955" y="1268538"/>
                        </a:cubicBezTo>
                        <a:lnTo>
                          <a:pt x="234955" y="1268538"/>
                        </a:lnTo>
                        <a:lnTo>
                          <a:pt x="230199" y="1263787"/>
                        </a:lnTo>
                        <a:cubicBezTo>
                          <a:pt x="229248" y="1262837"/>
                          <a:pt x="229248" y="1262837"/>
                          <a:pt x="228296" y="1261887"/>
                        </a:cubicBezTo>
                        <a:lnTo>
                          <a:pt x="222589" y="1256185"/>
                        </a:lnTo>
                        <a:lnTo>
                          <a:pt x="222589" y="1256185"/>
                        </a:lnTo>
                        <a:lnTo>
                          <a:pt x="221638" y="1255235"/>
                        </a:lnTo>
                        <a:cubicBezTo>
                          <a:pt x="90367" y="1118404"/>
                          <a:pt x="17122" y="938813"/>
                          <a:pt x="17122" y="749720"/>
                        </a:cubicBezTo>
                        <a:cubicBezTo>
                          <a:pt x="17122" y="346829"/>
                          <a:pt x="345298" y="19004"/>
                          <a:pt x="748622" y="19004"/>
                        </a:cubicBezTo>
                        <a:cubicBezTo>
                          <a:pt x="1151946" y="19004"/>
                          <a:pt x="1480122" y="346829"/>
                          <a:pt x="1480122" y="749720"/>
                        </a:cubicBezTo>
                        <a:cubicBezTo>
                          <a:pt x="1480122" y="937863"/>
                          <a:pt x="1407828" y="1116504"/>
                          <a:pt x="1277509" y="1253335"/>
                        </a:cubicBezTo>
                        <a:lnTo>
                          <a:pt x="1275606" y="1255235"/>
                        </a:lnTo>
                        <a:lnTo>
                          <a:pt x="1171922" y="1224828"/>
                        </a:lnTo>
                        <a:lnTo>
                          <a:pt x="1171922" y="1033835"/>
                        </a:lnTo>
                        <a:cubicBezTo>
                          <a:pt x="1169068" y="1033835"/>
                          <a:pt x="1166214" y="1034785"/>
                          <a:pt x="1163361" y="1033835"/>
                        </a:cubicBezTo>
                        <a:lnTo>
                          <a:pt x="1163361" y="1221978"/>
                        </a:lnTo>
                        <a:lnTo>
                          <a:pt x="753378" y="1103201"/>
                        </a:lnTo>
                        <a:lnTo>
                          <a:pt x="753378" y="735467"/>
                        </a:lnTo>
                        <a:cubicBezTo>
                          <a:pt x="750525" y="735467"/>
                          <a:pt x="747671" y="735467"/>
                          <a:pt x="744817" y="734517"/>
                        </a:cubicBezTo>
                        <a:lnTo>
                          <a:pt x="744817" y="1098450"/>
                        </a:lnTo>
                        <a:lnTo>
                          <a:pt x="328176" y="1217227"/>
                        </a:lnTo>
                        <a:lnTo>
                          <a:pt x="328176" y="1030034"/>
                        </a:lnTo>
                        <a:lnTo>
                          <a:pt x="322469" y="1030984"/>
                        </a:lnTo>
                        <a:cubicBezTo>
                          <a:pt x="321517" y="1030984"/>
                          <a:pt x="320566" y="1030984"/>
                          <a:pt x="319615" y="1030984"/>
                        </a:cubicBezTo>
                        <a:lnTo>
                          <a:pt x="319615" y="1220077"/>
                        </a:lnTo>
                        <a:lnTo>
                          <a:pt x="229248" y="1245733"/>
                        </a:lnTo>
                        <a:lnTo>
                          <a:pt x="232101" y="1254285"/>
                        </a:lnTo>
                        <a:lnTo>
                          <a:pt x="742915" y="1108902"/>
                        </a:lnTo>
                        <a:lnTo>
                          <a:pt x="1270850" y="1261887"/>
                        </a:lnTo>
                        <a:lnTo>
                          <a:pt x="1265143" y="1267588"/>
                        </a:lnTo>
                        <a:cubicBezTo>
                          <a:pt x="1126262" y="1404419"/>
                          <a:pt x="942674" y="1480436"/>
                          <a:pt x="749573" y="1480436"/>
                        </a:cubicBezTo>
                        <a:close/>
                        <a:moveTo>
                          <a:pt x="240662" y="1260937"/>
                        </a:moveTo>
                        <a:cubicBezTo>
                          <a:pt x="376689" y="1395867"/>
                          <a:pt x="557424" y="1469984"/>
                          <a:pt x="748622" y="1469984"/>
                        </a:cubicBezTo>
                        <a:cubicBezTo>
                          <a:pt x="936967" y="1469984"/>
                          <a:pt x="1115799" y="1397768"/>
                          <a:pt x="1250874" y="1266638"/>
                        </a:cubicBezTo>
                        <a:lnTo>
                          <a:pt x="741012" y="1119354"/>
                        </a:lnTo>
                        <a:lnTo>
                          <a:pt x="240662" y="1260937"/>
                        </a:lnTo>
                        <a:close/>
                        <a:moveTo>
                          <a:pt x="1182385" y="1218177"/>
                        </a:moveTo>
                        <a:lnTo>
                          <a:pt x="1273704" y="1244783"/>
                        </a:lnTo>
                        <a:cubicBezTo>
                          <a:pt x="1401169" y="1109852"/>
                          <a:pt x="1471561" y="934062"/>
                          <a:pt x="1471561" y="749720"/>
                        </a:cubicBezTo>
                        <a:cubicBezTo>
                          <a:pt x="1471561" y="351580"/>
                          <a:pt x="1147190" y="28506"/>
                          <a:pt x="749573" y="28506"/>
                        </a:cubicBezTo>
                        <a:cubicBezTo>
                          <a:pt x="351006" y="28506"/>
                          <a:pt x="27586" y="352530"/>
                          <a:pt x="27586" y="749720"/>
                        </a:cubicBezTo>
                        <a:cubicBezTo>
                          <a:pt x="27586" y="932162"/>
                          <a:pt x="96075" y="1105101"/>
                          <a:pt x="219735" y="1239082"/>
                        </a:cubicBezTo>
                        <a:lnTo>
                          <a:pt x="310103" y="1213426"/>
                        </a:lnTo>
                        <a:lnTo>
                          <a:pt x="310103" y="1021482"/>
                        </a:lnTo>
                        <a:lnTo>
                          <a:pt x="315810" y="1022432"/>
                        </a:lnTo>
                        <a:cubicBezTo>
                          <a:pt x="318664" y="1022432"/>
                          <a:pt x="320566" y="1023383"/>
                          <a:pt x="322469" y="1022432"/>
                        </a:cubicBezTo>
                        <a:lnTo>
                          <a:pt x="338640" y="1020532"/>
                        </a:lnTo>
                        <a:lnTo>
                          <a:pt x="338640" y="1205824"/>
                        </a:lnTo>
                        <a:lnTo>
                          <a:pt x="736256" y="1092748"/>
                        </a:lnTo>
                        <a:lnTo>
                          <a:pt x="736256" y="723114"/>
                        </a:lnTo>
                        <a:lnTo>
                          <a:pt x="741963" y="725015"/>
                        </a:lnTo>
                        <a:cubicBezTo>
                          <a:pt x="747671" y="725965"/>
                          <a:pt x="753378" y="726915"/>
                          <a:pt x="758134" y="725965"/>
                        </a:cubicBezTo>
                        <a:lnTo>
                          <a:pt x="762890" y="725015"/>
                        </a:lnTo>
                        <a:lnTo>
                          <a:pt x="762890" y="1095599"/>
                        </a:lnTo>
                        <a:lnTo>
                          <a:pt x="1154799" y="1209625"/>
                        </a:lnTo>
                        <a:lnTo>
                          <a:pt x="1154799" y="1023383"/>
                        </a:lnTo>
                        <a:lnTo>
                          <a:pt x="1160507" y="1024333"/>
                        </a:lnTo>
                        <a:cubicBezTo>
                          <a:pt x="1166214" y="1025283"/>
                          <a:pt x="1171922" y="1025283"/>
                          <a:pt x="1176678" y="1023383"/>
                        </a:cubicBezTo>
                        <a:lnTo>
                          <a:pt x="1182385" y="1022432"/>
                        </a:lnTo>
                        <a:lnTo>
                          <a:pt x="1182385" y="1218177"/>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grpSp>
            <p:sp>
              <p:nvSpPr>
                <p:cNvPr id="331" name="Freeform 330">
                  <a:extLst>
                    <a:ext uri="{FF2B5EF4-FFF2-40B4-BE49-F238E27FC236}">
                      <a16:creationId xmlns:a16="http://schemas.microsoft.com/office/drawing/2014/main" id="{5FA6C8FE-6AC5-F544-8AA1-F461C3C60041}"/>
                    </a:ext>
                  </a:extLst>
                </p:cNvPr>
                <p:cNvSpPr/>
                <p:nvPr/>
              </p:nvSpPr>
              <p:spPr>
                <a:xfrm>
                  <a:off x="1676359" y="4858445"/>
                  <a:ext cx="364726" cy="700309"/>
                </a:xfrm>
                <a:custGeom>
                  <a:avLst/>
                  <a:gdLst>
                    <a:gd name="connsiteX0" fmla="*/ 363669 w 364726"/>
                    <a:gd name="connsiteY0" fmla="*/ 398141 h 700309"/>
                    <a:gd name="connsiteX1" fmla="*/ 349401 w 364726"/>
                    <a:gd name="connsiteY1" fmla="*/ 386738 h 700309"/>
                    <a:gd name="connsiteX2" fmla="*/ 337034 w 364726"/>
                    <a:gd name="connsiteY2" fmla="*/ 399091 h 700309"/>
                    <a:gd name="connsiteX3" fmla="*/ 337034 w 364726"/>
                    <a:gd name="connsiteY3" fmla="*/ 432348 h 700309"/>
                    <a:gd name="connsiteX4" fmla="*/ 337034 w 364726"/>
                    <a:gd name="connsiteY4" fmla="*/ 444701 h 700309"/>
                    <a:gd name="connsiteX5" fmla="*/ 196252 w 364726"/>
                    <a:gd name="connsiteY5" fmla="*/ 523569 h 700309"/>
                    <a:gd name="connsiteX6" fmla="*/ 196252 w 364726"/>
                    <a:gd name="connsiteY6" fmla="*/ 452303 h 700309"/>
                    <a:gd name="connsiteX7" fmla="*/ 207666 w 364726"/>
                    <a:gd name="connsiteY7" fmla="*/ 450402 h 700309"/>
                    <a:gd name="connsiteX8" fmla="*/ 298034 w 364726"/>
                    <a:gd name="connsiteY8" fmla="*/ 414294 h 700309"/>
                    <a:gd name="connsiteX9" fmla="*/ 361766 w 364726"/>
                    <a:gd name="connsiteY9" fmla="*/ 294567 h 700309"/>
                    <a:gd name="connsiteX10" fmla="*/ 363669 w 364726"/>
                    <a:gd name="connsiteY10" fmla="*/ 215699 h 700309"/>
                    <a:gd name="connsiteX11" fmla="*/ 350352 w 364726"/>
                    <a:gd name="connsiteY11" fmla="*/ 199545 h 700309"/>
                    <a:gd name="connsiteX12" fmla="*/ 337034 w 364726"/>
                    <a:gd name="connsiteY12" fmla="*/ 215699 h 700309"/>
                    <a:gd name="connsiteX13" fmla="*/ 337034 w 364726"/>
                    <a:gd name="connsiteY13" fmla="*/ 257509 h 700309"/>
                    <a:gd name="connsiteX14" fmla="*/ 258082 w 364726"/>
                    <a:gd name="connsiteY14" fmla="*/ 280314 h 700309"/>
                    <a:gd name="connsiteX15" fmla="*/ 196252 w 364726"/>
                    <a:gd name="connsiteY15" fmla="*/ 335426 h 700309"/>
                    <a:gd name="connsiteX16" fmla="*/ 208618 w 364726"/>
                    <a:gd name="connsiteY16" fmla="*/ 289816 h 700309"/>
                    <a:gd name="connsiteX17" fmla="*/ 220984 w 364726"/>
                    <a:gd name="connsiteY17" fmla="*/ 273662 h 700309"/>
                    <a:gd name="connsiteX18" fmla="*/ 244765 w 364726"/>
                    <a:gd name="connsiteY18" fmla="*/ 163437 h 700309"/>
                    <a:gd name="connsiteX19" fmla="*/ 201959 w 364726"/>
                    <a:gd name="connsiteY19" fmla="*/ 71266 h 700309"/>
                    <a:gd name="connsiteX20" fmla="*/ 195300 w 364726"/>
                    <a:gd name="connsiteY20" fmla="*/ 53212 h 700309"/>
                    <a:gd name="connsiteX21" fmla="*/ 195300 w 364726"/>
                    <a:gd name="connsiteY21" fmla="*/ 13303 h 700309"/>
                    <a:gd name="connsiteX22" fmla="*/ 181983 w 364726"/>
                    <a:gd name="connsiteY22" fmla="*/ 0 h 700309"/>
                    <a:gd name="connsiteX23" fmla="*/ 168666 w 364726"/>
                    <a:gd name="connsiteY23" fmla="*/ 14253 h 700309"/>
                    <a:gd name="connsiteX24" fmla="*/ 168666 w 364726"/>
                    <a:gd name="connsiteY24" fmla="*/ 37058 h 700309"/>
                    <a:gd name="connsiteX25" fmla="*/ 154397 w 364726"/>
                    <a:gd name="connsiteY25" fmla="*/ 81719 h 700309"/>
                    <a:gd name="connsiteX26" fmla="*/ 149641 w 364726"/>
                    <a:gd name="connsiteY26" fmla="*/ 88370 h 700309"/>
                    <a:gd name="connsiteX27" fmla="*/ 157251 w 364726"/>
                    <a:gd name="connsiteY27" fmla="*/ 292667 h 700309"/>
                    <a:gd name="connsiteX28" fmla="*/ 167715 w 364726"/>
                    <a:gd name="connsiteY28" fmla="*/ 336376 h 700309"/>
                    <a:gd name="connsiteX29" fmla="*/ 26932 w 364726"/>
                    <a:gd name="connsiteY29" fmla="*/ 257509 h 700309"/>
                    <a:gd name="connsiteX30" fmla="*/ 26932 w 364726"/>
                    <a:gd name="connsiteY30" fmla="*/ 234703 h 700309"/>
                    <a:gd name="connsiteX31" fmla="*/ 26932 w 364726"/>
                    <a:gd name="connsiteY31" fmla="*/ 212848 h 700309"/>
                    <a:gd name="connsiteX32" fmla="*/ 13614 w 364726"/>
                    <a:gd name="connsiteY32" fmla="*/ 198595 h 700309"/>
                    <a:gd name="connsiteX33" fmla="*/ 297 w 364726"/>
                    <a:gd name="connsiteY33" fmla="*/ 211898 h 700309"/>
                    <a:gd name="connsiteX34" fmla="*/ 297 w 364726"/>
                    <a:gd name="connsiteY34" fmla="*/ 234703 h 700309"/>
                    <a:gd name="connsiteX35" fmla="*/ 8858 w 364726"/>
                    <a:gd name="connsiteY35" fmla="*/ 324974 h 700309"/>
                    <a:gd name="connsiteX36" fmla="*/ 132519 w 364726"/>
                    <a:gd name="connsiteY36" fmla="*/ 445651 h 700309"/>
                    <a:gd name="connsiteX37" fmla="*/ 167715 w 364726"/>
                    <a:gd name="connsiteY37" fmla="*/ 451353 h 700309"/>
                    <a:gd name="connsiteX38" fmla="*/ 167715 w 364726"/>
                    <a:gd name="connsiteY38" fmla="*/ 522619 h 700309"/>
                    <a:gd name="connsiteX39" fmla="*/ 26932 w 364726"/>
                    <a:gd name="connsiteY39" fmla="*/ 443751 h 700309"/>
                    <a:gd name="connsiteX40" fmla="*/ 26932 w 364726"/>
                    <a:gd name="connsiteY40" fmla="*/ 400991 h 700309"/>
                    <a:gd name="connsiteX41" fmla="*/ 13614 w 364726"/>
                    <a:gd name="connsiteY41" fmla="*/ 385788 h 700309"/>
                    <a:gd name="connsiteX42" fmla="*/ 297 w 364726"/>
                    <a:gd name="connsiteY42" fmla="*/ 400991 h 700309"/>
                    <a:gd name="connsiteX43" fmla="*/ 2200 w 364726"/>
                    <a:gd name="connsiteY43" fmla="*/ 478909 h 700309"/>
                    <a:gd name="connsiteX44" fmla="*/ 50713 w 364726"/>
                    <a:gd name="connsiteY44" fmla="*/ 587233 h 700309"/>
                    <a:gd name="connsiteX45" fmla="*/ 58323 w 364726"/>
                    <a:gd name="connsiteY45" fmla="*/ 591985 h 700309"/>
                    <a:gd name="connsiteX46" fmla="*/ 72591 w 364726"/>
                    <a:gd name="connsiteY46" fmla="*/ 586283 h 700309"/>
                    <a:gd name="connsiteX47" fmla="*/ 71640 w 364726"/>
                    <a:gd name="connsiteY47" fmla="*/ 570130 h 700309"/>
                    <a:gd name="connsiteX48" fmla="*/ 46908 w 364726"/>
                    <a:gd name="connsiteY48" fmla="*/ 534021 h 700309"/>
                    <a:gd name="connsiteX49" fmla="*/ 28834 w 364726"/>
                    <a:gd name="connsiteY49" fmla="*/ 471307 h 700309"/>
                    <a:gd name="connsiteX50" fmla="*/ 165812 w 364726"/>
                    <a:gd name="connsiteY50" fmla="*/ 611939 h 700309"/>
                    <a:gd name="connsiteX51" fmla="*/ 112543 w 364726"/>
                    <a:gd name="connsiteY51" fmla="*/ 596736 h 700309"/>
                    <a:gd name="connsiteX52" fmla="*/ 96372 w 364726"/>
                    <a:gd name="connsiteY52" fmla="*/ 601487 h 700309"/>
                    <a:gd name="connsiteX53" fmla="*/ 96372 w 364726"/>
                    <a:gd name="connsiteY53" fmla="*/ 615740 h 700309"/>
                    <a:gd name="connsiteX54" fmla="*/ 105884 w 364726"/>
                    <a:gd name="connsiteY54" fmla="*/ 622391 h 700309"/>
                    <a:gd name="connsiteX55" fmla="*/ 168666 w 364726"/>
                    <a:gd name="connsiteY55" fmla="*/ 638545 h 700309"/>
                    <a:gd name="connsiteX56" fmla="*/ 168666 w 364726"/>
                    <a:gd name="connsiteY56" fmla="*/ 695558 h 700309"/>
                    <a:gd name="connsiteX57" fmla="*/ 173422 w 364726"/>
                    <a:gd name="connsiteY57" fmla="*/ 700309 h 700309"/>
                    <a:gd name="connsiteX58" fmla="*/ 196252 w 364726"/>
                    <a:gd name="connsiteY58" fmla="*/ 699359 h 700309"/>
                    <a:gd name="connsiteX59" fmla="*/ 196252 w 364726"/>
                    <a:gd name="connsiteY59" fmla="*/ 639495 h 700309"/>
                    <a:gd name="connsiteX60" fmla="*/ 214325 w 364726"/>
                    <a:gd name="connsiteY60" fmla="*/ 636645 h 700309"/>
                    <a:gd name="connsiteX61" fmla="*/ 335132 w 364726"/>
                    <a:gd name="connsiteY61" fmla="*/ 559677 h 700309"/>
                    <a:gd name="connsiteX62" fmla="*/ 363669 w 364726"/>
                    <a:gd name="connsiteY62" fmla="*/ 398141 h 700309"/>
                    <a:gd name="connsiteX63" fmla="*/ 336083 w 364726"/>
                    <a:gd name="connsiteY63" fmla="*/ 286965 h 700309"/>
                    <a:gd name="connsiteX64" fmla="*/ 199105 w 364726"/>
                    <a:gd name="connsiteY64" fmla="*/ 423796 h 700309"/>
                    <a:gd name="connsiteX65" fmla="*/ 336083 w 364726"/>
                    <a:gd name="connsiteY65" fmla="*/ 286965 h 700309"/>
                    <a:gd name="connsiteX66" fmla="*/ 29785 w 364726"/>
                    <a:gd name="connsiteY66" fmla="*/ 286015 h 700309"/>
                    <a:gd name="connsiteX67" fmla="*/ 121104 w 364726"/>
                    <a:gd name="connsiteY67" fmla="*/ 323073 h 700309"/>
                    <a:gd name="connsiteX68" fmla="*/ 167715 w 364726"/>
                    <a:gd name="connsiteY68" fmla="*/ 423796 h 700309"/>
                    <a:gd name="connsiteX69" fmla="*/ 29785 w 364726"/>
                    <a:gd name="connsiteY69" fmla="*/ 286015 h 700309"/>
                    <a:gd name="connsiteX70" fmla="*/ 182934 w 364726"/>
                    <a:gd name="connsiteY70" fmla="*/ 280314 h 700309"/>
                    <a:gd name="connsiteX71" fmla="*/ 182934 w 364726"/>
                    <a:gd name="connsiteY71" fmla="*/ 93121 h 700309"/>
                    <a:gd name="connsiteX72" fmla="*/ 182934 w 364726"/>
                    <a:gd name="connsiteY72" fmla="*/ 280314 h 700309"/>
                    <a:gd name="connsiteX73" fmla="*/ 198154 w 364726"/>
                    <a:gd name="connsiteY73" fmla="*/ 611939 h 700309"/>
                    <a:gd name="connsiteX74" fmla="*/ 335132 w 364726"/>
                    <a:gd name="connsiteY74" fmla="*/ 474158 h 700309"/>
                    <a:gd name="connsiteX75" fmla="*/ 198154 w 364726"/>
                    <a:gd name="connsiteY75" fmla="*/ 61193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726" h="700309">
                      <a:moveTo>
                        <a:pt x="363669" y="398141"/>
                      </a:moveTo>
                      <a:cubicBezTo>
                        <a:pt x="363669" y="390539"/>
                        <a:pt x="357010" y="386738"/>
                        <a:pt x="349401"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8"/>
                        <a:pt x="196252" y="523569"/>
                      </a:cubicBezTo>
                      <a:lnTo>
                        <a:pt x="196252" y="452303"/>
                      </a:lnTo>
                      <a:cubicBezTo>
                        <a:pt x="200056" y="451353"/>
                        <a:pt x="203862" y="451353"/>
                        <a:pt x="207666" y="450402"/>
                      </a:cubicBezTo>
                      <a:cubicBezTo>
                        <a:pt x="240960" y="446601"/>
                        <a:pt x="271399" y="436149"/>
                        <a:pt x="298034" y="414294"/>
                      </a:cubicBezTo>
                      <a:cubicBezTo>
                        <a:pt x="336083" y="382937"/>
                        <a:pt x="355108" y="341128"/>
                        <a:pt x="361766"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9"/>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5" y="29457"/>
                        <a:pt x="168666" y="37058"/>
                      </a:cubicBezTo>
                      <a:cubicBezTo>
                        <a:pt x="170568" y="54162"/>
                        <a:pt x="168666" y="69366"/>
                        <a:pt x="154397" y="81719"/>
                      </a:cubicBezTo>
                      <a:cubicBezTo>
                        <a:pt x="152495" y="83619"/>
                        <a:pt x="151544" y="86470"/>
                        <a:pt x="149641" y="88370"/>
                      </a:cubicBezTo>
                      <a:cubicBezTo>
                        <a:pt x="103982" y="154885"/>
                        <a:pt x="106836" y="234703"/>
                        <a:pt x="157251" y="292667"/>
                      </a:cubicBezTo>
                      <a:cubicBezTo>
                        <a:pt x="168666" y="305970"/>
                        <a:pt x="168666" y="319273"/>
                        <a:pt x="167715" y="336376"/>
                      </a:cubicBezTo>
                      <a:cubicBezTo>
                        <a:pt x="133470" y="286015"/>
                        <a:pt x="84006" y="265110"/>
                        <a:pt x="26932" y="257509"/>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5" y="451353"/>
                      </a:cubicBezTo>
                      <a:lnTo>
                        <a:pt x="167715"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7"/>
                        <a:pt x="50713" y="587233"/>
                      </a:cubicBezTo>
                      <a:cubicBezTo>
                        <a:pt x="52615" y="589134"/>
                        <a:pt x="56420" y="591985"/>
                        <a:pt x="58323" y="591985"/>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9"/>
                        <a:pt x="171519" y="699359"/>
                        <a:pt x="173422" y="700309"/>
                      </a:cubicBezTo>
                      <a:cubicBezTo>
                        <a:pt x="181032" y="698409"/>
                        <a:pt x="188642" y="698409"/>
                        <a:pt x="196252" y="699359"/>
                      </a:cubicBezTo>
                      <a:lnTo>
                        <a:pt x="196252" y="639495"/>
                      </a:lnTo>
                      <a:cubicBezTo>
                        <a:pt x="202910" y="638545"/>
                        <a:pt x="208618" y="637595"/>
                        <a:pt x="214325" y="636645"/>
                      </a:cubicBezTo>
                      <a:cubicBezTo>
                        <a:pt x="266643" y="629043"/>
                        <a:pt x="307546" y="604337"/>
                        <a:pt x="335132" y="559677"/>
                      </a:cubicBezTo>
                      <a:cubicBezTo>
                        <a:pt x="365571" y="510266"/>
                        <a:pt x="366523" y="454203"/>
                        <a:pt x="363669" y="398141"/>
                      </a:cubicBezTo>
                      <a:close/>
                      <a:moveTo>
                        <a:pt x="336083" y="286965"/>
                      </a:moveTo>
                      <a:cubicBezTo>
                        <a:pt x="324668" y="375335"/>
                        <a:pt x="267594" y="420946"/>
                        <a:pt x="199105" y="423796"/>
                      </a:cubicBezTo>
                      <a:cubicBezTo>
                        <a:pt x="190544" y="361082"/>
                        <a:pt x="268546" y="282214"/>
                        <a:pt x="336083" y="286965"/>
                      </a:cubicBezTo>
                      <a:close/>
                      <a:moveTo>
                        <a:pt x="29785" y="286015"/>
                      </a:moveTo>
                      <a:cubicBezTo>
                        <a:pt x="64030" y="289816"/>
                        <a:pt x="94469" y="301218"/>
                        <a:pt x="121104" y="323073"/>
                      </a:cubicBezTo>
                      <a:cubicBezTo>
                        <a:pt x="149641" y="346829"/>
                        <a:pt x="168666" y="388638"/>
                        <a:pt x="167715" y="423796"/>
                      </a:cubicBezTo>
                      <a:cubicBezTo>
                        <a:pt x="96372" y="420946"/>
                        <a:pt x="41200" y="374385"/>
                        <a:pt x="29785" y="286015"/>
                      </a:cubicBezTo>
                      <a:close/>
                      <a:moveTo>
                        <a:pt x="182934" y="280314"/>
                      </a:moveTo>
                      <a:cubicBezTo>
                        <a:pt x="133470" y="225201"/>
                        <a:pt x="133470" y="152985"/>
                        <a:pt x="182934" y="93121"/>
                      </a:cubicBezTo>
                      <a:cubicBezTo>
                        <a:pt x="225740" y="143483"/>
                        <a:pt x="238106" y="219500"/>
                        <a:pt x="182934" y="280314"/>
                      </a:cubicBezTo>
                      <a:close/>
                      <a:moveTo>
                        <a:pt x="198154" y="611939"/>
                      </a:moveTo>
                      <a:cubicBezTo>
                        <a:pt x="199105" y="541623"/>
                        <a:pt x="248570" y="483660"/>
                        <a:pt x="335132" y="474158"/>
                      </a:cubicBezTo>
                      <a:cubicBezTo>
                        <a:pt x="330376" y="534021"/>
                        <a:pt x="291375" y="605287"/>
                        <a:pt x="198154" y="611939"/>
                      </a:cubicBez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32" name="Freeform 331">
                  <a:extLst>
                    <a:ext uri="{FF2B5EF4-FFF2-40B4-BE49-F238E27FC236}">
                      <a16:creationId xmlns:a16="http://schemas.microsoft.com/office/drawing/2014/main" id="{A0F99B60-70DB-6A43-AA3E-F7109566F164}"/>
                    </a:ext>
                  </a:extLst>
                </p:cNvPr>
                <p:cNvSpPr/>
                <p:nvPr/>
              </p:nvSpPr>
              <p:spPr>
                <a:xfrm>
                  <a:off x="1256864" y="4589534"/>
                  <a:ext cx="364353" cy="700309"/>
                </a:xfrm>
                <a:custGeom>
                  <a:avLst/>
                  <a:gdLst>
                    <a:gd name="connsiteX0" fmla="*/ 363669 w 364353"/>
                    <a:gd name="connsiteY0" fmla="*/ 398140 h 700309"/>
                    <a:gd name="connsiteX1" fmla="*/ 349400 w 364353"/>
                    <a:gd name="connsiteY1" fmla="*/ 386738 h 700309"/>
                    <a:gd name="connsiteX2" fmla="*/ 337034 w 364353"/>
                    <a:gd name="connsiteY2" fmla="*/ 399091 h 700309"/>
                    <a:gd name="connsiteX3" fmla="*/ 337034 w 364353"/>
                    <a:gd name="connsiteY3" fmla="*/ 432348 h 700309"/>
                    <a:gd name="connsiteX4" fmla="*/ 337034 w 364353"/>
                    <a:gd name="connsiteY4" fmla="*/ 444701 h 700309"/>
                    <a:gd name="connsiteX5" fmla="*/ 196252 w 364353"/>
                    <a:gd name="connsiteY5" fmla="*/ 523569 h 700309"/>
                    <a:gd name="connsiteX6" fmla="*/ 196252 w 364353"/>
                    <a:gd name="connsiteY6" fmla="*/ 452303 h 700309"/>
                    <a:gd name="connsiteX7" fmla="*/ 207666 w 364353"/>
                    <a:gd name="connsiteY7" fmla="*/ 450402 h 700309"/>
                    <a:gd name="connsiteX8" fmla="*/ 298034 w 364353"/>
                    <a:gd name="connsiteY8" fmla="*/ 414294 h 700309"/>
                    <a:gd name="connsiteX9" fmla="*/ 361767 w 364353"/>
                    <a:gd name="connsiteY9" fmla="*/ 294567 h 700309"/>
                    <a:gd name="connsiteX10" fmla="*/ 363669 w 364353"/>
                    <a:gd name="connsiteY10" fmla="*/ 215699 h 700309"/>
                    <a:gd name="connsiteX11" fmla="*/ 350352 w 364353"/>
                    <a:gd name="connsiteY11" fmla="*/ 199545 h 700309"/>
                    <a:gd name="connsiteX12" fmla="*/ 337034 w 364353"/>
                    <a:gd name="connsiteY12" fmla="*/ 215699 h 700309"/>
                    <a:gd name="connsiteX13" fmla="*/ 337034 w 364353"/>
                    <a:gd name="connsiteY13" fmla="*/ 257508 h 700309"/>
                    <a:gd name="connsiteX14" fmla="*/ 258082 w 364353"/>
                    <a:gd name="connsiteY14" fmla="*/ 280314 h 700309"/>
                    <a:gd name="connsiteX15" fmla="*/ 196252 w 364353"/>
                    <a:gd name="connsiteY15" fmla="*/ 335426 h 700309"/>
                    <a:gd name="connsiteX16" fmla="*/ 208618 w 364353"/>
                    <a:gd name="connsiteY16" fmla="*/ 289816 h 700309"/>
                    <a:gd name="connsiteX17" fmla="*/ 220984 w 364353"/>
                    <a:gd name="connsiteY17" fmla="*/ 273662 h 700309"/>
                    <a:gd name="connsiteX18" fmla="*/ 244765 w 364353"/>
                    <a:gd name="connsiteY18" fmla="*/ 163437 h 700309"/>
                    <a:gd name="connsiteX19" fmla="*/ 201959 w 364353"/>
                    <a:gd name="connsiteY19" fmla="*/ 71266 h 700309"/>
                    <a:gd name="connsiteX20" fmla="*/ 195300 w 364353"/>
                    <a:gd name="connsiteY20" fmla="*/ 53212 h 700309"/>
                    <a:gd name="connsiteX21" fmla="*/ 195300 w 364353"/>
                    <a:gd name="connsiteY21" fmla="*/ 13303 h 700309"/>
                    <a:gd name="connsiteX22" fmla="*/ 181983 w 364353"/>
                    <a:gd name="connsiteY22" fmla="*/ 0 h 700309"/>
                    <a:gd name="connsiteX23" fmla="*/ 168666 w 364353"/>
                    <a:gd name="connsiteY23" fmla="*/ 14253 h 700309"/>
                    <a:gd name="connsiteX24" fmla="*/ 168666 w 364353"/>
                    <a:gd name="connsiteY24" fmla="*/ 37058 h 700309"/>
                    <a:gd name="connsiteX25" fmla="*/ 154397 w 364353"/>
                    <a:gd name="connsiteY25" fmla="*/ 81719 h 700309"/>
                    <a:gd name="connsiteX26" fmla="*/ 149641 w 364353"/>
                    <a:gd name="connsiteY26" fmla="*/ 88370 h 700309"/>
                    <a:gd name="connsiteX27" fmla="*/ 157251 w 364353"/>
                    <a:gd name="connsiteY27" fmla="*/ 292666 h 700309"/>
                    <a:gd name="connsiteX28" fmla="*/ 167714 w 364353"/>
                    <a:gd name="connsiteY28" fmla="*/ 336376 h 700309"/>
                    <a:gd name="connsiteX29" fmla="*/ 26932 w 364353"/>
                    <a:gd name="connsiteY29" fmla="*/ 257508 h 700309"/>
                    <a:gd name="connsiteX30" fmla="*/ 26932 w 364353"/>
                    <a:gd name="connsiteY30" fmla="*/ 234703 h 700309"/>
                    <a:gd name="connsiteX31" fmla="*/ 26932 w 364353"/>
                    <a:gd name="connsiteY31" fmla="*/ 212848 h 700309"/>
                    <a:gd name="connsiteX32" fmla="*/ 13614 w 364353"/>
                    <a:gd name="connsiteY32" fmla="*/ 198595 h 700309"/>
                    <a:gd name="connsiteX33" fmla="*/ 297 w 364353"/>
                    <a:gd name="connsiteY33" fmla="*/ 211898 h 700309"/>
                    <a:gd name="connsiteX34" fmla="*/ 297 w 364353"/>
                    <a:gd name="connsiteY34" fmla="*/ 234703 h 700309"/>
                    <a:gd name="connsiteX35" fmla="*/ 8858 w 364353"/>
                    <a:gd name="connsiteY35" fmla="*/ 324974 h 700309"/>
                    <a:gd name="connsiteX36" fmla="*/ 132519 w 364353"/>
                    <a:gd name="connsiteY36" fmla="*/ 445651 h 700309"/>
                    <a:gd name="connsiteX37" fmla="*/ 167714 w 364353"/>
                    <a:gd name="connsiteY37" fmla="*/ 451353 h 700309"/>
                    <a:gd name="connsiteX38" fmla="*/ 167714 w 364353"/>
                    <a:gd name="connsiteY38" fmla="*/ 522619 h 700309"/>
                    <a:gd name="connsiteX39" fmla="*/ 26932 w 364353"/>
                    <a:gd name="connsiteY39" fmla="*/ 443751 h 700309"/>
                    <a:gd name="connsiteX40" fmla="*/ 26932 w 364353"/>
                    <a:gd name="connsiteY40" fmla="*/ 400991 h 700309"/>
                    <a:gd name="connsiteX41" fmla="*/ 13614 w 364353"/>
                    <a:gd name="connsiteY41" fmla="*/ 385788 h 700309"/>
                    <a:gd name="connsiteX42" fmla="*/ 297 w 364353"/>
                    <a:gd name="connsiteY42" fmla="*/ 400991 h 700309"/>
                    <a:gd name="connsiteX43" fmla="*/ 2200 w 364353"/>
                    <a:gd name="connsiteY43" fmla="*/ 478909 h 700309"/>
                    <a:gd name="connsiteX44" fmla="*/ 50713 w 364353"/>
                    <a:gd name="connsiteY44" fmla="*/ 587233 h 700309"/>
                    <a:gd name="connsiteX45" fmla="*/ 58322 w 364353"/>
                    <a:gd name="connsiteY45" fmla="*/ 591984 h 700309"/>
                    <a:gd name="connsiteX46" fmla="*/ 72591 w 364353"/>
                    <a:gd name="connsiteY46" fmla="*/ 586283 h 700309"/>
                    <a:gd name="connsiteX47" fmla="*/ 71640 w 364353"/>
                    <a:gd name="connsiteY47" fmla="*/ 570130 h 700309"/>
                    <a:gd name="connsiteX48" fmla="*/ 46908 w 364353"/>
                    <a:gd name="connsiteY48" fmla="*/ 534021 h 700309"/>
                    <a:gd name="connsiteX49" fmla="*/ 28834 w 364353"/>
                    <a:gd name="connsiteY49" fmla="*/ 471307 h 700309"/>
                    <a:gd name="connsiteX50" fmla="*/ 165812 w 364353"/>
                    <a:gd name="connsiteY50" fmla="*/ 611939 h 700309"/>
                    <a:gd name="connsiteX51" fmla="*/ 112543 w 364353"/>
                    <a:gd name="connsiteY51" fmla="*/ 596736 h 700309"/>
                    <a:gd name="connsiteX52" fmla="*/ 96372 w 364353"/>
                    <a:gd name="connsiteY52" fmla="*/ 601487 h 700309"/>
                    <a:gd name="connsiteX53" fmla="*/ 96372 w 364353"/>
                    <a:gd name="connsiteY53" fmla="*/ 615740 h 700309"/>
                    <a:gd name="connsiteX54" fmla="*/ 105884 w 364353"/>
                    <a:gd name="connsiteY54" fmla="*/ 622391 h 700309"/>
                    <a:gd name="connsiteX55" fmla="*/ 168666 w 364353"/>
                    <a:gd name="connsiteY55" fmla="*/ 638545 h 700309"/>
                    <a:gd name="connsiteX56" fmla="*/ 168666 w 364353"/>
                    <a:gd name="connsiteY56" fmla="*/ 695558 h 700309"/>
                    <a:gd name="connsiteX57" fmla="*/ 173422 w 364353"/>
                    <a:gd name="connsiteY57" fmla="*/ 700309 h 700309"/>
                    <a:gd name="connsiteX58" fmla="*/ 196252 w 364353"/>
                    <a:gd name="connsiteY58" fmla="*/ 699359 h 700309"/>
                    <a:gd name="connsiteX59" fmla="*/ 196252 w 364353"/>
                    <a:gd name="connsiteY59" fmla="*/ 635694 h 700309"/>
                    <a:gd name="connsiteX60" fmla="*/ 214325 w 364353"/>
                    <a:gd name="connsiteY60" fmla="*/ 632844 h 700309"/>
                    <a:gd name="connsiteX61" fmla="*/ 335132 w 364353"/>
                    <a:gd name="connsiteY61" fmla="*/ 555876 h 700309"/>
                    <a:gd name="connsiteX62" fmla="*/ 363669 w 364353"/>
                    <a:gd name="connsiteY62" fmla="*/ 398140 h 700309"/>
                    <a:gd name="connsiteX63" fmla="*/ 335132 w 364353"/>
                    <a:gd name="connsiteY63" fmla="*/ 286965 h 700309"/>
                    <a:gd name="connsiteX64" fmla="*/ 198154 w 364353"/>
                    <a:gd name="connsiteY64" fmla="*/ 423796 h 700309"/>
                    <a:gd name="connsiteX65" fmla="*/ 335132 w 364353"/>
                    <a:gd name="connsiteY65" fmla="*/ 286965 h 700309"/>
                    <a:gd name="connsiteX66" fmla="*/ 28834 w 364353"/>
                    <a:gd name="connsiteY66" fmla="*/ 286015 h 700309"/>
                    <a:gd name="connsiteX67" fmla="*/ 120153 w 364353"/>
                    <a:gd name="connsiteY67" fmla="*/ 323073 h 700309"/>
                    <a:gd name="connsiteX68" fmla="*/ 166763 w 364353"/>
                    <a:gd name="connsiteY68" fmla="*/ 423796 h 700309"/>
                    <a:gd name="connsiteX69" fmla="*/ 28834 w 364353"/>
                    <a:gd name="connsiteY69" fmla="*/ 286015 h 700309"/>
                    <a:gd name="connsiteX70" fmla="*/ 181983 w 364353"/>
                    <a:gd name="connsiteY70" fmla="*/ 279363 h 700309"/>
                    <a:gd name="connsiteX71" fmla="*/ 181983 w 364353"/>
                    <a:gd name="connsiteY71" fmla="*/ 92171 h 700309"/>
                    <a:gd name="connsiteX72" fmla="*/ 181983 w 364353"/>
                    <a:gd name="connsiteY72" fmla="*/ 279363 h 700309"/>
                    <a:gd name="connsiteX73" fmla="*/ 198154 w 364353"/>
                    <a:gd name="connsiteY73" fmla="*/ 610989 h 700309"/>
                    <a:gd name="connsiteX74" fmla="*/ 335132 w 364353"/>
                    <a:gd name="connsiteY74" fmla="*/ 473207 h 700309"/>
                    <a:gd name="connsiteX75" fmla="*/ 198154 w 364353"/>
                    <a:gd name="connsiteY75" fmla="*/ 61098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353" h="700309">
                      <a:moveTo>
                        <a:pt x="363669" y="398140"/>
                      </a:moveTo>
                      <a:cubicBezTo>
                        <a:pt x="363669" y="390539"/>
                        <a:pt x="357010" y="386738"/>
                        <a:pt x="349400"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7"/>
                        <a:pt x="196252" y="523569"/>
                      </a:cubicBezTo>
                      <a:lnTo>
                        <a:pt x="196252" y="452303"/>
                      </a:lnTo>
                      <a:cubicBezTo>
                        <a:pt x="200057" y="451353"/>
                        <a:pt x="203861" y="451353"/>
                        <a:pt x="207666" y="450402"/>
                      </a:cubicBezTo>
                      <a:cubicBezTo>
                        <a:pt x="240960" y="446601"/>
                        <a:pt x="271399" y="436149"/>
                        <a:pt x="298034" y="414294"/>
                      </a:cubicBezTo>
                      <a:cubicBezTo>
                        <a:pt x="336083" y="382937"/>
                        <a:pt x="355108" y="341128"/>
                        <a:pt x="361767"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8"/>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4" y="29457"/>
                        <a:pt x="168666" y="37058"/>
                      </a:cubicBezTo>
                      <a:cubicBezTo>
                        <a:pt x="170568" y="54162"/>
                        <a:pt x="168666" y="69366"/>
                        <a:pt x="154397" y="81719"/>
                      </a:cubicBezTo>
                      <a:cubicBezTo>
                        <a:pt x="152495" y="83619"/>
                        <a:pt x="151543" y="86470"/>
                        <a:pt x="149641" y="88370"/>
                      </a:cubicBezTo>
                      <a:cubicBezTo>
                        <a:pt x="103982" y="154885"/>
                        <a:pt x="106835" y="234703"/>
                        <a:pt x="157251" y="292666"/>
                      </a:cubicBezTo>
                      <a:cubicBezTo>
                        <a:pt x="168666" y="305969"/>
                        <a:pt x="168666" y="319273"/>
                        <a:pt x="167714" y="336376"/>
                      </a:cubicBezTo>
                      <a:cubicBezTo>
                        <a:pt x="133470" y="286015"/>
                        <a:pt x="84006" y="265110"/>
                        <a:pt x="26932" y="257508"/>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4" y="451353"/>
                      </a:cubicBezTo>
                      <a:lnTo>
                        <a:pt x="167714"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6"/>
                        <a:pt x="50713" y="587233"/>
                      </a:cubicBezTo>
                      <a:cubicBezTo>
                        <a:pt x="52615" y="589134"/>
                        <a:pt x="56420" y="591984"/>
                        <a:pt x="58322" y="591984"/>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8"/>
                        <a:pt x="171519" y="699359"/>
                        <a:pt x="173422" y="700309"/>
                      </a:cubicBezTo>
                      <a:cubicBezTo>
                        <a:pt x="181032" y="698409"/>
                        <a:pt x="188642" y="698409"/>
                        <a:pt x="196252" y="699359"/>
                      </a:cubicBezTo>
                      <a:lnTo>
                        <a:pt x="196252" y="635694"/>
                      </a:lnTo>
                      <a:cubicBezTo>
                        <a:pt x="202910" y="634744"/>
                        <a:pt x="208618" y="633794"/>
                        <a:pt x="214325" y="632844"/>
                      </a:cubicBezTo>
                      <a:cubicBezTo>
                        <a:pt x="266643" y="625242"/>
                        <a:pt x="307546" y="600536"/>
                        <a:pt x="335132" y="555876"/>
                      </a:cubicBezTo>
                      <a:cubicBezTo>
                        <a:pt x="365571" y="509316"/>
                        <a:pt x="365571" y="454203"/>
                        <a:pt x="363669" y="398140"/>
                      </a:cubicBezTo>
                      <a:close/>
                      <a:moveTo>
                        <a:pt x="335132" y="286965"/>
                      </a:moveTo>
                      <a:cubicBezTo>
                        <a:pt x="323717" y="375335"/>
                        <a:pt x="266643" y="420946"/>
                        <a:pt x="198154" y="423796"/>
                      </a:cubicBezTo>
                      <a:cubicBezTo>
                        <a:pt x="189593" y="361082"/>
                        <a:pt x="268545" y="282214"/>
                        <a:pt x="335132" y="286965"/>
                      </a:cubicBezTo>
                      <a:close/>
                      <a:moveTo>
                        <a:pt x="28834" y="286015"/>
                      </a:moveTo>
                      <a:cubicBezTo>
                        <a:pt x="63079" y="289816"/>
                        <a:pt x="93518" y="301218"/>
                        <a:pt x="120153" y="323073"/>
                      </a:cubicBezTo>
                      <a:cubicBezTo>
                        <a:pt x="148690" y="346829"/>
                        <a:pt x="167714" y="388638"/>
                        <a:pt x="166763" y="423796"/>
                      </a:cubicBezTo>
                      <a:cubicBezTo>
                        <a:pt x="96372" y="420946"/>
                        <a:pt x="40249" y="373435"/>
                        <a:pt x="28834" y="286015"/>
                      </a:cubicBezTo>
                      <a:close/>
                      <a:moveTo>
                        <a:pt x="181983" y="279363"/>
                      </a:moveTo>
                      <a:cubicBezTo>
                        <a:pt x="132519" y="224251"/>
                        <a:pt x="132519" y="152035"/>
                        <a:pt x="181983" y="92171"/>
                      </a:cubicBezTo>
                      <a:cubicBezTo>
                        <a:pt x="225740" y="143483"/>
                        <a:pt x="237155" y="219500"/>
                        <a:pt x="181983" y="279363"/>
                      </a:cubicBezTo>
                      <a:close/>
                      <a:moveTo>
                        <a:pt x="198154" y="610989"/>
                      </a:moveTo>
                      <a:cubicBezTo>
                        <a:pt x="199105" y="540673"/>
                        <a:pt x="248569" y="482710"/>
                        <a:pt x="335132" y="473207"/>
                      </a:cubicBezTo>
                      <a:cubicBezTo>
                        <a:pt x="329424" y="534021"/>
                        <a:pt x="290424" y="604337"/>
                        <a:pt x="198154" y="610989"/>
                      </a:cubicBez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33" name="Freeform 332">
                  <a:extLst>
                    <a:ext uri="{FF2B5EF4-FFF2-40B4-BE49-F238E27FC236}">
                      <a16:creationId xmlns:a16="http://schemas.microsoft.com/office/drawing/2014/main" id="{CC2A083B-72EB-7449-9A7A-17C5EF53B999}"/>
                    </a:ext>
                  </a:extLst>
                </p:cNvPr>
                <p:cNvSpPr/>
                <p:nvPr/>
              </p:nvSpPr>
              <p:spPr>
                <a:xfrm>
                  <a:off x="831662" y="4858445"/>
                  <a:ext cx="364353" cy="700309"/>
                </a:xfrm>
                <a:custGeom>
                  <a:avLst/>
                  <a:gdLst>
                    <a:gd name="connsiteX0" fmla="*/ 363669 w 364353"/>
                    <a:gd name="connsiteY0" fmla="*/ 398141 h 700309"/>
                    <a:gd name="connsiteX1" fmla="*/ 349400 w 364353"/>
                    <a:gd name="connsiteY1" fmla="*/ 386738 h 700309"/>
                    <a:gd name="connsiteX2" fmla="*/ 337034 w 364353"/>
                    <a:gd name="connsiteY2" fmla="*/ 399091 h 700309"/>
                    <a:gd name="connsiteX3" fmla="*/ 337034 w 364353"/>
                    <a:gd name="connsiteY3" fmla="*/ 432348 h 700309"/>
                    <a:gd name="connsiteX4" fmla="*/ 337034 w 364353"/>
                    <a:gd name="connsiteY4" fmla="*/ 444701 h 700309"/>
                    <a:gd name="connsiteX5" fmla="*/ 196252 w 364353"/>
                    <a:gd name="connsiteY5" fmla="*/ 523569 h 700309"/>
                    <a:gd name="connsiteX6" fmla="*/ 196252 w 364353"/>
                    <a:gd name="connsiteY6" fmla="*/ 452303 h 700309"/>
                    <a:gd name="connsiteX7" fmla="*/ 207666 w 364353"/>
                    <a:gd name="connsiteY7" fmla="*/ 450402 h 700309"/>
                    <a:gd name="connsiteX8" fmla="*/ 298034 w 364353"/>
                    <a:gd name="connsiteY8" fmla="*/ 414294 h 700309"/>
                    <a:gd name="connsiteX9" fmla="*/ 361766 w 364353"/>
                    <a:gd name="connsiteY9" fmla="*/ 294567 h 700309"/>
                    <a:gd name="connsiteX10" fmla="*/ 363669 w 364353"/>
                    <a:gd name="connsiteY10" fmla="*/ 215699 h 700309"/>
                    <a:gd name="connsiteX11" fmla="*/ 350352 w 364353"/>
                    <a:gd name="connsiteY11" fmla="*/ 199545 h 700309"/>
                    <a:gd name="connsiteX12" fmla="*/ 337034 w 364353"/>
                    <a:gd name="connsiteY12" fmla="*/ 215699 h 700309"/>
                    <a:gd name="connsiteX13" fmla="*/ 337034 w 364353"/>
                    <a:gd name="connsiteY13" fmla="*/ 257509 h 700309"/>
                    <a:gd name="connsiteX14" fmla="*/ 258082 w 364353"/>
                    <a:gd name="connsiteY14" fmla="*/ 280314 h 700309"/>
                    <a:gd name="connsiteX15" fmla="*/ 196252 w 364353"/>
                    <a:gd name="connsiteY15" fmla="*/ 335426 h 700309"/>
                    <a:gd name="connsiteX16" fmla="*/ 208618 w 364353"/>
                    <a:gd name="connsiteY16" fmla="*/ 289816 h 700309"/>
                    <a:gd name="connsiteX17" fmla="*/ 220984 w 364353"/>
                    <a:gd name="connsiteY17" fmla="*/ 273662 h 700309"/>
                    <a:gd name="connsiteX18" fmla="*/ 244765 w 364353"/>
                    <a:gd name="connsiteY18" fmla="*/ 163437 h 700309"/>
                    <a:gd name="connsiteX19" fmla="*/ 201959 w 364353"/>
                    <a:gd name="connsiteY19" fmla="*/ 71266 h 700309"/>
                    <a:gd name="connsiteX20" fmla="*/ 195300 w 364353"/>
                    <a:gd name="connsiteY20" fmla="*/ 53212 h 700309"/>
                    <a:gd name="connsiteX21" fmla="*/ 195300 w 364353"/>
                    <a:gd name="connsiteY21" fmla="*/ 13303 h 700309"/>
                    <a:gd name="connsiteX22" fmla="*/ 181983 w 364353"/>
                    <a:gd name="connsiteY22" fmla="*/ 0 h 700309"/>
                    <a:gd name="connsiteX23" fmla="*/ 168666 w 364353"/>
                    <a:gd name="connsiteY23" fmla="*/ 14253 h 700309"/>
                    <a:gd name="connsiteX24" fmla="*/ 168666 w 364353"/>
                    <a:gd name="connsiteY24" fmla="*/ 37058 h 700309"/>
                    <a:gd name="connsiteX25" fmla="*/ 154397 w 364353"/>
                    <a:gd name="connsiteY25" fmla="*/ 81719 h 700309"/>
                    <a:gd name="connsiteX26" fmla="*/ 149641 w 364353"/>
                    <a:gd name="connsiteY26" fmla="*/ 88370 h 700309"/>
                    <a:gd name="connsiteX27" fmla="*/ 157251 w 364353"/>
                    <a:gd name="connsiteY27" fmla="*/ 292667 h 700309"/>
                    <a:gd name="connsiteX28" fmla="*/ 167715 w 364353"/>
                    <a:gd name="connsiteY28" fmla="*/ 336376 h 700309"/>
                    <a:gd name="connsiteX29" fmla="*/ 26932 w 364353"/>
                    <a:gd name="connsiteY29" fmla="*/ 257509 h 700309"/>
                    <a:gd name="connsiteX30" fmla="*/ 26932 w 364353"/>
                    <a:gd name="connsiteY30" fmla="*/ 234703 h 700309"/>
                    <a:gd name="connsiteX31" fmla="*/ 26932 w 364353"/>
                    <a:gd name="connsiteY31" fmla="*/ 212848 h 700309"/>
                    <a:gd name="connsiteX32" fmla="*/ 13614 w 364353"/>
                    <a:gd name="connsiteY32" fmla="*/ 198595 h 700309"/>
                    <a:gd name="connsiteX33" fmla="*/ 297 w 364353"/>
                    <a:gd name="connsiteY33" fmla="*/ 211898 h 700309"/>
                    <a:gd name="connsiteX34" fmla="*/ 297 w 364353"/>
                    <a:gd name="connsiteY34" fmla="*/ 234703 h 700309"/>
                    <a:gd name="connsiteX35" fmla="*/ 8858 w 364353"/>
                    <a:gd name="connsiteY35" fmla="*/ 324974 h 700309"/>
                    <a:gd name="connsiteX36" fmla="*/ 132519 w 364353"/>
                    <a:gd name="connsiteY36" fmla="*/ 445651 h 700309"/>
                    <a:gd name="connsiteX37" fmla="*/ 167715 w 364353"/>
                    <a:gd name="connsiteY37" fmla="*/ 451353 h 700309"/>
                    <a:gd name="connsiteX38" fmla="*/ 167715 w 364353"/>
                    <a:gd name="connsiteY38" fmla="*/ 522619 h 700309"/>
                    <a:gd name="connsiteX39" fmla="*/ 26932 w 364353"/>
                    <a:gd name="connsiteY39" fmla="*/ 443751 h 700309"/>
                    <a:gd name="connsiteX40" fmla="*/ 26932 w 364353"/>
                    <a:gd name="connsiteY40" fmla="*/ 400991 h 700309"/>
                    <a:gd name="connsiteX41" fmla="*/ 13614 w 364353"/>
                    <a:gd name="connsiteY41" fmla="*/ 385788 h 700309"/>
                    <a:gd name="connsiteX42" fmla="*/ 297 w 364353"/>
                    <a:gd name="connsiteY42" fmla="*/ 400991 h 700309"/>
                    <a:gd name="connsiteX43" fmla="*/ 2200 w 364353"/>
                    <a:gd name="connsiteY43" fmla="*/ 478909 h 700309"/>
                    <a:gd name="connsiteX44" fmla="*/ 50713 w 364353"/>
                    <a:gd name="connsiteY44" fmla="*/ 587233 h 700309"/>
                    <a:gd name="connsiteX45" fmla="*/ 58322 w 364353"/>
                    <a:gd name="connsiteY45" fmla="*/ 591985 h 700309"/>
                    <a:gd name="connsiteX46" fmla="*/ 72591 w 364353"/>
                    <a:gd name="connsiteY46" fmla="*/ 586283 h 700309"/>
                    <a:gd name="connsiteX47" fmla="*/ 71640 w 364353"/>
                    <a:gd name="connsiteY47" fmla="*/ 570130 h 700309"/>
                    <a:gd name="connsiteX48" fmla="*/ 46908 w 364353"/>
                    <a:gd name="connsiteY48" fmla="*/ 534021 h 700309"/>
                    <a:gd name="connsiteX49" fmla="*/ 28834 w 364353"/>
                    <a:gd name="connsiteY49" fmla="*/ 471307 h 700309"/>
                    <a:gd name="connsiteX50" fmla="*/ 165812 w 364353"/>
                    <a:gd name="connsiteY50" fmla="*/ 611939 h 700309"/>
                    <a:gd name="connsiteX51" fmla="*/ 112543 w 364353"/>
                    <a:gd name="connsiteY51" fmla="*/ 596736 h 700309"/>
                    <a:gd name="connsiteX52" fmla="*/ 96372 w 364353"/>
                    <a:gd name="connsiteY52" fmla="*/ 601487 h 700309"/>
                    <a:gd name="connsiteX53" fmla="*/ 96372 w 364353"/>
                    <a:gd name="connsiteY53" fmla="*/ 615740 h 700309"/>
                    <a:gd name="connsiteX54" fmla="*/ 105884 w 364353"/>
                    <a:gd name="connsiteY54" fmla="*/ 622391 h 700309"/>
                    <a:gd name="connsiteX55" fmla="*/ 168666 w 364353"/>
                    <a:gd name="connsiteY55" fmla="*/ 638545 h 700309"/>
                    <a:gd name="connsiteX56" fmla="*/ 168666 w 364353"/>
                    <a:gd name="connsiteY56" fmla="*/ 695558 h 700309"/>
                    <a:gd name="connsiteX57" fmla="*/ 173422 w 364353"/>
                    <a:gd name="connsiteY57" fmla="*/ 700309 h 700309"/>
                    <a:gd name="connsiteX58" fmla="*/ 196252 w 364353"/>
                    <a:gd name="connsiteY58" fmla="*/ 699359 h 700309"/>
                    <a:gd name="connsiteX59" fmla="*/ 196252 w 364353"/>
                    <a:gd name="connsiteY59" fmla="*/ 639495 h 700309"/>
                    <a:gd name="connsiteX60" fmla="*/ 214325 w 364353"/>
                    <a:gd name="connsiteY60" fmla="*/ 636645 h 700309"/>
                    <a:gd name="connsiteX61" fmla="*/ 335132 w 364353"/>
                    <a:gd name="connsiteY61" fmla="*/ 559677 h 700309"/>
                    <a:gd name="connsiteX62" fmla="*/ 363669 w 364353"/>
                    <a:gd name="connsiteY62" fmla="*/ 398141 h 700309"/>
                    <a:gd name="connsiteX63" fmla="*/ 335132 w 364353"/>
                    <a:gd name="connsiteY63" fmla="*/ 286965 h 700309"/>
                    <a:gd name="connsiteX64" fmla="*/ 198154 w 364353"/>
                    <a:gd name="connsiteY64" fmla="*/ 423796 h 700309"/>
                    <a:gd name="connsiteX65" fmla="*/ 335132 w 364353"/>
                    <a:gd name="connsiteY65" fmla="*/ 286965 h 700309"/>
                    <a:gd name="connsiteX66" fmla="*/ 28834 w 364353"/>
                    <a:gd name="connsiteY66" fmla="*/ 286015 h 700309"/>
                    <a:gd name="connsiteX67" fmla="*/ 120153 w 364353"/>
                    <a:gd name="connsiteY67" fmla="*/ 323073 h 700309"/>
                    <a:gd name="connsiteX68" fmla="*/ 166763 w 364353"/>
                    <a:gd name="connsiteY68" fmla="*/ 423796 h 700309"/>
                    <a:gd name="connsiteX69" fmla="*/ 28834 w 364353"/>
                    <a:gd name="connsiteY69" fmla="*/ 286015 h 700309"/>
                    <a:gd name="connsiteX70" fmla="*/ 181983 w 364353"/>
                    <a:gd name="connsiteY70" fmla="*/ 280314 h 700309"/>
                    <a:gd name="connsiteX71" fmla="*/ 181983 w 364353"/>
                    <a:gd name="connsiteY71" fmla="*/ 93121 h 700309"/>
                    <a:gd name="connsiteX72" fmla="*/ 181983 w 364353"/>
                    <a:gd name="connsiteY72" fmla="*/ 280314 h 700309"/>
                    <a:gd name="connsiteX73" fmla="*/ 197203 w 364353"/>
                    <a:gd name="connsiteY73" fmla="*/ 611939 h 700309"/>
                    <a:gd name="connsiteX74" fmla="*/ 334181 w 364353"/>
                    <a:gd name="connsiteY74" fmla="*/ 474158 h 700309"/>
                    <a:gd name="connsiteX75" fmla="*/ 197203 w 364353"/>
                    <a:gd name="connsiteY75" fmla="*/ 61193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353" h="700309">
                      <a:moveTo>
                        <a:pt x="363669" y="398141"/>
                      </a:moveTo>
                      <a:cubicBezTo>
                        <a:pt x="363669" y="390539"/>
                        <a:pt x="357010" y="386738"/>
                        <a:pt x="349400"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8"/>
                        <a:pt x="196252" y="523569"/>
                      </a:cubicBezTo>
                      <a:lnTo>
                        <a:pt x="196252" y="452303"/>
                      </a:lnTo>
                      <a:cubicBezTo>
                        <a:pt x="200057" y="451353"/>
                        <a:pt x="203861" y="451353"/>
                        <a:pt x="207666" y="450402"/>
                      </a:cubicBezTo>
                      <a:cubicBezTo>
                        <a:pt x="240960" y="446601"/>
                        <a:pt x="271399" y="436149"/>
                        <a:pt x="298034" y="414294"/>
                      </a:cubicBezTo>
                      <a:cubicBezTo>
                        <a:pt x="336083" y="382937"/>
                        <a:pt x="355108" y="341128"/>
                        <a:pt x="361766"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9"/>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5" y="29457"/>
                        <a:pt x="168666" y="37058"/>
                      </a:cubicBezTo>
                      <a:cubicBezTo>
                        <a:pt x="170568" y="54162"/>
                        <a:pt x="168666" y="69366"/>
                        <a:pt x="154397" y="81719"/>
                      </a:cubicBezTo>
                      <a:cubicBezTo>
                        <a:pt x="152495" y="83619"/>
                        <a:pt x="151544" y="86470"/>
                        <a:pt x="149641" y="88370"/>
                      </a:cubicBezTo>
                      <a:cubicBezTo>
                        <a:pt x="103982" y="154885"/>
                        <a:pt x="106836" y="234703"/>
                        <a:pt x="157251" y="292667"/>
                      </a:cubicBezTo>
                      <a:cubicBezTo>
                        <a:pt x="168666" y="305970"/>
                        <a:pt x="168666" y="319273"/>
                        <a:pt x="167715" y="336376"/>
                      </a:cubicBezTo>
                      <a:cubicBezTo>
                        <a:pt x="133470" y="286015"/>
                        <a:pt x="84006" y="265110"/>
                        <a:pt x="26932" y="257509"/>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5" y="451353"/>
                      </a:cubicBezTo>
                      <a:lnTo>
                        <a:pt x="167715"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7"/>
                        <a:pt x="50713" y="587233"/>
                      </a:cubicBezTo>
                      <a:cubicBezTo>
                        <a:pt x="52615" y="589134"/>
                        <a:pt x="56420" y="591985"/>
                        <a:pt x="58322" y="591985"/>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9"/>
                        <a:pt x="171519" y="699359"/>
                        <a:pt x="173422" y="700309"/>
                      </a:cubicBezTo>
                      <a:cubicBezTo>
                        <a:pt x="181032" y="698409"/>
                        <a:pt x="188642" y="698409"/>
                        <a:pt x="196252" y="699359"/>
                      </a:cubicBezTo>
                      <a:lnTo>
                        <a:pt x="196252" y="639495"/>
                      </a:lnTo>
                      <a:cubicBezTo>
                        <a:pt x="202910" y="638545"/>
                        <a:pt x="208618" y="637595"/>
                        <a:pt x="214325" y="636645"/>
                      </a:cubicBezTo>
                      <a:cubicBezTo>
                        <a:pt x="266643" y="629043"/>
                        <a:pt x="307546" y="604337"/>
                        <a:pt x="335132" y="559677"/>
                      </a:cubicBezTo>
                      <a:cubicBezTo>
                        <a:pt x="365571" y="510266"/>
                        <a:pt x="365571" y="454203"/>
                        <a:pt x="363669" y="398141"/>
                      </a:cubicBezTo>
                      <a:close/>
                      <a:moveTo>
                        <a:pt x="335132" y="286965"/>
                      </a:moveTo>
                      <a:cubicBezTo>
                        <a:pt x="323717" y="375335"/>
                        <a:pt x="266643" y="420946"/>
                        <a:pt x="198154" y="423796"/>
                      </a:cubicBezTo>
                      <a:cubicBezTo>
                        <a:pt x="189593" y="361082"/>
                        <a:pt x="268545" y="282214"/>
                        <a:pt x="335132" y="286965"/>
                      </a:cubicBezTo>
                      <a:close/>
                      <a:moveTo>
                        <a:pt x="28834" y="286015"/>
                      </a:moveTo>
                      <a:cubicBezTo>
                        <a:pt x="63079" y="289816"/>
                        <a:pt x="93518" y="301218"/>
                        <a:pt x="120153" y="323073"/>
                      </a:cubicBezTo>
                      <a:cubicBezTo>
                        <a:pt x="148690" y="346829"/>
                        <a:pt x="167715" y="388638"/>
                        <a:pt x="166763" y="423796"/>
                      </a:cubicBezTo>
                      <a:cubicBezTo>
                        <a:pt x="96372" y="420946"/>
                        <a:pt x="40249" y="374385"/>
                        <a:pt x="28834" y="286015"/>
                      </a:cubicBezTo>
                      <a:close/>
                      <a:moveTo>
                        <a:pt x="181983" y="280314"/>
                      </a:moveTo>
                      <a:cubicBezTo>
                        <a:pt x="132519" y="225201"/>
                        <a:pt x="132519" y="152985"/>
                        <a:pt x="181983" y="93121"/>
                      </a:cubicBezTo>
                      <a:cubicBezTo>
                        <a:pt x="225740" y="143483"/>
                        <a:pt x="237155" y="219500"/>
                        <a:pt x="181983" y="280314"/>
                      </a:cubicBezTo>
                      <a:close/>
                      <a:moveTo>
                        <a:pt x="197203" y="611939"/>
                      </a:moveTo>
                      <a:cubicBezTo>
                        <a:pt x="198154" y="541623"/>
                        <a:pt x="247618" y="483660"/>
                        <a:pt x="334181" y="474158"/>
                      </a:cubicBezTo>
                      <a:cubicBezTo>
                        <a:pt x="329424" y="534021"/>
                        <a:pt x="290424" y="605287"/>
                        <a:pt x="197203" y="611939"/>
                      </a:cubicBez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grpSp>
        </p:grpSp>
      </p:grpSp>
    </p:spTree>
    <p:extLst>
      <p:ext uri="{BB962C8B-B14F-4D97-AF65-F5344CB8AC3E}">
        <p14:creationId xmlns:p14="http://schemas.microsoft.com/office/powerpoint/2010/main" val="62730747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ivider">
    <p:spTree>
      <p:nvGrpSpPr>
        <p:cNvPr id="1" name=""/>
        <p:cNvGrpSpPr/>
        <p:nvPr/>
      </p:nvGrpSpPr>
      <p:grpSpPr>
        <a:xfrm>
          <a:off x="0" y="0"/>
          <a:ext cx="0" cy="0"/>
          <a:chOff x="0" y="0"/>
          <a:chExt cx="0" cy="0"/>
        </a:xfrm>
      </p:grpSpPr>
      <p:sp>
        <p:nvSpPr>
          <p:cNvPr id="128" name="Freeform 127">
            <a:extLst>
              <a:ext uri="{FF2B5EF4-FFF2-40B4-BE49-F238E27FC236}">
                <a16:creationId xmlns:a16="http://schemas.microsoft.com/office/drawing/2014/main" id="{415C0FFF-A5FA-DB4E-AA28-BC65963C1B88}"/>
              </a:ext>
            </a:extLst>
          </p:cNvPr>
          <p:cNvSpPr/>
          <p:nvPr userDrawn="1"/>
        </p:nvSpPr>
        <p:spPr>
          <a:xfrm>
            <a:off x="293151" y="548276"/>
            <a:ext cx="6956072" cy="8528151"/>
          </a:xfrm>
          <a:custGeom>
            <a:avLst/>
            <a:gdLst>
              <a:gd name="connsiteX0" fmla="*/ 6837539 w 6837538"/>
              <a:gd name="connsiteY0" fmla="*/ 747378 h 7584050"/>
              <a:gd name="connsiteX1" fmla="*/ 6837539 w 6837538"/>
              <a:gd name="connsiteY1" fmla="*/ 7584051 h 7584050"/>
              <a:gd name="connsiteX2" fmla="*/ 1567906 w 6837538"/>
              <a:gd name="connsiteY2" fmla="*/ 7584051 h 7584050"/>
              <a:gd name="connsiteX3" fmla="*/ 0 w 6837538"/>
              <a:gd name="connsiteY3" fmla="*/ 6015782 h 7584050"/>
              <a:gd name="connsiteX4" fmla="*/ 0 w 6837538"/>
              <a:gd name="connsiteY4" fmla="*/ 0 h 7584050"/>
              <a:gd name="connsiteX5" fmla="*/ 6090334 w 6837538"/>
              <a:gd name="connsiteY5" fmla="*/ 0 h 7584050"/>
              <a:gd name="connsiteX6" fmla="*/ 6837539 w 6837538"/>
              <a:gd name="connsiteY6" fmla="*/ 747378 h 7584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37538" h="7584050">
                <a:moveTo>
                  <a:pt x="6837539" y="747378"/>
                </a:moveTo>
                <a:lnTo>
                  <a:pt x="6837539" y="7584051"/>
                </a:lnTo>
                <a:lnTo>
                  <a:pt x="1567906" y="7584051"/>
                </a:lnTo>
                <a:cubicBezTo>
                  <a:pt x="703108" y="7584051"/>
                  <a:pt x="0" y="6880780"/>
                  <a:pt x="0" y="6015782"/>
                </a:cubicBezTo>
                <a:lnTo>
                  <a:pt x="0" y="0"/>
                </a:lnTo>
                <a:lnTo>
                  <a:pt x="6090334" y="0"/>
                </a:lnTo>
                <a:cubicBezTo>
                  <a:pt x="6501910" y="0"/>
                  <a:pt x="6837539" y="333257"/>
                  <a:pt x="6837539" y="747378"/>
                </a:cubicBezTo>
                <a:close/>
              </a:path>
            </a:pathLst>
          </a:custGeom>
          <a:solidFill>
            <a:srgbClr val="B2DEDD"/>
          </a:solidFill>
          <a:ln w="24491" cap="flat">
            <a:noFill/>
            <a:prstDash val="solid"/>
            <a:miter/>
          </a:ln>
        </p:spPr>
        <p:txBody>
          <a:bodyPr rtlCol="0" anchor="ctr"/>
          <a:lstStyle/>
          <a:p>
            <a:endParaRPr lang="en-US"/>
          </a:p>
        </p:txBody>
      </p:sp>
      <p:sp>
        <p:nvSpPr>
          <p:cNvPr id="130" name="Freeform 129">
            <a:extLst>
              <a:ext uri="{FF2B5EF4-FFF2-40B4-BE49-F238E27FC236}">
                <a16:creationId xmlns:a16="http://schemas.microsoft.com/office/drawing/2014/main" id="{9A1A2E40-53D7-A445-B3EA-EBA0F6C41D9E}"/>
              </a:ext>
            </a:extLst>
          </p:cNvPr>
          <p:cNvSpPr/>
          <p:nvPr userDrawn="1"/>
        </p:nvSpPr>
        <p:spPr>
          <a:xfrm>
            <a:off x="3429785" y="2639079"/>
            <a:ext cx="4147225" cy="36000"/>
          </a:xfrm>
          <a:custGeom>
            <a:avLst/>
            <a:gdLst>
              <a:gd name="connsiteX0" fmla="*/ 1 w 4076555"/>
              <a:gd name="connsiteY0" fmla="*/ 0 h 51458"/>
              <a:gd name="connsiteX1" fmla="*/ 4076556 w 4076555"/>
              <a:gd name="connsiteY1" fmla="*/ 0 h 51458"/>
              <a:gd name="connsiteX2" fmla="*/ 4076556 w 4076555"/>
              <a:gd name="connsiteY2" fmla="*/ 51459 h 51458"/>
              <a:gd name="connsiteX3" fmla="*/ 1 w 4076555"/>
              <a:gd name="connsiteY3" fmla="*/ 51459 h 51458"/>
            </a:gdLst>
            <a:ahLst/>
            <a:cxnLst>
              <a:cxn ang="0">
                <a:pos x="connsiteX0" y="connsiteY0"/>
              </a:cxn>
              <a:cxn ang="0">
                <a:pos x="connsiteX1" y="connsiteY1"/>
              </a:cxn>
              <a:cxn ang="0">
                <a:pos x="connsiteX2" y="connsiteY2"/>
              </a:cxn>
              <a:cxn ang="0">
                <a:pos x="connsiteX3" y="connsiteY3"/>
              </a:cxn>
            </a:cxnLst>
            <a:rect l="l" t="t" r="r" b="b"/>
            <a:pathLst>
              <a:path w="4076555" h="51458">
                <a:moveTo>
                  <a:pt x="1" y="0"/>
                </a:moveTo>
                <a:lnTo>
                  <a:pt x="4076556" y="0"/>
                </a:lnTo>
                <a:lnTo>
                  <a:pt x="4076556" y="51459"/>
                </a:lnTo>
                <a:lnTo>
                  <a:pt x="1" y="51459"/>
                </a:lnTo>
                <a:close/>
              </a:path>
            </a:pathLst>
          </a:custGeom>
          <a:solidFill>
            <a:srgbClr val="000000"/>
          </a:solidFill>
          <a:ln w="24491" cap="flat">
            <a:solidFill>
              <a:srgbClr val="000000"/>
            </a:solidFill>
            <a:prstDash val="solid"/>
            <a:miter/>
          </a:ln>
        </p:spPr>
        <p:txBody>
          <a:bodyPr rtlCol="0" anchor="ctr"/>
          <a:lstStyle/>
          <a:p>
            <a:endParaRPr lang="en-US"/>
          </a:p>
        </p:txBody>
      </p:sp>
      <p:sp>
        <p:nvSpPr>
          <p:cNvPr id="35" name="Rectangle 34">
            <a:extLst>
              <a:ext uri="{FF2B5EF4-FFF2-40B4-BE49-F238E27FC236}">
                <a16:creationId xmlns:a16="http://schemas.microsoft.com/office/drawing/2014/main" id="{A17F4E77-9304-C24C-80ED-D7D87F1596C2}"/>
              </a:ext>
            </a:extLst>
          </p:cNvPr>
          <p:cNvSpPr/>
          <p:nvPr userDrawn="1"/>
        </p:nvSpPr>
        <p:spPr>
          <a:xfrm>
            <a:off x="23805" y="9076427"/>
            <a:ext cx="7535870" cy="161538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sp>
        <p:nvSpPr>
          <p:cNvPr id="103" name="Text Placeholder 3">
            <a:extLst>
              <a:ext uri="{FF2B5EF4-FFF2-40B4-BE49-F238E27FC236}">
                <a16:creationId xmlns:a16="http://schemas.microsoft.com/office/drawing/2014/main" id="{B8FD85B4-7D91-5042-9A1E-C5532C7322DD}"/>
              </a:ext>
            </a:extLst>
          </p:cNvPr>
          <p:cNvSpPr>
            <a:spLocks noGrp="1"/>
          </p:cNvSpPr>
          <p:nvPr>
            <p:ph type="body" sz="quarter" idx="14" hasCustomPrompt="1"/>
          </p:nvPr>
        </p:nvSpPr>
        <p:spPr>
          <a:xfrm>
            <a:off x="1804558" y="1615386"/>
            <a:ext cx="1952282" cy="1564946"/>
          </a:xfrm>
          <a:effectLst>
            <a:glow rad="127000">
              <a:srgbClr val="414141"/>
            </a:glow>
          </a:effectLst>
        </p:spPr>
        <p:txBody>
          <a:bodyPr>
            <a:noAutofit/>
          </a:bodyPr>
          <a:lstStyle>
            <a:lvl1pPr marL="0" indent="0" algn="ctr">
              <a:buNone/>
              <a:defRPr sz="10000" b="0">
                <a:solidFill>
                  <a:schemeClr val="tx1"/>
                </a:solidFill>
                <a:latin typeface="Calibri" panose="020F0502020204030204" pitchFamily="34" charset="0"/>
                <a:cs typeface="Calibri" panose="020F0502020204030204" pitchFamily="34" charset="0"/>
              </a:defRPr>
            </a:lvl1pPr>
          </a:lstStyle>
          <a:p>
            <a:pPr lvl="0"/>
            <a:r>
              <a:rPr lang="en-GB"/>
              <a:t>01</a:t>
            </a:r>
            <a:endParaRPr lang="en-US"/>
          </a:p>
        </p:txBody>
      </p:sp>
      <p:sp>
        <p:nvSpPr>
          <p:cNvPr id="104" name="Text Placeholder 3">
            <a:extLst>
              <a:ext uri="{FF2B5EF4-FFF2-40B4-BE49-F238E27FC236}">
                <a16:creationId xmlns:a16="http://schemas.microsoft.com/office/drawing/2014/main" id="{0C9DBD77-CF34-0846-A498-521E26D89BBF}"/>
              </a:ext>
            </a:extLst>
          </p:cNvPr>
          <p:cNvSpPr>
            <a:spLocks noGrp="1"/>
          </p:cNvSpPr>
          <p:nvPr>
            <p:ph type="body" sz="quarter" idx="15" hasCustomPrompt="1"/>
          </p:nvPr>
        </p:nvSpPr>
        <p:spPr>
          <a:xfrm>
            <a:off x="3429785" y="3124029"/>
            <a:ext cx="2930148" cy="2002900"/>
          </a:xfrm>
        </p:spPr>
        <p:txBody>
          <a:bodyPr>
            <a:noAutofit/>
          </a:bodyPr>
          <a:lstStyle>
            <a:lvl1pPr marL="0" indent="0" algn="l">
              <a:buNone/>
              <a:defRPr sz="3600" b="0">
                <a:solidFill>
                  <a:schemeClr val="tx1"/>
                </a:solidFill>
                <a:latin typeface="Calibri" panose="020F0502020204030204" pitchFamily="34" charset="0"/>
                <a:ea typeface="Open Sans" panose="020B0606030504020204" pitchFamily="34" charset="0"/>
                <a:cs typeface="Calibri" panose="020F0502020204030204" pitchFamily="34" charset="0"/>
              </a:defRPr>
            </a:lvl1pPr>
          </a:lstStyle>
          <a:p>
            <a:pPr lvl="0"/>
            <a:r>
              <a:rPr lang="en-GB"/>
              <a:t>divider title</a:t>
            </a:r>
            <a:endParaRPr lang="en-US"/>
          </a:p>
        </p:txBody>
      </p:sp>
      <p:grpSp>
        <p:nvGrpSpPr>
          <p:cNvPr id="109" name="Graphic 2">
            <a:extLst>
              <a:ext uri="{FF2B5EF4-FFF2-40B4-BE49-F238E27FC236}">
                <a16:creationId xmlns:a16="http://schemas.microsoft.com/office/drawing/2014/main" id="{58F16A90-779E-954B-A80C-7704C6FF653A}"/>
              </a:ext>
            </a:extLst>
          </p:cNvPr>
          <p:cNvGrpSpPr/>
          <p:nvPr userDrawn="1"/>
        </p:nvGrpSpPr>
        <p:grpSpPr>
          <a:xfrm>
            <a:off x="562946" y="6239866"/>
            <a:ext cx="2461200" cy="2497565"/>
            <a:chOff x="690225" y="4499263"/>
            <a:chExt cx="1499146" cy="1521296"/>
          </a:xfrm>
        </p:grpSpPr>
        <p:sp>
          <p:nvSpPr>
            <p:cNvPr id="110" name="Freeform 109">
              <a:extLst>
                <a:ext uri="{FF2B5EF4-FFF2-40B4-BE49-F238E27FC236}">
                  <a16:creationId xmlns:a16="http://schemas.microsoft.com/office/drawing/2014/main" id="{4E79A8C5-72A4-1C42-9E5F-B49807AEBAEC}"/>
                </a:ext>
              </a:extLst>
            </p:cNvPr>
            <p:cNvSpPr/>
            <p:nvPr/>
          </p:nvSpPr>
          <p:spPr>
            <a:xfrm>
              <a:off x="962278" y="5659477"/>
              <a:ext cx="1029236" cy="361082"/>
            </a:xfrm>
            <a:custGeom>
              <a:avLst/>
              <a:gdLst>
                <a:gd name="connsiteX0" fmla="*/ 1029236 w 1029236"/>
                <a:gd name="connsiteY0" fmla="*/ 150134 h 361082"/>
                <a:gd name="connsiteX1" fmla="*/ 509862 w 1029236"/>
                <a:gd name="connsiteY1" fmla="*/ 0 h 361082"/>
                <a:gd name="connsiteX2" fmla="*/ 0 w 1029236"/>
                <a:gd name="connsiteY2" fmla="*/ 144433 h 361082"/>
                <a:gd name="connsiteX3" fmla="*/ 517472 w 1029236"/>
                <a:gd name="connsiteY3" fmla="*/ 361082 h 361082"/>
                <a:gd name="connsiteX4" fmla="*/ 1029236 w 1029236"/>
                <a:gd name="connsiteY4" fmla="*/ 150134 h 36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236" h="361082">
                  <a:moveTo>
                    <a:pt x="1029236" y="150134"/>
                  </a:moveTo>
                  <a:lnTo>
                    <a:pt x="509862" y="0"/>
                  </a:lnTo>
                  <a:lnTo>
                    <a:pt x="0" y="144433"/>
                  </a:lnTo>
                  <a:cubicBezTo>
                    <a:pt x="132222" y="278413"/>
                    <a:pt x="314859" y="361082"/>
                    <a:pt x="517472" y="361082"/>
                  </a:cubicBezTo>
                  <a:cubicBezTo>
                    <a:pt x="716280" y="361082"/>
                    <a:pt x="897015" y="280314"/>
                    <a:pt x="1029236" y="150134"/>
                  </a:cubicBezTo>
                  <a:close/>
                </a:path>
              </a:pathLst>
            </a:custGeom>
            <a:solidFill>
              <a:srgbClr val="F79037"/>
            </a:solidFill>
            <a:ln w="9512" cap="flat">
              <a:noFill/>
              <a:prstDash val="solid"/>
              <a:miter/>
            </a:ln>
          </p:spPr>
          <p:txBody>
            <a:bodyPr rtlCol="0" anchor="ctr"/>
            <a:lstStyle/>
            <a:p>
              <a:endParaRPr lang="en-US"/>
            </a:p>
          </p:txBody>
        </p:sp>
        <p:grpSp>
          <p:nvGrpSpPr>
            <p:cNvPr id="111" name="Graphic 2">
              <a:extLst>
                <a:ext uri="{FF2B5EF4-FFF2-40B4-BE49-F238E27FC236}">
                  <a16:creationId xmlns:a16="http://schemas.microsoft.com/office/drawing/2014/main" id="{B34C7E54-A83D-8549-A410-70AD081C2184}"/>
                </a:ext>
              </a:extLst>
            </p:cNvPr>
            <p:cNvGrpSpPr/>
            <p:nvPr/>
          </p:nvGrpSpPr>
          <p:grpSpPr>
            <a:xfrm>
              <a:off x="879521" y="4954417"/>
              <a:ext cx="306297" cy="518817"/>
              <a:chOff x="879521" y="4954417"/>
              <a:chExt cx="306297" cy="518817"/>
            </a:xfrm>
            <a:solidFill>
              <a:srgbClr val="F1A0C2"/>
            </a:solidFill>
          </p:grpSpPr>
          <p:sp>
            <p:nvSpPr>
              <p:cNvPr id="167" name="Freeform 166">
                <a:extLst>
                  <a:ext uri="{FF2B5EF4-FFF2-40B4-BE49-F238E27FC236}">
                    <a16:creationId xmlns:a16="http://schemas.microsoft.com/office/drawing/2014/main" id="{C35DD85E-AAB9-114C-9BE2-D654235643C7}"/>
                  </a:ext>
                </a:extLst>
              </p:cNvPr>
              <p:cNvSpPr/>
              <p:nvPr/>
            </p:nvSpPr>
            <p:spPr>
              <a:xfrm>
                <a:off x="1048200" y="5148056"/>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168" name="Freeform 167">
                <a:extLst>
                  <a:ext uri="{FF2B5EF4-FFF2-40B4-BE49-F238E27FC236}">
                    <a16:creationId xmlns:a16="http://schemas.microsoft.com/office/drawing/2014/main" id="{6C2732EA-831A-D54D-BDD0-744429FDA6CD}"/>
                  </a:ext>
                </a:extLst>
              </p:cNvPr>
              <p:cNvSpPr/>
              <p:nvPr/>
            </p:nvSpPr>
            <p:spPr>
              <a:xfrm>
                <a:off x="880472" y="5147310"/>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3"/>
                      <a:pt x="91319" y="37058"/>
                    </a:cubicBezTo>
                    <a:cubicBezTo>
                      <a:pt x="119856" y="60814"/>
                      <a:pt x="138880" y="102623"/>
                      <a:pt x="137929" y="137781"/>
                    </a:cubicBezTo>
                    <a:cubicBezTo>
                      <a:pt x="66586" y="134931"/>
                      <a:pt x="10464" y="88370"/>
                      <a:pt x="0" y="0"/>
                    </a:cubicBezTo>
                    <a:close/>
                  </a:path>
                </a:pathLst>
              </a:custGeom>
              <a:solidFill>
                <a:srgbClr val="F1A0C2"/>
              </a:solidFill>
              <a:ln w="9512" cap="flat">
                <a:noFill/>
                <a:prstDash val="solid"/>
                <a:miter/>
              </a:ln>
            </p:spPr>
            <p:txBody>
              <a:bodyPr rtlCol="0" anchor="ctr"/>
              <a:lstStyle/>
              <a:p>
                <a:endParaRPr lang="en-US"/>
              </a:p>
            </p:txBody>
          </p:sp>
          <p:sp>
            <p:nvSpPr>
              <p:cNvPr id="169" name="Freeform 168">
                <a:extLst>
                  <a:ext uri="{FF2B5EF4-FFF2-40B4-BE49-F238E27FC236}">
                    <a16:creationId xmlns:a16="http://schemas.microsoft.com/office/drawing/2014/main" id="{BC87E840-1748-604A-AC69-A3693299E4D2}"/>
                  </a:ext>
                </a:extLst>
              </p:cNvPr>
              <p:cNvSpPr/>
              <p:nvPr/>
            </p:nvSpPr>
            <p:spPr>
              <a:xfrm>
                <a:off x="995571" y="4954417"/>
                <a:ext cx="74319" cy="187192"/>
              </a:xfrm>
              <a:custGeom>
                <a:avLst/>
                <a:gdLst>
                  <a:gd name="connsiteX0" fmla="*/ 37098 w 74319"/>
                  <a:gd name="connsiteY0" fmla="*/ 187192 h 187192"/>
                  <a:gd name="connsiteX1" fmla="*/ 37098 w 74319"/>
                  <a:gd name="connsiteY1" fmla="*/ 0 h 187192"/>
                  <a:gd name="connsiteX2" fmla="*/ 37098 w 74319"/>
                  <a:gd name="connsiteY2" fmla="*/ 187192 h 187192"/>
                </a:gdLst>
                <a:ahLst/>
                <a:cxnLst>
                  <a:cxn ang="0">
                    <a:pos x="connsiteX0" y="connsiteY0"/>
                  </a:cxn>
                  <a:cxn ang="0">
                    <a:pos x="connsiteX1" y="connsiteY1"/>
                  </a:cxn>
                  <a:cxn ang="0">
                    <a:pos x="connsiteX2" y="connsiteY2"/>
                  </a:cxn>
                </a:cxnLst>
                <a:rect l="l" t="t" r="r" b="b"/>
                <a:pathLst>
                  <a:path w="74319" h="187192">
                    <a:moveTo>
                      <a:pt x="37098" y="187192"/>
                    </a:moveTo>
                    <a:cubicBezTo>
                      <a:pt x="-12366" y="132080"/>
                      <a:pt x="-12366" y="59864"/>
                      <a:pt x="37098" y="0"/>
                    </a:cubicBezTo>
                    <a:cubicBezTo>
                      <a:pt x="80855" y="50361"/>
                      <a:pt x="92270" y="126379"/>
                      <a:pt x="37098" y="187192"/>
                    </a:cubicBezTo>
                    <a:close/>
                  </a:path>
                </a:pathLst>
              </a:custGeom>
              <a:solidFill>
                <a:srgbClr val="F1A0C2"/>
              </a:solidFill>
              <a:ln w="9512" cap="flat">
                <a:noFill/>
                <a:prstDash val="solid"/>
                <a:miter/>
              </a:ln>
            </p:spPr>
            <p:txBody>
              <a:bodyPr rtlCol="0" anchor="ctr"/>
              <a:lstStyle/>
              <a:p>
                <a:endParaRPr lang="en-US"/>
              </a:p>
            </p:txBody>
          </p:sp>
          <p:sp>
            <p:nvSpPr>
              <p:cNvPr id="171" name="Freeform 170">
                <a:extLst>
                  <a:ext uri="{FF2B5EF4-FFF2-40B4-BE49-F238E27FC236}">
                    <a16:creationId xmlns:a16="http://schemas.microsoft.com/office/drawing/2014/main" id="{EB114F3F-24A6-1E45-896B-CA542B9338DD}"/>
                  </a:ext>
                </a:extLst>
              </p:cNvPr>
              <p:cNvSpPr/>
              <p:nvPr/>
            </p:nvSpPr>
            <p:spPr>
              <a:xfrm>
                <a:off x="1048841" y="5335453"/>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1270" y="59864"/>
                      <a:pt x="93221" y="131130"/>
                      <a:pt x="0" y="137781"/>
                    </a:cubicBezTo>
                    <a:close/>
                  </a:path>
                </a:pathLst>
              </a:custGeom>
              <a:solidFill>
                <a:srgbClr val="F1A0C2"/>
              </a:solidFill>
              <a:ln w="9512" cap="flat">
                <a:noFill/>
                <a:prstDash val="solid"/>
                <a:miter/>
              </a:ln>
            </p:spPr>
            <p:txBody>
              <a:bodyPr rtlCol="0" anchor="ctr"/>
              <a:lstStyle/>
              <a:p>
                <a:endParaRPr lang="en-US"/>
              </a:p>
            </p:txBody>
          </p:sp>
          <p:sp>
            <p:nvSpPr>
              <p:cNvPr id="172" name="Freeform 171">
                <a:extLst>
                  <a:ext uri="{FF2B5EF4-FFF2-40B4-BE49-F238E27FC236}">
                    <a16:creationId xmlns:a16="http://schemas.microsoft.com/office/drawing/2014/main" id="{29A2282B-DA96-D34E-9377-A60AC97F16B4}"/>
                  </a:ext>
                </a:extLst>
              </p:cNvPr>
              <p:cNvSpPr/>
              <p:nvPr/>
            </p:nvSpPr>
            <p:spPr>
              <a:xfrm>
                <a:off x="879521" y="5331652"/>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4"/>
                      <a:pt x="91319" y="37058"/>
                    </a:cubicBezTo>
                    <a:cubicBezTo>
                      <a:pt x="119856" y="60814"/>
                      <a:pt x="138880" y="102623"/>
                      <a:pt x="137929" y="137781"/>
                    </a:cubicBezTo>
                    <a:cubicBezTo>
                      <a:pt x="67538" y="134931"/>
                      <a:pt x="11415" y="87420"/>
                      <a:pt x="0" y="0"/>
                    </a:cubicBezTo>
                    <a:close/>
                  </a:path>
                </a:pathLst>
              </a:custGeom>
              <a:solidFill>
                <a:srgbClr val="F1A0C2"/>
              </a:solidFill>
              <a:ln w="9512" cap="flat">
                <a:noFill/>
                <a:prstDash val="solid"/>
                <a:miter/>
              </a:ln>
            </p:spPr>
            <p:txBody>
              <a:bodyPr rtlCol="0" anchor="ctr"/>
              <a:lstStyle/>
              <a:p>
                <a:endParaRPr lang="en-US"/>
              </a:p>
            </p:txBody>
          </p:sp>
        </p:grpSp>
        <p:grpSp>
          <p:nvGrpSpPr>
            <p:cNvPr id="112" name="Graphic 2">
              <a:extLst>
                <a:ext uri="{FF2B5EF4-FFF2-40B4-BE49-F238E27FC236}">
                  <a16:creationId xmlns:a16="http://schemas.microsoft.com/office/drawing/2014/main" id="{B05325EA-820B-8543-B5D0-EB66E950B892}"/>
                </a:ext>
              </a:extLst>
            </p:cNvPr>
            <p:cNvGrpSpPr/>
            <p:nvPr/>
          </p:nvGrpSpPr>
          <p:grpSpPr>
            <a:xfrm>
              <a:off x="1305674" y="4681705"/>
              <a:ext cx="305346" cy="518817"/>
              <a:chOff x="1305674" y="4681705"/>
              <a:chExt cx="305346" cy="518817"/>
            </a:xfrm>
            <a:solidFill>
              <a:srgbClr val="F1A0C2"/>
            </a:solidFill>
          </p:grpSpPr>
          <p:sp>
            <p:nvSpPr>
              <p:cNvPr id="126" name="Freeform 125">
                <a:extLst>
                  <a:ext uri="{FF2B5EF4-FFF2-40B4-BE49-F238E27FC236}">
                    <a16:creationId xmlns:a16="http://schemas.microsoft.com/office/drawing/2014/main" id="{47A6E879-BC10-5643-80D0-2335E8D91658}"/>
                  </a:ext>
                </a:extLst>
              </p:cNvPr>
              <p:cNvSpPr/>
              <p:nvPr/>
            </p:nvSpPr>
            <p:spPr>
              <a:xfrm>
                <a:off x="1473402" y="4876294"/>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127" name="Freeform 126">
                <a:extLst>
                  <a:ext uri="{FF2B5EF4-FFF2-40B4-BE49-F238E27FC236}">
                    <a16:creationId xmlns:a16="http://schemas.microsoft.com/office/drawing/2014/main" id="{9480D1E3-A973-4F47-9964-DCC901756860}"/>
                  </a:ext>
                </a:extLst>
              </p:cNvPr>
              <p:cNvSpPr/>
              <p:nvPr/>
            </p:nvSpPr>
            <p:spPr>
              <a:xfrm>
                <a:off x="1305674" y="4875549"/>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3"/>
                      <a:pt x="91319" y="37058"/>
                    </a:cubicBezTo>
                    <a:cubicBezTo>
                      <a:pt x="119856" y="60814"/>
                      <a:pt x="138880" y="102623"/>
                      <a:pt x="137929" y="137781"/>
                    </a:cubicBezTo>
                    <a:cubicBezTo>
                      <a:pt x="66586" y="134931"/>
                      <a:pt x="11415" y="87420"/>
                      <a:pt x="0" y="0"/>
                    </a:cubicBezTo>
                    <a:close/>
                  </a:path>
                </a:pathLst>
              </a:custGeom>
              <a:solidFill>
                <a:srgbClr val="F1A0C2"/>
              </a:solidFill>
              <a:ln w="9512" cap="flat">
                <a:noFill/>
                <a:prstDash val="solid"/>
                <a:miter/>
              </a:ln>
            </p:spPr>
            <p:txBody>
              <a:bodyPr rtlCol="0" anchor="ctr"/>
              <a:lstStyle/>
              <a:p>
                <a:endParaRPr lang="en-US"/>
              </a:p>
            </p:txBody>
          </p:sp>
          <p:sp>
            <p:nvSpPr>
              <p:cNvPr id="132" name="Freeform 131">
                <a:extLst>
                  <a:ext uri="{FF2B5EF4-FFF2-40B4-BE49-F238E27FC236}">
                    <a16:creationId xmlns:a16="http://schemas.microsoft.com/office/drawing/2014/main" id="{AEDDFD83-D17E-D149-AB11-03AD5CEBDD37}"/>
                  </a:ext>
                </a:extLst>
              </p:cNvPr>
              <p:cNvSpPr/>
              <p:nvPr/>
            </p:nvSpPr>
            <p:spPr>
              <a:xfrm>
                <a:off x="1421725" y="4681705"/>
                <a:ext cx="73984" cy="187192"/>
              </a:xfrm>
              <a:custGeom>
                <a:avLst/>
                <a:gdLst>
                  <a:gd name="connsiteX0" fmla="*/ 37098 w 73984"/>
                  <a:gd name="connsiteY0" fmla="*/ 187193 h 187192"/>
                  <a:gd name="connsiteX1" fmla="*/ 37098 w 73984"/>
                  <a:gd name="connsiteY1" fmla="*/ 0 h 187192"/>
                  <a:gd name="connsiteX2" fmla="*/ 37098 w 73984"/>
                  <a:gd name="connsiteY2" fmla="*/ 187193 h 187192"/>
                </a:gdLst>
                <a:ahLst/>
                <a:cxnLst>
                  <a:cxn ang="0">
                    <a:pos x="connsiteX0" y="connsiteY0"/>
                  </a:cxn>
                  <a:cxn ang="0">
                    <a:pos x="connsiteX1" y="connsiteY1"/>
                  </a:cxn>
                  <a:cxn ang="0">
                    <a:pos x="connsiteX2" y="connsiteY2"/>
                  </a:cxn>
                </a:cxnLst>
                <a:rect l="l" t="t" r="r" b="b"/>
                <a:pathLst>
                  <a:path w="73984" h="187192">
                    <a:moveTo>
                      <a:pt x="37098" y="187193"/>
                    </a:moveTo>
                    <a:cubicBezTo>
                      <a:pt x="-12366" y="132080"/>
                      <a:pt x="-12366" y="59864"/>
                      <a:pt x="37098" y="0"/>
                    </a:cubicBezTo>
                    <a:cubicBezTo>
                      <a:pt x="79904" y="51312"/>
                      <a:pt x="92270" y="127329"/>
                      <a:pt x="37098" y="187193"/>
                    </a:cubicBezTo>
                    <a:close/>
                  </a:path>
                </a:pathLst>
              </a:custGeom>
              <a:solidFill>
                <a:srgbClr val="F1A0C2"/>
              </a:solidFill>
              <a:ln w="9512" cap="flat">
                <a:noFill/>
                <a:prstDash val="solid"/>
                <a:miter/>
              </a:ln>
            </p:spPr>
            <p:txBody>
              <a:bodyPr rtlCol="0" anchor="ctr"/>
              <a:lstStyle/>
              <a:p>
                <a:endParaRPr lang="en-US"/>
              </a:p>
            </p:txBody>
          </p:sp>
          <p:sp>
            <p:nvSpPr>
              <p:cNvPr id="140" name="Freeform 139">
                <a:extLst>
                  <a:ext uri="{FF2B5EF4-FFF2-40B4-BE49-F238E27FC236}">
                    <a16:creationId xmlns:a16="http://schemas.microsoft.com/office/drawing/2014/main" id="{961C73E2-0F7E-A448-B8CD-046E79E3682B}"/>
                  </a:ext>
                </a:extLst>
              </p:cNvPr>
              <p:cNvSpPr/>
              <p:nvPr/>
            </p:nvSpPr>
            <p:spPr>
              <a:xfrm>
                <a:off x="1474043" y="5062741"/>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2222" y="60814"/>
                      <a:pt x="93221" y="131130"/>
                      <a:pt x="0" y="137781"/>
                    </a:cubicBezTo>
                    <a:close/>
                  </a:path>
                </a:pathLst>
              </a:custGeom>
              <a:solidFill>
                <a:srgbClr val="F1A0C2"/>
              </a:solidFill>
              <a:ln w="9512" cap="flat">
                <a:noFill/>
                <a:prstDash val="solid"/>
                <a:miter/>
              </a:ln>
            </p:spPr>
            <p:txBody>
              <a:bodyPr rtlCol="0" anchor="ctr"/>
              <a:lstStyle/>
              <a:p>
                <a:endParaRPr lang="en-US"/>
              </a:p>
            </p:txBody>
          </p:sp>
          <p:sp>
            <p:nvSpPr>
              <p:cNvPr id="166" name="Freeform 165">
                <a:extLst>
                  <a:ext uri="{FF2B5EF4-FFF2-40B4-BE49-F238E27FC236}">
                    <a16:creationId xmlns:a16="http://schemas.microsoft.com/office/drawing/2014/main" id="{99ABD019-4D47-A640-8773-6BCD7C5F11CA}"/>
                  </a:ext>
                </a:extLst>
              </p:cNvPr>
              <p:cNvSpPr/>
              <p:nvPr/>
            </p:nvSpPr>
            <p:spPr>
              <a:xfrm>
                <a:off x="1305674" y="5059891"/>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3"/>
                      <a:pt x="91319" y="37058"/>
                    </a:cubicBezTo>
                    <a:cubicBezTo>
                      <a:pt x="119856" y="60814"/>
                      <a:pt x="138880" y="102623"/>
                      <a:pt x="137929" y="137781"/>
                    </a:cubicBezTo>
                    <a:cubicBezTo>
                      <a:pt x="66586" y="134931"/>
                      <a:pt x="11415" y="87420"/>
                      <a:pt x="0" y="0"/>
                    </a:cubicBezTo>
                    <a:close/>
                  </a:path>
                </a:pathLst>
              </a:custGeom>
              <a:solidFill>
                <a:srgbClr val="F1A0C2"/>
              </a:solidFill>
              <a:ln w="9512" cap="flat">
                <a:noFill/>
                <a:prstDash val="solid"/>
                <a:miter/>
              </a:ln>
            </p:spPr>
            <p:txBody>
              <a:bodyPr rtlCol="0" anchor="ctr"/>
              <a:lstStyle/>
              <a:p>
                <a:endParaRPr lang="en-US"/>
              </a:p>
            </p:txBody>
          </p:sp>
        </p:grpSp>
        <p:grpSp>
          <p:nvGrpSpPr>
            <p:cNvPr id="113" name="Graphic 2">
              <a:extLst>
                <a:ext uri="{FF2B5EF4-FFF2-40B4-BE49-F238E27FC236}">
                  <a16:creationId xmlns:a16="http://schemas.microsoft.com/office/drawing/2014/main" id="{C43820B6-D196-C040-AD9D-799211EFBE77}"/>
                </a:ext>
              </a:extLst>
            </p:cNvPr>
            <p:cNvGrpSpPr/>
            <p:nvPr/>
          </p:nvGrpSpPr>
          <p:grpSpPr>
            <a:xfrm>
              <a:off x="1725169" y="4951566"/>
              <a:ext cx="306297" cy="518817"/>
              <a:chOff x="1725169" y="4951566"/>
              <a:chExt cx="306297" cy="518817"/>
            </a:xfrm>
            <a:solidFill>
              <a:srgbClr val="F1A0C2"/>
            </a:solidFill>
          </p:grpSpPr>
          <p:sp>
            <p:nvSpPr>
              <p:cNvPr id="121" name="Freeform 120">
                <a:extLst>
                  <a:ext uri="{FF2B5EF4-FFF2-40B4-BE49-F238E27FC236}">
                    <a16:creationId xmlns:a16="http://schemas.microsoft.com/office/drawing/2014/main" id="{EBE7A037-CEFA-7E4D-972D-EB2C002DC328}"/>
                  </a:ext>
                </a:extLst>
              </p:cNvPr>
              <p:cNvSpPr/>
              <p:nvPr/>
            </p:nvSpPr>
            <p:spPr>
              <a:xfrm>
                <a:off x="1893848" y="5146155"/>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122" name="Freeform 121">
                <a:extLst>
                  <a:ext uri="{FF2B5EF4-FFF2-40B4-BE49-F238E27FC236}">
                    <a16:creationId xmlns:a16="http://schemas.microsoft.com/office/drawing/2014/main" id="{5C3AF199-AE20-D949-92F9-4A04081AC1AE}"/>
                  </a:ext>
                </a:extLst>
              </p:cNvPr>
              <p:cNvSpPr/>
              <p:nvPr/>
            </p:nvSpPr>
            <p:spPr>
              <a:xfrm>
                <a:off x="1725169" y="5145410"/>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3"/>
                      <a:pt x="91319" y="37058"/>
                    </a:cubicBezTo>
                    <a:cubicBezTo>
                      <a:pt x="119856" y="60814"/>
                      <a:pt x="138880" y="102623"/>
                      <a:pt x="137929" y="137781"/>
                    </a:cubicBezTo>
                    <a:cubicBezTo>
                      <a:pt x="67538" y="134931"/>
                      <a:pt x="11415" y="87420"/>
                      <a:pt x="0" y="0"/>
                    </a:cubicBezTo>
                    <a:close/>
                  </a:path>
                </a:pathLst>
              </a:custGeom>
              <a:solidFill>
                <a:srgbClr val="F1A0C2"/>
              </a:solidFill>
              <a:ln w="9512" cap="flat">
                <a:noFill/>
                <a:prstDash val="solid"/>
                <a:miter/>
              </a:ln>
            </p:spPr>
            <p:txBody>
              <a:bodyPr rtlCol="0" anchor="ctr"/>
              <a:lstStyle/>
              <a:p>
                <a:endParaRPr lang="en-US"/>
              </a:p>
            </p:txBody>
          </p:sp>
          <p:sp>
            <p:nvSpPr>
              <p:cNvPr id="123" name="Freeform 122">
                <a:extLst>
                  <a:ext uri="{FF2B5EF4-FFF2-40B4-BE49-F238E27FC236}">
                    <a16:creationId xmlns:a16="http://schemas.microsoft.com/office/drawing/2014/main" id="{85F7F8F7-2030-2D44-9434-6D4E571F042C}"/>
                  </a:ext>
                </a:extLst>
              </p:cNvPr>
              <p:cNvSpPr/>
              <p:nvPr/>
            </p:nvSpPr>
            <p:spPr>
              <a:xfrm>
                <a:off x="1841219" y="4951566"/>
                <a:ext cx="74319" cy="187192"/>
              </a:xfrm>
              <a:custGeom>
                <a:avLst/>
                <a:gdLst>
                  <a:gd name="connsiteX0" fmla="*/ 37098 w 74319"/>
                  <a:gd name="connsiteY0" fmla="*/ 187192 h 187192"/>
                  <a:gd name="connsiteX1" fmla="*/ 37098 w 74319"/>
                  <a:gd name="connsiteY1" fmla="*/ 0 h 187192"/>
                  <a:gd name="connsiteX2" fmla="*/ 37098 w 74319"/>
                  <a:gd name="connsiteY2" fmla="*/ 187192 h 187192"/>
                </a:gdLst>
                <a:ahLst/>
                <a:cxnLst>
                  <a:cxn ang="0">
                    <a:pos x="connsiteX0" y="connsiteY0"/>
                  </a:cxn>
                  <a:cxn ang="0">
                    <a:pos x="connsiteX1" y="connsiteY1"/>
                  </a:cxn>
                  <a:cxn ang="0">
                    <a:pos x="connsiteX2" y="connsiteY2"/>
                  </a:cxn>
                </a:cxnLst>
                <a:rect l="l" t="t" r="r" b="b"/>
                <a:pathLst>
                  <a:path w="74319" h="187192">
                    <a:moveTo>
                      <a:pt x="37098" y="187192"/>
                    </a:moveTo>
                    <a:cubicBezTo>
                      <a:pt x="-12366" y="132080"/>
                      <a:pt x="-12366" y="59864"/>
                      <a:pt x="37098" y="0"/>
                    </a:cubicBezTo>
                    <a:cubicBezTo>
                      <a:pt x="80855" y="50361"/>
                      <a:pt x="92270" y="126379"/>
                      <a:pt x="37098" y="187192"/>
                    </a:cubicBezTo>
                    <a:close/>
                  </a:path>
                </a:pathLst>
              </a:custGeom>
              <a:solidFill>
                <a:srgbClr val="F1A0C2"/>
              </a:solidFill>
              <a:ln w="9512" cap="flat">
                <a:noFill/>
                <a:prstDash val="solid"/>
                <a:miter/>
              </a:ln>
            </p:spPr>
            <p:txBody>
              <a:bodyPr rtlCol="0" anchor="ctr"/>
              <a:lstStyle/>
              <a:p>
                <a:endParaRPr lang="en-US"/>
              </a:p>
            </p:txBody>
          </p:sp>
          <p:sp>
            <p:nvSpPr>
              <p:cNvPr id="124" name="Freeform 123">
                <a:extLst>
                  <a:ext uri="{FF2B5EF4-FFF2-40B4-BE49-F238E27FC236}">
                    <a16:creationId xmlns:a16="http://schemas.microsoft.com/office/drawing/2014/main" id="{2DB8ADE0-D542-A740-9263-0BD5BA9FF677}"/>
                  </a:ext>
                </a:extLst>
              </p:cNvPr>
              <p:cNvSpPr/>
              <p:nvPr/>
            </p:nvSpPr>
            <p:spPr>
              <a:xfrm>
                <a:off x="1894489" y="5332603"/>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1270" y="60814"/>
                      <a:pt x="92270" y="131130"/>
                      <a:pt x="0" y="137781"/>
                    </a:cubicBezTo>
                    <a:close/>
                  </a:path>
                </a:pathLst>
              </a:custGeom>
              <a:solidFill>
                <a:srgbClr val="F1A0C2"/>
              </a:solidFill>
              <a:ln w="9512" cap="flat">
                <a:noFill/>
                <a:prstDash val="solid"/>
                <a:miter/>
              </a:ln>
            </p:spPr>
            <p:txBody>
              <a:bodyPr rtlCol="0" anchor="ctr"/>
              <a:lstStyle/>
              <a:p>
                <a:endParaRPr lang="en-US"/>
              </a:p>
            </p:txBody>
          </p:sp>
          <p:sp>
            <p:nvSpPr>
              <p:cNvPr id="125" name="Freeform 124">
                <a:extLst>
                  <a:ext uri="{FF2B5EF4-FFF2-40B4-BE49-F238E27FC236}">
                    <a16:creationId xmlns:a16="http://schemas.microsoft.com/office/drawing/2014/main" id="{66F1219E-0644-B44D-92EF-833F09CA8472}"/>
                  </a:ext>
                </a:extLst>
              </p:cNvPr>
              <p:cNvSpPr/>
              <p:nvPr/>
            </p:nvSpPr>
            <p:spPr>
              <a:xfrm>
                <a:off x="1725169" y="5328802"/>
                <a:ext cx="137963" cy="137781"/>
              </a:xfrm>
              <a:custGeom>
                <a:avLst/>
                <a:gdLst>
                  <a:gd name="connsiteX0" fmla="*/ 0 w 137963"/>
                  <a:gd name="connsiteY0" fmla="*/ 0 h 137781"/>
                  <a:gd name="connsiteX1" fmla="*/ 91319 w 137963"/>
                  <a:gd name="connsiteY1" fmla="*/ 37059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4"/>
                      <a:pt x="91319" y="37059"/>
                    </a:cubicBezTo>
                    <a:cubicBezTo>
                      <a:pt x="119856" y="60814"/>
                      <a:pt x="138880" y="102623"/>
                      <a:pt x="137929" y="137781"/>
                    </a:cubicBezTo>
                    <a:cubicBezTo>
                      <a:pt x="67538" y="134931"/>
                      <a:pt x="11415" y="88370"/>
                      <a:pt x="0" y="0"/>
                    </a:cubicBezTo>
                    <a:close/>
                  </a:path>
                </a:pathLst>
              </a:custGeom>
              <a:solidFill>
                <a:srgbClr val="F1A0C2"/>
              </a:solidFill>
              <a:ln w="9512" cap="flat">
                <a:noFill/>
                <a:prstDash val="solid"/>
                <a:miter/>
              </a:ln>
            </p:spPr>
            <p:txBody>
              <a:bodyPr rtlCol="0" anchor="ctr"/>
              <a:lstStyle/>
              <a:p>
                <a:endParaRPr lang="en-US"/>
              </a:p>
            </p:txBody>
          </p:sp>
        </p:grpSp>
        <p:grpSp>
          <p:nvGrpSpPr>
            <p:cNvPr id="114" name="Graphic 2">
              <a:extLst>
                <a:ext uri="{FF2B5EF4-FFF2-40B4-BE49-F238E27FC236}">
                  <a16:creationId xmlns:a16="http://schemas.microsoft.com/office/drawing/2014/main" id="{CB9F2EA5-63F9-724C-86FD-35B1A98CD7EE}"/>
                </a:ext>
              </a:extLst>
            </p:cNvPr>
            <p:cNvGrpSpPr/>
            <p:nvPr/>
          </p:nvGrpSpPr>
          <p:grpSpPr>
            <a:xfrm>
              <a:off x="690225" y="4499263"/>
              <a:ext cx="1499146" cy="1498491"/>
              <a:chOff x="690225" y="4499263"/>
              <a:chExt cx="1499146" cy="1498491"/>
            </a:xfrm>
            <a:solidFill>
              <a:srgbClr val="000000"/>
            </a:solidFill>
          </p:grpSpPr>
          <p:grpSp>
            <p:nvGrpSpPr>
              <p:cNvPr id="115" name="Graphic 2">
                <a:extLst>
                  <a:ext uri="{FF2B5EF4-FFF2-40B4-BE49-F238E27FC236}">
                    <a16:creationId xmlns:a16="http://schemas.microsoft.com/office/drawing/2014/main" id="{30F07794-C35E-8245-922E-23E56BC4C958}"/>
                  </a:ext>
                </a:extLst>
              </p:cNvPr>
              <p:cNvGrpSpPr/>
              <p:nvPr userDrawn="1"/>
            </p:nvGrpSpPr>
            <p:grpSpPr>
              <a:xfrm>
                <a:off x="690225" y="4499263"/>
                <a:ext cx="1499146" cy="1498491"/>
                <a:chOff x="690225" y="4499263"/>
                <a:chExt cx="1499146" cy="1498491"/>
              </a:xfrm>
              <a:solidFill>
                <a:srgbClr val="000000"/>
              </a:solidFill>
            </p:grpSpPr>
            <p:sp>
              <p:nvSpPr>
                <p:cNvPr id="119" name="Freeform 118">
                  <a:extLst>
                    <a:ext uri="{FF2B5EF4-FFF2-40B4-BE49-F238E27FC236}">
                      <a16:creationId xmlns:a16="http://schemas.microsoft.com/office/drawing/2014/main" id="{FD2DCF43-1417-4E42-AF39-7DA8F63D8084}"/>
                    </a:ext>
                  </a:extLst>
                </p:cNvPr>
                <p:cNvSpPr/>
                <p:nvPr userDrawn="1"/>
              </p:nvSpPr>
              <p:spPr>
                <a:xfrm>
                  <a:off x="694981" y="4504014"/>
                  <a:ext cx="1489634" cy="1488037"/>
                </a:xfrm>
                <a:custGeom>
                  <a:avLst/>
                  <a:gdLst>
                    <a:gd name="connsiteX0" fmla="*/ 744817 w 1489634"/>
                    <a:gd name="connsiteY0" fmla="*/ 0 h 1488037"/>
                    <a:gd name="connsiteX1" fmla="*/ 0 w 1489634"/>
                    <a:gd name="connsiteY1" fmla="*/ 744019 h 1488037"/>
                    <a:gd name="connsiteX2" fmla="*/ 744817 w 1489634"/>
                    <a:gd name="connsiteY2" fmla="*/ 1488038 h 1488037"/>
                    <a:gd name="connsiteX3" fmla="*/ 1489634 w 1489634"/>
                    <a:gd name="connsiteY3" fmla="*/ 744019 h 1488037"/>
                    <a:gd name="connsiteX4" fmla="*/ 744817 w 1489634"/>
                    <a:gd name="connsiteY4" fmla="*/ 0 h 1488037"/>
                    <a:gd name="connsiteX5" fmla="*/ 744817 w 1489634"/>
                    <a:gd name="connsiteY5" fmla="*/ 1470934 h 1488037"/>
                    <a:gd name="connsiteX6" fmla="*/ 227345 w 1489634"/>
                    <a:gd name="connsiteY6" fmla="*/ 1254285 h 1488037"/>
                    <a:gd name="connsiteX7" fmla="*/ 737207 w 1489634"/>
                    <a:gd name="connsiteY7" fmla="*/ 1109852 h 1488037"/>
                    <a:gd name="connsiteX8" fmla="*/ 1255630 w 1489634"/>
                    <a:gd name="connsiteY8" fmla="*/ 1259986 h 1488037"/>
                    <a:gd name="connsiteX9" fmla="*/ 744817 w 1489634"/>
                    <a:gd name="connsiteY9" fmla="*/ 1470934 h 1488037"/>
                    <a:gd name="connsiteX10" fmla="*/ 1269899 w 1489634"/>
                    <a:gd name="connsiteY10" fmla="*/ 1244783 h 1488037"/>
                    <a:gd name="connsiteX11" fmla="*/ 1172873 w 1489634"/>
                    <a:gd name="connsiteY11" fmla="*/ 1216276 h 1488037"/>
                    <a:gd name="connsiteX12" fmla="*/ 1172873 w 1489634"/>
                    <a:gd name="connsiteY12" fmla="*/ 1023383 h 1488037"/>
                    <a:gd name="connsiteX13" fmla="*/ 1161458 w 1489634"/>
                    <a:gd name="connsiteY13" fmla="*/ 1024333 h 1488037"/>
                    <a:gd name="connsiteX14" fmla="*/ 1154799 w 1489634"/>
                    <a:gd name="connsiteY14" fmla="*/ 1024333 h 1488037"/>
                    <a:gd name="connsiteX15" fmla="*/ 1154799 w 1489634"/>
                    <a:gd name="connsiteY15" fmla="*/ 1211525 h 1488037"/>
                    <a:gd name="connsiteX16" fmla="*/ 753378 w 1489634"/>
                    <a:gd name="connsiteY16" fmla="*/ 1095599 h 1488037"/>
                    <a:gd name="connsiteX17" fmla="*/ 753378 w 1489634"/>
                    <a:gd name="connsiteY17" fmla="*/ 726915 h 1488037"/>
                    <a:gd name="connsiteX18" fmla="*/ 748622 w 1489634"/>
                    <a:gd name="connsiteY18" fmla="*/ 726915 h 1488037"/>
                    <a:gd name="connsiteX19" fmla="*/ 735305 w 1489634"/>
                    <a:gd name="connsiteY19" fmla="*/ 725015 h 1488037"/>
                    <a:gd name="connsiteX20" fmla="*/ 735305 w 1489634"/>
                    <a:gd name="connsiteY20" fmla="*/ 1090848 h 1488037"/>
                    <a:gd name="connsiteX21" fmla="*/ 328176 w 1489634"/>
                    <a:gd name="connsiteY21" fmla="*/ 1206774 h 1488037"/>
                    <a:gd name="connsiteX22" fmla="*/ 328176 w 1489634"/>
                    <a:gd name="connsiteY22" fmla="*/ 1020532 h 1488037"/>
                    <a:gd name="connsiteX23" fmla="*/ 316761 w 1489634"/>
                    <a:gd name="connsiteY23" fmla="*/ 1022432 h 1488037"/>
                    <a:gd name="connsiteX24" fmla="*/ 309151 w 1489634"/>
                    <a:gd name="connsiteY24" fmla="*/ 1021482 h 1488037"/>
                    <a:gd name="connsiteX25" fmla="*/ 309151 w 1489634"/>
                    <a:gd name="connsiteY25" fmla="*/ 1211525 h 1488037"/>
                    <a:gd name="connsiteX26" fmla="*/ 217833 w 1489634"/>
                    <a:gd name="connsiteY26" fmla="*/ 1237181 h 1488037"/>
                    <a:gd name="connsiteX27" fmla="*/ 220687 w 1489634"/>
                    <a:gd name="connsiteY27" fmla="*/ 1246683 h 1488037"/>
                    <a:gd name="connsiteX28" fmla="*/ 17122 w 1489634"/>
                    <a:gd name="connsiteY28" fmla="*/ 744019 h 1488037"/>
                    <a:gd name="connsiteX29" fmla="*/ 743866 w 1489634"/>
                    <a:gd name="connsiteY29" fmla="*/ 18054 h 1488037"/>
                    <a:gd name="connsiteX30" fmla="*/ 1470609 w 1489634"/>
                    <a:gd name="connsiteY30" fmla="*/ 744019 h 1488037"/>
                    <a:gd name="connsiteX31" fmla="*/ 1269899 w 1489634"/>
                    <a:gd name="connsiteY31" fmla="*/ 1244783 h 148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634" h="1488037">
                      <a:moveTo>
                        <a:pt x="744817" y="0"/>
                      </a:moveTo>
                      <a:cubicBezTo>
                        <a:pt x="333884" y="0"/>
                        <a:pt x="0" y="333526"/>
                        <a:pt x="0" y="744019"/>
                      </a:cubicBezTo>
                      <a:cubicBezTo>
                        <a:pt x="0" y="1154512"/>
                        <a:pt x="333884" y="1488038"/>
                        <a:pt x="744817" y="1488038"/>
                      </a:cubicBezTo>
                      <a:cubicBezTo>
                        <a:pt x="1155751" y="1488038"/>
                        <a:pt x="1489634" y="1154512"/>
                        <a:pt x="1489634" y="744019"/>
                      </a:cubicBezTo>
                      <a:cubicBezTo>
                        <a:pt x="1489634" y="333526"/>
                        <a:pt x="1154799" y="0"/>
                        <a:pt x="744817" y="0"/>
                      </a:cubicBezTo>
                      <a:close/>
                      <a:moveTo>
                        <a:pt x="744817" y="1470934"/>
                      </a:moveTo>
                      <a:cubicBezTo>
                        <a:pt x="542204" y="1470934"/>
                        <a:pt x="359567" y="1388265"/>
                        <a:pt x="227345" y="1254285"/>
                      </a:cubicBezTo>
                      <a:lnTo>
                        <a:pt x="737207" y="1109852"/>
                      </a:lnTo>
                      <a:lnTo>
                        <a:pt x="1255630" y="1259986"/>
                      </a:lnTo>
                      <a:cubicBezTo>
                        <a:pt x="1124360" y="1390166"/>
                        <a:pt x="943625" y="1470934"/>
                        <a:pt x="744817" y="1470934"/>
                      </a:cubicBezTo>
                      <a:close/>
                      <a:moveTo>
                        <a:pt x="1269899" y="1244783"/>
                      </a:moveTo>
                      <a:lnTo>
                        <a:pt x="1172873" y="1216276"/>
                      </a:lnTo>
                      <a:lnTo>
                        <a:pt x="1172873" y="1023383"/>
                      </a:lnTo>
                      <a:cubicBezTo>
                        <a:pt x="1169068" y="1024333"/>
                        <a:pt x="1165263" y="1024333"/>
                        <a:pt x="1161458" y="1024333"/>
                      </a:cubicBezTo>
                      <a:cubicBezTo>
                        <a:pt x="1159556" y="1024333"/>
                        <a:pt x="1156702" y="1024333"/>
                        <a:pt x="1154799" y="1024333"/>
                      </a:cubicBezTo>
                      <a:lnTo>
                        <a:pt x="1154799" y="1211525"/>
                      </a:lnTo>
                      <a:lnTo>
                        <a:pt x="753378" y="1095599"/>
                      </a:lnTo>
                      <a:lnTo>
                        <a:pt x="753378" y="726915"/>
                      </a:lnTo>
                      <a:cubicBezTo>
                        <a:pt x="751476" y="726915"/>
                        <a:pt x="749573" y="726915"/>
                        <a:pt x="748622" y="726915"/>
                      </a:cubicBezTo>
                      <a:cubicBezTo>
                        <a:pt x="743866" y="726915"/>
                        <a:pt x="739110" y="725965"/>
                        <a:pt x="735305" y="725015"/>
                      </a:cubicBezTo>
                      <a:lnTo>
                        <a:pt x="735305" y="1090848"/>
                      </a:lnTo>
                      <a:lnTo>
                        <a:pt x="328176" y="1206774"/>
                      </a:lnTo>
                      <a:lnTo>
                        <a:pt x="328176" y="1020532"/>
                      </a:lnTo>
                      <a:cubicBezTo>
                        <a:pt x="324371" y="1021482"/>
                        <a:pt x="320566" y="1021482"/>
                        <a:pt x="316761" y="1022432"/>
                      </a:cubicBezTo>
                      <a:cubicBezTo>
                        <a:pt x="313908" y="1022432"/>
                        <a:pt x="312005" y="1022432"/>
                        <a:pt x="309151" y="1021482"/>
                      </a:cubicBezTo>
                      <a:lnTo>
                        <a:pt x="309151" y="1211525"/>
                      </a:lnTo>
                      <a:lnTo>
                        <a:pt x="217833" y="1237181"/>
                      </a:lnTo>
                      <a:lnTo>
                        <a:pt x="220687" y="1246683"/>
                      </a:lnTo>
                      <a:cubicBezTo>
                        <a:pt x="95124" y="1116504"/>
                        <a:pt x="17122" y="938813"/>
                        <a:pt x="17122" y="744019"/>
                      </a:cubicBezTo>
                      <a:cubicBezTo>
                        <a:pt x="17122" y="343978"/>
                        <a:pt x="343396" y="18054"/>
                        <a:pt x="743866" y="18054"/>
                      </a:cubicBezTo>
                      <a:cubicBezTo>
                        <a:pt x="1144336" y="18054"/>
                        <a:pt x="1470609" y="343978"/>
                        <a:pt x="1470609" y="744019"/>
                      </a:cubicBezTo>
                      <a:cubicBezTo>
                        <a:pt x="1471561" y="937863"/>
                        <a:pt x="1394511" y="1114603"/>
                        <a:pt x="1269899" y="1244783"/>
                      </a:cubicBezTo>
                      <a:close/>
                    </a:path>
                  </a:pathLst>
                </a:custGeom>
                <a:solidFill>
                  <a:srgbClr val="000000"/>
                </a:solidFill>
                <a:ln w="9512" cap="flat">
                  <a:noFill/>
                  <a:prstDash val="solid"/>
                  <a:miter/>
                </a:ln>
              </p:spPr>
              <p:txBody>
                <a:bodyPr rtlCol="0" anchor="ctr"/>
                <a:lstStyle/>
                <a:p>
                  <a:endParaRPr lang="en-US"/>
                </a:p>
              </p:txBody>
            </p:sp>
            <p:sp>
              <p:nvSpPr>
                <p:cNvPr id="120" name="Freeform 119">
                  <a:extLst>
                    <a:ext uri="{FF2B5EF4-FFF2-40B4-BE49-F238E27FC236}">
                      <a16:creationId xmlns:a16="http://schemas.microsoft.com/office/drawing/2014/main" id="{28E02099-0715-7D45-9AFD-7789E5C9255F}"/>
                    </a:ext>
                  </a:extLst>
                </p:cNvPr>
                <p:cNvSpPr/>
                <p:nvPr userDrawn="1"/>
              </p:nvSpPr>
              <p:spPr>
                <a:xfrm>
                  <a:off x="690225" y="4499263"/>
                  <a:ext cx="1499146" cy="1498491"/>
                </a:xfrm>
                <a:custGeom>
                  <a:avLst/>
                  <a:gdLst>
                    <a:gd name="connsiteX0" fmla="*/ 749573 w 1499146"/>
                    <a:gd name="connsiteY0" fmla="*/ 1498490 h 1498490"/>
                    <a:gd name="connsiteX1" fmla="*/ 0 w 1499146"/>
                    <a:gd name="connsiteY1" fmla="*/ 749720 h 1498490"/>
                    <a:gd name="connsiteX2" fmla="*/ 749573 w 1499146"/>
                    <a:gd name="connsiteY2" fmla="*/ 0 h 1498490"/>
                    <a:gd name="connsiteX3" fmla="*/ 1499147 w 1499146"/>
                    <a:gd name="connsiteY3" fmla="*/ 748770 h 1498490"/>
                    <a:gd name="connsiteX4" fmla="*/ 749573 w 1499146"/>
                    <a:gd name="connsiteY4" fmla="*/ 1498490 h 1498490"/>
                    <a:gd name="connsiteX5" fmla="*/ 749573 w 1499146"/>
                    <a:gd name="connsiteY5" fmla="*/ 9502 h 1498490"/>
                    <a:gd name="connsiteX6" fmla="*/ 9512 w 1499146"/>
                    <a:gd name="connsiteY6" fmla="*/ 748770 h 1498490"/>
                    <a:gd name="connsiteX7" fmla="*/ 749573 w 1499146"/>
                    <a:gd name="connsiteY7" fmla="*/ 1488038 h 1498490"/>
                    <a:gd name="connsiteX8" fmla="*/ 1489634 w 1499146"/>
                    <a:gd name="connsiteY8" fmla="*/ 748770 h 1498490"/>
                    <a:gd name="connsiteX9" fmla="*/ 749573 w 1499146"/>
                    <a:gd name="connsiteY9" fmla="*/ 9502 h 1498490"/>
                    <a:gd name="connsiteX10" fmla="*/ 749573 w 1499146"/>
                    <a:gd name="connsiteY10" fmla="*/ 1480436 h 1498490"/>
                    <a:gd name="connsiteX11" fmla="*/ 234955 w 1499146"/>
                    <a:gd name="connsiteY11" fmla="*/ 1268538 h 1498490"/>
                    <a:gd name="connsiteX12" fmla="*/ 234955 w 1499146"/>
                    <a:gd name="connsiteY12" fmla="*/ 1268538 h 1498490"/>
                    <a:gd name="connsiteX13" fmla="*/ 230199 w 1499146"/>
                    <a:gd name="connsiteY13" fmla="*/ 1263787 h 1498490"/>
                    <a:gd name="connsiteX14" fmla="*/ 228296 w 1499146"/>
                    <a:gd name="connsiteY14" fmla="*/ 1261887 h 1498490"/>
                    <a:gd name="connsiteX15" fmla="*/ 222589 w 1499146"/>
                    <a:gd name="connsiteY15" fmla="*/ 1256185 h 1498490"/>
                    <a:gd name="connsiteX16" fmla="*/ 222589 w 1499146"/>
                    <a:gd name="connsiteY16" fmla="*/ 1256185 h 1498490"/>
                    <a:gd name="connsiteX17" fmla="*/ 221638 w 1499146"/>
                    <a:gd name="connsiteY17" fmla="*/ 1255235 h 1498490"/>
                    <a:gd name="connsiteX18" fmla="*/ 17122 w 1499146"/>
                    <a:gd name="connsiteY18" fmla="*/ 749720 h 1498490"/>
                    <a:gd name="connsiteX19" fmla="*/ 748622 w 1499146"/>
                    <a:gd name="connsiteY19" fmla="*/ 19004 h 1498490"/>
                    <a:gd name="connsiteX20" fmla="*/ 1480122 w 1499146"/>
                    <a:gd name="connsiteY20" fmla="*/ 749720 h 1498490"/>
                    <a:gd name="connsiteX21" fmla="*/ 1277509 w 1499146"/>
                    <a:gd name="connsiteY21" fmla="*/ 1253335 h 1498490"/>
                    <a:gd name="connsiteX22" fmla="*/ 1275606 w 1499146"/>
                    <a:gd name="connsiteY22" fmla="*/ 1255235 h 1498490"/>
                    <a:gd name="connsiteX23" fmla="*/ 1171922 w 1499146"/>
                    <a:gd name="connsiteY23" fmla="*/ 1224828 h 1498490"/>
                    <a:gd name="connsiteX24" fmla="*/ 1171922 w 1499146"/>
                    <a:gd name="connsiteY24" fmla="*/ 1033835 h 1498490"/>
                    <a:gd name="connsiteX25" fmla="*/ 1163361 w 1499146"/>
                    <a:gd name="connsiteY25" fmla="*/ 1033835 h 1498490"/>
                    <a:gd name="connsiteX26" fmla="*/ 1163361 w 1499146"/>
                    <a:gd name="connsiteY26" fmla="*/ 1221978 h 1498490"/>
                    <a:gd name="connsiteX27" fmla="*/ 753378 w 1499146"/>
                    <a:gd name="connsiteY27" fmla="*/ 1103201 h 1498490"/>
                    <a:gd name="connsiteX28" fmla="*/ 753378 w 1499146"/>
                    <a:gd name="connsiteY28" fmla="*/ 735467 h 1498490"/>
                    <a:gd name="connsiteX29" fmla="*/ 744817 w 1499146"/>
                    <a:gd name="connsiteY29" fmla="*/ 734517 h 1498490"/>
                    <a:gd name="connsiteX30" fmla="*/ 744817 w 1499146"/>
                    <a:gd name="connsiteY30" fmla="*/ 1098450 h 1498490"/>
                    <a:gd name="connsiteX31" fmla="*/ 328176 w 1499146"/>
                    <a:gd name="connsiteY31" fmla="*/ 1217227 h 1498490"/>
                    <a:gd name="connsiteX32" fmla="*/ 328176 w 1499146"/>
                    <a:gd name="connsiteY32" fmla="*/ 1030034 h 1498490"/>
                    <a:gd name="connsiteX33" fmla="*/ 322469 w 1499146"/>
                    <a:gd name="connsiteY33" fmla="*/ 1030984 h 1498490"/>
                    <a:gd name="connsiteX34" fmla="*/ 319615 w 1499146"/>
                    <a:gd name="connsiteY34" fmla="*/ 1030984 h 1498490"/>
                    <a:gd name="connsiteX35" fmla="*/ 319615 w 1499146"/>
                    <a:gd name="connsiteY35" fmla="*/ 1220077 h 1498490"/>
                    <a:gd name="connsiteX36" fmla="*/ 229248 w 1499146"/>
                    <a:gd name="connsiteY36" fmla="*/ 1245733 h 1498490"/>
                    <a:gd name="connsiteX37" fmla="*/ 232101 w 1499146"/>
                    <a:gd name="connsiteY37" fmla="*/ 1254285 h 1498490"/>
                    <a:gd name="connsiteX38" fmla="*/ 742915 w 1499146"/>
                    <a:gd name="connsiteY38" fmla="*/ 1108902 h 1498490"/>
                    <a:gd name="connsiteX39" fmla="*/ 1270850 w 1499146"/>
                    <a:gd name="connsiteY39" fmla="*/ 1261887 h 1498490"/>
                    <a:gd name="connsiteX40" fmla="*/ 1265143 w 1499146"/>
                    <a:gd name="connsiteY40" fmla="*/ 1267588 h 1498490"/>
                    <a:gd name="connsiteX41" fmla="*/ 749573 w 1499146"/>
                    <a:gd name="connsiteY41" fmla="*/ 1480436 h 1498490"/>
                    <a:gd name="connsiteX42" fmla="*/ 240662 w 1499146"/>
                    <a:gd name="connsiteY42" fmla="*/ 1260937 h 1498490"/>
                    <a:gd name="connsiteX43" fmla="*/ 748622 w 1499146"/>
                    <a:gd name="connsiteY43" fmla="*/ 1469984 h 1498490"/>
                    <a:gd name="connsiteX44" fmla="*/ 1250874 w 1499146"/>
                    <a:gd name="connsiteY44" fmla="*/ 1266638 h 1498490"/>
                    <a:gd name="connsiteX45" fmla="*/ 741012 w 1499146"/>
                    <a:gd name="connsiteY45" fmla="*/ 1119354 h 1498490"/>
                    <a:gd name="connsiteX46" fmla="*/ 240662 w 1499146"/>
                    <a:gd name="connsiteY46" fmla="*/ 1260937 h 1498490"/>
                    <a:gd name="connsiteX47" fmla="*/ 1182385 w 1499146"/>
                    <a:gd name="connsiteY47" fmla="*/ 1218177 h 1498490"/>
                    <a:gd name="connsiteX48" fmla="*/ 1273704 w 1499146"/>
                    <a:gd name="connsiteY48" fmla="*/ 1244783 h 1498490"/>
                    <a:gd name="connsiteX49" fmla="*/ 1471561 w 1499146"/>
                    <a:gd name="connsiteY49" fmla="*/ 749720 h 1498490"/>
                    <a:gd name="connsiteX50" fmla="*/ 749573 w 1499146"/>
                    <a:gd name="connsiteY50" fmla="*/ 28506 h 1498490"/>
                    <a:gd name="connsiteX51" fmla="*/ 27586 w 1499146"/>
                    <a:gd name="connsiteY51" fmla="*/ 749720 h 1498490"/>
                    <a:gd name="connsiteX52" fmla="*/ 219735 w 1499146"/>
                    <a:gd name="connsiteY52" fmla="*/ 1239082 h 1498490"/>
                    <a:gd name="connsiteX53" fmla="*/ 310103 w 1499146"/>
                    <a:gd name="connsiteY53" fmla="*/ 1213426 h 1498490"/>
                    <a:gd name="connsiteX54" fmla="*/ 310103 w 1499146"/>
                    <a:gd name="connsiteY54" fmla="*/ 1021482 h 1498490"/>
                    <a:gd name="connsiteX55" fmla="*/ 315810 w 1499146"/>
                    <a:gd name="connsiteY55" fmla="*/ 1022432 h 1498490"/>
                    <a:gd name="connsiteX56" fmla="*/ 322469 w 1499146"/>
                    <a:gd name="connsiteY56" fmla="*/ 1022432 h 1498490"/>
                    <a:gd name="connsiteX57" fmla="*/ 338640 w 1499146"/>
                    <a:gd name="connsiteY57" fmla="*/ 1020532 h 1498490"/>
                    <a:gd name="connsiteX58" fmla="*/ 338640 w 1499146"/>
                    <a:gd name="connsiteY58" fmla="*/ 1205824 h 1498490"/>
                    <a:gd name="connsiteX59" fmla="*/ 736256 w 1499146"/>
                    <a:gd name="connsiteY59" fmla="*/ 1092748 h 1498490"/>
                    <a:gd name="connsiteX60" fmla="*/ 736256 w 1499146"/>
                    <a:gd name="connsiteY60" fmla="*/ 723114 h 1498490"/>
                    <a:gd name="connsiteX61" fmla="*/ 741963 w 1499146"/>
                    <a:gd name="connsiteY61" fmla="*/ 725015 h 1498490"/>
                    <a:gd name="connsiteX62" fmla="*/ 758134 w 1499146"/>
                    <a:gd name="connsiteY62" fmla="*/ 725965 h 1498490"/>
                    <a:gd name="connsiteX63" fmla="*/ 762890 w 1499146"/>
                    <a:gd name="connsiteY63" fmla="*/ 725015 h 1498490"/>
                    <a:gd name="connsiteX64" fmla="*/ 762890 w 1499146"/>
                    <a:gd name="connsiteY64" fmla="*/ 1095599 h 1498490"/>
                    <a:gd name="connsiteX65" fmla="*/ 1154799 w 1499146"/>
                    <a:gd name="connsiteY65" fmla="*/ 1209625 h 1498490"/>
                    <a:gd name="connsiteX66" fmla="*/ 1154799 w 1499146"/>
                    <a:gd name="connsiteY66" fmla="*/ 1023383 h 1498490"/>
                    <a:gd name="connsiteX67" fmla="*/ 1160507 w 1499146"/>
                    <a:gd name="connsiteY67" fmla="*/ 1024333 h 1498490"/>
                    <a:gd name="connsiteX68" fmla="*/ 1176678 w 1499146"/>
                    <a:gd name="connsiteY68" fmla="*/ 1023383 h 1498490"/>
                    <a:gd name="connsiteX69" fmla="*/ 1182385 w 1499146"/>
                    <a:gd name="connsiteY69" fmla="*/ 1022432 h 1498490"/>
                    <a:gd name="connsiteX70" fmla="*/ 1182385 w 1499146"/>
                    <a:gd name="connsiteY70" fmla="*/ 1218177 h 149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499146" h="1498490">
                      <a:moveTo>
                        <a:pt x="749573" y="1498490"/>
                      </a:moveTo>
                      <a:cubicBezTo>
                        <a:pt x="335786" y="1498490"/>
                        <a:pt x="0" y="1162114"/>
                        <a:pt x="0" y="749720"/>
                      </a:cubicBezTo>
                      <a:cubicBezTo>
                        <a:pt x="0" y="337327"/>
                        <a:pt x="335786" y="0"/>
                        <a:pt x="749573" y="0"/>
                      </a:cubicBezTo>
                      <a:cubicBezTo>
                        <a:pt x="1163361" y="0"/>
                        <a:pt x="1499147" y="336376"/>
                        <a:pt x="1499147" y="748770"/>
                      </a:cubicBezTo>
                      <a:cubicBezTo>
                        <a:pt x="1499147" y="1161164"/>
                        <a:pt x="1162409" y="1498490"/>
                        <a:pt x="749573" y="1498490"/>
                      </a:cubicBezTo>
                      <a:close/>
                      <a:moveTo>
                        <a:pt x="749573" y="9502"/>
                      </a:moveTo>
                      <a:cubicBezTo>
                        <a:pt x="341493" y="9502"/>
                        <a:pt x="9512" y="341128"/>
                        <a:pt x="9512" y="748770"/>
                      </a:cubicBezTo>
                      <a:cubicBezTo>
                        <a:pt x="9512" y="1156413"/>
                        <a:pt x="341493" y="1488038"/>
                        <a:pt x="749573" y="1488038"/>
                      </a:cubicBezTo>
                      <a:cubicBezTo>
                        <a:pt x="1157653" y="1488038"/>
                        <a:pt x="1489634" y="1156413"/>
                        <a:pt x="1489634" y="748770"/>
                      </a:cubicBezTo>
                      <a:cubicBezTo>
                        <a:pt x="1489634" y="341128"/>
                        <a:pt x="1157653" y="9502"/>
                        <a:pt x="749573" y="9502"/>
                      </a:cubicBezTo>
                      <a:close/>
                      <a:moveTo>
                        <a:pt x="749573" y="1480436"/>
                      </a:moveTo>
                      <a:cubicBezTo>
                        <a:pt x="555521" y="1480436"/>
                        <a:pt x="372884" y="1405369"/>
                        <a:pt x="234955" y="1268538"/>
                      </a:cubicBezTo>
                      <a:lnTo>
                        <a:pt x="234955" y="1268538"/>
                      </a:lnTo>
                      <a:lnTo>
                        <a:pt x="230199" y="1263787"/>
                      </a:lnTo>
                      <a:cubicBezTo>
                        <a:pt x="229248" y="1262837"/>
                        <a:pt x="229248" y="1262837"/>
                        <a:pt x="228296" y="1261887"/>
                      </a:cubicBezTo>
                      <a:lnTo>
                        <a:pt x="222589" y="1256185"/>
                      </a:lnTo>
                      <a:lnTo>
                        <a:pt x="222589" y="1256185"/>
                      </a:lnTo>
                      <a:lnTo>
                        <a:pt x="221638" y="1255235"/>
                      </a:lnTo>
                      <a:cubicBezTo>
                        <a:pt x="90367" y="1118404"/>
                        <a:pt x="17122" y="938813"/>
                        <a:pt x="17122" y="749720"/>
                      </a:cubicBezTo>
                      <a:cubicBezTo>
                        <a:pt x="17122" y="346829"/>
                        <a:pt x="345298" y="19004"/>
                        <a:pt x="748622" y="19004"/>
                      </a:cubicBezTo>
                      <a:cubicBezTo>
                        <a:pt x="1151946" y="19004"/>
                        <a:pt x="1480122" y="346829"/>
                        <a:pt x="1480122" y="749720"/>
                      </a:cubicBezTo>
                      <a:cubicBezTo>
                        <a:pt x="1480122" y="937863"/>
                        <a:pt x="1407828" y="1116504"/>
                        <a:pt x="1277509" y="1253335"/>
                      </a:cubicBezTo>
                      <a:lnTo>
                        <a:pt x="1275606" y="1255235"/>
                      </a:lnTo>
                      <a:lnTo>
                        <a:pt x="1171922" y="1224828"/>
                      </a:lnTo>
                      <a:lnTo>
                        <a:pt x="1171922" y="1033835"/>
                      </a:lnTo>
                      <a:cubicBezTo>
                        <a:pt x="1169068" y="1033835"/>
                        <a:pt x="1166214" y="1034785"/>
                        <a:pt x="1163361" y="1033835"/>
                      </a:cubicBezTo>
                      <a:lnTo>
                        <a:pt x="1163361" y="1221978"/>
                      </a:lnTo>
                      <a:lnTo>
                        <a:pt x="753378" y="1103201"/>
                      </a:lnTo>
                      <a:lnTo>
                        <a:pt x="753378" y="735467"/>
                      </a:lnTo>
                      <a:cubicBezTo>
                        <a:pt x="750525" y="735467"/>
                        <a:pt x="747671" y="735467"/>
                        <a:pt x="744817" y="734517"/>
                      </a:cubicBezTo>
                      <a:lnTo>
                        <a:pt x="744817" y="1098450"/>
                      </a:lnTo>
                      <a:lnTo>
                        <a:pt x="328176" y="1217227"/>
                      </a:lnTo>
                      <a:lnTo>
                        <a:pt x="328176" y="1030034"/>
                      </a:lnTo>
                      <a:lnTo>
                        <a:pt x="322469" y="1030984"/>
                      </a:lnTo>
                      <a:cubicBezTo>
                        <a:pt x="321517" y="1030984"/>
                        <a:pt x="320566" y="1030984"/>
                        <a:pt x="319615" y="1030984"/>
                      </a:cubicBezTo>
                      <a:lnTo>
                        <a:pt x="319615" y="1220077"/>
                      </a:lnTo>
                      <a:lnTo>
                        <a:pt x="229248" y="1245733"/>
                      </a:lnTo>
                      <a:lnTo>
                        <a:pt x="232101" y="1254285"/>
                      </a:lnTo>
                      <a:lnTo>
                        <a:pt x="742915" y="1108902"/>
                      </a:lnTo>
                      <a:lnTo>
                        <a:pt x="1270850" y="1261887"/>
                      </a:lnTo>
                      <a:lnTo>
                        <a:pt x="1265143" y="1267588"/>
                      </a:lnTo>
                      <a:cubicBezTo>
                        <a:pt x="1126262" y="1404419"/>
                        <a:pt x="942674" y="1480436"/>
                        <a:pt x="749573" y="1480436"/>
                      </a:cubicBezTo>
                      <a:close/>
                      <a:moveTo>
                        <a:pt x="240662" y="1260937"/>
                      </a:moveTo>
                      <a:cubicBezTo>
                        <a:pt x="376689" y="1395867"/>
                        <a:pt x="557424" y="1469984"/>
                        <a:pt x="748622" y="1469984"/>
                      </a:cubicBezTo>
                      <a:cubicBezTo>
                        <a:pt x="936967" y="1469984"/>
                        <a:pt x="1115799" y="1397768"/>
                        <a:pt x="1250874" y="1266638"/>
                      </a:cubicBezTo>
                      <a:lnTo>
                        <a:pt x="741012" y="1119354"/>
                      </a:lnTo>
                      <a:lnTo>
                        <a:pt x="240662" y="1260937"/>
                      </a:lnTo>
                      <a:close/>
                      <a:moveTo>
                        <a:pt x="1182385" y="1218177"/>
                      </a:moveTo>
                      <a:lnTo>
                        <a:pt x="1273704" y="1244783"/>
                      </a:lnTo>
                      <a:cubicBezTo>
                        <a:pt x="1401169" y="1109852"/>
                        <a:pt x="1471561" y="934062"/>
                        <a:pt x="1471561" y="749720"/>
                      </a:cubicBezTo>
                      <a:cubicBezTo>
                        <a:pt x="1471561" y="351580"/>
                        <a:pt x="1147190" y="28506"/>
                        <a:pt x="749573" y="28506"/>
                      </a:cubicBezTo>
                      <a:cubicBezTo>
                        <a:pt x="351006" y="28506"/>
                        <a:pt x="27586" y="352530"/>
                        <a:pt x="27586" y="749720"/>
                      </a:cubicBezTo>
                      <a:cubicBezTo>
                        <a:pt x="27586" y="932162"/>
                        <a:pt x="96075" y="1105101"/>
                        <a:pt x="219735" y="1239082"/>
                      </a:cubicBezTo>
                      <a:lnTo>
                        <a:pt x="310103" y="1213426"/>
                      </a:lnTo>
                      <a:lnTo>
                        <a:pt x="310103" y="1021482"/>
                      </a:lnTo>
                      <a:lnTo>
                        <a:pt x="315810" y="1022432"/>
                      </a:lnTo>
                      <a:cubicBezTo>
                        <a:pt x="318664" y="1022432"/>
                        <a:pt x="320566" y="1023383"/>
                        <a:pt x="322469" y="1022432"/>
                      </a:cubicBezTo>
                      <a:lnTo>
                        <a:pt x="338640" y="1020532"/>
                      </a:lnTo>
                      <a:lnTo>
                        <a:pt x="338640" y="1205824"/>
                      </a:lnTo>
                      <a:lnTo>
                        <a:pt x="736256" y="1092748"/>
                      </a:lnTo>
                      <a:lnTo>
                        <a:pt x="736256" y="723114"/>
                      </a:lnTo>
                      <a:lnTo>
                        <a:pt x="741963" y="725015"/>
                      </a:lnTo>
                      <a:cubicBezTo>
                        <a:pt x="747671" y="725965"/>
                        <a:pt x="753378" y="726915"/>
                        <a:pt x="758134" y="725965"/>
                      </a:cubicBezTo>
                      <a:lnTo>
                        <a:pt x="762890" y="725015"/>
                      </a:lnTo>
                      <a:lnTo>
                        <a:pt x="762890" y="1095599"/>
                      </a:lnTo>
                      <a:lnTo>
                        <a:pt x="1154799" y="1209625"/>
                      </a:lnTo>
                      <a:lnTo>
                        <a:pt x="1154799" y="1023383"/>
                      </a:lnTo>
                      <a:lnTo>
                        <a:pt x="1160507" y="1024333"/>
                      </a:lnTo>
                      <a:cubicBezTo>
                        <a:pt x="1166214" y="1025283"/>
                        <a:pt x="1171922" y="1025283"/>
                        <a:pt x="1176678" y="1023383"/>
                      </a:cubicBezTo>
                      <a:lnTo>
                        <a:pt x="1182385" y="1022432"/>
                      </a:lnTo>
                      <a:lnTo>
                        <a:pt x="1182385" y="1218177"/>
                      </a:lnTo>
                      <a:close/>
                    </a:path>
                  </a:pathLst>
                </a:custGeom>
                <a:solidFill>
                  <a:srgbClr val="000000"/>
                </a:solidFill>
                <a:ln w="9512" cap="flat">
                  <a:noFill/>
                  <a:prstDash val="solid"/>
                  <a:miter/>
                </a:ln>
              </p:spPr>
              <p:txBody>
                <a:bodyPr rtlCol="0" anchor="ctr"/>
                <a:lstStyle/>
                <a:p>
                  <a:endParaRPr lang="en-US"/>
                </a:p>
              </p:txBody>
            </p:sp>
          </p:grpSp>
          <p:sp>
            <p:nvSpPr>
              <p:cNvPr id="116" name="Freeform 115">
                <a:extLst>
                  <a:ext uri="{FF2B5EF4-FFF2-40B4-BE49-F238E27FC236}">
                    <a16:creationId xmlns:a16="http://schemas.microsoft.com/office/drawing/2014/main" id="{AFC6A105-C9C5-874D-B6EF-2274F36887A5}"/>
                  </a:ext>
                </a:extLst>
              </p:cNvPr>
              <p:cNvSpPr/>
              <p:nvPr/>
            </p:nvSpPr>
            <p:spPr>
              <a:xfrm>
                <a:off x="1676359" y="4858445"/>
                <a:ext cx="364726" cy="700309"/>
              </a:xfrm>
              <a:custGeom>
                <a:avLst/>
                <a:gdLst>
                  <a:gd name="connsiteX0" fmla="*/ 363669 w 364726"/>
                  <a:gd name="connsiteY0" fmla="*/ 398141 h 700309"/>
                  <a:gd name="connsiteX1" fmla="*/ 349401 w 364726"/>
                  <a:gd name="connsiteY1" fmla="*/ 386738 h 700309"/>
                  <a:gd name="connsiteX2" fmla="*/ 337034 w 364726"/>
                  <a:gd name="connsiteY2" fmla="*/ 399091 h 700309"/>
                  <a:gd name="connsiteX3" fmla="*/ 337034 w 364726"/>
                  <a:gd name="connsiteY3" fmla="*/ 432348 h 700309"/>
                  <a:gd name="connsiteX4" fmla="*/ 337034 w 364726"/>
                  <a:gd name="connsiteY4" fmla="*/ 444701 h 700309"/>
                  <a:gd name="connsiteX5" fmla="*/ 196252 w 364726"/>
                  <a:gd name="connsiteY5" fmla="*/ 523569 h 700309"/>
                  <a:gd name="connsiteX6" fmla="*/ 196252 w 364726"/>
                  <a:gd name="connsiteY6" fmla="*/ 452303 h 700309"/>
                  <a:gd name="connsiteX7" fmla="*/ 207666 w 364726"/>
                  <a:gd name="connsiteY7" fmla="*/ 450402 h 700309"/>
                  <a:gd name="connsiteX8" fmla="*/ 298034 w 364726"/>
                  <a:gd name="connsiteY8" fmla="*/ 414294 h 700309"/>
                  <a:gd name="connsiteX9" fmla="*/ 361766 w 364726"/>
                  <a:gd name="connsiteY9" fmla="*/ 294567 h 700309"/>
                  <a:gd name="connsiteX10" fmla="*/ 363669 w 364726"/>
                  <a:gd name="connsiteY10" fmla="*/ 215699 h 700309"/>
                  <a:gd name="connsiteX11" fmla="*/ 350352 w 364726"/>
                  <a:gd name="connsiteY11" fmla="*/ 199545 h 700309"/>
                  <a:gd name="connsiteX12" fmla="*/ 337034 w 364726"/>
                  <a:gd name="connsiteY12" fmla="*/ 215699 h 700309"/>
                  <a:gd name="connsiteX13" fmla="*/ 337034 w 364726"/>
                  <a:gd name="connsiteY13" fmla="*/ 257509 h 700309"/>
                  <a:gd name="connsiteX14" fmla="*/ 258082 w 364726"/>
                  <a:gd name="connsiteY14" fmla="*/ 280314 h 700309"/>
                  <a:gd name="connsiteX15" fmla="*/ 196252 w 364726"/>
                  <a:gd name="connsiteY15" fmla="*/ 335426 h 700309"/>
                  <a:gd name="connsiteX16" fmla="*/ 208618 w 364726"/>
                  <a:gd name="connsiteY16" fmla="*/ 289816 h 700309"/>
                  <a:gd name="connsiteX17" fmla="*/ 220984 w 364726"/>
                  <a:gd name="connsiteY17" fmla="*/ 273662 h 700309"/>
                  <a:gd name="connsiteX18" fmla="*/ 244765 w 364726"/>
                  <a:gd name="connsiteY18" fmla="*/ 163437 h 700309"/>
                  <a:gd name="connsiteX19" fmla="*/ 201959 w 364726"/>
                  <a:gd name="connsiteY19" fmla="*/ 71266 h 700309"/>
                  <a:gd name="connsiteX20" fmla="*/ 195300 w 364726"/>
                  <a:gd name="connsiteY20" fmla="*/ 53212 h 700309"/>
                  <a:gd name="connsiteX21" fmla="*/ 195300 w 364726"/>
                  <a:gd name="connsiteY21" fmla="*/ 13303 h 700309"/>
                  <a:gd name="connsiteX22" fmla="*/ 181983 w 364726"/>
                  <a:gd name="connsiteY22" fmla="*/ 0 h 700309"/>
                  <a:gd name="connsiteX23" fmla="*/ 168666 w 364726"/>
                  <a:gd name="connsiteY23" fmla="*/ 14253 h 700309"/>
                  <a:gd name="connsiteX24" fmla="*/ 168666 w 364726"/>
                  <a:gd name="connsiteY24" fmla="*/ 37058 h 700309"/>
                  <a:gd name="connsiteX25" fmla="*/ 154397 w 364726"/>
                  <a:gd name="connsiteY25" fmla="*/ 81719 h 700309"/>
                  <a:gd name="connsiteX26" fmla="*/ 149641 w 364726"/>
                  <a:gd name="connsiteY26" fmla="*/ 88370 h 700309"/>
                  <a:gd name="connsiteX27" fmla="*/ 157251 w 364726"/>
                  <a:gd name="connsiteY27" fmla="*/ 292667 h 700309"/>
                  <a:gd name="connsiteX28" fmla="*/ 167715 w 364726"/>
                  <a:gd name="connsiteY28" fmla="*/ 336376 h 700309"/>
                  <a:gd name="connsiteX29" fmla="*/ 26932 w 364726"/>
                  <a:gd name="connsiteY29" fmla="*/ 257509 h 700309"/>
                  <a:gd name="connsiteX30" fmla="*/ 26932 w 364726"/>
                  <a:gd name="connsiteY30" fmla="*/ 234703 h 700309"/>
                  <a:gd name="connsiteX31" fmla="*/ 26932 w 364726"/>
                  <a:gd name="connsiteY31" fmla="*/ 212848 h 700309"/>
                  <a:gd name="connsiteX32" fmla="*/ 13614 w 364726"/>
                  <a:gd name="connsiteY32" fmla="*/ 198595 h 700309"/>
                  <a:gd name="connsiteX33" fmla="*/ 297 w 364726"/>
                  <a:gd name="connsiteY33" fmla="*/ 211898 h 700309"/>
                  <a:gd name="connsiteX34" fmla="*/ 297 w 364726"/>
                  <a:gd name="connsiteY34" fmla="*/ 234703 h 700309"/>
                  <a:gd name="connsiteX35" fmla="*/ 8858 w 364726"/>
                  <a:gd name="connsiteY35" fmla="*/ 324974 h 700309"/>
                  <a:gd name="connsiteX36" fmla="*/ 132519 w 364726"/>
                  <a:gd name="connsiteY36" fmla="*/ 445651 h 700309"/>
                  <a:gd name="connsiteX37" fmla="*/ 167715 w 364726"/>
                  <a:gd name="connsiteY37" fmla="*/ 451353 h 700309"/>
                  <a:gd name="connsiteX38" fmla="*/ 167715 w 364726"/>
                  <a:gd name="connsiteY38" fmla="*/ 522619 h 700309"/>
                  <a:gd name="connsiteX39" fmla="*/ 26932 w 364726"/>
                  <a:gd name="connsiteY39" fmla="*/ 443751 h 700309"/>
                  <a:gd name="connsiteX40" fmla="*/ 26932 w 364726"/>
                  <a:gd name="connsiteY40" fmla="*/ 400991 h 700309"/>
                  <a:gd name="connsiteX41" fmla="*/ 13614 w 364726"/>
                  <a:gd name="connsiteY41" fmla="*/ 385788 h 700309"/>
                  <a:gd name="connsiteX42" fmla="*/ 297 w 364726"/>
                  <a:gd name="connsiteY42" fmla="*/ 400991 h 700309"/>
                  <a:gd name="connsiteX43" fmla="*/ 2200 w 364726"/>
                  <a:gd name="connsiteY43" fmla="*/ 478909 h 700309"/>
                  <a:gd name="connsiteX44" fmla="*/ 50713 w 364726"/>
                  <a:gd name="connsiteY44" fmla="*/ 587233 h 700309"/>
                  <a:gd name="connsiteX45" fmla="*/ 58323 w 364726"/>
                  <a:gd name="connsiteY45" fmla="*/ 591985 h 700309"/>
                  <a:gd name="connsiteX46" fmla="*/ 72591 w 364726"/>
                  <a:gd name="connsiteY46" fmla="*/ 586283 h 700309"/>
                  <a:gd name="connsiteX47" fmla="*/ 71640 w 364726"/>
                  <a:gd name="connsiteY47" fmla="*/ 570130 h 700309"/>
                  <a:gd name="connsiteX48" fmla="*/ 46908 w 364726"/>
                  <a:gd name="connsiteY48" fmla="*/ 534021 h 700309"/>
                  <a:gd name="connsiteX49" fmla="*/ 28834 w 364726"/>
                  <a:gd name="connsiteY49" fmla="*/ 471307 h 700309"/>
                  <a:gd name="connsiteX50" fmla="*/ 165812 w 364726"/>
                  <a:gd name="connsiteY50" fmla="*/ 611939 h 700309"/>
                  <a:gd name="connsiteX51" fmla="*/ 112543 w 364726"/>
                  <a:gd name="connsiteY51" fmla="*/ 596736 h 700309"/>
                  <a:gd name="connsiteX52" fmla="*/ 96372 w 364726"/>
                  <a:gd name="connsiteY52" fmla="*/ 601487 h 700309"/>
                  <a:gd name="connsiteX53" fmla="*/ 96372 w 364726"/>
                  <a:gd name="connsiteY53" fmla="*/ 615740 h 700309"/>
                  <a:gd name="connsiteX54" fmla="*/ 105884 w 364726"/>
                  <a:gd name="connsiteY54" fmla="*/ 622391 h 700309"/>
                  <a:gd name="connsiteX55" fmla="*/ 168666 w 364726"/>
                  <a:gd name="connsiteY55" fmla="*/ 638545 h 700309"/>
                  <a:gd name="connsiteX56" fmla="*/ 168666 w 364726"/>
                  <a:gd name="connsiteY56" fmla="*/ 695558 h 700309"/>
                  <a:gd name="connsiteX57" fmla="*/ 173422 w 364726"/>
                  <a:gd name="connsiteY57" fmla="*/ 700309 h 700309"/>
                  <a:gd name="connsiteX58" fmla="*/ 196252 w 364726"/>
                  <a:gd name="connsiteY58" fmla="*/ 699359 h 700309"/>
                  <a:gd name="connsiteX59" fmla="*/ 196252 w 364726"/>
                  <a:gd name="connsiteY59" fmla="*/ 639495 h 700309"/>
                  <a:gd name="connsiteX60" fmla="*/ 214325 w 364726"/>
                  <a:gd name="connsiteY60" fmla="*/ 636645 h 700309"/>
                  <a:gd name="connsiteX61" fmla="*/ 335132 w 364726"/>
                  <a:gd name="connsiteY61" fmla="*/ 559677 h 700309"/>
                  <a:gd name="connsiteX62" fmla="*/ 363669 w 364726"/>
                  <a:gd name="connsiteY62" fmla="*/ 398141 h 700309"/>
                  <a:gd name="connsiteX63" fmla="*/ 336083 w 364726"/>
                  <a:gd name="connsiteY63" fmla="*/ 286965 h 700309"/>
                  <a:gd name="connsiteX64" fmla="*/ 199105 w 364726"/>
                  <a:gd name="connsiteY64" fmla="*/ 423796 h 700309"/>
                  <a:gd name="connsiteX65" fmla="*/ 336083 w 364726"/>
                  <a:gd name="connsiteY65" fmla="*/ 286965 h 700309"/>
                  <a:gd name="connsiteX66" fmla="*/ 29785 w 364726"/>
                  <a:gd name="connsiteY66" fmla="*/ 286015 h 700309"/>
                  <a:gd name="connsiteX67" fmla="*/ 121104 w 364726"/>
                  <a:gd name="connsiteY67" fmla="*/ 323073 h 700309"/>
                  <a:gd name="connsiteX68" fmla="*/ 167715 w 364726"/>
                  <a:gd name="connsiteY68" fmla="*/ 423796 h 700309"/>
                  <a:gd name="connsiteX69" fmla="*/ 29785 w 364726"/>
                  <a:gd name="connsiteY69" fmla="*/ 286015 h 700309"/>
                  <a:gd name="connsiteX70" fmla="*/ 182934 w 364726"/>
                  <a:gd name="connsiteY70" fmla="*/ 280314 h 700309"/>
                  <a:gd name="connsiteX71" fmla="*/ 182934 w 364726"/>
                  <a:gd name="connsiteY71" fmla="*/ 93121 h 700309"/>
                  <a:gd name="connsiteX72" fmla="*/ 182934 w 364726"/>
                  <a:gd name="connsiteY72" fmla="*/ 280314 h 700309"/>
                  <a:gd name="connsiteX73" fmla="*/ 198154 w 364726"/>
                  <a:gd name="connsiteY73" fmla="*/ 611939 h 700309"/>
                  <a:gd name="connsiteX74" fmla="*/ 335132 w 364726"/>
                  <a:gd name="connsiteY74" fmla="*/ 474158 h 700309"/>
                  <a:gd name="connsiteX75" fmla="*/ 198154 w 364726"/>
                  <a:gd name="connsiteY75" fmla="*/ 61193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726" h="700309">
                    <a:moveTo>
                      <a:pt x="363669" y="398141"/>
                    </a:moveTo>
                    <a:cubicBezTo>
                      <a:pt x="363669" y="390539"/>
                      <a:pt x="357010" y="386738"/>
                      <a:pt x="349401"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8"/>
                      <a:pt x="196252" y="523569"/>
                    </a:cubicBezTo>
                    <a:lnTo>
                      <a:pt x="196252" y="452303"/>
                    </a:lnTo>
                    <a:cubicBezTo>
                      <a:pt x="200056" y="451353"/>
                      <a:pt x="203862" y="451353"/>
                      <a:pt x="207666" y="450402"/>
                    </a:cubicBezTo>
                    <a:cubicBezTo>
                      <a:pt x="240960" y="446601"/>
                      <a:pt x="271399" y="436149"/>
                      <a:pt x="298034" y="414294"/>
                    </a:cubicBezTo>
                    <a:cubicBezTo>
                      <a:pt x="336083" y="382937"/>
                      <a:pt x="355108" y="341128"/>
                      <a:pt x="361766"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9"/>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5" y="29457"/>
                      <a:pt x="168666" y="37058"/>
                    </a:cubicBezTo>
                    <a:cubicBezTo>
                      <a:pt x="170568" y="54162"/>
                      <a:pt x="168666" y="69366"/>
                      <a:pt x="154397" y="81719"/>
                    </a:cubicBezTo>
                    <a:cubicBezTo>
                      <a:pt x="152495" y="83619"/>
                      <a:pt x="151544" y="86470"/>
                      <a:pt x="149641" y="88370"/>
                    </a:cubicBezTo>
                    <a:cubicBezTo>
                      <a:pt x="103982" y="154885"/>
                      <a:pt x="106836" y="234703"/>
                      <a:pt x="157251" y="292667"/>
                    </a:cubicBezTo>
                    <a:cubicBezTo>
                      <a:pt x="168666" y="305970"/>
                      <a:pt x="168666" y="319273"/>
                      <a:pt x="167715" y="336376"/>
                    </a:cubicBezTo>
                    <a:cubicBezTo>
                      <a:pt x="133470" y="286015"/>
                      <a:pt x="84006" y="265110"/>
                      <a:pt x="26932" y="257509"/>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5" y="451353"/>
                    </a:cubicBezTo>
                    <a:lnTo>
                      <a:pt x="167715"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7"/>
                      <a:pt x="50713" y="587233"/>
                    </a:cubicBezTo>
                    <a:cubicBezTo>
                      <a:pt x="52615" y="589134"/>
                      <a:pt x="56420" y="591985"/>
                      <a:pt x="58323" y="591985"/>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9"/>
                      <a:pt x="171519" y="699359"/>
                      <a:pt x="173422" y="700309"/>
                    </a:cubicBezTo>
                    <a:cubicBezTo>
                      <a:pt x="181032" y="698409"/>
                      <a:pt x="188642" y="698409"/>
                      <a:pt x="196252" y="699359"/>
                    </a:cubicBezTo>
                    <a:lnTo>
                      <a:pt x="196252" y="639495"/>
                    </a:lnTo>
                    <a:cubicBezTo>
                      <a:pt x="202910" y="638545"/>
                      <a:pt x="208618" y="637595"/>
                      <a:pt x="214325" y="636645"/>
                    </a:cubicBezTo>
                    <a:cubicBezTo>
                      <a:pt x="266643" y="629043"/>
                      <a:pt x="307546" y="604337"/>
                      <a:pt x="335132" y="559677"/>
                    </a:cubicBezTo>
                    <a:cubicBezTo>
                      <a:pt x="365571" y="510266"/>
                      <a:pt x="366523" y="454203"/>
                      <a:pt x="363669" y="398141"/>
                    </a:cubicBezTo>
                    <a:close/>
                    <a:moveTo>
                      <a:pt x="336083" y="286965"/>
                    </a:moveTo>
                    <a:cubicBezTo>
                      <a:pt x="324668" y="375335"/>
                      <a:pt x="267594" y="420946"/>
                      <a:pt x="199105" y="423796"/>
                    </a:cubicBezTo>
                    <a:cubicBezTo>
                      <a:pt x="190544" y="361082"/>
                      <a:pt x="268546" y="282214"/>
                      <a:pt x="336083" y="286965"/>
                    </a:cubicBezTo>
                    <a:close/>
                    <a:moveTo>
                      <a:pt x="29785" y="286015"/>
                    </a:moveTo>
                    <a:cubicBezTo>
                      <a:pt x="64030" y="289816"/>
                      <a:pt x="94469" y="301218"/>
                      <a:pt x="121104" y="323073"/>
                    </a:cubicBezTo>
                    <a:cubicBezTo>
                      <a:pt x="149641" y="346829"/>
                      <a:pt x="168666" y="388638"/>
                      <a:pt x="167715" y="423796"/>
                    </a:cubicBezTo>
                    <a:cubicBezTo>
                      <a:pt x="96372" y="420946"/>
                      <a:pt x="41200" y="374385"/>
                      <a:pt x="29785" y="286015"/>
                    </a:cubicBezTo>
                    <a:close/>
                    <a:moveTo>
                      <a:pt x="182934" y="280314"/>
                    </a:moveTo>
                    <a:cubicBezTo>
                      <a:pt x="133470" y="225201"/>
                      <a:pt x="133470" y="152985"/>
                      <a:pt x="182934" y="93121"/>
                    </a:cubicBezTo>
                    <a:cubicBezTo>
                      <a:pt x="225740" y="143483"/>
                      <a:pt x="238106" y="219500"/>
                      <a:pt x="182934" y="280314"/>
                    </a:cubicBezTo>
                    <a:close/>
                    <a:moveTo>
                      <a:pt x="198154" y="611939"/>
                    </a:moveTo>
                    <a:cubicBezTo>
                      <a:pt x="199105" y="541623"/>
                      <a:pt x="248570" y="483660"/>
                      <a:pt x="335132" y="474158"/>
                    </a:cubicBezTo>
                    <a:cubicBezTo>
                      <a:pt x="330376" y="534021"/>
                      <a:pt x="291375" y="605287"/>
                      <a:pt x="198154" y="611939"/>
                    </a:cubicBezTo>
                    <a:close/>
                  </a:path>
                </a:pathLst>
              </a:custGeom>
              <a:solidFill>
                <a:srgbClr val="000000"/>
              </a:solidFill>
              <a:ln w="9512" cap="flat">
                <a:noFill/>
                <a:prstDash val="solid"/>
                <a:miter/>
              </a:ln>
            </p:spPr>
            <p:txBody>
              <a:bodyPr rtlCol="0" anchor="ctr"/>
              <a:lstStyle/>
              <a:p>
                <a:endParaRPr lang="en-US"/>
              </a:p>
            </p:txBody>
          </p:sp>
          <p:sp>
            <p:nvSpPr>
              <p:cNvPr id="117" name="Freeform 116">
                <a:extLst>
                  <a:ext uri="{FF2B5EF4-FFF2-40B4-BE49-F238E27FC236}">
                    <a16:creationId xmlns:a16="http://schemas.microsoft.com/office/drawing/2014/main" id="{EDB1A22D-A93A-0E41-BB59-06004CAF161E}"/>
                  </a:ext>
                </a:extLst>
              </p:cNvPr>
              <p:cNvSpPr/>
              <p:nvPr/>
            </p:nvSpPr>
            <p:spPr>
              <a:xfrm>
                <a:off x="1256864" y="4589534"/>
                <a:ext cx="364353" cy="700309"/>
              </a:xfrm>
              <a:custGeom>
                <a:avLst/>
                <a:gdLst>
                  <a:gd name="connsiteX0" fmla="*/ 363669 w 364353"/>
                  <a:gd name="connsiteY0" fmla="*/ 398140 h 700309"/>
                  <a:gd name="connsiteX1" fmla="*/ 349400 w 364353"/>
                  <a:gd name="connsiteY1" fmla="*/ 386738 h 700309"/>
                  <a:gd name="connsiteX2" fmla="*/ 337034 w 364353"/>
                  <a:gd name="connsiteY2" fmla="*/ 399091 h 700309"/>
                  <a:gd name="connsiteX3" fmla="*/ 337034 w 364353"/>
                  <a:gd name="connsiteY3" fmla="*/ 432348 h 700309"/>
                  <a:gd name="connsiteX4" fmla="*/ 337034 w 364353"/>
                  <a:gd name="connsiteY4" fmla="*/ 444701 h 700309"/>
                  <a:gd name="connsiteX5" fmla="*/ 196252 w 364353"/>
                  <a:gd name="connsiteY5" fmla="*/ 523569 h 700309"/>
                  <a:gd name="connsiteX6" fmla="*/ 196252 w 364353"/>
                  <a:gd name="connsiteY6" fmla="*/ 452303 h 700309"/>
                  <a:gd name="connsiteX7" fmla="*/ 207666 w 364353"/>
                  <a:gd name="connsiteY7" fmla="*/ 450402 h 700309"/>
                  <a:gd name="connsiteX8" fmla="*/ 298034 w 364353"/>
                  <a:gd name="connsiteY8" fmla="*/ 414294 h 700309"/>
                  <a:gd name="connsiteX9" fmla="*/ 361767 w 364353"/>
                  <a:gd name="connsiteY9" fmla="*/ 294567 h 700309"/>
                  <a:gd name="connsiteX10" fmla="*/ 363669 w 364353"/>
                  <a:gd name="connsiteY10" fmla="*/ 215699 h 700309"/>
                  <a:gd name="connsiteX11" fmla="*/ 350352 w 364353"/>
                  <a:gd name="connsiteY11" fmla="*/ 199545 h 700309"/>
                  <a:gd name="connsiteX12" fmla="*/ 337034 w 364353"/>
                  <a:gd name="connsiteY12" fmla="*/ 215699 h 700309"/>
                  <a:gd name="connsiteX13" fmla="*/ 337034 w 364353"/>
                  <a:gd name="connsiteY13" fmla="*/ 257508 h 700309"/>
                  <a:gd name="connsiteX14" fmla="*/ 258082 w 364353"/>
                  <a:gd name="connsiteY14" fmla="*/ 280314 h 700309"/>
                  <a:gd name="connsiteX15" fmla="*/ 196252 w 364353"/>
                  <a:gd name="connsiteY15" fmla="*/ 335426 h 700309"/>
                  <a:gd name="connsiteX16" fmla="*/ 208618 w 364353"/>
                  <a:gd name="connsiteY16" fmla="*/ 289816 h 700309"/>
                  <a:gd name="connsiteX17" fmla="*/ 220984 w 364353"/>
                  <a:gd name="connsiteY17" fmla="*/ 273662 h 700309"/>
                  <a:gd name="connsiteX18" fmla="*/ 244765 w 364353"/>
                  <a:gd name="connsiteY18" fmla="*/ 163437 h 700309"/>
                  <a:gd name="connsiteX19" fmla="*/ 201959 w 364353"/>
                  <a:gd name="connsiteY19" fmla="*/ 71266 h 700309"/>
                  <a:gd name="connsiteX20" fmla="*/ 195300 w 364353"/>
                  <a:gd name="connsiteY20" fmla="*/ 53212 h 700309"/>
                  <a:gd name="connsiteX21" fmla="*/ 195300 w 364353"/>
                  <a:gd name="connsiteY21" fmla="*/ 13303 h 700309"/>
                  <a:gd name="connsiteX22" fmla="*/ 181983 w 364353"/>
                  <a:gd name="connsiteY22" fmla="*/ 0 h 700309"/>
                  <a:gd name="connsiteX23" fmla="*/ 168666 w 364353"/>
                  <a:gd name="connsiteY23" fmla="*/ 14253 h 700309"/>
                  <a:gd name="connsiteX24" fmla="*/ 168666 w 364353"/>
                  <a:gd name="connsiteY24" fmla="*/ 37058 h 700309"/>
                  <a:gd name="connsiteX25" fmla="*/ 154397 w 364353"/>
                  <a:gd name="connsiteY25" fmla="*/ 81719 h 700309"/>
                  <a:gd name="connsiteX26" fmla="*/ 149641 w 364353"/>
                  <a:gd name="connsiteY26" fmla="*/ 88370 h 700309"/>
                  <a:gd name="connsiteX27" fmla="*/ 157251 w 364353"/>
                  <a:gd name="connsiteY27" fmla="*/ 292666 h 700309"/>
                  <a:gd name="connsiteX28" fmla="*/ 167714 w 364353"/>
                  <a:gd name="connsiteY28" fmla="*/ 336376 h 700309"/>
                  <a:gd name="connsiteX29" fmla="*/ 26932 w 364353"/>
                  <a:gd name="connsiteY29" fmla="*/ 257508 h 700309"/>
                  <a:gd name="connsiteX30" fmla="*/ 26932 w 364353"/>
                  <a:gd name="connsiteY30" fmla="*/ 234703 h 700309"/>
                  <a:gd name="connsiteX31" fmla="*/ 26932 w 364353"/>
                  <a:gd name="connsiteY31" fmla="*/ 212848 h 700309"/>
                  <a:gd name="connsiteX32" fmla="*/ 13614 w 364353"/>
                  <a:gd name="connsiteY32" fmla="*/ 198595 h 700309"/>
                  <a:gd name="connsiteX33" fmla="*/ 297 w 364353"/>
                  <a:gd name="connsiteY33" fmla="*/ 211898 h 700309"/>
                  <a:gd name="connsiteX34" fmla="*/ 297 w 364353"/>
                  <a:gd name="connsiteY34" fmla="*/ 234703 h 700309"/>
                  <a:gd name="connsiteX35" fmla="*/ 8858 w 364353"/>
                  <a:gd name="connsiteY35" fmla="*/ 324974 h 700309"/>
                  <a:gd name="connsiteX36" fmla="*/ 132519 w 364353"/>
                  <a:gd name="connsiteY36" fmla="*/ 445651 h 700309"/>
                  <a:gd name="connsiteX37" fmla="*/ 167714 w 364353"/>
                  <a:gd name="connsiteY37" fmla="*/ 451353 h 700309"/>
                  <a:gd name="connsiteX38" fmla="*/ 167714 w 364353"/>
                  <a:gd name="connsiteY38" fmla="*/ 522619 h 700309"/>
                  <a:gd name="connsiteX39" fmla="*/ 26932 w 364353"/>
                  <a:gd name="connsiteY39" fmla="*/ 443751 h 700309"/>
                  <a:gd name="connsiteX40" fmla="*/ 26932 w 364353"/>
                  <a:gd name="connsiteY40" fmla="*/ 400991 h 700309"/>
                  <a:gd name="connsiteX41" fmla="*/ 13614 w 364353"/>
                  <a:gd name="connsiteY41" fmla="*/ 385788 h 700309"/>
                  <a:gd name="connsiteX42" fmla="*/ 297 w 364353"/>
                  <a:gd name="connsiteY42" fmla="*/ 400991 h 700309"/>
                  <a:gd name="connsiteX43" fmla="*/ 2200 w 364353"/>
                  <a:gd name="connsiteY43" fmla="*/ 478909 h 700309"/>
                  <a:gd name="connsiteX44" fmla="*/ 50713 w 364353"/>
                  <a:gd name="connsiteY44" fmla="*/ 587233 h 700309"/>
                  <a:gd name="connsiteX45" fmla="*/ 58322 w 364353"/>
                  <a:gd name="connsiteY45" fmla="*/ 591984 h 700309"/>
                  <a:gd name="connsiteX46" fmla="*/ 72591 w 364353"/>
                  <a:gd name="connsiteY46" fmla="*/ 586283 h 700309"/>
                  <a:gd name="connsiteX47" fmla="*/ 71640 w 364353"/>
                  <a:gd name="connsiteY47" fmla="*/ 570130 h 700309"/>
                  <a:gd name="connsiteX48" fmla="*/ 46908 w 364353"/>
                  <a:gd name="connsiteY48" fmla="*/ 534021 h 700309"/>
                  <a:gd name="connsiteX49" fmla="*/ 28834 w 364353"/>
                  <a:gd name="connsiteY49" fmla="*/ 471307 h 700309"/>
                  <a:gd name="connsiteX50" fmla="*/ 165812 w 364353"/>
                  <a:gd name="connsiteY50" fmla="*/ 611939 h 700309"/>
                  <a:gd name="connsiteX51" fmla="*/ 112543 w 364353"/>
                  <a:gd name="connsiteY51" fmla="*/ 596736 h 700309"/>
                  <a:gd name="connsiteX52" fmla="*/ 96372 w 364353"/>
                  <a:gd name="connsiteY52" fmla="*/ 601487 h 700309"/>
                  <a:gd name="connsiteX53" fmla="*/ 96372 w 364353"/>
                  <a:gd name="connsiteY53" fmla="*/ 615740 h 700309"/>
                  <a:gd name="connsiteX54" fmla="*/ 105884 w 364353"/>
                  <a:gd name="connsiteY54" fmla="*/ 622391 h 700309"/>
                  <a:gd name="connsiteX55" fmla="*/ 168666 w 364353"/>
                  <a:gd name="connsiteY55" fmla="*/ 638545 h 700309"/>
                  <a:gd name="connsiteX56" fmla="*/ 168666 w 364353"/>
                  <a:gd name="connsiteY56" fmla="*/ 695558 h 700309"/>
                  <a:gd name="connsiteX57" fmla="*/ 173422 w 364353"/>
                  <a:gd name="connsiteY57" fmla="*/ 700309 h 700309"/>
                  <a:gd name="connsiteX58" fmla="*/ 196252 w 364353"/>
                  <a:gd name="connsiteY58" fmla="*/ 699359 h 700309"/>
                  <a:gd name="connsiteX59" fmla="*/ 196252 w 364353"/>
                  <a:gd name="connsiteY59" fmla="*/ 635694 h 700309"/>
                  <a:gd name="connsiteX60" fmla="*/ 214325 w 364353"/>
                  <a:gd name="connsiteY60" fmla="*/ 632844 h 700309"/>
                  <a:gd name="connsiteX61" fmla="*/ 335132 w 364353"/>
                  <a:gd name="connsiteY61" fmla="*/ 555876 h 700309"/>
                  <a:gd name="connsiteX62" fmla="*/ 363669 w 364353"/>
                  <a:gd name="connsiteY62" fmla="*/ 398140 h 700309"/>
                  <a:gd name="connsiteX63" fmla="*/ 335132 w 364353"/>
                  <a:gd name="connsiteY63" fmla="*/ 286965 h 700309"/>
                  <a:gd name="connsiteX64" fmla="*/ 198154 w 364353"/>
                  <a:gd name="connsiteY64" fmla="*/ 423796 h 700309"/>
                  <a:gd name="connsiteX65" fmla="*/ 335132 w 364353"/>
                  <a:gd name="connsiteY65" fmla="*/ 286965 h 700309"/>
                  <a:gd name="connsiteX66" fmla="*/ 28834 w 364353"/>
                  <a:gd name="connsiteY66" fmla="*/ 286015 h 700309"/>
                  <a:gd name="connsiteX67" fmla="*/ 120153 w 364353"/>
                  <a:gd name="connsiteY67" fmla="*/ 323073 h 700309"/>
                  <a:gd name="connsiteX68" fmla="*/ 166763 w 364353"/>
                  <a:gd name="connsiteY68" fmla="*/ 423796 h 700309"/>
                  <a:gd name="connsiteX69" fmla="*/ 28834 w 364353"/>
                  <a:gd name="connsiteY69" fmla="*/ 286015 h 700309"/>
                  <a:gd name="connsiteX70" fmla="*/ 181983 w 364353"/>
                  <a:gd name="connsiteY70" fmla="*/ 279363 h 700309"/>
                  <a:gd name="connsiteX71" fmla="*/ 181983 w 364353"/>
                  <a:gd name="connsiteY71" fmla="*/ 92171 h 700309"/>
                  <a:gd name="connsiteX72" fmla="*/ 181983 w 364353"/>
                  <a:gd name="connsiteY72" fmla="*/ 279363 h 700309"/>
                  <a:gd name="connsiteX73" fmla="*/ 198154 w 364353"/>
                  <a:gd name="connsiteY73" fmla="*/ 610989 h 700309"/>
                  <a:gd name="connsiteX74" fmla="*/ 335132 w 364353"/>
                  <a:gd name="connsiteY74" fmla="*/ 473207 h 700309"/>
                  <a:gd name="connsiteX75" fmla="*/ 198154 w 364353"/>
                  <a:gd name="connsiteY75" fmla="*/ 61098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353" h="700309">
                    <a:moveTo>
                      <a:pt x="363669" y="398140"/>
                    </a:moveTo>
                    <a:cubicBezTo>
                      <a:pt x="363669" y="390539"/>
                      <a:pt x="357010" y="386738"/>
                      <a:pt x="349400"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7"/>
                      <a:pt x="196252" y="523569"/>
                    </a:cubicBezTo>
                    <a:lnTo>
                      <a:pt x="196252" y="452303"/>
                    </a:lnTo>
                    <a:cubicBezTo>
                      <a:pt x="200057" y="451353"/>
                      <a:pt x="203861" y="451353"/>
                      <a:pt x="207666" y="450402"/>
                    </a:cubicBezTo>
                    <a:cubicBezTo>
                      <a:pt x="240960" y="446601"/>
                      <a:pt x="271399" y="436149"/>
                      <a:pt x="298034" y="414294"/>
                    </a:cubicBezTo>
                    <a:cubicBezTo>
                      <a:pt x="336083" y="382937"/>
                      <a:pt x="355108" y="341128"/>
                      <a:pt x="361767"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8"/>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4" y="29457"/>
                      <a:pt x="168666" y="37058"/>
                    </a:cubicBezTo>
                    <a:cubicBezTo>
                      <a:pt x="170568" y="54162"/>
                      <a:pt x="168666" y="69366"/>
                      <a:pt x="154397" y="81719"/>
                    </a:cubicBezTo>
                    <a:cubicBezTo>
                      <a:pt x="152495" y="83619"/>
                      <a:pt x="151543" y="86470"/>
                      <a:pt x="149641" y="88370"/>
                    </a:cubicBezTo>
                    <a:cubicBezTo>
                      <a:pt x="103982" y="154885"/>
                      <a:pt x="106835" y="234703"/>
                      <a:pt x="157251" y="292666"/>
                    </a:cubicBezTo>
                    <a:cubicBezTo>
                      <a:pt x="168666" y="305969"/>
                      <a:pt x="168666" y="319273"/>
                      <a:pt x="167714" y="336376"/>
                    </a:cubicBezTo>
                    <a:cubicBezTo>
                      <a:pt x="133470" y="286015"/>
                      <a:pt x="84006" y="265110"/>
                      <a:pt x="26932" y="257508"/>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4" y="451353"/>
                    </a:cubicBezTo>
                    <a:lnTo>
                      <a:pt x="167714"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6"/>
                      <a:pt x="50713" y="587233"/>
                    </a:cubicBezTo>
                    <a:cubicBezTo>
                      <a:pt x="52615" y="589134"/>
                      <a:pt x="56420" y="591984"/>
                      <a:pt x="58322" y="591984"/>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8"/>
                      <a:pt x="171519" y="699359"/>
                      <a:pt x="173422" y="700309"/>
                    </a:cubicBezTo>
                    <a:cubicBezTo>
                      <a:pt x="181032" y="698409"/>
                      <a:pt x="188642" y="698409"/>
                      <a:pt x="196252" y="699359"/>
                    </a:cubicBezTo>
                    <a:lnTo>
                      <a:pt x="196252" y="635694"/>
                    </a:lnTo>
                    <a:cubicBezTo>
                      <a:pt x="202910" y="634744"/>
                      <a:pt x="208618" y="633794"/>
                      <a:pt x="214325" y="632844"/>
                    </a:cubicBezTo>
                    <a:cubicBezTo>
                      <a:pt x="266643" y="625242"/>
                      <a:pt x="307546" y="600536"/>
                      <a:pt x="335132" y="555876"/>
                    </a:cubicBezTo>
                    <a:cubicBezTo>
                      <a:pt x="365571" y="509316"/>
                      <a:pt x="365571" y="454203"/>
                      <a:pt x="363669" y="398140"/>
                    </a:cubicBezTo>
                    <a:close/>
                    <a:moveTo>
                      <a:pt x="335132" y="286965"/>
                    </a:moveTo>
                    <a:cubicBezTo>
                      <a:pt x="323717" y="375335"/>
                      <a:pt x="266643" y="420946"/>
                      <a:pt x="198154" y="423796"/>
                    </a:cubicBezTo>
                    <a:cubicBezTo>
                      <a:pt x="189593" y="361082"/>
                      <a:pt x="268545" y="282214"/>
                      <a:pt x="335132" y="286965"/>
                    </a:cubicBezTo>
                    <a:close/>
                    <a:moveTo>
                      <a:pt x="28834" y="286015"/>
                    </a:moveTo>
                    <a:cubicBezTo>
                      <a:pt x="63079" y="289816"/>
                      <a:pt x="93518" y="301218"/>
                      <a:pt x="120153" y="323073"/>
                    </a:cubicBezTo>
                    <a:cubicBezTo>
                      <a:pt x="148690" y="346829"/>
                      <a:pt x="167714" y="388638"/>
                      <a:pt x="166763" y="423796"/>
                    </a:cubicBezTo>
                    <a:cubicBezTo>
                      <a:pt x="96372" y="420946"/>
                      <a:pt x="40249" y="373435"/>
                      <a:pt x="28834" y="286015"/>
                    </a:cubicBezTo>
                    <a:close/>
                    <a:moveTo>
                      <a:pt x="181983" y="279363"/>
                    </a:moveTo>
                    <a:cubicBezTo>
                      <a:pt x="132519" y="224251"/>
                      <a:pt x="132519" y="152035"/>
                      <a:pt x="181983" y="92171"/>
                    </a:cubicBezTo>
                    <a:cubicBezTo>
                      <a:pt x="225740" y="143483"/>
                      <a:pt x="237155" y="219500"/>
                      <a:pt x="181983" y="279363"/>
                    </a:cubicBezTo>
                    <a:close/>
                    <a:moveTo>
                      <a:pt x="198154" y="610989"/>
                    </a:moveTo>
                    <a:cubicBezTo>
                      <a:pt x="199105" y="540673"/>
                      <a:pt x="248569" y="482710"/>
                      <a:pt x="335132" y="473207"/>
                    </a:cubicBezTo>
                    <a:cubicBezTo>
                      <a:pt x="329424" y="534021"/>
                      <a:pt x="290424" y="604337"/>
                      <a:pt x="198154" y="610989"/>
                    </a:cubicBezTo>
                    <a:close/>
                  </a:path>
                </a:pathLst>
              </a:custGeom>
              <a:solidFill>
                <a:srgbClr val="000000"/>
              </a:solidFill>
              <a:ln w="9512" cap="flat">
                <a:noFill/>
                <a:prstDash val="solid"/>
                <a:miter/>
              </a:ln>
            </p:spPr>
            <p:txBody>
              <a:bodyPr rtlCol="0" anchor="ctr"/>
              <a:lstStyle/>
              <a:p>
                <a:endParaRPr lang="en-US"/>
              </a:p>
            </p:txBody>
          </p:sp>
          <p:sp>
            <p:nvSpPr>
              <p:cNvPr id="118" name="Freeform 117">
                <a:extLst>
                  <a:ext uri="{FF2B5EF4-FFF2-40B4-BE49-F238E27FC236}">
                    <a16:creationId xmlns:a16="http://schemas.microsoft.com/office/drawing/2014/main" id="{85BA00E8-4D8B-F346-9EA7-91A495A04340}"/>
                  </a:ext>
                </a:extLst>
              </p:cNvPr>
              <p:cNvSpPr/>
              <p:nvPr/>
            </p:nvSpPr>
            <p:spPr>
              <a:xfrm>
                <a:off x="831662" y="4858445"/>
                <a:ext cx="364353" cy="700309"/>
              </a:xfrm>
              <a:custGeom>
                <a:avLst/>
                <a:gdLst>
                  <a:gd name="connsiteX0" fmla="*/ 363669 w 364353"/>
                  <a:gd name="connsiteY0" fmla="*/ 398141 h 700309"/>
                  <a:gd name="connsiteX1" fmla="*/ 349400 w 364353"/>
                  <a:gd name="connsiteY1" fmla="*/ 386738 h 700309"/>
                  <a:gd name="connsiteX2" fmla="*/ 337034 w 364353"/>
                  <a:gd name="connsiteY2" fmla="*/ 399091 h 700309"/>
                  <a:gd name="connsiteX3" fmla="*/ 337034 w 364353"/>
                  <a:gd name="connsiteY3" fmla="*/ 432348 h 700309"/>
                  <a:gd name="connsiteX4" fmla="*/ 337034 w 364353"/>
                  <a:gd name="connsiteY4" fmla="*/ 444701 h 700309"/>
                  <a:gd name="connsiteX5" fmla="*/ 196252 w 364353"/>
                  <a:gd name="connsiteY5" fmla="*/ 523569 h 700309"/>
                  <a:gd name="connsiteX6" fmla="*/ 196252 w 364353"/>
                  <a:gd name="connsiteY6" fmla="*/ 452303 h 700309"/>
                  <a:gd name="connsiteX7" fmla="*/ 207666 w 364353"/>
                  <a:gd name="connsiteY7" fmla="*/ 450402 h 700309"/>
                  <a:gd name="connsiteX8" fmla="*/ 298034 w 364353"/>
                  <a:gd name="connsiteY8" fmla="*/ 414294 h 700309"/>
                  <a:gd name="connsiteX9" fmla="*/ 361766 w 364353"/>
                  <a:gd name="connsiteY9" fmla="*/ 294567 h 700309"/>
                  <a:gd name="connsiteX10" fmla="*/ 363669 w 364353"/>
                  <a:gd name="connsiteY10" fmla="*/ 215699 h 700309"/>
                  <a:gd name="connsiteX11" fmla="*/ 350352 w 364353"/>
                  <a:gd name="connsiteY11" fmla="*/ 199545 h 700309"/>
                  <a:gd name="connsiteX12" fmla="*/ 337034 w 364353"/>
                  <a:gd name="connsiteY12" fmla="*/ 215699 h 700309"/>
                  <a:gd name="connsiteX13" fmla="*/ 337034 w 364353"/>
                  <a:gd name="connsiteY13" fmla="*/ 257509 h 700309"/>
                  <a:gd name="connsiteX14" fmla="*/ 258082 w 364353"/>
                  <a:gd name="connsiteY14" fmla="*/ 280314 h 700309"/>
                  <a:gd name="connsiteX15" fmla="*/ 196252 w 364353"/>
                  <a:gd name="connsiteY15" fmla="*/ 335426 h 700309"/>
                  <a:gd name="connsiteX16" fmla="*/ 208618 w 364353"/>
                  <a:gd name="connsiteY16" fmla="*/ 289816 h 700309"/>
                  <a:gd name="connsiteX17" fmla="*/ 220984 w 364353"/>
                  <a:gd name="connsiteY17" fmla="*/ 273662 h 700309"/>
                  <a:gd name="connsiteX18" fmla="*/ 244765 w 364353"/>
                  <a:gd name="connsiteY18" fmla="*/ 163437 h 700309"/>
                  <a:gd name="connsiteX19" fmla="*/ 201959 w 364353"/>
                  <a:gd name="connsiteY19" fmla="*/ 71266 h 700309"/>
                  <a:gd name="connsiteX20" fmla="*/ 195300 w 364353"/>
                  <a:gd name="connsiteY20" fmla="*/ 53212 h 700309"/>
                  <a:gd name="connsiteX21" fmla="*/ 195300 w 364353"/>
                  <a:gd name="connsiteY21" fmla="*/ 13303 h 700309"/>
                  <a:gd name="connsiteX22" fmla="*/ 181983 w 364353"/>
                  <a:gd name="connsiteY22" fmla="*/ 0 h 700309"/>
                  <a:gd name="connsiteX23" fmla="*/ 168666 w 364353"/>
                  <a:gd name="connsiteY23" fmla="*/ 14253 h 700309"/>
                  <a:gd name="connsiteX24" fmla="*/ 168666 w 364353"/>
                  <a:gd name="connsiteY24" fmla="*/ 37058 h 700309"/>
                  <a:gd name="connsiteX25" fmla="*/ 154397 w 364353"/>
                  <a:gd name="connsiteY25" fmla="*/ 81719 h 700309"/>
                  <a:gd name="connsiteX26" fmla="*/ 149641 w 364353"/>
                  <a:gd name="connsiteY26" fmla="*/ 88370 h 700309"/>
                  <a:gd name="connsiteX27" fmla="*/ 157251 w 364353"/>
                  <a:gd name="connsiteY27" fmla="*/ 292667 h 700309"/>
                  <a:gd name="connsiteX28" fmla="*/ 167715 w 364353"/>
                  <a:gd name="connsiteY28" fmla="*/ 336376 h 700309"/>
                  <a:gd name="connsiteX29" fmla="*/ 26932 w 364353"/>
                  <a:gd name="connsiteY29" fmla="*/ 257509 h 700309"/>
                  <a:gd name="connsiteX30" fmla="*/ 26932 w 364353"/>
                  <a:gd name="connsiteY30" fmla="*/ 234703 h 700309"/>
                  <a:gd name="connsiteX31" fmla="*/ 26932 w 364353"/>
                  <a:gd name="connsiteY31" fmla="*/ 212848 h 700309"/>
                  <a:gd name="connsiteX32" fmla="*/ 13614 w 364353"/>
                  <a:gd name="connsiteY32" fmla="*/ 198595 h 700309"/>
                  <a:gd name="connsiteX33" fmla="*/ 297 w 364353"/>
                  <a:gd name="connsiteY33" fmla="*/ 211898 h 700309"/>
                  <a:gd name="connsiteX34" fmla="*/ 297 w 364353"/>
                  <a:gd name="connsiteY34" fmla="*/ 234703 h 700309"/>
                  <a:gd name="connsiteX35" fmla="*/ 8858 w 364353"/>
                  <a:gd name="connsiteY35" fmla="*/ 324974 h 700309"/>
                  <a:gd name="connsiteX36" fmla="*/ 132519 w 364353"/>
                  <a:gd name="connsiteY36" fmla="*/ 445651 h 700309"/>
                  <a:gd name="connsiteX37" fmla="*/ 167715 w 364353"/>
                  <a:gd name="connsiteY37" fmla="*/ 451353 h 700309"/>
                  <a:gd name="connsiteX38" fmla="*/ 167715 w 364353"/>
                  <a:gd name="connsiteY38" fmla="*/ 522619 h 700309"/>
                  <a:gd name="connsiteX39" fmla="*/ 26932 w 364353"/>
                  <a:gd name="connsiteY39" fmla="*/ 443751 h 700309"/>
                  <a:gd name="connsiteX40" fmla="*/ 26932 w 364353"/>
                  <a:gd name="connsiteY40" fmla="*/ 400991 h 700309"/>
                  <a:gd name="connsiteX41" fmla="*/ 13614 w 364353"/>
                  <a:gd name="connsiteY41" fmla="*/ 385788 h 700309"/>
                  <a:gd name="connsiteX42" fmla="*/ 297 w 364353"/>
                  <a:gd name="connsiteY42" fmla="*/ 400991 h 700309"/>
                  <a:gd name="connsiteX43" fmla="*/ 2200 w 364353"/>
                  <a:gd name="connsiteY43" fmla="*/ 478909 h 700309"/>
                  <a:gd name="connsiteX44" fmla="*/ 50713 w 364353"/>
                  <a:gd name="connsiteY44" fmla="*/ 587233 h 700309"/>
                  <a:gd name="connsiteX45" fmla="*/ 58322 w 364353"/>
                  <a:gd name="connsiteY45" fmla="*/ 591985 h 700309"/>
                  <a:gd name="connsiteX46" fmla="*/ 72591 w 364353"/>
                  <a:gd name="connsiteY46" fmla="*/ 586283 h 700309"/>
                  <a:gd name="connsiteX47" fmla="*/ 71640 w 364353"/>
                  <a:gd name="connsiteY47" fmla="*/ 570130 h 700309"/>
                  <a:gd name="connsiteX48" fmla="*/ 46908 w 364353"/>
                  <a:gd name="connsiteY48" fmla="*/ 534021 h 700309"/>
                  <a:gd name="connsiteX49" fmla="*/ 28834 w 364353"/>
                  <a:gd name="connsiteY49" fmla="*/ 471307 h 700309"/>
                  <a:gd name="connsiteX50" fmla="*/ 165812 w 364353"/>
                  <a:gd name="connsiteY50" fmla="*/ 611939 h 700309"/>
                  <a:gd name="connsiteX51" fmla="*/ 112543 w 364353"/>
                  <a:gd name="connsiteY51" fmla="*/ 596736 h 700309"/>
                  <a:gd name="connsiteX52" fmla="*/ 96372 w 364353"/>
                  <a:gd name="connsiteY52" fmla="*/ 601487 h 700309"/>
                  <a:gd name="connsiteX53" fmla="*/ 96372 w 364353"/>
                  <a:gd name="connsiteY53" fmla="*/ 615740 h 700309"/>
                  <a:gd name="connsiteX54" fmla="*/ 105884 w 364353"/>
                  <a:gd name="connsiteY54" fmla="*/ 622391 h 700309"/>
                  <a:gd name="connsiteX55" fmla="*/ 168666 w 364353"/>
                  <a:gd name="connsiteY55" fmla="*/ 638545 h 700309"/>
                  <a:gd name="connsiteX56" fmla="*/ 168666 w 364353"/>
                  <a:gd name="connsiteY56" fmla="*/ 695558 h 700309"/>
                  <a:gd name="connsiteX57" fmla="*/ 173422 w 364353"/>
                  <a:gd name="connsiteY57" fmla="*/ 700309 h 700309"/>
                  <a:gd name="connsiteX58" fmla="*/ 196252 w 364353"/>
                  <a:gd name="connsiteY58" fmla="*/ 699359 h 700309"/>
                  <a:gd name="connsiteX59" fmla="*/ 196252 w 364353"/>
                  <a:gd name="connsiteY59" fmla="*/ 639495 h 700309"/>
                  <a:gd name="connsiteX60" fmla="*/ 214325 w 364353"/>
                  <a:gd name="connsiteY60" fmla="*/ 636645 h 700309"/>
                  <a:gd name="connsiteX61" fmla="*/ 335132 w 364353"/>
                  <a:gd name="connsiteY61" fmla="*/ 559677 h 700309"/>
                  <a:gd name="connsiteX62" fmla="*/ 363669 w 364353"/>
                  <a:gd name="connsiteY62" fmla="*/ 398141 h 700309"/>
                  <a:gd name="connsiteX63" fmla="*/ 335132 w 364353"/>
                  <a:gd name="connsiteY63" fmla="*/ 286965 h 700309"/>
                  <a:gd name="connsiteX64" fmla="*/ 198154 w 364353"/>
                  <a:gd name="connsiteY64" fmla="*/ 423796 h 700309"/>
                  <a:gd name="connsiteX65" fmla="*/ 335132 w 364353"/>
                  <a:gd name="connsiteY65" fmla="*/ 286965 h 700309"/>
                  <a:gd name="connsiteX66" fmla="*/ 28834 w 364353"/>
                  <a:gd name="connsiteY66" fmla="*/ 286015 h 700309"/>
                  <a:gd name="connsiteX67" fmla="*/ 120153 w 364353"/>
                  <a:gd name="connsiteY67" fmla="*/ 323073 h 700309"/>
                  <a:gd name="connsiteX68" fmla="*/ 166763 w 364353"/>
                  <a:gd name="connsiteY68" fmla="*/ 423796 h 700309"/>
                  <a:gd name="connsiteX69" fmla="*/ 28834 w 364353"/>
                  <a:gd name="connsiteY69" fmla="*/ 286015 h 700309"/>
                  <a:gd name="connsiteX70" fmla="*/ 181983 w 364353"/>
                  <a:gd name="connsiteY70" fmla="*/ 280314 h 700309"/>
                  <a:gd name="connsiteX71" fmla="*/ 181983 w 364353"/>
                  <a:gd name="connsiteY71" fmla="*/ 93121 h 700309"/>
                  <a:gd name="connsiteX72" fmla="*/ 181983 w 364353"/>
                  <a:gd name="connsiteY72" fmla="*/ 280314 h 700309"/>
                  <a:gd name="connsiteX73" fmla="*/ 197203 w 364353"/>
                  <a:gd name="connsiteY73" fmla="*/ 611939 h 700309"/>
                  <a:gd name="connsiteX74" fmla="*/ 334181 w 364353"/>
                  <a:gd name="connsiteY74" fmla="*/ 474158 h 700309"/>
                  <a:gd name="connsiteX75" fmla="*/ 197203 w 364353"/>
                  <a:gd name="connsiteY75" fmla="*/ 61193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353" h="700309">
                    <a:moveTo>
                      <a:pt x="363669" y="398141"/>
                    </a:moveTo>
                    <a:cubicBezTo>
                      <a:pt x="363669" y="390539"/>
                      <a:pt x="357010" y="386738"/>
                      <a:pt x="349400"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8"/>
                      <a:pt x="196252" y="523569"/>
                    </a:cubicBezTo>
                    <a:lnTo>
                      <a:pt x="196252" y="452303"/>
                    </a:lnTo>
                    <a:cubicBezTo>
                      <a:pt x="200057" y="451353"/>
                      <a:pt x="203861" y="451353"/>
                      <a:pt x="207666" y="450402"/>
                    </a:cubicBezTo>
                    <a:cubicBezTo>
                      <a:pt x="240960" y="446601"/>
                      <a:pt x="271399" y="436149"/>
                      <a:pt x="298034" y="414294"/>
                    </a:cubicBezTo>
                    <a:cubicBezTo>
                      <a:pt x="336083" y="382937"/>
                      <a:pt x="355108" y="341128"/>
                      <a:pt x="361766"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9"/>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5" y="29457"/>
                      <a:pt x="168666" y="37058"/>
                    </a:cubicBezTo>
                    <a:cubicBezTo>
                      <a:pt x="170568" y="54162"/>
                      <a:pt x="168666" y="69366"/>
                      <a:pt x="154397" y="81719"/>
                    </a:cubicBezTo>
                    <a:cubicBezTo>
                      <a:pt x="152495" y="83619"/>
                      <a:pt x="151544" y="86470"/>
                      <a:pt x="149641" y="88370"/>
                    </a:cubicBezTo>
                    <a:cubicBezTo>
                      <a:pt x="103982" y="154885"/>
                      <a:pt x="106836" y="234703"/>
                      <a:pt x="157251" y="292667"/>
                    </a:cubicBezTo>
                    <a:cubicBezTo>
                      <a:pt x="168666" y="305970"/>
                      <a:pt x="168666" y="319273"/>
                      <a:pt x="167715" y="336376"/>
                    </a:cubicBezTo>
                    <a:cubicBezTo>
                      <a:pt x="133470" y="286015"/>
                      <a:pt x="84006" y="265110"/>
                      <a:pt x="26932" y="257509"/>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5" y="451353"/>
                    </a:cubicBezTo>
                    <a:lnTo>
                      <a:pt x="167715"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7"/>
                      <a:pt x="50713" y="587233"/>
                    </a:cubicBezTo>
                    <a:cubicBezTo>
                      <a:pt x="52615" y="589134"/>
                      <a:pt x="56420" y="591985"/>
                      <a:pt x="58322" y="591985"/>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9"/>
                      <a:pt x="171519" y="699359"/>
                      <a:pt x="173422" y="700309"/>
                    </a:cubicBezTo>
                    <a:cubicBezTo>
                      <a:pt x="181032" y="698409"/>
                      <a:pt x="188642" y="698409"/>
                      <a:pt x="196252" y="699359"/>
                    </a:cubicBezTo>
                    <a:lnTo>
                      <a:pt x="196252" y="639495"/>
                    </a:lnTo>
                    <a:cubicBezTo>
                      <a:pt x="202910" y="638545"/>
                      <a:pt x="208618" y="637595"/>
                      <a:pt x="214325" y="636645"/>
                    </a:cubicBezTo>
                    <a:cubicBezTo>
                      <a:pt x="266643" y="629043"/>
                      <a:pt x="307546" y="604337"/>
                      <a:pt x="335132" y="559677"/>
                    </a:cubicBezTo>
                    <a:cubicBezTo>
                      <a:pt x="365571" y="510266"/>
                      <a:pt x="365571" y="454203"/>
                      <a:pt x="363669" y="398141"/>
                    </a:cubicBezTo>
                    <a:close/>
                    <a:moveTo>
                      <a:pt x="335132" y="286965"/>
                    </a:moveTo>
                    <a:cubicBezTo>
                      <a:pt x="323717" y="375335"/>
                      <a:pt x="266643" y="420946"/>
                      <a:pt x="198154" y="423796"/>
                    </a:cubicBezTo>
                    <a:cubicBezTo>
                      <a:pt x="189593" y="361082"/>
                      <a:pt x="268545" y="282214"/>
                      <a:pt x="335132" y="286965"/>
                    </a:cubicBezTo>
                    <a:close/>
                    <a:moveTo>
                      <a:pt x="28834" y="286015"/>
                    </a:moveTo>
                    <a:cubicBezTo>
                      <a:pt x="63079" y="289816"/>
                      <a:pt x="93518" y="301218"/>
                      <a:pt x="120153" y="323073"/>
                    </a:cubicBezTo>
                    <a:cubicBezTo>
                      <a:pt x="148690" y="346829"/>
                      <a:pt x="167715" y="388638"/>
                      <a:pt x="166763" y="423796"/>
                    </a:cubicBezTo>
                    <a:cubicBezTo>
                      <a:pt x="96372" y="420946"/>
                      <a:pt x="40249" y="374385"/>
                      <a:pt x="28834" y="286015"/>
                    </a:cubicBezTo>
                    <a:close/>
                    <a:moveTo>
                      <a:pt x="181983" y="280314"/>
                    </a:moveTo>
                    <a:cubicBezTo>
                      <a:pt x="132519" y="225201"/>
                      <a:pt x="132519" y="152985"/>
                      <a:pt x="181983" y="93121"/>
                    </a:cubicBezTo>
                    <a:cubicBezTo>
                      <a:pt x="225740" y="143483"/>
                      <a:pt x="237155" y="219500"/>
                      <a:pt x="181983" y="280314"/>
                    </a:cubicBezTo>
                    <a:close/>
                    <a:moveTo>
                      <a:pt x="197203" y="611939"/>
                    </a:moveTo>
                    <a:cubicBezTo>
                      <a:pt x="198154" y="541623"/>
                      <a:pt x="247618" y="483660"/>
                      <a:pt x="334181" y="474158"/>
                    </a:cubicBezTo>
                    <a:cubicBezTo>
                      <a:pt x="329424" y="534021"/>
                      <a:pt x="290424" y="605287"/>
                      <a:pt x="197203" y="611939"/>
                    </a:cubicBezTo>
                    <a:close/>
                  </a:path>
                </a:pathLst>
              </a:custGeom>
              <a:solidFill>
                <a:srgbClr val="000000"/>
              </a:solidFill>
              <a:ln w="9512"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22769148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Content Page">
    <p:spTree>
      <p:nvGrpSpPr>
        <p:cNvPr id="1" name=""/>
        <p:cNvGrpSpPr/>
        <p:nvPr/>
      </p:nvGrpSpPr>
      <p:grpSpPr>
        <a:xfrm>
          <a:off x="0" y="0"/>
          <a:ext cx="0" cy="0"/>
          <a:chOff x="0" y="0"/>
          <a:chExt cx="0" cy="0"/>
        </a:xfrm>
      </p:grpSpPr>
      <p:sp>
        <p:nvSpPr>
          <p:cNvPr id="53" name="Freeform 52">
            <a:extLst>
              <a:ext uri="{FF2B5EF4-FFF2-40B4-BE49-F238E27FC236}">
                <a16:creationId xmlns:a16="http://schemas.microsoft.com/office/drawing/2014/main" id="{958D2512-BEB4-C74E-98F5-ED95515BE0EE}"/>
              </a:ext>
            </a:extLst>
          </p:cNvPr>
          <p:cNvSpPr/>
          <p:nvPr userDrawn="1"/>
        </p:nvSpPr>
        <p:spPr>
          <a:xfrm>
            <a:off x="326600" y="228027"/>
            <a:ext cx="2454099" cy="9755751"/>
          </a:xfrm>
          <a:custGeom>
            <a:avLst/>
            <a:gdLst>
              <a:gd name="connsiteX0" fmla="*/ 908901 w 908901"/>
              <a:gd name="connsiteY0" fmla="*/ 2711880 h 2711879"/>
              <a:gd name="connsiteX1" fmla="*/ 301407 w 908901"/>
              <a:gd name="connsiteY1" fmla="*/ 2711880 h 2711879"/>
              <a:gd name="connsiteX2" fmla="*/ 0 w 908901"/>
              <a:gd name="connsiteY2" fmla="*/ 2410560 h 2711879"/>
              <a:gd name="connsiteX3" fmla="*/ 0 w 908901"/>
              <a:gd name="connsiteY3" fmla="*/ 0 h 2711879"/>
              <a:gd name="connsiteX4" fmla="*/ 703642 w 908901"/>
              <a:gd name="connsiteY4" fmla="*/ 0 h 2711879"/>
              <a:gd name="connsiteX5" fmla="*/ 908901 w 908901"/>
              <a:gd name="connsiteY5" fmla="*/ 205200 h 2711879"/>
              <a:gd name="connsiteX6" fmla="*/ 908901 w 908901"/>
              <a:gd name="connsiteY6" fmla="*/ 2711880 h 271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8901" h="2711879">
                <a:moveTo>
                  <a:pt x="908901" y="2711880"/>
                </a:moveTo>
                <a:lnTo>
                  <a:pt x="301407" y="2711880"/>
                </a:lnTo>
                <a:cubicBezTo>
                  <a:pt x="135039" y="2711880"/>
                  <a:pt x="0" y="2576880"/>
                  <a:pt x="0" y="2410560"/>
                </a:cubicBezTo>
                <a:lnTo>
                  <a:pt x="0" y="0"/>
                </a:lnTo>
                <a:lnTo>
                  <a:pt x="703642" y="0"/>
                </a:lnTo>
                <a:cubicBezTo>
                  <a:pt x="817075" y="0"/>
                  <a:pt x="908901" y="91800"/>
                  <a:pt x="908901" y="205200"/>
                </a:cubicBezTo>
                <a:lnTo>
                  <a:pt x="908901" y="271188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38" name="Text Placeholder 32">
            <a:extLst>
              <a:ext uri="{FF2B5EF4-FFF2-40B4-BE49-F238E27FC236}">
                <a16:creationId xmlns:a16="http://schemas.microsoft.com/office/drawing/2014/main" id="{AFC4C041-4471-1645-B54C-0FB50A90D6A6}"/>
              </a:ext>
            </a:extLst>
          </p:cNvPr>
          <p:cNvSpPr>
            <a:spLocks noGrp="1"/>
          </p:cNvSpPr>
          <p:nvPr>
            <p:ph type="body" sz="quarter" idx="11" hasCustomPrompt="1"/>
          </p:nvPr>
        </p:nvSpPr>
        <p:spPr>
          <a:xfrm>
            <a:off x="2083799" y="3559856"/>
            <a:ext cx="648000" cy="348400"/>
          </a:xfrm>
        </p:spPr>
        <p:txBody>
          <a:bodyPr anchor="ctr">
            <a:noAutofit/>
          </a:bodyPr>
          <a:lstStyle>
            <a:lvl1pPr marL="0" indent="0" algn="ctr">
              <a:buNone/>
              <a:defRPr sz="2000" b="1"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01</a:t>
            </a:r>
            <a:endParaRPr lang="en-US"/>
          </a:p>
        </p:txBody>
      </p:sp>
      <p:sp>
        <p:nvSpPr>
          <p:cNvPr id="39" name="Text Placeholder 32">
            <a:extLst>
              <a:ext uri="{FF2B5EF4-FFF2-40B4-BE49-F238E27FC236}">
                <a16:creationId xmlns:a16="http://schemas.microsoft.com/office/drawing/2014/main" id="{84498D42-7EBE-2D45-859D-69134CB9C2D1}"/>
              </a:ext>
            </a:extLst>
          </p:cNvPr>
          <p:cNvSpPr>
            <a:spLocks noGrp="1"/>
          </p:cNvSpPr>
          <p:nvPr>
            <p:ph type="body" sz="quarter" idx="48" hasCustomPrompt="1"/>
          </p:nvPr>
        </p:nvSpPr>
        <p:spPr>
          <a:xfrm>
            <a:off x="2853014" y="3559856"/>
            <a:ext cx="4260036" cy="348400"/>
          </a:xfrm>
        </p:spPr>
        <p:txBody>
          <a:bodyPr anchor="ctr">
            <a:noAutofit/>
          </a:bodyPr>
          <a:lstStyle>
            <a:lvl1pPr marL="0" indent="0" algn="l">
              <a:buNone/>
              <a:defRPr sz="1600" b="0"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Title</a:t>
            </a:r>
            <a:endParaRPr lang="en-US"/>
          </a:p>
        </p:txBody>
      </p:sp>
      <p:sp>
        <p:nvSpPr>
          <p:cNvPr id="40" name="Text Placeholder 32">
            <a:extLst>
              <a:ext uri="{FF2B5EF4-FFF2-40B4-BE49-F238E27FC236}">
                <a16:creationId xmlns:a16="http://schemas.microsoft.com/office/drawing/2014/main" id="{26FF1950-4496-1645-B75F-49EF6F14F04F}"/>
              </a:ext>
            </a:extLst>
          </p:cNvPr>
          <p:cNvSpPr>
            <a:spLocks noGrp="1"/>
          </p:cNvSpPr>
          <p:nvPr>
            <p:ph type="body" sz="quarter" idx="13" hasCustomPrompt="1"/>
          </p:nvPr>
        </p:nvSpPr>
        <p:spPr>
          <a:xfrm>
            <a:off x="2083799" y="4035098"/>
            <a:ext cx="648000" cy="348400"/>
          </a:xfrm>
        </p:spPr>
        <p:txBody>
          <a:bodyPr anchor="ctr">
            <a:noAutofit/>
          </a:bodyPr>
          <a:lstStyle>
            <a:lvl1pPr marL="0" indent="0" algn="ctr">
              <a:buNone/>
              <a:defRPr sz="2000" b="1"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02</a:t>
            </a:r>
            <a:endParaRPr lang="en-US"/>
          </a:p>
        </p:txBody>
      </p:sp>
      <p:sp>
        <p:nvSpPr>
          <p:cNvPr id="41" name="Text Placeholder 32">
            <a:extLst>
              <a:ext uri="{FF2B5EF4-FFF2-40B4-BE49-F238E27FC236}">
                <a16:creationId xmlns:a16="http://schemas.microsoft.com/office/drawing/2014/main" id="{3372917F-6B26-7E44-BE50-63603C24244A}"/>
              </a:ext>
            </a:extLst>
          </p:cNvPr>
          <p:cNvSpPr>
            <a:spLocks noGrp="1"/>
          </p:cNvSpPr>
          <p:nvPr>
            <p:ph type="body" sz="quarter" idx="14" hasCustomPrompt="1"/>
          </p:nvPr>
        </p:nvSpPr>
        <p:spPr>
          <a:xfrm>
            <a:off x="2853014" y="4035098"/>
            <a:ext cx="4260036" cy="348400"/>
          </a:xfrm>
        </p:spPr>
        <p:txBody>
          <a:bodyPr anchor="ctr">
            <a:noAutofit/>
          </a:bodyPr>
          <a:lstStyle>
            <a:lvl1pPr marL="0" indent="0" algn="l">
              <a:buNone/>
              <a:defRPr sz="1600" b="0"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Title</a:t>
            </a:r>
            <a:endParaRPr lang="en-US"/>
          </a:p>
        </p:txBody>
      </p:sp>
      <p:sp>
        <p:nvSpPr>
          <p:cNvPr id="42" name="Text Placeholder 32">
            <a:extLst>
              <a:ext uri="{FF2B5EF4-FFF2-40B4-BE49-F238E27FC236}">
                <a16:creationId xmlns:a16="http://schemas.microsoft.com/office/drawing/2014/main" id="{AF173301-3788-A541-90F5-BC73B536FC86}"/>
              </a:ext>
            </a:extLst>
          </p:cNvPr>
          <p:cNvSpPr>
            <a:spLocks noGrp="1"/>
          </p:cNvSpPr>
          <p:nvPr>
            <p:ph type="body" sz="quarter" idx="15" hasCustomPrompt="1"/>
          </p:nvPr>
        </p:nvSpPr>
        <p:spPr>
          <a:xfrm>
            <a:off x="2083799" y="4551222"/>
            <a:ext cx="648000" cy="348400"/>
          </a:xfrm>
        </p:spPr>
        <p:txBody>
          <a:bodyPr anchor="ctr">
            <a:noAutofit/>
          </a:bodyPr>
          <a:lstStyle>
            <a:lvl1pPr marL="0" indent="0" algn="ctr">
              <a:buNone/>
              <a:defRPr sz="2000" b="1"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03</a:t>
            </a:r>
            <a:endParaRPr lang="en-US"/>
          </a:p>
        </p:txBody>
      </p:sp>
      <p:sp>
        <p:nvSpPr>
          <p:cNvPr id="43" name="Text Placeholder 32">
            <a:extLst>
              <a:ext uri="{FF2B5EF4-FFF2-40B4-BE49-F238E27FC236}">
                <a16:creationId xmlns:a16="http://schemas.microsoft.com/office/drawing/2014/main" id="{F2F6DF8D-9960-794E-9897-1F6A288616B6}"/>
              </a:ext>
            </a:extLst>
          </p:cNvPr>
          <p:cNvSpPr>
            <a:spLocks noGrp="1"/>
          </p:cNvSpPr>
          <p:nvPr>
            <p:ph type="body" sz="quarter" idx="19" hasCustomPrompt="1"/>
          </p:nvPr>
        </p:nvSpPr>
        <p:spPr>
          <a:xfrm>
            <a:off x="2853014" y="4551222"/>
            <a:ext cx="4260036" cy="348400"/>
          </a:xfrm>
        </p:spPr>
        <p:txBody>
          <a:bodyPr anchor="ctr">
            <a:noAutofit/>
          </a:bodyPr>
          <a:lstStyle>
            <a:lvl1pPr marL="0" indent="0" algn="l">
              <a:buNone/>
              <a:defRPr sz="1600" b="0"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Title</a:t>
            </a:r>
            <a:endParaRPr lang="en-US"/>
          </a:p>
        </p:txBody>
      </p:sp>
      <p:sp>
        <p:nvSpPr>
          <p:cNvPr id="44" name="Text Placeholder 32">
            <a:extLst>
              <a:ext uri="{FF2B5EF4-FFF2-40B4-BE49-F238E27FC236}">
                <a16:creationId xmlns:a16="http://schemas.microsoft.com/office/drawing/2014/main" id="{DECEE95D-DA36-FC47-8C29-431CF7E005BF}"/>
              </a:ext>
            </a:extLst>
          </p:cNvPr>
          <p:cNvSpPr>
            <a:spLocks noGrp="1"/>
          </p:cNvSpPr>
          <p:nvPr>
            <p:ph type="body" sz="quarter" idx="17" hasCustomPrompt="1"/>
          </p:nvPr>
        </p:nvSpPr>
        <p:spPr>
          <a:xfrm>
            <a:off x="2083799" y="5037187"/>
            <a:ext cx="648000" cy="348400"/>
          </a:xfrm>
        </p:spPr>
        <p:txBody>
          <a:bodyPr anchor="ctr">
            <a:noAutofit/>
          </a:bodyPr>
          <a:lstStyle>
            <a:lvl1pPr marL="0" indent="0" algn="ctr">
              <a:buNone/>
              <a:defRPr sz="2000" b="1"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04</a:t>
            </a:r>
            <a:endParaRPr lang="en-US"/>
          </a:p>
        </p:txBody>
      </p:sp>
      <p:sp>
        <p:nvSpPr>
          <p:cNvPr id="45" name="Text Placeholder 32">
            <a:extLst>
              <a:ext uri="{FF2B5EF4-FFF2-40B4-BE49-F238E27FC236}">
                <a16:creationId xmlns:a16="http://schemas.microsoft.com/office/drawing/2014/main" id="{6A395E06-9B02-644F-9C08-C998D6E7DCFC}"/>
              </a:ext>
            </a:extLst>
          </p:cNvPr>
          <p:cNvSpPr>
            <a:spLocks noGrp="1"/>
          </p:cNvSpPr>
          <p:nvPr>
            <p:ph type="body" sz="quarter" idx="20" hasCustomPrompt="1"/>
          </p:nvPr>
        </p:nvSpPr>
        <p:spPr>
          <a:xfrm>
            <a:off x="2853014" y="5037187"/>
            <a:ext cx="4260036" cy="348400"/>
          </a:xfrm>
        </p:spPr>
        <p:txBody>
          <a:bodyPr anchor="ctr">
            <a:noAutofit/>
          </a:bodyPr>
          <a:lstStyle>
            <a:lvl1pPr marL="0" indent="0" algn="l">
              <a:buNone/>
              <a:defRPr sz="1600" b="0"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Title</a:t>
            </a:r>
            <a:endParaRPr lang="en-US"/>
          </a:p>
        </p:txBody>
      </p:sp>
      <p:sp>
        <p:nvSpPr>
          <p:cNvPr id="48" name="Graphic 317">
            <a:extLst>
              <a:ext uri="{FF2B5EF4-FFF2-40B4-BE49-F238E27FC236}">
                <a16:creationId xmlns:a16="http://schemas.microsoft.com/office/drawing/2014/main" id="{50AC76A7-F1F5-854F-ABC4-3BA775EB48FC}"/>
              </a:ext>
            </a:extLst>
          </p:cNvPr>
          <p:cNvSpPr/>
          <p:nvPr userDrawn="1"/>
        </p:nvSpPr>
        <p:spPr>
          <a:xfrm rot="10800000">
            <a:off x="-1" y="2195796"/>
            <a:ext cx="2955366" cy="8503489"/>
          </a:xfrm>
          <a:custGeom>
            <a:avLst/>
            <a:gdLst>
              <a:gd name="connsiteX0" fmla="*/ 1268454 w 1268453"/>
              <a:gd name="connsiteY0" fmla="*/ 0 h 3649726"/>
              <a:gd name="connsiteX1" fmla="*/ 312022 w 1268453"/>
              <a:gd name="connsiteY1" fmla="*/ 0 h 3649726"/>
              <a:gd name="connsiteX2" fmla="*/ 0 w 1268453"/>
              <a:gd name="connsiteY2" fmla="*/ 1291780 h 3649726"/>
              <a:gd name="connsiteX3" fmla="*/ 1268454 w 1268453"/>
              <a:gd name="connsiteY3" fmla="*/ 3649727 h 3649726"/>
              <a:gd name="connsiteX4" fmla="*/ 1268454 w 1268453"/>
              <a:gd name="connsiteY4" fmla="*/ 0 h 3649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8453" h="3649726">
                <a:moveTo>
                  <a:pt x="1268454" y="0"/>
                </a:moveTo>
                <a:lnTo>
                  <a:pt x="312022" y="0"/>
                </a:lnTo>
                <a:cubicBezTo>
                  <a:pt x="112425" y="386882"/>
                  <a:pt x="0" y="825892"/>
                  <a:pt x="0" y="1291780"/>
                </a:cubicBezTo>
                <a:cubicBezTo>
                  <a:pt x="0" y="2276498"/>
                  <a:pt x="504286" y="3143929"/>
                  <a:pt x="1268454" y="3649727"/>
                </a:cubicBezTo>
                <a:lnTo>
                  <a:pt x="1268454" y="0"/>
                </a:lnTo>
                <a:close/>
              </a:path>
            </a:pathLst>
          </a:custGeom>
          <a:noFill/>
          <a:ln w="8132" cap="flat">
            <a:noFill/>
            <a:prstDash val="solid"/>
            <a:miter/>
          </a:ln>
          <a:effectLst>
            <a:innerShdw blurRad="495300" dist="203200" dir="12720000">
              <a:prstClr val="black">
                <a:alpha val="34000"/>
              </a:prstClr>
            </a:innerShdw>
          </a:effectLst>
        </p:spPr>
        <p:txBody>
          <a:bodyPr rtlCol="0" anchor="ctr"/>
          <a:lstStyle/>
          <a:p>
            <a:endParaRPr lang="en-US">
              <a:latin typeface="Calibri" panose="020F0502020204030204" pitchFamily="34" charset="0"/>
              <a:cs typeface="Calibri" panose="020F0502020204030204" pitchFamily="34" charset="0"/>
            </a:endParaRPr>
          </a:p>
        </p:txBody>
      </p:sp>
      <p:sp>
        <p:nvSpPr>
          <p:cNvPr id="49" name="Rectangle 48">
            <a:extLst>
              <a:ext uri="{FF2B5EF4-FFF2-40B4-BE49-F238E27FC236}">
                <a16:creationId xmlns:a16="http://schemas.microsoft.com/office/drawing/2014/main" id="{D2098A53-0134-4E4E-A915-CC50FD0C47D5}"/>
              </a:ext>
            </a:extLst>
          </p:cNvPr>
          <p:cNvSpPr/>
          <p:nvPr userDrawn="1"/>
        </p:nvSpPr>
        <p:spPr>
          <a:xfrm>
            <a:off x="3281966" y="8842014"/>
            <a:ext cx="3798570" cy="415498"/>
          </a:xfrm>
          <a:prstGeom prst="rect">
            <a:avLst/>
          </a:prstGeom>
        </p:spPr>
        <p:txBody>
          <a:bodyPr wrap="square">
            <a:spAutoFit/>
          </a:bodyPr>
          <a:lstStyle/>
          <a:p>
            <a:pPr marL="0" marR="0" indent="0" algn="just" defTabSz="181904" rtl="0" eaLnBrk="1" fontAlgn="auto" latinLnBrk="0" hangingPunct="0">
              <a:lnSpc>
                <a:spcPct val="100000"/>
              </a:lnSpc>
              <a:spcBef>
                <a:spcPts val="0"/>
              </a:spcBef>
              <a:spcAft>
                <a:spcPts val="0"/>
              </a:spcAft>
              <a:buClrTx/>
              <a:buSzTx/>
              <a:buFontTx/>
              <a:buNone/>
              <a:tabLst/>
              <a:defRPr/>
            </a:pPr>
            <a:r>
              <a:rPr lang="en-US" sz="700" b="0" i="0">
                <a:solidFill>
                  <a:schemeClr val="tx1"/>
                </a:solidFill>
                <a:latin typeface="Calibri" panose="020F0502020204030204" pitchFamily="34" charset="0"/>
                <a:ea typeface="Open Sans" panose="020B0606030504020204" pitchFamily="34" charset="0"/>
                <a:cs typeface="Calibri" panose="020F0502020204030204" pitchFamily="34" charset="0"/>
              </a:rPr>
              <a:t>The European Commission support for the production of this publication does not constitute an endorsement of the contents which reflects the views only of the authors, and the Commission cannot be held responsi­ble for any use which may be made of the information contained therein</a:t>
            </a:r>
          </a:p>
        </p:txBody>
      </p:sp>
      <p:sp>
        <p:nvSpPr>
          <p:cNvPr id="50" name="Rectangle 49">
            <a:extLst>
              <a:ext uri="{FF2B5EF4-FFF2-40B4-BE49-F238E27FC236}">
                <a16:creationId xmlns:a16="http://schemas.microsoft.com/office/drawing/2014/main" id="{EB5A765F-5909-294C-880F-7DE7AA4C4233}"/>
              </a:ext>
            </a:extLst>
          </p:cNvPr>
          <p:cNvSpPr/>
          <p:nvPr userDrawn="1"/>
        </p:nvSpPr>
        <p:spPr>
          <a:xfrm>
            <a:off x="212035" y="8850310"/>
            <a:ext cx="2617035" cy="4071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pic>
        <p:nvPicPr>
          <p:cNvPr id="51" name="Picture 50">
            <a:extLst>
              <a:ext uri="{FF2B5EF4-FFF2-40B4-BE49-F238E27FC236}">
                <a16:creationId xmlns:a16="http://schemas.microsoft.com/office/drawing/2014/main" id="{2CFEF3CB-DDBB-614D-ABAE-AE1A4B015125}"/>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r="44449"/>
          <a:stretch/>
        </p:blipFill>
        <p:spPr bwMode="auto">
          <a:xfrm>
            <a:off x="898970" y="8913723"/>
            <a:ext cx="1184829" cy="272079"/>
          </a:xfrm>
          <a:prstGeom prst="rect">
            <a:avLst/>
          </a:prstGeom>
          <a:ln>
            <a:noFill/>
          </a:ln>
          <a:extLst>
            <a:ext uri="{53640926-AAD7-44D8-BBD7-CCE9431645EC}">
              <a14:shadowObscured xmlns:a14="http://schemas.microsoft.com/office/drawing/2010/main"/>
            </a:ext>
          </a:extLst>
        </p:spPr>
      </p:pic>
      <p:sp>
        <p:nvSpPr>
          <p:cNvPr id="54" name="Freeform 53">
            <a:extLst>
              <a:ext uri="{FF2B5EF4-FFF2-40B4-BE49-F238E27FC236}">
                <a16:creationId xmlns:a16="http://schemas.microsoft.com/office/drawing/2014/main" id="{31C4C69A-F0F1-F846-B3C6-B2150ED6A591}"/>
              </a:ext>
            </a:extLst>
          </p:cNvPr>
          <p:cNvSpPr>
            <a:spLocks noChangeAspect="1"/>
          </p:cNvSpPr>
          <p:nvPr userDrawn="1"/>
        </p:nvSpPr>
        <p:spPr>
          <a:xfrm>
            <a:off x="17775" y="1199068"/>
            <a:ext cx="7560000" cy="720752"/>
          </a:xfrm>
          <a:custGeom>
            <a:avLst/>
            <a:gdLst>
              <a:gd name="connsiteX0" fmla="*/ 0 w 7530847"/>
              <a:gd name="connsiteY0" fmla="*/ 717973 h 717972"/>
              <a:gd name="connsiteX1" fmla="*/ 0 w 7530847"/>
              <a:gd name="connsiteY1" fmla="*/ 0 h 717972"/>
              <a:gd name="connsiteX2" fmla="*/ 7143771 w 7530847"/>
              <a:gd name="connsiteY2" fmla="*/ 0 h 717972"/>
              <a:gd name="connsiteX3" fmla="*/ 7530848 w 7530847"/>
              <a:gd name="connsiteY3" fmla="*/ 387166 h 717972"/>
              <a:gd name="connsiteX4" fmla="*/ 7530848 w 7530847"/>
              <a:gd name="connsiteY4" fmla="*/ 715523 h 717972"/>
              <a:gd name="connsiteX5" fmla="*/ 0 w 7530847"/>
              <a:gd name="connsiteY5" fmla="*/ 715523 h 71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30847" h="717972">
                <a:moveTo>
                  <a:pt x="0" y="717973"/>
                </a:moveTo>
                <a:lnTo>
                  <a:pt x="0" y="0"/>
                </a:lnTo>
                <a:lnTo>
                  <a:pt x="7143771" y="0"/>
                </a:lnTo>
                <a:cubicBezTo>
                  <a:pt x="7356909" y="0"/>
                  <a:pt x="7530848" y="173980"/>
                  <a:pt x="7530848" y="387166"/>
                </a:cubicBezTo>
                <a:lnTo>
                  <a:pt x="7530848" y="715523"/>
                </a:lnTo>
                <a:lnTo>
                  <a:pt x="0" y="715523"/>
                </a:lnTo>
                <a:close/>
              </a:path>
            </a:pathLst>
          </a:custGeom>
          <a:solidFill>
            <a:srgbClr val="F79037"/>
          </a:solidFill>
          <a:ln w="24491" cap="flat">
            <a:noFill/>
            <a:prstDash val="solid"/>
            <a:miter/>
          </a:ln>
        </p:spPr>
        <p:txBody>
          <a:bodyPr rtlCol="0" anchor="ctr"/>
          <a:lstStyle/>
          <a:p>
            <a:endParaRPr lang="en-US"/>
          </a:p>
        </p:txBody>
      </p:sp>
      <p:sp>
        <p:nvSpPr>
          <p:cNvPr id="55" name="Text Placeholder 32">
            <a:extLst>
              <a:ext uri="{FF2B5EF4-FFF2-40B4-BE49-F238E27FC236}">
                <a16:creationId xmlns:a16="http://schemas.microsoft.com/office/drawing/2014/main" id="{2F2AC1C0-6F40-D744-9AE1-2ADFCC2B41C3}"/>
              </a:ext>
            </a:extLst>
          </p:cNvPr>
          <p:cNvSpPr>
            <a:spLocks noGrp="1"/>
          </p:cNvSpPr>
          <p:nvPr>
            <p:ph type="body" sz="quarter" idx="47" hasCustomPrompt="1"/>
          </p:nvPr>
        </p:nvSpPr>
        <p:spPr>
          <a:xfrm>
            <a:off x="466929" y="1139880"/>
            <a:ext cx="6815990" cy="1070954"/>
          </a:xfrm>
        </p:spPr>
        <p:txBody>
          <a:bodyPr>
            <a:noAutofit/>
          </a:bodyPr>
          <a:lstStyle>
            <a:lvl1pPr marL="0" indent="0" algn="l">
              <a:buNone/>
              <a:defRPr sz="5500" b="0"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contents</a:t>
            </a:r>
            <a:endParaRPr lang="en-US"/>
          </a:p>
        </p:txBody>
      </p:sp>
      <p:cxnSp>
        <p:nvCxnSpPr>
          <p:cNvPr id="3" name="Straight Connector 2">
            <a:extLst>
              <a:ext uri="{FF2B5EF4-FFF2-40B4-BE49-F238E27FC236}">
                <a16:creationId xmlns:a16="http://schemas.microsoft.com/office/drawing/2014/main" id="{38AFE722-994A-2C43-8F0D-18DA99890C3D}"/>
              </a:ext>
            </a:extLst>
          </p:cNvPr>
          <p:cNvCxnSpPr>
            <a:cxnSpLocks/>
          </p:cNvCxnSpPr>
          <p:nvPr userDrawn="1"/>
        </p:nvCxnSpPr>
        <p:spPr>
          <a:xfrm flipH="1">
            <a:off x="2083799" y="3965406"/>
            <a:ext cx="5040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6DB27BDE-51AC-8246-912E-0BCBB4C083BA}"/>
              </a:ext>
            </a:extLst>
          </p:cNvPr>
          <p:cNvCxnSpPr>
            <a:cxnSpLocks/>
          </p:cNvCxnSpPr>
          <p:nvPr userDrawn="1"/>
        </p:nvCxnSpPr>
        <p:spPr>
          <a:xfrm flipH="1">
            <a:off x="2083799" y="4471097"/>
            <a:ext cx="5040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DA1FF14-6A24-B347-BBFC-A3F15D881E93}"/>
              </a:ext>
            </a:extLst>
          </p:cNvPr>
          <p:cNvCxnSpPr>
            <a:cxnSpLocks/>
          </p:cNvCxnSpPr>
          <p:nvPr userDrawn="1"/>
        </p:nvCxnSpPr>
        <p:spPr>
          <a:xfrm flipH="1">
            <a:off x="2117680" y="4967911"/>
            <a:ext cx="5040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Text Placeholder 32">
            <a:extLst>
              <a:ext uri="{FF2B5EF4-FFF2-40B4-BE49-F238E27FC236}">
                <a16:creationId xmlns:a16="http://schemas.microsoft.com/office/drawing/2014/main" id="{56631D66-C58B-0746-8216-946534D113C1}"/>
              </a:ext>
            </a:extLst>
          </p:cNvPr>
          <p:cNvSpPr>
            <a:spLocks noGrp="1"/>
          </p:cNvSpPr>
          <p:nvPr>
            <p:ph type="body" sz="quarter" idx="51" hasCustomPrompt="1"/>
          </p:nvPr>
        </p:nvSpPr>
        <p:spPr>
          <a:xfrm>
            <a:off x="2089972" y="5511443"/>
            <a:ext cx="648000" cy="348400"/>
          </a:xfrm>
        </p:spPr>
        <p:txBody>
          <a:bodyPr anchor="ctr">
            <a:noAutofit/>
          </a:bodyPr>
          <a:lstStyle>
            <a:lvl1pPr marL="0" indent="0" algn="ctr">
              <a:buNone/>
              <a:defRPr sz="2000" b="1"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05</a:t>
            </a:r>
            <a:endParaRPr lang="en-US"/>
          </a:p>
        </p:txBody>
      </p:sp>
      <p:sp>
        <p:nvSpPr>
          <p:cNvPr id="71" name="Text Placeholder 32">
            <a:extLst>
              <a:ext uri="{FF2B5EF4-FFF2-40B4-BE49-F238E27FC236}">
                <a16:creationId xmlns:a16="http://schemas.microsoft.com/office/drawing/2014/main" id="{8C696F4C-F102-3742-9AD7-77D3C0C4D464}"/>
              </a:ext>
            </a:extLst>
          </p:cNvPr>
          <p:cNvSpPr>
            <a:spLocks noGrp="1"/>
          </p:cNvSpPr>
          <p:nvPr>
            <p:ph type="body" sz="quarter" idx="52" hasCustomPrompt="1"/>
          </p:nvPr>
        </p:nvSpPr>
        <p:spPr>
          <a:xfrm>
            <a:off x="2859187" y="5511443"/>
            <a:ext cx="4260036" cy="348400"/>
          </a:xfrm>
        </p:spPr>
        <p:txBody>
          <a:bodyPr anchor="ctr">
            <a:noAutofit/>
          </a:bodyPr>
          <a:lstStyle>
            <a:lvl1pPr marL="0" indent="0" algn="l">
              <a:buNone/>
              <a:defRPr sz="1600" b="0"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Title</a:t>
            </a:r>
            <a:endParaRPr lang="en-US"/>
          </a:p>
        </p:txBody>
      </p:sp>
      <p:sp>
        <p:nvSpPr>
          <p:cNvPr id="72" name="Text Placeholder 32">
            <a:extLst>
              <a:ext uri="{FF2B5EF4-FFF2-40B4-BE49-F238E27FC236}">
                <a16:creationId xmlns:a16="http://schemas.microsoft.com/office/drawing/2014/main" id="{A6EB5CCC-B9E9-DE43-8D10-0F1693D4BF78}"/>
              </a:ext>
            </a:extLst>
          </p:cNvPr>
          <p:cNvSpPr>
            <a:spLocks noGrp="1"/>
          </p:cNvSpPr>
          <p:nvPr>
            <p:ph type="body" sz="quarter" idx="53" hasCustomPrompt="1"/>
          </p:nvPr>
        </p:nvSpPr>
        <p:spPr>
          <a:xfrm>
            <a:off x="2089972" y="6027567"/>
            <a:ext cx="648000" cy="348400"/>
          </a:xfrm>
        </p:spPr>
        <p:txBody>
          <a:bodyPr anchor="ctr">
            <a:noAutofit/>
          </a:bodyPr>
          <a:lstStyle>
            <a:lvl1pPr marL="0" indent="0" algn="ctr">
              <a:buNone/>
              <a:defRPr sz="2000" b="1"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06</a:t>
            </a:r>
            <a:endParaRPr lang="en-US"/>
          </a:p>
        </p:txBody>
      </p:sp>
      <p:sp>
        <p:nvSpPr>
          <p:cNvPr id="73" name="Text Placeholder 32">
            <a:extLst>
              <a:ext uri="{FF2B5EF4-FFF2-40B4-BE49-F238E27FC236}">
                <a16:creationId xmlns:a16="http://schemas.microsoft.com/office/drawing/2014/main" id="{8E51EA93-5941-C648-8A68-88A6181DB77B}"/>
              </a:ext>
            </a:extLst>
          </p:cNvPr>
          <p:cNvSpPr>
            <a:spLocks noGrp="1"/>
          </p:cNvSpPr>
          <p:nvPr>
            <p:ph type="body" sz="quarter" idx="54" hasCustomPrompt="1"/>
          </p:nvPr>
        </p:nvSpPr>
        <p:spPr>
          <a:xfrm>
            <a:off x="2859187" y="6027567"/>
            <a:ext cx="4260036" cy="348400"/>
          </a:xfrm>
        </p:spPr>
        <p:txBody>
          <a:bodyPr anchor="ctr">
            <a:noAutofit/>
          </a:bodyPr>
          <a:lstStyle>
            <a:lvl1pPr marL="0" indent="0" algn="l">
              <a:buNone/>
              <a:defRPr sz="1600" b="0"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Title</a:t>
            </a:r>
            <a:endParaRPr lang="en-US"/>
          </a:p>
        </p:txBody>
      </p:sp>
      <p:cxnSp>
        <p:nvCxnSpPr>
          <p:cNvPr id="76" name="Straight Connector 75">
            <a:extLst>
              <a:ext uri="{FF2B5EF4-FFF2-40B4-BE49-F238E27FC236}">
                <a16:creationId xmlns:a16="http://schemas.microsoft.com/office/drawing/2014/main" id="{F91A824B-2F0F-974B-810C-0DE26718806E}"/>
              </a:ext>
            </a:extLst>
          </p:cNvPr>
          <p:cNvCxnSpPr>
            <a:cxnSpLocks/>
          </p:cNvCxnSpPr>
          <p:nvPr userDrawn="1"/>
        </p:nvCxnSpPr>
        <p:spPr>
          <a:xfrm flipH="1">
            <a:off x="2089972" y="5441751"/>
            <a:ext cx="5040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B876909D-34BF-7B43-8025-CA1798A8EF2C}"/>
              </a:ext>
            </a:extLst>
          </p:cNvPr>
          <p:cNvCxnSpPr>
            <a:cxnSpLocks/>
          </p:cNvCxnSpPr>
          <p:nvPr userDrawn="1"/>
        </p:nvCxnSpPr>
        <p:spPr>
          <a:xfrm flipH="1">
            <a:off x="2089972" y="5947442"/>
            <a:ext cx="5040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2721622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
        <p:nvSpPr>
          <p:cNvPr id="31" name="Freeform 30">
            <a:extLst>
              <a:ext uri="{FF2B5EF4-FFF2-40B4-BE49-F238E27FC236}">
                <a16:creationId xmlns:a16="http://schemas.microsoft.com/office/drawing/2014/main" id="{3F98B437-661A-CF48-AFB1-073A347AD116}"/>
              </a:ext>
            </a:extLst>
          </p:cNvPr>
          <p:cNvSpPr/>
          <p:nvPr userDrawn="1"/>
        </p:nvSpPr>
        <p:spPr>
          <a:xfrm>
            <a:off x="-47798" y="1213658"/>
            <a:ext cx="7607473" cy="4869991"/>
          </a:xfrm>
          <a:custGeom>
            <a:avLst/>
            <a:gdLst>
              <a:gd name="connsiteX0" fmla="*/ 2161701 w 2161701"/>
              <a:gd name="connsiteY0" fmla="*/ 1877400 h 1877400"/>
              <a:gd name="connsiteX1" fmla="*/ 301406 w 2161701"/>
              <a:gd name="connsiteY1" fmla="*/ 1877400 h 1877400"/>
              <a:gd name="connsiteX2" fmla="*/ 0 w 2161701"/>
              <a:gd name="connsiteY2" fmla="*/ 1576080 h 1877400"/>
              <a:gd name="connsiteX3" fmla="*/ 0 w 2161701"/>
              <a:gd name="connsiteY3" fmla="*/ 0 h 1877400"/>
              <a:gd name="connsiteX4" fmla="*/ 1956442 w 2161701"/>
              <a:gd name="connsiteY4" fmla="*/ 0 h 1877400"/>
              <a:gd name="connsiteX5" fmla="*/ 2161701 w 2161701"/>
              <a:gd name="connsiteY5" fmla="*/ 205200 h 1877400"/>
              <a:gd name="connsiteX6" fmla="*/ 2161701 w 2161701"/>
              <a:gd name="connsiteY6" fmla="*/ 1877400 h 187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1701" h="1877400">
                <a:moveTo>
                  <a:pt x="2161701" y="1877400"/>
                </a:moveTo>
                <a:lnTo>
                  <a:pt x="301406" y="1877400"/>
                </a:lnTo>
                <a:cubicBezTo>
                  <a:pt x="135039" y="1877400"/>
                  <a:pt x="0" y="1742400"/>
                  <a:pt x="0" y="1576080"/>
                </a:cubicBezTo>
                <a:lnTo>
                  <a:pt x="0" y="0"/>
                </a:lnTo>
                <a:lnTo>
                  <a:pt x="1956442" y="0"/>
                </a:lnTo>
                <a:cubicBezTo>
                  <a:pt x="2069875" y="0"/>
                  <a:pt x="2161701" y="91800"/>
                  <a:pt x="2161701" y="205200"/>
                </a:cubicBezTo>
                <a:lnTo>
                  <a:pt x="2161701" y="187740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41" name="Text Placeholder 32">
            <a:extLst>
              <a:ext uri="{FF2B5EF4-FFF2-40B4-BE49-F238E27FC236}">
                <a16:creationId xmlns:a16="http://schemas.microsoft.com/office/drawing/2014/main" id="{D37EB16C-F26A-5148-9329-CE588D03DB78}"/>
              </a:ext>
            </a:extLst>
          </p:cNvPr>
          <p:cNvSpPr>
            <a:spLocks noGrp="1"/>
          </p:cNvSpPr>
          <p:nvPr>
            <p:ph type="body" sz="quarter" idx="32" hasCustomPrompt="1"/>
          </p:nvPr>
        </p:nvSpPr>
        <p:spPr>
          <a:xfrm>
            <a:off x="559612" y="2049131"/>
            <a:ext cx="6526988" cy="3729370"/>
          </a:xfrm>
          <a:prstGeom prst="rect">
            <a:avLst/>
          </a:prstGeom>
        </p:spPr>
        <p:txBody>
          <a:bodyPr numCol="2" spcCol="288000" anchor="t">
            <a:noAutofit/>
          </a:bodyPr>
          <a:lstStyle>
            <a:lvl1pPr marL="0" indent="0" algn="just">
              <a:lnSpc>
                <a:spcPct val="10000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(2 </a:t>
            </a:r>
            <a:r>
              <a:rPr lang="en-GB" err="1"/>
              <a:t>Colums</a:t>
            </a:r>
            <a:r>
              <a:rPr lang="en-GB"/>
              <a:t>)</a:t>
            </a:r>
            <a:endParaRPr lang="en-US"/>
          </a:p>
        </p:txBody>
      </p:sp>
      <p:sp>
        <p:nvSpPr>
          <p:cNvPr id="30" name="Slide Number Placeholder 5">
            <a:extLst>
              <a:ext uri="{FF2B5EF4-FFF2-40B4-BE49-F238E27FC236}">
                <a16:creationId xmlns:a16="http://schemas.microsoft.com/office/drawing/2014/main" id="{75459999-0DCD-1542-8E46-CB0611A745A2}"/>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
        <p:nvSpPr>
          <p:cNvPr id="49" name="Text Placeholder 32">
            <a:extLst>
              <a:ext uri="{FF2B5EF4-FFF2-40B4-BE49-F238E27FC236}">
                <a16:creationId xmlns:a16="http://schemas.microsoft.com/office/drawing/2014/main" id="{93C536F3-CA11-BB49-B12C-64B2C03FD7CC}"/>
              </a:ext>
            </a:extLst>
          </p:cNvPr>
          <p:cNvSpPr>
            <a:spLocks noGrp="1"/>
          </p:cNvSpPr>
          <p:nvPr>
            <p:ph type="body" sz="quarter" idx="33" hasCustomPrompt="1"/>
          </p:nvPr>
        </p:nvSpPr>
        <p:spPr>
          <a:xfrm>
            <a:off x="559612" y="6718314"/>
            <a:ext cx="2696198" cy="1924369"/>
          </a:xfrm>
          <a:prstGeom prst="rect">
            <a:avLst/>
          </a:prstGeom>
        </p:spPr>
        <p:txBody>
          <a:bodyPr>
            <a:noAutofit/>
          </a:bodyPr>
          <a:lstStyle>
            <a:lvl1pPr marL="0" indent="0" algn="l">
              <a:buNone/>
              <a:defRPr sz="22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Title</a:t>
            </a:r>
            <a:endParaRPr lang="en-US"/>
          </a:p>
        </p:txBody>
      </p:sp>
      <p:sp>
        <p:nvSpPr>
          <p:cNvPr id="50" name="Text Placeholder 32">
            <a:extLst>
              <a:ext uri="{FF2B5EF4-FFF2-40B4-BE49-F238E27FC236}">
                <a16:creationId xmlns:a16="http://schemas.microsoft.com/office/drawing/2014/main" id="{CDA9507A-5FC8-294C-A801-C924C61B745E}"/>
              </a:ext>
            </a:extLst>
          </p:cNvPr>
          <p:cNvSpPr>
            <a:spLocks noGrp="1"/>
          </p:cNvSpPr>
          <p:nvPr>
            <p:ph type="body" sz="quarter" idx="34" hasCustomPrompt="1"/>
          </p:nvPr>
        </p:nvSpPr>
        <p:spPr>
          <a:xfrm>
            <a:off x="3446037" y="6718314"/>
            <a:ext cx="3563248" cy="1992304"/>
          </a:xfrm>
          <a:prstGeom prst="rect">
            <a:avLst/>
          </a:prstGeom>
        </p:spPr>
        <p:txBody>
          <a:bodyPr>
            <a:noAutofit/>
          </a:bodyPr>
          <a:lstStyle>
            <a:lvl1pPr marL="0" indent="0" algn="l">
              <a:buNone/>
              <a:defRPr sz="1600" b="0" i="1">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Sub-Heading</a:t>
            </a:r>
            <a:endParaRPr lang="en-US"/>
          </a:p>
        </p:txBody>
      </p:sp>
      <p:sp>
        <p:nvSpPr>
          <p:cNvPr id="32" name="Freeform 31">
            <a:extLst>
              <a:ext uri="{FF2B5EF4-FFF2-40B4-BE49-F238E27FC236}">
                <a16:creationId xmlns:a16="http://schemas.microsoft.com/office/drawing/2014/main" id="{A3029D7B-8197-AD41-BDB1-7A885960CF3C}"/>
              </a:ext>
            </a:extLst>
          </p:cNvPr>
          <p:cNvSpPr/>
          <p:nvPr userDrawn="1"/>
        </p:nvSpPr>
        <p:spPr>
          <a:xfrm rot="10800000">
            <a:off x="2299180" y="5404204"/>
            <a:ext cx="5260495" cy="38830"/>
          </a:xfrm>
          <a:custGeom>
            <a:avLst/>
            <a:gdLst>
              <a:gd name="connsiteX0" fmla="*/ 5260495 w 5260495"/>
              <a:gd name="connsiteY0" fmla="*/ 38830 h 38830"/>
              <a:gd name="connsiteX1" fmla="*/ 0 w 5260495"/>
              <a:gd name="connsiteY1" fmla="*/ 38830 h 38830"/>
              <a:gd name="connsiteX2" fmla="*/ 0 w 5260495"/>
              <a:gd name="connsiteY2" fmla="*/ 0 h 38830"/>
              <a:gd name="connsiteX3" fmla="*/ 5260495 w 5260495"/>
              <a:gd name="connsiteY3" fmla="*/ 0 h 38830"/>
              <a:gd name="connsiteX4" fmla="*/ 5260495 w 5260495"/>
              <a:gd name="connsiteY4" fmla="*/ 38830 h 38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60495" h="38830">
                <a:moveTo>
                  <a:pt x="5260495" y="38830"/>
                </a:moveTo>
                <a:lnTo>
                  <a:pt x="0" y="38830"/>
                </a:lnTo>
                <a:lnTo>
                  <a:pt x="0" y="0"/>
                </a:lnTo>
                <a:lnTo>
                  <a:pt x="5260495" y="0"/>
                </a:lnTo>
                <a:lnTo>
                  <a:pt x="5260495" y="38830"/>
                </a:lnTo>
                <a:close/>
              </a:path>
            </a:pathLst>
          </a:custGeom>
          <a:solidFill>
            <a:srgbClr val="000000"/>
          </a:solidFill>
          <a:ln w="7702" cap="flat">
            <a:noFill/>
            <a:prstDash val="solid"/>
            <a:miter/>
          </a:ln>
        </p:spPr>
        <p:txBody>
          <a:bodyPr wrap="square" rtlCol="0" anchor="ctr">
            <a:noAutofit/>
          </a:bodyPr>
          <a:lstStyle/>
          <a:p>
            <a:endParaRPr lang="en-US" b="0" i="0">
              <a:latin typeface="Calibri" panose="020F0502020204030204" pitchFamily="34" charset="0"/>
            </a:endParaRPr>
          </a:p>
        </p:txBody>
      </p:sp>
      <p:sp>
        <p:nvSpPr>
          <p:cNvPr id="33" name="Freeform 32">
            <a:extLst>
              <a:ext uri="{FF2B5EF4-FFF2-40B4-BE49-F238E27FC236}">
                <a16:creationId xmlns:a16="http://schemas.microsoft.com/office/drawing/2014/main" id="{EE9FA0DD-9E72-8040-B57C-5DEB3A06C91B}"/>
              </a:ext>
            </a:extLst>
          </p:cNvPr>
          <p:cNvSpPr/>
          <p:nvPr userDrawn="1"/>
        </p:nvSpPr>
        <p:spPr>
          <a:xfrm>
            <a:off x="-47798" y="778705"/>
            <a:ext cx="5834994" cy="715523"/>
          </a:xfrm>
          <a:custGeom>
            <a:avLst/>
            <a:gdLst>
              <a:gd name="connsiteX0" fmla="*/ 0 w 5834994"/>
              <a:gd name="connsiteY0" fmla="*/ 0 h 715523"/>
              <a:gd name="connsiteX1" fmla="*/ 5444502 w 5834994"/>
              <a:gd name="connsiteY1" fmla="*/ 0 h 715523"/>
              <a:gd name="connsiteX2" fmla="*/ 5834994 w 5834994"/>
              <a:gd name="connsiteY2" fmla="*/ 387166 h 715523"/>
              <a:gd name="connsiteX3" fmla="*/ 5834994 w 5834994"/>
              <a:gd name="connsiteY3" fmla="*/ 715523 h 715523"/>
              <a:gd name="connsiteX4" fmla="*/ 0 w 5834994"/>
              <a:gd name="connsiteY4" fmla="*/ 715523 h 715523"/>
              <a:gd name="connsiteX5" fmla="*/ 0 w 5834994"/>
              <a:gd name="connsiteY5" fmla="*/ 0 h 71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34994" h="715523">
                <a:moveTo>
                  <a:pt x="0" y="0"/>
                </a:moveTo>
                <a:lnTo>
                  <a:pt x="5444502" y="0"/>
                </a:lnTo>
                <a:cubicBezTo>
                  <a:pt x="5659520" y="0"/>
                  <a:pt x="5834994" y="173980"/>
                  <a:pt x="5834994" y="387166"/>
                </a:cubicBezTo>
                <a:lnTo>
                  <a:pt x="5834994" y="715523"/>
                </a:lnTo>
                <a:lnTo>
                  <a:pt x="0" y="715523"/>
                </a:lnTo>
                <a:lnTo>
                  <a:pt x="0" y="0"/>
                </a:lnTo>
                <a:close/>
              </a:path>
            </a:pathLst>
          </a:custGeom>
          <a:solidFill>
            <a:srgbClr val="F1A0C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b="0" i="0">
              <a:latin typeface="Calibri" panose="020F0502020204030204" pitchFamily="34" charset="0"/>
            </a:endParaRPr>
          </a:p>
        </p:txBody>
      </p:sp>
      <p:sp>
        <p:nvSpPr>
          <p:cNvPr id="36" name="Text Placeholder 32">
            <a:extLst>
              <a:ext uri="{FF2B5EF4-FFF2-40B4-BE49-F238E27FC236}">
                <a16:creationId xmlns:a16="http://schemas.microsoft.com/office/drawing/2014/main" id="{AC368E38-E328-E144-BE87-9FB9A21078A9}"/>
              </a:ext>
            </a:extLst>
          </p:cNvPr>
          <p:cNvSpPr>
            <a:spLocks noGrp="1"/>
          </p:cNvSpPr>
          <p:nvPr>
            <p:ph type="body" sz="quarter" idx="30" hasCustomPrompt="1"/>
          </p:nvPr>
        </p:nvSpPr>
        <p:spPr>
          <a:xfrm>
            <a:off x="494393" y="958448"/>
            <a:ext cx="6570888" cy="785535"/>
          </a:xfrm>
          <a:prstGeom prst="rect">
            <a:avLst/>
          </a:prstGeom>
        </p:spPr>
        <p:txBody>
          <a:bodyPr>
            <a:noAutofit/>
          </a:bodyPr>
          <a:lstStyle>
            <a:lvl1pPr marL="0" indent="0" algn="l">
              <a:buNone/>
              <a:defRPr sz="22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Title/Sub-Heading</a:t>
            </a:r>
            <a:endParaRPr lang="en-US"/>
          </a:p>
        </p:txBody>
      </p:sp>
    </p:spTree>
    <p:extLst>
      <p:ext uri="{BB962C8B-B14F-4D97-AF65-F5344CB8AC3E}">
        <p14:creationId xmlns:p14="http://schemas.microsoft.com/office/powerpoint/2010/main" val="176475958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Photo/text slide 2">
    <p:spTree>
      <p:nvGrpSpPr>
        <p:cNvPr id="1" name=""/>
        <p:cNvGrpSpPr/>
        <p:nvPr/>
      </p:nvGrpSpPr>
      <p:grpSpPr>
        <a:xfrm>
          <a:off x="0" y="0"/>
          <a:ext cx="0" cy="0"/>
          <a:chOff x="0" y="0"/>
          <a:chExt cx="0" cy="0"/>
        </a:xfrm>
      </p:grpSpPr>
      <p:sp>
        <p:nvSpPr>
          <p:cNvPr id="32" name="Freeform 31">
            <a:extLst>
              <a:ext uri="{FF2B5EF4-FFF2-40B4-BE49-F238E27FC236}">
                <a16:creationId xmlns:a16="http://schemas.microsoft.com/office/drawing/2014/main" id="{C6365CBB-E42B-5941-9FB8-2D505B0B5904}"/>
              </a:ext>
            </a:extLst>
          </p:cNvPr>
          <p:cNvSpPr/>
          <p:nvPr userDrawn="1"/>
        </p:nvSpPr>
        <p:spPr>
          <a:xfrm>
            <a:off x="461309" y="2712698"/>
            <a:ext cx="3436545" cy="2405402"/>
          </a:xfrm>
          <a:custGeom>
            <a:avLst/>
            <a:gdLst>
              <a:gd name="connsiteX0" fmla="*/ 960756 w 960756"/>
              <a:gd name="connsiteY0" fmla="*/ 672480 h 672479"/>
              <a:gd name="connsiteX1" fmla="*/ 301406 w 960756"/>
              <a:gd name="connsiteY1" fmla="*/ 672480 h 672479"/>
              <a:gd name="connsiteX2" fmla="*/ 0 w 960756"/>
              <a:gd name="connsiteY2" fmla="*/ 371160 h 672479"/>
              <a:gd name="connsiteX3" fmla="*/ 0 w 960756"/>
              <a:gd name="connsiteY3" fmla="*/ 0 h 672479"/>
              <a:gd name="connsiteX4" fmla="*/ 755497 w 960756"/>
              <a:gd name="connsiteY4" fmla="*/ 0 h 672479"/>
              <a:gd name="connsiteX5" fmla="*/ 960756 w 960756"/>
              <a:gd name="connsiteY5" fmla="*/ 205200 h 672479"/>
              <a:gd name="connsiteX6" fmla="*/ 960756 w 960756"/>
              <a:gd name="connsiteY6" fmla="*/ 672480 h 67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0756" h="672479">
                <a:moveTo>
                  <a:pt x="960756" y="672480"/>
                </a:moveTo>
                <a:lnTo>
                  <a:pt x="301406" y="672480"/>
                </a:lnTo>
                <a:cubicBezTo>
                  <a:pt x="135039" y="672480"/>
                  <a:pt x="0" y="537480"/>
                  <a:pt x="0" y="371160"/>
                </a:cubicBezTo>
                <a:lnTo>
                  <a:pt x="0" y="0"/>
                </a:lnTo>
                <a:lnTo>
                  <a:pt x="755497" y="0"/>
                </a:lnTo>
                <a:cubicBezTo>
                  <a:pt x="868930" y="0"/>
                  <a:pt x="960756" y="91800"/>
                  <a:pt x="960756" y="205200"/>
                </a:cubicBezTo>
                <a:lnTo>
                  <a:pt x="960756" y="67248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35" name="Picture Placeholder 34">
            <a:extLst>
              <a:ext uri="{FF2B5EF4-FFF2-40B4-BE49-F238E27FC236}">
                <a16:creationId xmlns:a16="http://schemas.microsoft.com/office/drawing/2014/main" id="{888ACDE7-29DD-3E46-A78F-2228EFD94A9E}"/>
              </a:ext>
            </a:extLst>
          </p:cNvPr>
          <p:cNvSpPr>
            <a:spLocks noGrp="1"/>
          </p:cNvSpPr>
          <p:nvPr>
            <p:ph type="pic" sz="quarter" idx="41"/>
          </p:nvPr>
        </p:nvSpPr>
        <p:spPr>
          <a:xfrm>
            <a:off x="-1" y="-11581"/>
            <a:ext cx="7559675" cy="2723566"/>
          </a:xfrm>
          <a:custGeom>
            <a:avLst/>
            <a:gdLst>
              <a:gd name="connsiteX0" fmla="*/ 3438997 w 3440759"/>
              <a:gd name="connsiteY0" fmla="*/ 9741397 h 9741397"/>
              <a:gd name="connsiteX1" fmla="*/ 0 w 3440759"/>
              <a:gd name="connsiteY1" fmla="*/ 9741397 h 9741397"/>
              <a:gd name="connsiteX2" fmla="*/ 0 w 3440759"/>
              <a:gd name="connsiteY2" fmla="*/ 0 h 9741397"/>
              <a:gd name="connsiteX3" fmla="*/ 3438997 w 3440759"/>
              <a:gd name="connsiteY3" fmla="*/ 0 h 9741397"/>
              <a:gd name="connsiteX4" fmla="*/ 3438997 w 3440759"/>
              <a:gd name="connsiteY4" fmla="*/ 3726403 h 9741397"/>
              <a:gd name="connsiteX5" fmla="*/ 3440759 w 3440759"/>
              <a:gd name="connsiteY5" fmla="*/ 3726403 h 9741397"/>
              <a:gd name="connsiteX6" fmla="*/ 3440759 w 3440759"/>
              <a:gd name="connsiteY6" fmla="*/ 9382633 h 9741397"/>
              <a:gd name="connsiteX7" fmla="*/ 3438997 w 3440759"/>
              <a:gd name="connsiteY7" fmla="*/ 9382633 h 974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40759" h="9741397">
                <a:moveTo>
                  <a:pt x="3438997" y="9741397"/>
                </a:moveTo>
                <a:lnTo>
                  <a:pt x="0" y="9741397"/>
                </a:lnTo>
                <a:lnTo>
                  <a:pt x="0" y="0"/>
                </a:lnTo>
                <a:lnTo>
                  <a:pt x="3438997" y="0"/>
                </a:lnTo>
                <a:lnTo>
                  <a:pt x="3438997" y="3726403"/>
                </a:lnTo>
                <a:lnTo>
                  <a:pt x="3440759" y="3726403"/>
                </a:lnTo>
                <a:lnTo>
                  <a:pt x="3440759" y="9382633"/>
                </a:lnTo>
                <a:lnTo>
                  <a:pt x="3438997" y="9382633"/>
                </a:lnTo>
                <a:close/>
              </a:path>
            </a:pathLst>
          </a:custGeom>
          <a:solidFill>
            <a:schemeClr val="bg1">
              <a:lumMod val="85000"/>
            </a:schemeClr>
          </a:solidFill>
          <a:ln>
            <a:noFill/>
          </a:ln>
        </p:spPr>
        <p:txBody>
          <a:bodyPr wrap="square">
            <a:noAutofit/>
          </a:bodyPr>
          <a:lstStyle>
            <a:lvl1pPr marL="0" indent="0">
              <a:buNone/>
              <a:defRPr sz="800" b="0" i="0">
                <a:latin typeface="Calibri" panose="020F0502020204030204" pitchFamily="34" charset="0"/>
                <a:cs typeface="Calibri" panose="020F0502020204030204" pitchFamily="34" charset="0"/>
              </a:defRPr>
            </a:lvl1pPr>
          </a:lstStyle>
          <a:p>
            <a:r>
              <a:rPr lang="en-US"/>
              <a:t>C</a:t>
            </a:r>
          </a:p>
        </p:txBody>
      </p:sp>
      <p:sp>
        <p:nvSpPr>
          <p:cNvPr id="9" name="Graphic 4">
            <a:extLst>
              <a:ext uri="{FF2B5EF4-FFF2-40B4-BE49-F238E27FC236}">
                <a16:creationId xmlns:a16="http://schemas.microsoft.com/office/drawing/2014/main" id="{5D850605-FBD9-0743-9AB7-FB63D3F54CF8}"/>
              </a:ext>
            </a:extLst>
          </p:cNvPr>
          <p:cNvSpPr txBox="1"/>
          <p:nvPr userDrawn="1"/>
        </p:nvSpPr>
        <p:spPr>
          <a:xfrm rot="16200000">
            <a:off x="-2204035" y="7074270"/>
            <a:ext cx="5102817" cy="230832"/>
          </a:xfrm>
          <a:prstGeom prst="rect">
            <a:avLst/>
          </a:prstGeom>
          <a:noFill/>
        </p:spPr>
        <p:txBody>
          <a:bodyPr wrap="square" rtlCol="0">
            <a:spAutoFit/>
          </a:bodyPr>
          <a:lstStyle/>
          <a:p>
            <a:pPr algn="l"/>
            <a:r>
              <a:rPr lang="en-US" sz="900" kern="900" spc="310" baseline="0">
                <a:solidFill>
                  <a:srgbClr val="000000"/>
                </a:solidFill>
                <a:latin typeface="Calibri" panose="020F0502020204030204" pitchFamily="34" charset="0"/>
                <a:cs typeface="Calibri" panose="020F0502020204030204" pitchFamily="34" charset="0"/>
                <a:sym typeface="Avenir-Roman"/>
                <a:rtl val="0"/>
              </a:rPr>
              <a:t>ethical food entrepreneurship</a:t>
            </a:r>
          </a:p>
        </p:txBody>
      </p:sp>
      <p:sp>
        <p:nvSpPr>
          <p:cNvPr id="33" name="Text Placeholder 32">
            <a:extLst>
              <a:ext uri="{FF2B5EF4-FFF2-40B4-BE49-F238E27FC236}">
                <a16:creationId xmlns:a16="http://schemas.microsoft.com/office/drawing/2014/main" id="{86A88A46-E61B-6540-920A-48F1C1274F3C}"/>
              </a:ext>
            </a:extLst>
          </p:cNvPr>
          <p:cNvSpPr>
            <a:spLocks noGrp="1"/>
          </p:cNvSpPr>
          <p:nvPr userDrawn="1">
            <p:ph type="body" sz="quarter" idx="30" hasCustomPrompt="1"/>
          </p:nvPr>
        </p:nvSpPr>
        <p:spPr>
          <a:xfrm>
            <a:off x="700476" y="3385177"/>
            <a:ext cx="2895713" cy="1595763"/>
          </a:xfrm>
          <a:prstGeom prst="rect">
            <a:avLst/>
          </a:prstGeom>
        </p:spPr>
        <p:txBody>
          <a:bodyPr>
            <a:noAutofit/>
          </a:bodyPr>
          <a:lstStyle>
            <a:lvl1pPr marL="0" indent="0" algn="l">
              <a:buNone/>
              <a:defRPr sz="22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Title/Sub-Heading</a:t>
            </a:r>
            <a:endParaRPr lang="en-US"/>
          </a:p>
        </p:txBody>
      </p:sp>
      <p:sp>
        <p:nvSpPr>
          <p:cNvPr id="37" name="Text Placeholder 32">
            <a:extLst>
              <a:ext uri="{FF2B5EF4-FFF2-40B4-BE49-F238E27FC236}">
                <a16:creationId xmlns:a16="http://schemas.microsoft.com/office/drawing/2014/main" id="{12FF88E7-F37D-4B4D-B65C-C01539E4E62C}"/>
              </a:ext>
            </a:extLst>
          </p:cNvPr>
          <p:cNvSpPr>
            <a:spLocks noGrp="1"/>
          </p:cNvSpPr>
          <p:nvPr userDrawn="1">
            <p:ph type="body" sz="quarter" idx="42" hasCustomPrompt="1"/>
          </p:nvPr>
        </p:nvSpPr>
        <p:spPr>
          <a:xfrm>
            <a:off x="706179" y="5345906"/>
            <a:ext cx="3019010" cy="4414479"/>
          </a:xfrm>
          <a:prstGeom prst="rect">
            <a:avLst/>
          </a:prstGeom>
        </p:spPr>
        <p:txBody>
          <a:bodyPr numCol="1" spcCol="288000" anchor="t">
            <a:noAutofit/>
          </a:bodyPr>
          <a:lstStyle>
            <a:lvl1pPr marL="0" indent="0" algn="just">
              <a:lnSpc>
                <a:spcPct val="10000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a:t>
            </a:r>
            <a:endParaRPr lang="en-US"/>
          </a:p>
        </p:txBody>
      </p:sp>
      <p:sp>
        <p:nvSpPr>
          <p:cNvPr id="38" name="Text Placeholder 32">
            <a:extLst>
              <a:ext uri="{FF2B5EF4-FFF2-40B4-BE49-F238E27FC236}">
                <a16:creationId xmlns:a16="http://schemas.microsoft.com/office/drawing/2014/main" id="{1CCE83F2-E8EC-754B-B93C-2CC0039DAB84}"/>
              </a:ext>
            </a:extLst>
          </p:cNvPr>
          <p:cNvSpPr>
            <a:spLocks noGrp="1"/>
          </p:cNvSpPr>
          <p:nvPr userDrawn="1">
            <p:ph type="body" sz="quarter" idx="43" hasCustomPrompt="1"/>
          </p:nvPr>
        </p:nvSpPr>
        <p:spPr>
          <a:xfrm>
            <a:off x="4212469" y="3276997"/>
            <a:ext cx="3019010" cy="6483388"/>
          </a:xfrm>
          <a:prstGeom prst="rect">
            <a:avLst/>
          </a:prstGeom>
        </p:spPr>
        <p:txBody>
          <a:bodyPr numCol="1" spcCol="288000" anchor="t">
            <a:noAutofit/>
          </a:bodyPr>
          <a:lstStyle>
            <a:lvl1pPr marL="0" indent="0" algn="just">
              <a:lnSpc>
                <a:spcPct val="10000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a:t>
            </a:r>
            <a:endParaRPr lang="en-US"/>
          </a:p>
        </p:txBody>
      </p:sp>
      <p:sp>
        <p:nvSpPr>
          <p:cNvPr id="43" name="Slide Number Placeholder 5">
            <a:extLst>
              <a:ext uri="{FF2B5EF4-FFF2-40B4-BE49-F238E27FC236}">
                <a16:creationId xmlns:a16="http://schemas.microsoft.com/office/drawing/2014/main" id="{0CA096AF-F723-AE4C-AB9E-7AF10D1DE2E8}"/>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
        <p:nvSpPr>
          <p:cNvPr id="34" name="Freeform 33">
            <a:extLst>
              <a:ext uri="{FF2B5EF4-FFF2-40B4-BE49-F238E27FC236}">
                <a16:creationId xmlns:a16="http://schemas.microsoft.com/office/drawing/2014/main" id="{834B6D6D-832F-4B44-83A3-A06FD7C166E4}"/>
              </a:ext>
            </a:extLst>
          </p:cNvPr>
          <p:cNvSpPr/>
          <p:nvPr userDrawn="1"/>
        </p:nvSpPr>
        <p:spPr>
          <a:xfrm rot="10800000" flipV="1">
            <a:off x="-1" y="3128859"/>
            <a:ext cx="3240000" cy="45719"/>
          </a:xfrm>
          <a:custGeom>
            <a:avLst/>
            <a:gdLst>
              <a:gd name="connsiteX0" fmla="*/ 5914090 w 5914090"/>
              <a:gd name="connsiteY0" fmla="*/ 53791 h 53791"/>
              <a:gd name="connsiteX1" fmla="*/ 0 w 5914090"/>
              <a:gd name="connsiteY1" fmla="*/ 53791 h 53791"/>
              <a:gd name="connsiteX2" fmla="*/ 0 w 5914090"/>
              <a:gd name="connsiteY2" fmla="*/ 0 h 53791"/>
              <a:gd name="connsiteX3" fmla="*/ 5914090 w 5914090"/>
              <a:gd name="connsiteY3" fmla="*/ 0 h 53791"/>
            </a:gdLst>
            <a:ahLst/>
            <a:cxnLst>
              <a:cxn ang="0">
                <a:pos x="connsiteX0" y="connsiteY0"/>
              </a:cxn>
              <a:cxn ang="0">
                <a:pos x="connsiteX1" y="connsiteY1"/>
              </a:cxn>
              <a:cxn ang="0">
                <a:pos x="connsiteX2" y="connsiteY2"/>
              </a:cxn>
              <a:cxn ang="0">
                <a:pos x="connsiteX3" y="connsiteY3"/>
              </a:cxn>
            </a:cxnLst>
            <a:rect l="l" t="t" r="r" b="b"/>
            <a:pathLst>
              <a:path w="5914090" h="53791">
                <a:moveTo>
                  <a:pt x="5914090" y="53791"/>
                </a:moveTo>
                <a:lnTo>
                  <a:pt x="0" y="53791"/>
                </a:lnTo>
                <a:lnTo>
                  <a:pt x="0" y="0"/>
                </a:lnTo>
                <a:lnTo>
                  <a:pt x="5914090" y="0"/>
                </a:lnTo>
                <a:close/>
              </a:path>
            </a:pathLst>
          </a:custGeom>
          <a:solidFill>
            <a:srgbClr val="000000"/>
          </a:solidFill>
          <a:ln w="7702" cap="flat">
            <a:noFill/>
            <a:prstDash val="solid"/>
            <a:miter/>
          </a:ln>
        </p:spPr>
        <p:txBody>
          <a:bodyPr wrap="square" rtlCol="0" anchor="ctr">
            <a:noAutofit/>
          </a:bodyPr>
          <a:lstStyle/>
          <a:p>
            <a:endParaRPr lang="en-US" b="0" i="0">
              <a:latin typeface="Calibri" panose="020F0502020204030204" pitchFamily="34" charset="0"/>
            </a:endParaRPr>
          </a:p>
        </p:txBody>
      </p:sp>
    </p:spTree>
    <p:extLst>
      <p:ext uri="{BB962C8B-B14F-4D97-AF65-F5344CB8AC3E}">
        <p14:creationId xmlns:p14="http://schemas.microsoft.com/office/powerpoint/2010/main" val="249432082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1_Text only slide 2">
    <p:spTree>
      <p:nvGrpSpPr>
        <p:cNvPr id="1" name=""/>
        <p:cNvGrpSpPr/>
        <p:nvPr/>
      </p:nvGrpSpPr>
      <p:grpSpPr>
        <a:xfrm>
          <a:off x="0" y="0"/>
          <a:ext cx="0" cy="0"/>
          <a:chOff x="0" y="0"/>
          <a:chExt cx="0" cy="0"/>
        </a:xfrm>
      </p:grpSpPr>
      <p:sp>
        <p:nvSpPr>
          <p:cNvPr id="30" name="Freeform 29">
            <a:extLst>
              <a:ext uri="{FF2B5EF4-FFF2-40B4-BE49-F238E27FC236}">
                <a16:creationId xmlns:a16="http://schemas.microsoft.com/office/drawing/2014/main" id="{DA61400A-1069-3D49-A072-960191F9A978}"/>
              </a:ext>
            </a:extLst>
          </p:cNvPr>
          <p:cNvSpPr/>
          <p:nvPr userDrawn="1"/>
        </p:nvSpPr>
        <p:spPr>
          <a:xfrm>
            <a:off x="236144" y="-95534"/>
            <a:ext cx="7332439" cy="1428010"/>
          </a:xfrm>
          <a:custGeom>
            <a:avLst/>
            <a:gdLst>
              <a:gd name="connsiteX0" fmla="*/ 2161701 w 2161701"/>
              <a:gd name="connsiteY0" fmla="*/ 834840 h 834840"/>
              <a:gd name="connsiteX1" fmla="*/ 301407 w 2161701"/>
              <a:gd name="connsiteY1" fmla="*/ 834840 h 834840"/>
              <a:gd name="connsiteX2" fmla="*/ 0 w 2161701"/>
              <a:gd name="connsiteY2" fmla="*/ 533520 h 834840"/>
              <a:gd name="connsiteX3" fmla="*/ 0 w 2161701"/>
              <a:gd name="connsiteY3" fmla="*/ 0 h 834840"/>
              <a:gd name="connsiteX4" fmla="*/ 2161701 w 2161701"/>
              <a:gd name="connsiteY4" fmla="*/ 0 h 834840"/>
              <a:gd name="connsiteX5" fmla="*/ 2161701 w 2161701"/>
              <a:gd name="connsiteY5" fmla="*/ 834840 h 834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1701" h="834840">
                <a:moveTo>
                  <a:pt x="2161701" y="834840"/>
                </a:moveTo>
                <a:lnTo>
                  <a:pt x="301407" y="834840"/>
                </a:lnTo>
                <a:cubicBezTo>
                  <a:pt x="135039" y="834840"/>
                  <a:pt x="0" y="699840"/>
                  <a:pt x="0" y="533520"/>
                </a:cubicBezTo>
                <a:lnTo>
                  <a:pt x="0" y="0"/>
                </a:lnTo>
                <a:lnTo>
                  <a:pt x="2161701" y="0"/>
                </a:lnTo>
                <a:lnTo>
                  <a:pt x="2161701" y="83484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34" name="Freeform 33">
            <a:extLst>
              <a:ext uri="{FF2B5EF4-FFF2-40B4-BE49-F238E27FC236}">
                <a16:creationId xmlns:a16="http://schemas.microsoft.com/office/drawing/2014/main" id="{64DF79FA-08E8-FF45-A331-32F4B1E02F14}"/>
              </a:ext>
            </a:extLst>
          </p:cNvPr>
          <p:cNvSpPr/>
          <p:nvPr userDrawn="1"/>
        </p:nvSpPr>
        <p:spPr>
          <a:xfrm rot="10800000">
            <a:off x="2308088" y="1011425"/>
            <a:ext cx="5260495" cy="38830"/>
          </a:xfrm>
          <a:custGeom>
            <a:avLst/>
            <a:gdLst>
              <a:gd name="connsiteX0" fmla="*/ 5260495 w 5260495"/>
              <a:gd name="connsiteY0" fmla="*/ 38830 h 38830"/>
              <a:gd name="connsiteX1" fmla="*/ 0 w 5260495"/>
              <a:gd name="connsiteY1" fmla="*/ 38830 h 38830"/>
              <a:gd name="connsiteX2" fmla="*/ 0 w 5260495"/>
              <a:gd name="connsiteY2" fmla="*/ 0 h 38830"/>
              <a:gd name="connsiteX3" fmla="*/ 5260495 w 5260495"/>
              <a:gd name="connsiteY3" fmla="*/ 0 h 38830"/>
              <a:gd name="connsiteX4" fmla="*/ 5260495 w 5260495"/>
              <a:gd name="connsiteY4" fmla="*/ 38830 h 38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60495" h="38830">
                <a:moveTo>
                  <a:pt x="5260495" y="38830"/>
                </a:moveTo>
                <a:lnTo>
                  <a:pt x="0" y="38830"/>
                </a:lnTo>
                <a:lnTo>
                  <a:pt x="0" y="0"/>
                </a:lnTo>
                <a:lnTo>
                  <a:pt x="5260495" y="0"/>
                </a:lnTo>
                <a:lnTo>
                  <a:pt x="5260495" y="38830"/>
                </a:lnTo>
                <a:close/>
              </a:path>
            </a:pathLst>
          </a:custGeom>
          <a:solidFill>
            <a:srgbClr val="000000"/>
          </a:solidFill>
          <a:ln w="7702" cap="flat">
            <a:noFill/>
            <a:prstDash val="solid"/>
            <a:miter/>
          </a:ln>
        </p:spPr>
        <p:txBody>
          <a:bodyPr wrap="square" rtlCol="0" anchor="ctr">
            <a:noAutofit/>
          </a:bodyPr>
          <a:lstStyle/>
          <a:p>
            <a:endParaRPr lang="en-US" b="0" i="0">
              <a:latin typeface="Calibri" panose="020F0502020204030204" pitchFamily="34" charset="0"/>
            </a:endParaRPr>
          </a:p>
        </p:txBody>
      </p:sp>
      <p:sp>
        <p:nvSpPr>
          <p:cNvPr id="39" name="Text Placeholder 32">
            <a:extLst>
              <a:ext uri="{FF2B5EF4-FFF2-40B4-BE49-F238E27FC236}">
                <a16:creationId xmlns:a16="http://schemas.microsoft.com/office/drawing/2014/main" id="{CEDD8BBD-8C47-2147-BD5E-C2DCFBECE9A7}"/>
              </a:ext>
            </a:extLst>
          </p:cNvPr>
          <p:cNvSpPr>
            <a:spLocks noGrp="1"/>
          </p:cNvSpPr>
          <p:nvPr>
            <p:ph type="body" sz="quarter" idx="32" hasCustomPrompt="1"/>
          </p:nvPr>
        </p:nvSpPr>
        <p:spPr>
          <a:xfrm>
            <a:off x="752315" y="1651379"/>
            <a:ext cx="6143488" cy="7653445"/>
          </a:xfrm>
          <a:prstGeom prst="rect">
            <a:avLst/>
          </a:prstGeom>
        </p:spPr>
        <p:txBody>
          <a:bodyPr numCol="1" spcCol="288000" anchor="t">
            <a:noAutofit/>
          </a:bodyPr>
          <a:lstStyle>
            <a:lvl1pPr marL="0" indent="0" algn="just">
              <a:lnSpc>
                <a:spcPct val="10000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(2 </a:t>
            </a:r>
            <a:r>
              <a:rPr lang="en-GB" err="1"/>
              <a:t>Colums</a:t>
            </a:r>
            <a:r>
              <a:rPr lang="en-GB"/>
              <a:t>)</a:t>
            </a:r>
            <a:endParaRPr lang="en-US"/>
          </a:p>
        </p:txBody>
      </p:sp>
      <p:sp>
        <p:nvSpPr>
          <p:cNvPr id="40" name="Slide Number Placeholder 5">
            <a:extLst>
              <a:ext uri="{FF2B5EF4-FFF2-40B4-BE49-F238E27FC236}">
                <a16:creationId xmlns:a16="http://schemas.microsoft.com/office/drawing/2014/main" id="{2E0EDBF4-C242-B740-BE4F-C238F8875658}"/>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Tree>
    <p:extLst>
      <p:ext uri="{BB962C8B-B14F-4D97-AF65-F5344CB8AC3E}">
        <p14:creationId xmlns:p14="http://schemas.microsoft.com/office/powerpoint/2010/main" val="369967960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Photo/text slide 3">
    <p:spTree>
      <p:nvGrpSpPr>
        <p:cNvPr id="1" name=""/>
        <p:cNvGrpSpPr/>
        <p:nvPr/>
      </p:nvGrpSpPr>
      <p:grpSpPr>
        <a:xfrm>
          <a:off x="0" y="0"/>
          <a:ext cx="0" cy="0"/>
          <a:chOff x="0" y="0"/>
          <a:chExt cx="0" cy="0"/>
        </a:xfrm>
      </p:grpSpPr>
      <p:sp>
        <p:nvSpPr>
          <p:cNvPr id="31" name="Freeform 30">
            <a:extLst>
              <a:ext uri="{FF2B5EF4-FFF2-40B4-BE49-F238E27FC236}">
                <a16:creationId xmlns:a16="http://schemas.microsoft.com/office/drawing/2014/main" id="{C239460C-FB90-8646-BDD0-77E3A1EDD328}"/>
              </a:ext>
            </a:extLst>
          </p:cNvPr>
          <p:cNvSpPr/>
          <p:nvPr userDrawn="1"/>
        </p:nvSpPr>
        <p:spPr>
          <a:xfrm>
            <a:off x="-15403" y="2594796"/>
            <a:ext cx="7590480" cy="7190472"/>
          </a:xfrm>
          <a:custGeom>
            <a:avLst/>
            <a:gdLst>
              <a:gd name="connsiteX0" fmla="*/ 2161701 w 2161701"/>
              <a:gd name="connsiteY0" fmla="*/ 1877400 h 1877400"/>
              <a:gd name="connsiteX1" fmla="*/ 301406 w 2161701"/>
              <a:gd name="connsiteY1" fmla="*/ 1877400 h 1877400"/>
              <a:gd name="connsiteX2" fmla="*/ 0 w 2161701"/>
              <a:gd name="connsiteY2" fmla="*/ 1576080 h 1877400"/>
              <a:gd name="connsiteX3" fmla="*/ 0 w 2161701"/>
              <a:gd name="connsiteY3" fmla="*/ 0 h 1877400"/>
              <a:gd name="connsiteX4" fmla="*/ 1956442 w 2161701"/>
              <a:gd name="connsiteY4" fmla="*/ 0 h 1877400"/>
              <a:gd name="connsiteX5" fmla="*/ 2161701 w 2161701"/>
              <a:gd name="connsiteY5" fmla="*/ 205200 h 1877400"/>
              <a:gd name="connsiteX6" fmla="*/ 2161701 w 2161701"/>
              <a:gd name="connsiteY6" fmla="*/ 1877400 h 187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1701" h="1877400">
                <a:moveTo>
                  <a:pt x="2161701" y="1877400"/>
                </a:moveTo>
                <a:lnTo>
                  <a:pt x="301406" y="1877400"/>
                </a:lnTo>
                <a:cubicBezTo>
                  <a:pt x="135039" y="1877400"/>
                  <a:pt x="0" y="1742400"/>
                  <a:pt x="0" y="1576080"/>
                </a:cubicBezTo>
                <a:lnTo>
                  <a:pt x="0" y="0"/>
                </a:lnTo>
                <a:lnTo>
                  <a:pt x="1956442" y="0"/>
                </a:lnTo>
                <a:cubicBezTo>
                  <a:pt x="2069875" y="0"/>
                  <a:pt x="2161701" y="91800"/>
                  <a:pt x="2161701" y="205200"/>
                </a:cubicBezTo>
                <a:lnTo>
                  <a:pt x="2161701" y="187740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56" name="Text Placeholder 32">
            <a:extLst>
              <a:ext uri="{FF2B5EF4-FFF2-40B4-BE49-F238E27FC236}">
                <a16:creationId xmlns:a16="http://schemas.microsoft.com/office/drawing/2014/main" id="{16460BBF-F12D-E04F-AE40-99CCA2BD203E}"/>
              </a:ext>
            </a:extLst>
          </p:cNvPr>
          <p:cNvSpPr>
            <a:spLocks noGrp="1"/>
          </p:cNvSpPr>
          <p:nvPr>
            <p:ph type="body" sz="quarter" idx="30" hasCustomPrompt="1"/>
          </p:nvPr>
        </p:nvSpPr>
        <p:spPr>
          <a:xfrm>
            <a:off x="765328" y="627587"/>
            <a:ext cx="3014509" cy="662358"/>
          </a:xfrm>
          <a:prstGeom prst="rect">
            <a:avLst/>
          </a:prstGeom>
        </p:spPr>
        <p:txBody>
          <a:bodyPr>
            <a:noAutofit/>
          </a:bodyPr>
          <a:lstStyle>
            <a:lvl1pPr marL="0" indent="0" algn="l">
              <a:buNone/>
              <a:defRPr sz="2200" b="1"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Title</a:t>
            </a:r>
            <a:endParaRPr lang="en-US"/>
          </a:p>
        </p:txBody>
      </p:sp>
      <p:sp>
        <p:nvSpPr>
          <p:cNvPr id="57" name="Text Placeholder 32">
            <a:extLst>
              <a:ext uri="{FF2B5EF4-FFF2-40B4-BE49-F238E27FC236}">
                <a16:creationId xmlns:a16="http://schemas.microsoft.com/office/drawing/2014/main" id="{55F47CC5-18AC-2A4F-BA84-8406111885B3}"/>
              </a:ext>
            </a:extLst>
          </p:cNvPr>
          <p:cNvSpPr>
            <a:spLocks noGrp="1"/>
          </p:cNvSpPr>
          <p:nvPr>
            <p:ph type="body" sz="quarter" idx="33" hasCustomPrompt="1"/>
          </p:nvPr>
        </p:nvSpPr>
        <p:spPr>
          <a:xfrm>
            <a:off x="765328" y="1289945"/>
            <a:ext cx="3014509" cy="1234447"/>
          </a:xfrm>
          <a:prstGeom prst="rect">
            <a:avLst/>
          </a:prstGeom>
        </p:spPr>
        <p:txBody>
          <a:bodyPr>
            <a:noAutofit/>
          </a:bodyPr>
          <a:lstStyle>
            <a:lvl1pPr marL="0" indent="0" algn="l">
              <a:buNone/>
              <a:defRPr sz="1600" b="0" i="1">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Sub-Heading</a:t>
            </a:r>
            <a:endParaRPr lang="en-US"/>
          </a:p>
        </p:txBody>
      </p:sp>
      <p:sp>
        <p:nvSpPr>
          <p:cNvPr id="86" name="Slide Number Placeholder 5">
            <a:extLst>
              <a:ext uri="{FF2B5EF4-FFF2-40B4-BE49-F238E27FC236}">
                <a16:creationId xmlns:a16="http://schemas.microsoft.com/office/drawing/2014/main" id="{9BD5854E-577E-C344-ABEC-2EB0599093AC}"/>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
        <p:nvSpPr>
          <p:cNvPr id="11" name="Picture Placeholder 10">
            <a:extLst>
              <a:ext uri="{FF2B5EF4-FFF2-40B4-BE49-F238E27FC236}">
                <a16:creationId xmlns:a16="http://schemas.microsoft.com/office/drawing/2014/main" id="{04A0BDF8-1B3F-9C44-8BE6-CC3BAD2DC9F2}"/>
              </a:ext>
            </a:extLst>
          </p:cNvPr>
          <p:cNvSpPr>
            <a:spLocks noGrp="1"/>
          </p:cNvSpPr>
          <p:nvPr>
            <p:ph type="pic" sz="quarter" idx="44"/>
          </p:nvPr>
        </p:nvSpPr>
        <p:spPr>
          <a:xfrm>
            <a:off x="3977692" y="522985"/>
            <a:ext cx="3064955" cy="2751872"/>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a:solidFill>
            <a:schemeClr val="bg1">
              <a:lumMod val="85000"/>
            </a:schemeClr>
          </a:solidFill>
          <a:ln>
            <a:noFill/>
          </a:ln>
        </p:spPr>
        <p:txBody>
          <a:bodyPr wrap="square">
            <a:noAutofit/>
          </a:bodyPr>
          <a:lstStyle>
            <a:lvl1pPr marL="0" indent="0">
              <a:buNone/>
              <a:defRPr sz="800" b="0" i="0">
                <a:latin typeface="Calibri" panose="020F0502020204030204" pitchFamily="34" charset="0"/>
                <a:cs typeface="Calibri" panose="020F0502020204030204" pitchFamily="34" charset="0"/>
              </a:defRPr>
            </a:lvl1pPr>
          </a:lstStyle>
          <a:p>
            <a:endParaRPr lang="en-US"/>
          </a:p>
        </p:txBody>
      </p:sp>
      <p:sp>
        <p:nvSpPr>
          <p:cNvPr id="12" name="Text Placeholder 32">
            <a:extLst>
              <a:ext uri="{FF2B5EF4-FFF2-40B4-BE49-F238E27FC236}">
                <a16:creationId xmlns:a16="http://schemas.microsoft.com/office/drawing/2014/main" id="{9023B038-B441-DD49-9460-EE70FFED032C}"/>
              </a:ext>
            </a:extLst>
          </p:cNvPr>
          <p:cNvSpPr>
            <a:spLocks noGrp="1"/>
          </p:cNvSpPr>
          <p:nvPr>
            <p:ph type="body" sz="quarter" idx="32" hasCustomPrompt="1"/>
          </p:nvPr>
        </p:nvSpPr>
        <p:spPr>
          <a:xfrm>
            <a:off x="752315" y="3760791"/>
            <a:ext cx="6143488" cy="5544033"/>
          </a:xfrm>
          <a:prstGeom prst="rect">
            <a:avLst/>
          </a:prstGeom>
        </p:spPr>
        <p:txBody>
          <a:bodyPr numCol="2" spcCol="288000" anchor="t">
            <a:noAutofit/>
          </a:bodyPr>
          <a:lstStyle>
            <a:lvl1pPr marL="0" indent="0" algn="just">
              <a:lnSpc>
                <a:spcPts val="122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(2 </a:t>
            </a:r>
            <a:r>
              <a:rPr lang="en-GB" err="1"/>
              <a:t>Colums</a:t>
            </a:r>
            <a:r>
              <a:rPr lang="en-GB"/>
              <a:t>)</a:t>
            </a:r>
            <a:endParaRPr lang="en-US"/>
          </a:p>
        </p:txBody>
      </p:sp>
      <p:sp>
        <p:nvSpPr>
          <p:cNvPr id="4" name="Freeform 3">
            <a:extLst>
              <a:ext uri="{FF2B5EF4-FFF2-40B4-BE49-F238E27FC236}">
                <a16:creationId xmlns:a16="http://schemas.microsoft.com/office/drawing/2014/main" id="{38A61DC4-4CFF-364A-2298-2DDC9E1F6E6C}"/>
              </a:ext>
            </a:extLst>
          </p:cNvPr>
          <p:cNvSpPr/>
          <p:nvPr userDrawn="1"/>
        </p:nvSpPr>
        <p:spPr>
          <a:xfrm>
            <a:off x="0" y="9546045"/>
            <a:ext cx="2363191" cy="478446"/>
          </a:xfrm>
          <a:custGeom>
            <a:avLst/>
            <a:gdLst>
              <a:gd name="connsiteX0" fmla="*/ 0 w 3240000"/>
              <a:gd name="connsiteY0" fmla="*/ 0 h 655963"/>
              <a:gd name="connsiteX1" fmla="*/ 2882013 w 3240000"/>
              <a:gd name="connsiteY1" fmla="*/ 0 h 655963"/>
              <a:gd name="connsiteX2" fmla="*/ 3240000 w 3240000"/>
              <a:gd name="connsiteY2" fmla="*/ 354938 h 655963"/>
              <a:gd name="connsiteX3" fmla="*/ 3240000 w 3240000"/>
              <a:gd name="connsiteY3" fmla="*/ 655963 h 655963"/>
              <a:gd name="connsiteX4" fmla="*/ 0 w 3240000"/>
              <a:gd name="connsiteY4" fmla="*/ 655963 h 655963"/>
              <a:gd name="connsiteX5" fmla="*/ 0 w 3240000"/>
              <a:gd name="connsiteY5" fmla="*/ 0 h 65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0000" h="655963">
                <a:moveTo>
                  <a:pt x="0" y="0"/>
                </a:moveTo>
                <a:lnTo>
                  <a:pt x="2882013" y="0"/>
                </a:lnTo>
                <a:cubicBezTo>
                  <a:pt x="3079133" y="0"/>
                  <a:pt x="3240000" y="159498"/>
                  <a:pt x="3240000" y="354938"/>
                </a:cubicBezTo>
                <a:lnTo>
                  <a:pt x="3240000" y="655963"/>
                </a:lnTo>
                <a:lnTo>
                  <a:pt x="0" y="655963"/>
                </a:lnTo>
                <a:lnTo>
                  <a:pt x="0" y="0"/>
                </a:lnTo>
                <a:close/>
              </a:path>
            </a:pathLst>
          </a:custGeom>
          <a:solidFill>
            <a:srgbClr val="F1A0C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34548434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quote/photo slide 1">
    <p:spTree>
      <p:nvGrpSpPr>
        <p:cNvPr id="1" name=""/>
        <p:cNvGrpSpPr/>
        <p:nvPr/>
      </p:nvGrpSpPr>
      <p:grpSpPr>
        <a:xfrm>
          <a:off x="0" y="0"/>
          <a:ext cx="0" cy="0"/>
          <a:chOff x="0" y="0"/>
          <a:chExt cx="0" cy="0"/>
        </a:xfrm>
      </p:grpSpPr>
      <p:sp>
        <p:nvSpPr>
          <p:cNvPr id="158" name="Freeform 157">
            <a:extLst>
              <a:ext uri="{FF2B5EF4-FFF2-40B4-BE49-F238E27FC236}">
                <a16:creationId xmlns:a16="http://schemas.microsoft.com/office/drawing/2014/main" id="{D603D9D3-F8C1-014C-A1BA-CC98725548E8}"/>
              </a:ext>
            </a:extLst>
          </p:cNvPr>
          <p:cNvSpPr/>
          <p:nvPr userDrawn="1"/>
        </p:nvSpPr>
        <p:spPr>
          <a:xfrm>
            <a:off x="326600" y="583660"/>
            <a:ext cx="3710562" cy="9400118"/>
          </a:xfrm>
          <a:custGeom>
            <a:avLst/>
            <a:gdLst>
              <a:gd name="connsiteX0" fmla="*/ 908901 w 908901"/>
              <a:gd name="connsiteY0" fmla="*/ 2711880 h 2711879"/>
              <a:gd name="connsiteX1" fmla="*/ 301407 w 908901"/>
              <a:gd name="connsiteY1" fmla="*/ 2711880 h 2711879"/>
              <a:gd name="connsiteX2" fmla="*/ 0 w 908901"/>
              <a:gd name="connsiteY2" fmla="*/ 2410560 h 2711879"/>
              <a:gd name="connsiteX3" fmla="*/ 0 w 908901"/>
              <a:gd name="connsiteY3" fmla="*/ 0 h 2711879"/>
              <a:gd name="connsiteX4" fmla="*/ 703642 w 908901"/>
              <a:gd name="connsiteY4" fmla="*/ 0 h 2711879"/>
              <a:gd name="connsiteX5" fmla="*/ 908901 w 908901"/>
              <a:gd name="connsiteY5" fmla="*/ 205200 h 2711879"/>
              <a:gd name="connsiteX6" fmla="*/ 908901 w 908901"/>
              <a:gd name="connsiteY6" fmla="*/ 2711880 h 271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8901" h="2711879">
                <a:moveTo>
                  <a:pt x="908901" y="2711880"/>
                </a:moveTo>
                <a:lnTo>
                  <a:pt x="301407" y="2711880"/>
                </a:lnTo>
                <a:cubicBezTo>
                  <a:pt x="135039" y="2711880"/>
                  <a:pt x="0" y="2576880"/>
                  <a:pt x="0" y="2410560"/>
                </a:cubicBezTo>
                <a:lnTo>
                  <a:pt x="0" y="0"/>
                </a:lnTo>
                <a:lnTo>
                  <a:pt x="703642" y="0"/>
                </a:lnTo>
                <a:cubicBezTo>
                  <a:pt x="817075" y="0"/>
                  <a:pt x="908901" y="91800"/>
                  <a:pt x="908901" y="205200"/>
                </a:cubicBezTo>
                <a:lnTo>
                  <a:pt x="908901" y="271188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56" name="Text Placeholder 23">
            <a:extLst>
              <a:ext uri="{FF2B5EF4-FFF2-40B4-BE49-F238E27FC236}">
                <a16:creationId xmlns:a16="http://schemas.microsoft.com/office/drawing/2014/main" id="{7DC7EF96-8108-0641-A4BF-5E7AB13B170D}"/>
              </a:ext>
            </a:extLst>
          </p:cNvPr>
          <p:cNvSpPr>
            <a:spLocks noGrp="1"/>
          </p:cNvSpPr>
          <p:nvPr>
            <p:ph type="body" sz="quarter" idx="14" hasCustomPrompt="1"/>
          </p:nvPr>
        </p:nvSpPr>
        <p:spPr>
          <a:xfrm>
            <a:off x="3260742" y="2315919"/>
            <a:ext cx="785328" cy="1056986"/>
          </a:xfrm>
          <a:prstGeom prst="rect">
            <a:avLst/>
          </a:prstGeom>
        </p:spPr>
        <p:txBody>
          <a:bodyPr anchor="t">
            <a:normAutofit/>
          </a:bodyPr>
          <a:lstStyle>
            <a:lvl1pPr marL="0" indent="0" algn="r">
              <a:buNone/>
              <a:defRPr sz="9600" b="1" i="0" baseline="0">
                <a:solidFill>
                  <a:srgbClr val="000000"/>
                </a:solidFill>
                <a:latin typeface="Times New Roman" charset="0"/>
                <a:ea typeface="Times New Roman" charset="0"/>
                <a:cs typeface="Times New Roman" charset="0"/>
              </a:defRPr>
            </a:lvl1pPr>
          </a:lstStyle>
          <a:p>
            <a:pPr lvl="0"/>
            <a:r>
              <a:rPr lang="en-US"/>
              <a:t>”</a:t>
            </a:r>
          </a:p>
        </p:txBody>
      </p:sp>
      <p:sp>
        <p:nvSpPr>
          <p:cNvPr id="57" name="Text Placeholder 23">
            <a:extLst>
              <a:ext uri="{FF2B5EF4-FFF2-40B4-BE49-F238E27FC236}">
                <a16:creationId xmlns:a16="http://schemas.microsoft.com/office/drawing/2014/main" id="{B4462BBB-3951-4F47-B7D8-693E7BC7334A}"/>
              </a:ext>
            </a:extLst>
          </p:cNvPr>
          <p:cNvSpPr>
            <a:spLocks noGrp="1"/>
          </p:cNvSpPr>
          <p:nvPr>
            <p:ph type="body" sz="quarter" idx="13" hasCustomPrompt="1"/>
          </p:nvPr>
        </p:nvSpPr>
        <p:spPr>
          <a:xfrm>
            <a:off x="618460" y="760600"/>
            <a:ext cx="3418702" cy="2586284"/>
          </a:xfrm>
          <a:prstGeom prst="rect">
            <a:avLst/>
          </a:prstGeom>
        </p:spPr>
        <p:txBody>
          <a:bodyPr anchor="ctr">
            <a:normAutofit/>
          </a:bodyPr>
          <a:lstStyle>
            <a:lvl1pPr marL="0" indent="0" algn="ctr">
              <a:buNone/>
              <a:defRPr sz="1900" b="0" i="1" baseline="0">
                <a:solidFill>
                  <a:srgbClr val="000000"/>
                </a:solidFill>
                <a:latin typeface="Calibri" panose="020F0502020204030204" pitchFamily="34" charset="0"/>
                <a:cs typeface="Calibri" panose="020F0502020204030204" pitchFamily="34" charset="0"/>
              </a:defRPr>
            </a:lvl1pPr>
          </a:lstStyle>
          <a:p>
            <a:pPr lvl="0"/>
            <a:r>
              <a:rPr lang="en-US"/>
              <a:t>Quote Slide</a:t>
            </a:r>
          </a:p>
        </p:txBody>
      </p:sp>
      <p:sp>
        <p:nvSpPr>
          <p:cNvPr id="58" name="Text Placeholder 23">
            <a:extLst>
              <a:ext uri="{FF2B5EF4-FFF2-40B4-BE49-F238E27FC236}">
                <a16:creationId xmlns:a16="http://schemas.microsoft.com/office/drawing/2014/main" id="{EB3FD478-412D-C64F-85F3-3C0B522FCB9C}"/>
              </a:ext>
            </a:extLst>
          </p:cNvPr>
          <p:cNvSpPr>
            <a:spLocks noGrp="1"/>
          </p:cNvSpPr>
          <p:nvPr>
            <p:ph type="body" sz="quarter" idx="15" hasCustomPrompt="1"/>
          </p:nvPr>
        </p:nvSpPr>
        <p:spPr>
          <a:xfrm>
            <a:off x="609552" y="734579"/>
            <a:ext cx="2003444" cy="936605"/>
          </a:xfrm>
          <a:prstGeom prst="rect">
            <a:avLst/>
          </a:prstGeom>
        </p:spPr>
        <p:txBody>
          <a:bodyPr anchor="t">
            <a:normAutofit/>
          </a:bodyPr>
          <a:lstStyle>
            <a:lvl1pPr marL="0" indent="0" algn="l">
              <a:buNone/>
              <a:defRPr sz="9600" b="1" i="0" baseline="0">
                <a:solidFill>
                  <a:srgbClr val="000000"/>
                </a:solidFill>
                <a:latin typeface="Times New Roman" charset="0"/>
                <a:ea typeface="Times New Roman" charset="0"/>
                <a:cs typeface="Times New Roman" charset="0"/>
              </a:defRPr>
            </a:lvl1pPr>
          </a:lstStyle>
          <a:p>
            <a:pPr lvl="0"/>
            <a:r>
              <a:rPr lang="en-US"/>
              <a:t>“</a:t>
            </a:r>
          </a:p>
        </p:txBody>
      </p:sp>
      <p:sp>
        <p:nvSpPr>
          <p:cNvPr id="156" name="Slide Number Placeholder 5">
            <a:extLst>
              <a:ext uri="{FF2B5EF4-FFF2-40B4-BE49-F238E27FC236}">
                <a16:creationId xmlns:a16="http://schemas.microsoft.com/office/drawing/2014/main" id="{10FCBF50-D159-4B46-ACA6-F3FCADA6E351}"/>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
        <p:nvSpPr>
          <p:cNvPr id="12" name="Picture Placeholder 11">
            <a:extLst>
              <a:ext uri="{FF2B5EF4-FFF2-40B4-BE49-F238E27FC236}">
                <a16:creationId xmlns:a16="http://schemas.microsoft.com/office/drawing/2014/main" id="{6D93B822-7E81-5641-A50D-230B755C3AA1}"/>
              </a:ext>
            </a:extLst>
          </p:cNvPr>
          <p:cNvSpPr>
            <a:spLocks noGrp="1"/>
          </p:cNvSpPr>
          <p:nvPr>
            <p:ph type="pic" sz="quarter" idx="42"/>
          </p:nvPr>
        </p:nvSpPr>
        <p:spPr>
          <a:xfrm>
            <a:off x="31548" y="3701709"/>
            <a:ext cx="6056028" cy="5437409"/>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a:solidFill>
            <a:schemeClr val="bg1">
              <a:lumMod val="85000"/>
            </a:schemeClr>
          </a:solidFill>
          <a:ln>
            <a:noFill/>
          </a:ln>
        </p:spPr>
        <p:txBody>
          <a:bodyPr wrap="square">
            <a:noAutofit/>
          </a:bodyPr>
          <a:lstStyle>
            <a:lvl1pPr marL="0" indent="0">
              <a:buNone/>
              <a:defRPr sz="800" b="0" i="0">
                <a:latin typeface="Calibri" panose="020F0502020204030204" pitchFamily="34" charset="0"/>
                <a:cs typeface="Calibri" panose="020F0502020204030204" pitchFamily="34" charset="0"/>
              </a:defRPr>
            </a:lvl1pPr>
          </a:lstStyle>
          <a:p>
            <a:endParaRPr lang="en-US"/>
          </a:p>
        </p:txBody>
      </p:sp>
    </p:spTree>
    <p:extLst>
      <p:ext uri="{BB962C8B-B14F-4D97-AF65-F5344CB8AC3E}">
        <p14:creationId xmlns:p14="http://schemas.microsoft.com/office/powerpoint/2010/main" val="24101356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theme" Target="../theme/theme2.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19728" y="569242"/>
            <a:ext cx="6520220" cy="2066590"/>
          </a:xfrm>
          <a:prstGeom prst="rect">
            <a:avLst/>
          </a:prstGeom>
        </p:spPr>
        <p:txBody>
          <a:bodyPr vert="horz" lIns="91440" tIns="45720" rIns="91440" bIns="45720" rtlCol="0" anchor="ctr">
            <a:normAutofit/>
          </a:bodyPr>
          <a:lstStyle/>
          <a:p>
            <a:r>
              <a:rPr lang="en-GB"/>
              <a:t>Click to edit Master title style</a:t>
            </a:r>
            <a:endParaRPr lang="en-US"/>
          </a:p>
        </p:txBody>
      </p:sp>
      <p:sp>
        <p:nvSpPr>
          <p:cNvPr id="3" name="Text Placeholder 2"/>
          <p:cNvSpPr>
            <a:spLocks noGrp="1"/>
          </p:cNvSpPr>
          <p:nvPr>
            <p:ph type="body" idx="1"/>
          </p:nvPr>
        </p:nvSpPr>
        <p:spPr>
          <a:xfrm>
            <a:off x="519728" y="2846200"/>
            <a:ext cx="6520220" cy="6783857"/>
          </a:xfrm>
          <a:prstGeom prst="rect">
            <a:avLst/>
          </a:prstGeom>
        </p:spPr>
        <p:txBody>
          <a:bodyPr vert="horz" lIns="91440" tIns="45720" rIns="91440" bIns="45720" rtlCol="0">
            <a:norm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10" name="Slide Number Placeholder 5">
            <a:extLst>
              <a:ext uri="{FF2B5EF4-FFF2-40B4-BE49-F238E27FC236}">
                <a16:creationId xmlns:a16="http://schemas.microsoft.com/office/drawing/2014/main" id="{27D4BD39-FC27-6B4F-AA5E-C3CF9179CB4A}"/>
              </a:ext>
            </a:extLst>
          </p:cNvPr>
          <p:cNvSpPr>
            <a:spLocks noGrp="1"/>
          </p:cNvSpPr>
          <p:nvPr>
            <p:ph type="sldNum" sz="quarter" idx="4"/>
          </p:nvPr>
        </p:nvSpPr>
        <p:spPr>
          <a:xfrm>
            <a:off x="6246356" y="10158647"/>
            <a:ext cx="988834" cy="465822"/>
          </a:xfrm>
          <a:prstGeom prst="rect">
            <a:avLst/>
          </a:prstGeom>
        </p:spPr>
        <p:txBody>
          <a:bodyPr vert="horz" lIns="91440" tIns="45720" rIns="91440" bIns="45720" rtlCol="0" anchor="ctr"/>
          <a:lstStyle>
            <a:lvl1pPr algn="r">
              <a:defRPr sz="700" b="0" i="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stStyle>
          <a:p>
            <a:fld id="{CB2079F2-58AF-ED44-82D7-E04B2F6FD686}" type="slidenum">
              <a:rPr lang="en-US" smtClean="0"/>
              <a:pPr/>
              <a:t>‹#›</a:t>
            </a:fld>
            <a:endParaRPr lang="en-US"/>
          </a:p>
        </p:txBody>
      </p:sp>
      <p:sp>
        <p:nvSpPr>
          <p:cNvPr id="11" name="Text Box 5">
            <a:extLst>
              <a:ext uri="{FF2B5EF4-FFF2-40B4-BE49-F238E27FC236}">
                <a16:creationId xmlns:a16="http://schemas.microsoft.com/office/drawing/2014/main" id="{B22EC229-BE6D-DF49-9F4C-E3905A756919}"/>
              </a:ext>
            </a:extLst>
          </p:cNvPr>
          <p:cNvSpPr txBox="1"/>
          <p:nvPr userDrawn="1"/>
        </p:nvSpPr>
        <p:spPr>
          <a:xfrm>
            <a:off x="5205046" y="10196859"/>
            <a:ext cx="1707858" cy="369541"/>
          </a:xfrm>
          <a:prstGeom prst="rect">
            <a:avLst/>
          </a:prstGeom>
          <a:noFill/>
          <a:ln>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r>
              <a:rPr lang="en-US" sz="800" b="0" i="0">
                <a:solidFill>
                  <a:schemeClr val="tx1">
                    <a:lumMod val="65000"/>
                    <a:lumOff val="35000"/>
                  </a:schemeClr>
                </a:solidFill>
                <a:effectLst/>
                <a:latin typeface="Calibri" panose="020F0502020204030204" pitchFamily="34" charset="0"/>
                <a:ea typeface="Open Sans" panose="020B0606030504020204" pitchFamily="34" charset="0"/>
                <a:cs typeface="Calibri" panose="020F0502020204030204" pitchFamily="34" charset="0"/>
              </a:rPr>
              <a:t>ethical food entrepreneurship</a:t>
            </a:r>
            <a:endParaRPr lang="en-IE" sz="800" b="0" i="0">
              <a:solidFill>
                <a:schemeClr val="tx1">
                  <a:lumMod val="65000"/>
                  <a:lumOff val="35000"/>
                </a:schemeClr>
              </a:solidFill>
              <a:effectLst/>
              <a:latin typeface="Calibri" panose="020F0502020204030204" pitchFamily="34" charset="0"/>
              <a:ea typeface="Open Sans" panose="020B0606030504020204" pitchFamily="34" charset="0"/>
              <a:cs typeface="Calibri" panose="020F0502020204030204" pitchFamily="34" charset="0"/>
            </a:endParaRPr>
          </a:p>
        </p:txBody>
      </p:sp>
      <p:cxnSp>
        <p:nvCxnSpPr>
          <p:cNvPr id="12" name="Straight Connector 11">
            <a:extLst>
              <a:ext uri="{FF2B5EF4-FFF2-40B4-BE49-F238E27FC236}">
                <a16:creationId xmlns:a16="http://schemas.microsoft.com/office/drawing/2014/main" id="{F1C28406-301D-E54B-8C38-673C769FFDD6}"/>
              </a:ext>
            </a:extLst>
          </p:cNvPr>
          <p:cNvCxnSpPr>
            <a:cxnSpLocks/>
            <a:endCxn id="11" idx="1"/>
          </p:cNvCxnSpPr>
          <p:nvPr userDrawn="1"/>
        </p:nvCxnSpPr>
        <p:spPr>
          <a:xfrm flipV="1">
            <a:off x="12888" y="10381630"/>
            <a:ext cx="5192158" cy="883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91014926"/>
      </p:ext>
    </p:extLst>
  </p:cSld>
  <p:clrMap bg1="lt1" tx1="dk1" bg2="lt2" tx2="dk2" accent1="accent1" accent2="accent2" accent3="accent3" accent4="accent4" accent5="accent5" accent6="accent6" hlink="hlink" folHlink="folHlink"/>
  <p:sldLayoutIdLst>
    <p:sldLayoutId id="2147483930" r:id="rId1"/>
    <p:sldLayoutId id="2147483931" r:id="rId2"/>
    <p:sldLayoutId id="2147483945" r:id="rId3"/>
    <p:sldLayoutId id="2147483946" r:id="rId4"/>
    <p:sldLayoutId id="2147483947" r:id="rId5"/>
    <p:sldLayoutId id="2147483948" r:id="rId6"/>
    <p:sldLayoutId id="2147483949" r:id="rId7"/>
    <p:sldLayoutId id="2147483950" r:id="rId8"/>
    <p:sldLayoutId id="2147483951" r:id="rId9"/>
    <p:sldLayoutId id="2147483952" r:id="rId10"/>
    <p:sldLayoutId id="2147483953" r:id="rId11"/>
    <p:sldLayoutId id="2147483954" r:id="rId12"/>
  </p:sldLayoutIdLst>
  <p:hf hdr="0" ftr="0" dt="0"/>
  <p:txStyles>
    <p:titleStyle>
      <a:lvl1pPr algn="l" defTabSz="755934" rtl="0" eaLnBrk="1" latinLnBrk="0" hangingPunct="1">
        <a:lnSpc>
          <a:spcPct val="90000"/>
        </a:lnSpc>
        <a:spcBef>
          <a:spcPct val="0"/>
        </a:spcBef>
        <a:buNone/>
        <a:defRPr sz="3637" b="0" i="0" kern="1200">
          <a:solidFill>
            <a:srgbClr val="5C5C5C"/>
          </a:solidFill>
          <a:latin typeface="Calibri" panose="020F0502020204030204" pitchFamily="34" charset="0"/>
          <a:ea typeface="+mj-ea"/>
          <a:cs typeface="Calibri" panose="020F0502020204030204" pitchFamily="34" charset="0"/>
        </a:defRPr>
      </a:lvl1pPr>
    </p:titleStyle>
    <p:bodyStyle>
      <a:lvl1pPr marL="188984" indent="-188984" algn="l" defTabSz="755934" rtl="0" eaLnBrk="1" latinLnBrk="0" hangingPunct="1">
        <a:lnSpc>
          <a:spcPct val="90000"/>
        </a:lnSpc>
        <a:spcBef>
          <a:spcPts val="827"/>
        </a:spcBef>
        <a:buFont typeface="Arial" panose="020B0604020202020204" pitchFamily="34" charset="0"/>
        <a:buChar char="•"/>
        <a:defRPr sz="2315" kern="1200">
          <a:solidFill>
            <a:srgbClr val="5C5C5C"/>
          </a:solidFill>
          <a:latin typeface="Calibri" panose="020F0502020204030204" pitchFamily="34" charset="0"/>
          <a:ea typeface="+mn-ea"/>
          <a:cs typeface="Calibri" panose="020F0502020204030204" pitchFamily="34" charset="0"/>
        </a:defRPr>
      </a:lvl1pPr>
      <a:lvl2pPr marL="566951" indent="-188984" algn="l" defTabSz="755934" rtl="0" eaLnBrk="1" latinLnBrk="0" hangingPunct="1">
        <a:lnSpc>
          <a:spcPct val="90000"/>
        </a:lnSpc>
        <a:spcBef>
          <a:spcPts val="413"/>
        </a:spcBef>
        <a:buFont typeface="Arial" panose="020B0604020202020204" pitchFamily="34" charset="0"/>
        <a:buChar char="•"/>
        <a:defRPr sz="1984" kern="1200">
          <a:solidFill>
            <a:srgbClr val="5C5C5C"/>
          </a:solidFill>
          <a:latin typeface="Calibri" panose="020F0502020204030204" pitchFamily="34" charset="0"/>
          <a:ea typeface="+mn-ea"/>
          <a:cs typeface="Calibri" panose="020F0502020204030204" pitchFamily="34" charset="0"/>
        </a:defRPr>
      </a:lvl2pPr>
      <a:lvl3pPr marL="944918" indent="-188984" algn="l" defTabSz="755934" rtl="0" eaLnBrk="1" latinLnBrk="0" hangingPunct="1">
        <a:lnSpc>
          <a:spcPct val="90000"/>
        </a:lnSpc>
        <a:spcBef>
          <a:spcPts val="413"/>
        </a:spcBef>
        <a:buFont typeface="Arial" panose="020B0604020202020204" pitchFamily="34" charset="0"/>
        <a:buChar char="•"/>
        <a:defRPr sz="1653" kern="1200">
          <a:solidFill>
            <a:srgbClr val="5C5C5C"/>
          </a:solidFill>
          <a:latin typeface="Calibri" panose="020F0502020204030204" pitchFamily="34" charset="0"/>
          <a:ea typeface="+mn-ea"/>
          <a:cs typeface="Calibri" panose="020F0502020204030204" pitchFamily="34" charset="0"/>
        </a:defRPr>
      </a:lvl3pPr>
      <a:lvl4pPr marL="1322885" indent="-188984" algn="l" defTabSz="755934" rtl="0" eaLnBrk="1" latinLnBrk="0" hangingPunct="1">
        <a:lnSpc>
          <a:spcPct val="90000"/>
        </a:lnSpc>
        <a:spcBef>
          <a:spcPts val="413"/>
        </a:spcBef>
        <a:buFont typeface="Arial" panose="020B0604020202020204" pitchFamily="34" charset="0"/>
        <a:buChar char="•"/>
        <a:defRPr sz="1488" kern="1200">
          <a:solidFill>
            <a:srgbClr val="5C5C5C"/>
          </a:solidFill>
          <a:latin typeface="Calibri" panose="020F0502020204030204" pitchFamily="34" charset="0"/>
          <a:ea typeface="+mn-ea"/>
          <a:cs typeface="Calibri" panose="020F0502020204030204" pitchFamily="34" charset="0"/>
        </a:defRPr>
      </a:lvl4pPr>
      <a:lvl5pPr marL="1700853" indent="-188984" algn="l" defTabSz="755934" rtl="0" eaLnBrk="1" latinLnBrk="0" hangingPunct="1">
        <a:lnSpc>
          <a:spcPct val="90000"/>
        </a:lnSpc>
        <a:spcBef>
          <a:spcPts val="413"/>
        </a:spcBef>
        <a:buFont typeface="Arial" panose="020B0604020202020204" pitchFamily="34" charset="0"/>
        <a:buChar char="•"/>
        <a:defRPr sz="1488" kern="1200">
          <a:solidFill>
            <a:srgbClr val="5C5C5C"/>
          </a:solidFill>
          <a:latin typeface="Calibri" panose="020F0502020204030204" pitchFamily="34" charset="0"/>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p:bodyStyle>
    <p:otherStyle>
      <a:defPPr>
        <a:defRPr lang="en-US"/>
      </a:defPPr>
      <a:lvl1pPr marL="0" algn="l" defTabSz="755934" rtl="0" eaLnBrk="1" latinLnBrk="0" hangingPunct="1">
        <a:defRPr sz="1488" kern="1200">
          <a:solidFill>
            <a:schemeClr val="tx1"/>
          </a:solidFill>
          <a:latin typeface="+mn-lt"/>
          <a:ea typeface="+mn-ea"/>
          <a:cs typeface="+mn-cs"/>
        </a:defRPr>
      </a:lvl1pPr>
      <a:lvl2pPr marL="377967" algn="l" defTabSz="755934" rtl="0" eaLnBrk="1" latinLnBrk="0" hangingPunct="1">
        <a:defRPr sz="1488" kern="1200">
          <a:solidFill>
            <a:schemeClr val="tx1"/>
          </a:solidFill>
          <a:latin typeface="+mn-lt"/>
          <a:ea typeface="+mn-ea"/>
          <a:cs typeface="+mn-cs"/>
        </a:defRPr>
      </a:lvl2pPr>
      <a:lvl3pPr marL="755934" algn="l" defTabSz="755934" rtl="0" eaLnBrk="1" latinLnBrk="0" hangingPunct="1">
        <a:defRPr sz="1488" kern="1200">
          <a:solidFill>
            <a:schemeClr val="tx1"/>
          </a:solidFill>
          <a:latin typeface="+mn-lt"/>
          <a:ea typeface="+mn-ea"/>
          <a:cs typeface="+mn-cs"/>
        </a:defRPr>
      </a:lvl3pPr>
      <a:lvl4pPr marL="1133902" algn="l" defTabSz="755934" rtl="0" eaLnBrk="1" latinLnBrk="0" hangingPunct="1">
        <a:defRPr sz="1488" kern="1200">
          <a:solidFill>
            <a:schemeClr val="tx1"/>
          </a:solidFill>
          <a:latin typeface="+mn-lt"/>
          <a:ea typeface="+mn-ea"/>
          <a:cs typeface="+mn-cs"/>
        </a:defRPr>
      </a:lvl4pPr>
      <a:lvl5pPr marL="1511869" algn="l" defTabSz="755934" rtl="0" eaLnBrk="1" latinLnBrk="0" hangingPunct="1">
        <a:defRPr sz="1488" kern="1200">
          <a:solidFill>
            <a:schemeClr val="tx1"/>
          </a:solidFill>
          <a:latin typeface="+mn-lt"/>
          <a:ea typeface="+mn-ea"/>
          <a:cs typeface="+mn-cs"/>
        </a:defRPr>
      </a:lvl5pPr>
      <a:lvl6pPr marL="1889836" algn="l" defTabSz="755934" rtl="0" eaLnBrk="1" latinLnBrk="0" hangingPunct="1">
        <a:defRPr sz="1488" kern="1200">
          <a:solidFill>
            <a:schemeClr val="tx1"/>
          </a:solidFill>
          <a:latin typeface="+mn-lt"/>
          <a:ea typeface="+mn-ea"/>
          <a:cs typeface="+mn-cs"/>
        </a:defRPr>
      </a:lvl6pPr>
      <a:lvl7pPr marL="2267803" algn="l" defTabSz="755934" rtl="0" eaLnBrk="1" latinLnBrk="0" hangingPunct="1">
        <a:defRPr sz="1488" kern="1200">
          <a:solidFill>
            <a:schemeClr val="tx1"/>
          </a:solidFill>
          <a:latin typeface="+mn-lt"/>
          <a:ea typeface="+mn-ea"/>
          <a:cs typeface="+mn-cs"/>
        </a:defRPr>
      </a:lvl7pPr>
      <a:lvl8pPr marL="2645771" algn="l" defTabSz="755934" rtl="0" eaLnBrk="1" latinLnBrk="0" hangingPunct="1">
        <a:defRPr sz="1488" kern="1200">
          <a:solidFill>
            <a:schemeClr val="tx1"/>
          </a:solidFill>
          <a:latin typeface="+mn-lt"/>
          <a:ea typeface="+mn-ea"/>
          <a:cs typeface="+mn-cs"/>
        </a:defRPr>
      </a:lvl8pPr>
      <a:lvl9pPr marL="3023738" algn="l" defTabSz="755934" rtl="0" eaLnBrk="1" latinLnBrk="0" hangingPunct="1">
        <a:defRPr sz="1488"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0" name="Slide Number Placeholder 5">
            <a:extLst>
              <a:ext uri="{FF2B5EF4-FFF2-40B4-BE49-F238E27FC236}">
                <a16:creationId xmlns:a16="http://schemas.microsoft.com/office/drawing/2014/main" id="{BC872740-AF4D-0242-B897-B6428B3B26BF}"/>
              </a:ext>
            </a:extLst>
          </p:cNvPr>
          <p:cNvSpPr>
            <a:spLocks noGrp="1"/>
          </p:cNvSpPr>
          <p:nvPr>
            <p:ph type="sldNum" sz="quarter" idx="4"/>
          </p:nvPr>
        </p:nvSpPr>
        <p:spPr>
          <a:xfrm>
            <a:off x="6246356" y="10158647"/>
            <a:ext cx="988834" cy="465822"/>
          </a:xfrm>
          <a:prstGeom prst="rect">
            <a:avLst/>
          </a:prstGeom>
        </p:spPr>
        <p:txBody>
          <a:bodyPr vert="horz" lIns="91440" tIns="45720" rIns="91440" bIns="45720" rtlCol="0" anchor="ctr"/>
          <a:lstStyle>
            <a:lvl1pPr algn="r">
              <a:defRPr sz="700" b="0" i="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stStyle>
          <a:p>
            <a:fld id="{CB2079F2-58AF-ED44-82D7-E04B2F6FD686}" type="slidenum">
              <a:rPr lang="en-US" smtClean="0"/>
              <a:pPr/>
              <a:t>‹#›</a:t>
            </a:fld>
            <a:endParaRPr lang="en-US"/>
          </a:p>
        </p:txBody>
      </p:sp>
      <p:sp>
        <p:nvSpPr>
          <p:cNvPr id="11" name="Text Box 5">
            <a:extLst>
              <a:ext uri="{FF2B5EF4-FFF2-40B4-BE49-F238E27FC236}">
                <a16:creationId xmlns:a16="http://schemas.microsoft.com/office/drawing/2014/main" id="{CAEB64CA-1B0B-4548-925A-EA887BB8A833}"/>
              </a:ext>
            </a:extLst>
          </p:cNvPr>
          <p:cNvSpPr txBox="1"/>
          <p:nvPr userDrawn="1"/>
        </p:nvSpPr>
        <p:spPr>
          <a:xfrm>
            <a:off x="5205046" y="10196859"/>
            <a:ext cx="1707858" cy="369541"/>
          </a:xfrm>
          <a:prstGeom prst="rect">
            <a:avLst/>
          </a:prstGeom>
          <a:noFill/>
          <a:ln>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r>
              <a:rPr lang="en-US" sz="800" b="0" i="0">
                <a:solidFill>
                  <a:schemeClr val="tx1">
                    <a:lumMod val="65000"/>
                    <a:lumOff val="35000"/>
                  </a:schemeClr>
                </a:solidFill>
                <a:effectLst/>
                <a:latin typeface="Calibri" panose="020F0502020204030204" pitchFamily="34" charset="0"/>
                <a:ea typeface="Open Sans" panose="020B0606030504020204" pitchFamily="34" charset="0"/>
                <a:cs typeface="Calibri" panose="020F0502020204030204" pitchFamily="34" charset="0"/>
              </a:rPr>
              <a:t>ethical food entrepreneurship</a:t>
            </a:r>
            <a:endParaRPr lang="en-IE" sz="800" b="0" i="0">
              <a:solidFill>
                <a:schemeClr val="tx1">
                  <a:lumMod val="65000"/>
                  <a:lumOff val="35000"/>
                </a:schemeClr>
              </a:solidFill>
              <a:effectLst/>
              <a:latin typeface="Calibri" panose="020F0502020204030204" pitchFamily="34" charset="0"/>
              <a:ea typeface="Open Sans" panose="020B0606030504020204" pitchFamily="34" charset="0"/>
              <a:cs typeface="Calibri" panose="020F0502020204030204" pitchFamily="34" charset="0"/>
            </a:endParaRPr>
          </a:p>
        </p:txBody>
      </p:sp>
      <p:cxnSp>
        <p:nvCxnSpPr>
          <p:cNvPr id="12" name="Straight Connector 11">
            <a:extLst>
              <a:ext uri="{FF2B5EF4-FFF2-40B4-BE49-F238E27FC236}">
                <a16:creationId xmlns:a16="http://schemas.microsoft.com/office/drawing/2014/main" id="{A4E5DD0F-DE19-3241-87F5-64CDF481736D}"/>
              </a:ext>
            </a:extLst>
          </p:cNvPr>
          <p:cNvCxnSpPr>
            <a:cxnSpLocks/>
            <a:endCxn id="11" idx="1"/>
          </p:cNvCxnSpPr>
          <p:nvPr userDrawn="1"/>
        </p:nvCxnSpPr>
        <p:spPr>
          <a:xfrm flipV="1">
            <a:off x="12888" y="10381630"/>
            <a:ext cx="5192158" cy="883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28856880"/>
      </p:ext>
    </p:extLst>
  </p:cSld>
  <p:clrMap bg1="lt1" tx1="dk1" bg2="lt2" tx2="dk2" accent1="accent1" accent2="accent2" accent3="accent3" accent4="accent4" accent5="accent5" accent6="accent6" hlink="hlink" folHlink="folHlink"/>
  <p:sldLayoutIdLst>
    <p:sldLayoutId id="2147483934" r:id="rId1"/>
    <p:sldLayoutId id="2147483935" r:id="rId2"/>
    <p:sldLayoutId id="2147483936" r:id="rId3"/>
    <p:sldLayoutId id="2147483937" r:id="rId4"/>
    <p:sldLayoutId id="2147483938" r:id="rId5"/>
    <p:sldLayoutId id="2147483939" r:id="rId6"/>
    <p:sldLayoutId id="2147483940" r:id="rId7"/>
    <p:sldLayoutId id="2147483941" r:id="rId8"/>
    <p:sldLayoutId id="2147483942" r:id="rId9"/>
    <p:sldLayoutId id="2147483943" r:id="rId10"/>
    <p:sldLayoutId id="2147483944" r:id="rId11"/>
  </p:sldLayoutIdLst>
  <p:hf hdr="0"/>
  <p:txStyles>
    <p:titleStyle>
      <a:lvl1pPr algn="l" defTabSz="2072941" rtl="0" eaLnBrk="1" latinLnBrk="0" hangingPunct="1">
        <a:lnSpc>
          <a:spcPct val="90000"/>
        </a:lnSpc>
        <a:spcBef>
          <a:spcPct val="0"/>
        </a:spcBef>
        <a:buNone/>
        <a:defRPr sz="9975" kern="1200">
          <a:solidFill>
            <a:srgbClr val="011E3B"/>
          </a:solidFill>
          <a:latin typeface="Poppins" pitchFamily="2" charset="77"/>
          <a:ea typeface="+mj-ea"/>
          <a:cs typeface="Poppins" pitchFamily="2" charset="77"/>
        </a:defRPr>
      </a:lvl1pPr>
    </p:titleStyle>
    <p:body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p:bodyStyle>
    <p:otherStyle>
      <a:defPPr>
        <a:defRPr lang="en-US"/>
      </a:defPPr>
      <a:lvl1pPr marL="0" algn="l" defTabSz="2072941" rtl="0" eaLnBrk="1" latinLnBrk="0" hangingPunct="1">
        <a:defRPr sz="4080" kern="1200">
          <a:solidFill>
            <a:schemeClr val="tx1"/>
          </a:solidFill>
          <a:latin typeface="+mn-lt"/>
          <a:ea typeface="+mn-ea"/>
          <a:cs typeface="+mn-cs"/>
        </a:defRPr>
      </a:lvl1pPr>
      <a:lvl2pPr marL="1036469" algn="l" defTabSz="2072941" rtl="0" eaLnBrk="1" latinLnBrk="0" hangingPunct="1">
        <a:defRPr sz="4080" kern="1200">
          <a:solidFill>
            <a:schemeClr val="tx1"/>
          </a:solidFill>
          <a:latin typeface="+mn-lt"/>
          <a:ea typeface="+mn-ea"/>
          <a:cs typeface="+mn-cs"/>
        </a:defRPr>
      </a:lvl2pPr>
      <a:lvl3pPr marL="2072941" algn="l" defTabSz="2072941" rtl="0" eaLnBrk="1" latinLnBrk="0" hangingPunct="1">
        <a:defRPr sz="4080" kern="1200">
          <a:solidFill>
            <a:schemeClr val="tx1"/>
          </a:solidFill>
          <a:latin typeface="+mn-lt"/>
          <a:ea typeface="+mn-ea"/>
          <a:cs typeface="+mn-cs"/>
        </a:defRPr>
      </a:lvl3pPr>
      <a:lvl4pPr marL="3109412" algn="l" defTabSz="2072941" rtl="0" eaLnBrk="1" latinLnBrk="0" hangingPunct="1">
        <a:defRPr sz="4080" kern="1200">
          <a:solidFill>
            <a:schemeClr val="tx1"/>
          </a:solidFill>
          <a:latin typeface="+mn-lt"/>
          <a:ea typeface="+mn-ea"/>
          <a:cs typeface="+mn-cs"/>
        </a:defRPr>
      </a:lvl4pPr>
      <a:lvl5pPr marL="4145883" algn="l" defTabSz="2072941" rtl="0" eaLnBrk="1" latinLnBrk="0" hangingPunct="1">
        <a:defRPr sz="4080" kern="1200">
          <a:solidFill>
            <a:schemeClr val="tx1"/>
          </a:solidFill>
          <a:latin typeface="+mn-lt"/>
          <a:ea typeface="+mn-ea"/>
          <a:cs typeface="+mn-cs"/>
        </a:defRPr>
      </a:lvl5pPr>
      <a:lvl6pPr marL="5182352" algn="l" defTabSz="2072941" rtl="0" eaLnBrk="1" latinLnBrk="0" hangingPunct="1">
        <a:defRPr sz="4080" kern="1200">
          <a:solidFill>
            <a:schemeClr val="tx1"/>
          </a:solidFill>
          <a:latin typeface="+mn-lt"/>
          <a:ea typeface="+mn-ea"/>
          <a:cs typeface="+mn-cs"/>
        </a:defRPr>
      </a:lvl6pPr>
      <a:lvl7pPr marL="6218822" algn="l" defTabSz="2072941" rtl="0" eaLnBrk="1" latinLnBrk="0" hangingPunct="1">
        <a:defRPr sz="4080" kern="1200">
          <a:solidFill>
            <a:schemeClr val="tx1"/>
          </a:solidFill>
          <a:latin typeface="+mn-lt"/>
          <a:ea typeface="+mn-ea"/>
          <a:cs typeface="+mn-cs"/>
        </a:defRPr>
      </a:lvl7pPr>
      <a:lvl8pPr marL="7255294" algn="l" defTabSz="2072941" rtl="0" eaLnBrk="1" latinLnBrk="0" hangingPunct="1">
        <a:defRPr sz="4080" kern="1200">
          <a:solidFill>
            <a:schemeClr val="tx1"/>
          </a:solidFill>
          <a:latin typeface="+mn-lt"/>
          <a:ea typeface="+mn-ea"/>
          <a:cs typeface="+mn-cs"/>
        </a:defRPr>
      </a:lvl8pPr>
      <a:lvl9pPr marL="8291764" algn="l" defTabSz="2072941" rtl="0" eaLnBrk="1" latinLnBrk="0" hangingPunct="1">
        <a:defRPr sz="408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8" Type="http://schemas.openxmlformats.org/officeDocument/2006/relationships/image" Target="../media/image29.png"/><Relationship Id="rId3" Type="http://schemas.openxmlformats.org/officeDocument/2006/relationships/image" Target="../media/image26.emf"/><Relationship Id="rId7" Type="http://schemas.openxmlformats.org/officeDocument/2006/relationships/image" Target="../media/image28.svg"/><Relationship Id="rId2" Type="http://schemas.openxmlformats.org/officeDocument/2006/relationships/image" Target="../media/image25.png"/><Relationship Id="rId1" Type="http://schemas.openxmlformats.org/officeDocument/2006/relationships/slideLayout" Target="../slideLayouts/slideLayout8.xml"/><Relationship Id="rId6" Type="http://schemas.openxmlformats.org/officeDocument/2006/relationships/image" Target="../media/image27.png"/><Relationship Id="rId5" Type="http://schemas.openxmlformats.org/officeDocument/2006/relationships/hyperlink" Target="https://www.biasol.ie/" TargetMode="External"/><Relationship Id="rId10" Type="http://schemas.openxmlformats.org/officeDocument/2006/relationships/hyperlink" Target="https://www.tiktok.com/@biasolfoods" TargetMode="External"/><Relationship Id="rId4" Type="http://schemas.openxmlformats.org/officeDocument/2006/relationships/hyperlink" Target="https://www.facebook.com/biasolfoods" TargetMode="External"/><Relationship Id="rId9" Type="http://schemas.openxmlformats.org/officeDocument/2006/relationships/hyperlink" Target="https://www.instagram.com/biasolfoods" TargetMode="External"/></Relationships>
</file>

<file path=ppt/slides/_rels/slide11.xml.rels><?xml version="1.0" encoding="UTF-8" standalone="yes"?>
<Relationships xmlns="http://schemas.openxmlformats.org/package/2006/relationships"><Relationship Id="rId3" Type="http://schemas.openxmlformats.org/officeDocument/2006/relationships/hyperlink" Target="https://www.biasol.ie/" TargetMode="External"/><Relationship Id="rId2" Type="http://schemas.openxmlformats.org/officeDocument/2006/relationships/image" Target="../media/image30.jpeg"/><Relationship Id="rId1" Type="http://schemas.openxmlformats.org/officeDocument/2006/relationships/slideLayout" Target="../slideLayouts/slideLayout9.xml"/><Relationship Id="rId4" Type="http://schemas.openxmlformats.org/officeDocument/2006/relationships/image" Target="../media/image29.png"/></Relationships>
</file>

<file path=ppt/slides/_rels/slide12.xml.rels><?xml version="1.0" encoding="UTF-8" standalone="yes"?>
<Relationships xmlns="http://schemas.openxmlformats.org/package/2006/relationships"><Relationship Id="rId8" Type="http://schemas.openxmlformats.org/officeDocument/2006/relationships/hyperlink" Target="https://creamofthecropfood.com/" TargetMode="External"/><Relationship Id="rId3" Type="http://schemas.openxmlformats.org/officeDocument/2006/relationships/hyperlink" Target="https://oec.world/en/profile/bilateral-product/bananas/reporter/irl#:~:text=Imports%20In%202021%2C%20Ireland%20imported%20%2450.5M%20in%20Bananas%2C,Netherlands%20%28%246.59M%29%2C%20Dominican%20Republic%20%28%243.48M%29%2C%20and%20Nicaragua%20%28%243.47M%29." TargetMode="External"/><Relationship Id="rId7" Type="http://schemas.openxmlformats.org/officeDocument/2006/relationships/hyperlink" Target="https://www.facebook.com/creamofthecropgelato" TargetMode="External"/><Relationship Id="rId12" Type="http://schemas.openxmlformats.org/officeDocument/2006/relationships/hyperlink" Target="https://www.instagram.com/creamofthecropfood/" TargetMode="External"/><Relationship Id="rId2" Type="http://schemas.openxmlformats.org/officeDocument/2006/relationships/hyperlink" Target="https://www.flahavans.com/" TargetMode="External"/><Relationship Id="rId1" Type="http://schemas.openxmlformats.org/officeDocument/2006/relationships/slideLayout" Target="../slideLayouts/slideLayout8.xml"/><Relationship Id="rId6" Type="http://schemas.openxmlformats.org/officeDocument/2006/relationships/image" Target="../media/image26.emf"/><Relationship Id="rId11" Type="http://schemas.openxmlformats.org/officeDocument/2006/relationships/image" Target="../media/image32.png"/><Relationship Id="rId5" Type="http://schemas.openxmlformats.org/officeDocument/2006/relationships/image" Target="../media/image31.jpeg"/><Relationship Id="rId10" Type="http://schemas.openxmlformats.org/officeDocument/2006/relationships/image" Target="../media/image28.svg"/><Relationship Id="rId4" Type="http://schemas.openxmlformats.org/officeDocument/2006/relationships/hyperlink" Target="https://www.instagram.com/reel/Cs0p-zft-bQ/?utm_source=ig_web_copy_link&amp;igshid=MzRlODBiNWFlZA==" TargetMode="External"/><Relationship Id="rId9" Type="http://schemas.openxmlformats.org/officeDocument/2006/relationships/image" Target="../media/image27.png"/></Relationships>
</file>

<file path=ppt/slides/_rels/slide13.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hyperlink" Target="https://www.instagram.com/reel/Cs0p-zft-bQ/?utm_source=ig_web_copy_link&amp;igshid=MzRlODBiNWFlZA==" TargetMode="External"/><Relationship Id="rId1" Type="http://schemas.openxmlformats.org/officeDocument/2006/relationships/slideLayout" Target="../slideLayouts/slideLayout9.xml"/><Relationship Id="rId5" Type="http://schemas.openxmlformats.org/officeDocument/2006/relationships/image" Target="../media/image32.png"/><Relationship Id="rId4" Type="http://schemas.openxmlformats.org/officeDocument/2006/relationships/hyperlink" Target="https://creamofthecropfood.com/" TargetMode="External"/></Relationships>
</file>

<file path=ppt/slides/_rels/slide14.xml.rels><?xml version="1.0" encoding="UTF-8" standalone="yes"?>
<Relationships xmlns="http://schemas.openxmlformats.org/package/2006/relationships"><Relationship Id="rId8" Type="http://schemas.openxmlformats.org/officeDocument/2006/relationships/image" Target="../media/image37.png"/><Relationship Id="rId3" Type="http://schemas.openxmlformats.org/officeDocument/2006/relationships/image" Target="../media/image34.png"/><Relationship Id="rId7" Type="http://schemas.openxmlformats.org/officeDocument/2006/relationships/image" Target="../media/image36.svg"/><Relationship Id="rId2" Type="http://schemas.openxmlformats.org/officeDocument/2006/relationships/hyperlink" Target="https://nammushroom.com/pages/sobre-nos" TargetMode="External"/><Relationship Id="rId1" Type="http://schemas.openxmlformats.org/officeDocument/2006/relationships/slideLayout" Target="../slideLayouts/slideLayout8.xml"/><Relationship Id="rId6" Type="http://schemas.openxmlformats.org/officeDocument/2006/relationships/image" Target="../media/image27.png"/><Relationship Id="rId5" Type="http://schemas.openxmlformats.org/officeDocument/2006/relationships/hyperlink" Target="https://www.facebook.com/nam.mushroomfarm/" TargetMode="External"/><Relationship Id="rId4" Type="http://schemas.openxmlformats.org/officeDocument/2006/relationships/image" Target="../media/image35.jpeg"/><Relationship Id="rId9" Type="http://schemas.openxmlformats.org/officeDocument/2006/relationships/hyperlink" Target="https://www.instagram.com/nam.mushroomfarm/" TargetMode="External"/></Relationships>
</file>

<file path=ppt/slides/_rels/slide15.xml.rels><?xml version="1.0" encoding="UTF-8" standalone="yes"?>
<Relationships xmlns="http://schemas.openxmlformats.org/package/2006/relationships"><Relationship Id="rId3" Type="http://schemas.openxmlformats.org/officeDocument/2006/relationships/hyperlink" Target="https://nammushroom.com/pages/sobre-nos" TargetMode="External"/><Relationship Id="rId2" Type="http://schemas.openxmlformats.org/officeDocument/2006/relationships/image" Target="../media/image38.jpeg"/><Relationship Id="rId1" Type="http://schemas.openxmlformats.org/officeDocument/2006/relationships/slideLayout" Target="../slideLayouts/slideLayout9.xml"/><Relationship Id="rId4" Type="http://schemas.openxmlformats.org/officeDocument/2006/relationships/image" Target="../media/image34.png"/></Relationships>
</file>

<file path=ppt/slides/_rels/slide1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hyperlink" Target="https://food-space.ie/" TargetMode="External"/><Relationship Id="rId1" Type="http://schemas.openxmlformats.org/officeDocument/2006/relationships/slideLayout" Target="../slideLayouts/slideLayout8.xml"/><Relationship Id="rId5" Type="http://schemas.openxmlformats.org/officeDocument/2006/relationships/image" Target="../media/image26.emf"/><Relationship Id="rId4" Type="http://schemas.openxmlformats.org/officeDocument/2006/relationships/image" Target="../media/image40.jpeg"/></Relationships>
</file>

<file path=ppt/slides/_rels/slide17.xml.rels><?xml version="1.0" encoding="UTF-8" standalone="yes"?>
<Relationships xmlns="http://schemas.openxmlformats.org/package/2006/relationships"><Relationship Id="rId8" Type="http://schemas.openxmlformats.org/officeDocument/2006/relationships/image" Target="../media/image27.png"/><Relationship Id="rId3" Type="http://schemas.openxmlformats.org/officeDocument/2006/relationships/hyperlink" Target="https://food-space.ie/" TargetMode="External"/><Relationship Id="rId7" Type="http://schemas.openxmlformats.org/officeDocument/2006/relationships/hyperlink" Target="https://www.facebook.com/FoodSpaceIreland/" TargetMode="External"/><Relationship Id="rId2" Type="http://schemas.openxmlformats.org/officeDocument/2006/relationships/image" Target="../media/image41.jpeg"/><Relationship Id="rId1" Type="http://schemas.openxmlformats.org/officeDocument/2006/relationships/slideLayout" Target="../slideLayouts/slideLayout10.xml"/><Relationship Id="rId6" Type="http://schemas.openxmlformats.org/officeDocument/2006/relationships/hyperlink" Target="https://twitter.com/foodspaceirl" TargetMode="External"/><Relationship Id="rId11" Type="http://schemas.openxmlformats.org/officeDocument/2006/relationships/hyperlink" Target="https://www.instagram.com/foodspaceireland/" TargetMode="External"/><Relationship Id="rId5" Type="http://schemas.openxmlformats.org/officeDocument/2006/relationships/image" Target="../media/image26.emf"/><Relationship Id="rId10" Type="http://schemas.openxmlformats.org/officeDocument/2006/relationships/image" Target="../media/image42.png"/><Relationship Id="rId4" Type="http://schemas.openxmlformats.org/officeDocument/2006/relationships/image" Target="../media/image39.png"/><Relationship Id="rId9" Type="http://schemas.openxmlformats.org/officeDocument/2006/relationships/image" Target="../media/image28.svg"/></Relationships>
</file>

<file path=ppt/slides/_rels/slide18.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hyperlink" Target="https://fazla.com/gida/" TargetMode="External"/><Relationship Id="rId1" Type="http://schemas.openxmlformats.org/officeDocument/2006/relationships/slideLayout" Target="../slideLayouts/slideLayout8.xml"/><Relationship Id="rId4" Type="http://schemas.openxmlformats.org/officeDocument/2006/relationships/image" Target="../media/image44.jpeg"/></Relationships>
</file>

<file path=ppt/slides/_rels/slide19.xml.rels><?xml version="1.0" encoding="UTF-8" standalone="yes"?>
<Relationships xmlns="http://schemas.openxmlformats.org/package/2006/relationships"><Relationship Id="rId8" Type="http://schemas.openxmlformats.org/officeDocument/2006/relationships/image" Target="../media/image43.png"/><Relationship Id="rId3" Type="http://schemas.openxmlformats.org/officeDocument/2006/relationships/hyperlink" Target="https://www.facebook.com/fazla.tr/" TargetMode="External"/><Relationship Id="rId7" Type="http://schemas.openxmlformats.org/officeDocument/2006/relationships/image" Target="../media/image36.svg"/><Relationship Id="rId2" Type="http://schemas.openxmlformats.org/officeDocument/2006/relationships/hyperlink" Target="https://twitter.com/fazla_tr" TargetMode="External"/><Relationship Id="rId1" Type="http://schemas.openxmlformats.org/officeDocument/2006/relationships/slideLayout" Target="../slideLayouts/slideLayout10.xml"/><Relationship Id="rId6" Type="http://schemas.openxmlformats.org/officeDocument/2006/relationships/image" Target="../media/image27.png"/><Relationship Id="rId5" Type="http://schemas.openxmlformats.org/officeDocument/2006/relationships/hyperlink" Target="https://fazla.com/gida/" TargetMode="External"/><Relationship Id="rId10" Type="http://schemas.openxmlformats.org/officeDocument/2006/relationships/image" Target="../media/image46.jpeg"/><Relationship Id="rId4" Type="http://schemas.openxmlformats.org/officeDocument/2006/relationships/hyperlink" Target="https://www.linkedin.com/company/fazlagida/" TargetMode="External"/><Relationship Id="rId9" Type="http://schemas.openxmlformats.org/officeDocument/2006/relationships/image" Target="../media/image45.jpeg"/></Relationships>
</file>

<file path=ppt/slides/_rels/slide2.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slide" Target="slide3.xml"/><Relationship Id="rId1" Type="http://schemas.openxmlformats.org/officeDocument/2006/relationships/slideLayout" Target="../slideLayouts/slideLayout12.xml"/><Relationship Id="rId6" Type="http://schemas.openxmlformats.org/officeDocument/2006/relationships/slide" Target="slide8.xml"/><Relationship Id="rId5" Type="http://schemas.openxmlformats.org/officeDocument/2006/relationships/slide" Target="slide6.xml"/><Relationship Id="rId4" Type="http://schemas.openxmlformats.org/officeDocument/2006/relationships/slide" Target="slide5.xml"/></Relationships>
</file>

<file path=ppt/slides/_rels/slide20.xml.rels><?xml version="1.0" encoding="UTF-8" standalone="yes"?>
<Relationships xmlns="http://schemas.openxmlformats.org/package/2006/relationships"><Relationship Id="rId8" Type="http://schemas.openxmlformats.org/officeDocument/2006/relationships/hyperlink" Target="https://www.kesko.fi/en/" TargetMode="External"/><Relationship Id="rId3" Type="http://schemas.openxmlformats.org/officeDocument/2006/relationships/hyperlink" Target="https://www.kesko.fi/en/company/responsibility/" TargetMode="External"/><Relationship Id="rId7" Type="http://schemas.openxmlformats.org/officeDocument/2006/relationships/image" Target="../media/image50.jpeg"/><Relationship Id="rId2" Type="http://schemas.openxmlformats.org/officeDocument/2006/relationships/image" Target="../media/image47.jpeg"/><Relationship Id="rId1" Type="http://schemas.openxmlformats.org/officeDocument/2006/relationships/slideLayout" Target="../slideLayouts/slideLayout8.xml"/><Relationship Id="rId6" Type="http://schemas.openxmlformats.org/officeDocument/2006/relationships/image" Target="../media/image49.png"/><Relationship Id="rId5" Type="http://schemas.openxmlformats.org/officeDocument/2006/relationships/image" Target="../media/image48.png"/><Relationship Id="rId4" Type="http://schemas.openxmlformats.org/officeDocument/2006/relationships/hyperlink" Target="https://www.kesko.fi/globalassets/03-sijoittaja/raporttikeskus/2022/q1/kesko_annual_report_2021_sustainability.pdf" TargetMode="External"/><Relationship Id="rId9" Type="http://schemas.openxmlformats.org/officeDocument/2006/relationships/image" Target="../media/image51.png"/></Relationships>
</file>

<file path=ppt/slides/_rels/slide21.xml.rels><?xml version="1.0" encoding="UTF-8" standalone="yes"?>
<Relationships xmlns="http://schemas.openxmlformats.org/package/2006/relationships"><Relationship Id="rId8" Type="http://schemas.openxmlformats.org/officeDocument/2006/relationships/image" Target="../media/image51.png"/><Relationship Id="rId3" Type="http://schemas.openxmlformats.org/officeDocument/2006/relationships/hyperlink" Target="https://www.facebook.com/Kryhma" TargetMode="External"/><Relationship Id="rId7" Type="http://schemas.openxmlformats.org/officeDocument/2006/relationships/image" Target="../media/image36.svg"/><Relationship Id="rId12" Type="http://schemas.openxmlformats.org/officeDocument/2006/relationships/image" Target="../media/image48.png"/><Relationship Id="rId2" Type="http://schemas.openxmlformats.org/officeDocument/2006/relationships/hyperlink" Target="https://twitter.com/kryhma" TargetMode="External"/><Relationship Id="rId1" Type="http://schemas.openxmlformats.org/officeDocument/2006/relationships/slideLayout" Target="../slideLayouts/slideLayout10.xml"/><Relationship Id="rId6" Type="http://schemas.openxmlformats.org/officeDocument/2006/relationships/image" Target="../media/image27.png"/><Relationship Id="rId11" Type="http://schemas.openxmlformats.org/officeDocument/2006/relationships/image" Target="../media/image54.jpeg"/><Relationship Id="rId5" Type="http://schemas.openxmlformats.org/officeDocument/2006/relationships/hyperlink" Target="https://www.kesko.fi/en/" TargetMode="External"/><Relationship Id="rId10" Type="http://schemas.openxmlformats.org/officeDocument/2006/relationships/image" Target="../media/image53.jpeg"/><Relationship Id="rId4" Type="http://schemas.openxmlformats.org/officeDocument/2006/relationships/hyperlink" Target="http://www.linkedin.com/company/kesko" TargetMode="External"/><Relationship Id="rId9" Type="http://schemas.openxmlformats.org/officeDocument/2006/relationships/image" Target="../media/image52.png"/></Relationships>
</file>

<file path=ppt/slides/_rels/slide22.xml.rels><?xml version="1.0" encoding="UTF-8" standalone="yes"?>
<Relationships xmlns="http://schemas.openxmlformats.org/package/2006/relationships"><Relationship Id="rId3" Type="http://schemas.openxmlformats.org/officeDocument/2006/relationships/hyperlink" Target="https://www.avecmedia.fi/ravintolat-baarit/vuoden-ravintola-2022-on-nolla/" TargetMode="External"/><Relationship Id="rId2" Type="http://schemas.openxmlformats.org/officeDocument/2006/relationships/image" Target="../media/image55.jpeg"/><Relationship Id="rId1" Type="http://schemas.openxmlformats.org/officeDocument/2006/relationships/slideLayout" Target="../slideLayouts/slideLayout8.xml"/><Relationship Id="rId6" Type="http://schemas.openxmlformats.org/officeDocument/2006/relationships/image" Target="../media/image56.png"/><Relationship Id="rId5" Type="http://schemas.openxmlformats.org/officeDocument/2006/relationships/hyperlink" Target="https://www.restaurantnolla.com/" TargetMode="External"/><Relationship Id="rId4" Type="http://schemas.openxmlformats.org/officeDocument/2006/relationships/image" Target="../media/image48.png"/></Relationships>
</file>

<file path=ppt/slides/_rels/slide23.xml.rels><?xml version="1.0" encoding="UTF-8" standalone="yes"?>
<Relationships xmlns="http://schemas.openxmlformats.org/package/2006/relationships"><Relationship Id="rId8" Type="http://schemas.openxmlformats.org/officeDocument/2006/relationships/image" Target="../media/image56.png"/><Relationship Id="rId3" Type="http://schemas.openxmlformats.org/officeDocument/2006/relationships/image" Target="../media/image48.png"/><Relationship Id="rId7" Type="http://schemas.openxmlformats.org/officeDocument/2006/relationships/image" Target="../media/image36.svg"/><Relationship Id="rId2" Type="http://schemas.openxmlformats.org/officeDocument/2006/relationships/image" Target="../media/image57.jpeg"/><Relationship Id="rId1" Type="http://schemas.openxmlformats.org/officeDocument/2006/relationships/slideLayout" Target="../slideLayouts/slideLayout8.xml"/><Relationship Id="rId6" Type="http://schemas.openxmlformats.org/officeDocument/2006/relationships/image" Target="../media/image27.png"/><Relationship Id="rId5" Type="http://schemas.openxmlformats.org/officeDocument/2006/relationships/hyperlink" Target="https://www.restaurantnolla.com/" TargetMode="External"/><Relationship Id="rId10" Type="http://schemas.openxmlformats.org/officeDocument/2006/relationships/hyperlink" Target="https://www.instagram.com/restaurantnolla/" TargetMode="External"/><Relationship Id="rId4" Type="http://schemas.openxmlformats.org/officeDocument/2006/relationships/hyperlink" Target="https://www.facebook.com/restaurantnolla/" TargetMode="External"/><Relationship Id="rId9" Type="http://schemas.openxmlformats.org/officeDocument/2006/relationships/image" Target="../media/image58.png"/></Relationships>
</file>

<file path=ppt/slides/_rels/slide24.xml.rels><?xml version="1.0" encoding="UTF-8" standalone="yes"?>
<Relationships xmlns="http://schemas.openxmlformats.org/package/2006/relationships"><Relationship Id="rId3" Type="http://schemas.openxmlformats.org/officeDocument/2006/relationships/hyperlink" Target="https://www.dianatravel.com/tr/hakkimizda" TargetMode="External"/><Relationship Id="rId7" Type="http://schemas.openxmlformats.org/officeDocument/2006/relationships/image" Target="../media/image61.png"/><Relationship Id="rId2" Type="http://schemas.openxmlformats.org/officeDocument/2006/relationships/hyperlink" Target="http://www.hotelrestaurantmagazine.com/unilever-food-solutionstan-gida-atigini-onlemek-icin-buyuk-adim/" TargetMode="External"/><Relationship Id="rId1" Type="http://schemas.openxmlformats.org/officeDocument/2006/relationships/slideLayout" Target="../slideLayouts/slideLayout8.xml"/><Relationship Id="rId6" Type="http://schemas.openxmlformats.org/officeDocument/2006/relationships/image" Target="../media/image60.jpeg"/><Relationship Id="rId5" Type="http://schemas.openxmlformats.org/officeDocument/2006/relationships/image" Target="../media/image59.jpeg"/><Relationship Id="rId4" Type="http://schemas.openxmlformats.org/officeDocument/2006/relationships/hyperlink" Target="https://www.palomahotels.com/en/" TargetMode="External"/></Relationships>
</file>

<file path=ppt/slides/_rels/slide25.xml.rels><?xml version="1.0" encoding="UTF-8" standalone="yes"?>
<Relationships xmlns="http://schemas.openxmlformats.org/package/2006/relationships"><Relationship Id="rId8" Type="http://schemas.openxmlformats.org/officeDocument/2006/relationships/image" Target="../media/image59.jpeg"/><Relationship Id="rId3" Type="http://schemas.openxmlformats.org/officeDocument/2006/relationships/hyperlink" Target="https://www.facebook.com/PalomaHotels" TargetMode="External"/><Relationship Id="rId7" Type="http://schemas.openxmlformats.org/officeDocument/2006/relationships/image" Target="../media/image36.svg"/><Relationship Id="rId2" Type="http://schemas.openxmlformats.org/officeDocument/2006/relationships/hyperlink" Target="https://twitter.com/palomahotels" TargetMode="External"/><Relationship Id="rId1" Type="http://schemas.openxmlformats.org/officeDocument/2006/relationships/slideLayout" Target="../slideLayouts/slideLayout10.xml"/><Relationship Id="rId6" Type="http://schemas.openxmlformats.org/officeDocument/2006/relationships/image" Target="../media/image27.png"/><Relationship Id="rId5" Type="http://schemas.openxmlformats.org/officeDocument/2006/relationships/hyperlink" Target="https://www.palomahotels.com/en/" TargetMode="External"/><Relationship Id="rId10" Type="http://schemas.openxmlformats.org/officeDocument/2006/relationships/image" Target="../media/image63.jpeg"/><Relationship Id="rId4" Type="http://schemas.openxmlformats.org/officeDocument/2006/relationships/hyperlink" Target="https://www.linkedin.com/company/paloma-hotels/" TargetMode="External"/><Relationship Id="rId9" Type="http://schemas.openxmlformats.org/officeDocument/2006/relationships/image" Target="../media/image62.jpeg"/></Relationships>
</file>

<file path=ppt/slides/_rels/slide26.xml.rels><?xml version="1.0" encoding="UTF-8" standalone="yes"?>
<Relationships xmlns="http://schemas.openxmlformats.org/package/2006/relationships"><Relationship Id="rId3" Type="http://schemas.openxmlformats.org/officeDocument/2006/relationships/image" Target="../media/image26.emf"/><Relationship Id="rId2" Type="http://schemas.openxmlformats.org/officeDocument/2006/relationships/image" Target="../media/image64.jpeg"/><Relationship Id="rId1" Type="http://schemas.openxmlformats.org/officeDocument/2006/relationships/slideLayout" Target="../slideLayouts/slideLayout8.xml"/><Relationship Id="rId5" Type="http://schemas.openxmlformats.org/officeDocument/2006/relationships/image" Target="../media/image65.png"/><Relationship Id="rId4" Type="http://schemas.openxmlformats.org/officeDocument/2006/relationships/hyperlink" Target="https://www.camile.ie/" TargetMode="External"/></Relationships>
</file>

<file path=ppt/slides/_rels/slide27.xml.rels><?xml version="1.0" encoding="UTF-8" standalone="yes"?>
<Relationships xmlns="http://schemas.openxmlformats.org/package/2006/relationships"><Relationship Id="rId8" Type="http://schemas.openxmlformats.org/officeDocument/2006/relationships/image" Target="../media/image65.png"/><Relationship Id="rId3" Type="http://schemas.openxmlformats.org/officeDocument/2006/relationships/hyperlink" Target="https://twitter.com/CamileThai" TargetMode="External"/><Relationship Id="rId7" Type="http://schemas.openxmlformats.org/officeDocument/2006/relationships/image" Target="../media/image36.svg"/><Relationship Id="rId12" Type="http://schemas.openxmlformats.org/officeDocument/2006/relationships/hyperlink" Target="https://www.instagram.com/camilethai/" TargetMode="External"/><Relationship Id="rId2" Type="http://schemas.openxmlformats.org/officeDocument/2006/relationships/image" Target="../media/image26.emf"/><Relationship Id="rId1" Type="http://schemas.openxmlformats.org/officeDocument/2006/relationships/slideLayout" Target="../slideLayouts/slideLayout10.xml"/><Relationship Id="rId6" Type="http://schemas.openxmlformats.org/officeDocument/2006/relationships/image" Target="../media/image27.png"/><Relationship Id="rId11" Type="http://schemas.openxmlformats.org/officeDocument/2006/relationships/image" Target="../media/image68.png"/><Relationship Id="rId5" Type="http://schemas.openxmlformats.org/officeDocument/2006/relationships/hyperlink" Target="https://www.camile.ie/" TargetMode="External"/><Relationship Id="rId10" Type="http://schemas.openxmlformats.org/officeDocument/2006/relationships/image" Target="../media/image67.jpeg"/><Relationship Id="rId4" Type="http://schemas.openxmlformats.org/officeDocument/2006/relationships/hyperlink" Target="https://www.facebook.com/CamileThaiIreland/" TargetMode="External"/><Relationship Id="rId9" Type="http://schemas.openxmlformats.org/officeDocument/2006/relationships/image" Target="../media/image66.png"/></Relationships>
</file>

<file path=ppt/slides/_rels/slide28.xml.rels><?xml version="1.0" encoding="UTF-8" standalone="yes"?>
<Relationships xmlns="http://schemas.openxmlformats.org/package/2006/relationships"><Relationship Id="rId8" Type="http://schemas.openxmlformats.org/officeDocument/2006/relationships/image" Target="../media/image74.png"/><Relationship Id="rId3" Type="http://schemas.openxmlformats.org/officeDocument/2006/relationships/image" Target="../media/image69.png"/><Relationship Id="rId7" Type="http://schemas.openxmlformats.org/officeDocument/2006/relationships/image" Target="../media/image73.png"/><Relationship Id="rId2" Type="http://schemas.openxmlformats.org/officeDocument/2006/relationships/hyperlink" Target="https://historia.carnederva.pt/" TargetMode="External"/><Relationship Id="rId1" Type="http://schemas.openxmlformats.org/officeDocument/2006/relationships/slideLayout" Target="../slideLayouts/slideLayout8.xml"/><Relationship Id="rId6" Type="http://schemas.openxmlformats.org/officeDocument/2006/relationships/image" Target="../media/image72.png"/><Relationship Id="rId5" Type="http://schemas.openxmlformats.org/officeDocument/2006/relationships/image" Target="../media/image71.png"/><Relationship Id="rId4" Type="http://schemas.openxmlformats.org/officeDocument/2006/relationships/image" Target="../media/image70.jpeg"/></Relationships>
</file>

<file path=ppt/slides/_rels/slide29.xml.rels><?xml version="1.0" encoding="UTF-8" standalone="yes"?>
<Relationships xmlns="http://schemas.openxmlformats.org/package/2006/relationships"><Relationship Id="rId8" Type="http://schemas.openxmlformats.org/officeDocument/2006/relationships/hyperlink" Target="https://www.instagram.com/carnederva.pt/" TargetMode="External"/><Relationship Id="rId3" Type="http://schemas.openxmlformats.org/officeDocument/2006/relationships/hyperlink" Target="https://historia.carnederva.pt/" TargetMode="External"/><Relationship Id="rId7" Type="http://schemas.openxmlformats.org/officeDocument/2006/relationships/image" Target="../media/image75.jpeg"/><Relationship Id="rId2" Type="http://schemas.openxmlformats.org/officeDocument/2006/relationships/hyperlink" Target="https://www.facebook.com/carnederva.pt/" TargetMode="External"/><Relationship Id="rId1" Type="http://schemas.openxmlformats.org/officeDocument/2006/relationships/slideLayout" Target="../slideLayouts/slideLayout10.xml"/><Relationship Id="rId6" Type="http://schemas.openxmlformats.org/officeDocument/2006/relationships/image" Target="../media/image69.png"/><Relationship Id="rId5" Type="http://schemas.openxmlformats.org/officeDocument/2006/relationships/image" Target="../media/image36.svg"/><Relationship Id="rId4" Type="http://schemas.openxmlformats.org/officeDocument/2006/relationships/image" Target="../media/image27.png"/></Relationships>
</file>

<file path=ppt/slides/_rels/slide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1.xml"/></Relationships>
</file>

<file path=ppt/slides/_rels/slide30.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hyperlink" Target="https://www.hilton.com/en/hotels/dlmhrhi-hilton-dalaman-sarigerme-resort-and-spa/" TargetMode="External"/><Relationship Id="rId1" Type="http://schemas.openxmlformats.org/officeDocument/2006/relationships/slideLayout" Target="../slideLayouts/slideLayout8.xml"/><Relationship Id="rId6" Type="http://schemas.openxmlformats.org/officeDocument/2006/relationships/image" Target="../media/image79.png"/><Relationship Id="rId5" Type="http://schemas.openxmlformats.org/officeDocument/2006/relationships/image" Target="../media/image78.png"/><Relationship Id="rId4" Type="http://schemas.openxmlformats.org/officeDocument/2006/relationships/image" Target="../media/image77.jpeg"/></Relationships>
</file>

<file path=ppt/slides/_rels/slide31.xml.rels><?xml version="1.0" encoding="UTF-8" standalone="yes"?>
<Relationships xmlns="http://schemas.openxmlformats.org/package/2006/relationships"><Relationship Id="rId8" Type="http://schemas.openxmlformats.org/officeDocument/2006/relationships/hyperlink" Target="https://www.facebook.com/hiltondalamansarigerme/" TargetMode="External"/><Relationship Id="rId3" Type="http://schemas.openxmlformats.org/officeDocument/2006/relationships/image" Target="../media/image81.png"/><Relationship Id="rId7" Type="http://schemas.openxmlformats.org/officeDocument/2006/relationships/hyperlink" Target="https://twitter.com/hiltondalaman" TargetMode="External"/><Relationship Id="rId2" Type="http://schemas.openxmlformats.org/officeDocument/2006/relationships/image" Target="../media/image80.jpeg"/><Relationship Id="rId1" Type="http://schemas.openxmlformats.org/officeDocument/2006/relationships/slideLayout" Target="../slideLayouts/slideLayout8.xml"/><Relationship Id="rId6" Type="http://schemas.openxmlformats.org/officeDocument/2006/relationships/image" Target="../media/image82.png"/><Relationship Id="rId11" Type="http://schemas.openxmlformats.org/officeDocument/2006/relationships/hyperlink" Target="https://www.instagram.com/hiltondalaman/" TargetMode="External"/><Relationship Id="rId5" Type="http://schemas.openxmlformats.org/officeDocument/2006/relationships/image" Target="../media/image76.png"/><Relationship Id="rId10" Type="http://schemas.openxmlformats.org/officeDocument/2006/relationships/image" Target="../media/image36.svg"/><Relationship Id="rId4" Type="http://schemas.openxmlformats.org/officeDocument/2006/relationships/hyperlink" Target="https://www.hilton.com/en/hotels/dlmhrhi-hilton-dalaman-sarigerme-resort-and-spa/" TargetMode="External"/><Relationship Id="rId9" Type="http://schemas.openxmlformats.org/officeDocument/2006/relationships/image" Target="../media/image27.png"/></Relationships>
</file>

<file path=ppt/slides/_rels/slide32.xml.rels><?xml version="1.0" encoding="UTF-8" standalone="yes"?>
<Relationships xmlns="http://schemas.openxmlformats.org/package/2006/relationships"><Relationship Id="rId3" Type="http://schemas.openxmlformats.org/officeDocument/2006/relationships/image" Target="../media/image26.emf"/><Relationship Id="rId2" Type="http://schemas.openxmlformats.org/officeDocument/2006/relationships/image" Target="../media/image83.jpeg"/><Relationship Id="rId1" Type="http://schemas.openxmlformats.org/officeDocument/2006/relationships/slideLayout" Target="../slideLayouts/slideLayout8.xml"/><Relationship Id="rId5" Type="http://schemas.openxmlformats.org/officeDocument/2006/relationships/image" Target="../media/image84.png"/><Relationship Id="rId4" Type="http://schemas.openxmlformats.org/officeDocument/2006/relationships/hyperlink" Target="https://www.mygoodnessfood.com/" TargetMode="External"/></Relationships>
</file>

<file path=ppt/slides/_rels/slide33.xml.rels><?xml version="1.0" encoding="UTF-8" standalone="yes"?>
<Relationships xmlns="http://schemas.openxmlformats.org/package/2006/relationships"><Relationship Id="rId8" Type="http://schemas.openxmlformats.org/officeDocument/2006/relationships/image" Target="../media/image27.png"/><Relationship Id="rId3" Type="http://schemas.openxmlformats.org/officeDocument/2006/relationships/image" Target="../media/image86.png"/><Relationship Id="rId7" Type="http://schemas.openxmlformats.org/officeDocument/2006/relationships/hyperlink" Target="https://www.facebook.com/MyGoodnessfood/?epa=SEARCH_BOX" TargetMode="External"/><Relationship Id="rId12" Type="http://schemas.openxmlformats.org/officeDocument/2006/relationships/hyperlink" Target="https://www.instagram.com/mygoodnessfood/" TargetMode="External"/><Relationship Id="rId2" Type="http://schemas.openxmlformats.org/officeDocument/2006/relationships/image" Target="../media/image85.png"/><Relationship Id="rId1" Type="http://schemas.openxmlformats.org/officeDocument/2006/relationships/slideLayout" Target="../slideLayouts/slideLayout8.xml"/><Relationship Id="rId6" Type="http://schemas.openxmlformats.org/officeDocument/2006/relationships/hyperlink" Target="https://twitter.com/mygoodnessfood" TargetMode="External"/><Relationship Id="rId11" Type="http://schemas.openxmlformats.org/officeDocument/2006/relationships/image" Target="../media/image87.png"/><Relationship Id="rId5" Type="http://schemas.openxmlformats.org/officeDocument/2006/relationships/image" Target="../media/image84.png"/><Relationship Id="rId10" Type="http://schemas.openxmlformats.org/officeDocument/2006/relationships/image" Target="../media/image26.emf"/><Relationship Id="rId4" Type="http://schemas.openxmlformats.org/officeDocument/2006/relationships/hyperlink" Target="https://www.mygoodnessfood.com/" TargetMode="External"/><Relationship Id="rId9" Type="http://schemas.openxmlformats.org/officeDocument/2006/relationships/image" Target="../media/image36.svg"/></Relationships>
</file>

<file path=ppt/slides/_rels/slide34.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hyperlink" Target="https://namet.com.tr/biz-kimiz" TargetMode="External"/><Relationship Id="rId1" Type="http://schemas.openxmlformats.org/officeDocument/2006/relationships/slideLayout" Target="../slideLayouts/slideLayout8.xml"/><Relationship Id="rId5" Type="http://schemas.openxmlformats.org/officeDocument/2006/relationships/image" Target="../media/image90.jpeg"/><Relationship Id="rId4" Type="http://schemas.openxmlformats.org/officeDocument/2006/relationships/image" Target="../media/image89.jpeg"/></Relationships>
</file>

<file path=ppt/slides/_rels/slide35.xml.rels><?xml version="1.0" encoding="UTF-8" standalone="yes"?>
<Relationships xmlns="http://schemas.openxmlformats.org/package/2006/relationships"><Relationship Id="rId8" Type="http://schemas.openxmlformats.org/officeDocument/2006/relationships/image" Target="../media/image91.jpeg"/><Relationship Id="rId3" Type="http://schemas.openxmlformats.org/officeDocument/2006/relationships/hyperlink" Target="https://www.facebook.com/NametGida" TargetMode="External"/><Relationship Id="rId7" Type="http://schemas.openxmlformats.org/officeDocument/2006/relationships/image" Target="../media/image88.png"/><Relationship Id="rId2" Type="http://schemas.openxmlformats.org/officeDocument/2006/relationships/hyperlink" Target="https://twitter.com/namet" TargetMode="External"/><Relationship Id="rId1" Type="http://schemas.openxmlformats.org/officeDocument/2006/relationships/slideLayout" Target="../slideLayouts/slideLayout10.xml"/><Relationship Id="rId6" Type="http://schemas.openxmlformats.org/officeDocument/2006/relationships/image" Target="../media/image36.svg"/><Relationship Id="rId5" Type="http://schemas.openxmlformats.org/officeDocument/2006/relationships/image" Target="../media/image27.png"/><Relationship Id="rId4" Type="http://schemas.openxmlformats.org/officeDocument/2006/relationships/hyperlink" Target="https://namet.com.tr/biz-kimiz" TargetMode="External"/><Relationship Id="rId9" Type="http://schemas.openxmlformats.org/officeDocument/2006/relationships/hyperlink" Target="https://instagram.com/nametgida" TargetMode="External"/></Relationships>
</file>

<file path=ppt/slides/_rels/slide36.xml.rels><?xml version="1.0" encoding="UTF-8" standalone="yes"?>
<Relationships xmlns="http://schemas.openxmlformats.org/package/2006/relationships"><Relationship Id="rId3" Type="http://schemas.openxmlformats.org/officeDocument/2006/relationships/hyperlink" Target="https://www.pepearomas.com/?lang=en" TargetMode="External"/><Relationship Id="rId2" Type="http://schemas.openxmlformats.org/officeDocument/2006/relationships/image" Target="../media/image92.jpeg"/><Relationship Id="rId1" Type="http://schemas.openxmlformats.org/officeDocument/2006/relationships/slideLayout" Target="../slideLayouts/slideLayout8.xml"/><Relationship Id="rId4" Type="http://schemas.openxmlformats.org/officeDocument/2006/relationships/image" Target="../media/image93.png"/></Relationships>
</file>

<file path=ppt/slides/_rels/slide37.xml.rels><?xml version="1.0" encoding="UTF-8" standalone="yes"?>
<Relationships xmlns="http://schemas.openxmlformats.org/package/2006/relationships"><Relationship Id="rId8" Type="http://schemas.openxmlformats.org/officeDocument/2006/relationships/image" Target="../media/image93.png"/><Relationship Id="rId13" Type="http://schemas.openxmlformats.org/officeDocument/2006/relationships/hyperlink" Target="https://www.instagram.com/pepearomas/" TargetMode="External"/><Relationship Id="rId3" Type="http://schemas.openxmlformats.org/officeDocument/2006/relationships/hyperlink" Target="https://www.facebook.com/aromaspepe" TargetMode="External"/><Relationship Id="rId7" Type="http://schemas.openxmlformats.org/officeDocument/2006/relationships/image" Target="../media/image36.svg"/><Relationship Id="rId12" Type="http://schemas.openxmlformats.org/officeDocument/2006/relationships/hyperlink" Target="https://www.youtube.com/watch?v=nYtdZISFAlw" TargetMode="External"/><Relationship Id="rId2" Type="http://schemas.openxmlformats.org/officeDocument/2006/relationships/slideLayout" Target="../slideLayouts/slideLayout10.xml"/><Relationship Id="rId1" Type="http://schemas.openxmlformats.org/officeDocument/2006/relationships/video" Target="https://www.youtube.com/embed/nYtdZISFAlw?feature=oembed" TargetMode="External"/><Relationship Id="rId6" Type="http://schemas.openxmlformats.org/officeDocument/2006/relationships/image" Target="../media/image27.png"/><Relationship Id="rId11" Type="http://schemas.openxmlformats.org/officeDocument/2006/relationships/image" Target="../media/image96.jpeg"/><Relationship Id="rId5" Type="http://schemas.openxmlformats.org/officeDocument/2006/relationships/hyperlink" Target="https://www.pepearomas.com/?lang=en" TargetMode="External"/><Relationship Id="rId10" Type="http://schemas.openxmlformats.org/officeDocument/2006/relationships/image" Target="../media/image95.jpeg"/><Relationship Id="rId4" Type="http://schemas.openxmlformats.org/officeDocument/2006/relationships/hyperlink" Target="https://www.linkedin.com/in/susana-ferr%C3%A3o-mendes-757146146/" TargetMode="External"/><Relationship Id="rId9" Type="http://schemas.openxmlformats.org/officeDocument/2006/relationships/image" Target="../media/image94.png"/></Relationships>
</file>

<file path=ppt/slides/_rels/slide38.xml.rels><?xml version="1.0" encoding="UTF-8" standalone="yes"?>
<Relationships xmlns="http://schemas.openxmlformats.org/package/2006/relationships"><Relationship Id="rId3" Type="http://schemas.openxmlformats.org/officeDocument/2006/relationships/hyperlink" Target="https://ramirez.pt/en/company/" TargetMode="External"/><Relationship Id="rId2" Type="http://schemas.openxmlformats.org/officeDocument/2006/relationships/image" Target="../media/image97.jpeg"/><Relationship Id="rId1" Type="http://schemas.openxmlformats.org/officeDocument/2006/relationships/slideLayout" Target="../slideLayouts/slideLayout8.xml"/><Relationship Id="rId4" Type="http://schemas.openxmlformats.org/officeDocument/2006/relationships/image" Target="../media/image98.png"/></Relationships>
</file>

<file path=ppt/slides/_rels/slide39.xml.rels><?xml version="1.0" encoding="UTF-8" standalone="yes"?>
<Relationships xmlns="http://schemas.openxmlformats.org/package/2006/relationships"><Relationship Id="rId8" Type="http://schemas.openxmlformats.org/officeDocument/2006/relationships/image" Target="../media/image98.png"/><Relationship Id="rId3" Type="http://schemas.openxmlformats.org/officeDocument/2006/relationships/hyperlink" Target="https://ramirez.pt/en/company/" TargetMode="External"/><Relationship Id="rId7" Type="http://schemas.openxmlformats.org/officeDocument/2006/relationships/image" Target="../media/image99.jpeg"/><Relationship Id="rId2" Type="http://schemas.openxmlformats.org/officeDocument/2006/relationships/hyperlink" Target="https://www.facebook.com/ramirez1853" TargetMode="External"/><Relationship Id="rId1" Type="http://schemas.openxmlformats.org/officeDocument/2006/relationships/slideLayout" Target="../slideLayouts/slideLayout10.xml"/><Relationship Id="rId6" Type="http://schemas.openxmlformats.org/officeDocument/2006/relationships/hyperlink" Target="https://www.instagram.com/conservasramirez/?hl=pt" TargetMode="External"/><Relationship Id="rId5" Type="http://schemas.openxmlformats.org/officeDocument/2006/relationships/image" Target="../media/image36.svg"/><Relationship Id="rId10" Type="http://schemas.openxmlformats.org/officeDocument/2006/relationships/image" Target="../media/image100.jpeg"/><Relationship Id="rId4" Type="http://schemas.openxmlformats.org/officeDocument/2006/relationships/image" Target="../media/image27.png"/><Relationship Id="rId9" Type="http://schemas.openxmlformats.org/officeDocument/2006/relationships/hyperlink" Target="https://www.linkedin.com/company/ramirez-healthy-eating/" TargetMode="External"/></Relationships>
</file>

<file path=ppt/slides/_rels/slide4.xml.rels><?xml version="1.0" encoding="UTF-8" standalone="yes"?>
<Relationships xmlns="http://schemas.openxmlformats.org/package/2006/relationships"><Relationship Id="rId8" Type="http://schemas.openxmlformats.org/officeDocument/2006/relationships/image" Target="../media/image10.png"/><Relationship Id="rId13" Type="http://schemas.openxmlformats.org/officeDocument/2006/relationships/image" Target="../media/image15.png"/><Relationship Id="rId18" Type="http://schemas.openxmlformats.org/officeDocument/2006/relationships/image" Target="../media/image20.png"/><Relationship Id="rId3" Type="http://schemas.openxmlformats.org/officeDocument/2006/relationships/image" Target="../media/image5.png"/><Relationship Id="rId21" Type="http://schemas.openxmlformats.org/officeDocument/2006/relationships/image" Target="../media/image23.png"/><Relationship Id="rId7" Type="http://schemas.openxmlformats.org/officeDocument/2006/relationships/image" Target="../media/image9.png"/><Relationship Id="rId12" Type="http://schemas.openxmlformats.org/officeDocument/2006/relationships/image" Target="../media/image14.png"/><Relationship Id="rId17" Type="http://schemas.openxmlformats.org/officeDocument/2006/relationships/image" Target="../media/image19.png"/><Relationship Id="rId2" Type="http://schemas.openxmlformats.org/officeDocument/2006/relationships/image" Target="../media/image4.png"/><Relationship Id="rId16" Type="http://schemas.openxmlformats.org/officeDocument/2006/relationships/image" Target="../media/image18.png"/><Relationship Id="rId20" Type="http://schemas.openxmlformats.org/officeDocument/2006/relationships/image" Target="../media/image22.png"/><Relationship Id="rId1" Type="http://schemas.openxmlformats.org/officeDocument/2006/relationships/slideLayout" Target="../slideLayouts/slideLayout7.xml"/><Relationship Id="rId6" Type="http://schemas.openxmlformats.org/officeDocument/2006/relationships/image" Target="../media/image8.png"/><Relationship Id="rId11" Type="http://schemas.openxmlformats.org/officeDocument/2006/relationships/image" Target="../media/image13.png"/><Relationship Id="rId5" Type="http://schemas.openxmlformats.org/officeDocument/2006/relationships/image" Target="../media/image7.png"/><Relationship Id="rId15" Type="http://schemas.openxmlformats.org/officeDocument/2006/relationships/image" Target="../media/image17.png"/><Relationship Id="rId10" Type="http://schemas.openxmlformats.org/officeDocument/2006/relationships/image" Target="../media/image12.png"/><Relationship Id="rId19" Type="http://schemas.openxmlformats.org/officeDocument/2006/relationships/image" Target="../media/image21.png"/><Relationship Id="rId4" Type="http://schemas.openxmlformats.org/officeDocument/2006/relationships/image" Target="../media/image6.png"/><Relationship Id="rId9" Type="http://schemas.openxmlformats.org/officeDocument/2006/relationships/image" Target="../media/image11.png"/><Relationship Id="rId14" Type="http://schemas.openxmlformats.org/officeDocument/2006/relationships/image" Target="../media/image16.png"/></Relationships>
</file>

<file path=ppt/slides/_rels/slide40.xml.rels><?xml version="1.0" encoding="UTF-8" standalone="yes"?>
<Relationships xmlns="http://schemas.openxmlformats.org/package/2006/relationships"><Relationship Id="rId3" Type="http://schemas.openxmlformats.org/officeDocument/2006/relationships/hyperlink" Target="https://www.regnumhotels.com/en/" TargetMode="External"/><Relationship Id="rId2" Type="http://schemas.openxmlformats.org/officeDocument/2006/relationships/image" Target="../media/image101.jpeg"/><Relationship Id="rId1" Type="http://schemas.openxmlformats.org/officeDocument/2006/relationships/slideLayout" Target="../slideLayouts/slideLayout8.xml"/><Relationship Id="rId5" Type="http://schemas.openxmlformats.org/officeDocument/2006/relationships/image" Target="../media/image103.png"/><Relationship Id="rId4" Type="http://schemas.openxmlformats.org/officeDocument/2006/relationships/image" Target="../media/image102.png"/></Relationships>
</file>

<file path=ppt/slides/_rels/slide41.xml.rels><?xml version="1.0" encoding="UTF-8" standalone="yes"?>
<Relationships xmlns="http://schemas.openxmlformats.org/package/2006/relationships"><Relationship Id="rId8" Type="http://schemas.openxmlformats.org/officeDocument/2006/relationships/hyperlink" Target="https://www.instagram.com/regnumcarya/" TargetMode="External"/><Relationship Id="rId3" Type="http://schemas.openxmlformats.org/officeDocument/2006/relationships/hyperlink" Target="https://twitter.com/regnumcarya" TargetMode="External"/><Relationship Id="rId7" Type="http://schemas.openxmlformats.org/officeDocument/2006/relationships/image" Target="../media/image36.svg"/><Relationship Id="rId2" Type="http://schemas.openxmlformats.org/officeDocument/2006/relationships/image" Target="../media/image104.jpeg"/><Relationship Id="rId1" Type="http://schemas.openxmlformats.org/officeDocument/2006/relationships/slideLayout" Target="../slideLayouts/slideLayout10.xml"/><Relationship Id="rId6" Type="http://schemas.openxmlformats.org/officeDocument/2006/relationships/image" Target="../media/image27.png"/><Relationship Id="rId5" Type="http://schemas.openxmlformats.org/officeDocument/2006/relationships/hyperlink" Target="https://www.regnumhotels.com/en/" TargetMode="External"/><Relationship Id="rId10" Type="http://schemas.openxmlformats.org/officeDocument/2006/relationships/image" Target="../media/image105.png"/><Relationship Id="rId4" Type="http://schemas.openxmlformats.org/officeDocument/2006/relationships/hyperlink" Target="https://www.facebook.com/regnumcarya" TargetMode="External"/><Relationship Id="rId9" Type="http://schemas.openxmlformats.org/officeDocument/2006/relationships/image" Target="../media/image102.png"/></Relationships>
</file>

<file path=ppt/slides/_rels/slide42.xml.rels><?xml version="1.0" encoding="UTF-8" standalone="yes"?>
<Relationships xmlns="http://schemas.openxmlformats.org/package/2006/relationships"><Relationship Id="rId3" Type="http://schemas.openxmlformats.org/officeDocument/2006/relationships/hyperlink" Target="https://frulact.com/frulact/who-we-are/" TargetMode="External"/><Relationship Id="rId2" Type="http://schemas.openxmlformats.org/officeDocument/2006/relationships/image" Target="../media/image106.jpeg"/><Relationship Id="rId1" Type="http://schemas.openxmlformats.org/officeDocument/2006/relationships/slideLayout" Target="../slideLayouts/slideLayout8.xml"/><Relationship Id="rId5" Type="http://schemas.openxmlformats.org/officeDocument/2006/relationships/image" Target="../media/image108.png"/><Relationship Id="rId4" Type="http://schemas.openxmlformats.org/officeDocument/2006/relationships/image" Target="../media/image107.png"/></Relationships>
</file>

<file path=ppt/slides/_rels/slide43.xml.rels><?xml version="1.0" encoding="UTF-8" standalone="yes"?>
<Relationships xmlns="http://schemas.openxmlformats.org/package/2006/relationships"><Relationship Id="rId8" Type="http://schemas.openxmlformats.org/officeDocument/2006/relationships/image" Target="../media/image109.jpeg"/><Relationship Id="rId3" Type="http://schemas.openxmlformats.org/officeDocument/2006/relationships/hyperlink" Target="https://www.linkedin.com/company/frulact/" TargetMode="External"/><Relationship Id="rId7" Type="http://schemas.openxmlformats.org/officeDocument/2006/relationships/image" Target="../media/image107.png"/><Relationship Id="rId2" Type="http://schemas.openxmlformats.org/officeDocument/2006/relationships/hyperlink" Target="https://www.facebook.com/pages/Frulact/168581619996778" TargetMode="External"/><Relationship Id="rId1" Type="http://schemas.openxmlformats.org/officeDocument/2006/relationships/slideLayout" Target="../slideLayouts/slideLayout10.xml"/><Relationship Id="rId6" Type="http://schemas.openxmlformats.org/officeDocument/2006/relationships/image" Target="../media/image36.svg"/><Relationship Id="rId5" Type="http://schemas.openxmlformats.org/officeDocument/2006/relationships/image" Target="../media/image27.png"/><Relationship Id="rId4" Type="http://schemas.openxmlformats.org/officeDocument/2006/relationships/hyperlink" Target="https://frulact.com/frulact/who-we-are/" TargetMode="External"/><Relationship Id="rId9" Type="http://schemas.openxmlformats.org/officeDocument/2006/relationships/hyperlink" Target="https://www.instagram.com/frulactgroup/" TargetMode="External"/></Relationships>
</file>

<file path=ppt/slides/_rels/slide44.xml.rels><?xml version="1.0" encoding="UTF-8" standalone="yes"?>
<Relationships xmlns="http://schemas.openxmlformats.org/package/2006/relationships"><Relationship Id="rId3" Type="http://schemas.openxmlformats.org/officeDocument/2006/relationships/hyperlink" Target="https://helsinkimills.fi/sustainability/helsinki-mills-sustainability-report/" TargetMode="External"/><Relationship Id="rId2" Type="http://schemas.openxmlformats.org/officeDocument/2006/relationships/image" Target="../media/image110.jpeg"/><Relationship Id="rId1" Type="http://schemas.openxmlformats.org/officeDocument/2006/relationships/slideLayout" Target="../slideLayouts/slideLayout8.xml"/><Relationship Id="rId6" Type="http://schemas.openxmlformats.org/officeDocument/2006/relationships/image" Target="../media/image111.png"/><Relationship Id="rId5" Type="http://schemas.openxmlformats.org/officeDocument/2006/relationships/hyperlink" Target="https://helsinkimills.fi/" TargetMode="External"/><Relationship Id="rId4" Type="http://schemas.openxmlformats.org/officeDocument/2006/relationships/image" Target="../media/image48.png"/></Relationships>
</file>

<file path=ppt/slides/_rels/slide45.xml.rels><?xml version="1.0" encoding="UTF-8" standalone="yes"?>
<Relationships xmlns="http://schemas.openxmlformats.org/package/2006/relationships"><Relationship Id="rId8" Type="http://schemas.openxmlformats.org/officeDocument/2006/relationships/hyperlink" Target="https://twitter.com/HelsinginMylly" TargetMode="External"/><Relationship Id="rId3" Type="http://schemas.openxmlformats.org/officeDocument/2006/relationships/hyperlink" Target="https://greencarbon.fi/" TargetMode="External"/><Relationship Id="rId7" Type="http://schemas.openxmlformats.org/officeDocument/2006/relationships/image" Target="../media/image113.png"/><Relationship Id="rId12" Type="http://schemas.openxmlformats.org/officeDocument/2006/relationships/image" Target="../media/image36.svg"/><Relationship Id="rId2" Type="http://schemas.openxmlformats.org/officeDocument/2006/relationships/image" Target="../media/image112.jpeg"/><Relationship Id="rId1" Type="http://schemas.openxmlformats.org/officeDocument/2006/relationships/slideLayout" Target="../slideLayouts/slideLayout8.xml"/><Relationship Id="rId6" Type="http://schemas.openxmlformats.org/officeDocument/2006/relationships/image" Target="../media/image111.png"/><Relationship Id="rId11" Type="http://schemas.openxmlformats.org/officeDocument/2006/relationships/image" Target="../media/image27.png"/><Relationship Id="rId5" Type="http://schemas.openxmlformats.org/officeDocument/2006/relationships/hyperlink" Target="https://helsinkimills.fi/" TargetMode="External"/><Relationship Id="rId10" Type="http://schemas.openxmlformats.org/officeDocument/2006/relationships/hyperlink" Target="https://www.linkedin.com/company/myllarin/" TargetMode="External"/><Relationship Id="rId4" Type="http://schemas.openxmlformats.org/officeDocument/2006/relationships/image" Target="../media/image48.png"/><Relationship Id="rId9" Type="http://schemas.openxmlformats.org/officeDocument/2006/relationships/hyperlink" Target="https://www.facebook.com/myllarin" TargetMode="External"/></Relationships>
</file>

<file path=ppt/slides/_rels/slide46.xml.rels><?xml version="1.0" encoding="UTF-8" standalone="yes"?>
<Relationships xmlns="http://schemas.openxmlformats.org/package/2006/relationships"><Relationship Id="rId3" Type="http://schemas.openxmlformats.org/officeDocument/2006/relationships/hyperlink" Target="https://www.snellmangroup.fi/snellman-konserni/vastullisuus/" TargetMode="External"/><Relationship Id="rId7" Type="http://schemas.openxmlformats.org/officeDocument/2006/relationships/image" Target="../media/image116.png"/><Relationship Id="rId2" Type="http://schemas.openxmlformats.org/officeDocument/2006/relationships/image" Target="../media/image114.png"/><Relationship Id="rId1" Type="http://schemas.openxmlformats.org/officeDocument/2006/relationships/slideLayout" Target="../slideLayouts/slideLayout8.xml"/><Relationship Id="rId6" Type="http://schemas.openxmlformats.org/officeDocument/2006/relationships/image" Target="../media/image115.png"/><Relationship Id="rId5" Type="http://schemas.openxmlformats.org/officeDocument/2006/relationships/hyperlink" Target="https://snellman.fi/fi/" TargetMode="External"/><Relationship Id="rId4" Type="http://schemas.openxmlformats.org/officeDocument/2006/relationships/image" Target="../media/image48.png"/></Relationships>
</file>

<file path=ppt/slides/_rels/slide47.xml.rels><?xml version="1.0" encoding="UTF-8" standalone="yes"?>
<Relationships xmlns="http://schemas.openxmlformats.org/package/2006/relationships"><Relationship Id="rId8" Type="http://schemas.openxmlformats.org/officeDocument/2006/relationships/hyperlink" Target="http://www.facebook.com/HerraSnellman" TargetMode="External"/><Relationship Id="rId13" Type="http://schemas.openxmlformats.org/officeDocument/2006/relationships/image" Target="../media/image119.jpeg"/><Relationship Id="rId3" Type="http://schemas.openxmlformats.org/officeDocument/2006/relationships/image" Target="../media/image117.jpeg"/><Relationship Id="rId7" Type="http://schemas.openxmlformats.org/officeDocument/2006/relationships/hyperlink" Target="https://twitter.com/herrasnellman" TargetMode="External"/><Relationship Id="rId12" Type="http://schemas.openxmlformats.org/officeDocument/2006/relationships/image" Target="../media/image118.png"/><Relationship Id="rId2" Type="http://schemas.openxmlformats.org/officeDocument/2006/relationships/slideLayout" Target="../slideLayouts/slideLayout8.xml"/><Relationship Id="rId1" Type="http://schemas.openxmlformats.org/officeDocument/2006/relationships/video" Target="https://www.youtube.com/embed/NyZtwScUbqw?feature=oembed" TargetMode="External"/><Relationship Id="rId6" Type="http://schemas.openxmlformats.org/officeDocument/2006/relationships/image" Target="../media/image115.png"/><Relationship Id="rId11" Type="http://schemas.openxmlformats.org/officeDocument/2006/relationships/image" Target="../media/image36.svg"/><Relationship Id="rId5" Type="http://schemas.openxmlformats.org/officeDocument/2006/relationships/hyperlink" Target="https://snellman.fi/fi/" TargetMode="External"/><Relationship Id="rId10" Type="http://schemas.openxmlformats.org/officeDocument/2006/relationships/image" Target="../media/image27.png"/><Relationship Id="rId4" Type="http://schemas.openxmlformats.org/officeDocument/2006/relationships/image" Target="../media/image48.png"/><Relationship Id="rId9" Type="http://schemas.openxmlformats.org/officeDocument/2006/relationships/hyperlink" Target="https://www.linkedin.com/company/oy-snellman-ab/" TargetMode="External"/><Relationship Id="rId14" Type="http://schemas.openxmlformats.org/officeDocument/2006/relationships/hyperlink" Target="https://www.youtube.com/watch?v=NyZtwScUbqw" TargetMode="External"/></Relationships>
</file>

<file path=ppt/slides/_rels/slide48.xml.rels><?xml version="1.0" encoding="UTF-8" standalone="yes"?>
<Relationships xmlns="http://schemas.openxmlformats.org/package/2006/relationships"><Relationship Id="rId8" Type="http://schemas.openxmlformats.org/officeDocument/2006/relationships/hyperlink" Target="https://www.valio.com/carbon-footprint-2035/" TargetMode="External"/><Relationship Id="rId3" Type="http://schemas.openxmlformats.org/officeDocument/2006/relationships/hyperlink" Target="https://www.valio.com/we-are-valio/exports/" TargetMode="External"/><Relationship Id="rId7" Type="http://schemas.openxmlformats.org/officeDocument/2006/relationships/hyperlink" Target="https://www.valio.com/sustainability/responsible-leadership/" TargetMode="External"/><Relationship Id="rId12" Type="http://schemas.openxmlformats.org/officeDocument/2006/relationships/image" Target="../media/image48.png"/><Relationship Id="rId2" Type="http://schemas.openxmlformats.org/officeDocument/2006/relationships/hyperlink" Target="https://www.valio.com/we-are-valio/farmer-owned/" TargetMode="External"/><Relationship Id="rId1" Type="http://schemas.openxmlformats.org/officeDocument/2006/relationships/slideLayout" Target="../slideLayouts/slideLayout8.xml"/><Relationship Id="rId6" Type="http://schemas.openxmlformats.org/officeDocument/2006/relationships/hyperlink" Target="https://www.valio.com/sustainability/" TargetMode="External"/><Relationship Id="rId11" Type="http://schemas.openxmlformats.org/officeDocument/2006/relationships/image" Target="../media/image121.jpeg"/><Relationship Id="rId5" Type="http://schemas.openxmlformats.org/officeDocument/2006/relationships/hyperlink" Target="https://www.valio.com/sustainability/promote-wellbeing/" TargetMode="External"/><Relationship Id="rId10" Type="http://schemas.openxmlformats.org/officeDocument/2006/relationships/image" Target="../media/image120.png"/><Relationship Id="rId4" Type="http://schemas.openxmlformats.org/officeDocument/2006/relationships/hyperlink" Target="https://www.valio.com/we-are-valio/history/" TargetMode="External"/><Relationship Id="rId9" Type="http://schemas.openxmlformats.org/officeDocument/2006/relationships/hyperlink" Target="http://www.valio.fi/" TargetMode="External"/></Relationships>
</file>

<file path=ppt/slides/_rels/slide49.xml.rels><?xml version="1.0" encoding="UTF-8" standalone="yes"?>
<Relationships xmlns="http://schemas.openxmlformats.org/package/2006/relationships"><Relationship Id="rId8" Type="http://schemas.openxmlformats.org/officeDocument/2006/relationships/image" Target="../media/image123.png"/><Relationship Id="rId13" Type="http://schemas.openxmlformats.org/officeDocument/2006/relationships/hyperlink" Target="https://www.valio.com/sustainability/reports-and-financial-statements/" TargetMode="External"/><Relationship Id="rId18" Type="http://schemas.openxmlformats.org/officeDocument/2006/relationships/hyperlink" Target="https://www.instagram.com/valiofi/" TargetMode="External"/><Relationship Id="rId3" Type="http://schemas.openxmlformats.org/officeDocument/2006/relationships/hyperlink" Target="https://twitter.com/ValioFi" TargetMode="External"/><Relationship Id="rId7" Type="http://schemas.openxmlformats.org/officeDocument/2006/relationships/image" Target="../media/image28.svg"/><Relationship Id="rId12" Type="http://schemas.openxmlformats.org/officeDocument/2006/relationships/hyperlink" Target="https://www.valio.com/sustainability/transparent-sourcing/" TargetMode="External"/><Relationship Id="rId17" Type="http://schemas.openxmlformats.org/officeDocument/2006/relationships/hyperlink" Target="https://www.valio.com/carbon-footprint-2035/" TargetMode="External"/><Relationship Id="rId2" Type="http://schemas.openxmlformats.org/officeDocument/2006/relationships/image" Target="../media/image122.jpeg"/><Relationship Id="rId16" Type="http://schemas.openxmlformats.org/officeDocument/2006/relationships/image" Target="../media/image48.png"/><Relationship Id="rId1" Type="http://schemas.openxmlformats.org/officeDocument/2006/relationships/slideLayout" Target="../slideLayouts/slideLayout10.xml"/><Relationship Id="rId6" Type="http://schemas.openxmlformats.org/officeDocument/2006/relationships/image" Target="../media/image27.png"/><Relationship Id="rId11" Type="http://schemas.openxmlformats.org/officeDocument/2006/relationships/hyperlink" Target="https://www.valio.com/sustainability/sustainability-in-production/" TargetMode="External"/><Relationship Id="rId5" Type="http://schemas.openxmlformats.org/officeDocument/2006/relationships/hyperlink" Target="http://www.valio.fi/" TargetMode="External"/><Relationship Id="rId15" Type="http://schemas.openxmlformats.org/officeDocument/2006/relationships/image" Target="../media/image120.png"/><Relationship Id="rId10" Type="http://schemas.openxmlformats.org/officeDocument/2006/relationships/hyperlink" Target="https://www.valio.com/sustainability/animal-welfare/" TargetMode="External"/><Relationship Id="rId4" Type="http://schemas.openxmlformats.org/officeDocument/2006/relationships/hyperlink" Target="https://www.facebook.com/valio/?brand_redir=493464655570" TargetMode="External"/><Relationship Id="rId9" Type="http://schemas.openxmlformats.org/officeDocument/2006/relationships/image" Target="../media/image124.png"/><Relationship Id="rId14" Type="http://schemas.openxmlformats.org/officeDocument/2006/relationships/image" Target="../media/image125.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8" Type="http://schemas.openxmlformats.org/officeDocument/2006/relationships/hyperlink" Target="https://www.facebook.com/Loamgalway" TargetMode="External"/><Relationship Id="rId13" Type="http://schemas.openxmlformats.org/officeDocument/2006/relationships/hyperlink" Target="https://www.instagram.com/loam_galway/" TargetMode="External"/><Relationship Id="rId3" Type="http://schemas.openxmlformats.org/officeDocument/2006/relationships/hyperlink" Target="http://www.leafandroot.org/" TargetMode="External"/><Relationship Id="rId7" Type="http://schemas.openxmlformats.org/officeDocument/2006/relationships/hyperlink" Target="https://twitter.com/GalwayLoam" TargetMode="External"/><Relationship Id="rId12" Type="http://schemas.openxmlformats.org/officeDocument/2006/relationships/image" Target="../media/image26.emf"/><Relationship Id="rId2" Type="http://schemas.openxmlformats.org/officeDocument/2006/relationships/hyperlink" Target="https://loamgalway.com/" TargetMode="External"/><Relationship Id="rId1" Type="http://schemas.openxmlformats.org/officeDocument/2006/relationships/slideLayout" Target="../slideLayouts/slideLayout8.xml"/><Relationship Id="rId6" Type="http://schemas.openxmlformats.org/officeDocument/2006/relationships/image" Target="../media/image126.png"/><Relationship Id="rId11" Type="http://schemas.openxmlformats.org/officeDocument/2006/relationships/image" Target="../media/image127.jpeg"/><Relationship Id="rId5" Type="http://schemas.openxmlformats.org/officeDocument/2006/relationships/hyperlink" Target="https://loamgalway.com/loam-shortlisted-for-food-made-good-business-of-the-year-award/" TargetMode="External"/><Relationship Id="rId10" Type="http://schemas.openxmlformats.org/officeDocument/2006/relationships/image" Target="../media/image36.svg"/><Relationship Id="rId4" Type="http://schemas.openxmlformats.org/officeDocument/2006/relationships/hyperlink" Target="http://loamgalway.com/sunday-times-waste-not-setting-a-standard-for-sustainable-practices/" TargetMode="External"/><Relationship Id="rId9" Type="http://schemas.openxmlformats.org/officeDocument/2006/relationships/image" Target="../media/image27.png"/></Relationships>
</file>

<file path=ppt/slides/_rels/slide51.xml.rels><?xml version="1.0" encoding="UTF-8" standalone="yes"?>
<Relationships xmlns="http://schemas.openxmlformats.org/package/2006/relationships"><Relationship Id="rId3" Type="http://schemas.openxmlformats.org/officeDocument/2006/relationships/image" Target="../media/image128.png"/><Relationship Id="rId7" Type="http://schemas.openxmlformats.org/officeDocument/2006/relationships/image" Target="../media/image126.png"/><Relationship Id="rId2" Type="http://schemas.openxmlformats.org/officeDocument/2006/relationships/slideLayout" Target="../slideLayouts/slideLayout9.xml"/><Relationship Id="rId1" Type="http://schemas.openxmlformats.org/officeDocument/2006/relationships/video" Target="https://www.youtube.com/embed/x6_Izo-_TsQ?feature=oembed" TargetMode="External"/><Relationship Id="rId6" Type="http://schemas.openxmlformats.org/officeDocument/2006/relationships/hyperlink" Target="https://loamgalway.com/" TargetMode="External"/><Relationship Id="rId5" Type="http://schemas.openxmlformats.org/officeDocument/2006/relationships/hyperlink" Target="https://www.youtube.com/watch?v=x6_Izo-_TsQ" TargetMode="External"/><Relationship Id="rId4" Type="http://schemas.openxmlformats.org/officeDocument/2006/relationships/image" Target="../media/image129.jpeg"/></Relationships>
</file>

<file path=ppt/slides/_rels/slide52.xml.rels><?xml version="1.0" encoding="UTF-8" standalone="yes"?>
<Relationships xmlns="http://schemas.openxmlformats.org/package/2006/relationships"><Relationship Id="rId8" Type="http://schemas.openxmlformats.org/officeDocument/2006/relationships/hyperlink" Target="https://www.meiranova.fi/fileadmin/user_upload/MeiraNova_vastuullisuuskatsaus_2022_2_EN.pdf" TargetMode="External"/><Relationship Id="rId13" Type="http://schemas.openxmlformats.org/officeDocument/2006/relationships/hyperlink" Target="https://www.meiranova.fi/fileadmin/user_upload/MN_Metsaekatolinjaus__naudanliha__FI.pdf" TargetMode="External"/><Relationship Id="rId18" Type="http://schemas.openxmlformats.org/officeDocument/2006/relationships/image" Target="../media/image48.png"/><Relationship Id="rId3" Type="http://schemas.openxmlformats.org/officeDocument/2006/relationships/hyperlink" Target="https://www.meiranova.fi/fileadmin/user_upload/Laatuvaatimukset_teolliset_elintarvikkeet.pdf" TargetMode="External"/><Relationship Id="rId7" Type="http://schemas.openxmlformats.org/officeDocument/2006/relationships/hyperlink" Target="https://www.meiranova.fi/meira-nova/vastuullisuus" TargetMode="External"/><Relationship Id="rId12" Type="http://schemas.openxmlformats.org/officeDocument/2006/relationships/hyperlink" Target="https://www.meiranova.fi/fileadmin/user_upload/MN_Kananmuna_linjaus_FI.pdf" TargetMode="External"/><Relationship Id="rId17" Type="http://schemas.openxmlformats.org/officeDocument/2006/relationships/hyperlink" Target="https://www.meiranova.fi/fileadmin/user_upload/MN_Soijalinjaus_FI.pdf" TargetMode="External"/><Relationship Id="rId2" Type="http://schemas.openxmlformats.org/officeDocument/2006/relationships/image" Target="../media/image130.jpeg"/><Relationship Id="rId16" Type="http://schemas.openxmlformats.org/officeDocument/2006/relationships/hyperlink" Target="https://www.meiranova.fi/fileadmin/user_upload/MN_Palmuoeljylinjaus_FI.pdf" TargetMode="External"/><Relationship Id="rId20" Type="http://schemas.openxmlformats.org/officeDocument/2006/relationships/image" Target="../media/image86.png"/><Relationship Id="rId1" Type="http://schemas.openxmlformats.org/officeDocument/2006/relationships/slideLayout" Target="../slideLayouts/slideLayout8.xml"/><Relationship Id="rId6" Type="http://schemas.openxmlformats.org/officeDocument/2006/relationships/hyperlink" Target="https://www.meiranova.fi/fileadmin/user_upload/Laatuvaatimukset_paeivittaeiskaeyttoetavarat.pdf" TargetMode="External"/><Relationship Id="rId11" Type="http://schemas.openxmlformats.org/officeDocument/2006/relationships/hyperlink" Target="https://www.meiranova.fi/fileadmin/user_upload/MN_Kalalinjaus_FI.pdf" TargetMode="External"/><Relationship Id="rId5" Type="http://schemas.openxmlformats.org/officeDocument/2006/relationships/hyperlink" Target="https://www.meiranova.fi/fileadmin/user_upload/Laatuvaatimukset_kaeyttoetavarat.pdf" TargetMode="External"/><Relationship Id="rId15" Type="http://schemas.openxmlformats.org/officeDocument/2006/relationships/hyperlink" Target="https://www.meiranova.fi/fileadmin/user_upload/MN_Muovilinjaus_FI.pdf" TargetMode="External"/><Relationship Id="rId10" Type="http://schemas.openxmlformats.org/officeDocument/2006/relationships/hyperlink" Target="https://www.meiranova.fi/fileadmin/user_upload/MN_Kahvi_ja_tee_-linjaus_FI.pdf" TargetMode="External"/><Relationship Id="rId19" Type="http://schemas.openxmlformats.org/officeDocument/2006/relationships/hyperlink" Target="http://www.meiranova.fi/" TargetMode="External"/><Relationship Id="rId4" Type="http://schemas.openxmlformats.org/officeDocument/2006/relationships/hyperlink" Target="https://www.meiranova.fi/fileadmin/user_upload/Laatuvaatimukset_tuoretuotteet_ja_pakasteet.pdf" TargetMode="External"/><Relationship Id="rId9" Type="http://schemas.openxmlformats.org/officeDocument/2006/relationships/hyperlink" Target="https://www.meiranova.fi/fileadmin/user_upload/MN_Elaeinten_hyvinvointilinjaus_FI.pdf" TargetMode="External"/><Relationship Id="rId14" Type="http://schemas.openxmlformats.org/officeDocument/2006/relationships/hyperlink" Target="https://www.meiranova.fi/fileadmin/user_upload/MN_metsaekatolinjaus__puu_ja_paperi__FI.pdf" TargetMode="External"/></Relationships>
</file>

<file path=ppt/slides/_rels/slide53.xml.rels><?xml version="1.0" encoding="UTF-8" standalone="yes"?>
<Relationships xmlns="http://schemas.openxmlformats.org/package/2006/relationships"><Relationship Id="rId8" Type="http://schemas.openxmlformats.org/officeDocument/2006/relationships/hyperlink" Target="https://www.meiranova.fi/fileadmin/user_upload/sanasto.amforiBSCI_glossary_FI.pdf%22%20%20HYPERLINK%20%22https:/www.amfori.org/sites/default/files/amfori%20-%2026.11%20-%20Country%20Risk%20Classification%202022_0.pdf" TargetMode="External"/><Relationship Id="rId13" Type="http://schemas.openxmlformats.org/officeDocument/2006/relationships/image" Target="../media/image27.png"/><Relationship Id="rId18" Type="http://schemas.openxmlformats.org/officeDocument/2006/relationships/hyperlink" Target="https://www.meiranova.fi/fileadmin/user_upload/MeiraNova_vastuullisuuskatsaus_2022_2_EN.pdf" TargetMode="External"/><Relationship Id="rId3" Type="http://schemas.openxmlformats.org/officeDocument/2006/relationships/hyperlink" Target="https://www.meiranova.fi/fileadmin/user_upload/S-ryhma__n_vastuullisen_hankinnan_vaatimukset.pdf" TargetMode="External"/><Relationship Id="rId7" Type="http://schemas.openxmlformats.org/officeDocument/2006/relationships/hyperlink" Target="https://www.meiranova.fi/fileadmin/user_upload/viiteasiakirjat.amforiBSCI_references_FI.pdf%22%20%20HYPERLINK%20%22https:/www.meiranova.fi/fileadmin/user_upload/sanasto.amforiBSCI_glossary_FI.pdf" TargetMode="External"/><Relationship Id="rId12" Type="http://schemas.openxmlformats.org/officeDocument/2006/relationships/hyperlink" Target="http://www.meiranova.fi/" TargetMode="External"/><Relationship Id="rId17" Type="http://schemas.openxmlformats.org/officeDocument/2006/relationships/image" Target="../media/image132.png"/><Relationship Id="rId2" Type="http://schemas.openxmlformats.org/officeDocument/2006/relationships/image" Target="../media/image131.jpeg"/><Relationship Id="rId16" Type="http://schemas.openxmlformats.org/officeDocument/2006/relationships/image" Target="../media/image48.png"/><Relationship Id="rId1" Type="http://schemas.openxmlformats.org/officeDocument/2006/relationships/slideLayout" Target="../slideLayouts/slideLayout8.xml"/><Relationship Id="rId6" Type="http://schemas.openxmlformats.org/officeDocument/2006/relationships/hyperlink" Target="https://www.meiranova.fi/fileadmin/user_upload/viiteasiakirjat.amforiBSCI_references_FI.pdf" TargetMode="External"/><Relationship Id="rId11" Type="http://schemas.openxmlformats.org/officeDocument/2006/relationships/hyperlink" Target="https://www.linkedin.com/company/meira-nova-oy" TargetMode="External"/><Relationship Id="rId5" Type="http://schemas.openxmlformats.org/officeDocument/2006/relationships/hyperlink" Target="https://www.meiranova.fi/fileadmin/user_upload/toimeenpanoehdot.terms_of_implementation_for_amforibsci_producers_FI.pdf" TargetMode="External"/><Relationship Id="rId15" Type="http://schemas.openxmlformats.org/officeDocument/2006/relationships/image" Target="../media/image86.png"/><Relationship Id="rId10" Type="http://schemas.openxmlformats.org/officeDocument/2006/relationships/hyperlink" Target="https://www.facebook.com/meiranovaoy/" TargetMode="External"/><Relationship Id="rId4" Type="http://schemas.openxmlformats.org/officeDocument/2006/relationships/hyperlink" Target="https://www.meiranova.fi/fileadmin/user_upload/toimintaperiaatteet.amforiBSCICodeofConduct_FI.pdf" TargetMode="External"/><Relationship Id="rId9" Type="http://schemas.openxmlformats.org/officeDocument/2006/relationships/hyperlink" Target="https://twitter.com/meira_nova/" TargetMode="External"/><Relationship Id="rId14" Type="http://schemas.openxmlformats.org/officeDocument/2006/relationships/image" Target="../media/image36.svg"/></Relationships>
</file>

<file path=ppt/slides/_rels/slide54.xml.rels><?xml version="1.0" encoding="UTF-8" standalone="yes"?>
<Relationships xmlns="http://schemas.openxmlformats.org/package/2006/relationships"><Relationship Id="rId2" Type="http://schemas.openxmlformats.org/officeDocument/2006/relationships/image" Target="../media/image133.png"/><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8" Type="http://schemas.openxmlformats.org/officeDocument/2006/relationships/image" Target="../media/image136.png"/><Relationship Id="rId3" Type="http://schemas.openxmlformats.org/officeDocument/2006/relationships/hyperlink" Target="https://twitter.com/EthicalFoodEnt1" TargetMode="External"/><Relationship Id="rId7" Type="http://schemas.openxmlformats.org/officeDocument/2006/relationships/image" Target="../media/image135.svg"/><Relationship Id="rId2" Type="http://schemas.openxmlformats.org/officeDocument/2006/relationships/hyperlink" Target="http://www.ethical-food.eu/" TargetMode="External"/><Relationship Id="rId1" Type="http://schemas.openxmlformats.org/officeDocument/2006/relationships/slideLayout" Target="../slideLayouts/slideLayout23.xml"/><Relationship Id="rId6" Type="http://schemas.openxmlformats.org/officeDocument/2006/relationships/image" Target="../media/image134.png"/><Relationship Id="rId5" Type="http://schemas.openxmlformats.org/officeDocument/2006/relationships/hyperlink" Target="https://ethical-food.eu/" TargetMode="External"/><Relationship Id="rId4" Type="http://schemas.openxmlformats.org/officeDocument/2006/relationships/hyperlink" Target="https://www.facebook.com/efe.erasmus.project/" TargetMode="External"/><Relationship Id="rId9" Type="http://schemas.openxmlformats.org/officeDocument/2006/relationships/image" Target="../media/image137.png"/></Relationships>
</file>

<file path=ppt/slides/_rels/slide6.xml.rels><?xml version="1.0" encoding="UTF-8" standalone="yes"?>
<Relationships xmlns="http://schemas.openxmlformats.org/package/2006/relationships"><Relationship Id="rId3" Type="http://schemas.openxmlformats.org/officeDocument/2006/relationships/hyperlink" Target="https://www.emerald.com/insight/content/doi/10.1108/14626001211223919/full/html" TargetMode="External"/><Relationship Id="rId2" Type="http://schemas.openxmlformats.org/officeDocument/2006/relationships/image" Target="../media/image24.jpeg"/><Relationship Id="rId1" Type="http://schemas.openxmlformats.org/officeDocument/2006/relationships/slideLayout" Target="../slideLayouts/slideLayout6.xml"/><Relationship Id="rId4" Type="http://schemas.openxmlformats.org/officeDocument/2006/relationships/hyperlink" Target="https://economicsnetwork.ac.uk/handbook/casestudies/" TargetMode="Externa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8" Type="http://schemas.openxmlformats.org/officeDocument/2006/relationships/slide" Target="slide22.xml"/><Relationship Id="rId13" Type="http://schemas.openxmlformats.org/officeDocument/2006/relationships/slide" Target="slide32.xml"/><Relationship Id="rId18" Type="http://schemas.openxmlformats.org/officeDocument/2006/relationships/slide" Target="slide42.xml"/><Relationship Id="rId3" Type="http://schemas.openxmlformats.org/officeDocument/2006/relationships/slide" Target="slide12.xml"/><Relationship Id="rId21" Type="http://schemas.openxmlformats.org/officeDocument/2006/relationships/slide" Target="slide48.xml"/><Relationship Id="rId7" Type="http://schemas.openxmlformats.org/officeDocument/2006/relationships/slide" Target="slide20.xml"/><Relationship Id="rId12" Type="http://schemas.openxmlformats.org/officeDocument/2006/relationships/slide" Target="slide30.xml"/><Relationship Id="rId17" Type="http://schemas.openxmlformats.org/officeDocument/2006/relationships/slide" Target="slide40.xml"/><Relationship Id="rId2" Type="http://schemas.openxmlformats.org/officeDocument/2006/relationships/slide" Target="slide10.xml"/><Relationship Id="rId16" Type="http://schemas.openxmlformats.org/officeDocument/2006/relationships/slide" Target="slide38.xml"/><Relationship Id="rId20" Type="http://schemas.openxmlformats.org/officeDocument/2006/relationships/slide" Target="slide46.xml"/><Relationship Id="rId1" Type="http://schemas.openxmlformats.org/officeDocument/2006/relationships/slideLayout" Target="../slideLayouts/slideLayout11.xml"/><Relationship Id="rId6" Type="http://schemas.openxmlformats.org/officeDocument/2006/relationships/slide" Target="slide18.xml"/><Relationship Id="rId11" Type="http://schemas.openxmlformats.org/officeDocument/2006/relationships/slide" Target="slide28.xml"/><Relationship Id="rId5" Type="http://schemas.openxmlformats.org/officeDocument/2006/relationships/slide" Target="slide16.xml"/><Relationship Id="rId15" Type="http://schemas.openxmlformats.org/officeDocument/2006/relationships/slide" Target="slide36.xml"/><Relationship Id="rId23" Type="http://schemas.openxmlformats.org/officeDocument/2006/relationships/slide" Target="slide52.xml"/><Relationship Id="rId10" Type="http://schemas.openxmlformats.org/officeDocument/2006/relationships/slide" Target="slide26.xml"/><Relationship Id="rId19" Type="http://schemas.openxmlformats.org/officeDocument/2006/relationships/slide" Target="slide44.xml"/><Relationship Id="rId4" Type="http://schemas.openxmlformats.org/officeDocument/2006/relationships/slide" Target="slide14.xml"/><Relationship Id="rId9" Type="http://schemas.openxmlformats.org/officeDocument/2006/relationships/slide" Target="slide24.xml"/><Relationship Id="rId14" Type="http://schemas.openxmlformats.org/officeDocument/2006/relationships/slide" Target="slide34.xml"/><Relationship Id="rId22" Type="http://schemas.openxmlformats.org/officeDocument/2006/relationships/slide" Target="slide5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1874939D-3FDD-F34E-A18B-91E293E6A491}"/>
              </a:ext>
            </a:extLst>
          </p:cNvPr>
          <p:cNvSpPr>
            <a:spLocks noGrp="1"/>
          </p:cNvSpPr>
          <p:nvPr>
            <p:ph type="body" sz="quarter" idx="16"/>
          </p:nvPr>
        </p:nvSpPr>
        <p:spPr>
          <a:xfrm>
            <a:off x="3261956" y="3965864"/>
            <a:ext cx="3932123" cy="1224685"/>
          </a:xfrm>
        </p:spPr>
        <p:txBody>
          <a:bodyPr/>
          <a:lstStyle/>
          <a:p>
            <a:r>
              <a:rPr lang="en-US" b="0"/>
              <a:t>ethical food entrepreneurship </a:t>
            </a:r>
          </a:p>
        </p:txBody>
      </p:sp>
      <p:sp>
        <p:nvSpPr>
          <p:cNvPr id="5" name="Text Placeholder 4">
            <a:extLst>
              <a:ext uri="{FF2B5EF4-FFF2-40B4-BE49-F238E27FC236}">
                <a16:creationId xmlns:a16="http://schemas.microsoft.com/office/drawing/2014/main" id="{1BAA3C84-8013-9542-A6E4-B12B8081D544}"/>
              </a:ext>
            </a:extLst>
          </p:cNvPr>
          <p:cNvSpPr>
            <a:spLocks noGrp="1"/>
          </p:cNvSpPr>
          <p:nvPr>
            <p:ph type="body" sz="quarter" idx="17"/>
          </p:nvPr>
        </p:nvSpPr>
        <p:spPr/>
        <p:txBody>
          <a:bodyPr/>
          <a:lstStyle/>
          <a:p>
            <a:r>
              <a:rPr lang="en-US" b="1" dirty="0"/>
              <a:t>Published 2023</a:t>
            </a:r>
          </a:p>
          <a:p>
            <a:endParaRPr lang="en-US" dirty="0"/>
          </a:p>
        </p:txBody>
      </p:sp>
      <p:sp>
        <p:nvSpPr>
          <p:cNvPr id="2" name="Text Placeholder 2">
            <a:extLst>
              <a:ext uri="{FF2B5EF4-FFF2-40B4-BE49-F238E27FC236}">
                <a16:creationId xmlns:a16="http://schemas.microsoft.com/office/drawing/2014/main" id="{7A273263-EB6F-22D2-2E90-C08587C04A67}"/>
              </a:ext>
            </a:extLst>
          </p:cNvPr>
          <p:cNvSpPr txBox="1">
            <a:spLocks/>
          </p:cNvSpPr>
          <p:nvPr/>
        </p:nvSpPr>
        <p:spPr>
          <a:xfrm>
            <a:off x="3261956" y="5147884"/>
            <a:ext cx="2930148" cy="2002900"/>
          </a:xfrm>
          <a:prstGeom prst="rect">
            <a:avLst/>
          </a:prstGeom>
        </p:spPr>
        <p:txBody>
          <a:bodyPr/>
          <a:lstStyle>
            <a:lvl1pPr marL="188984" indent="-188984" algn="l" defTabSz="755934" rtl="0" eaLnBrk="1" latinLnBrk="0" hangingPunct="1">
              <a:lnSpc>
                <a:spcPct val="90000"/>
              </a:lnSpc>
              <a:spcBef>
                <a:spcPts val="827"/>
              </a:spcBef>
              <a:buFont typeface="Arial" panose="020B0604020202020204" pitchFamily="34" charset="0"/>
              <a:buChar char="•"/>
              <a:defRPr sz="2315" kern="1200">
                <a:solidFill>
                  <a:srgbClr val="5C5C5C"/>
                </a:solidFill>
                <a:latin typeface="Calibri" panose="020F0502020204030204" pitchFamily="34" charset="0"/>
                <a:ea typeface="+mn-ea"/>
                <a:cs typeface="Calibri" panose="020F0502020204030204" pitchFamily="34" charset="0"/>
              </a:defRPr>
            </a:lvl1pPr>
            <a:lvl2pPr marL="566951" indent="-188984" algn="l" defTabSz="755934" rtl="0" eaLnBrk="1" latinLnBrk="0" hangingPunct="1">
              <a:lnSpc>
                <a:spcPct val="90000"/>
              </a:lnSpc>
              <a:spcBef>
                <a:spcPts val="413"/>
              </a:spcBef>
              <a:buFont typeface="Arial" panose="020B0604020202020204" pitchFamily="34" charset="0"/>
              <a:buChar char="•"/>
              <a:defRPr sz="1984" kern="1200">
                <a:solidFill>
                  <a:srgbClr val="5C5C5C"/>
                </a:solidFill>
                <a:latin typeface="Calibri" panose="020F0502020204030204" pitchFamily="34" charset="0"/>
                <a:ea typeface="+mn-ea"/>
                <a:cs typeface="Calibri" panose="020F0502020204030204" pitchFamily="34" charset="0"/>
              </a:defRPr>
            </a:lvl2pPr>
            <a:lvl3pPr marL="944918" indent="-188984" algn="l" defTabSz="755934" rtl="0" eaLnBrk="1" latinLnBrk="0" hangingPunct="1">
              <a:lnSpc>
                <a:spcPct val="90000"/>
              </a:lnSpc>
              <a:spcBef>
                <a:spcPts val="413"/>
              </a:spcBef>
              <a:buFont typeface="Arial" panose="020B0604020202020204" pitchFamily="34" charset="0"/>
              <a:buChar char="•"/>
              <a:defRPr sz="1653" kern="1200">
                <a:solidFill>
                  <a:srgbClr val="5C5C5C"/>
                </a:solidFill>
                <a:latin typeface="Calibri" panose="020F0502020204030204" pitchFamily="34" charset="0"/>
                <a:ea typeface="+mn-ea"/>
                <a:cs typeface="Calibri" panose="020F0502020204030204" pitchFamily="34" charset="0"/>
              </a:defRPr>
            </a:lvl3pPr>
            <a:lvl4pPr marL="1322885" indent="-188984" algn="l" defTabSz="755934" rtl="0" eaLnBrk="1" latinLnBrk="0" hangingPunct="1">
              <a:lnSpc>
                <a:spcPct val="90000"/>
              </a:lnSpc>
              <a:spcBef>
                <a:spcPts val="413"/>
              </a:spcBef>
              <a:buFont typeface="Arial" panose="020B0604020202020204" pitchFamily="34" charset="0"/>
              <a:buChar char="•"/>
              <a:defRPr sz="1488" kern="1200">
                <a:solidFill>
                  <a:srgbClr val="5C5C5C"/>
                </a:solidFill>
                <a:latin typeface="Calibri" panose="020F0502020204030204" pitchFamily="34" charset="0"/>
                <a:ea typeface="+mn-ea"/>
                <a:cs typeface="Calibri" panose="020F0502020204030204" pitchFamily="34" charset="0"/>
              </a:defRPr>
            </a:lvl4pPr>
            <a:lvl5pPr marL="1700853" indent="-188984" algn="l" defTabSz="755934" rtl="0" eaLnBrk="1" latinLnBrk="0" hangingPunct="1">
              <a:lnSpc>
                <a:spcPct val="90000"/>
              </a:lnSpc>
              <a:spcBef>
                <a:spcPts val="413"/>
              </a:spcBef>
              <a:buFont typeface="Arial" panose="020B0604020202020204" pitchFamily="34" charset="0"/>
              <a:buChar char="•"/>
              <a:defRPr sz="1488" kern="1200">
                <a:solidFill>
                  <a:srgbClr val="5C5C5C"/>
                </a:solidFill>
                <a:latin typeface="Calibri" panose="020F0502020204030204" pitchFamily="34" charset="0"/>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marL="0" indent="0">
              <a:buNone/>
            </a:pPr>
            <a:r>
              <a:rPr lang="en-US" sz="3600" b="1" dirty="0">
                <a:solidFill>
                  <a:schemeClr val="tx1"/>
                </a:solidFill>
              </a:rPr>
              <a:t>Good Practice Compendium</a:t>
            </a:r>
          </a:p>
        </p:txBody>
      </p:sp>
      <p:sp>
        <p:nvSpPr>
          <p:cNvPr id="8" name="Rectangle 7">
            <a:extLst>
              <a:ext uri="{FF2B5EF4-FFF2-40B4-BE49-F238E27FC236}">
                <a16:creationId xmlns:a16="http://schemas.microsoft.com/office/drawing/2014/main" id="{C3ECA9D0-CA07-665E-5A12-CD9140842830}"/>
              </a:ext>
            </a:extLst>
          </p:cNvPr>
          <p:cNvSpPr/>
          <p:nvPr/>
        </p:nvSpPr>
        <p:spPr>
          <a:xfrm>
            <a:off x="464235" y="10022844"/>
            <a:ext cx="5528602" cy="307777"/>
          </a:xfrm>
          <a:prstGeom prst="rect">
            <a:avLst/>
          </a:prstGeom>
        </p:spPr>
        <p:txBody>
          <a:bodyPr wrap="square">
            <a:spAutoFit/>
          </a:bodyPr>
          <a:lstStyle/>
          <a:p>
            <a:pPr marL="0" marR="0" indent="0" algn="just" defTabSz="181904" rtl="0" eaLnBrk="1" fontAlgn="auto" latinLnBrk="0" hangingPunct="0">
              <a:lnSpc>
                <a:spcPct val="100000"/>
              </a:lnSpc>
              <a:spcBef>
                <a:spcPts val="0"/>
              </a:spcBef>
              <a:spcAft>
                <a:spcPts val="0"/>
              </a:spcAft>
              <a:buClrTx/>
              <a:buSzTx/>
              <a:buFontTx/>
              <a:buNone/>
              <a:tabLst/>
              <a:defRPr/>
            </a:pPr>
            <a:r>
              <a:rPr lang="en-US" sz="700" b="0" i="0" dirty="0">
                <a:solidFill>
                  <a:schemeClr val="tx1"/>
                </a:solidFill>
                <a:latin typeface="Calibri" panose="020F0502020204030204" pitchFamily="34" charset="0"/>
                <a:ea typeface="Open Sans" panose="020B0606030504020204" pitchFamily="34" charset="0"/>
                <a:cs typeface="Calibri" panose="020F0502020204030204" pitchFamily="34" charset="0"/>
              </a:rPr>
              <a:t>The European Commission support for the production of this publication does not constitute an endorsement of the contents which reflects the views only of the authors, and the Commission cannot be held responsi­ble for any use which may be made of the information contained therein</a:t>
            </a:r>
          </a:p>
        </p:txBody>
      </p:sp>
      <p:pic>
        <p:nvPicPr>
          <p:cNvPr id="6" name="Picture 5" descr="Fresh mandarins in bowl">
            <a:extLst>
              <a:ext uri="{FF2B5EF4-FFF2-40B4-BE49-F238E27FC236}">
                <a16:creationId xmlns:a16="http://schemas.microsoft.com/office/drawing/2014/main" id="{420460DA-A666-239D-5762-B7AB24A4B0EC}"/>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0" y="3542641"/>
            <a:ext cx="2906637" cy="4460801"/>
          </a:xfrm>
          <a:prstGeom prst="rect">
            <a:avLst/>
          </a:prstGeom>
        </p:spPr>
      </p:pic>
    </p:spTree>
    <p:extLst>
      <p:ext uri="{BB962C8B-B14F-4D97-AF65-F5344CB8AC3E}">
        <p14:creationId xmlns:p14="http://schemas.microsoft.com/office/powerpoint/2010/main" val="215125644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Placeholder 2">
            <a:extLst>
              <a:ext uri="{FF2B5EF4-FFF2-40B4-BE49-F238E27FC236}">
                <a16:creationId xmlns:a16="http://schemas.microsoft.com/office/drawing/2014/main" id="{FB1870D7-F118-310A-7D1C-2A4DE6EDA133}"/>
              </a:ext>
            </a:extLst>
          </p:cNvPr>
          <p:cNvSpPr>
            <a:spLocks noGrp="1"/>
          </p:cNvSpPr>
          <p:nvPr>
            <p:ph type="body" sz="quarter" idx="33"/>
          </p:nvPr>
        </p:nvSpPr>
        <p:spPr>
          <a:xfrm>
            <a:off x="361474" y="2339757"/>
            <a:ext cx="3355394" cy="647700"/>
          </a:xfrm>
          <a:solidFill>
            <a:srgbClr val="F1A0C2"/>
          </a:solidFill>
        </p:spPr>
        <p:txBody>
          <a:bodyPr anchor="ctr"/>
          <a:lstStyle/>
          <a:p>
            <a:r>
              <a:rPr lang="en-US" sz="1500" b="1" i="0" dirty="0">
                <a:solidFill>
                  <a:schemeClr val="bg1"/>
                </a:solidFill>
              </a:rPr>
              <a:t>Type: </a:t>
            </a:r>
            <a:r>
              <a:rPr lang="en-US" sz="1500" i="0" dirty="0">
                <a:solidFill>
                  <a:schemeClr val="bg1"/>
                </a:solidFill>
              </a:rPr>
              <a:t>Sustainable Food  &amp; Waste Reduction</a:t>
            </a:r>
          </a:p>
        </p:txBody>
      </p:sp>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338204" y="3442615"/>
            <a:ext cx="6814158" cy="5697328"/>
          </a:xfrm>
        </p:spPr>
        <p:txBody>
          <a:bodyPr/>
          <a:lstStyle/>
          <a:p>
            <a:r>
              <a:rPr lang="en-US" sz="1400" b="1" dirty="0">
                <a:solidFill>
                  <a:schemeClr val="tx1"/>
                </a:solidFill>
              </a:rPr>
              <a:t>Why it is a good practice?  </a:t>
            </a:r>
          </a:p>
          <a:p>
            <a:r>
              <a:rPr lang="en-US" dirty="0">
                <a:solidFill>
                  <a:schemeClr val="tx1"/>
                </a:solidFill>
              </a:rPr>
              <a:t>BiaSol is a family-owned food start-up driven by the need for more sustainable, nutritious foods. They care about our environment and the people who live in it and strive to make highly nutritious, zero-waste food products that are easily accessible in Ireland. They are fighting back against typical processed foods and their low nutritional value. They have been repurposing spent brewers’ grains, to make ‘a delectably malty hero ingredient’.  Every BiaSol product is designed to help one make better food choices in the simplest way possible. Not only are their products good for you but they also taste great. BiaSol is committed to building a zero-waste world via innovative solutions to food waste that also support local businesses.</a:t>
            </a:r>
          </a:p>
          <a:p>
            <a:endParaRPr lang="en-US" dirty="0">
              <a:solidFill>
                <a:schemeClr val="tx1"/>
              </a:solidFill>
            </a:endParaRPr>
          </a:p>
          <a:p>
            <a:endParaRPr lang="en-US" dirty="0">
              <a:solidFill>
                <a:schemeClr val="tx1"/>
              </a:solidFill>
            </a:endParaRPr>
          </a:p>
          <a:p>
            <a:r>
              <a:rPr lang="en-US" sz="1400" b="1" dirty="0">
                <a:solidFill>
                  <a:schemeClr val="tx1"/>
                </a:solidFill>
              </a:rPr>
              <a:t>About  </a:t>
            </a:r>
            <a:r>
              <a:rPr lang="en-US" sz="1200" b="1" dirty="0">
                <a:solidFill>
                  <a:schemeClr val="tx1"/>
                </a:solidFill>
              </a:rPr>
              <a:t> </a:t>
            </a:r>
          </a:p>
          <a:p>
            <a:r>
              <a:rPr lang="en-US" dirty="0">
                <a:solidFill>
                  <a:schemeClr val="tx1"/>
                </a:solidFill>
              </a:rPr>
              <a:t>Bia Sol was established in 2020, by sister and brother team Niamh &amp; Ruairi when they </a:t>
            </a:r>
            <a:r>
              <a:rPr lang="en-US" dirty="0" err="1">
                <a:solidFill>
                  <a:schemeClr val="tx1"/>
                </a:solidFill>
              </a:rPr>
              <a:t>realised</a:t>
            </a:r>
            <a:r>
              <a:rPr lang="en-US" dirty="0">
                <a:solidFill>
                  <a:schemeClr val="tx1"/>
                </a:solidFill>
              </a:rPr>
              <a:t> that repurposing food waste was a viable way to be more sustainable AND create healthy food products. The rapid growth of craft brewing across Ireland led them to their first ingredient: brewers’ spent grains.</a:t>
            </a:r>
          </a:p>
          <a:p>
            <a:r>
              <a:rPr lang="en-US" dirty="0">
                <a:solidFill>
                  <a:schemeClr val="tx1"/>
                </a:solidFill>
              </a:rPr>
              <a:t>A lot has changed since they began their journey. For one, they’ve refined their product range and invested in bigger premises and more resources to grow the business. There is one thing that will never change – their commitment to simple, nutritious products that are good for you and good for our planet. In the future, they plan to release many more healthy food products that focus on </a:t>
            </a:r>
            <a:r>
              <a:rPr lang="en-US" dirty="0" err="1">
                <a:solidFill>
                  <a:schemeClr val="tx1"/>
                </a:solidFill>
              </a:rPr>
              <a:t>minimising</a:t>
            </a:r>
            <a:r>
              <a:rPr lang="en-US" dirty="0">
                <a:solidFill>
                  <a:schemeClr val="tx1"/>
                </a:solidFill>
              </a:rPr>
              <a:t> waste while also providing nutritional value.</a:t>
            </a:r>
          </a:p>
          <a:p>
            <a:endParaRPr lang="en-US" dirty="0">
              <a:solidFill>
                <a:schemeClr val="tx1"/>
              </a:solidFill>
            </a:endParaRPr>
          </a:p>
          <a:p>
            <a:endParaRPr lang="en-US" dirty="0">
              <a:solidFill>
                <a:schemeClr val="tx1"/>
              </a:solidFill>
            </a:endParaRPr>
          </a:p>
          <a:p>
            <a:endParaRPr lang="en-US" dirty="0">
              <a:solidFill>
                <a:schemeClr val="tx1"/>
              </a:solidFill>
            </a:endParaRPr>
          </a:p>
          <a:p>
            <a:r>
              <a:rPr lang="en-US" sz="1400" b="1" dirty="0">
                <a:solidFill>
                  <a:schemeClr val="tx1"/>
                </a:solidFill>
              </a:rPr>
              <a:t>Ethical </a:t>
            </a:r>
          </a:p>
          <a:p>
            <a:r>
              <a:rPr lang="en-US" dirty="0">
                <a:solidFill>
                  <a:schemeClr val="tx1"/>
                </a:solidFill>
              </a:rPr>
              <a:t>BiaSol believe in positive change as they grow, and they know how important it is to be both ethical and have an impact. They are slowly attempting to create a better way of producing food and creating awareness. They aim for zero food waste not just in their business but are creating a stop food waste community and are supported by a bunch of fantastic Irish Independently owned craft breweries whom all share the same vision - how can we reduce waste and build circular food systems?</a:t>
            </a:r>
          </a:p>
          <a:p>
            <a:endParaRPr lang="en-US" dirty="0">
              <a:solidFill>
                <a:schemeClr val="tx1"/>
              </a:solidFill>
            </a:endParaRPr>
          </a:p>
          <a:p>
            <a:endParaRPr lang="en-US" dirty="0">
              <a:solidFill>
                <a:schemeClr val="tx1"/>
              </a:solidFill>
            </a:endParaRPr>
          </a:p>
          <a:p>
            <a:r>
              <a:rPr lang="en-US" sz="1400" b="1" dirty="0">
                <a:solidFill>
                  <a:schemeClr val="tx1"/>
                </a:solidFill>
              </a:rPr>
              <a:t>Sustainable</a:t>
            </a:r>
          </a:p>
          <a:p>
            <a:r>
              <a:rPr lang="en-US" dirty="0">
                <a:solidFill>
                  <a:schemeClr val="tx1"/>
                </a:solidFill>
              </a:rPr>
              <a:t>Environmental and sustainable development is at the heart of everything BiaSol is working on. Their entire business is built on creating a circular economy. They remove waste (spent brewers' grains) from several brewing companies and give the ‘waste’ product an extended life by repurposing the grains into nutritious food ingredients. It can’t get much better than that.</a:t>
            </a:r>
          </a:p>
          <a:p>
            <a:endParaRPr lang="en-US" dirty="0">
              <a:solidFill>
                <a:schemeClr val="tx1"/>
              </a:solidFill>
            </a:endParaRPr>
          </a:p>
          <a:p>
            <a:endParaRPr lang="en-US" dirty="0">
              <a:solidFill>
                <a:schemeClr val="tx1"/>
              </a:solidFill>
            </a:endParaRPr>
          </a:p>
          <a:p>
            <a:r>
              <a:rPr lang="en-US" sz="1400" b="1" dirty="0">
                <a:solidFill>
                  <a:schemeClr val="tx1"/>
                </a:solidFill>
              </a:rPr>
              <a:t>Healthy</a:t>
            </a:r>
            <a:r>
              <a:rPr lang="en-US" sz="1200" dirty="0">
                <a:solidFill>
                  <a:schemeClr val="tx1"/>
                </a:solidFill>
              </a:rPr>
              <a:t> </a:t>
            </a:r>
          </a:p>
          <a:p>
            <a:r>
              <a:rPr lang="en-US" dirty="0">
                <a:solidFill>
                  <a:schemeClr val="tx1"/>
                </a:solidFill>
              </a:rPr>
              <a:t>Niamh with her background in nutrition and food science has been spreading the word about the health benefits of their products. Approx 75% of Irish adults don’t meet the RDA of </a:t>
            </a:r>
            <a:r>
              <a:rPr lang="en-US" dirty="0" err="1">
                <a:solidFill>
                  <a:schemeClr val="tx1"/>
                </a:solidFill>
              </a:rPr>
              <a:t>fibre</a:t>
            </a:r>
            <a:r>
              <a:rPr lang="en-US" dirty="0">
                <a:solidFill>
                  <a:schemeClr val="tx1"/>
                </a:solidFill>
              </a:rPr>
              <a:t> and now their product is helping to put more </a:t>
            </a:r>
            <a:r>
              <a:rPr lang="en-US" dirty="0" err="1">
                <a:solidFill>
                  <a:schemeClr val="tx1"/>
                </a:solidFill>
              </a:rPr>
              <a:t>fibre</a:t>
            </a:r>
            <a:r>
              <a:rPr lang="en-US" dirty="0">
                <a:solidFill>
                  <a:schemeClr val="tx1"/>
                </a:solidFill>
              </a:rPr>
              <a:t> in everyone’s diets. It's super important, so Niamh and the team have been putting together some useful insights into why </a:t>
            </a:r>
            <a:r>
              <a:rPr lang="en-US" dirty="0" err="1">
                <a:solidFill>
                  <a:schemeClr val="tx1"/>
                </a:solidFill>
              </a:rPr>
              <a:t>Fibre</a:t>
            </a:r>
            <a:r>
              <a:rPr lang="en-US" dirty="0">
                <a:solidFill>
                  <a:schemeClr val="tx1"/>
                </a:solidFill>
              </a:rPr>
              <a:t> matters and this can be found on their website. For every tablespoon of BiaSol Super Milled Grains, you’ll get 10% of your recommended daily allowance (RDA) of </a:t>
            </a:r>
            <a:r>
              <a:rPr lang="en-US" dirty="0" err="1">
                <a:solidFill>
                  <a:schemeClr val="tx1"/>
                </a:solidFill>
              </a:rPr>
              <a:t>fibre</a:t>
            </a:r>
            <a:r>
              <a:rPr lang="en-US" dirty="0">
                <a:solidFill>
                  <a:schemeClr val="tx1"/>
                </a:solidFill>
              </a:rPr>
              <a:t>.</a:t>
            </a:r>
          </a:p>
          <a:p>
            <a:endParaRPr lang="en-US" dirty="0">
              <a:solidFill>
                <a:schemeClr val="tx1"/>
              </a:solidFill>
            </a:endParaRPr>
          </a:p>
        </p:txBody>
      </p:sp>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CB2079F2-58AF-ED44-82D7-E04B2F6FD686}" type="slidenum">
              <a:rPr lang="en-US" sz="1100" smtClean="0"/>
              <a:pPr/>
              <a:t>10</a:t>
            </a:fld>
            <a:endParaRPr lang="en-US" sz="1100"/>
          </a:p>
        </p:txBody>
      </p:sp>
      <p:pic>
        <p:nvPicPr>
          <p:cNvPr id="14" name="Picture Placeholder 13" descr="A picture containing ground, plant&#10;&#10;Description automatically generated">
            <a:extLst>
              <a:ext uri="{FF2B5EF4-FFF2-40B4-BE49-F238E27FC236}">
                <a16:creationId xmlns:a16="http://schemas.microsoft.com/office/drawing/2014/main" id="{9FF52C95-9C19-22F3-DC5A-FACBD2BB9AB6}"/>
              </a:ext>
            </a:extLst>
          </p:cNvPr>
          <p:cNvPicPr>
            <a:picLocks noGrp="1" noChangeAspect="1"/>
          </p:cNvPicPr>
          <p:nvPr>
            <p:ph type="pic" sz="quarter" idx="44"/>
          </p:nvPr>
        </p:nvPicPr>
        <p:blipFill rotWithShape="1">
          <a:blip r:embed="rId2" cstate="screen">
            <a:extLst>
              <a:ext uri="{28A0092B-C50C-407E-A947-70E740481C1C}">
                <a14:useLocalDpi xmlns:a14="http://schemas.microsoft.com/office/drawing/2010/main"/>
              </a:ext>
            </a:extLst>
          </a:blip>
          <a:srcRect/>
          <a:stretch/>
        </p:blipFill>
        <p:spPr>
          <a:xfrm>
            <a:off x="3977692" y="522985"/>
            <a:ext cx="3064955" cy="2751872"/>
          </a:xfrm>
        </p:spPr>
      </p:pic>
      <p:pic>
        <p:nvPicPr>
          <p:cNvPr id="16" name="Picture 15">
            <a:extLst>
              <a:ext uri="{FF2B5EF4-FFF2-40B4-BE49-F238E27FC236}">
                <a16:creationId xmlns:a16="http://schemas.microsoft.com/office/drawing/2014/main" id="{93200298-AAD5-0F25-853C-DB12C92A184E}"/>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617037" y="323168"/>
            <a:ext cx="557530" cy="557530"/>
          </a:xfrm>
          <a:prstGeom prst="rect">
            <a:avLst/>
          </a:prstGeom>
        </p:spPr>
      </p:pic>
      <p:sp>
        <p:nvSpPr>
          <p:cNvPr id="23" name="Freeform 6">
            <a:hlinkClick r:id="rId4"/>
            <a:extLst>
              <a:ext uri="{FF2B5EF4-FFF2-40B4-BE49-F238E27FC236}">
                <a16:creationId xmlns:a16="http://schemas.microsoft.com/office/drawing/2014/main" id="{28B63E73-5FA9-5BBD-92A9-761574ECA395}"/>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ID"/>
          </a:p>
        </p:txBody>
      </p:sp>
      <p:pic>
        <p:nvPicPr>
          <p:cNvPr id="28" name="Graphic 27" descr="World outline">
            <a:hlinkClick r:id="rId5"/>
            <a:extLst>
              <a:ext uri="{FF2B5EF4-FFF2-40B4-BE49-F238E27FC236}">
                <a16:creationId xmlns:a16="http://schemas.microsoft.com/office/drawing/2014/main" id="{6DFB7795-3042-2130-B91F-75596DF9892E}"/>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587116" y="9632163"/>
            <a:ext cx="279668" cy="279668"/>
          </a:xfrm>
          <a:prstGeom prst="rect">
            <a:avLst/>
          </a:prstGeom>
        </p:spPr>
      </p:pic>
      <p:pic>
        <p:nvPicPr>
          <p:cNvPr id="2" name="Picture 2">
            <a:hlinkClick r:id="rId5"/>
            <a:extLst>
              <a:ext uri="{FF2B5EF4-FFF2-40B4-BE49-F238E27FC236}">
                <a16:creationId xmlns:a16="http://schemas.microsoft.com/office/drawing/2014/main" id="{31B3AEDB-3F9D-6820-44CC-F437E6ECB09E}"/>
              </a:ext>
            </a:extLst>
          </p:cNvPr>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517028" y="993929"/>
            <a:ext cx="1733550" cy="647700"/>
          </a:xfrm>
          <a:prstGeom prst="rect">
            <a:avLst/>
          </a:prstGeom>
          <a:noFill/>
          <a:extLst>
            <a:ext uri="{909E8E84-426E-40DD-AFC4-6F175D3DCCD1}">
              <a14:hiddenFill xmlns:a14="http://schemas.microsoft.com/office/drawing/2010/main">
                <a:solidFill>
                  <a:srgbClr val="FFFFFF"/>
                </a:solidFill>
              </a14:hiddenFill>
            </a:ext>
          </a:extLst>
        </p:spPr>
      </p:pic>
      <p:grpSp>
        <p:nvGrpSpPr>
          <p:cNvPr id="3" name="Graphic 2">
            <a:extLst>
              <a:ext uri="{FF2B5EF4-FFF2-40B4-BE49-F238E27FC236}">
                <a16:creationId xmlns:a16="http://schemas.microsoft.com/office/drawing/2014/main" id="{7DF328C9-5435-2D2B-5A5E-F56B8130BCAB}"/>
              </a:ext>
            </a:extLst>
          </p:cNvPr>
          <p:cNvGrpSpPr/>
          <p:nvPr/>
        </p:nvGrpSpPr>
        <p:grpSpPr>
          <a:xfrm>
            <a:off x="1423003" y="9658713"/>
            <a:ext cx="221553" cy="222458"/>
            <a:chOff x="1473222" y="5236455"/>
            <a:chExt cx="440760" cy="442561"/>
          </a:xfrm>
          <a:solidFill>
            <a:srgbClr val="000000"/>
          </a:solidFill>
        </p:grpSpPr>
        <p:sp>
          <p:nvSpPr>
            <p:cNvPr id="4" name="Freeform 8">
              <a:extLst>
                <a:ext uri="{FF2B5EF4-FFF2-40B4-BE49-F238E27FC236}">
                  <a16:creationId xmlns:a16="http://schemas.microsoft.com/office/drawing/2014/main" id="{194D07E7-0D64-15C3-D538-3D72D92357F8}"/>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 name="Freeform 9">
              <a:hlinkClick r:id="rId9"/>
              <a:extLst>
                <a:ext uri="{FF2B5EF4-FFF2-40B4-BE49-F238E27FC236}">
                  <a16:creationId xmlns:a16="http://schemas.microsoft.com/office/drawing/2014/main" id="{87534ACD-E931-928A-CBA8-4B4794D4F402}"/>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 name="Freeform 10">
              <a:extLst>
                <a:ext uri="{FF2B5EF4-FFF2-40B4-BE49-F238E27FC236}">
                  <a16:creationId xmlns:a16="http://schemas.microsoft.com/office/drawing/2014/main" id="{EBF46E80-5B83-BF8C-2F01-D430F6E3192F}"/>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8" name="Freeform 4">
            <a:hlinkClick r:id="rId10"/>
            <a:extLst>
              <a:ext uri="{FF2B5EF4-FFF2-40B4-BE49-F238E27FC236}">
                <a16:creationId xmlns:a16="http://schemas.microsoft.com/office/drawing/2014/main" id="{27F417AB-B768-0E1F-EED3-0B4C6DB34AD2}"/>
              </a:ext>
            </a:extLst>
          </p:cNvPr>
          <p:cNvSpPr>
            <a:spLocks noChangeAspect="1"/>
          </p:cNvSpPr>
          <p:nvPr/>
        </p:nvSpPr>
        <p:spPr>
          <a:xfrm>
            <a:off x="1819333" y="9654497"/>
            <a:ext cx="189512" cy="216000"/>
          </a:xfrm>
          <a:custGeom>
            <a:avLst/>
            <a:gdLst>
              <a:gd name="connsiteX0" fmla="*/ 110386 w 319818"/>
              <a:gd name="connsiteY0" fmla="*/ 364519 h 364518"/>
              <a:gd name="connsiteX1" fmla="*/ 86587 w 319818"/>
              <a:gd name="connsiteY1" fmla="*/ 360712 h 364518"/>
              <a:gd name="connsiteX2" fmla="*/ 910 w 319818"/>
              <a:gd name="connsiteY2" fmla="*/ 265537 h 364518"/>
              <a:gd name="connsiteX3" fmla="*/ 95155 w 319818"/>
              <a:gd name="connsiteY3" fmla="*/ 139907 h 364518"/>
              <a:gd name="connsiteX4" fmla="*/ 130378 w 319818"/>
              <a:gd name="connsiteY4" fmla="*/ 139907 h 364518"/>
              <a:gd name="connsiteX5" fmla="*/ 130378 w 319818"/>
              <a:gd name="connsiteY5" fmla="*/ 199867 h 364518"/>
              <a:gd name="connsiteX6" fmla="*/ 120858 w 319818"/>
              <a:gd name="connsiteY6" fmla="*/ 197963 h 364518"/>
              <a:gd name="connsiteX7" fmla="*/ 59932 w 319818"/>
              <a:gd name="connsiteY7" fmla="*/ 242695 h 364518"/>
              <a:gd name="connsiteX8" fmla="*/ 106578 w 319818"/>
              <a:gd name="connsiteY8" fmla="*/ 304559 h 364518"/>
              <a:gd name="connsiteX9" fmla="*/ 167504 w 319818"/>
              <a:gd name="connsiteY9" fmla="*/ 249358 h 364518"/>
              <a:gd name="connsiteX10" fmla="*/ 167504 w 319818"/>
              <a:gd name="connsiteY10" fmla="*/ 121823 h 364518"/>
              <a:gd name="connsiteX11" fmla="*/ 167504 w 319818"/>
              <a:gd name="connsiteY11" fmla="*/ 4759 h 364518"/>
              <a:gd name="connsiteX12" fmla="*/ 167504 w 319818"/>
              <a:gd name="connsiteY12" fmla="*/ 0 h 364518"/>
              <a:gd name="connsiteX13" fmla="*/ 226526 w 319818"/>
              <a:gd name="connsiteY13" fmla="*/ 0 h 364518"/>
              <a:gd name="connsiteX14" fmla="*/ 229382 w 319818"/>
              <a:gd name="connsiteY14" fmla="*/ 18083 h 364518"/>
              <a:gd name="connsiteX15" fmla="*/ 315059 w 319818"/>
              <a:gd name="connsiteY15" fmla="*/ 90416 h 364518"/>
              <a:gd name="connsiteX16" fmla="*/ 319819 w 319818"/>
              <a:gd name="connsiteY16" fmla="*/ 95175 h 364518"/>
              <a:gd name="connsiteX17" fmla="*/ 319819 w 319818"/>
              <a:gd name="connsiteY17" fmla="*/ 145617 h 364518"/>
              <a:gd name="connsiteX18" fmla="*/ 319819 w 319818"/>
              <a:gd name="connsiteY18" fmla="*/ 149424 h 364518"/>
              <a:gd name="connsiteX19" fmla="*/ 227478 w 319818"/>
              <a:gd name="connsiteY19" fmla="*/ 118016 h 364518"/>
              <a:gd name="connsiteX20" fmla="*/ 227478 w 319818"/>
              <a:gd name="connsiteY20" fmla="*/ 122775 h 364518"/>
              <a:gd name="connsiteX21" fmla="*/ 227478 w 319818"/>
              <a:gd name="connsiteY21" fmla="*/ 248406 h 364518"/>
              <a:gd name="connsiteX22" fmla="*/ 209391 w 319818"/>
              <a:gd name="connsiteY22" fmla="*/ 311221 h 364518"/>
              <a:gd name="connsiteX23" fmla="*/ 121810 w 319818"/>
              <a:gd name="connsiteY23" fmla="*/ 362615 h 364518"/>
              <a:gd name="connsiteX24" fmla="*/ 118002 w 319818"/>
              <a:gd name="connsiteY24" fmla="*/ 363567 h 364518"/>
              <a:gd name="connsiteX25" fmla="*/ 110386 w 319818"/>
              <a:gd name="connsiteY25" fmla="*/ 364519 h 364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19818" h="364518">
                <a:moveTo>
                  <a:pt x="110386" y="364519"/>
                </a:moveTo>
                <a:cubicBezTo>
                  <a:pt x="102771" y="363567"/>
                  <a:pt x="94203" y="362615"/>
                  <a:pt x="86587" y="360712"/>
                </a:cubicBezTo>
                <a:cubicBezTo>
                  <a:pt x="41845" y="350242"/>
                  <a:pt x="6622" y="311221"/>
                  <a:pt x="910" y="265537"/>
                </a:cubicBezTo>
                <a:cubicBezTo>
                  <a:pt x="-6706" y="204625"/>
                  <a:pt x="34229" y="149424"/>
                  <a:pt x="95155" y="139907"/>
                </a:cubicBezTo>
                <a:cubicBezTo>
                  <a:pt x="107530" y="138003"/>
                  <a:pt x="122762" y="138003"/>
                  <a:pt x="130378" y="139907"/>
                </a:cubicBezTo>
                <a:cubicBezTo>
                  <a:pt x="130378" y="159893"/>
                  <a:pt x="130378" y="179880"/>
                  <a:pt x="130378" y="199867"/>
                </a:cubicBezTo>
                <a:cubicBezTo>
                  <a:pt x="127522" y="198915"/>
                  <a:pt x="124666" y="198915"/>
                  <a:pt x="120858" y="197963"/>
                </a:cubicBezTo>
                <a:cubicBezTo>
                  <a:pt x="91347" y="194156"/>
                  <a:pt x="63740" y="214143"/>
                  <a:pt x="59932" y="242695"/>
                </a:cubicBezTo>
                <a:cubicBezTo>
                  <a:pt x="56124" y="273151"/>
                  <a:pt x="76116" y="300752"/>
                  <a:pt x="106578" y="304559"/>
                </a:cubicBezTo>
                <a:cubicBezTo>
                  <a:pt x="137041" y="308366"/>
                  <a:pt x="167504" y="285524"/>
                  <a:pt x="167504" y="249358"/>
                </a:cubicBezTo>
                <a:cubicBezTo>
                  <a:pt x="167504" y="206529"/>
                  <a:pt x="167504" y="164652"/>
                  <a:pt x="167504" y="121823"/>
                </a:cubicBezTo>
                <a:cubicBezTo>
                  <a:pt x="167504" y="82802"/>
                  <a:pt x="167504" y="43780"/>
                  <a:pt x="167504" y="4759"/>
                </a:cubicBezTo>
                <a:cubicBezTo>
                  <a:pt x="167504" y="2855"/>
                  <a:pt x="167504" y="1904"/>
                  <a:pt x="167504" y="0"/>
                </a:cubicBezTo>
                <a:cubicBezTo>
                  <a:pt x="187496" y="0"/>
                  <a:pt x="206535" y="0"/>
                  <a:pt x="226526" y="0"/>
                </a:cubicBezTo>
                <a:cubicBezTo>
                  <a:pt x="227478" y="5711"/>
                  <a:pt x="227478" y="12373"/>
                  <a:pt x="229382" y="18083"/>
                </a:cubicBezTo>
                <a:cubicBezTo>
                  <a:pt x="237950" y="59008"/>
                  <a:pt x="274125" y="89464"/>
                  <a:pt x="315059" y="90416"/>
                </a:cubicBezTo>
                <a:cubicBezTo>
                  <a:pt x="318867" y="90416"/>
                  <a:pt x="319819" y="91368"/>
                  <a:pt x="319819" y="95175"/>
                </a:cubicBezTo>
                <a:cubicBezTo>
                  <a:pt x="319819" y="112306"/>
                  <a:pt x="319819" y="128486"/>
                  <a:pt x="319819" y="145617"/>
                </a:cubicBezTo>
                <a:cubicBezTo>
                  <a:pt x="319819" y="146569"/>
                  <a:pt x="319819" y="148472"/>
                  <a:pt x="319819" y="149424"/>
                </a:cubicBezTo>
                <a:cubicBezTo>
                  <a:pt x="285548" y="149424"/>
                  <a:pt x="255085" y="138955"/>
                  <a:pt x="227478" y="118016"/>
                </a:cubicBezTo>
                <a:cubicBezTo>
                  <a:pt x="227478" y="119920"/>
                  <a:pt x="227478" y="120872"/>
                  <a:pt x="227478" y="122775"/>
                </a:cubicBezTo>
                <a:cubicBezTo>
                  <a:pt x="227478" y="164652"/>
                  <a:pt x="227478" y="206529"/>
                  <a:pt x="227478" y="248406"/>
                </a:cubicBezTo>
                <a:cubicBezTo>
                  <a:pt x="227478" y="271248"/>
                  <a:pt x="221766" y="292186"/>
                  <a:pt x="209391" y="311221"/>
                </a:cubicBezTo>
                <a:cubicBezTo>
                  <a:pt x="188448" y="342629"/>
                  <a:pt x="158937" y="358808"/>
                  <a:pt x="121810" y="362615"/>
                </a:cubicBezTo>
                <a:cubicBezTo>
                  <a:pt x="120858" y="362615"/>
                  <a:pt x="118954" y="362615"/>
                  <a:pt x="118002" y="363567"/>
                </a:cubicBezTo>
                <a:cubicBezTo>
                  <a:pt x="115146" y="364519"/>
                  <a:pt x="113242" y="364519"/>
                  <a:pt x="110386" y="36451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26" name="Graphic 4">
            <a:extLst>
              <a:ext uri="{FF2B5EF4-FFF2-40B4-BE49-F238E27FC236}">
                <a16:creationId xmlns:a16="http://schemas.microsoft.com/office/drawing/2014/main" id="{251D0138-E5BF-3D64-8B22-4E38B41CCBF0}"/>
              </a:ext>
            </a:extLst>
          </p:cNvPr>
          <p:cNvGrpSpPr/>
          <p:nvPr/>
        </p:nvGrpSpPr>
        <p:grpSpPr>
          <a:xfrm rot="19582332">
            <a:off x="2995992" y="9436893"/>
            <a:ext cx="403667" cy="780438"/>
            <a:chOff x="9129274" y="2719113"/>
            <a:chExt cx="717139" cy="1386497"/>
          </a:xfrm>
          <a:solidFill>
            <a:srgbClr val="000000"/>
          </a:solidFill>
        </p:grpSpPr>
        <p:grpSp>
          <p:nvGrpSpPr>
            <p:cNvPr id="27" name="Graphic 4">
              <a:extLst>
                <a:ext uri="{FF2B5EF4-FFF2-40B4-BE49-F238E27FC236}">
                  <a16:creationId xmlns:a16="http://schemas.microsoft.com/office/drawing/2014/main" id="{B5B83CF0-0621-B2F4-25EF-494839473AE5}"/>
                </a:ext>
              </a:extLst>
            </p:cNvPr>
            <p:cNvGrpSpPr/>
            <p:nvPr/>
          </p:nvGrpSpPr>
          <p:grpSpPr>
            <a:xfrm>
              <a:off x="9159507" y="2719113"/>
              <a:ext cx="446280" cy="440141"/>
              <a:chOff x="9159507" y="2719113"/>
              <a:chExt cx="446280" cy="440141"/>
            </a:xfrm>
            <a:grpFill/>
          </p:grpSpPr>
          <p:sp>
            <p:nvSpPr>
              <p:cNvPr id="37" name="Freeform 57">
                <a:extLst>
                  <a:ext uri="{FF2B5EF4-FFF2-40B4-BE49-F238E27FC236}">
                    <a16:creationId xmlns:a16="http://schemas.microsoft.com/office/drawing/2014/main" id="{B406504F-2624-8B59-524E-1F8DAFA84B95}"/>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38" name="Freeform 58">
                <a:extLst>
                  <a:ext uri="{FF2B5EF4-FFF2-40B4-BE49-F238E27FC236}">
                    <a16:creationId xmlns:a16="http://schemas.microsoft.com/office/drawing/2014/main" id="{E8B08106-3FBE-2980-E0A5-9A8841B2F278}"/>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29" name="Graphic 4">
              <a:extLst>
                <a:ext uri="{FF2B5EF4-FFF2-40B4-BE49-F238E27FC236}">
                  <a16:creationId xmlns:a16="http://schemas.microsoft.com/office/drawing/2014/main" id="{57D1E364-CD54-3985-1DDE-B2232BAA96C0}"/>
                </a:ext>
              </a:extLst>
            </p:cNvPr>
            <p:cNvGrpSpPr/>
            <p:nvPr/>
          </p:nvGrpSpPr>
          <p:grpSpPr>
            <a:xfrm>
              <a:off x="9129274" y="2893887"/>
              <a:ext cx="717139" cy="1211724"/>
              <a:chOff x="9129274" y="2893887"/>
              <a:chExt cx="717139" cy="1211724"/>
            </a:xfrm>
            <a:grpFill/>
          </p:grpSpPr>
          <p:sp>
            <p:nvSpPr>
              <p:cNvPr id="30" name="Freeform 50">
                <a:extLst>
                  <a:ext uri="{FF2B5EF4-FFF2-40B4-BE49-F238E27FC236}">
                    <a16:creationId xmlns:a16="http://schemas.microsoft.com/office/drawing/2014/main" id="{2C0F0D25-4159-FB00-F079-EB6633F7A3A6}"/>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31" name="Freeform 51">
                <a:extLst>
                  <a:ext uri="{FF2B5EF4-FFF2-40B4-BE49-F238E27FC236}">
                    <a16:creationId xmlns:a16="http://schemas.microsoft.com/office/drawing/2014/main" id="{04D3680A-3C72-1E49-0D63-F4FDC4087928}"/>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32" name="Freeform 52">
                <a:extLst>
                  <a:ext uri="{FF2B5EF4-FFF2-40B4-BE49-F238E27FC236}">
                    <a16:creationId xmlns:a16="http://schemas.microsoft.com/office/drawing/2014/main" id="{75DCD8D7-8836-01CD-6C4D-86E36EB1770E}"/>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33" name="Freeform 53">
                <a:extLst>
                  <a:ext uri="{FF2B5EF4-FFF2-40B4-BE49-F238E27FC236}">
                    <a16:creationId xmlns:a16="http://schemas.microsoft.com/office/drawing/2014/main" id="{EC2FD7FA-1AE8-F441-A864-703948A30B74}"/>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34" name="Freeform 54">
                <a:extLst>
                  <a:ext uri="{FF2B5EF4-FFF2-40B4-BE49-F238E27FC236}">
                    <a16:creationId xmlns:a16="http://schemas.microsoft.com/office/drawing/2014/main" id="{6E693EF5-8999-1A11-A7D5-3932ED7C1731}"/>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35" name="Freeform 55">
                <a:extLst>
                  <a:ext uri="{FF2B5EF4-FFF2-40B4-BE49-F238E27FC236}">
                    <a16:creationId xmlns:a16="http://schemas.microsoft.com/office/drawing/2014/main" id="{D36C8D99-6576-5197-D689-BDCF5861E6C9}"/>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36" name="Freeform 56">
                <a:extLst>
                  <a:ext uri="{FF2B5EF4-FFF2-40B4-BE49-F238E27FC236}">
                    <a16:creationId xmlns:a16="http://schemas.microsoft.com/office/drawing/2014/main" id="{58ACED34-ECDE-F648-62EE-ACAADCDC332C}"/>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39472348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A66DD739-55AB-358C-C1C9-DFF1243AC008}"/>
              </a:ext>
            </a:extLst>
          </p:cNvPr>
          <p:cNvSpPr>
            <a:spLocks noGrp="1"/>
          </p:cNvSpPr>
          <p:nvPr>
            <p:ph type="body" sz="quarter" idx="13"/>
          </p:nvPr>
        </p:nvSpPr>
        <p:spPr>
          <a:xfrm>
            <a:off x="469870" y="621722"/>
            <a:ext cx="3418702" cy="2586284"/>
          </a:xfrm>
        </p:spPr>
        <p:txBody>
          <a:bodyPr>
            <a:normAutofit/>
          </a:bodyPr>
          <a:lstStyle/>
          <a:p>
            <a:r>
              <a:rPr lang="en-IE" sz="2000"/>
              <a:t>We Maximise Nutrition &amp; Minimise Food Waste</a:t>
            </a:r>
          </a:p>
        </p:txBody>
      </p:sp>
      <p:sp>
        <p:nvSpPr>
          <p:cNvPr id="5" name="Slide Number Placeholder 4">
            <a:extLst>
              <a:ext uri="{FF2B5EF4-FFF2-40B4-BE49-F238E27FC236}">
                <a16:creationId xmlns:a16="http://schemas.microsoft.com/office/drawing/2014/main" id="{7092DB84-234B-2853-D4B3-411FC1D89130}"/>
              </a:ext>
            </a:extLst>
          </p:cNvPr>
          <p:cNvSpPr>
            <a:spLocks noGrp="1"/>
          </p:cNvSpPr>
          <p:nvPr>
            <p:ph type="sldNum" sz="quarter" idx="4"/>
          </p:nvPr>
        </p:nvSpPr>
        <p:spPr>
          <a:xfrm>
            <a:off x="6200636" y="10089131"/>
            <a:ext cx="1047264" cy="465822"/>
          </a:xfrm>
        </p:spPr>
        <p:txBody>
          <a:bodyPr/>
          <a:lstStyle/>
          <a:p>
            <a:fld id="{CB2079F2-58AF-ED44-82D7-E04B2F6FD686}" type="slidenum">
              <a:rPr lang="en-US" sz="1100" smtClean="0"/>
              <a:pPr/>
              <a:t>11</a:t>
            </a:fld>
            <a:endParaRPr lang="en-US" sz="1100"/>
          </a:p>
        </p:txBody>
      </p:sp>
      <p:pic>
        <p:nvPicPr>
          <p:cNvPr id="11" name="Picture Placeholder 10">
            <a:extLst>
              <a:ext uri="{FF2B5EF4-FFF2-40B4-BE49-F238E27FC236}">
                <a16:creationId xmlns:a16="http://schemas.microsoft.com/office/drawing/2014/main" id="{F734DDAC-D36E-7488-B406-C82DFD1902E6}"/>
              </a:ext>
            </a:extLst>
          </p:cNvPr>
          <p:cNvPicPr>
            <a:picLocks noGrp="1" noChangeAspect="1"/>
          </p:cNvPicPr>
          <p:nvPr>
            <p:ph type="pic" sz="quarter" idx="42"/>
          </p:nvPr>
        </p:nvPicPr>
        <p:blipFill>
          <a:blip r:embed="rId2" cstate="screen">
            <a:extLst>
              <a:ext uri="{28A0092B-C50C-407E-A947-70E740481C1C}">
                <a14:useLocalDpi xmlns:a14="http://schemas.microsoft.com/office/drawing/2010/main"/>
              </a:ext>
            </a:extLst>
          </a:blip>
          <a:srcRect/>
          <a:stretch>
            <a:fillRect/>
          </a:stretch>
        </p:blipFill>
        <p:spPr/>
      </p:pic>
      <p:grpSp>
        <p:nvGrpSpPr>
          <p:cNvPr id="7" name="Group 6">
            <a:extLst>
              <a:ext uri="{FF2B5EF4-FFF2-40B4-BE49-F238E27FC236}">
                <a16:creationId xmlns:a16="http://schemas.microsoft.com/office/drawing/2014/main" id="{81D9DEA2-89CE-ACD2-1327-8B91C1A81203}"/>
              </a:ext>
            </a:extLst>
          </p:cNvPr>
          <p:cNvGrpSpPr/>
          <p:nvPr/>
        </p:nvGrpSpPr>
        <p:grpSpPr>
          <a:xfrm>
            <a:off x="3572330" y="1716805"/>
            <a:ext cx="1487826" cy="1083162"/>
            <a:chOff x="3400450" y="986392"/>
            <a:chExt cx="1487826" cy="1083162"/>
          </a:xfrm>
        </p:grpSpPr>
        <p:sp>
          <p:nvSpPr>
            <p:cNvPr id="8" name="Freeform 25">
              <a:extLst>
                <a:ext uri="{FF2B5EF4-FFF2-40B4-BE49-F238E27FC236}">
                  <a16:creationId xmlns:a16="http://schemas.microsoft.com/office/drawing/2014/main" id="{DD172088-2DCE-E37E-37E0-72F1505D8565}"/>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0A1C2"/>
            </a:solidFill>
            <a:ln w="8971" cap="flat">
              <a:noFill/>
              <a:prstDash val="solid"/>
              <a:miter/>
            </a:ln>
          </p:spPr>
          <p:txBody>
            <a:bodyPr rtlCol="0" anchor="ctr"/>
            <a:lstStyle/>
            <a:p>
              <a:endParaRPr lang="en-US"/>
            </a:p>
          </p:txBody>
        </p:sp>
        <p:sp>
          <p:nvSpPr>
            <p:cNvPr id="9" name="Freeform 27">
              <a:extLst>
                <a:ext uri="{FF2B5EF4-FFF2-40B4-BE49-F238E27FC236}">
                  <a16:creationId xmlns:a16="http://schemas.microsoft.com/office/drawing/2014/main" id="{3F15C750-C51B-2531-A8BC-0B8439725E9B}"/>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endParaRPr lang="en-US"/>
            </a:p>
          </p:txBody>
        </p:sp>
      </p:grpSp>
      <p:pic>
        <p:nvPicPr>
          <p:cNvPr id="4098" name="Picture 2">
            <a:hlinkClick r:id="rId3"/>
            <a:extLst>
              <a:ext uri="{FF2B5EF4-FFF2-40B4-BE49-F238E27FC236}">
                <a16:creationId xmlns:a16="http://schemas.microsoft.com/office/drawing/2014/main" id="{3890FFDB-60CA-0E33-4627-F4691DC839B5}"/>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333861" y="904995"/>
            <a:ext cx="1733550" cy="6477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95184152"/>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Placeholder 2">
            <a:extLst>
              <a:ext uri="{FF2B5EF4-FFF2-40B4-BE49-F238E27FC236}">
                <a16:creationId xmlns:a16="http://schemas.microsoft.com/office/drawing/2014/main" id="{FB1870D7-F118-310A-7D1C-2A4DE6EDA133}"/>
              </a:ext>
            </a:extLst>
          </p:cNvPr>
          <p:cNvSpPr>
            <a:spLocks noGrp="1"/>
          </p:cNvSpPr>
          <p:nvPr>
            <p:ph type="body" sz="quarter" idx="33"/>
          </p:nvPr>
        </p:nvSpPr>
        <p:spPr>
          <a:xfrm>
            <a:off x="361473" y="2339757"/>
            <a:ext cx="3616219" cy="437879"/>
          </a:xfrm>
          <a:solidFill>
            <a:srgbClr val="F1A0C2"/>
          </a:solidFill>
        </p:spPr>
        <p:txBody>
          <a:bodyPr anchor="ctr"/>
          <a:lstStyle/>
          <a:p>
            <a:r>
              <a:rPr lang="en-US" sz="1500" b="1" i="0" dirty="0">
                <a:solidFill>
                  <a:schemeClr val="bg1"/>
                </a:solidFill>
              </a:rPr>
              <a:t>Type: </a:t>
            </a:r>
            <a:r>
              <a:rPr lang="en-US" sz="1500" i="0" dirty="0">
                <a:solidFill>
                  <a:schemeClr val="bg1"/>
                </a:solidFill>
              </a:rPr>
              <a:t>Sustainable Food  &amp; Waste Reduction</a:t>
            </a:r>
          </a:p>
        </p:txBody>
      </p:sp>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338204" y="3442615"/>
            <a:ext cx="6814158" cy="5815924"/>
          </a:xfrm>
        </p:spPr>
        <p:txBody>
          <a:bodyPr/>
          <a:lstStyle/>
          <a:p>
            <a:r>
              <a:rPr lang="en-US" sz="1400" b="1" dirty="0">
                <a:solidFill>
                  <a:schemeClr val="tx1"/>
                </a:solidFill>
              </a:rPr>
              <a:t>Why it is a good practice?  </a:t>
            </a:r>
          </a:p>
          <a:p>
            <a:r>
              <a:rPr lang="en-US" dirty="0">
                <a:solidFill>
                  <a:schemeClr val="tx1"/>
                </a:solidFill>
              </a:rPr>
              <a:t>Every day around the world </a:t>
            </a:r>
            <a:r>
              <a:rPr lang="en-US" dirty="0" err="1">
                <a:solidFill>
                  <a:schemeClr val="tx1"/>
                </a:solidFill>
              </a:rPr>
              <a:t>tonnes</a:t>
            </a:r>
            <a:r>
              <a:rPr lang="en-US" dirty="0">
                <a:solidFill>
                  <a:schemeClr val="tx1"/>
                </a:solidFill>
              </a:rPr>
              <a:t> of food that is still in perfect condition is wasted. At Cream of the Crop, the surplus food ingredients that would otherwise end up in landfills are rescued and processed and transformed into delicious Gelato and Sorbets or chocolate-covered treats. They do this without the use of artificial </a:t>
            </a:r>
            <a:r>
              <a:rPr lang="en-US" dirty="0" err="1">
                <a:solidFill>
                  <a:schemeClr val="tx1"/>
                </a:solidFill>
              </a:rPr>
              <a:t>flavours</a:t>
            </a:r>
            <a:r>
              <a:rPr lang="en-US" dirty="0">
                <a:solidFill>
                  <a:schemeClr val="tx1"/>
                </a:solidFill>
              </a:rPr>
              <a:t>, </a:t>
            </a:r>
            <a:r>
              <a:rPr lang="en-US" dirty="0" err="1">
                <a:solidFill>
                  <a:schemeClr val="tx1"/>
                </a:solidFill>
              </a:rPr>
              <a:t>colours</a:t>
            </a:r>
            <a:r>
              <a:rPr lang="en-US" dirty="0">
                <a:solidFill>
                  <a:schemeClr val="tx1"/>
                </a:solidFill>
              </a:rPr>
              <a:t> or additives. It’s their daily mission that seeks to offer amazing products and fight for a better world! So far 20,000kg of food has been rescued in their battle against food waste, and that is in only 2 years and starting as a small-scale business.</a:t>
            </a:r>
          </a:p>
          <a:p>
            <a:endParaRPr lang="en-US" dirty="0">
              <a:solidFill>
                <a:schemeClr val="tx1"/>
              </a:solidFill>
            </a:endParaRPr>
          </a:p>
          <a:p>
            <a:r>
              <a:rPr lang="en-US" sz="1400" b="1" dirty="0">
                <a:solidFill>
                  <a:schemeClr val="tx1"/>
                </a:solidFill>
              </a:rPr>
              <a:t>About  </a:t>
            </a:r>
            <a:r>
              <a:rPr lang="en-US" sz="1200" b="1" dirty="0">
                <a:solidFill>
                  <a:schemeClr val="tx1"/>
                </a:solidFill>
              </a:rPr>
              <a:t> </a:t>
            </a:r>
          </a:p>
          <a:p>
            <a:r>
              <a:rPr lang="en-US" dirty="0">
                <a:solidFill>
                  <a:schemeClr val="tx1"/>
                </a:solidFill>
              </a:rPr>
              <a:t>Identifying a solution to food waste, Brazilian-native chef Giselle </a:t>
            </a:r>
            <a:r>
              <a:rPr lang="en-US" dirty="0" err="1">
                <a:solidFill>
                  <a:schemeClr val="tx1"/>
                </a:solidFill>
              </a:rPr>
              <a:t>Makinde</a:t>
            </a:r>
            <a:r>
              <a:rPr lang="en-US" dirty="0">
                <a:solidFill>
                  <a:schemeClr val="tx1"/>
                </a:solidFill>
              </a:rPr>
              <a:t> founded Cream of the Crop in 2020. It is a Dublin-based sustainable food company </a:t>
            </a:r>
            <a:r>
              <a:rPr lang="en-US" dirty="0" err="1">
                <a:solidFill>
                  <a:schemeClr val="tx1"/>
                </a:solidFill>
              </a:rPr>
              <a:t>specialising</a:t>
            </a:r>
            <a:r>
              <a:rPr lang="en-US" dirty="0">
                <a:solidFill>
                  <a:schemeClr val="tx1"/>
                </a:solidFill>
              </a:rPr>
              <a:t> in Artisan Gelatos operating with a zero waste, more taste ethos. The company was born from the idea of saving “wonky food”, perfectly edible food that would normally be thrown out as it is not aesthetically pleasing and producing a delicious product ready for sale at the supermarket. Now the holder of a National </a:t>
            </a:r>
            <a:r>
              <a:rPr lang="en-US" b="0" i="0" dirty="0">
                <a:solidFill>
                  <a:srgbClr val="000000"/>
                </a:solidFill>
                <a:effectLst/>
                <a:latin typeface="-apple-system"/>
              </a:rPr>
              <a:t>Enterprise Award - GREEN SUSTAINABILITY 2023, they have committed to continue improving and fighting their zero-waste battle.</a:t>
            </a:r>
            <a:endParaRPr lang="en-US" dirty="0">
              <a:solidFill>
                <a:schemeClr val="tx1"/>
              </a:solidFill>
            </a:endParaRPr>
          </a:p>
          <a:p>
            <a:endParaRPr lang="en-US" dirty="0">
              <a:solidFill>
                <a:schemeClr val="tx1"/>
              </a:solidFill>
            </a:endParaRPr>
          </a:p>
          <a:p>
            <a:endParaRPr lang="en-US" dirty="0">
              <a:solidFill>
                <a:schemeClr val="tx1"/>
              </a:solidFill>
            </a:endParaRPr>
          </a:p>
          <a:p>
            <a:r>
              <a:rPr lang="en-US" sz="1400" b="1" dirty="0">
                <a:solidFill>
                  <a:schemeClr val="tx1"/>
                </a:solidFill>
              </a:rPr>
              <a:t>Ethical </a:t>
            </a:r>
          </a:p>
          <a:p>
            <a:r>
              <a:rPr lang="en-US" dirty="0">
                <a:solidFill>
                  <a:schemeClr val="tx1"/>
                </a:solidFill>
              </a:rPr>
              <a:t>Not only does </a:t>
            </a:r>
            <a:r>
              <a:rPr lang="en-US" i="1" dirty="0">
                <a:solidFill>
                  <a:schemeClr val="tx1"/>
                </a:solidFill>
              </a:rPr>
              <a:t>Cream of the Crop </a:t>
            </a:r>
            <a:r>
              <a:rPr lang="en-US" dirty="0">
                <a:solidFill>
                  <a:schemeClr val="tx1"/>
                </a:solidFill>
              </a:rPr>
              <a:t>founder, champion at avoiding food waste she also strives to use Irish or local ingredients whenever possible, especially when it comes to dairy and non-dairy (they use </a:t>
            </a:r>
            <a:r>
              <a:rPr lang="en-US" dirty="0">
                <a:solidFill>
                  <a:schemeClr val="tx1"/>
                </a:solidFill>
                <a:hlinkClick r:id="rId2">
                  <a:extLst>
                    <a:ext uri="{A12FA001-AC4F-418D-AE19-62706E023703}">
                      <ahyp:hlinkClr xmlns:ahyp="http://schemas.microsoft.com/office/drawing/2018/hyperlinkcolor" val="tx"/>
                    </a:ext>
                  </a:extLst>
                </a:hlinkClick>
              </a:rPr>
              <a:t>Flahavan’s</a:t>
            </a:r>
            <a:r>
              <a:rPr lang="en-US" dirty="0">
                <a:solidFill>
                  <a:schemeClr val="tx1"/>
                </a:solidFill>
              </a:rPr>
              <a:t> oat milk) and some fruits like strawberry. However, because the main idea of their product is working with surpluses, basically everything that they source (Irish or non-Irish) is welcome. They mainly source their products from local shops, small farmers or producers and now, they are about to start collecting surplus from Food Cloud. Where possible, Cream Of The Crop products use 100% of an ingredient, including its peel and seeds - an approach exemplified by their vegan-friendly Tahini Banana Skin </a:t>
            </a:r>
            <a:r>
              <a:rPr lang="en-US" dirty="0" err="1">
                <a:solidFill>
                  <a:schemeClr val="tx1"/>
                </a:solidFill>
              </a:rPr>
              <a:t>flavoured</a:t>
            </a:r>
            <a:r>
              <a:rPr lang="en-US" dirty="0">
                <a:solidFill>
                  <a:schemeClr val="tx1"/>
                </a:solidFill>
              </a:rPr>
              <a:t> gelato.  </a:t>
            </a:r>
          </a:p>
          <a:p>
            <a:r>
              <a:rPr lang="en-US" dirty="0">
                <a:solidFill>
                  <a:schemeClr val="tx1"/>
                </a:solidFill>
              </a:rPr>
              <a:t>Giselle also wants to get involved with the community and lend a hand to educating the next generation of entrepreneurs. She has spoken in schools  </a:t>
            </a:r>
          </a:p>
          <a:p>
            <a:endParaRPr lang="en-US" sz="1400" b="1" dirty="0">
              <a:solidFill>
                <a:schemeClr val="tx1"/>
              </a:solidFill>
            </a:endParaRPr>
          </a:p>
          <a:p>
            <a:r>
              <a:rPr lang="en-US" sz="1400" b="1" dirty="0">
                <a:solidFill>
                  <a:schemeClr val="tx1"/>
                </a:solidFill>
              </a:rPr>
              <a:t>Sustainable</a:t>
            </a:r>
          </a:p>
          <a:p>
            <a:r>
              <a:rPr lang="en-US" dirty="0">
                <a:solidFill>
                  <a:schemeClr val="tx1"/>
                </a:solidFill>
              </a:rPr>
              <a:t>Environmental and sustainable development is at the heart of everything Giselle and Cream of the Crop do. Her entire business is built on creating a circular economy. They avoid food wastage and </a:t>
            </a:r>
            <a:r>
              <a:rPr lang="en-US" dirty="0" err="1">
                <a:solidFill>
                  <a:schemeClr val="tx1"/>
                </a:solidFill>
              </a:rPr>
              <a:t>maximise</a:t>
            </a:r>
            <a:r>
              <a:rPr lang="en-US" dirty="0">
                <a:solidFill>
                  <a:schemeClr val="tx1"/>
                </a:solidFill>
              </a:rPr>
              <a:t> in a way that explains Zero waste, More Taste. Ireland is an exceptionally large Banana importer (</a:t>
            </a:r>
            <a:r>
              <a:rPr lang="en-US" dirty="0">
                <a:solidFill>
                  <a:schemeClr val="tx1"/>
                </a:solidFill>
                <a:hlinkClick r:id="rId3">
                  <a:extLst>
                    <a:ext uri="{A12FA001-AC4F-418D-AE19-62706E023703}">
                      <ahyp:hlinkClr xmlns:ahyp="http://schemas.microsoft.com/office/drawing/2018/hyperlinkcolor" val="tx"/>
                    </a:ext>
                  </a:extLst>
                </a:hlinkClick>
              </a:rPr>
              <a:t>in 2021 they were the 39</a:t>
            </a:r>
            <a:r>
              <a:rPr lang="en-US" baseline="30000" dirty="0">
                <a:solidFill>
                  <a:schemeClr val="tx1"/>
                </a:solidFill>
                <a:hlinkClick r:id="rId3">
                  <a:extLst>
                    <a:ext uri="{A12FA001-AC4F-418D-AE19-62706E023703}">
                      <ahyp:hlinkClr xmlns:ahyp="http://schemas.microsoft.com/office/drawing/2018/hyperlinkcolor" val="tx"/>
                    </a:ext>
                  </a:extLst>
                </a:hlinkClick>
              </a:rPr>
              <a:t>th</a:t>
            </a:r>
            <a:r>
              <a:rPr lang="en-US" dirty="0">
                <a:solidFill>
                  <a:schemeClr val="tx1"/>
                </a:solidFill>
                <a:hlinkClick r:id="rId3">
                  <a:extLst>
                    <a:ext uri="{A12FA001-AC4F-418D-AE19-62706E023703}">
                      <ahyp:hlinkClr xmlns:ahyp="http://schemas.microsoft.com/office/drawing/2018/hyperlinkcolor" val="tx"/>
                    </a:ext>
                  </a:extLst>
                </a:hlinkClick>
              </a:rPr>
              <a:t> largest importer of Bananas in the world</a:t>
            </a:r>
            <a:r>
              <a:rPr lang="en-US" dirty="0">
                <a:solidFill>
                  <a:schemeClr val="tx1"/>
                </a:solidFill>
              </a:rPr>
              <a:t>) this is due to the fact that a large ripening and distribution </a:t>
            </a:r>
            <a:r>
              <a:rPr lang="en-US" dirty="0" err="1">
                <a:solidFill>
                  <a:schemeClr val="tx1"/>
                </a:solidFill>
              </a:rPr>
              <a:t>centre</a:t>
            </a:r>
            <a:r>
              <a:rPr lang="en-US" dirty="0">
                <a:solidFill>
                  <a:schemeClr val="tx1"/>
                </a:solidFill>
              </a:rPr>
              <a:t> is based just outside the capital (</a:t>
            </a:r>
            <a:r>
              <a:rPr lang="en-US" dirty="0">
                <a:solidFill>
                  <a:schemeClr val="tx1"/>
                </a:solidFill>
                <a:hlinkClick r:id="rId4">
                  <a:extLst>
                    <a:ext uri="{A12FA001-AC4F-418D-AE19-62706E023703}">
                      <ahyp:hlinkClr xmlns:ahyp="http://schemas.microsoft.com/office/drawing/2018/hyperlinkcolor" val="tx"/>
                    </a:ext>
                  </a:extLst>
                </a:hlinkClick>
              </a:rPr>
              <a:t>Fyffes</a:t>
            </a:r>
            <a:r>
              <a:rPr lang="en-US" dirty="0">
                <a:solidFill>
                  <a:schemeClr val="tx1"/>
                </a:solidFill>
              </a:rPr>
              <a:t>). However, this also means that often there is a significant amount of bananas that have the potential to end up as food waste. To tackle this issue, Cream of the Crop dries the surplus bananas they receive and then coats them in high-quality chocolate, giving an extended life and value to the ill-fated bananas all while packaged in compostable packaging so as not to add to the waste problem.</a:t>
            </a:r>
          </a:p>
          <a:p>
            <a:endParaRPr lang="en-US" dirty="0">
              <a:solidFill>
                <a:schemeClr val="tx1"/>
              </a:solidFill>
            </a:endParaRPr>
          </a:p>
          <a:p>
            <a:r>
              <a:rPr lang="en-US" sz="1400" b="1" dirty="0">
                <a:solidFill>
                  <a:schemeClr val="tx1"/>
                </a:solidFill>
              </a:rPr>
              <a:t>Healthy</a:t>
            </a:r>
            <a:r>
              <a:rPr lang="en-US" sz="1200" dirty="0">
                <a:solidFill>
                  <a:schemeClr val="tx1"/>
                </a:solidFill>
              </a:rPr>
              <a:t> </a:t>
            </a:r>
          </a:p>
          <a:p>
            <a:r>
              <a:rPr lang="en-US" dirty="0" err="1">
                <a:solidFill>
                  <a:schemeClr val="tx1"/>
                </a:solidFill>
              </a:rPr>
              <a:t>Flavours</a:t>
            </a:r>
            <a:r>
              <a:rPr lang="en-US" dirty="0">
                <a:solidFill>
                  <a:schemeClr val="tx1"/>
                </a:solidFill>
              </a:rPr>
              <a:t> change regularly based on whatever ingredients are available on any given day with choices including peanut butter and coffee gelato with quinoa granola, pineapple and mint sorbet, and even pear and blue cheese gelato, however, no matter what the </a:t>
            </a:r>
            <a:r>
              <a:rPr lang="en-US" dirty="0" err="1">
                <a:solidFill>
                  <a:schemeClr val="tx1"/>
                </a:solidFill>
              </a:rPr>
              <a:t>flavour</a:t>
            </a:r>
            <a:r>
              <a:rPr lang="en-US" dirty="0">
                <a:solidFill>
                  <a:schemeClr val="tx1"/>
                </a:solidFill>
              </a:rPr>
              <a:t> is, Founder and chef Giselle commits to the entire range of products being produced using 100% natural ingredients, free from artificial </a:t>
            </a:r>
            <a:r>
              <a:rPr lang="en-US" dirty="0" err="1">
                <a:solidFill>
                  <a:schemeClr val="tx1"/>
                </a:solidFill>
              </a:rPr>
              <a:t>colours</a:t>
            </a:r>
            <a:r>
              <a:rPr lang="en-US" dirty="0">
                <a:solidFill>
                  <a:schemeClr val="tx1"/>
                </a:solidFill>
              </a:rPr>
              <a:t> and </a:t>
            </a:r>
            <a:r>
              <a:rPr lang="en-US" dirty="0" err="1">
                <a:solidFill>
                  <a:schemeClr val="tx1"/>
                </a:solidFill>
              </a:rPr>
              <a:t>flavours</a:t>
            </a:r>
            <a:r>
              <a:rPr lang="en-US" dirty="0">
                <a:solidFill>
                  <a:schemeClr val="tx1"/>
                </a:solidFill>
              </a:rPr>
              <a:t>.</a:t>
            </a:r>
          </a:p>
        </p:txBody>
      </p:sp>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CB2079F2-58AF-ED44-82D7-E04B2F6FD686}" type="slidenum">
              <a:rPr lang="en-US" sz="1100" smtClean="0"/>
              <a:pPr/>
              <a:t>12</a:t>
            </a:fld>
            <a:endParaRPr lang="en-US" sz="1100"/>
          </a:p>
        </p:txBody>
      </p:sp>
      <p:pic>
        <p:nvPicPr>
          <p:cNvPr id="14" name="Picture Placeholder 13">
            <a:extLst>
              <a:ext uri="{FF2B5EF4-FFF2-40B4-BE49-F238E27FC236}">
                <a16:creationId xmlns:a16="http://schemas.microsoft.com/office/drawing/2014/main" id="{9FF52C95-9C19-22F3-DC5A-FACBD2BB9AB6}"/>
              </a:ext>
            </a:extLst>
          </p:cNvPr>
          <p:cNvPicPr>
            <a:picLocks noGrp="1" noChangeAspect="1"/>
          </p:cNvPicPr>
          <p:nvPr>
            <p:ph type="pic" sz="quarter" idx="44"/>
          </p:nvPr>
        </p:nvPicPr>
        <p:blipFill rotWithShape="1">
          <a:blip r:embed="rId5" cstate="email">
            <a:extLst>
              <a:ext uri="{28A0092B-C50C-407E-A947-70E740481C1C}">
                <a14:useLocalDpi xmlns:a14="http://schemas.microsoft.com/office/drawing/2010/main"/>
              </a:ext>
            </a:extLst>
          </a:blip>
          <a:srcRect/>
          <a:stretch/>
        </p:blipFill>
        <p:spPr>
          <a:xfrm>
            <a:off x="3977692" y="413257"/>
            <a:ext cx="3064955" cy="2751872"/>
          </a:xfrm>
        </p:spPr>
      </p:pic>
      <p:pic>
        <p:nvPicPr>
          <p:cNvPr id="16" name="Picture 15">
            <a:extLst>
              <a:ext uri="{FF2B5EF4-FFF2-40B4-BE49-F238E27FC236}">
                <a16:creationId xmlns:a16="http://schemas.microsoft.com/office/drawing/2014/main" id="{93200298-AAD5-0F25-853C-DB12C92A184E}"/>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6617037" y="323168"/>
            <a:ext cx="557530" cy="557530"/>
          </a:xfrm>
          <a:prstGeom prst="rect">
            <a:avLst/>
          </a:prstGeom>
        </p:spPr>
      </p:pic>
      <p:sp>
        <p:nvSpPr>
          <p:cNvPr id="23" name="Freeform 6">
            <a:hlinkClick r:id="rId7"/>
            <a:extLst>
              <a:ext uri="{FF2B5EF4-FFF2-40B4-BE49-F238E27FC236}">
                <a16:creationId xmlns:a16="http://schemas.microsoft.com/office/drawing/2014/main" id="{28B63E73-5FA9-5BBD-92A9-761574ECA395}"/>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ID"/>
          </a:p>
        </p:txBody>
      </p:sp>
      <p:pic>
        <p:nvPicPr>
          <p:cNvPr id="28" name="Graphic 27" descr="World outline">
            <a:hlinkClick r:id="rId8"/>
            <a:extLst>
              <a:ext uri="{FF2B5EF4-FFF2-40B4-BE49-F238E27FC236}">
                <a16:creationId xmlns:a16="http://schemas.microsoft.com/office/drawing/2014/main" id="{6DFB7795-3042-2130-B91F-75596DF9892E}"/>
              </a:ext>
            </a:extLst>
          </p:cNvPr>
          <p:cNvPicPr>
            <a:picLocks noChangeAspect="1"/>
          </p:cNvPicPr>
          <p:nvPr/>
        </p:nvPicPr>
        <p:blipFill>
          <a:blip r:embed="rId9"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587116" y="9632163"/>
            <a:ext cx="279668" cy="279668"/>
          </a:xfrm>
          <a:prstGeom prst="rect">
            <a:avLst/>
          </a:prstGeom>
        </p:spPr>
      </p:pic>
      <p:pic>
        <p:nvPicPr>
          <p:cNvPr id="2" name="Picture 2">
            <a:hlinkClick r:id="rId8"/>
            <a:extLst>
              <a:ext uri="{FF2B5EF4-FFF2-40B4-BE49-F238E27FC236}">
                <a16:creationId xmlns:a16="http://schemas.microsoft.com/office/drawing/2014/main" id="{31B3AEDB-3F9D-6820-44CC-F437E6ECB09E}"/>
              </a:ext>
            </a:extLst>
          </p:cNvPr>
          <p:cNvPicPr>
            <a:picLocks noChangeAspect="1" noChangeArrowheads="1"/>
          </p:cNvPicPr>
          <p:nvPr/>
        </p:nvPicPr>
        <p:blipFill>
          <a:blip r:embed="rId11" cstate="email">
            <a:extLst>
              <a:ext uri="{28A0092B-C50C-407E-A947-70E740481C1C}">
                <a14:useLocalDpi xmlns:a14="http://schemas.microsoft.com/office/drawing/2010/main"/>
              </a:ext>
            </a:extLst>
          </a:blip>
          <a:srcRect/>
          <a:stretch/>
        </p:blipFill>
        <p:spPr bwMode="auto">
          <a:xfrm>
            <a:off x="338204" y="704845"/>
            <a:ext cx="2326275" cy="1109966"/>
          </a:xfrm>
          <a:prstGeom prst="rect">
            <a:avLst/>
          </a:prstGeom>
          <a:solidFill>
            <a:schemeClr val="accent6">
              <a:lumMod val="75000"/>
            </a:schemeClr>
          </a:solidFill>
        </p:spPr>
      </p:pic>
      <p:grpSp>
        <p:nvGrpSpPr>
          <p:cNvPr id="3" name="Graphic 2">
            <a:extLst>
              <a:ext uri="{FF2B5EF4-FFF2-40B4-BE49-F238E27FC236}">
                <a16:creationId xmlns:a16="http://schemas.microsoft.com/office/drawing/2014/main" id="{7DF328C9-5435-2D2B-5A5E-F56B8130BCAB}"/>
              </a:ext>
            </a:extLst>
          </p:cNvPr>
          <p:cNvGrpSpPr/>
          <p:nvPr/>
        </p:nvGrpSpPr>
        <p:grpSpPr>
          <a:xfrm>
            <a:off x="1423003" y="9658713"/>
            <a:ext cx="221553" cy="222458"/>
            <a:chOff x="1473222" y="5236455"/>
            <a:chExt cx="440760" cy="442561"/>
          </a:xfrm>
          <a:solidFill>
            <a:srgbClr val="000000"/>
          </a:solidFill>
        </p:grpSpPr>
        <p:sp>
          <p:nvSpPr>
            <p:cNvPr id="4" name="Freeform 8">
              <a:extLst>
                <a:ext uri="{FF2B5EF4-FFF2-40B4-BE49-F238E27FC236}">
                  <a16:creationId xmlns:a16="http://schemas.microsoft.com/office/drawing/2014/main" id="{194D07E7-0D64-15C3-D538-3D72D92357F8}"/>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 name="Freeform 9">
              <a:hlinkClick r:id="rId12"/>
              <a:extLst>
                <a:ext uri="{FF2B5EF4-FFF2-40B4-BE49-F238E27FC236}">
                  <a16:creationId xmlns:a16="http://schemas.microsoft.com/office/drawing/2014/main" id="{87534ACD-E931-928A-CBA8-4B4794D4F402}"/>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 name="Freeform 10">
              <a:hlinkClick r:id="rId12"/>
              <a:extLst>
                <a:ext uri="{FF2B5EF4-FFF2-40B4-BE49-F238E27FC236}">
                  <a16:creationId xmlns:a16="http://schemas.microsoft.com/office/drawing/2014/main" id="{EBF46E80-5B83-BF8C-2F01-D430F6E3192F}"/>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26" name="Graphic 4">
            <a:extLst>
              <a:ext uri="{FF2B5EF4-FFF2-40B4-BE49-F238E27FC236}">
                <a16:creationId xmlns:a16="http://schemas.microsoft.com/office/drawing/2014/main" id="{251D0138-E5BF-3D64-8B22-4E38B41CCBF0}"/>
              </a:ext>
            </a:extLst>
          </p:cNvPr>
          <p:cNvGrpSpPr/>
          <p:nvPr/>
        </p:nvGrpSpPr>
        <p:grpSpPr>
          <a:xfrm rot="19582332">
            <a:off x="2995992" y="9436893"/>
            <a:ext cx="403667" cy="780438"/>
            <a:chOff x="9129274" y="2719113"/>
            <a:chExt cx="717139" cy="1386497"/>
          </a:xfrm>
          <a:solidFill>
            <a:srgbClr val="000000"/>
          </a:solidFill>
        </p:grpSpPr>
        <p:grpSp>
          <p:nvGrpSpPr>
            <p:cNvPr id="27" name="Graphic 4">
              <a:extLst>
                <a:ext uri="{FF2B5EF4-FFF2-40B4-BE49-F238E27FC236}">
                  <a16:creationId xmlns:a16="http://schemas.microsoft.com/office/drawing/2014/main" id="{B5B83CF0-0621-B2F4-25EF-494839473AE5}"/>
                </a:ext>
              </a:extLst>
            </p:cNvPr>
            <p:cNvGrpSpPr/>
            <p:nvPr/>
          </p:nvGrpSpPr>
          <p:grpSpPr>
            <a:xfrm>
              <a:off x="9159507" y="2719113"/>
              <a:ext cx="446280" cy="440141"/>
              <a:chOff x="9159507" y="2719113"/>
              <a:chExt cx="446280" cy="440141"/>
            </a:xfrm>
            <a:grpFill/>
          </p:grpSpPr>
          <p:sp>
            <p:nvSpPr>
              <p:cNvPr id="37" name="Freeform 57">
                <a:extLst>
                  <a:ext uri="{FF2B5EF4-FFF2-40B4-BE49-F238E27FC236}">
                    <a16:creationId xmlns:a16="http://schemas.microsoft.com/office/drawing/2014/main" id="{B406504F-2624-8B59-524E-1F8DAFA84B95}"/>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38" name="Freeform 58">
                <a:extLst>
                  <a:ext uri="{FF2B5EF4-FFF2-40B4-BE49-F238E27FC236}">
                    <a16:creationId xmlns:a16="http://schemas.microsoft.com/office/drawing/2014/main" id="{E8B08106-3FBE-2980-E0A5-9A8841B2F278}"/>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29" name="Graphic 4">
              <a:extLst>
                <a:ext uri="{FF2B5EF4-FFF2-40B4-BE49-F238E27FC236}">
                  <a16:creationId xmlns:a16="http://schemas.microsoft.com/office/drawing/2014/main" id="{57D1E364-CD54-3985-1DDE-B2232BAA96C0}"/>
                </a:ext>
              </a:extLst>
            </p:cNvPr>
            <p:cNvGrpSpPr/>
            <p:nvPr/>
          </p:nvGrpSpPr>
          <p:grpSpPr>
            <a:xfrm>
              <a:off x="9129274" y="2893887"/>
              <a:ext cx="717139" cy="1211724"/>
              <a:chOff x="9129274" y="2893887"/>
              <a:chExt cx="717139" cy="1211724"/>
            </a:xfrm>
            <a:grpFill/>
          </p:grpSpPr>
          <p:sp>
            <p:nvSpPr>
              <p:cNvPr id="30" name="Freeform 50">
                <a:extLst>
                  <a:ext uri="{FF2B5EF4-FFF2-40B4-BE49-F238E27FC236}">
                    <a16:creationId xmlns:a16="http://schemas.microsoft.com/office/drawing/2014/main" id="{2C0F0D25-4159-FB00-F079-EB6633F7A3A6}"/>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31" name="Freeform 51">
                <a:extLst>
                  <a:ext uri="{FF2B5EF4-FFF2-40B4-BE49-F238E27FC236}">
                    <a16:creationId xmlns:a16="http://schemas.microsoft.com/office/drawing/2014/main" id="{04D3680A-3C72-1E49-0D63-F4FDC4087928}"/>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32" name="Freeform 52">
                <a:extLst>
                  <a:ext uri="{FF2B5EF4-FFF2-40B4-BE49-F238E27FC236}">
                    <a16:creationId xmlns:a16="http://schemas.microsoft.com/office/drawing/2014/main" id="{75DCD8D7-8836-01CD-6C4D-86E36EB1770E}"/>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33" name="Freeform 53">
                <a:extLst>
                  <a:ext uri="{FF2B5EF4-FFF2-40B4-BE49-F238E27FC236}">
                    <a16:creationId xmlns:a16="http://schemas.microsoft.com/office/drawing/2014/main" id="{EC2FD7FA-1AE8-F441-A864-703948A30B74}"/>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34" name="Freeform 54">
                <a:extLst>
                  <a:ext uri="{FF2B5EF4-FFF2-40B4-BE49-F238E27FC236}">
                    <a16:creationId xmlns:a16="http://schemas.microsoft.com/office/drawing/2014/main" id="{6E693EF5-8999-1A11-A7D5-3932ED7C1731}"/>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35" name="Freeform 55">
                <a:extLst>
                  <a:ext uri="{FF2B5EF4-FFF2-40B4-BE49-F238E27FC236}">
                    <a16:creationId xmlns:a16="http://schemas.microsoft.com/office/drawing/2014/main" id="{D36C8D99-6576-5197-D689-BDCF5861E6C9}"/>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36" name="Freeform 56">
                <a:extLst>
                  <a:ext uri="{FF2B5EF4-FFF2-40B4-BE49-F238E27FC236}">
                    <a16:creationId xmlns:a16="http://schemas.microsoft.com/office/drawing/2014/main" id="{58ACED34-ECDE-F648-62EE-ACAADCDC332C}"/>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
        <p:nvSpPr>
          <p:cNvPr id="11" name="Freeform 332">
            <a:hlinkClick r:id="rId7"/>
            <a:extLst>
              <a:ext uri="{FF2B5EF4-FFF2-40B4-BE49-F238E27FC236}">
                <a16:creationId xmlns:a16="http://schemas.microsoft.com/office/drawing/2014/main" id="{5FC7FBB1-1179-8F4E-9DA2-45AE99141C1D}"/>
              </a:ext>
            </a:extLst>
          </p:cNvPr>
          <p:cNvSpPr>
            <a:spLocks noChangeAspect="1"/>
          </p:cNvSpPr>
          <p:nvPr/>
        </p:nvSpPr>
        <p:spPr>
          <a:xfrm>
            <a:off x="1808005" y="9695260"/>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Tree>
    <p:extLst>
      <p:ext uri="{BB962C8B-B14F-4D97-AF65-F5344CB8AC3E}">
        <p14:creationId xmlns:p14="http://schemas.microsoft.com/office/powerpoint/2010/main" val="2525353750"/>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3C241E29-2675-B390-EDAD-9FA634B6ABC4}"/>
              </a:ext>
            </a:extLst>
          </p:cNvPr>
          <p:cNvSpPr>
            <a:spLocks noGrp="1"/>
          </p:cNvSpPr>
          <p:nvPr>
            <p:ph type="body" sz="quarter" idx="13"/>
          </p:nvPr>
        </p:nvSpPr>
        <p:spPr>
          <a:xfrm>
            <a:off x="379221" y="1143634"/>
            <a:ext cx="3559734" cy="2971362"/>
          </a:xfrm>
          <a:solidFill>
            <a:srgbClr val="B2DEDD"/>
          </a:solidFill>
        </p:spPr>
        <p:txBody>
          <a:bodyPr>
            <a:noAutofit/>
          </a:bodyPr>
          <a:lstStyle/>
          <a:p>
            <a:pPr algn="l"/>
            <a:endParaRPr lang="en-US" sz="1100" dirty="0"/>
          </a:p>
          <a:p>
            <a:pPr algn="l"/>
            <a:r>
              <a:rPr lang="en-US" sz="1400" b="1" dirty="0"/>
              <a:t>Some reasons why </a:t>
            </a:r>
            <a:r>
              <a:rPr lang="en-US" sz="1400" b="1" dirty="0" err="1"/>
              <a:t>Bananitas</a:t>
            </a:r>
            <a:r>
              <a:rPr lang="en-US" sz="1400" b="1" dirty="0"/>
              <a:t> are good...</a:t>
            </a:r>
          </a:p>
          <a:p>
            <a:pPr marL="228600" indent="-228600" algn="l">
              <a:spcBef>
                <a:spcPts val="600"/>
              </a:spcBef>
              <a:buFont typeface="+mj-lt"/>
              <a:buAutoNum type="arabicPeriod"/>
            </a:pPr>
            <a:r>
              <a:rPr lang="en-US" sz="1150" dirty="0" err="1"/>
              <a:t>Bananitas</a:t>
            </a:r>
            <a:r>
              <a:rPr lang="en-US" sz="1150" dirty="0"/>
              <a:t> are 100% vegan-friendly and gluten-free.</a:t>
            </a:r>
          </a:p>
          <a:p>
            <a:pPr marL="228600" indent="-228600" algn="l">
              <a:spcBef>
                <a:spcPts val="600"/>
              </a:spcBef>
              <a:buFont typeface="+mj-lt"/>
              <a:buAutoNum type="arabicPeriod"/>
            </a:pPr>
            <a:r>
              <a:rPr lang="en-US" sz="1150" dirty="0"/>
              <a:t>Compostable packaging: The cream of the crop is 100% zero waste. Because our idea is to solve problems, not to create more. </a:t>
            </a:r>
          </a:p>
          <a:p>
            <a:pPr marL="228600" indent="-228600" algn="l">
              <a:spcBef>
                <a:spcPts val="600"/>
              </a:spcBef>
              <a:buFont typeface="+mj-lt"/>
              <a:buAutoNum type="arabicPeriod"/>
            </a:pPr>
            <a:r>
              <a:rPr lang="en-US" sz="1150" dirty="0"/>
              <a:t>100% Natural - Nothing but banana and chocolate: Real fruit. Real chocolate. Nothing else! </a:t>
            </a:r>
          </a:p>
          <a:p>
            <a:pPr marL="228600" indent="-228600" algn="l">
              <a:spcBef>
                <a:spcPts val="600"/>
              </a:spcBef>
              <a:buFont typeface="+mj-lt"/>
              <a:buAutoNum type="arabicPeriod"/>
            </a:pPr>
            <a:r>
              <a:rPr lang="en-US" sz="1150" dirty="0" err="1"/>
              <a:t>Bananitas</a:t>
            </a:r>
            <a:r>
              <a:rPr lang="en-US" sz="1150" dirty="0"/>
              <a:t> help with the reduction of carbon emissions. Reducing food waste is one of the most effective ways to prevent global warming.</a:t>
            </a:r>
          </a:p>
          <a:p>
            <a:pPr marL="228600" indent="-228600" algn="l">
              <a:spcBef>
                <a:spcPts val="600"/>
              </a:spcBef>
              <a:buFont typeface="+mj-lt"/>
              <a:buAutoNum type="arabicPeriod"/>
            </a:pPr>
            <a:r>
              <a:rPr lang="en-US" sz="1150" dirty="0"/>
              <a:t>Reduce food waste in Ireland. Since we started Cream of the Crop, we have rescued almost 10 </a:t>
            </a:r>
            <a:r>
              <a:rPr lang="en-US" sz="1150" dirty="0" err="1"/>
              <a:t>tonnes</a:t>
            </a:r>
            <a:r>
              <a:rPr lang="en-US" sz="1150" dirty="0"/>
              <a:t>.</a:t>
            </a:r>
          </a:p>
          <a:p>
            <a:pPr marL="228600" indent="-228600" algn="l">
              <a:spcBef>
                <a:spcPts val="600"/>
              </a:spcBef>
              <a:buFont typeface="+mj-lt"/>
              <a:buAutoNum type="arabicPeriod"/>
            </a:pPr>
            <a:r>
              <a:rPr lang="en-US" sz="1150" dirty="0"/>
              <a:t>Dehydrated foods can be a healthier alternative to many snacks, and you can add them to salads, oatmeal, baked goods, and smoothies, they can offer a more effective energy boost than other snacks.</a:t>
            </a:r>
          </a:p>
          <a:p>
            <a:pPr marL="228600" indent="-228600" algn="l">
              <a:spcBef>
                <a:spcPts val="600"/>
              </a:spcBef>
              <a:buFont typeface="+mj-lt"/>
              <a:buAutoNum type="arabicPeriod"/>
            </a:pPr>
            <a:r>
              <a:rPr lang="en-US" sz="1150" dirty="0"/>
              <a:t>By supporting this project, you stimulate the circular economy where we came up with creative solutions to old problems.</a:t>
            </a:r>
          </a:p>
          <a:p>
            <a:pPr marL="228600" indent="-228600" algn="l">
              <a:spcBef>
                <a:spcPts val="600"/>
              </a:spcBef>
              <a:buFont typeface="+mj-lt"/>
              <a:buAutoNum type="arabicPeriod"/>
            </a:pPr>
            <a:r>
              <a:rPr lang="en-US" sz="1150" dirty="0"/>
              <a:t>We have extended the shelf life of food that would have been wasted. </a:t>
            </a:r>
          </a:p>
        </p:txBody>
      </p:sp>
      <p:sp>
        <p:nvSpPr>
          <p:cNvPr id="5" name="Slide Number Placeholder 4">
            <a:extLst>
              <a:ext uri="{FF2B5EF4-FFF2-40B4-BE49-F238E27FC236}">
                <a16:creationId xmlns:a16="http://schemas.microsoft.com/office/drawing/2014/main" id="{C7C28F77-854B-8FEB-38F4-D4EA323C8BF3}"/>
              </a:ext>
            </a:extLst>
          </p:cNvPr>
          <p:cNvSpPr>
            <a:spLocks noGrp="1"/>
          </p:cNvSpPr>
          <p:nvPr>
            <p:ph type="sldNum" sz="quarter" idx="4"/>
          </p:nvPr>
        </p:nvSpPr>
        <p:spPr/>
        <p:txBody>
          <a:bodyPr/>
          <a:lstStyle/>
          <a:p>
            <a:fld id="{CB2079F2-58AF-ED44-82D7-E04B2F6FD686}" type="slidenum">
              <a:rPr lang="en-US" sz="1100" smtClean="0"/>
              <a:pPr/>
              <a:t>13</a:t>
            </a:fld>
            <a:endParaRPr lang="en-US" sz="1100"/>
          </a:p>
        </p:txBody>
      </p:sp>
      <p:pic>
        <p:nvPicPr>
          <p:cNvPr id="8" name="Picture Placeholder 7">
            <a:hlinkClick r:id="rId2"/>
            <a:extLst>
              <a:ext uri="{FF2B5EF4-FFF2-40B4-BE49-F238E27FC236}">
                <a16:creationId xmlns:a16="http://schemas.microsoft.com/office/drawing/2014/main" id="{59BDCD26-1DA9-F812-BC6E-2BDE3495944C}"/>
              </a:ext>
            </a:extLst>
          </p:cNvPr>
          <p:cNvPicPr>
            <a:picLocks noGrp="1" noChangeAspect="1"/>
          </p:cNvPicPr>
          <p:nvPr>
            <p:ph type="pic" sz="quarter" idx="42"/>
          </p:nvPr>
        </p:nvPicPr>
        <p:blipFill>
          <a:blip r:embed="rId3" cstate="email">
            <a:extLst>
              <a:ext uri="{28A0092B-C50C-407E-A947-70E740481C1C}">
                <a14:useLocalDpi xmlns:a14="http://schemas.microsoft.com/office/drawing/2010/main"/>
              </a:ext>
            </a:extLst>
          </a:blip>
          <a:srcRect l="413" r="413"/>
          <a:stretch/>
        </p:blipFill>
        <p:spPr>
          <a:xfrm>
            <a:off x="144324" y="4947852"/>
            <a:ext cx="5679702" cy="5099076"/>
          </a:xfrm>
        </p:spPr>
      </p:pic>
      <p:grpSp>
        <p:nvGrpSpPr>
          <p:cNvPr id="9" name="Group 8">
            <a:extLst>
              <a:ext uri="{FF2B5EF4-FFF2-40B4-BE49-F238E27FC236}">
                <a16:creationId xmlns:a16="http://schemas.microsoft.com/office/drawing/2014/main" id="{370ED429-DD67-C7A4-511D-A5D28D49191A}"/>
              </a:ext>
            </a:extLst>
          </p:cNvPr>
          <p:cNvGrpSpPr/>
          <p:nvPr/>
        </p:nvGrpSpPr>
        <p:grpSpPr>
          <a:xfrm>
            <a:off x="3779837" y="644885"/>
            <a:ext cx="1487826" cy="1083162"/>
            <a:chOff x="3400450" y="986392"/>
            <a:chExt cx="1487826" cy="1083162"/>
          </a:xfrm>
        </p:grpSpPr>
        <p:sp>
          <p:nvSpPr>
            <p:cNvPr id="10" name="Freeform 25">
              <a:extLst>
                <a:ext uri="{FF2B5EF4-FFF2-40B4-BE49-F238E27FC236}">
                  <a16:creationId xmlns:a16="http://schemas.microsoft.com/office/drawing/2014/main" id="{EFEA4F46-7CFF-EFC7-BBFE-C1EDB374290B}"/>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0A1C2"/>
            </a:solidFill>
            <a:ln w="8971" cap="flat">
              <a:noFill/>
              <a:prstDash val="solid"/>
              <a:miter/>
            </a:ln>
          </p:spPr>
          <p:txBody>
            <a:bodyPr rtlCol="0" anchor="ctr"/>
            <a:lstStyle/>
            <a:p>
              <a:endParaRPr lang="en-US"/>
            </a:p>
          </p:txBody>
        </p:sp>
        <p:sp>
          <p:nvSpPr>
            <p:cNvPr id="11" name="Freeform 27">
              <a:extLst>
                <a:ext uri="{FF2B5EF4-FFF2-40B4-BE49-F238E27FC236}">
                  <a16:creationId xmlns:a16="http://schemas.microsoft.com/office/drawing/2014/main" id="{6C4A29DE-F3B3-3BE4-C321-A978AC67D150}"/>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endParaRPr lang="en-US"/>
            </a:p>
          </p:txBody>
        </p:sp>
      </p:grpSp>
      <p:sp>
        <p:nvSpPr>
          <p:cNvPr id="12" name="Oval 11">
            <a:extLst>
              <a:ext uri="{FF2B5EF4-FFF2-40B4-BE49-F238E27FC236}">
                <a16:creationId xmlns:a16="http://schemas.microsoft.com/office/drawing/2014/main" id="{24C38B1D-B80C-799A-50F2-3D73A9E16D62}"/>
              </a:ext>
            </a:extLst>
          </p:cNvPr>
          <p:cNvSpPr/>
          <p:nvPr/>
        </p:nvSpPr>
        <p:spPr>
          <a:xfrm rot="766773">
            <a:off x="5278116" y="5056446"/>
            <a:ext cx="1091819" cy="981836"/>
          </a:xfrm>
          <a:prstGeom prst="ellipse">
            <a:avLst/>
          </a:prstGeom>
          <a:solidFill>
            <a:srgbClr val="F79037"/>
          </a:solidFill>
          <a:ln>
            <a:noFill/>
          </a:ln>
          <a:effectLst>
            <a:outerShdw blurRad="62011" dist="29964" dir="3840000" algn="tl" rotWithShape="0">
              <a:schemeClr val="bg1">
                <a:lumMod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47">
              <a:latin typeface="Calibri" panose="020F0502020204030204" pitchFamily="34" charset="0"/>
              <a:cs typeface="Calibri" panose="020F0502020204030204" pitchFamily="34" charset="0"/>
            </a:endParaRPr>
          </a:p>
        </p:txBody>
      </p:sp>
      <p:sp>
        <p:nvSpPr>
          <p:cNvPr id="13" name="Text Placeholder 1">
            <a:extLst>
              <a:ext uri="{FF2B5EF4-FFF2-40B4-BE49-F238E27FC236}">
                <a16:creationId xmlns:a16="http://schemas.microsoft.com/office/drawing/2014/main" id="{891BF92B-17C0-2000-E193-740A72418C2E}"/>
              </a:ext>
            </a:extLst>
          </p:cNvPr>
          <p:cNvSpPr txBox="1">
            <a:spLocks/>
          </p:cNvSpPr>
          <p:nvPr/>
        </p:nvSpPr>
        <p:spPr>
          <a:xfrm rot="1500048">
            <a:off x="5364892" y="5352374"/>
            <a:ext cx="921738" cy="427149"/>
          </a:xfrm>
          <a:prstGeom prst="rect">
            <a:avLst/>
          </a:prstGeom>
          <a:noFill/>
          <a:ln>
            <a:noFill/>
          </a:ln>
        </p:spPr>
        <p:txBody>
          <a:bodyPr vert="horz" lIns="88901" tIns="44451" rIns="88901" bIns="44451" rtlCol="0">
            <a:noAutofit/>
          </a:bodyPr>
          <a:lstStyle>
            <a:lvl1pPr marL="194379" indent="-194379" algn="l" defTabSz="777514" rtl="0" eaLnBrk="1" latinLnBrk="0" hangingPunct="1">
              <a:lnSpc>
                <a:spcPct val="90000"/>
              </a:lnSpc>
              <a:spcBef>
                <a:spcPts val="850"/>
              </a:spcBef>
              <a:buFont typeface="Arial" panose="020B0604020202020204" pitchFamily="34" charset="0"/>
              <a:buChar char="•"/>
              <a:defRPr sz="2381" kern="1200">
                <a:solidFill>
                  <a:schemeClr val="tx1"/>
                </a:solidFill>
                <a:latin typeface="+mn-lt"/>
                <a:ea typeface="+mn-ea"/>
                <a:cs typeface="+mn-cs"/>
              </a:defRPr>
            </a:lvl1pPr>
            <a:lvl2pPr marL="583136" indent="-194379" algn="l" defTabSz="777514" rtl="0" eaLnBrk="1" latinLnBrk="0" hangingPunct="1">
              <a:lnSpc>
                <a:spcPct val="90000"/>
              </a:lnSpc>
              <a:spcBef>
                <a:spcPts val="425"/>
              </a:spcBef>
              <a:buFont typeface="Arial" panose="020B0604020202020204" pitchFamily="34" charset="0"/>
              <a:buChar char="•"/>
              <a:defRPr sz="2041" kern="1200">
                <a:solidFill>
                  <a:schemeClr val="tx1"/>
                </a:solidFill>
                <a:latin typeface="+mn-lt"/>
                <a:ea typeface="+mn-ea"/>
                <a:cs typeface="+mn-cs"/>
              </a:defRPr>
            </a:lvl2pPr>
            <a:lvl3pPr marL="971893" indent="-194379" algn="l" defTabSz="777514" rtl="0" eaLnBrk="1" latinLnBrk="0" hangingPunct="1">
              <a:lnSpc>
                <a:spcPct val="90000"/>
              </a:lnSpc>
              <a:spcBef>
                <a:spcPts val="425"/>
              </a:spcBef>
              <a:buFont typeface="Arial" panose="020B0604020202020204" pitchFamily="34" charset="0"/>
              <a:buChar char="•"/>
              <a:defRPr sz="1701" kern="1200">
                <a:solidFill>
                  <a:schemeClr val="tx1"/>
                </a:solidFill>
                <a:latin typeface="+mn-lt"/>
                <a:ea typeface="+mn-ea"/>
                <a:cs typeface="+mn-cs"/>
              </a:defRPr>
            </a:lvl3pPr>
            <a:lvl4pPr marL="1360650"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4pPr>
            <a:lvl5pPr marL="1749407"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5pPr>
            <a:lvl6pPr marL="2138164"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6pPr>
            <a:lvl7pPr marL="2526922"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7pPr>
            <a:lvl8pPr marL="2915679"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8pPr>
            <a:lvl9pPr marL="3304436"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9pPr>
          </a:lstStyle>
          <a:p>
            <a:pPr marL="0" indent="0" algn="ctr">
              <a:buNone/>
            </a:pPr>
            <a:r>
              <a:rPr lang="en-US" sz="1400" b="1" dirty="0">
                <a:solidFill>
                  <a:schemeClr val="bg1"/>
                </a:solidFill>
                <a:latin typeface="Calibri" panose="020F0502020204030204" pitchFamily="34" charset="0"/>
                <a:cs typeface="Calibri" panose="020F0502020204030204" pitchFamily="34" charset="0"/>
              </a:rPr>
              <a:t>CLICK  TO VIEW</a:t>
            </a:r>
          </a:p>
        </p:txBody>
      </p:sp>
      <p:pic>
        <p:nvPicPr>
          <p:cNvPr id="14" name="Picture 2">
            <a:hlinkClick r:id="rId4"/>
            <a:extLst>
              <a:ext uri="{FF2B5EF4-FFF2-40B4-BE49-F238E27FC236}">
                <a16:creationId xmlns:a16="http://schemas.microsoft.com/office/drawing/2014/main" id="{17FFB810-CF55-BFEE-4F69-F8EBC33A9F4C}"/>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p:blipFill>
        <p:spPr bwMode="auto">
          <a:xfrm>
            <a:off x="4523750" y="2517332"/>
            <a:ext cx="2326275" cy="1109966"/>
          </a:xfrm>
          <a:prstGeom prst="rect">
            <a:avLst/>
          </a:prstGeom>
          <a:solidFill>
            <a:schemeClr val="accent6">
              <a:lumMod val="75000"/>
            </a:schemeClr>
          </a:solidFill>
        </p:spPr>
      </p:pic>
    </p:spTree>
    <p:extLst>
      <p:ext uri="{BB962C8B-B14F-4D97-AF65-F5344CB8AC3E}">
        <p14:creationId xmlns:p14="http://schemas.microsoft.com/office/powerpoint/2010/main" val="379207680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44DEC84A-FF49-53DE-5E5C-09A9EF1385AF}"/>
              </a:ext>
            </a:extLst>
          </p:cNvPr>
          <p:cNvSpPr>
            <a:spLocks noGrp="1"/>
          </p:cNvSpPr>
          <p:nvPr>
            <p:ph type="sldNum" sz="quarter" idx="4"/>
          </p:nvPr>
        </p:nvSpPr>
        <p:spPr>
          <a:xfrm>
            <a:off x="6170655" y="10104705"/>
            <a:ext cx="1047264" cy="465822"/>
          </a:xfrm>
        </p:spPr>
        <p:txBody>
          <a:bodyPr/>
          <a:lstStyle/>
          <a:p>
            <a:fld id="{CB2079F2-58AF-ED44-82D7-E04B2F6FD686}" type="slidenum">
              <a:rPr lang="en-US" sz="1100" smtClean="0"/>
              <a:pPr/>
              <a:t>14</a:t>
            </a:fld>
            <a:endParaRPr lang="en-US" sz="1100"/>
          </a:p>
        </p:txBody>
      </p:sp>
      <p:pic>
        <p:nvPicPr>
          <p:cNvPr id="2050" name="Picture 2">
            <a:hlinkClick r:id="rId2"/>
            <a:extLst>
              <a:ext uri="{FF2B5EF4-FFF2-40B4-BE49-F238E27FC236}">
                <a16:creationId xmlns:a16="http://schemas.microsoft.com/office/drawing/2014/main" id="{0CA3943D-89EB-48EA-B4D4-E59E06F45F06}"/>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19770" y="522985"/>
            <a:ext cx="1281597" cy="1467942"/>
          </a:xfrm>
          <a:prstGeom prst="rect">
            <a:avLst/>
          </a:prstGeom>
          <a:noFill/>
          <a:extLst>
            <a:ext uri="{909E8E84-426E-40DD-AFC4-6F175D3DCCD1}">
              <a14:hiddenFill xmlns:a14="http://schemas.microsoft.com/office/drawing/2010/main">
                <a:solidFill>
                  <a:srgbClr val="FFFFFF"/>
                </a:solidFill>
              </a14:hiddenFill>
            </a:ext>
          </a:extLst>
        </p:spPr>
      </p:pic>
      <p:sp>
        <p:nvSpPr>
          <p:cNvPr id="11" name="Text Placeholder 2">
            <a:extLst>
              <a:ext uri="{FF2B5EF4-FFF2-40B4-BE49-F238E27FC236}">
                <a16:creationId xmlns:a16="http://schemas.microsoft.com/office/drawing/2014/main" id="{7A84BB3D-12EE-0EB7-C0D3-7006FF530818}"/>
              </a:ext>
            </a:extLst>
          </p:cNvPr>
          <p:cNvSpPr txBox="1">
            <a:spLocks/>
          </p:cNvSpPr>
          <p:nvPr/>
        </p:nvSpPr>
        <p:spPr>
          <a:xfrm>
            <a:off x="361473" y="2339757"/>
            <a:ext cx="3569864" cy="651637"/>
          </a:xfrm>
          <a:prstGeom prst="rect">
            <a:avLst/>
          </a:prstGeom>
          <a:solidFill>
            <a:srgbClr val="F1A0C2"/>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468000" indent="-540000">
              <a:buNone/>
            </a:pPr>
            <a:r>
              <a:rPr lang="en-US" sz="1500" b="1" dirty="0">
                <a:solidFill>
                  <a:schemeClr val="bg1"/>
                </a:solidFill>
                <a:latin typeface="Calibri" panose="020F0502020204030204" pitchFamily="34" charset="0"/>
                <a:ea typeface="Calibri" panose="020F0502020204030204" pitchFamily="34" charset="0"/>
                <a:cs typeface="Calibri" panose="020F0502020204030204" pitchFamily="34" charset="0"/>
              </a:rPr>
              <a:t>Type: </a:t>
            </a:r>
            <a:r>
              <a:rPr lang="en-US" sz="1500" dirty="0">
                <a:solidFill>
                  <a:schemeClr val="bg1"/>
                </a:solidFill>
                <a:latin typeface="Calibri" panose="020F0502020204030204" pitchFamily="34" charset="0"/>
                <a:ea typeface="Calibri" panose="020F0502020204030204" pitchFamily="34" charset="0"/>
                <a:cs typeface="Calibri" panose="020F0502020204030204" pitchFamily="34" charset="0"/>
              </a:rPr>
              <a:t>Sustainable Food  &amp; Waste Reduction</a:t>
            </a:r>
          </a:p>
        </p:txBody>
      </p:sp>
      <p:sp>
        <p:nvSpPr>
          <p:cNvPr id="12" name="Text Placeholder 5">
            <a:extLst>
              <a:ext uri="{FF2B5EF4-FFF2-40B4-BE49-F238E27FC236}">
                <a16:creationId xmlns:a16="http://schemas.microsoft.com/office/drawing/2014/main" id="{00569B20-8F9A-5958-A0B8-A996457BC75F}"/>
              </a:ext>
            </a:extLst>
          </p:cNvPr>
          <p:cNvSpPr txBox="1">
            <a:spLocks/>
          </p:cNvSpPr>
          <p:nvPr/>
        </p:nvSpPr>
        <p:spPr>
          <a:xfrm>
            <a:off x="372758" y="3370659"/>
            <a:ext cx="6814158" cy="5545598"/>
          </a:xfrm>
          <a:prstGeom prst="rect">
            <a:avLst/>
          </a:prstGeom>
        </p:spPr>
        <p:txBody>
          <a:bodyPr numCol="2" spcCol="288000" anchor="t">
            <a:noAutofit/>
          </a:bodyPr>
          <a:lstStyle>
            <a:lvl1pPr marL="0" indent="0" algn="just" defTabSz="2072941" rtl="0" eaLnBrk="1" latinLnBrk="0" hangingPunct="1">
              <a:lnSpc>
                <a:spcPts val="122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defRPr/>
            </a:pPr>
            <a:r>
              <a:rPr lang="en-US" sz="1400" b="1">
                <a:solidFill>
                  <a:prstClr val="black"/>
                </a:solidFill>
              </a:rPr>
              <a:t>About  </a:t>
            </a:r>
            <a:r>
              <a:rPr lang="en-US" sz="1200" b="1">
                <a:solidFill>
                  <a:prstClr val="black"/>
                </a:solidFill>
              </a:rPr>
              <a:t> </a:t>
            </a:r>
          </a:p>
          <a:p>
            <a:pPr>
              <a:defRPr/>
            </a:pPr>
            <a:r>
              <a:rPr lang="en-US">
                <a:solidFill>
                  <a:prstClr val="black"/>
                </a:solidFill>
              </a:rPr>
              <a:t>Nãm started as a small basement in Largo do Intendente (Lisbon, Portugal), and it has become the first circular economy urban farm in Portugal. From coffee waste, delicious mushrooms and quality </a:t>
            </a:r>
            <a:r>
              <a:rPr lang="en-US" err="1">
                <a:solidFill>
                  <a:prstClr val="black"/>
                </a:solidFill>
              </a:rPr>
              <a:t>fertiliser</a:t>
            </a:r>
            <a:r>
              <a:rPr lang="en-US">
                <a:solidFill>
                  <a:prstClr val="black"/>
                </a:solidFill>
              </a:rPr>
              <a:t> are produced. Thus, Nãm only uses what is available locally, thus protecting the planet. </a:t>
            </a:r>
          </a:p>
          <a:p>
            <a:pPr>
              <a:defRPr/>
            </a:pPr>
            <a:endParaRPr lang="en-US">
              <a:solidFill>
                <a:prstClr val="black"/>
              </a:solidFill>
            </a:endParaRPr>
          </a:p>
          <a:p>
            <a:r>
              <a:rPr lang="en-US" sz="1400" b="1">
                <a:solidFill>
                  <a:schemeClr val="tx1"/>
                </a:solidFill>
              </a:rPr>
              <a:t>Why it is a good practice?  </a:t>
            </a:r>
          </a:p>
          <a:p>
            <a:r>
              <a:rPr lang="en-US">
                <a:solidFill>
                  <a:schemeClr val="tx1"/>
                </a:solidFill>
              </a:rPr>
              <a:t>Nãm turns used or spent coffee grinds into fresh, local and organic mushrooms. Then, the waste from the mushroom production results in organic and nutritious </a:t>
            </a:r>
            <a:r>
              <a:rPr lang="en-US" err="1">
                <a:solidFill>
                  <a:schemeClr val="tx1"/>
                </a:solidFill>
              </a:rPr>
              <a:t>fertiliser</a:t>
            </a:r>
            <a:r>
              <a:rPr lang="en-US">
                <a:solidFill>
                  <a:schemeClr val="tx1"/>
                </a:solidFill>
              </a:rPr>
              <a:t> which can be used for growing fruit and vegetables. </a:t>
            </a:r>
          </a:p>
          <a:p>
            <a:endParaRPr lang="en-US">
              <a:solidFill>
                <a:schemeClr val="tx1"/>
              </a:solidFill>
            </a:endParaRPr>
          </a:p>
          <a:p>
            <a:r>
              <a:rPr lang="en-US">
                <a:solidFill>
                  <a:schemeClr val="tx1"/>
                </a:solidFill>
              </a:rPr>
              <a:t>Nãm also helps in children's education, by teaching them about food origin, how to grow mushrooms and the importance of a circular economy. They invite guests to their urban farm as a way to share their passion for urban agriculture and the circular economy.</a:t>
            </a:r>
          </a:p>
          <a:p>
            <a:endParaRPr lang="en-US">
              <a:solidFill>
                <a:schemeClr val="tx1"/>
              </a:solidFill>
            </a:endParaRPr>
          </a:p>
          <a:p>
            <a:r>
              <a:rPr lang="en-US">
                <a:solidFill>
                  <a:schemeClr val="tx1"/>
                </a:solidFill>
              </a:rPr>
              <a:t>Not only that but Nam also now provides home-growing DIY kits, so that consumers become more in touch with what they are eating.</a:t>
            </a:r>
          </a:p>
          <a:p>
            <a:endParaRPr lang="en-US">
              <a:solidFill>
                <a:schemeClr val="tx1"/>
              </a:solidFill>
            </a:endParaRPr>
          </a:p>
          <a:p>
            <a:r>
              <a:rPr lang="en-US" sz="1400" b="1">
                <a:solidFill>
                  <a:schemeClr val="tx1"/>
                </a:solidFill>
              </a:rPr>
              <a:t>Sustainable</a:t>
            </a:r>
          </a:p>
          <a:p>
            <a:r>
              <a:rPr lang="en-US">
                <a:solidFill>
                  <a:schemeClr val="tx1"/>
                </a:solidFill>
              </a:rPr>
              <a:t>Nãm farm can already transform 3 tons of coffee grinds per month (or 36 tons per year) into 1 ton of mushrooms per month (or 12 tons per year). Two tons of natural </a:t>
            </a:r>
            <a:r>
              <a:rPr lang="en-US" err="1">
                <a:solidFill>
                  <a:schemeClr val="tx1"/>
                </a:solidFill>
              </a:rPr>
              <a:t>fertiliser</a:t>
            </a:r>
            <a:r>
              <a:rPr lang="en-US">
                <a:solidFill>
                  <a:schemeClr val="tx1"/>
                </a:solidFill>
              </a:rPr>
              <a:t> are also generated. </a:t>
            </a:r>
          </a:p>
          <a:p>
            <a:endParaRPr lang="en-US">
              <a:solidFill>
                <a:schemeClr val="tx1"/>
              </a:solidFill>
            </a:endParaRPr>
          </a:p>
          <a:p>
            <a:r>
              <a:rPr lang="en-US">
                <a:solidFill>
                  <a:schemeClr val="tx1"/>
                </a:solidFill>
              </a:rPr>
              <a:t>Nãm fosters urban farming. Urban farming is becoming a trend, and it is a good thing because it reduces the ecological footprint. Firstly, growing food locally allows production close to the customers, eliminating </a:t>
            </a:r>
          </a:p>
          <a:p>
            <a:endParaRPr lang="en-US">
              <a:solidFill>
                <a:schemeClr val="tx1"/>
              </a:solidFill>
            </a:endParaRPr>
          </a:p>
          <a:p>
            <a:r>
              <a:rPr lang="en-US">
                <a:solidFill>
                  <a:schemeClr val="tx1"/>
                </a:solidFill>
              </a:rPr>
              <a:t>unnecessary transport and reducing CO</a:t>
            </a:r>
            <a:r>
              <a:rPr lang="en-US" baseline="-25000">
                <a:solidFill>
                  <a:schemeClr val="tx1"/>
                </a:solidFill>
              </a:rPr>
              <a:t>2</a:t>
            </a:r>
            <a:r>
              <a:rPr lang="en-US">
                <a:solidFill>
                  <a:schemeClr val="tx1"/>
                </a:solidFill>
              </a:rPr>
              <a:t> emissions. Not only is this a benefit for the planet, but also less transport means lower costs. Furthermore, local food production also helps build resilience. Resilience is the ability to withstand shocks and in particular, to be able to be self-sufficient if the global food supply chain faces shortages</a:t>
            </a:r>
          </a:p>
          <a:p>
            <a:endParaRPr lang="en-US" sz="1400" b="1">
              <a:solidFill>
                <a:schemeClr val="tx1"/>
              </a:solidFill>
            </a:endParaRPr>
          </a:p>
          <a:p>
            <a:r>
              <a:rPr lang="en-US" sz="1400" b="1">
                <a:solidFill>
                  <a:schemeClr val="tx1"/>
                </a:solidFill>
              </a:rPr>
              <a:t>Ethical</a:t>
            </a:r>
          </a:p>
          <a:p>
            <a:r>
              <a:rPr lang="en-US">
                <a:solidFill>
                  <a:schemeClr val="tx1"/>
                </a:solidFill>
              </a:rPr>
              <a:t>Nãm wants to prove that protecting nature can also mean creating jobs and value for the community. A good reason for growing food within the city is that it creates jobs and brings the local community together around a project. It often results in stronger community connections. </a:t>
            </a:r>
          </a:p>
          <a:p>
            <a:endParaRPr lang="en-US">
              <a:solidFill>
                <a:schemeClr val="tx1"/>
              </a:solidFill>
            </a:endParaRPr>
          </a:p>
          <a:p>
            <a:r>
              <a:rPr lang="en-US">
                <a:solidFill>
                  <a:schemeClr val="tx1"/>
                </a:solidFill>
              </a:rPr>
              <a:t>At Nãm, they are passionate about helping individuals and businesses consume sustainably and locally. They work with restaurants in Lisbon to help them make  better food choices using Nam mushrooms and by involving them in their community.</a:t>
            </a:r>
          </a:p>
          <a:p>
            <a:endParaRPr lang="en-US">
              <a:solidFill>
                <a:schemeClr val="tx1"/>
              </a:solidFill>
            </a:endParaRPr>
          </a:p>
          <a:p>
            <a:endParaRPr lang="en-US">
              <a:solidFill>
                <a:schemeClr val="tx1"/>
              </a:solidFill>
            </a:endParaRPr>
          </a:p>
        </p:txBody>
      </p:sp>
      <p:pic>
        <p:nvPicPr>
          <p:cNvPr id="19" name="Picture Placeholder 18" descr="Close-up of a plant&#10;&#10;Description automatically generated with low confidence">
            <a:extLst>
              <a:ext uri="{FF2B5EF4-FFF2-40B4-BE49-F238E27FC236}">
                <a16:creationId xmlns:a16="http://schemas.microsoft.com/office/drawing/2014/main" id="{A0825A9E-3E1B-E091-399F-7EF333335D47}"/>
              </a:ext>
            </a:extLst>
          </p:cNvPr>
          <p:cNvPicPr>
            <a:picLocks noGrp="1" noChangeAspect="1"/>
          </p:cNvPicPr>
          <p:nvPr>
            <p:ph type="pic" sz="quarter" idx="44"/>
          </p:nvPr>
        </p:nvPicPr>
        <p:blipFill>
          <a:blip r:embed="rId4" cstate="email">
            <a:extLst>
              <a:ext uri="{28A0092B-C50C-407E-A947-70E740481C1C}">
                <a14:useLocalDpi xmlns:a14="http://schemas.microsoft.com/office/drawing/2010/main"/>
              </a:ext>
            </a:extLst>
          </a:blip>
          <a:srcRect/>
          <a:stretch>
            <a:fillRect/>
          </a:stretch>
        </p:blipFill>
        <p:spPr/>
      </p:pic>
      <p:sp>
        <p:nvSpPr>
          <p:cNvPr id="21" name="Freeform 6">
            <a:hlinkClick r:id="rId5"/>
            <a:extLst>
              <a:ext uri="{FF2B5EF4-FFF2-40B4-BE49-F238E27FC236}">
                <a16:creationId xmlns:a16="http://schemas.microsoft.com/office/drawing/2014/main" id="{E413DF9C-3626-8629-4BA6-A1CD4133D10F}"/>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ID"/>
          </a:p>
        </p:txBody>
      </p:sp>
      <p:pic>
        <p:nvPicPr>
          <p:cNvPr id="26" name="Graphic 25" descr="World outline">
            <a:hlinkClick r:id="rId2"/>
            <a:extLst>
              <a:ext uri="{FF2B5EF4-FFF2-40B4-BE49-F238E27FC236}">
                <a16:creationId xmlns:a16="http://schemas.microsoft.com/office/drawing/2014/main" id="{27B2C2DF-F71D-A2D2-B743-5FAA267DF6E3}"/>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629608" y="9632163"/>
            <a:ext cx="279668" cy="279668"/>
          </a:xfrm>
          <a:prstGeom prst="rect">
            <a:avLst/>
          </a:prstGeom>
        </p:spPr>
      </p:pic>
      <p:pic>
        <p:nvPicPr>
          <p:cNvPr id="35" name="Picture 34">
            <a:extLst>
              <a:ext uri="{FF2B5EF4-FFF2-40B4-BE49-F238E27FC236}">
                <a16:creationId xmlns:a16="http://schemas.microsoft.com/office/drawing/2014/main" id="{9815B2C5-6BEB-A51F-92FF-F4F834E9E351}"/>
              </a:ext>
            </a:extLst>
          </p:cNvPr>
          <p:cNvPicPr>
            <a:picLocks noChangeAspect="1"/>
          </p:cNvPicPr>
          <p:nvPr/>
        </p:nvPicPr>
        <p:blipFill>
          <a:blip r:embed="rId8"/>
          <a:stretch>
            <a:fillRect/>
          </a:stretch>
        </p:blipFill>
        <p:spPr>
          <a:xfrm>
            <a:off x="3931336" y="6907847"/>
            <a:ext cx="3157666" cy="2008410"/>
          </a:xfrm>
          <a:prstGeom prst="rect">
            <a:avLst/>
          </a:prstGeom>
        </p:spPr>
      </p:pic>
      <p:grpSp>
        <p:nvGrpSpPr>
          <p:cNvPr id="2" name="Graphic 2">
            <a:extLst>
              <a:ext uri="{FF2B5EF4-FFF2-40B4-BE49-F238E27FC236}">
                <a16:creationId xmlns:a16="http://schemas.microsoft.com/office/drawing/2014/main" id="{65E7528D-6653-A079-9984-487F75AA1BCD}"/>
              </a:ext>
            </a:extLst>
          </p:cNvPr>
          <p:cNvGrpSpPr>
            <a:grpSpLocks noChangeAspect="1"/>
          </p:cNvGrpSpPr>
          <p:nvPr/>
        </p:nvGrpSpPr>
        <p:grpSpPr>
          <a:xfrm>
            <a:off x="6617797" y="243985"/>
            <a:ext cx="556009" cy="558000"/>
            <a:chOff x="4087275" y="5667595"/>
            <a:chExt cx="380936" cy="382300"/>
          </a:xfrm>
        </p:grpSpPr>
        <p:sp>
          <p:nvSpPr>
            <p:cNvPr id="3" name="Freeform 8">
              <a:extLst>
                <a:ext uri="{FF2B5EF4-FFF2-40B4-BE49-F238E27FC236}">
                  <a16:creationId xmlns:a16="http://schemas.microsoft.com/office/drawing/2014/main" id="{205F5C7B-EF2B-4078-A46B-9FA410FF8D0B}"/>
                </a:ext>
              </a:extLst>
            </p:cNvPr>
            <p:cNvSpPr/>
            <p:nvPr/>
          </p:nvSpPr>
          <p:spPr>
            <a:xfrm>
              <a:off x="4261532" y="5667818"/>
              <a:ext cx="206679" cy="382077"/>
            </a:xfrm>
            <a:custGeom>
              <a:avLst/>
              <a:gdLst>
                <a:gd name="connsiteX0" fmla="*/ 61878 w 206679"/>
                <a:gd name="connsiteY0" fmla="*/ 5488 h 382077"/>
                <a:gd name="connsiteX1" fmla="*/ 0 w 206679"/>
                <a:gd name="connsiteY1" fmla="*/ 729 h 382077"/>
                <a:gd name="connsiteX2" fmla="*/ 0 w 206679"/>
                <a:gd name="connsiteY2" fmla="*/ 381428 h 382077"/>
                <a:gd name="connsiteX3" fmla="*/ 200865 w 206679"/>
                <a:gd name="connsiteY3" fmla="*/ 236763 h 382077"/>
                <a:gd name="connsiteX4" fmla="*/ 61878 w 206679"/>
                <a:gd name="connsiteY4" fmla="*/ 5488 h 382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79" h="382077">
                  <a:moveTo>
                    <a:pt x="61878" y="5488"/>
                  </a:moveTo>
                  <a:cubicBezTo>
                    <a:pt x="40934" y="729"/>
                    <a:pt x="19991" y="-1174"/>
                    <a:pt x="0" y="729"/>
                  </a:cubicBezTo>
                  <a:lnTo>
                    <a:pt x="0" y="381428"/>
                  </a:lnTo>
                  <a:cubicBezTo>
                    <a:pt x="91389" y="389042"/>
                    <a:pt x="178018" y="329082"/>
                    <a:pt x="200865" y="236763"/>
                  </a:cubicBezTo>
                  <a:cubicBezTo>
                    <a:pt x="226568" y="133974"/>
                    <a:pt x="164690" y="30234"/>
                    <a:pt x="61878" y="548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 name="Freeform 9">
              <a:extLst>
                <a:ext uri="{FF2B5EF4-FFF2-40B4-BE49-F238E27FC236}">
                  <a16:creationId xmlns:a16="http://schemas.microsoft.com/office/drawing/2014/main" id="{0FE66891-43FD-5CCB-257B-28D53B765CD5}"/>
                </a:ext>
              </a:extLst>
            </p:cNvPr>
            <p:cNvSpPr/>
            <p:nvPr/>
          </p:nvSpPr>
          <p:spPr>
            <a:xfrm>
              <a:off x="4087275" y="5667595"/>
              <a:ext cx="175208" cy="380698"/>
            </a:xfrm>
            <a:custGeom>
              <a:avLst/>
              <a:gdLst>
                <a:gd name="connsiteX0" fmla="*/ 175208 w 175208"/>
                <a:gd name="connsiteY0" fmla="*/ 0 h 380698"/>
                <a:gd name="connsiteX1" fmla="*/ 5758 w 175208"/>
                <a:gd name="connsiteY1" fmla="*/ 144665 h 380698"/>
                <a:gd name="connsiteX2" fmla="*/ 144745 w 175208"/>
                <a:gd name="connsiteY2" fmla="*/ 375940 h 380698"/>
                <a:gd name="connsiteX3" fmla="*/ 175208 w 175208"/>
                <a:gd name="connsiteY3" fmla="*/ 380698 h 380698"/>
                <a:gd name="connsiteX4" fmla="*/ 175208 w 175208"/>
                <a:gd name="connsiteY4" fmla="*/ 0 h 380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08" h="380698">
                  <a:moveTo>
                    <a:pt x="175208" y="0"/>
                  </a:moveTo>
                  <a:cubicBezTo>
                    <a:pt x="96195" y="6662"/>
                    <a:pt x="25749" y="62815"/>
                    <a:pt x="5758" y="144665"/>
                  </a:cubicBezTo>
                  <a:cubicBezTo>
                    <a:pt x="-19945" y="247454"/>
                    <a:pt x="42885" y="350243"/>
                    <a:pt x="144745" y="375940"/>
                  </a:cubicBezTo>
                  <a:cubicBezTo>
                    <a:pt x="155217" y="378795"/>
                    <a:pt x="165689" y="379747"/>
                    <a:pt x="175208" y="380698"/>
                  </a:cubicBezTo>
                  <a:lnTo>
                    <a:pt x="175208" y="0"/>
                  </a:lnTo>
                  <a:close/>
                </a:path>
              </a:pathLst>
            </a:custGeom>
            <a:solidFill>
              <a:srgbClr val="00A8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 name="Freeform 10">
              <a:extLst>
                <a:ext uri="{FF2B5EF4-FFF2-40B4-BE49-F238E27FC236}">
                  <a16:creationId xmlns:a16="http://schemas.microsoft.com/office/drawing/2014/main" id="{1C80818A-95CD-E034-A581-3D6D7B0512FB}"/>
                </a:ext>
              </a:extLst>
            </p:cNvPr>
            <p:cNvSpPr/>
            <p:nvPr/>
          </p:nvSpPr>
          <p:spPr>
            <a:xfrm>
              <a:off x="4137776" y="5793226"/>
              <a:ext cx="241799" cy="155134"/>
            </a:xfrm>
            <a:custGeom>
              <a:avLst/>
              <a:gdLst>
                <a:gd name="connsiteX0" fmla="*/ 231328 w 241799"/>
                <a:gd name="connsiteY0" fmla="*/ 155134 h 155134"/>
                <a:gd name="connsiteX1" fmla="*/ 0 w 241799"/>
                <a:gd name="connsiteY1" fmla="*/ 17131 h 155134"/>
                <a:gd name="connsiteX2" fmla="*/ 10472 w 241799"/>
                <a:gd name="connsiteY2" fmla="*/ 0 h 155134"/>
                <a:gd name="connsiteX3" fmla="*/ 241799 w 241799"/>
                <a:gd name="connsiteY3" fmla="*/ 138003 h 155134"/>
                <a:gd name="connsiteX4" fmla="*/ 231328 w 241799"/>
                <a:gd name="connsiteY4" fmla="*/ 155134 h 15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799" h="155134">
                  <a:moveTo>
                    <a:pt x="231328" y="155134"/>
                  </a:moveTo>
                  <a:cubicBezTo>
                    <a:pt x="190393" y="154183"/>
                    <a:pt x="952" y="36166"/>
                    <a:pt x="0" y="17131"/>
                  </a:cubicBezTo>
                  <a:lnTo>
                    <a:pt x="10472" y="0"/>
                  </a:lnTo>
                  <a:cubicBezTo>
                    <a:pt x="29511" y="27601"/>
                    <a:pt x="222760" y="141810"/>
                    <a:pt x="241799" y="138003"/>
                  </a:cubicBezTo>
                  <a:lnTo>
                    <a:pt x="231328" y="15513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 name="Freeform 11">
              <a:extLst>
                <a:ext uri="{FF2B5EF4-FFF2-40B4-BE49-F238E27FC236}">
                  <a16:creationId xmlns:a16="http://schemas.microsoft.com/office/drawing/2014/main" id="{F05D1282-2B24-D316-228A-98791B4ECA1F}"/>
                </a:ext>
              </a:extLst>
            </p:cNvPr>
            <p:cNvSpPr/>
            <p:nvPr/>
          </p:nvSpPr>
          <p:spPr>
            <a:xfrm>
              <a:off x="4137776" y="5791322"/>
              <a:ext cx="241799" cy="156086"/>
            </a:xfrm>
            <a:custGeom>
              <a:avLst/>
              <a:gdLst>
                <a:gd name="connsiteX0" fmla="*/ 231328 w 241799"/>
                <a:gd name="connsiteY0" fmla="*/ 156087 h 156086"/>
                <a:gd name="connsiteX1" fmla="*/ 0 w 241799"/>
                <a:gd name="connsiteY1" fmla="*/ 18083 h 156086"/>
                <a:gd name="connsiteX2" fmla="*/ 0 w 241799"/>
                <a:gd name="connsiteY2" fmla="*/ 18083 h 156086"/>
                <a:gd name="connsiteX3" fmla="*/ 0 w 241799"/>
                <a:gd name="connsiteY3" fmla="*/ 18083 h 156086"/>
                <a:gd name="connsiteX4" fmla="*/ 10472 w 241799"/>
                <a:gd name="connsiteY4" fmla="*/ 952 h 156086"/>
                <a:gd name="connsiteX5" fmla="*/ 10472 w 241799"/>
                <a:gd name="connsiteY5" fmla="*/ 952 h 156086"/>
                <a:gd name="connsiteX6" fmla="*/ 10472 w 241799"/>
                <a:gd name="connsiteY6" fmla="*/ 952 h 156086"/>
                <a:gd name="connsiteX7" fmla="*/ 240847 w 241799"/>
                <a:gd name="connsiteY7" fmla="*/ 138955 h 156086"/>
                <a:gd name="connsiteX8" fmla="*/ 241799 w 241799"/>
                <a:gd name="connsiteY8" fmla="*/ 138955 h 156086"/>
                <a:gd name="connsiteX9" fmla="*/ 241799 w 241799"/>
                <a:gd name="connsiteY9" fmla="*/ 138955 h 156086"/>
                <a:gd name="connsiteX10" fmla="*/ 241799 w 241799"/>
                <a:gd name="connsiteY10" fmla="*/ 138955 h 156086"/>
                <a:gd name="connsiteX11" fmla="*/ 231328 w 241799"/>
                <a:gd name="connsiteY11" fmla="*/ 156087 h 156086"/>
                <a:gd name="connsiteX12" fmla="*/ 231328 w 241799"/>
                <a:gd name="connsiteY12" fmla="*/ 156087 h 156086"/>
                <a:gd name="connsiteX13" fmla="*/ 241799 w 241799"/>
                <a:gd name="connsiteY13" fmla="*/ 138955 h 156086"/>
                <a:gd name="connsiteX14" fmla="*/ 241799 w 241799"/>
                <a:gd name="connsiteY14" fmla="*/ 138003 h 156086"/>
                <a:gd name="connsiteX15" fmla="*/ 240847 w 241799"/>
                <a:gd name="connsiteY15" fmla="*/ 138003 h 156086"/>
                <a:gd name="connsiteX16" fmla="*/ 239895 w 241799"/>
                <a:gd name="connsiteY16" fmla="*/ 138003 h 156086"/>
                <a:gd name="connsiteX17" fmla="*/ 10472 w 241799"/>
                <a:gd name="connsiteY17" fmla="*/ 0 h 156086"/>
                <a:gd name="connsiteX18" fmla="*/ 10472 w 241799"/>
                <a:gd name="connsiteY18" fmla="*/ 0 h 156086"/>
                <a:gd name="connsiteX19" fmla="*/ 0 w 241799"/>
                <a:gd name="connsiteY19" fmla="*/ 18083 h 156086"/>
                <a:gd name="connsiteX20" fmla="*/ 0 w 241799"/>
                <a:gd name="connsiteY20" fmla="*/ 18083 h 156086"/>
                <a:gd name="connsiteX21" fmla="*/ 0 w 241799"/>
                <a:gd name="connsiteY21" fmla="*/ 18083 h 156086"/>
                <a:gd name="connsiteX22" fmla="*/ 231328 w 241799"/>
                <a:gd name="connsiteY22" fmla="*/ 156087 h 156086"/>
                <a:gd name="connsiteX23" fmla="*/ 231328 w 241799"/>
                <a:gd name="connsiteY23" fmla="*/ 156087 h 15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1799" h="156086">
                  <a:moveTo>
                    <a:pt x="231328" y="156087"/>
                  </a:moveTo>
                  <a:cubicBezTo>
                    <a:pt x="190393" y="155135"/>
                    <a:pt x="952" y="36167"/>
                    <a:pt x="0" y="18083"/>
                  </a:cubicBezTo>
                  <a:lnTo>
                    <a:pt x="0" y="18083"/>
                  </a:lnTo>
                  <a:lnTo>
                    <a:pt x="0" y="18083"/>
                  </a:lnTo>
                  <a:lnTo>
                    <a:pt x="10472" y="952"/>
                  </a:lnTo>
                  <a:lnTo>
                    <a:pt x="10472" y="952"/>
                  </a:lnTo>
                  <a:lnTo>
                    <a:pt x="10472" y="952"/>
                  </a:lnTo>
                  <a:cubicBezTo>
                    <a:pt x="29511" y="27601"/>
                    <a:pt x="216096" y="138955"/>
                    <a:pt x="240847" y="138955"/>
                  </a:cubicBezTo>
                  <a:lnTo>
                    <a:pt x="241799" y="138955"/>
                  </a:lnTo>
                  <a:lnTo>
                    <a:pt x="241799" y="138955"/>
                  </a:lnTo>
                  <a:lnTo>
                    <a:pt x="241799" y="138955"/>
                  </a:lnTo>
                  <a:lnTo>
                    <a:pt x="231328" y="156087"/>
                  </a:lnTo>
                  <a:lnTo>
                    <a:pt x="231328" y="156087"/>
                  </a:lnTo>
                  <a:lnTo>
                    <a:pt x="241799" y="138955"/>
                  </a:lnTo>
                  <a:lnTo>
                    <a:pt x="241799" y="138003"/>
                  </a:lnTo>
                  <a:lnTo>
                    <a:pt x="240847" y="138003"/>
                  </a:lnTo>
                  <a:lnTo>
                    <a:pt x="239895" y="138003"/>
                  </a:lnTo>
                  <a:cubicBezTo>
                    <a:pt x="216096" y="138003"/>
                    <a:pt x="28559" y="26649"/>
                    <a:pt x="10472" y="0"/>
                  </a:cubicBezTo>
                  <a:lnTo>
                    <a:pt x="10472" y="0"/>
                  </a:lnTo>
                  <a:lnTo>
                    <a:pt x="0" y="18083"/>
                  </a:lnTo>
                  <a:lnTo>
                    <a:pt x="0" y="18083"/>
                  </a:lnTo>
                  <a:lnTo>
                    <a:pt x="0" y="18083"/>
                  </a:lnTo>
                  <a:cubicBezTo>
                    <a:pt x="952" y="38070"/>
                    <a:pt x="190393" y="155135"/>
                    <a:pt x="231328" y="156087"/>
                  </a:cubicBezTo>
                  <a:lnTo>
                    <a:pt x="231328" y="1560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 name="Freeform 12">
              <a:extLst>
                <a:ext uri="{FF2B5EF4-FFF2-40B4-BE49-F238E27FC236}">
                  <a16:creationId xmlns:a16="http://schemas.microsoft.com/office/drawing/2014/main" id="{A93FB1ED-7601-B665-008F-93B04A39922D}"/>
                </a:ext>
              </a:extLst>
            </p:cNvPr>
            <p:cNvSpPr/>
            <p:nvPr/>
          </p:nvSpPr>
          <p:spPr>
            <a:xfrm>
              <a:off x="4134500" y="5787516"/>
              <a:ext cx="249835" cy="161796"/>
            </a:xfrm>
            <a:custGeom>
              <a:avLst/>
              <a:gdLst>
                <a:gd name="connsiteX0" fmla="*/ 235556 w 249835"/>
                <a:gd name="connsiteY0" fmla="*/ 160845 h 161796"/>
                <a:gd name="connsiteX1" fmla="*/ 230796 w 249835"/>
                <a:gd name="connsiteY1" fmla="*/ 161797 h 161796"/>
                <a:gd name="connsiteX2" fmla="*/ 112752 w 249835"/>
                <a:gd name="connsiteY2" fmla="*/ 103740 h 161796"/>
                <a:gd name="connsiteX3" fmla="*/ 420 w 249835"/>
                <a:gd name="connsiteY3" fmla="*/ 20939 h 161796"/>
                <a:gd name="connsiteX4" fmla="*/ 2324 w 249835"/>
                <a:gd name="connsiteY4" fmla="*/ 18083 h 161796"/>
                <a:gd name="connsiteX5" fmla="*/ 2324 w 249835"/>
                <a:gd name="connsiteY5" fmla="*/ 18083 h 161796"/>
                <a:gd name="connsiteX6" fmla="*/ 113704 w 249835"/>
                <a:gd name="connsiteY6" fmla="*/ 100885 h 161796"/>
                <a:gd name="connsiteX7" fmla="*/ 235556 w 249835"/>
                <a:gd name="connsiteY7" fmla="*/ 157038 h 161796"/>
                <a:gd name="connsiteX8" fmla="*/ 235556 w 249835"/>
                <a:gd name="connsiteY8" fmla="*/ 160845 h 161796"/>
                <a:gd name="connsiteX9" fmla="*/ 235556 w 249835"/>
                <a:gd name="connsiteY9" fmla="*/ 160845 h 161796"/>
                <a:gd name="connsiteX10" fmla="*/ 11844 w 249835"/>
                <a:gd name="connsiteY10" fmla="*/ 2855 h 161796"/>
                <a:gd name="connsiteX11" fmla="*/ 125128 w 249835"/>
                <a:gd name="connsiteY11" fmla="*/ 84705 h 161796"/>
                <a:gd name="connsiteX12" fmla="*/ 247931 w 249835"/>
                <a:gd name="connsiteY12" fmla="*/ 143714 h 161796"/>
                <a:gd name="connsiteX13" fmla="*/ 249835 w 249835"/>
                <a:gd name="connsiteY13" fmla="*/ 139907 h 161796"/>
                <a:gd name="connsiteX14" fmla="*/ 244124 w 249835"/>
                <a:gd name="connsiteY14" fmla="*/ 140859 h 161796"/>
                <a:gd name="connsiteX15" fmla="*/ 126080 w 249835"/>
                <a:gd name="connsiteY15" fmla="*/ 81850 h 161796"/>
                <a:gd name="connsiteX16" fmla="*/ 14700 w 249835"/>
                <a:gd name="connsiteY16" fmla="*/ 3807 h 161796"/>
                <a:gd name="connsiteX17" fmla="*/ 13748 w 249835"/>
                <a:gd name="connsiteY17" fmla="*/ 0 h 161796"/>
                <a:gd name="connsiteX18" fmla="*/ 13748 w 249835"/>
                <a:gd name="connsiteY18" fmla="*/ 0 h 161796"/>
                <a:gd name="connsiteX19" fmla="*/ 11844 w 249835"/>
                <a:gd name="connsiteY19" fmla="*/ 2855 h 161796"/>
                <a:gd name="connsiteX20" fmla="*/ 11844 w 249835"/>
                <a:gd name="connsiteY20" fmla="*/ 2855 h 161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9835" h="161796">
                  <a:moveTo>
                    <a:pt x="235556" y="160845"/>
                  </a:moveTo>
                  <a:lnTo>
                    <a:pt x="230796" y="161797"/>
                  </a:lnTo>
                  <a:cubicBezTo>
                    <a:pt x="215565" y="159893"/>
                    <a:pt x="168918" y="137051"/>
                    <a:pt x="112752" y="103740"/>
                  </a:cubicBezTo>
                  <a:cubicBezTo>
                    <a:pt x="48018" y="64719"/>
                    <a:pt x="-5291" y="30456"/>
                    <a:pt x="420" y="20939"/>
                  </a:cubicBezTo>
                  <a:lnTo>
                    <a:pt x="2324" y="18083"/>
                  </a:lnTo>
                  <a:lnTo>
                    <a:pt x="2324" y="18083"/>
                  </a:lnTo>
                  <a:cubicBezTo>
                    <a:pt x="-2436" y="33311"/>
                    <a:pt x="107040" y="97078"/>
                    <a:pt x="113704" y="100885"/>
                  </a:cubicBezTo>
                  <a:cubicBezTo>
                    <a:pt x="177486" y="140859"/>
                    <a:pt x="230796" y="163700"/>
                    <a:pt x="235556" y="157038"/>
                  </a:cubicBezTo>
                  <a:lnTo>
                    <a:pt x="235556" y="160845"/>
                  </a:lnTo>
                  <a:lnTo>
                    <a:pt x="235556" y="160845"/>
                  </a:lnTo>
                  <a:close/>
                  <a:moveTo>
                    <a:pt x="11844" y="2855"/>
                  </a:moveTo>
                  <a:cubicBezTo>
                    <a:pt x="8036" y="12373"/>
                    <a:pt x="61346" y="45684"/>
                    <a:pt x="125128" y="84705"/>
                  </a:cubicBezTo>
                  <a:cubicBezTo>
                    <a:pt x="188910" y="123727"/>
                    <a:pt x="244124" y="147521"/>
                    <a:pt x="247931" y="143714"/>
                  </a:cubicBezTo>
                  <a:lnTo>
                    <a:pt x="249835" y="139907"/>
                  </a:lnTo>
                  <a:lnTo>
                    <a:pt x="244124" y="140859"/>
                  </a:lnTo>
                  <a:cubicBezTo>
                    <a:pt x="226988" y="136100"/>
                    <a:pt x="182246" y="115161"/>
                    <a:pt x="126080" y="81850"/>
                  </a:cubicBezTo>
                  <a:cubicBezTo>
                    <a:pt x="69914" y="47587"/>
                    <a:pt x="22315" y="17132"/>
                    <a:pt x="14700" y="3807"/>
                  </a:cubicBezTo>
                  <a:lnTo>
                    <a:pt x="13748" y="0"/>
                  </a:lnTo>
                  <a:lnTo>
                    <a:pt x="13748" y="0"/>
                  </a:lnTo>
                  <a:lnTo>
                    <a:pt x="11844" y="2855"/>
                  </a:lnTo>
                  <a:lnTo>
                    <a:pt x="11844"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 name="Freeform 13">
              <a:extLst>
                <a:ext uri="{FF2B5EF4-FFF2-40B4-BE49-F238E27FC236}">
                  <a16:creationId xmlns:a16="http://schemas.microsoft.com/office/drawing/2014/main" id="{A8881915-5362-C45F-3D35-D0BAD2421414}"/>
                </a:ext>
              </a:extLst>
            </p:cNvPr>
            <p:cNvSpPr/>
            <p:nvPr/>
          </p:nvSpPr>
          <p:spPr>
            <a:xfrm>
              <a:off x="4134920" y="5787516"/>
              <a:ext cx="249415" cy="164652"/>
            </a:xfrm>
            <a:custGeom>
              <a:avLst/>
              <a:gdLst>
                <a:gd name="connsiteX0" fmla="*/ 235136 w 249415"/>
                <a:gd name="connsiteY0" fmla="*/ 160845 h 164652"/>
                <a:gd name="connsiteX1" fmla="*/ 235136 w 249415"/>
                <a:gd name="connsiteY1" fmla="*/ 160845 h 164652"/>
                <a:gd name="connsiteX2" fmla="*/ 230376 w 249415"/>
                <a:gd name="connsiteY2" fmla="*/ 161797 h 164652"/>
                <a:gd name="connsiteX3" fmla="*/ 113284 w 249415"/>
                <a:gd name="connsiteY3" fmla="*/ 103740 h 164652"/>
                <a:gd name="connsiteX4" fmla="*/ 952 w 249415"/>
                <a:gd name="connsiteY4" fmla="*/ 22842 h 164652"/>
                <a:gd name="connsiteX5" fmla="*/ 952 w 249415"/>
                <a:gd name="connsiteY5" fmla="*/ 21890 h 164652"/>
                <a:gd name="connsiteX6" fmla="*/ 2856 w 249415"/>
                <a:gd name="connsiteY6" fmla="*/ 19035 h 164652"/>
                <a:gd name="connsiteX7" fmla="*/ 2856 w 249415"/>
                <a:gd name="connsiteY7" fmla="*/ 19035 h 164652"/>
                <a:gd name="connsiteX8" fmla="*/ 2856 w 249415"/>
                <a:gd name="connsiteY8" fmla="*/ 19035 h 164652"/>
                <a:gd name="connsiteX9" fmla="*/ 2856 w 249415"/>
                <a:gd name="connsiteY9" fmla="*/ 19035 h 164652"/>
                <a:gd name="connsiteX10" fmla="*/ 2856 w 249415"/>
                <a:gd name="connsiteY10" fmla="*/ 19987 h 164652"/>
                <a:gd name="connsiteX11" fmla="*/ 115188 w 249415"/>
                <a:gd name="connsiteY11" fmla="*/ 101837 h 164652"/>
                <a:gd name="connsiteX12" fmla="*/ 234184 w 249415"/>
                <a:gd name="connsiteY12" fmla="*/ 158942 h 164652"/>
                <a:gd name="connsiteX13" fmla="*/ 237992 w 249415"/>
                <a:gd name="connsiteY13" fmla="*/ 157990 h 164652"/>
                <a:gd name="connsiteX14" fmla="*/ 237992 w 249415"/>
                <a:gd name="connsiteY14" fmla="*/ 157990 h 164652"/>
                <a:gd name="connsiteX15" fmla="*/ 237992 w 249415"/>
                <a:gd name="connsiteY15" fmla="*/ 157990 h 164652"/>
                <a:gd name="connsiteX16" fmla="*/ 235136 w 249415"/>
                <a:gd name="connsiteY16" fmla="*/ 160845 h 164652"/>
                <a:gd name="connsiteX17" fmla="*/ 235136 w 249415"/>
                <a:gd name="connsiteY17" fmla="*/ 160845 h 164652"/>
                <a:gd name="connsiteX18" fmla="*/ 235136 w 249415"/>
                <a:gd name="connsiteY18" fmla="*/ 160845 h 164652"/>
                <a:gd name="connsiteX19" fmla="*/ 235136 w 249415"/>
                <a:gd name="connsiteY19" fmla="*/ 160845 h 164652"/>
                <a:gd name="connsiteX20" fmla="*/ 235136 w 249415"/>
                <a:gd name="connsiteY20" fmla="*/ 160845 h 164652"/>
                <a:gd name="connsiteX21" fmla="*/ 235136 w 249415"/>
                <a:gd name="connsiteY21" fmla="*/ 160845 h 164652"/>
                <a:gd name="connsiteX22" fmla="*/ 235136 w 249415"/>
                <a:gd name="connsiteY22" fmla="*/ 160845 h 164652"/>
                <a:gd name="connsiteX23" fmla="*/ 235136 w 249415"/>
                <a:gd name="connsiteY23" fmla="*/ 160845 h 164652"/>
                <a:gd name="connsiteX24" fmla="*/ 235136 w 249415"/>
                <a:gd name="connsiteY24" fmla="*/ 160845 h 164652"/>
                <a:gd name="connsiteX25" fmla="*/ 235136 w 249415"/>
                <a:gd name="connsiteY25" fmla="*/ 161797 h 164652"/>
                <a:gd name="connsiteX26" fmla="*/ 237040 w 249415"/>
                <a:gd name="connsiteY26" fmla="*/ 157990 h 164652"/>
                <a:gd name="connsiteX27" fmla="*/ 236088 w 249415"/>
                <a:gd name="connsiteY27" fmla="*/ 157990 h 164652"/>
                <a:gd name="connsiteX28" fmla="*/ 233232 w 249415"/>
                <a:gd name="connsiteY28" fmla="*/ 158942 h 164652"/>
                <a:gd name="connsiteX29" fmla="*/ 114236 w 249415"/>
                <a:gd name="connsiteY29" fmla="*/ 101837 h 164652"/>
                <a:gd name="connsiteX30" fmla="*/ 2856 w 249415"/>
                <a:gd name="connsiteY30" fmla="*/ 20939 h 164652"/>
                <a:gd name="connsiteX31" fmla="*/ 2856 w 249415"/>
                <a:gd name="connsiteY31" fmla="*/ 19987 h 164652"/>
                <a:gd name="connsiteX32" fmla="*/ 2856 w 249415"/>
                <a:gd name="connsiteY32" fmla="*/ 19987 h 164652"/>
                <a:gd name="connsiteX33" fmla="*/ 1904 w 249415"/>
                <a:gd name="connsiteY33" fmla="*/ 19987 h 164652"/>
                <a:gd name="connsiteX34" fmla="*/ 1904 w 249415"/>
                <a:gd name="connsiteY34" fmla="*/ 19987 h 164652"/>
                <a:gd name="connsiteX35" fmla="*/ 0 w 249415"/>
                <a:gd name="connsiteY35" fmla="*/ 22842 h 164652"/>
                <a:gd name="connsiteX36" fmla="*/ 0 w 249415"/>
                <a:gd name="connsiteY36" fmla="*/ 24745 h 164652"/>
                <a:gd name="connsiteX37" fmla="*/ 112332 w 249415"/>
                <a:gd name="connsiteY37" fmla="*/ 106596 h 164652"/>
                <a:gd name="connsiteX38" fmla="*/ 230376 w 249415"/>
                <a:gd name="connsiteY38" fmla="*/ 164652 h 164652"/>
                <a:gd name="connsiteX39" fmla="*/ 235136 w 249415"/>
                <a:gd name="connsiteY39" fmla="*/ 160845 h 164652"/>
                <a:gd name="connsiteX40" fmla="*/ 235136 w 249415"/>
                <a:gd name="connsiteY40" fmla="*/ 160845 h 164652"/>
                <a:gd name="connsiteX41" fmla="*/ 235136 w 249415"/>
                <a:gd name="connsiteY41" fmla="*/ 160845 h 164652"/>
                <a:gd name="connsiteX42" fmla="*/ 235136 w 249415"/>
                <a:gd name="connsiteY42" fmla="*/ 160845 h 164652"/>
                <a:gd name="connsiteX43" fmla="*/ 11424 w 249415"/>
                <a:gd name="connsiteY43" fmla="*/ 2855 h 164652"/>
                <a:gd name="connsiteX44" fmla="*/ 11424 w 249415"/>
                <a:gd name="connsiteY44" fmla="*/ 2855 h 164652"/>
                <a:gd name="connsiteX45" fmla="*/ 10472 w 249415"/>
                <a:gd name="connsiteY45" fmla="*/ 3807 h 164652"/>
                <a:gd name="connsiteX46" fmla="*/ 123756 w 249415"/>
                <a:gd name="connsiteY46" fmla="*/ 84705 h 164652"/>
                <a:gd name="connsiteX47" fmla="*/ 245608 w 249415"/>
                <a:gd name="connsiteY47" fmla="*/ 144665 h 164652"/>
                <a:gd name="connsiteX48" fmla="*/ 247511 w 249415"/>
                <a:gd name="connsiteY48" fmla="*/ 144665 h 164652"/>
                <a:gd name="connsiteX49" fmla="*/ 249415 w 249415"/>
                <a:gd name="connsiteY49" fmla="*/ 140859 h 164652"/>
                <a:gd name="connsiteX50" fmla="*/ 249415 w 249415"/>
                <a:gd name="connsiteY50" fmla="*/ 139907 h 164652"/>
                <a:gd name="connsiteX51" fmla="*/ 243703 w 249415"/>
                <a:gd name="connsiteY51" fmla="*/ 140859 h 164652"/>
                <a:gd name="connsiteX52" fmla="*/ 125660 w 249415"/>
                <a:gd name="connsiteY52" fmla="*/ 81850 h 164652"/>
                <a:gd name="connsiteX53" fmla="*/ 14279 w 249415"/>
                <a:gd name="connsiteY53" fmla="*/ 3807 h 164652"/>
                <a:gd name="connsiteX54" fmla="*/ 13328 w 249415"/>
                <a:gd name="connsiteY54" fmla="*/ 0 h 164652"/>
                <a:gd name="connsiteX55" fmla="*/ 13328 w 249415"/>
                <a:gd name="connsiteY55" fmla="*/ 0 h 164652"/>
                <a:gd name="connsiteX56" fmla="*/ 13328 w 249415"/>
                <a:gd name="connsiteY56" fmla="*/ 0 h 164652"/>
                <a:gd name="connsiteX57" fmla="*/ 13328 w 249415"/>
                <a:gd name="connsiteY57" fmla="*/ 0 h 164652"/>
                <a:gd name="connsiteX58" fmla="*/ 11424 w 249415"/>
                <a:gd name="connsiteY58" fmla="*/ 2855 h 164652"/>
                <a:gd name="connsiteX59" fmla="*/ 11424 w 249415"/>
                <a:gd name="connsiteY59" fmla="*/ 2855 h 164652"/>
                <a:gd name="connsiteX60" fmla="*/ 11424 w 249415"/>
                <a:gd name="connsiteY60" fmla="*/ 2855 h 164652"/>
                <a:gd name="connsiteX61" fmla="*/ 11424 w 249415"/>
                <a:gd name="connsiteY61" fmla="*/ 2855 h 164652"/>
                <a:gd name="connsiteX62" fmla="*/ 11424 w 249415"/>
                <a:gd name="connsiteY62" fmla="*/ 2855 h 164652"/>
                <a:gd name="connsiteX63" fmla="*/ 13328 w 249415"/>
                <a:gd name="connsiteY63" fmla="*/ 0 h 164652"/>
                <a:gd name="connsiteX64" fmla="*/ 13328 w 249415"/>
                <a:gd name="connsiteY64" fmla="*/ 0 h 164652"/>
                <a:gd name="connsiteX65" fmla="*/ 13328 w 249415"/>
                <a:gd name="connsiteY65" fmla="*/ 0 h 164652"/>
                <a:gd name="connsiteX66" fmla="*/ 13328 w 249415"/>
                <a:gd name="connsiteY66" fmla="*/ 0 h 164652"/>
                <a:gd name="connsiteX67" fmla="*/ 13328 w 249415"/>
                <a:gd name="connsiteY67" fmla="*/ 0 h 164652"/>
                <a:gd name="connsiteX68" fmla="*/ 13328 w 249415"/>
                <a:gd name="connsiteY68" fmla="*/ 0 h 164652"/>
                <a:gd name="connsiteX69" fmla="*/ 14279 w 249415"/>
                <a:gd name="connsiteY69" fmla="*/ 3807 h 164652"/>
                <a:gd name="connsiteX70" fmla="*/ 125660 w 249415"/>
                <a:gd name="connsiteY70" fmla="*/ 81850 h 164652"/>
                <a:gd name="connsiteX71" fmla="*/ 243703 w 249415"/>
                <a:gd name="connsiteY71" fmla="*/ 140859 h 164652"/>
                <a:gd name="connsiteX72" fmla="*/ 248463 w 249415"/>
                <a:gd name="connsiteY72" fmla="*/ 139907 h 164652"/>
                <a:gd name="connsiteX73" fmla="*/ 246560 w 249415"/>
                <a:gd name="connsiteY73" fmla="*/ 142762 h 164652"/>
                <a:gd name="connsiteX74" fmla="*/ 245608 w 249415"/>
                <a:gd name="connsiteY74" fmla="*/ 142762 h 164652"/>
                <a:gd name="connsiteX75" fmla="*/ 123756 w 249415"/>
                <a:gd name="connsiteY75" fmla="*/ 82802 h 164652"/>
                <a:gd name="connsiteX76" fmla="*/ 10472 w 249415"/>
                <a:gd name="connsiteY76" fmla="*/ 2855 h 164652"/>
                <a:gd name="connsiteX77" fmla="*/ 11424 w 249415"/>
                <a:gd name="connsiteY77" fmla="*/ 2855 h 164652"/>
                <a:gd name="connsiteX78" fmla="*/ 11424 w 249415"/>
                <a:gd name="connsiteY78" fmla="*/ 2855 h 164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49415" h="164652">
                  <a:moveTo>
                    <a:pt x="235136" y="160845"/>
                  </a:moveTo>
                  <a:lnTo>
                    <a:pt x="235136" y="160845"/>
                  </a:lnTo>
                  <a:lnTo>
                    <a:pt x="230376" y="161797"/>
                  </a:lnTo>
                  <a:cubicBezTo>
                    <a:pt x="215144" y="159893"/>
                    <a:pt x="168498" y="137051"/>
                    <a:pt x="113284" y="103740"/>
                  </a:cubicBezTo>
                  <a:cubicBezTo>
                    <a:pt x="52358" y="67574"/>
                    <a:pt x="952" y="33311"/>
                    <a:pt x="952" y="22842"/>
                  </a:cubicBezTo>
                  <a:lnTo>
                    <a:pt x="952" y="21890"/>
                  </a:lnTo>
                  <a:lnTo>
                    <a:pt x="2856" y="19035"/>
                  </a:lnTo>
                  <a:lnTo>
                    <a:pt x="2856" y="19035"/>
                  </a:lnTo>
                  <a:lnTo>
                    <a:pt x="2856" y="19035"/>
                  </a:lnTo>
                  <a:lnTo>
                    <a:pt x="2856" y="19035"/>
                  </a:lnTo>
                  <a:lnTo>
                    <a:pt x="2856" y="19987"/>
                  </a:lnTo>
                  <a:cubicBezTo>
                    <a:pt x="2856" y="38070"/>
                    <a:pt x="108524" y="98030"/>
                    <a:pt x="115188" y="101837"/>
                  </a:cubicBezTo>
                  <a:cubicBezTo>
                    <a:pt x="172306" y="137051"/>
                    <a:pt x="220856" y="158942"/>
                    <a:pt x="234184" y="158942"/>
                  </a:cubicBezTo>
                  <a:lnTo>
                    <a:pt x="237992" y="157990"/>
                  </a:lnTo>
                  <a:lnTo>
                    <a:pt x="237992" y="157990"/>
                  </a:lnTo>
                  <a:lnTo>
                    <a:pt x="237992" y="157990"/>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1797"/>
                  </a:lnTo>
                  <a:lnTo>
                    <a:pt x="237040" y="157990"/>
                  </a:lnTo>
                  <a:lnTo>
                    <a:pt x="236088" y="157990"/>
                  </a:lnTo>
                  <a:lnTo>
                    <a:pt x="233232" y="158942"/>
                  </a:lnTo>
                  <a:cubicBezTo>
                    <a:pt x="219904" y="158942"/>
                    <a:pt x="171354" y="137051"/>
                    <a:pt x="114236" y="101837"/>
                  </a:cubicBezTo>
                  <a:cubicBezTo>
                    <a:pt x="107572" y="98030"/>
                    <a:pt x="2856" y="37118"/>
                    <a:pt x="2856" y="20939"/>
                  </a:cubicBezTo>
                  <a:lnTo>
                    <a:pt x="2856" y="19987"/>
                  </a:lnTo>
                  <a:lnTo>
                    <a:pt x="2856" y="19987"/>
                  </a:lnTo>
                  <a:lnTo>
                    <a:pt x="1904" y="19987"/>
                  </a:lnTo>
                  <a:lnTo>
                    <a:pt x="1904" y="19987"/>
                  </a:lnTo>
                  <a:lnTo>
                    <a:pt x="0" y="22842"/>
                  </a:lnTo>
                  <a:lnTo>
                    <a:pt x="0" y="24745"/>
                  </a:lnTo>
                  <a:cubicBezTo>
                    <a:pt x="0" y="36167"/>
                    <a:pt x="51406" y="69478"/>
                    <a:pt x="112332" y="106596"/>
                  </a:cubicBezTo>
                  <a:cubicBezTo>
                    <a:pt x="167546" y="139907"/>
                    <a:pt x="214192" y="162749"/>
                    <a:pt x="230376" y="164652"/>
                  </a:cubicBezTo>
                  <a:lnTo>
                    <a:pt x="235136" y="160845"/>
                  </a:lnTo>
                  <a:lnTo>
                    <a:pt x="235136" y="160845"/>
                  </a:lnTo>
                  <a:lnTo>
                    <a:pt x="235136" y="160845"/>
                  </a:lnTo>
                  <a:lnTo>
                    <a:pt x="235136" y="160845"/>
                  </a:lnTo>
                  <a:close/>
                  <a:moveTo>
                    <a:pt x="11424" y="2855"/>
                  </a:moveTo>
                  <a:lnTo>
                    <a:pt x="11424" y="2855"/>
                  </a:lnTo>
                  <a:lnTo>
                    <a:pt x="10472" y="3807"/>
                  </a:lnTo>
                  <a:cubicBezTo>
                    <a:pt x="10472" y="15228"/>
                    <a:pt x="61878" y="46635"/>
                    <a:pt x="123756" y="84705"/>
                  </a:cubicBezTo>
                  <a:cubicBezTo>
                    <a:pt x="183730" y="120872"/>
                    <a:pt x="235136" y="144665"/>
                    <a:pt x="245608" y="144665"/>
                  </a:cubicBezTo>
                  <a:lnTo>
                    <a:pt x="247511" y="144665"/>
                  </a:lnTo>
                  <a:lnTo>
                    <a:pt x="249415" y="140859"/>
                  </a:lnTo>
                  <a:lnTo>
                    <a:pt x="249415" y="139907"/>
                  </a:lnTo>
                  <a:lnTo>
                    <a:pt x="243703" y="140859"/>
                  </a:lnTo>
                  <a:cubicBezTo>
                    <a:pt x="226568" y="136100"/>
                    <a:pt x="181826" y="115161"/>
                    <a:pt x="125660" y="81850"/>
                  </a:cubicBezTo>
                  <a:cubicBezTo>
                    <a:pt x="70446" y="48539"/>
                    <a:pt x="21895" y="17132"/>
                    <a:pt x="14279" y="3807"/>
                  </a:cubicBezTo>
                  <a:lnTo>
                    <a:pt x="13328" y="0"/>
                  </a:lnTo>
                  <a:lnTo>
                    <a:pt x="13328" y="0"/>
                  </a:lnTo>
                  <a:lnTo>
                    <a:pt x="13328" y="0"/>
                  </a:lnTo>
                  <a:lnTo>
                    <a:pt x="13328" y="0"/>
                  </a:lnTo>
                  <a:lnTo>
                    <a:pt x="11424" y="2855"/>
                  </a:lnTo>
                  <a:lnTo>
                    <a:pt x="11424" y="2855"/>
                  </a:lnTo>
                  <a:lnTo>
                    <a:pt x="11424" y="2855"/>
                  </a:lnTo>
                  <a:lnTo>
                    <a:pt x="11424" y="2855"/>
                  </a:lnTo>
                  <a:lnTo>
                    <a:pt x="11424" y="2855"/>
                  </a:lnTo>
                  <a:lnTo>
                    <a:pt x="13328" y="0"/>
                  </a:lnTo>
                  <a:lnTo>
                    <a:pt x="13328" y="0"/>
                  </a:lnTo>
                  <a:lnTo>
                    <a:pt x="13328" y="0"/>
                  </a:lnTo>
                  <a:lnTo>
                    <a:pt x="13328" y="0"/>
                  </a:lnTo>
                  <a:lnTo>
                    <a:pt x="13328" y="0"/>
                  </a:lnTo>
                  <a:lnTo>
                    <a:pt x="13328" y="0"/>
                  </a:lnTo>
                  <a:lnTo>
                    <a:pt x="14279" y="3807"/>
                  </a:lnTo>
                  <a:cubicBezTo>
                    <a:pt x="21895" y="17132"/>
                    <a:pt x="70446" y="48539"/>
                    <a:pt x="125660" y="81850"/>
                  </a:cubicBezTo>
                  <a:cubicBezTo>
                    <a:pt x="181826" y="116113"/>
                    <a:pt x="226568" y="136100"/>
                    <a:pt x="243703" y="140859"/>
                  </a:cubicBezTo>
                  <a:lnTo>
                    <a:pt x="248463" y="139907"/>
                  </a:lnTo>
                  <a:lnTo>
                    <a:pt x="246560" y="142762"/>
                  </a:lnTo>
                  <a:lnTo>
                    <a:pt x="245608" y="142762"/>
                  </a:lnTo>
                  <a:cubicBezTo>
                    <a:pt x="236088" y="142762"/>
                    <a:pt x="183730" y="118968"/>
                    <a:pt x="123756" y="82802"/>
                  </a:cubicBezTo>
                  <a:cubicBezTo>
                    <a:pt x="61878" y="45684"/>
                    <a:pt x="10472" y="13324"/>
                    <a:pt x="10472" y="2855"/>
                  </a:cubicBezTo>
                  <a:lnTo>
                    <a:pt x="11424" y="2855"/>
                  </a:lnTo>
                  <a:lnTo>
                    <a:pt x="11424" y="285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 name="Freeform 14">
              <a:extLst>
                <a:ext uri="{FF2B5EF4-FFF2-40B4-BE49-F238E27FC236}">
                  <a16:creationId xmlns:a16="http://schemas.microsoft.com/office/drawing/2014/main" id="{59DAFB0B-2EDA-91B5-546A-670255D0FC9D}"/>
                </a:ext>
              </a:extLst>
            </p:cNvPr>
            <p:cNvSpPr/>
            <p:nvPr/>
          </p:nvSpPr>
          <p:spPr>
            <a:xfrm>
              <a:off x="4143488" y="5926470"/>
              <a:ext cx="237991" cy="29504"/>
            </a:xfrm>
            <a:custGeom>
              <a:avLst/>
              <a:gdLst>
                <a:gd name="connsiteX0" fmla="*/ 117092 w 237991"/>
                <a:gd name="connsiteY0" fmla="*/ 29504 h 29504"/>
                <a:gd name="connsiteX1" fmla="*/ 230376 w 237991"/>
                <a:gd name="connsiteY1" fmla="*/ 12373 h 29504"/>
                <a:gd name="connsiteX2" fmla="*/ 237992 w 237991"/>
                <a:gd name="connsiteY2" fmla="*/ 0 h 29504"/>
                <a:gd name="connsiteX3" fmla="*/ 118044 w 237991"/>
                <a:gd name="connsiteY3" fmla="*/ 18083 h 29504"/>
                <a:gd name="connsiteX4" fmla="*/ 0 w 237991"/>
                <a:gd name="connsiteY4" fmla="*/ 0 h 29504"/>
                <a:gd name="connsiteX5" fmla="*/ 10471 w 237991"/>
                <a:gd name="connsiteY5" fmla="*/ 14276 h 29504"/>
                <a:gd name="connsiteX6" fmla="*/ 117092 w 237991"/>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991" h="29504">
                  <a:moveTo>
                    <a:pt x="117092" y="29504"/>
                  </a:moveTo>
                  <a:cubicBezTo>
                    <a:pt x="166594" y="29504"/>
                    <a:pt x="210384" y="22842"/>
                    <a:pt x="230376" y="12373"/>
                  </a:cubicBezTo>
                  <a:lnTo>
                    <a:pt x="237992" y="0"/>
                  </a:lnTo>
                  <a:cubicBezTo>
                    <a:pt x="220856" y="9517"/>
                    <a:pt x="174210" y="19035"/>
                    <a:pt x="118044" y="18083"/>
                  </a:cubicBezTo>
                  <a:cubicBezTo>
                    <a:pt x="72349" y="18083"/>
                    <a:pt x="23799" y="13324"/>
                    <a:pt x="0" y="0"/>
                  </a:cubicBezTo>
                  <a:lnTo>
                    <a:pt x="10471" y="14276"/>
                  </a:lnTo>
                  <a:cubicBezTo>
                    <a:pt x="28559" y="23794"/>
                    <a:pt x="74253" y="29504"/>
                    <a:pt x="117092"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 name="Freeform 15">
              <a:extLst>
                <a:ext uri="{FF2B5EF4-FFF2-40B4-BE49-F238E27FC236}">
                  <a16:creationId xmlns:a16="http://schemas.microsoft.com/office/drawing/2014/main" id="{BBE2E1D5-74E0-2479-19B2-B86B05A73A46}"/>
                </a:ext>
              </a:extLst>
            </p:cNvPr>
            <p:cNvSpPr/>
            <p:nvPr/>
          </p:nvSpPr>
          <p:spPr>
            <a:xfrm>
              <a:off x="4142536" y="5925519"/>
              <a:ext cx="239895" cy="30455"/>
            </a:xfrm>
            <a:custGeom>
              <a:avLst/>
              <a:gdLst>
                <a:gd name="connsiteX0" fmla="*/ 118044 w 239895"/>
                <a:gd name="connsiteY0" fmla="*/ 30456 h 30455"/>
                <a:gd name="connsiteX1" fmla="*/ 120900 w 239895"/>
                <a:gd name="connsiteY1" fmla="*/ 30456 h 30455"/>
                <a:gd name="connsiteX2" fmla="*/ 231328 w 239895"/>
                <a:gd name="connsiteY2" fmla="*/ 13324 h 30455"/>
                <a:gd name="connsiteX3" fmla="*/ 238944 w 239895"/>
                <a:gd name="connsiteY3" fmla="*/ 952 h 30455"/>
                <a:gd name="connsiteX4" fmla="*/ 239895 w 239895"/>
                <a:gd name="connsiteY4" fmla="*/ 0 h 30455"/>
                <a:gd name="connsiteX5" fmla="*/ 238944 w 239895"/>
                <a:gd name="connsiteY5" fmla="*/ 952 h 30455"/>
                <a:gd name="connsiteX6" fmla="*/ 130419 w 239895"/>
                <a:gd name="connsiteY6" fmla="*/ 19035 h 30455"/>
                <a:gd name="connsiteX7" fmla="*/ 118996 w 239895"/>
                <a:gd name="connsiteY7" fmla="*/ 19035 h 30455"/>
                <a:gd name="connsiteX8" fmla="*/ 952 w 239895"/>
                <a:gd name="connsiteY8" fmla="*/ 952 h 30455"/>
                <a:gd name="connsiteX9" fmla="*/ 952 w 239895"/>
                <a:gd name="connsiteY9" fmla="*/ 1904 h 30455"/>
                <a:gd name="connsiteX10" fmla="*/ 11423 w 239895"/>
                <a:gd name="connsiteY10" fmla="*/ 16180 h 30455"/>
                <a:gd name="connsiteX11" fmla="*/ 118044 w 239895"/>
                <a:gd name="connsiteY11" fmla="*/ 30456 h 30455"/>
                <a:gd name="connsiteX12" fmla="*/ 118044 w 239895"/>
                <a:gd name="connsiteY12" fmla="*/ 30456 h 30455"/>
                <a:gd name="connsiteX13" fmla="*/ 10472 w 239895"/>
                <a:gd name="connsiteY13" fmla="*/ 14276 h 30455"/>
                <a:gd name="connsiteX14" fmla="*/ 0 w 239895"/>
                <a:gd name="connsiteY14" fmla="*/ 0 h 30455"/>
                <a:gd name="connsiteX15" fmla="*/ 0 w 239895"/>
                <a:gd name="connsiteY15" fmla="*/ 0 h 30455"/>
                <a:gd name="connsiteX16" fmla="*/ 0 w 239895"/>
                <a:gd name="connsiteY16" fmla="*/ 0 h 30455"/>
                <a:gd name="connsiteX17" fmla="*/ 118044 w 239895"/>
                <a:gd name="connsiteY17" fmla="*/ 18083 h 30455"/>
                <a:gd name="connsiteX18" fmla="*/ 129467 w 239895"/>
                <a:gd name="connsiteY18" fmla="*/ 18083 h 30455"/>
                <a:gd name="connsiteX19" fmla="*/ 238944 w 239895"/>
                <a:gd name="connsiteY19" fmla="*/ 0 h 30455"/>
                <a:gd name="connsiteX20" fmla="*/ 238944 w 239895"/>
                <a:gd name="connsiteY20" fmla="*/ 0 h 30455"/>
                <a:gd name="connsiteX21" fmla="*/ 238944 w 239895"/>
                <a:gd name="connsiteY21" fmla="*/ 0 h 30455"/>
                <a:gd name="connsiteX22" fmla="*/ 231328 w 239895"/>
                <a:gd name="connsiteY22" fmla="*/ 12373 h 30455"/>
                <a:gd name="connsiteX23" fmla="*/ 120900 w 239895"/>
                <a:gd name="connsiteY23" fmla="*/ 29504 h 30455"/>
                <a:gd name="connsiteX24" fmla="*/ 118044 w 239895"/>
                <a:gd name="connsiteY24" fmla="*/ 30456 h 30455"/>
                <a:gd name="connsiteX25" fmla="*/ 118044 w 239895"/>
                <a:gd name="connsiteY25" fmla="*/ 30456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9895" h="30455">
                  <a:moveTo>
                    <a:pt x="118044" y="30456"/>
                  </a:moveTo>
                  <a:lnTo>
                    <a:pt x="120900" y="30456"/>
                  </a:lnTo>
                  <a:cubicBezTo>
                    <a:pt x="169450" y="30456"/>
                    <a:pt x="212288" y="22842"/>
                    <a:pt x="231328" y="13324"/>
                  </a:cubicBezTo>
                  <a:lnTo>
                    <a:pt x="238944" y="952"/>
                  </a:lnTo>
                  <a:lnTo>
                    <a:pt x="239895" y="0"/>
                  </a:lnTo>
                  <a:lnTo>
                    <a:pt x="238944" y="952"/>
                  </a:lnTo>
                  <a:cubicBezTo>
                    <a:pt x="222760" y="9517"/>
                    <a:pt x="180874" y="19035"/>
                    <a:pt x="130419" y="19035"/>
                  </a:cubicBezTo>
                  <a:lnTo>
                    <a:pt x="118996" y="19035"/>
                  </a:lnTo>
                  <a:cubicBezTo>
                    <a:pt x="73301" y="19035"/>
                    <a:pt x="24751" y="14276"/>
                    <a:pt x="952" y="952"/>
                  </a:cubicBezTo>
                  <a:lnTo>
                    <a:pt x="952" y="1904"/>
                  </a:lnTo>
                  <a:lnTo>
                    <a:pt x="11423" y="16180"/>
                  </a:lnTo>
                  <a:cubicBezTo>
                    <a:pt x="29511" y="25697"/>
                    <a:pt x="75205" y="30456"/>
                    <a:pt x="118044" y="30456"/>
                  </a:cubicBezTo>
                  <a:lnTo>
                    <a:pt x="118044" y="30456"/>
                  </a:lnTo>
                  <a:cubicBezTo>
                    <a:pt x="75205" y="29504"/>
                    <a:pt x="29511" y="24745"/>
                    <a:pt x="10472" y="14276"/>
                  </a:cubicBezTo>
                  <a:lnTo>
                    <a:pt x="0" y="0"/>
                  </a:lnTo>
                  <a:lnTo>
                    <a:pt x="0" y="0"/>
                  </a:lnTo>
                  <a:lnTo>
                    <a:pt x="0" y="0"/>
                  </a:lnTo>
                  <a:cubicBezTo>
                    <a:pt x="23799" y="13324"/>
                    <a:pt x="72350" y="18083"/>
                    <a:pt x="118044" y="18083"/>
                  </a:cubicBezTo>
                  <a:lnTo>
                    <a:pt x="129467" y="18083"/>
                  </a:lnTo>
                  <a:cubicBezTo>
                    <a:pt x="180874" y="18083"/>
                    <a:pt x="222760" y="8566"/>
                    <a:pt x="238944" y="0"/>
                  </a:cubicBezTo>
                  <a:lnTo>
                    <a:pt x="238944" y="0"/>
                  </a:lnTo>
                  <a:lnTo>
                    <a:pt x="238944" y="0"/>
                  </a:lnTo>
                  <a:lnTo>
                    <a:pt x="231328" y="12373"/>
                  </a:lnTo>
                  <a:cubicBezTo>
                    <a:pt x="212288" y="21890"/>
                    <a:pt x="169450" y="29504"/>
                    <a:pt x="120900" y="29504"/>
                  </a:cubicBezTo>
                  <a:lnTo>
                    <a:pt x="118044" y="30456"/>
                  </a:lnTo>
                  <a:lnTo>
                    <a:pt x="118044" y="3045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 name="Freeform 16">
              <a:extLst>
                <a:ext uri="{FF2B5EF4-FFF2-40B4-BE49-F238E27FC236}">
                  <a16:creationId xmlns:a16="http://schemas.microsoft.com/office/drawing/2014/main" id="{13F5E4F1-5DC6-110D-A0E1-56FCAEED339A}"/>
                </a:ext>
              </a:extLst>
            </p:cNvPr>
            <p:cNvSpPr/>
            <p:nvPr/>
          </p:nvSpPr>
          <p:spPr>
            <a:xfrm>
              <a:off x="4139680" y="5922664"/>
              <a:ext cx="243703" cy="34262"/>
            </a:xfrm>
            <a:custGeom>
              <a:avLst/>
              <a:gdLst>
                <a:gd name="connsiteX0" fmla="*/ 121852 w 243703"/>
                <a:gd name="connsiteY0" fmla="*/ 34263 h 34262"/>
                <a:gd name="connsiteX1" fmla="*/ 45695 w 243703"/>
                <a:gd name="connsiteY1" fmla="*/ 28552 h 34262"/>
                <a:gd name="connsiteX2" fmla="*/ 13328 w 243703"/>
                <a:gd name="connsiteY2" fmla="*/ 18083 h 34262"/>
                <a:gd name="connsiteX3" fmla="*/ 10472 w 243703"/>
                <a:gd name="connsiteY3" fmla="*/ 14276 h 34262"/>
                <a:gd name="connsiteX4" fmla="*/ 45695 w 243703"/>
                <a:gd name="connsiteY4" fmla="*/ 25697 h 34262"/>
                <a:gd name="connsiteX5" fmla="*/ 120900 w 243703"/>
                <a:gd name="connsiteY5" fmla="*/ 31407 h 34262"/>
                <a:gd name="connsiteX6" fmla="*/ 194201 w 243703"/>
                <a:gd name="connsiteY6" fmla="*/ 25697 h 34262"/>
                <a:gd name="connsiteX7" fmla="*/ 237040 w 243703"/>
                <a:gd name="connsiteY7" fmla="*/ 10469 h 34262"/>
                <a:gd name="connsiteX8" fmla="*/ 234184 w 243703"/>
                <a:gd name="connsiteY8" fmla="*/ 15228 h 34262"/>
                <a:gd name="connsiteX9" fmla="*/ 195153 w 243703"/>
                <a:gd name="connsiteY9" fmla="*/ 27601 h 34262"/>
                <a:gd name="connsiteX10" fmla="*/ 121852 w 243703"/>
                <a:gd name="connsiteY10" fmla="*/ 34263 h 34262"/>
                <a:gd name="connsiteX11" fmla="*/ 121852 w 243703"/>
                <a:gd name="connsiteY11" fmla="*/ 22842 h 34262"/>
                <a:gd name="connsiteX12" fmla="*/ 42838 w 243703"/>
                <a:gd name="connsiteY12" fmla="*/ 17131 h 34262"/>
                <a:gd name="connsiteX13" fmla="*/ 952 w 243703"/>
                <a:gd name="connsiteY13" fmla="*/ 2855 h 34262"/>
                <a:gd name="connsiteX14" fmla="*/ 0 w 243703"/>
                <a:gd name="connsiteY14" fmla="*/ 0 h 34262"/>
                <a:gd name="connsiteX15" fmla="*/ 43791 w 243703"/>
                <a:gd name="connsiteY15" fmla="*/ 14276 h 34262"/>
                <a:gd name="connsiteX16" fmla="*/ 121852 w 243703"/>
                <a:gd name="connsiteY16" fmla="*/ 19987 h 34262"/>
                <a:gd name="connsiteX17" fmla="*/ 198961 w 243703"/>
                <a:gd name="connsiteY17" fmla="*/ 14276 h 34262"/>
                <a:gd name="connsiteX18" fmla="*/ 243703 w 243703"/>
                <a:gd name="connsiteY18" fmla="*/ 952 h 34262"/>
                <a:gd name="connsiteX19" fmla="*/ 241800 w 243703"/>
                <a:gd name="connsiteY19" fmla="*/ 4759 h 34262"/>
                <a:gd name="connsiteX20" fmla="*/ 198961 w 243703"/>
                <a:gd name="connsiteY20" fmla="*/ 17131 h 34262"/>
                <a:gd name="connsiteX21" fmla="*/ 121852 w 243703"/>
                <a:gd name="connsiteY21" fmla="*/ 22842 h 3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3703" h="34262">
                  <a:moveTo>
                    <a:pt x="121852" y="34263"/>
                  </a:moveTo>
                  <a:cubicBezTo>
                    <a:pt x="93293" y="34263"/>
                    <a:pt x="66638" y="32359"/>
                    <a:pt x="45695" y="28552"/>
                  </a:cubicBezTo>
                  <a:cubicBezTo>
                    <a:pt x="30463" y="25697"/>
                    <a:pt x="20943" y="21890"/>
                    <a:pt x="13328" y="18083"/>
                  </a:cubicBezTo>
                  <a:lnTo>
                    <a:pt x="10472" y="14276"/>
                  </a:lnTo>
                  <a:cubicBezTo>
                    <a:pt x="16184" y="18083"/>
                    <a:pt x="26655" y="21890"/>
                    <a:pt x="45695" y="25697"/>
                  </a:cubicBezTo>
                  <a:cubicBezTo>
                    <a:pt x="65686" y="29504"/>
                    <a:pt x="92341" y="31407"/>
                    <a:pt x="120900" y="31407"/>
                  </a:cubicBezTo>
                  <a:cubicBezTo>
                    <a:pt x="148507" y="31407"/>
                    <a:pt x="173258" y="29504"/>
                    <a:pt x="194201" y="25697"/>
                  </a:cubicBezTo>
                  <a:cubicBezTo>
                    <a:pt x="212289" y="22842"/>
                    <a:pt x="232280" y="17131"/>
                    <a:pt x="237040" y="10469"/>
                  </a:cubicBezTo>
                  <a:lnTo>
                    <a:pt x="234184" y="15228"/>
                  </a:lnTo>
                  <a:cubicBezTo>
                    <a:pt x="228472" y="19987"/>
                    <a:pt x="212289" y="24745"/>
                    <a:pt x="195153" y="27601"/>
                  </a:cubicBezTo>
                  <a:cubicBezTo>
                    <a:pt x="175162" y="33311"/>
                    <a:pt x="148507" y="34263"/>
                    <a:pt x="121852" y="34263"/>
                  </a:cubicBezTo>
                  <a:moveTo>
                    <a:pt x="121852" y="22842"/>
                  </a:moveTo>
                  <a:cubicBezTo>
                    <a:pt x="90437" y="22842"/>
                    <a:pt x="64734" y="21890"/>
                    <a:pt x="42838" y="17131"/>
                  </a:cubicBezTo>
                  <a:cubicBezTo>
                    <a:pt x="22847" y="13324"/>
                    <a:pt x="8568" y="6662"/>
                    <a:pt x="952" y="2855"/>
                  </a:cubicBezTo>
                  <a:lnTo>
                    <a:pt x="0" y="0"/>
                  </a:lnTo>
                  <a:cubicBezTo>
                    <a:pt x="3808" y="2855"/>
                    <a:pt x="20943" y="10469"/>
                    <a:pt x="43791" y="14276"/>
                  </a:cubicBezTo>
                  <a:cubicBezTo>
                    <a:pt x="64734" y="18083"/>
                    <a:pt x="90437" y="19987"/>
                    <a:pt x="121852" y="19987"/>
                  </a:cubicBezTo>
                  <a:cubicBezTo>
                    <a:pt x="150411" y="19987"/>
                    <a:pt x="177066" y="19035"/>
                    <a:pt x="198961" y="14276"/>
                  </a:cubicBezTo>
                  <a:cubicBezTo>
                    <a:pt x="220856" y="10469"/>
                    <a:pt x="237040" y="4759"/>
                    <a:pt x="243703" y="952"/>
                  </a:cubicBezTo>
                  <a:lnTo>
                    <a:pt x="241800" y="4759"/>
                  </a:lnTo>
                  <a:cubicBezTo>
                    <a:pt x="238944" y="7614"/>
                    <a:pt x="219904" y="13324"/>
                    <a:pt x="198961" y="17131"/>
                  </a:cubicBezTo>
                  <a:cubicBezTo>
                    <a:pt x="177066" y="20938"/>
                    <a:pt x="149459" y="22842"/>
                    <a:pt x="121852" y="22842"/>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 name="Freeform 17">
              <a:extLst>
                <a:ext uri="{FF2B5EF4-FFF2-40B4-BE49-F238E27FC236}">
                  <a16:creationId xmlns:a16="http://schemas.microsoft.com/office/drawing/2014/main" id="{763256AE-7B4C-4C9F-E343-7AFE589743AA}"/>
                </a:ext>
              </a:extLst>
            </p:cNvPr>
            <p:cNvSpPr/>
            <p:nvPr/>
          </p:nvSpPr>
          <p:spPr>
            <a:xfrm>
              <a:off x="4138728" y="5922664"/>
              <a:ext cx="244655" cy="35214"/>
            </a:xfrm>
            <a:custGeom>
              <a:avLst/>
              <a:gdLst>
                <a:gd name="connsiteX0" fmla="*/ 122804 w 244655"/>
                <a:gd name="connsiteY0" fmla="*/ 34263 h 35214"/>
                <a:gd name="connsiteX1" fmla="*/ 46646 w 244655"/>
                <a:gd name="connsiteY1" fmla="*/ 28552 h 35214"/>
                <a:gd name="connsiteX2" fmla="*/ 14279 w 244655"/>
                <a:gd name="connsiteY2" fmla="*/ 18083 h 35214"/>
                <a:gd name="connsiteX3" fmla="*/ 11423 w 244655"/>
                <a:gd name="connsiteY3" fmla="*/ 14276 h 35214"/>
                <a:gd name="connsiteX4" fmla="*/ 11423 w 244655"/>
                <a:gd name="connsiteY4" fmla="*/ 14276 h 35214"/>
                <a:gd name="connsiteX5" fmla="*/ 11423 w 244655"/>
                <a:gd name="connsiteY5" fmla="*/ 14276 h 35214"/>
                <a:gd name="connsiteX6" fmla="*/ 46646 w 244655"/>
                <a:gd name="connsiteY6" fmla="*/ 25697 h 35214"/>
                <a:gd name="connsiteX7" fmla="*/ 121852 w 244655"/>
                <a:gd name="connsiteY7" fmla="*/ 31407 h 35214"/>
                <a:gd name="connsiteX8" fmla="*/ 195153 w 244655"/>
                <a:gd name="connsiteY8" fmla="*/ 25697 h 35214"/>
                <a:gd name="connsiteX9" fmla="*/ 238943 w 244655"/>
                <a:gd name="connsiteY9" fmla="*/ 10469 h 35214"/>
                <a:gd name="connsiteX10" fmla="*/ 238943 w 244655"/>
                <a:gd name="connsiteY10" fmla="*/ 10469 h 35214"/>
                <a:gd name="connsiteX11" fmla="*/ 238943 w 244655"/>
                <a:gd name="connsiteY11" fmla="*/ 10469 h 35214"/>
                <a:gd name="connsiteX12" fmla="*/ 236088 w 244655"/>
                <a:gd name="connsiteY12" fmla="*/ 15228 h 35214"/>
                <a:gd name="connsiteX13" fmla="*/ 197057 w 244655"/>
                <a:gd name="connsiteY13" fmla="*/ 27601 h 35214"/>
                <a:gd name="connsiteX14" fmla="*/ 123756 w 244655"/>
                <a:gd name="connsiteY14" fmla="*/ 33311 h 35214"/>
                <a:gd name="connsiteX15" fmla="*/ 122804 w 244655"/>
                <a:gd name="connsiteY15" fmla="*/ 33311 h 35214"/>
                <a:gd name="connsiteX16" fmla="*/ 122804 w 244655"/>
                <a:gd name="connsiteY16" fmla="*/ 34263 h 35214"/>
                <a:gd name="connsiteX17" fmla="*/ 123756 w 244655"/>
                <a:gd name="connsiteY17" fmla="*/ 35214 h 35214"/>
                <a:gd name="connsiteX18" fmla="*/ 198009 w 244655"/>
                <a:gd name="connsiteY18" fmla="*/ 29504 h 35214"/>
                <a:gd name="connsiteX19" fmla="*/ 237040 w 244655"/>
                <a:gd name="connsiteY19" fmla="*/ 16180 h 35214"/>
                <a:gd name="connsiteX20" fmla="*/ 239895 w 244655"/>
                <a:gd name="connsiteY20" fmla="*/ 11421 h 35214"/>
                <a:gd name="connsiteX21" fmla="*/ 238943 w 244655"/>
                <a:gd name="connsiteY21" fmla="*/ 11421 h 35214"/>
                <a:gd name="connsiteX22" fmla="*/ 196105 w 244655"/>
                <a:gd name="connsiteY22" fmla="*/ 26649 h 35214"/>
                <a:gd name="connsiteX23" fmla="*/ 122804 w 244655"/>
                <a:gd name="connsiteY23" fmla="*/ 32359 h 35214"/>
                <a:gd name="connsiteX24" fmla="*/ 47598 w 244655"/>
                <a:gd name="connsiteY24" fmla="*/ 26649 h 35214"/>
                <a:gd name="connsiteX25" fmla="*/ 12375 w 244655"/>
                <a:gd name="connsiteY25" fmla="*/ 15228 h 35214"/>
                <a:gd name="connsiteX26" fmla="*/ 12375 w 244655"/>
                <a:gd name="connsiteY26" fmla="*/ 15228 h 35214"/>
                <a:gd name="connsiteX27" fmla="*/ 15231 w 244655"/>
                <a:gd name="connsiteY27" fmla="*/ 19035 h 35214"/>
                <a:gd name="connsiteX28" fmla="*/ 47598 w 244655"/>
                <a:gd name="connsiteY28" fmla="*/ 29504 h 35214"/>
                <a:gd name="connsiteX29" fmla="*/ 122804 w 244655"/>
                <a:gd name="connsiteY29" fmla="*/ 34263 h 35214"/>
                <a:gd name="connsiteX30" fmla="*/ 122804 w 244655"/>
                <a:gd name="connsiteY30" fmla="*/ 34263 h 35214"/>
                <a:gd name="connsiteX31" fmla="*/ 122804 w 244655"/>
                <a:gd name="connsiteY31" fmla="*/ 22842 h 35214"/>
                <a:gd name="connsiteX32" fmla="*/ 122804 w 244655"/>
                <a:gd name="connsiteY32" fmla="*/ 22842 h 35214"/>
                <a:gd name="connsiteX33" fmla="*/ 43790 w 244655"/>
                <a:gd name="connsiteY33" fmla="*/ 17131 h 35214"/>
                <a:gd name="connsiteX34" fmla="*/ 1904 w 244655"/>
                <a:gd name="connsiteY34" fmla="*/ 2855 h 35214"/>
                <a:gd name="connsiteX35" fmla="*/ 952 w 244655"/>
                <a:gd name="connsiteY35" fmla="*/ 0 h 35214"/>
                <a:gd name="connsiteX36" fmla="*/ 952 w 244655"/>
                <a:gd name="connsiteY36" fmla="*/ 0 h 35214"/>
                <a:gd name="connsiteX37" fmla="*/ 952 w 244655"/>
                <a:gd name="connsiteY37" fmla="*/ 0 h 35214"/>
                <a:gd name="connsiteX38" fmla="*/ 44742 w 244655"/>
                <a:gd name="connsiteY38" fmla="*/ 14276 h 35214"/>
                <a:gd name="connsiteX39" fmla="*/ 120900 w 244655"/>
                <a:gd name="connsiteY39" fmla="*/ 19987 h 35214"/>
                <a:gd name="connsiteX40" fmla="*/ 122804 w 244655"/>
                <a:gd name="connsiteY40" fmla="*/ 19987 h 35214"/>
                <a:gd name="connsiteX41" fmla="*/ 123756 w 244655"/>
                <a:gd name="connsiteY41" fmla="*/ 19987 h 35214"/>
                <a:gd name="connsiteX42" fmla="*/ 199913 w 244655"/>
                <a:gd name="connsiteY42" fmla="*/ 14276 h 35214"/>
                <a:gd name="connsiteX43" fmla="*/ 244655 w 244655"/>
                <a:gd name="connsiteY43" fmla="*/ 952 h 35214"/>
                <a:gd name="connsiteX44" fmla="*/ 244655 w 244655"/>
                <a:gd name="connsiteY44" fmla="*/ 952 h 35214"/>
                <a:gd name="connsiteX45" fmla="*/ 244655 w 244655"/>
                <a:gd name="connsiteY45" fmla="*/ 952 h 35214"/>
                <a:gd name="connsiteX46" fmla="*/ 242751 w 244655"/>
                <a:gd name="connsiteY46" fmla="*/ 4759 h 35214"/>
                <a:gd name="connsiteX47" fmla="*/ 200865 w 244655"/>
                <a:gd name="connsiteY47" fmla="*/ 17131 h 35214"/>
                <a:gd name="connsiteX48" fmla="*/ 124707 w 244655"/>
                <a:gd name="connsiteY48" fmla="*/ 22842 h 35214"/>
                <a:gd name="connsiteX49" fmla="*/ 122804 w 244655"/>
                <a:gd name="connsiteY49" fmla="*/ 22842 h 35214"/>
                <a:gd name="connsiteX50" fmla="*/ 122804 w 244655"/>
                <a:gd name="connsiteY50" fmla="*/ 22842 h 35214"/>
                <a:gd name="connsiteX51" fmla="*/ 122804 w 244655"/>
                <a:gd name="connsiteY51" fmla="*/ 22842 h 35214"/>
                <a:gd name="connsiteX52" fmla="*/ 123756 w 244655"/>
                <a:gd name="connsiteY52" fmla="*/ 22842 h 35214"/>
                <a:gd name="connsiteX53" fmla="*/ 199913 w 244655"/>
                <a:gd name="connsiteY53" fmla="*/ 17131 h 35214"/>
                <a:gd name="connsiteX54" fmla="*/ 242751 w 244655"/>
                <a:gd name="connsiteY54" fmla="*/ 4759 h 35214"/>
                <a:gd name="connsiteX55" fmla="*/ 244655 w 244655"/>
                <a:gd name="connsiteY55" fmla="*/ 952 h 35214"/>
                <a:gd name="connsiteX56" fmla="*/ 244655 w 244655"/>
                <a:gd name="connsiteY56" fmla="*/ 952 h 35214"/>
                <a:gd name="connsiteX57" fmla="*/ 199913 w 244655"/>
                <a:gd name="connsiteY57" fmla="*/ 14276 h 35214"/>
                <a:gd name="connsiteX58" fmla="*/ 123756 w 244655"/>
                <a:gd name="connsiteY58" fmla="*/ 19987 h 35214"/>
                <a:gd name="connsiteX59" fmla="*/ 122804 w 244655"/>
                <a:gd name="connsiteY59" fmla="*/ 19987 h 35214"/>
                <a:gd name="connsiteX60" fmla="*/ 120900 w 244655"/>
                <a:gd name="connsiteY60" fmla="*/ 19987 h 35214"/>
                <a:gd name="connsiteX61" fmla="*/ 44742 w 244655"/>
                <a:gd name="connsiteY61" fmla="*/ 14276 h 35214"/>
                <a:gd name="connsiteX62" fmla="*/ 952 w 244655"/>
                <a:gd name="connsiteY62" fmla="*/ 0 h 35214"/>
                <a:gd name="connsiteX63" fmla="*/ 0 w 244655"/>
                <a:gd name="connsiteY63" fmla="*/ 0 h 35214"/>
                <a:gd name="connsiteX64" fmla="*/ 952 w 244655"/>
                <a:gd name="connsiteY64" fmla="*/ 2855 h 35214"/>
                <a:gd name="connsiteX65" fmla="*/ 42838 w 244655"/>
                <a:gd name="connsiteY65" fmla="*/ 17131 h 35214"/>
                <a:gd name="connsiteX66" fmla="*/ 122804 w 244655"/>
                <a:gd name="connsiteY66" fmla="*/ 22842 h 35214"/>
                <a:gd name="connsiteX67" fmla="*/ 122804 w 244655"/>
                <a:gd name="connsiteY67" fmla="*/ 22842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4655" h="35214">
                  <a:moveTo>
                    <a:pt x="122804" y="34263"/>
                  </a:moveTo>
                  <a:cubicBezTo>
                    <a:pt x="94245" y="34263"/>
                    <a:pt x="67589" y="32359"/>
                    <a:pt x="46646" y="28552"/>
                  </a:cubicBezTo>
                  <a:cubicBezTo>
                    <a:pt x="31415" y="25697"/>
                    <a:pt x="21895" y="21890"/>
                    <a:pt x="14279" y="18083"/>
                  </a:cubicBezTo>
                  <a:lnTo>
                    <a:pt x="11423" y="14276"/>
                  </a:lnTo>
                  <a:lnTo>
                    <a:pt x="11423" y="14276"/>
                  </a:lnTo>
                  <a:lnTo>
                    <a:pt x="11423" y="14276"/>
                  </a:lnTo>
                  <a:cubicBezTo>
                    <a:pt x="17135" y="18083"/>
                    <a:pt x="27607" y="21890"/>
                    <a:pt x="46646" y="25697"/>
                  </a:cubicBezTo>
                  <a:cubicBezTo>
                    <a:pt x="67589" y="29504"/>
                    <a:pt x="93293" y="31407"/>
                    <a:pt x="121852" y="31407"/>
                  </a:cubicBezTo>
                  <a:cubicBezTo>
                    <a:pt x="149459" y="31407"/>
                    <a:pt x="175162" y="29504"/>
                    <a:pt x="195153" y="25697"/>
                  </a:cubicBezTo>
                  <a:cubicBezTo>
                    <a:pt x="213240" y="22842"/>
                    <a:pt x="233232" y="17131"/>
                    <a:pt x="238943" y="10469"/>
                  </a:cubicBezTo>
                  <a:lnTo>
                    <a:pt x="238943" y="10469"/>
                  </a:lnTo>
                  <a:lnTo>
                    <a:pt x="238943" y="10469"/>
                  </a:lnTo>
                  <a:lnTo>
                    <a:pt x="236088" y="15228"/>
                  </a:lnTo>
                  <a:cubicBezTo>
                    <a:pt x="230376" y="19987"/>
                    <a:pt x="214192" y="24745"/>
                    <a:pt x="197057" y="27601"/>
                  </a:cubicBezTo>
                  <a:cubicBezTo>
                    <a:pt x="176114" y="31407"/>
                    <a:pt x="150411" y="33311"/>
                    <a:pt x="123756" y="33311"/>
                  </a:cubicBezTo>
                  <a:lnTo>
                    <a:pt x="122804" y="33311"/>
                  </a:lnTo>
                  <a:lnTo>
                    <a:pt x="122804" y="34263"/>
                  </a:lnTo>
                  <a:lnTo>
                    <a:pt x="123756" y="35214"/>
                  </a:lnTo>
                  <a:cubicBezTo>
                    <a:pt x="150411" y="35214"/>
                    <a:pt x="177066" y="33311"/>
                    <a:pt x="198009" y="29504"/>
                  </a:cubicBezTo>
                  <a:cubicBezTo>
                    <a:pt x="214192" y="26649"/>
                    <a:pt x="230376" y="20938"/>
                    <a:pt x="237040" y="16180"/>
                  </a:cubicBezTo>
                  <a:lnTo>
                    <a:pt x="239895" y="11421"/>
                  </a:lnTo>
                  <a:lnTo>
                    <a:pt x="238943" y="11421"/>
                  </a:lnTo>
                  <a:cubicBezTo>
                    <a:pt x="234184" y="17131"/>
                    <a:pt x="213240" y="22842"/>
                    <a:pt x="196105" y="26649"/>
                  </a:cubicBezTo>
                  <a:cubicBezTo>
                    <a:pt x="175162" y="30456"/>
                    <a:pt x="149459" y="31407"/>
                    <a:pt x="122804" y="32359"/>
                  </a:cubicBezTo>
                  <a:cubicBezTo>
                    <a:pt x="94245" y="32359"/>
                    <a:pt x="67589" y="30456"/>
                    <a:pt x="47598" y="26649"/>
                  </a:cubicBezTo>
                  <a:cubicBezTo>
                    <a:pt x="28559" y="22842"/>
                    <a:pt x="17135" y="18083"/>
                    <a:pt x="12375" y="15228"/>
                  </a:cubicBezTo>
                  <a:lnTo>
                    <a:pt x="12375" y="15228"/>
                  </a:lnTo>
                  <a:lnTo>
                    <a:pt x="15231" y="19035"/>
                  </a:lnTo>
                  <a:cubicBezTo>
                    <a:pt x="22847" y="22842"/>
                    <a:pt x="32367" y="26649"/>
                    <a:pt x="47598" y="29504"/>
                  </a:cubicBezTo>
                  <a:cubicBezTo>
                    <a:pt x="67589" y="33311"/>
                    <a:pt x="93293" y="34263"/>
                    <a:pt x="122804" y="34263"/>
                  </a:cubicBezTo>
                  <a:lnTo>
                    <a:pt x="122804" y="34263"/>
                  </a:lnTo>
                  <a:close/>
                  <a:moveTo>
                    <a:pt x="122804" y="22842"/>
                  </a:moveTo>
                  <a:lnTo>
                    <a:pt x="122804" y="22842"/>
                  </a:lnTo>
                  <a:cubicBezTo>
                    <a:pt x="91389" y="21890"/>
                    <a:pt x="65686" y="20938"/>
                    <a:pt x="43790" y="17131"/>
                  </a:cubicBezTo>
                  <a:cubicBezTo>
                    <a:pt x="23799" y="13324"/>
                    <a:pt x="9520" y="6662"/>
                    <a:pt x="1904" y="2855"/>
                  </a:cubicBezTo>
                  <a:lnTo>
                    <a:pt x="952" y="0"/>
                  </a:lnTo>
                  <a:lnTo>
                    <a:pt x="952" y="0"/>
                  </a:lnTo>
                  <a:lnTo>
                    <a:pt x="952" y="0"/>
                  </a:lnTo>
                  <a:cubicBezTo>
                    <a:pt x="4760" y="2855"/>
                    <a:pt x="22847" y="10469"/>
                    <a:pt x="44742" y="14276"/>
                  </a:cubicBezTo>
                  <a:cubicBezTo>
                    <a:pt x="65686" y="18083"/>
                    <a:pt x="89485" y="19987"/>
                    <a:pt x="120900" y="19987"/>
                  </a:cubicBezTo>
                  <a:lnTo>
                    <a:pt x="122804" y="19987"/>
                  </a:lnTo>
                  <a:lnTo>
                    <a:pt x="123756" y="19987"/>
                  </a:lnTo>
                  <a:cubicBezTo>
                    <a:pt x="151363" y="19987"/>
                    <a:pt x="178018" y="19035"/>
                    <a:pt x="199913" y="14276"/>
                  </a:cubicBezTo>
                  <a:cubicBezTo>
                    <a:pt x="221808" y="10469"/>
                    <a:pt x="237992" y="4759"/>
                    <a:pt x="244655" y="952"/>
                  </a:cubicBezTo>
                  <a:lnTo>
                    <a:pt x="244655" y="952"/>
                  </a:lnTo>
                  <a:lnTo>
                    <a:pt x="244655" y="952"/>
                  </a:lnTo>
                  <a:lnTo>
                    <a:pt x="242751" y="4759"/>
                  </a:lnTo>
                  <a:cubicBezTo>
                    <a:pt x="239895" y="7614"/>
                    <a:pt x="220856" y="13324"/>
                    <a:pt x="200865" y="17131"/>
                  </a:cubicBezTo>
                  <a:cubicBezTo>
                    <a:pt x="178970" y="20938"/>
                    <a:pt x="152315" y="22842"/>
                    <a:pt x="124707" y="22842"/>
                  </a:cubicBezTo>
                  <a:lnTo>
                    <a:pt x="122804" y="22842"/>
                  </a:lnTo>
                  <a:lnTo>
                    <a:pt x="122804" y="22842"/>
                  </a:lnTo>
                  <a:lnTo>
                    <a:pt x="122804" y="22842"/>
                  </a:lnTo>
                  <a:lnTo>
                    <a:pt x="123756" y="22842"/>
                  </a:lnTo>
                  <a:cubicBezTo>
                    <a:pt x="151363" y="22842"/>
                    <a:pt x="178970" y="20938"/>
                    <a:pt x="199913" y="17131"/>
                  </a:cubicBezTo>
                  <a:cubicBezTo>
                    <a:pt x="219904" y="13324"/>
                    <a:pt x="239895" y="7614"/>
                    <a:pt x="242751" y="4759"/>
                  </a:cubicBezTo>
                  <a:lnTo>
                    <a:pt x="244655" y="952"/>
                  </a:lnTo>
                  <a:lnTo>
                    <a:pt x="244655" y="952"/>
                  </a:lnTo>
                  <a:cubicBezTo>
                    <a:pt x="237992" y="5711"/>
                    <a:pt x="220856" y="10469"/>
                    <a:pt x="199913" y="14276"/>
                  </a:cubicBezTo>
                  <a:cubicBezTo>
                    <a:pt x="178970" y="18083"/>
                    <a:pt x="151363" y="19987"/>
                    <a:pt x="123756" y="19987"/>
                  </a:cubicBezTo>
                  <a:lnTo>
                    <a:pt x="122804" y="19987"/>
                  </a:lnTo>
                  <a:lnTo>
                    <a:pt x="120900" y="19987"/>
                  </a:lnTo>
                  <a:cubicBezTo>
                    <a:pt x="90437" y="19987"/>
                    <a:pt x="65686" y="18083"/>
                    <a:pt x="44742" y="14276"/>
                  </a:cubicBezTo>
                  <a:cubicBezTo>
                    <a:pt x="21895" y="10469"/>
                    <a:pt x="4760" y="2855"/>
                    <a:pt x="952" y="0"/>
                  </a:cubicBezTo>
                  <a:lnTo>
                    <a:pt x="0" y="0"/>
                  </a:lnTo>
                  <a:lnTo>
                    <a:pt x="952" y="2855"/>
                  </a:lnTo>
                  <a:cubicBezTo>
                    <a:pt x="8568" y="6662"/>
                    <a:pt x="22847" y="14276"/>
                    <a:pt x="42838" y="17131"/>
                  </a:cubicBezTo>
                  <a:cubicBezTo>
                    <a:pt x="65686" y="21890"/>
                    <a:pt x="90437" y="22842"/>
                    <a:pt x="122804" y="22842"/>
                  </a:cubicBezTo>
                  <a:lnTo>
                    <a:pt x="122804" y="2284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 name="Freeform 18">
              <a:extLst>
                <a:ext uri="{FF2B5EF4-FFF2-40B4-BE49-F238E27FC236}">
                  <a16:creationId xmlns:a16="http://schemas.microsoft.com/office/drawing/2014/main" id="{6AF4A609-3236-BABA-4C16-A547669A3359}"/>
                </a:ext>
              </a:extLst>
            </p:cNvPr>
            <p:cNvSpPr/>
            <p:nvPr/>
          </p:nvSpPr>
          <p:spPr>
            <a:xfrm>
              <a:off x="4128256" y="5855090"/>
              <a:ext cx="270358" cy="36166"/>
            </a:xfrm>
            <a:custGeom>
              <a:avLst/>
              <a:gdLst>
                <a:gd name="connsiteX0" fmla="*/ 134227 w 270358"/>
                <a:gd name="connsiteY0" fmla="*/ 36166 h 36166"/>
                <a:gd name="connsiteX1" fmla="*/ 270358 w 270358"/>
                <a:gd name="connsiteY1" fmla="*/ 16180 h 36166"/>
                <a:gd name="connsiteX2" fmla="*/ 270358 w 270358"/>
                <a:gd name="connsiteY2" fmla="*/ 4759 h 36166"/>
                <a:gd name="connsiteX3" fmla="*/ 134227 w 270358"/>
                <a:gd name="connsiteY3" fmla="*/ 23794 h 36166"/>
                <a:gd name="connsiteX4" fmla="*/ 0 w 270358"/>
                <a:gd name="connsiteY4" fmla="*/ 0 h 36166"/>
                <a:gd name="connsiteX5" fmla="*/ 0 w 270358"/>
                <a:gd name="connsiteY5" fmla="*/ 15228 h 36166"/>
                <a:gd name="connsiteX6" fmla="*/ 134227 w 270358"/>
                <a:gd name="connsiteY6" fmla="*/ 36166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358" h="36166">
                  <a:moveTo>
                    <a:pt x="134227" y="36166"/>
                  </a:moveTo>
                  <a:cubicBezTo>
                    <a:pt x="179922" y="36166"/>
                    <a:pt x="237040" y="29504"/>
                    <a:pt x="270358" y="16180"/>
                  </a:cubicBezTo>
                  <a:lnTo>
                    <a:pt x="270358" y="4759"/>
                  </a:lnTo>
                  <a:cubicBezTo>
                    <a:pt x="251319" y="15228"/>
                    <a:pt x="186585" y="22842"/>
                    <a:pt x="134227" y="23794"/>
                  </a:cubicBezTo>
                  <a:cubicBezTo>
                    <a:pt x="72350" y="22842"/>
                    <a:pt x="21895" y="15228"/>
                    <a:pt x="0" y="0"/>
                  </a:cubicBezTo>
                  <a:lnTo>
                    <a:pt x="0" y="15228"/>
                  </a:lnTo>
                  <a:cubicBezTo>
                    <a:pt x="39031" y="31407"/>
                    <a:pt x="80917" y="35215"/>
                    <a:pt x="134227" y="3616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 name="Freeform 19">
              <a:extLst>
                <a:ext uri="{FF2B5EF4-FFF2-40B4-BE49-F238E27FC236}">
                  <a16:creationId xmlns:a16="http://schemas.microsoft.com/office/drawing/2014/main" id="{8A8BE357-2704-9B49-05F6-B79A747E7B00}"/>
                </a:ext>
              </a:extLst>
            </p:cNvPr>
            <p:cNvSpPr/>
            <p:nvPr/>
          </p:nvSpPr>
          <p:spPr>
            <a:xfrm>
              <a:off x="4126352" y="5854138"/>
              <a:ext cx="272262" cy="37118"/>
            </a:xfrm>
            <a:custGeom>
              <a:avLst/>
              <a:gdLst>
                <a:gd name="connsiteX0" fmla="*/ 136131 w 272262"/>
                <a:gd name="connsiteY0" fmla="*/ 37118 h 37118"/>
                <a:gd name="connsiteX1" fmla="*/ 272262 w 272262"/>
                <a:gd name="connsiteY1" fmla="*/ 17132 h 37118"/>
                <a:gd name="connsiteX2" fmla="*/ 272262 w 272262"/>
                <a:gd name="connsiteY2" fmla="*/ 17132 h 37118"/>
                <a:gd name="connsiteX3" fmla="*/ 272262 w 272262"/>
                <a:gd name="connsiteY3" fmla="*/ 5711 h 37118"/>
                <a:gd name="connsiteX4" fmla="*/ 272262 w 272262"/>
                <a:gd name="connsiteY4" fmla="*/ 4759 h 37118"/>
                <a:gd name="connsiteX5" fmla="*/ 271310 w 272262"/>
                <a:gd name="connsiteY5" fmla="*/ 4759 h 37118"/>
                <a:gd name="connsiteX6" fmla="*/ 135179 w 272262"/>
                <a:gd name="connsiteY6" fmla="*/ 23794 h 37118"/>
                <a:gd name="connsiteX7" fmla="*/ 952 w 272262"/>
                <a:gd name="connsiteY7" fmla="*/ 0 h 37118"/>
                <a:gd name="connsiteX8" fmla="*/ 0 w 272262"/>
                <a:gd name="connsiteY8" fmla="*/ 0 h 37118"/>
                <a:gd name="connsiteX9" fmla="*/ 0 w 272262"/>
                <a:gd name="connsiteY9" fmla="*/ 15228 h 37118"/>
                <a:gd name="connsiteX10" fmla="*/ 0 w 272262"/>
                <a:gd name="connsiteY10" fmla="*/ 15228 h 37118"/>
                <a:gd name="connsiteX11" fmla="*/ 0 w 272262"/>
                <a:gd name="connsiteY11" fmla="*/ 15228 h 37118"/>
                <a:gd name="connsiteX12" fmla="*/ 136131 w 272262"/>
                <a:gd name="connsiteY12" fmla="*/ 37118 h 37118"/>
                <a:gd name="connsiteX13" fmla="*/ 136131 w 272262"/>
                <a:gd name="connsiteY13" fmla="*/ 37118 h 37118"/>
                <a:gd name="connsiteX14" fmla="*/ 952 w 272262"/>
                <a:gd name="connsiteY14" fmla="*/ 15228 h 37118"/>
                <a:gd name="connsiteX15" fmla="*/ 952 w 272262"/>
                <a:gd name="connsiteY15" fmla="*/ 15228 h 37118"/>
                <a:gd name="connsiteX16" fmla="*/ 952 w 272262"/>
                <a:gd name="connsiteY16" fmla="*/ 15228 h 37118"/>
                <a:gd name="connsiteX17" fmla="*/ 952 w 272262"/>
                <a:gd name="connsiteY17" fmla="*/ 0 h 37118"/>
                <a:gd name="connsiteX18" fmla="*/ 952 w 272262"/>
                <a:gd name="connsiteY18" fmla="*/ 0 h 37118"/>
                <a:gd name="connsiteX19" fmla="*/ 952 w 272262"/>
                <a:gd name="connsiteY19" fmla="*/ 0 h 37118"/>
                <a:gd name="connsiteX20" fmla="*/ 135179 w 272262"/>
                <a:gd name="connsiteY20" fmla="*/ 23794 h 37118"/>
                <a:gd name="connsiteX21" fmla="*/ 271310 w 272262"/>
                <a:gd name="connsiteY21" fmla="*/ 4759 h 37118"/>
                <a:gd name="connsiteX22" fmla="*/ 271310 w 272262"/>
                <a:gd name="connsiteY22" fmla="*/ 4759 h 37118"/>
                <a:gd name="connsiteX23" fmla="*/ 271310 w 272262"/>
                <a:gd name="connsiteY23" fmla="*/ 4759 h 37118"/>
                <a:gd name="connsiteX24" fmla="*/ 271310 w 272262"/>
                <a:gd name="connsiteY24" fmla="*/ 16180 h 37118"/>
                <a:gd name="connsiteX25" fmla="*/ 271310 w 272262"/>
                <a:gd name="connsiteY25" fmla="*/ 16180 h 37118"/>
                <a:gd name="connsiteX26" fmla="*/ 271310 w 272262"/>
                <a:gd name="connsiteY26" fmla="*/ 16180 h 37118"/>
                <a:gd name="connsiteX27" fmla="*/ 136131 w 272262"/>
                <a:gd name="connsiteY27" fmla="*/ 37118 h 37118"/>
                <a:gd name="connsiteX28" fmla="*/ 136131 w 272262"/>
                <a:gd name="connsiteY28" fmla="*/ 37118 h 3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2262" h="37118">
                  <a:moveTo>
                    <a:pt x="136131" y="37118"/>
                  </a:moveTo>
                  <a:cubicBezTo>
                    <a:pt x="181826" y="37118"/>
                    <a:pt x="238944" y="30456"/>
                    <a:pt x="272262" y="17132"/>
                  </a:cubicBezTo>
                  <a:lnTo>
                    <a:pt x="272262" y="17132"/>
                  </a:lnTo>
                  <a:lnTo>
                    <a:pt x="272262" y="5711"/>
                  </a:lnTo>
                  <a:lnTo>
                    <a:pt x="272262" y="4759"/>
                  </a:lnTo>
                  <a:lnTo>
                    <a:pt x="271310" y="4759"/>
                  </a:lnTo>
                  <a:cubicBezTo>
                    <a:pt x="252271" y="15228"/>
                    <a:pt x="187538" y="22842"/>
                    <a:pt x="135179" y="23794"/>
                  </a:cubicBezTo>
                  <a:cubicBezTo>
                    <a:pt x="73302" y="22842"/>
                    <a:pt x="22847" y="15228"/>
                    <a:pt x="952" y="0"/>
                  </a:cubicBezTo>
                  <a:lnTo>
                    <a:pt x="0" y="0"/>
                  </a:lnTo>
                  <a:lnTo>
                    <a:pt x="0" y="15228"/>
                  </a:lnTo>
                  <a:lnTo>
                    <a:pt x="0" y="15228"/>
                  </a:lnTo>
                  <a:lnTo>
                    <a:pt x="0" y="15228"/>
                  </a:lnTo>
                  <a:cubicBezTo>
                    <a:pt x="40935" y="33311"/>
                    <a:pt x="82821" y="37118"/>
                    <a:pt x="136131" y="37118"/>
                  </a:cubicBezTo>
                  <a:lnTo>
                    <a:pt x="136131" y="37118"/>
                  </a:lnTo>
                  <a:cubicBezTo>
                    <a:pt x="82821" y="36167"/>
                    <a:pt x="41886" y="32359"/>
                    <a:pt x="952" y="15228"/>
                  </a:cubicBezTo>
                  <a:lnTo>
                    <a:pt x="952" y="15228"/>
                  </a:lnTo>
                  <a:lnTo>
                    <a:pt x="952" y="15228"/>
                  </a:lnTo>
                  <a:lnTo>
                    <a:pt x="952" y="0"/>
                  </a:lnTo>
                  <a:lnTo>
                    <a:pt x="952" y="0"/>
                  </a:lnTo>
                  <a:lnTo>
                    <a:pt x="952" y="0"/>
                  </a:lnTo>
                  <a:cubicBezTo>
                    <a:pt x="22847" y="15228"/>
                    <a:pt x="73302" y="23794"/>
                    <a:pt x="135179" y="23794"/>
                  </a:cubicBezTo>
                  <a:cubicBezTo>
                    <a:pt x="187538" y="22842"/>
                    <a:pt x="252271" y="15228"/>
                    <a:pt x="271310" y="4759"/>
                  </a:cubicBezTo>
                  <a:lnTo>
                    <a:pt x="271310" y="4759"/>
                  </a:lnTo>
                  <a:lnTo>
                    <a:pt x="271310" y="4759"/>
                  </a:lnTo>
                  <a:lnTo>
                    <a:pt x="271310" y="16180"/>
                  </a:lnTo>
                  <a:lnTo>
                    <a:pt x="271310" y="16180"/>
                  </a:lnTo>
                  <a:lnTo>
                    <a:pt x="271310" y="16180"/>
                  </a:lnTo>
                  <a:cubicBezTo>
                    <a:pt x="238944" y="29504"/>
                    <a:pt x="181826" y="36167"/>
                    <a:pt x="136131" y="37118"/>
                  </a:cubicBezTo>
                  <a:lnTo>
                    <a:pt x="136131" y="3711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 name="Freeform 20">
              <a:extLst>
                <a:ext uri="{FF2B5EF4-FFF2-40B4-BE49-F238E27FC236}">
                  <a16:creationId xmlns:a16="http://schemas.microsoft.com/office/drawing/2014/main" id="{CA0A4AFA-618F-1643-B30A-49CFAE4CBD08}"/>
                </a:ext>
              </a:extLst>
            </p:cNvPr>
            <p:cNvSpPr/>
            <p:nvPr/>
          </p:nvSpPr>
          <p:spPr>
            <a:xfrm>
              <a:off x="4125400" y="5868414"/>
              <a:ext cx="274166" cy="24745"/>
            </a:xfrm>
            <a:custGeom>
              <a:avLst/>
              <a:gdLst>
                <a:gd name="connsiteX0" fmla="*/ 274167 w 274166"/>
                <a:gd name="connsiteY0" fmla="*/ 2855 h 24745"/>
                <a:gd name="connsiteX1" fmla="*/ 219904 w 274166"/>
                <a:gd name="connsiteY1" fmla="*/ 18083 h 24745"/>
                <a:gd name="connsiteX2" fmla="*/ 136131 w 274166"/>
                <a:gd name="connsiteY2" fmla="*/ 24745 h 24745"/>
                <a:gd name="connsiteX3" fmla="*/ 56166 w 274166"/>
                <a:gd name="connsiteY3" fmla="*/ 19987 h 24745"/>
                <a:gd name="connsiteX4" fmla="*/ 0 w 274166"/>
                <a:gd name="connsiteY4" fmla="*/ 4759 h 24745"/>
                <a:gd name="connsiteX5" fmla="*/ 0 w 274166"/>
                <a:gd name="connsiteY5" fmla="*/ 1904 h 24745"/>
                <a:gd name="connsiteX6" fmla="*/ 57118 w 274166"/>
                <a:gd name="connsiteY6" fmla="*/ 17132 h 24745"/>
                <a:gd name="connsiteX7" fmla="*/ 137083 w 274166"/>
                <a:gd name="connsiteY7" fmla="*/ 21890 h 24745"/>
                <a:gd name="connsiteX8" fmla="*/ 219904 w 274166"/>
                <a:gd name="connsiteY8" fmla="*/ 15228 h 24745"/>
                <a:gd name="connsiteX9" fmla="*/ 274167 w 274166"/>
                <a:gd name="connsiteY9" fmla="*/ 0 h 24745"/>
                <a:gd name="connsiteX10" fmla="*/ 274167 w 274166"/>
                <a:gd name="connsiteY10" fmla="*/ 2855 h 2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166" h="24745">
                  <a:moveTo>
                    <a:pt x="274167" y="2855"/>
                  </a:moveTo>
                  <a:cubicBezTo>
                    <a:pt x="273214" y="4759"/>
                    <a:pt x="251319" y="12373"/>
                    <a:pt x="219904" y="18083"/>
                  </a:cubicBezTo>
                  <a:cubicBezTo>
                    <a:pt x="198961" y="21890"/>
                    <a:pt x="170402" y="23794"/>
                    <a:pt x="136131" y="24745"/>
                  </a:cubicBezTo>
                  <a:cubicBezTo>
                    <a:pt x="102813" y="24745"/>
                    <a:pt x="76157" y="22842"/>
                    <a:pt x="56166" y="19987"/>
                  </a:cubicBezTo>
                  <a:cubicBezTo>
                    <a:pt x="22847" y="14276"/>
                    <a:pt x="5712" y="7614"/>
                    <a:pt x="0" y="4759"/>
                  </a:cubicBezTo>
                  <a:lnTo>
                    <a:pt x="0" y="1904"/>
                  </a:lnTo>
                  <a:cubicBezTo>
                    <a:pt x="18088" y="9517"/>
                    <a:pt x="37127" y="13324"/>
                    <a:pt x="57118" y="17132"/>
                  </a:cubicBezTo>
                  <a:cubicBezTo>
                    <a:pt x="77109" y="19987"/>
                    <a:pt x="103765" y="22842"/>
                    <a:pt x="137083" y="21890"/>
                  </a:cubicBezTo>
                  <a:cubicBezTo>
                    <a:pt x="171354" y="21890"/>
                    <a:pt x="198961" y="19035"/>
                    <a:pt x="219904" y="15228"/>
                  </a:cubicBezTo>
                  <a:cubicBezTo>
                    <a:pt x="252271" y="9517"/>
                    <a:pt x="272262" y="2855"/>
                    <a:pt x="274167" y="0"/>
                  </a:cubicBezTo>
                  <a:lnTo>
                    <a:pt x="274167"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 name="Freeform 21">
              <a:extLst>
                <a:ext uri="{FF2B5EF4-FFF2-40B4-BE49-F238E27FC236}">
                  <a16:creationId xmlns:a16="http://schemas.microsoft.com/office/drawing/2014/main" id="{C5E4E993-2926-A64B-F0CE-12495F424520}"/>
                </a:ext>
              </a:extLst>
            </p:cNvPr>
            <p:cNvSpPr/>
            <p:nvPr/>
          </p:nvSpPr>
          <p:spPr>
            <a:xfrm>
              <a:off x="4125400" y="5866511"/>
              <a:ext cx="275118" cy="26648"/>
            </a:xfrm>
            <a:custGeom>
              <a:avLst/>
              <a:gdLst>
                <a:gd name="connsiteX0" fmla="*/ 274167 w 275118"/>
                <a:gd name="connsiteY0" fmla="*/ 4759 h 26648"/>
                <a:gd name="connsiteX1" fmla="*/ 274167 w 275118"/>
                <a:gd name="connsiteY1" fmla="*/ 4759 h 26648"/>
                <a:gd name="connsiteX2" fmla="*/ 219904 w 275118"/>
                <a:gd name="connsiteY2" fmla="*/ 19035 h 26648"/>
                <a:gd name="connsiteX3" fmla="*/ 136131 w 275118"/>
                <a:gd name="connsiteY3" fmla="*/ 25697 h 26648"/>
                <a:gd name="connsiteX4" fmla="*/ 135179 w 275118"/>
                <a:gd name="connsiteY4" fmla="*/ 25697 h 26648"/>
                <a:gd name="connsiteX5" fmla="*/ 56166 w 275118"/>
                <a:gd name="connsiteY5" fmla="*/ 20938 h 26648"/>
                <a:gd name="connsiteX6" fmla="*/ 0 w 275118"/>
                <a:gd name="connsiteY6" fmla="*/ 5710 h 26648"/>
                <a:gd name="connsiteX7" fmla="*/ 0 w 275118"/>
                <a:gd name="connsiteY7" fmla="*/ 5710 h 26648"/>
                <a:gd name="connsiteX8" fmla="*/ 0 w 275118"/>
                <a:gd name="connsiteY8" fmla="*/ 5710 h 26648"/>
                <a:gd name="connsiteX9" fmla="*/ 0 w 275118"/>
                <a:gd name="connsiteY9" fmla="*/ 2855 h 26648"/>
                <a:gd name="connsiteX10" fmla="*/ 0 w 275118"/>
                <a:gd name="connsiteY10" fmla="*/ 2855 h 26648"/>
                <a:gd name="connsiteX11" fmla="*/ 0 w 275118"/>
                <a:gd name="connsiteY11" fmla="*/ 2855 h 26648"/>
                <a:gd name="connsiteX12" fmla="*/ 57118 w 275118"/>
                <a:gd name="connsiteY12" fmla="*/ 18083 h 26648"/>
                <a:gd name="connsiteX13" fmla="*/ 135179 w 275118"/>
                <a:gd name="connsiteY13" fmla="*/ 22842 h 26648"/>
                <a:gd name="connsiteX14" fmla="*/ 137083 w 275118"/>
                <a:gd name="connsiteY14" fmla="*/ 22842 h 26648"/>
                <a:gd name="connsiteX15" fmla="*/ 219904 w 275118"/>
                <a:gd name="connsiteY15" fmla="*/ 16180 h 26648"/>
                <a:gd name="connsiteX16" fmla="*/ 275119 w 275118"/>
                <a:gd name="connsiteY16" fmla="*/ 952 h 26648"/>
                <a:gd name="connsiteX17" fmla="*/ 275119 w 275118"/>
                <a:gd name="connsiteY17" fmla="*/ 952 h 26648"/>
                <a:gd name="connsiteX18" fmla="*/ 275119 w 275118"/>
                <a:gd name="connsiteY18" fmla="*/ 952 h 26648"/>
                <a:gd name="connsiteX19" fmla="*/ 274167 w 275118"/>
                <a:gd name="connsiteY19" fmla="*/ 4759 h 26648"/>
                <a:gd name="connsiteX20" fmla="*/ 274167 w 275118"/>
                <a:gd name="connsiteY20" fmla="*/ 4759 h 26648"/>
                <a:gd name="connsiteX21" fmla="*/ 274167 w 275118"/>
                <a:gd name="connsiteY21" fmla="*/ 4759 h 26648"/>
                <a:gd name="connsiteX22" fmla="*/ 274167 w 275118"/>
                <a:gd name="connsiteY22" fmla="*/ 4759 h 26648"/>
                <a:gd name="connsiteX23" fmla="*/ 274167 w 275118"/>
                <a:gd name="connsiteY23" fmla="*/ 4759 h 26648"/>
                <a:gd name="connsiteX24" fmla="*/ 274167 w 275118"/>
                <a:gd name="connsiteY24" fmla="*/ 952 h 26648"/>
                <a:gd name="connsiteX25" fmla="*/ 274167 w 275118"/>
                <a:gd name="connsiteY25" fmla="*/ 0 h 26648"/>
                <a:gd name="connsiteX26" fmla="*/ 273214 w 275118"/>
                <a:gd name="connsiteY26" fmla="*/ 952 h 26648"/>
                <a:gd name="connsiteX27" fmla="*/ 218952 w 275118"/>
                <a:gd name="connsiteY27" fmla="*/ 16180 h 26648"/>
                <a:gd name="connsiteX28" fmla="*/ 136131 w 275118"/>
                <a:gd name="connsiteY28" fmla="*/ 22842 h 26648"/>
                <a:gd name="connsiteX29" fmla="*/ 135179 w 275118"/>
                <a:gd name="connsiteY29" fmla="*/ 22842 h 26648"/>
                <a:gd name="connsiteX30" fmla="*/ 57118 w 275118"/>
                <a:gd name="connsiteY30" fmla="*/ 18083 h 26648"/>
                <a:gd name="connsiteX31" fmla="*/ 0 w 275118"/>
                <a:gd name="connsiteY31" fmla="*/ 2855 h 26648"/>
                <a:gd name="connsiteX32" fmla="*/ 0 w 275118"/>
                <a:gd name="connsiteY32" fmla="*/ 2855 h 26648"/>
                <a:gd name="connsiteX33" fmla="*/ 0 w 275118"/>
                <a:gd name="connsiteY33" fmla="*/ 6662 h 26648"/>
                <a:gd name="connsiteX34" fmla="*/ 0 w 275118"/>
                <a:gd name="connsiteY34" fmla="*/ 6662 h 26648"/>
                <a:gd name="connsiteX35" fmla="*/ 0 w 275118"/>
                <a:gd name="connsiteY35" fmla="*/ 6662 h 26648"/>
                <a:gd name="connsiteX36" fmla="*/ 56166 w 275118"/>
                <a:gd name="connsiteY36" fmla="*/ 21890 h 26648"/>
                <a:gd name="connsiteX37" fmla="*/ 135179 w 275118"/>
                <a:gd name="connsiteY37" fmla="*/ 26649 h 26648"/>
                <a:gd name="connsiteX38" fmla="*/ 136131 w 275118"/>
                <a:gd name="connsiteY38" fmla="*/ 26649 h 26648"/>
                <a:gd name="connsiteX39" fmla="*/ 219904 w 275118"/>
                <a:gd name="connsiteY39" fmla="*/ 19986 h 26648"/>
                <a:gd name="connsiteX40" fmla="*/ 274167 w 275118"/>
                <a:gd name="connsiteY40" fmla="*/ 4759 h 26648"/>
                <a:gd name="connsiteX41" fmla="*/ 274167 w 275118"/>
                <a:gd name="connsiteY41" fmla="*/ 4759 h 26648"/>
                <a:gd name="connsiteX42" fmla="*/ 274167 w 275118"/>
                <a:gd name="connsiteY42" fmla="*/ 4759 h 26648"/>
                <a:gd name="connsiteX43" fmla="*/ 274167 w 275118"/>
                <a:gd name="connsiteY43" fmla="*/ 4759 h 2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75118" h="26648">
                  <a:moveTo>
                    <a:pt x="274167" y="4759"/>
                  </a:moveTo>
                  <a:lnTo>
                    <a:pt x="274167" y="4759"/>
                  </a:lnTo>
                  <a:cubicBezTo>
                    <a:pt x="273214" y="5710"/>
                    <a:pt x="251319" y="14276"/>
                    <a:pt x="219904" y="19035"/>
                  </a:cubicBezTo>
                  <a:cubicBezTo>
                    <a:pt x="198961" y="21890"/>
                    <a:pt x="170402" y="24745"/>
                    <a:pt x="136131" y="25697"/>
                  </a:cubicBezTo>
                  <a:lnTo>
                    <a:pt x="135179" y="25697"/>
                  </a:lnTo>
                  <a:cubicBezTo>
                    <a:pt x="102813" y="25697"/>
                    <a:pt x="76157" y="22842"/>
                    <a:pt x="56166" y="20938"/>
                  </a:cubicBezTo>
                  <a:cubicBezTo>
                    <a:pt x="22847" y="15228"/>
                    <a:pt x="6664" y="8566"/>
                    <a:pt x="0" y="5710"/>
                  </a:cubicBezTo>
                  <a:lnTo>
                    <a:pt x="0" y="5710"/>
                  </a:lnTo>
                  <a:lnTo>
                    <a:pt x="0" y="5710"/>
                  </a:lnTo>
                  <a:lnTo>
                    <a:pt x="0" y="2855"/>
                  </a:lnTo>
                  <a:lnTo>
                    <a:pt x="0" y="2855"/>
                  </a:lnTo>
                  <a:lnTo>
                    <a:pt x="0" y="2855"/>
                  </a:lnTo>
                  <a:cubicBezTo>
                    <a:pt x="18088" y="10469"/>
                    <a:pt x="37127" y="14276"/>
                    <a:pt x="57118" y="18083"/>
                  </a:cubicBezTo>
                  <a:cubicBezTo>
                    <a:pt x="77109" y="20938"/>
                    <a:pt x="102813" y="22842"/>
                    <a:pt x="135179" y="22842"/>
                  </a:cubicBezTo>
                  <a:lnTo>
                    <a:pt x="137083" y="22842"/>
                  </a:lnTo>
                  <a:cubicBezTo>
                    <a:pt x="171354" y="22842"/>
                    <a:pt x="198961" y="19986"/>
                    <a:pt x="219904" y="16180"/>
                  </a:cubicBezTo>
                  <a:cubicBezTo>
                    <a:pt x="252271" y="10469"/>
                    <a:pt x="272262" y="3807"/>
                    <a:pt x="275119" y="952"/>
                  </a:cubicBezTo>
                  <a:lnTo>
                    <a:pt x="275119" y="952"/>
                  </a:lnTo>
                  <a:lnTo>
                    <a:pt x="275119" y="952"/>
                  </a:lnTo>
                  <a:lnTo>
                    <a:pt x="274167" y="4759"/>
                  </a:lnTo>
                  <a:lnTo>
                    <a:pt x="274167" y="4759"/>
                  </a:lnTo>
                  <a:lnTo>
                    <a:pt x="274167" y="4759"/>
                  </a:lnTo>
                  <a:lnTo>
                    <a:pt x="274167" y="4759"/>
                  </a:lnTo>
                  <a:lnTo>
                    <a:pt x="274167" y="4759"/>
                  </a:lnTo>
                  <a:lnTo>
                    <a:pt x="274167" y="952"/>
                  </a:lnTo>
                  <a:lnTo>
                    <a:pt x="274167" y="0"/>
                  </a:lnTo>
                  <a:lnTo>
                    <a:pt x="273214" y="952"/>
                  </a:lnTo>
                  <a:cubicBezTo>
                    <a:pt x="271310" y="3807"/>
                    <a:pt x="251319" y="10469"/>
                    <a:pt x="218952" y="16180"/>
                  </a:cubicBezTo>
                  <a:cubicBezTo>
                    <a:pt x="198009" y="19035"/>
                    <a:pt x="170402" y="22842"/>
                    <a:pt x="136131" y="22842"/>
                  </a:cubicBezTo>
                  <a:lnTo>
                    <a:pt x="135179" y="22842"/>
                  </a:lnTo>
                  <a:cubicBezTo>
                    <a:pt x="102813" y="22842"/>
                    <a:pt x="77109" y="19986"/>
                    <a:pt x="57118" y="18083"/>
                  </a:cubicBezTo>
                  <a:cubicBezTo>
                    <a:pt x="37127" y="15228"/>
                    <a:pt x="18088" y="10469"/>
                    <a:pt x="0" y="2855"/>
                  </a:cubicBezTo>
                  <a:lnTo>
                    <a:pt x="0" y="2855"/>
                  </a:lnTo>
                  <a:lnTo>
                    <a:pt x="0" y="6662"/>
                  </a:lnTo>
                  <a:lnTo>
                    <a:pt x="0" y="6662"/>
                  </a:lnTo>
                  <a:lnTo>
                    <a:pt x="0" y="6662"/>
                  </a:lnTo>
                  <a:cubicBezTo>
                    <a:pt x="6664" y="9517"/>
                    <a:pt x="23799" y="17131"/>
                    <a:pt x="56166" y="21890"/>
                  </a:cubicBezTo>
                  <a:cubicBezTo>
                    <a:pt x="76157" y="24745"/>
                    <a:pt x="102813" y="26649"/>
                    <a:pt x="135179" y="26649"/>
                  </a:cubicBezTo>
                  <a:lnTo>
                    <a:pt x="136131" y="26649"/>
                  </a:lnTo>
                  <a:cubicBezTo>
                    <a:pt x="170402" y="26649"/>
                    <a:pt x="198961" y="23794"/>
                    <a:pt x="219904" y="19986"/>
                  </a:cubicBezTo>
                  <a:cubicBezTo>
                    <a:pt x="251319" y="14276"/>
                    <a:pt x="273214" y="7614"/>
                    <a:pt x="274167" y="4759"/>
                  </a:cubicBezTo>
                  <a:lnTo>
                    <a:pt x="274167" y="4759"/>
                  </a:lnTo>
                  <a:lnTo>
                    <a:pt x="274167" y="4759"/>
                  </a:lnTo>
                  <a:lnTo>
                    <a:pt x="274167"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7" name="Freeform 22">
              <a:extLst>
                <a:ext uri="{FF2B5EF4-FFF2-40B4-BE49-F238E27FC236}">
                  <a16:creationId xmlns:a16="http://schemas.microsoft.com/office/drawing/2014/main" id="{B404ECBE-FA01-F6E2-0B43-523DDF399EF8}"/>
                </a:ext>
              </a:extLst>
            </p:cNvPr>
            <p:cNvSpPr/>
            <p:nvPr/>
          </p:nvSpPr>
          <p:spPr>
            <a:xfrm>
              <a:off x="4124448" y="5852234"/>
              <a:ext cx="275118" cy="40924"/>
            </a:xfrm>
            <a:custGeom>
              <a:avLst/>
              <a:gdLst>
                <a:gd name="connsiteX0" fmla="*/ 275118 w 275118"/>
                <a:gd name="connsiteY0" fmla="*/ 7614 h 40924"/>
                <a:gd name="connsiteX1" fmla="*/ 217048 w 275118"/>
                <a:gd name="connsiteY1" fmla="*/ 21890 h 40924"/>
                <a:gd name="connsiteX2" fmla="*/ 137083 w 275118"/>
                <a:gd name="connsiteY2" fmla="*/ 27601 h 40924"/>
                <a:gd name="connsiteX3" fmla="*/ 59974 w 275118"/>
                <a:gd name="connsiteY3" fmla="*/ 22842 h 40924"/>
                <a:gd name="connsiteX4" fmla="*/ 0 w 275118"/>
                <a:gd name="connsiteY4" fmla="*/ 4759 h 40924"/>
                <a:gd name="connsiteX5" fmla="*/ 0 w 275118"/>
                <a:gd name="connsiteY5" fmla="*/ 0 h 40924"/>
                <a:gd name="connsiteX6" fmla="*/ 59974 w 275118"/>
                <a:gd name="connsiteY6" fmla="*/ 19035 h 40924"/>
                <a:gd name="connsiteX7" fmla="*/ 136131 w 275118"/>
                <a:gd name="connsiteY7" fmla="*/ 23794 h 40924"/>
                <a:gd name="connsiteX8" fmla="*/ 215144 w 275118"/>
                <a:gd name="connsiteY8" fmla="*/ 18083 h 40924"/>
                <a:gd name="connsiteX9" fmla="*/ 273214 w 275118"/>
                <a:gd name="connsiteY9" fmla="*/ 3807 h 40924"/>
                <a:gd name="connsiteX10" fmla="*/ 273214 w 275118"/>
                <a:gd name="connsiteY10" fmla="*/ 7614 h 40924"/>
                <a:gd name="connsiteX11" fmla="*/ 275118 w 275118"/>
                <a:gd name="connsiteY11" fmla="*/ 19035 h 40924"/>
                <a:gd name="connsiteX12" fmla="*/ 220856 w 275118"/>
                <a:gd name="connsiteY12" fmla="*/ 34263 h 40924"/>
                <a:gd name="connsiteX13" fmla="*/ 137083 w 275118"/>
                <a:gd name="connsiteY13" fmla="*/ 40925 h 40924"/>
                <a:gd name="connsiteX14" fmla="*/ 57118 w 275118"/>
                <a:gd name="connsiteY14" fmla="*/ 36166 h 40924"/>
                <a:gd name="connsiteX15" fmla="*/ 952 w 275118"/>
                <a:gd name="connsiteY15" fmla="*/ 20938 h 40924"/>
                <a:gd name="connsiteX16" fmla="*/ 952 w 275118"/>
                <a:gd name="connsiteY16" fmla="*/ 18083 h 40924"/>
                <a:gd name="connsiteX17" fmla="*/ 58070 w 275118"/>
                <a:gd name="connsiteY17" fmla="*/ 33311 h 40924"/>
                <a:gd name="connsiteX18" fmla="*/ 138035 w 275118"/>
                <a:gd name="connsiteY18" fmla="*/ 38070 h 40924"/>
                <a:gd name="connsiteX19" fmla="*/ 220856 w 275118"/>
                <a:gd name="connsiteY19" fmla="*/ 31407 h 40924"/>
                <a:gd name="connsiteX20" fmla="*/ 275118 w 275118"/>
                <a:gd name="connsiteY20" fmla="*/ 16180 h 40924"/>
                <a:gd name="connsiteX21" fmla="*/ 275118 w 275118"/>
                <a:gd name="connsiteY21" fmla="*/ 19035 h 40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118" h="40924">
                  <a:moveTo>
                    <a:pt x="275118" y="7614"/>
                  </a:moveTo>
                  <a:cubicBezTo>
                    <a:pt x="271310" y="10469"/>
                    <a:pt x="247511" y="17131"/>
                    <a:pt x="217048" y="21890"/>
                  </a:cubicBezTo>
                  <a:cubicBezTo>
                    <a:pt x="197057" y="24745"/>
                    <a:pt x="170402" y="27601"/>
                    <a:pt x="137083" y="27601"/>
                  </a:cubicBezTo>
                  <a:cubicBezTo>
                    <a:pt x="105668" y="27601"/>
                    <a:pt x="79965" y="25697"/>
                    <a:pt x="59974" y="22842"/>
                  </a:cubicBezTo>
                  <a:cubicBezTo>
                    <a:pt x="28559" y="19035"/>
                    <a:pt x="0" y="4759"/>
                    <a:pt x="0" y="4759"/>
                  </a:cubicBezTo>
                  <a:lnTo>
                    <a:pt x="0" y="0"/>
                  </a:lnTo>
                  <a:cubicBezTo>
                    <a:pt x="0" y="0"/>
                    <a:pt x="28559" y="14276"/>
                    <a:pt x="59974" y="19035"/>
                  </a:cubicBezTo>
                  <a:cubicBezTo>
                    <a:pt x="79013" y="21890"/>
                    <a:pt x="104716" y="23794"/>
                    <a:pt x="136131" y="23794"/>
                  </a:cubicBezTo>
                  <a:cubicBezTo>
                    <a:pt x="169450" y="23794"/>
                    <a:pt x="195153" y="20938"/>
                    <a:pt x="215144" y="18083"/>
                  </a:cubicBezTo>
                  <a:cubicBezTo>
                    <a:pt x="245607" y="13324"/>
                    <a:pt x="271310" y="5710"/>
                    <a:pt x="273214" y="3807"/>
                  </a:cubicBezTo>
                  <a:lnTo>
                    <a:pt x="273214" y="7614"/>
                  </a:lnTo>
                  <a:close/>
                  <a:moveTo>
                    <a:pt x="275118" y="19035"/>
                  </a:moveTo>
                  <a:cubicBezTo>
                    <a:pt x="274166" y="20938"/>
                    <a:pt x="252271" y="28552"/>
                    <a:pt x="220856" y="34263"/>
                  </a:cubicBezTo>
                  <a:cubicBezTo>
                    <a:pt x="199913" y="38070"/>
                    <a:pt x="171354" y="39973"/>
                    <a:pt x="137083" y="40925"/>
                  </a:cubicBezTo>
                  <a:cubicBezTo>
                    <a:pt x="103764" y="40925"/>
                    <a:pt x="77109" y="39021"/>
                    <a:pt x="57118" y="36166"/>
                  </a:cubicBezTo>
                  <a:cubicBezTo>
                    <a:pt x="23799" y="30456"/>
                    <a:pt x="6664" y="23794"/>
                    <a:pt x="952" y="20938"/>
                  </a:cubicBezTo>
                  <a:lnTo>
                    <a:pt x="952" y="18083"/>
                  </a:lnTo>
                  <a:cubicBezTo>
                    <a:pt x="19039" y="25697"/>
                    <a:pt x="38079" y="29504"/>
                    <a:pt x="58070" y="33311"/>
                  </a:cubicBezTo>
                  <a:cubicBezTo>
                    <a:pt x="78061" y="36166"/>
                    <a:pt x="104716" y="39021"/>
                    <a:pt x="138035" y="38070"/>
                  </a:cubicBezTo>
                  <a:cubicBezTo>
                    <a:pt x="172306" y="38070"/>
                    <a:pt x="199913" y="35214"/>
                    <a:pt x="220856" y="31407"/>
                  </a:cubicBezTo>
                  <a:cubicBezTo>
                    <a:pt x="253223" y="25697"/>
                    <a:pt x="273214" y="19035"/>
                    <a:pt x="275118" y="16180"/>
                  </a:cubicBezTo>
                  <a:lnTo>
                    <a:pt x="275118" y="1903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8" name="Freeform 23">
              <a:extLst>
                <a:ext uri="{FF2B5EF4-FFF2-40B4-BE49-F238E27FC236}">
                  <a16:creationId xmlns:a16="http://schemas.microsoft.com/office/drawing/2014/main" id="{470A9FDC-67C2-0150-1C52-5001C89AAE28}"/>
                </a:ext>
              </a:extLst>
            </p:cNvPr>
            <p:cNvSpPr/>
            <p:nvPr/>
          </p:nvSpPr>
          <p:spPr>
            <a:xfrm>
              <a:off x="4124448" y="5851283"/>
              <a:ext cx="276070" cy="41876"/>
            </a:xfrm>
            <a:custGeom>
              <a:avLst/>
              <a:gdLst>
                <a:gd name="connsiteX0" fmla="*/ 275118 w 276070"/>
                <a:gd name="connsiteY0" fmla="*/ 8566 h 41876"/>
                <a:gd name="connsiteX1" fmla="*/ 275118 w 276070"/>
                <a:gd name="connsiteY1" fmla="*/ 8566 h 41876"/>
                <a:gd name="connsiteX2" fmla="*/ 217048 w 276070"/>
                <a:gd name="connsiteY2" fmla="*/ 22842 h 41876"/>
                <a:gd name="connsiteX3" fmla="*/ 137083 w 276070"/>
                <a:gd name="connsiteY3" fmla="*/ 28552 h 41876"/>
                <a:gd name="connsiteX4" fmla="*/ 136131 w 276070"/>
                <a:gd name="connsiteY4" fmla="*/ 28552 h 41876"/>
                <a:gd name="connsiteX5" fmla="*/ 60926 w 276070"/>
                <a:gd name="connsiteY5" fmla="*/ 23794 h 41876"/>
                <a:gd name="connsiteX6" fmla="*/ 952 w 276070"/>
                <a:gd name="connsiteY6" fmla="*/ 5711 h 41876"/>
                <a:gd name="connsiteX7" fmla="*/ 952 w 276070"/>
                <a:gd name="connsiteY7" fmla="*/ 5711 h 41876"/>
                <a:gd name="connsiteX8" fmla="*/ 952 w 276070"/>
                <a:gd name="connsiteY8" fmla="*/ 5711 h 41876"/>
                <a:gd name="connsiteX9" fmla="*/ 952 w 276070"/>
                <a:gd name="connsiteY9" fmla="*/ 952 h 41876"/>
                <a:gd name="connsiteX10" fmla="*/ 952 w 276070"/>
                <a:gd name="connsiteY10" fmla="*/ 952 h 41876"/>
                <a:gd name="connsiteX11" fmla="*/ 952 w 276070"/>
                <a:gd name="connsiteY11" fmla="*/ 952 h 41876"/>
                <a:gd name="connsiteX12" fmla="*/ 61878 w 276070"/>
                <a:gd name="connsiteY12" fmla="*/ 19987 h 41876"/>
                <a:gd name="connsiteX13" fmla="*/ 137083 w 276070"/>
                <a:gd name="connsiteY13" fmla="*/ 24745 h 41876"/>
                <a:gd name="connsiteX14" fmla="*/ 138035 w 276070"/>
                <a:gd name="connsiteY14" fmla="*/ 24745 h 41876"/>
                <a:gd name="connsiteX15" fmla="*/ 217048 w 276070"/>
                <a:gd name="connsiteY15" fmla="*/ 19035 h 41876"/>
                <a:gd name="connsiteX16" fmla="*/ 275118 w 276070"/>
                <a:gd name="connsiteY16" fmla="*/ 4759 h 41876"/>
                <a:gd name="connsiteX17" fmla="*/ 275118 w 276070"/>
                <a:gd name="connsiteY17" fmla="*/ 4759 h 41876"/>
                <a:gd name="connsiteX18" fmla="*/ 275118 w 276070"/>
                <a:gd name="connsiteY18" fmla="*/ 4759 h 41876"/>
                <a:gd name="connsiteX19" fmla="*/ 275118 w 276070"/>
                <a:gd name="connsiteY19" fmla="*/ 8566 h 41876"/>
                <a:gd name="connsiteX20" fmla="*/ 275118 w 276070"/>
                <a:gd name="connsiteY20" fmla="*/ 8566 h 41876"/>
                <a:gd name="connsiteX21" fmla="*/ 275118 w 276070"/>
                <a:gd name="connsiteY21" fmla="*/ 8566 h 41876"/>
                <a:gd name="connsiteX22" fmla="*/ 275118 w 276070"/>
                <a:gd name="connsiteY22" fmla="*/ 8566 h 41876"/>
                <a:gd name="connsiteX23" fmla="*/ 275118 w 276070"/>
                <a:gd name="connsiteY23" fmla="*/ 8566 h 41876"/>
                <a:gd name="connsiteX24" fmla="*/ 275118 w 276070"/>
                <a:gd name="connsiteY24" fmla="*/ 4759 h 41876"/>
                <a:gd name="connsiteX25" fmla="*/ 275118 w 276070"/>
                <a:gd name="connsiteY25" fmla="*/ 3807 h 41876"/>
                <a:gd name="connsiteX26" fmla="*/ 274166 w 276070"/>
                <a:gd name="connsiteY26" fmla="*/ 3807 h 41876"/>
                <a:gd name="connsiteX27" fmla="*/ 216096 w 276070"/>
                <a:gd name="connsiteY27" fmla="*/ 18083 h 41876"/>
                <a:gd name="connsiteX28" fmla="*/ 137083 w 276070"/>
                <a:gd name="connsiteY28" fmla="*/ 23794 h 41876"/>
                <a:gd name="connsiteX29" fmla="*/ 136131 w 276070"/>
                <a:gd name="connsiteY29" fmla="*/ 23794 h 41876"/>
                <a:gd name="connsiteX30" fmla="*/ 60926 w 276070"/>
                <a:gd name="connsiteY30" fmla="*/ 19035 h 41876"/>
                <a:gd name="connsiteX31" fmla="*/ 952 w 276070"/>
                <a:gd name="connsiteY31" fmla="*/ 0 h 41876"/>
                <a:gd name="connsiteX32" fmla="*/ 0 w 276070"/>
                <a:gd name="connsiteY32" fmla="*/ 0 h 41876"/>
                <a:gd name="connsiteX33" fmla="*/ 0 w 276070"/>
                <a:gd name="connsiteY33" fmla="*/ 4759 h 41876"/>
                <a:gd name="connsiteX34" fmla="*/ 0 w 276070"/>
                <a:gd name="connsiteY34" fmla="*/ 4759 h 41876"/>
                <a:gd name="connsiteX35" fmla="*/ 0 w 276070"/>
                <a:gd name="connsiteY35" fmla="*/ 4759 h 41876"/>
                <a:gd name="connsiteX36" fmla="*/ 59974 w 276070"/>
                <a:gd name="connsiteY36" fmla="*/ 22842 h 41876"/>
                <a:gd name="connsiteX37" fmla="*/ 135179 w 276070"/>
                <a:gd name="connsiteY37" fmla="*/ 27601 h 41876"/>
                <a:gd name="connsiteX38" fmla="*/ 137083 w 276070"/>
                <a:gd name="connsiteY38" fmla="*/ 27601 h 41876"/>
                <a:gd name="connsiteX39" fmla="*/ 217048 w 276070"/>
                <a:gd name="connsiteY39" fmla="*/ 21890 h 41876"/>
                <a:gd name="connsiteX40" fmla="*/ 275118 w 276070"/>
                <a:gd name="connsiteY40" fmla="*/ 8566 h 41876"/>
                <a:gd name="connsiteX41" fmla="*/ 275118 w 276070"/>
                <a:gd name="connsiteY41" fmla="*/ 8566 h 41876"/>
                <a:gd name="connsiteX42" fmla="*/ 275118 w 276070"/>
                <a:gd name="connsiteY42" fmla="*/ 8566 h 41876"/>
                <a:gd name="connsiteX43" fmla="*/ 275118 w 276070"/>
                <a:gd name="connsiteY43" fmla="*/ 8566 h 41876"/>
                <a:gd name="connsiteX44" fmla="*/ 275118 w 276070"/>
                <a:gd name="connsiteY44" fmla="*/ 19987 h 41876"/>
                <a:gd name="connsiteX45" fmla="*/ 275118 w 276070"/>
                <a:gd name="connsiteY45" fmla="*/ 19987 h 41876"/>
                <a:gd name="connsiteX46" fmla="*/ 220856 w 276070"/>
                <a:gd name="connsiteY46" fmla="*/ 34263 h 41876"/>
                <a:gd name="connsiteX47" fmla="*/ 137083 w 276070"/>
                <a:gd name="connsiteY47" fmla="*/ 40925 h 41876"/>
                <a:gd name="connsiteX48" fmla="*/ 136131 w 276070"/>
                <a:gd name="connsiteY48" fmla="*/ 40925 h 41876"/>
                <a:gd name="connsiteX49" fmla="*/ 57118 w 276070"/>
                <a:gd name="connsiteY49" fmla="*/ 36166 h 41876"/>
                <a:gd name="connsiteX50" fmla="*/ 952 w 276070"/>
                <a:gd name="connsiteY50" fmla="*/ 20938 h 41876"/>
                <a:gd name="connsiteX51" fmla="*/ 952 w 276070"/>
                <a:gd name="connsiteY51" fmla="*/ 20938 h 41876"/>
                <a:gd name="connsiteX52" fmla="*/ 952 w 276070"/>
                <a:gd name="connsiteY52" fmla="*/ 20938 h 41876"/>
                <a:gd name="connsiteX53" fmla="*/ 952 w 276070"/>
                <a:gd name="connsiteY53" fmla="*/ 18083 h 41876"/>
                <a:gd name="connsiteX54" fmla="*/ 952 w 276070"/>
                <a:gd name="connsiteY54" fmla="*/ 18083 h 41876"/>
                <a:gd name="connsiteX55" fmla="*/ 952 w 276070"/>
                <a:gd name="connsiteY55" fmla="*/ 18083 h 41876"/>
                <a:gd name="connsiteX56" fmla="*/ 58070 w 276070"/>
                <a:gd name="connsiteY56" fmla="*/ 33311 h 41876"/>
                <a:gd name="connsiteX57" fmla="*/ 136131 w 276070"/>
                <a:gd name="connsiteY57" fmla="*/ 38070 h 41876"/>
                <a:gd name="connsiteX58" fmla="*/ 138035 w 276070"/>
                <a:gd name="connsiteY58" fmla="*/ 38070 h 41876"/>
                <a:gd name="connsiteX59" fmla="*/ 220856 w 276070"/>
                <a:gd name="connsiteY59" fmla="*/ 31407 h 41876"/>
                <a:gd name="connsiteX60" fmla="*/ 276070 w 276070"/>
                <a:gd name="connsiteY60" fmla="*/ 16180 h 41876"/>
                <a:gd name="connsiteX61" fmla="*/ 276070 w 276070"/>
                <a:gd name="connsiteY61" fmla="*/ 16180 h 41876"/>
                <a:gd name="connsiteX62" fmla="*/ 276070 w 276070"/>
                <a:gd name="connsiteY62" fmla="*/ 16180 h 41876"/>
                <a:gd name="connsiteX63" fmla="*/ 275118 w 276070"/>
                <a:gd name="connsiteY63" fmla="*/ 19987 h 41876"/>
                <a:gd name="connsiteX64" fmla="*/ 275118 w 276070"/>
                <a:gd name="connsiteY64" fmla="*/ 19987 h 41876"/>
                <a:gd name="connsiteX65" fmla="*/ 275118 w 276070"/>
                <a:gd name="connsiteY65" fmla="*/ 19987 h 41876"/>
                <a:gd name="connsiteX66" fmla="*/ 275118 w 276070"/>
                <a:gd name="connsiteY66" fmla="*/ 19987 h 41876"/>
                <a:gd name="connsiteX67" fmla="*/ 275118 w 276070"/>
                <a:gd name="connsiteY67" fmla="*/ 19987 h 41876"/>
                <a:gd name="connsiteX68" fmla="*/ 275118 w 276070"/>
                <a:gd name="connsiteY68" fmla="*/ 16180 h 41876"/>
                <a:gd name="connsiteX69" fmla="*/ 275118 w 276070"/>
                <a:gd name="connsiteY69" fmla="*/ 15228 h 41876"/>
                <a:gd name="connsiteX70" fmla="*/ 274166 w 276070"/>
                <a:gd name="connsiteY70" fmla="*/ 16180 h 41876"/>
                <a:gd name="connsiteX71" fmla="*/ 219904 w 276070"/>
                <a:gd name="connsiteY71" fmla="*/ 31407 h 41876"/>
                <a:gd name="connsiteX72" fmla="*/ 137083 w 276070"/>
                <a:gd name="connsiteY72" fmla="*/ 38070 h 41876"/>
                <a:gd name="connsiteX73" fmla="*/ 136131 w 276070"/>
                <a:gd name="connsiteY73" fmla="*/ 38070 h 41876"/>
                <a:gd name="connsiteX74" fmla="*/ 58070 w 276070"/>
                <a:gd name="connsiteY74" fmla="*/ 33311 h 41876"/>
                <a:gd name="connsiteX75" fmla="*/ 952 w 276070"/>
                <a:gd name="connsiteY75" fmla="*/ 18083 h 41876"/>
                <a:gd name="connsiteX76" fmla="*/ 952 w 276070"/>
                <a:gd name="connsiteY76" fmla="*/ 18083 h 41876"/>
                <a:gd name="connsiteX77" fmla="*/ 952 w 276070"/>
                <a:gd name="connsiteY77" fmla="*/ 21890 h 41876"/>
                <a:gd name="connsiteX78" fmla="*/ 952 w 276070"/>
                <a:gd name="connsiteY78" fmla="*/ 21890 h 41876"/>
                <a:gd name="connsiteX79" fmla="*/ 952 w 276070"/>
                <a:gd name="connsiteY79" fmla="*/ 21890 h 41876"/>
                <a:gd name="connsiteX80" fmla="*/ 57118 w 276070"/>
                <a:gd name="connsiteY80" fmla="*/ 37118 h 41876"/>
                <a:gd name="connsiteX81" fmla="*/ 136131 w 276070"/>
                <a:gd name="connsiteY81" fmla="*/ 41877 h 41876"/>
                <a:gd name="connsiteX82" fmla="*/ 137083 w 276070"/>
                <a:gd name="connsiteY82" fmla="*/ 41877 h 41876"/>
                <a:gd name="connsiteX83" fmla="*/ 220856 w 276070"/>
                <a:gd name="connsiteY83" fmla="*/ 35214 h 41876"/>
                <a:gd name="connsiteX84" fmla="*/ 275118 w 276070"/>
                <a:gd name="connsiteY84" fmla="*/ 19987 h 41876"/>
                <a:gd name="connsiteX85" fmla="*/ 275118 w 276070"/>
                <a:gd name="connsiteY85" fmla="*/ 19987 h 41876"/>
                <a:gd name="connsiteX86" fmla="*/ 275118 w 276070"/>
                <a:gd name="connsiteY86" fmla="*/ 19987 h 41876"/>
                <a:gd name="connsiteX87" fmla="*/ 275118 w 276070"/>
                <a:gd name="connsiteY87" fmla="*/ 19987 h 4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6070" h="41876">
                  <a:moveTo>
                    <a:pt x="275118" y="8566"/>
                  </a:moveTo>
                  <a:lnTo>
                    <a:pt x="275118" y="8566"/>
                  </a:lnTo>
                  <a:cubicBezTo>
                    <a:pt x="271310" y="11421"/>
                    <a:pt x="247511" y="17131"/>
                    <a:pt x="217048" y="22842"/>
                  </a:cubicBezTo>
                  <a:cubicBezTo>
                    <a:pt x="197057" y="25697"/>
                    <a:pt x="170402" y="28552"/>
                    <a:pt x="137083" y="28552"/>
                  </a:cubicBezTo>
                  <a:lnTo>
                    <a:pt x="136131" y="28552"/>
                  </a:lnTo>
                  <a:cubicBezTo>
                    <a:pt x="105668" y="28552"/>
                    <a:pt x="79965" y="26649"/>
                    <a:pt x="60926" y="23794"/>
                  </a:cubicBezTo>
                  <a:cubicBezTo>
                    <a:pt x="29511" y="19987"/>
                    <a:pt x="952" y="5711"/>
                    <a:pt x="952" y="5711"/>
                  </a:cubicBezTo>
                  <a:lnTo>
                    <a:pt x="952" y="5711"/>
                  </a:lnTo>
                  <a:lnTo>
                    <a:pt x="952" y="5711"/>
                  </a:lnTo>
                  <a:lnTo>
                    <a:pt x="952" y="952"/>
                  </a:lnTo>
                  <a:lnTo>
                    <a:pt x="952" y="952"/>
                  </a:lnTo>
                  <a:lnTo>
                    <a:pt x="952" y="952"/>
                  </a:lnTo>
                  <a:cubicBezTo>
                    <a:pt x="952" y="952"/>
                    <a:pt x="29511" y="16180"/>
                    <a:pt x="61878" y="19987"/>
                  </a:cubicBezTo>
                  <a:cubicBezTo>
                    <a:pt x="80917" y="22842"/>
                    <a:pt x="106620" y="24745"/>
                    <a:pt x="137083" y="24745"/>
                  </a:cubicBezTo>
                  <a:lnTo>
                    <a:pt x="138035" y="24745"/>
                  </a:lnTo>
                  <a:cubicBezTo>
                    <a:pt x="171354" y="24745"/>
                    <a:pt x="197057" y="21890"/>
                    <a:pt x="217048" y="19035"/>
                  </a:cubicBezTo>
                  <a:cubicBezTo>
                    <a:pt x="247511" y="14276"/>
                    <a:pt x="273214" y="6662"/>
                    <a:pt x="275118" y="4759"/>
                  </a:cubicBezTo>
                  <a:lnTo>
                    <a:pt x="275118" y="4759"/>
                  </a:lnTo>
                  <a:lnTo>
                    <a:pt x="275118" y="4759"/>
                  </a:lnTo>
                  <a:lnTo>
                    <a:pt x="275118" y="8566"/>
                  </a:lnTo>
                  <a:lnTo>
                    <a:pt x="275118" y="8566"/>
                  </a:lnTo>
                  <a:lnTo>
                    <a:pt x="275118" y="8566"/>
                  </a:lnTo>
                  <a:lnTo>
                    <a:pt x="275118" y="8566"/>
                  </a:lnTo>
                  <a:lnTo>
                    <a:pt x="275118" y="8566"/>
                  </a:lnTo>
                  <a:lnTo>
                    <a:pt x="275118" y="4759"/>
                  </a:lnTo>
                  <a:lnTo>
                    <a:pt x="275118" y="3807"/>
                  </a:lnTo>
                  <a:lnTo>
                    <a:pt x="274166" y="3807"/>
                  </a:lnTo>
                  <a:cubicBezTo>
                    <a:pt x="272262" y="5711"/>
                    <a:pt x="246559" y="14276"/>
                    <a:pt x="216096" y="18083"/>
                  </a:cubicBezTo>
                  <a:cubicBezTo>
                    <a:pt x="196105" y="20938"/>
                    <a:pt x="170402" y="23794"/>
                    <a:pt x="137083" y="23794"/>
                  </a:cubicBezTo>
                  <a:lnTo>
                    <a:pt x="136131" y="23794"/>
                  </a:lnTo>
                  <a:cubicBezTo>
                    <a:pt x="104716" y="23794"/>
                    <a:pt x="79965" y="21890"/>
                    <a:pt x="60926" y="19035"/>
                  </a:cubicBezTo>
                  <a:cubicBezTo>
                    <a:pt x="29511" y="14276"/>
                    <a:pt x="952" y="0"/>
                    <a:pt x="952" y="0"/>
                  </a:cubicBezTo>
                  <a:lnTo>
                    <a:pt x="0" y="0"/>
                  </a:lnTo>
                  <a:lnTo>
                    <a:pt x="0" y="4759"/>
                  </a:lnTo>
                  <a:lnTo>
                    <a:pt x="0" y="4759"/>
                  </a:lnTo>
                  <a:lnTo>
                    <a:pt x="0" y="4759"/>
                  </a:lnTo>
                  <a:cubicBezTo>
                    <a:pt x="0" y="4759"/>
                    <a:pt x="28559" y="19035"/>
                    <a:pt x="59974" y="22842"/>
                  </a:cubicBezTo>
                  <a:cubicBezTo>
                    <a:pt x="79013" y="25697"/>
                    <a:pt x="104716" y="27601"/>
                    <a:pt x="135179" y="27601"/>
                  </a:cubicBezTo>
                  <a:lnTo>
                    <a:pt x="137083" y="27601"/>
                  </a:lnTo>
                  <a:cubicBezTo>
                    <a:pt x="170402" y="27601"/>
                    <a:pt x="196105" y="24745"/>
                    <a:pt x="217048" y="21890"/>
                  </a:cubicBezTo>
                  <a:cubicBezTo>
                    <a:pt x="248463" y="18083"/>
                    <a:pt x="271310" y="11421"/>
                    <a:pt x="275118" y="8566"/>
                  </a:cubicBezTo>
                  <a:lnTo>
                    <a:pt x="275118" y="8566"/>
                  </a:lnTo>
                  <a:lnTo>
                    <a:pt x="275118" y="8566"/>
                  </a:lnTo>
                  <a:lnTo>
                    <a:pt x="275118" y="8566"/>
                  </a:lnTo>
                  <a:close/>
                  <a:moveTo>
                    <a:pt x="275118" y="19987"/>
                  </a:moveTo>
                  <a:lnTo>
                    <a:pt x="275118" y="19987"/>
                  </a:lnTo>
                  <a:cubicBezTo>
                    <a:pt x="274166" y="20938"/>
                    <a:pt x="252271" y="29504"/>
                    <a:pt x="220856" y="34263"/>
                  </a:cubicBezTo>
                  <a:cubicBezTo>
                    <a:pt x="199913" y="37118"/>
                    <a:pt x="171354" y="39973"/>
                    <a:pt x="137083" y="40925"/>
                  </a:cubicBezTo>
                  <a:lnTo>
                    <a:pt x="136131" y="40925"/>
                  </a:lnTo>
                  <a:cubicBezTo>
                    <a:pt x="103764" y="40925"/>
                    <a:pt x="77109" y="38070"/>
                    <a:pt x="57118" y="36166"/>
                  </a:cubicBezTo>
                  <a:cubicBezTo>
                    <a:pt x="23799" y="30456"/>
                    <a:pt x="7616" y="23794"/>
                    <a:pt x="952" y="20938"/>
                  </a:cubicBezTo>
                  <a:lnTo>
                    <a:pt x="952" y="20938"/>
                  </a:lnTo>
                  <a:lnTo>
                    <a:pt x="952" y="20938"/>
                  </a:lnTo>
                  <a:lnTo>
                    <a:pt x="952" y="18083"/>
                  </a:lnTo>
                  <a:lnTo>
                    <a:pt x="952" y="18083"/>
                  </a:lnTo>
                  <a:lnTo>
                    <a:pt x="952" y="18083"/>
                  </a:lnTo>
                  <a:cubicBezTo>
                    <a:pt x="19039" y="25697"/>
                    <a:pt x="38079" y="29504"/>
                    <a:pt x="58070" y="33311"/>
                  </a:cubicBezTo>
                  <a:cubicBezTo>
                    <a:pt x="78061" y="36166"/>
                    <a:pt x="103764" y="38070"/>
                    <a:pt x="136131" y="38070"/>
                  </a:cubicBezTo>
                  <a:lnTo>
                    <a:pt x="138035" y="38070"/>
                  </a:lnTo>
                  <a:cubicBezTo>
                    <a:pt x="172306" y="38070"/>
                    <a:pt x="199913" y="35214"/>
                    <a:pt x="220856" y="31407"/>
                  </a:cubicBezTo>
                  <a:cubicBezTo>
                    <a:pt x="253223" y="25697"/>
                    <a:pt x="273214" y="19035"/>
                    <a:pt x="276070" y="16180"/>
                  </a:cubicBezTo>
                  <a:lnTo>
                    <a:pt x="276070" y="16180"/>
                  </a:lnTo>
                  <a:lnTo>
                    <a:pt x="276070" y="16180"/>
                  </a:lnTo>
                  <a:lnTo>
                    <a:pt x="275118" y="19987"/>
                  </a:lnTo>
                  <a:lnTo>
                    <a:pt x="275118" y="19987"/>
                  </a:lnTo>
                  <a:lnTo>
                    <a:pt x="275118" y="19987"/>
                  </a:lnTo>
                  <a:lnTo>
                    <a:pt x="275118" y="19987"/>
                  </a:lnTo>
                  <a:lnTo>
                    <a:pt x="275118" y="19987"/>
                  </a:lnTo>
                  <a:lnTo>
                    <a:pt x="275118" y="16180"/>
                  </a:lnTo>
                  <a:lnTo>
                    <a:pt x="275118" y="15228"/>
                  </a:lnTo>
                  <a:lnTo>
                    <a:pt x="274166" y="16180"/>
                  </a:lnTo>
                  <a:cubicBezTo>
                    <a:pt x="272262" y="19035"/>
                    <a:pt x="252271" y="25697"/>
                    <a:pt x="219904" y="31407"/>
                  </a:cubicBezTo>
                  <a:cubicBezTo>
                    <a:pt x="198961" y="34263"/>
                    <a:pt x="171354" y="38070"/>
                    <a:pt x="137083" y="38070"/>
                  </a:cubicBezTo>
                  <a:lnTo>
                    <a:pt x="136131" y="38070"/>
                  </a:lnTo>
                  <a:cubicBezTo>
                    <a:pt x="103764" y="38070"/>
                    <a:pt x="78061" y="35214"/>
                    <a:pt x="58070" y="33311"/>
                  </a:cubicBezTo>
                  <a:cubicBezTo>
                    <a:pt x="38079" y="30456"/>
                    <a:pt x="19039" y="25697"/>
                    <a:pt x="952" y="18083"/>
                  </a:cubicBezTo>
                  <a:lnTo>
                    <a:pt x="952" y="18083"/>
                  </a:lnTo>
                  <a:lnTo>
                    <a:pt x="952" y="21890"/>
                  </a:lnTo>
                  <a:lnTo>
                    <a:pt x="952" y="21890"/>
                  </a:lnTo>
                  <a:lnTo>
                    <a:pt x="952" y="21890"/>
                  </a:lnTo>
                  <a:cubicBezTo>
                    <a:pt x="7616" y="24745"/>
                    <a:pt x="24751" y="32359"/>
                    <a:pt x="57118" y="37118"/>
                  </a:cubicBezTo>
                  <a:cubicBezTo>
                    <a:pt x="77109" y="39973"/>
                    <a:pt x="103764" y="41877"/>
                    <a:pt x="136131" y="41877"/>
                  </a:cubicBezTo>
                  <a:lnTo>
                    <a:pt x="137083" y="41877"/>
                  </a:lnTo>
                  <a:cubicBezTo>
                    <a:pt x="171354" y="41877"/>
                    <a:pt x="199913" y="39022"/>
                    <a:pt x="220856" y="35214"/>
                  </a:cubicBezTo>
                  <a:cubicBezTo>
                    <a:pt x="252271" y="29504"/>
                    <a:pt x="274166" y="21890"/>
                    <a:pt x="275118" y="19987"/>
                  </a:cubicBezTo>
                  <a:lnTo>
                    <a:pt x="275118" y="19987"/>
                  </a:lnTo>
                  <a:lnTo>
                    <a:pt x="275118" y="19987"/>
                  </a:lnTo>
                  <a:lnTo>
                    <a:pt x="275118" y="199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9" name="Freeform 24">
              <a:extLst>
                <a:ext uri="{FF2B5EF4-FFF2-40B4-BE49-F238E27FC236}">
                  <a16:creationId xmlns:a16="http://schemas.microsoft.com/office/drawing/2014/main" id="{85F7F896-2B1B-A27B-48B1-C0E08D227630}"/>
                </a:ext>
              </a:extLst>
            </p:cNvPr>
            <p:cNvSpPr/>
            <p:nvPr/>
          </p:nvSpPr>
          <p:spPr>
            <a:xfrm>
              <a:off x="4142536" y="5791322"/>
              <a:ext cx="241799" cy="29504"/>
            </a:xfrm>
            <a:custGeom>
              <a:avLst/>
              <a:gdLst>
                <a:gd name="connsiteX0" fmla="*/ 119948 w 241799"/>
                <a:gd name="connsiteY0" fmla="*/ 29504 h 29504"/>
                <a:gd name="connsiteX1" fmla="*/ 241799 w 241799"/>
                <a:gd name="connsiteY1" fmla="*/ 12373 h 29504"/>
                <a:gd name="connsiteX2" fmla="*/ 235136 w 241799"/>
                <a:gd name="connsiteY2" fmla="*/ 1904 h 29504"/>
                <a:gd name="connsiteX3" fmla="*/ 119948 w 241799"/>
                <a:gd name="connsiteY3" fmla="*/ 19035 h 29504"/>
                <a:gd name="connsiteX4" fmla="*/ 5712 w 241799"/>
                <a:gd name="connsiteY4" fmla="*/ 0 h 29504"/>
                <a:gd name="connsiteX5" fmla="*/ 0 w 241799"/>
                <a:gd name="connsiteY5" fmla="*/ 10469 h 29504"/>
                <a:gd name="connsiteX6" fmla="*/ 119948 w 241799"/>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4">
                  <a:moveTo>
                    <a:pt x="119948" y="29504"/>
                  </a:moveTo>
                  <a:cubicBezTo>
                    <a:pt x="160882" y="29504"/>
                    <a:pt x="212288" y="23794"/>
                    <a:pt x="241799" y="12373"/>
                  </a:cubicBezTo>
                  <a:lnTo>
                    <a:pt x="235136" y="1904"/>
                  </a:lnTo>
                  <a:cubicBezTo>
                    <a:pt x="218000" y="11421"/>
                    <a:pt x="166594" y="18083"/>
                    <a:pt x="119948" y="19035"/>
                  </a:cubicBezTo>
                  <a:cubicBezTo>
                    <a:pt x="64734" y="18083"/>
                    <a:pt x="24751" y="13325"/>
                    <a:pt x="5712" y="0"/>
                  </a:cubicBezTo>
                  <a:lnTo>
                    <a:pt x="0" y="10469"/>
                  </a:lnTo>
                  <a:cubicBezTo>
                    <a:pt x="35223" y="26649"/>
                    <a:pt x="72350" y="29504"/>
                    <a:pt x="119948"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0" name="Freeform 25">
              <a:extLst>
                <a:ext uri="{FF2B5EF4-FFF2-40B4-BE49-F238E27FC236}">
                  <a16:creationId xmlns:a16="http://schemas.microsoft.com/office/drawing/2014/main" id="{9A5BC4E0-802F-9116-04B2-D46826920CFF}"/>
                </a:ext>
              </a:extLst>
            </p:cNvPr>
            <p:cNvSpPr/>
            <p:nvPr/>
          </p:nvSpPr>
          <p:spPr>
            <a:xfrm>
              <a:off x="4141584" y="5792274"/>
              <a:ext cx="243703" cy="29504"/>
            </a:xfrm>
            <a:custGeom>
              <a:avLst/>
              <a:gdLst>
                <a:gd name="connsiteX0" fmla="*/ 120900 w 243703"/>
                <a:gd name="connsiteY0" fmla="*/ 29504 h 29504"/>
                <a:gd name="connsiteX1" fmla="*/ 242751 w 243703"/>
                <a:gd name="connsiteY1" fmla="*/ 12373 h 29504"/>
                <a:gd name="connsiteX2" fmla="*/ 242751 w 243703"/>
                <a:gd name="connsiteY2" fmla="*/ 12373 h 29504"/>
                <a:gd name="connsiteX3" fmla="*/ 236088 w 243703"/>
                <a:gd name="connsiteY3" fmla="*/ 1904 h 29504"/>
                <a:gd name="connsiteX4" fmla="*/ 236088 w 243703"/>
                <a:gd name="connsiteY4" fmla="*/ 1904 h 29504"/>
                <a:gd name="connsiteX5" fmla="*/ 236088 w 243703"/>
                <a:gd name="connsiteY5" fmla="*/ 1904 h 29504"/>
                <a:gd name="connsiteX6" fmla="*/ 120900 w 243703"/>
                <a:gd name="connsiteY6" fmla="*/ 19035 h 29504"/>
                <a:gd name="connsiteX7" fmla="*/ 6664 w 243703"/>
                <a:gd name="connsiteY7" fmla="*/ 0 h 29504"/>
                <a:gd name="connsiteX8" fmla="*/ 6664 w 243703"/>
                <a:gd name="connsiteY8" fmla="*/ 0 h 29504"/>
                <a:gd name="connsiteX9" fmla="*/ 952 w 243703"/>
                <a:gd name="connsiteY9" fmla="*/ 11421 h 29504"/>
                <a:gd name="connsiteX10" fmla="*/ 952 w 243703"/>
                <a:gd name="connsiteY10" fmla="*/ 11421 h 29504"/>
                <a:gd name="connsiteX11" fmla="*/ 952 w 243703"/>
                <a:gd name="connsiteY11" fmla="*/ 11421 h 29504"/>
                <a:gd name="connsiteX12" fmla="*/ 120900 w 243703"/>
                <a:gd name="connsiteY12" fmla="*/ 29504 h 29504"/>
                <a:gd name="connsiteX13" fmla="*/ 120900 w 243703"/>
                <a:gd name="connsiteY13" fmla="*/ 29504 h 29504"/>
                <a:gd name="connsiteX14" fmla="*/ 0 w 243703"/>
                <a:gd name="connsiteY14" fmla="*/ 10469 h 29504"/>
                <a:gd name="connsiteX15" fmla="*/ 0 w 243703"/>
                <a:gd name="connsiteY15" fmla="*/ 10469 h 29504"/>
                <a:gd name="connsiteX16" fmla="*/ 0 w 243703"/>
                <a:gd name="connsiteY16" fmla="*/ 10469 h 29504"/>
                <a:gd name="connsiteX17" fmla="*/ 5712 w 243703"/>
                <a:gd name="connsiteY17" fmla="*/ 0 h 29504"/>
                <a:gd name="connsiteX18" fmla="*/ 5712 w 243703"/>
                <a:gd name="connsiteY18" fmla="*/ 0 h 29504"/>
                <a:gd name="connsiteX19" fmla="*/ 5712 w 243703"/>
                <a:gd name="connsiteY19" fmla="*/ 0 h 29504"/>
                <a:gd name="connsiteX20" fmla="*/ 120900 w 243703"/>
                <a:gd name="connsiteY20" fmla="*/ 19035 h 29504"/>
                <a:gd name="connsiteX21" fmla="*/ 237040 w 243703"/>
                <a:gd name="connsiteY21" fmla="*/ 1904 h 29504"/>
                <a:gd name="connsiteX22" fmla="*/ 237040 w 243703"/>
                <a:gd name="connsiteY22" fmla="*/ 1904 h 29504"/>
                <a:gd name="connsiteX23" fmla="*/ 237040 w 243703"/>
                <a:gd name="connsiteY23" fmla="*/ 1904 h 29504"/>
                <a:gd name="connsiteX24" fmla="*/ 243703 w 243703"/>
                <a:gd name="connsiteY24" fmla="*/ 12373 h 29504"/>
                <a:gd name="connsiteX25" fmla="*/ 243703 w 243703"/>
                <a:gd name="connsiteY25" fmla="*/ 12373 h 29504"/>
                <a:gd name="connsiteX26" fmla="*/ 243703 w 243703"/>
                <a:gd name="connsiteY26" fmla="*/ 12373 h 29504"/>
                <a:gd name="connsiteX27" fmla="*/ 120900 w 243703"/>
                <a:gd name="connsiteY27" fmla="*/ 29504 h 29504"/>
                <a:gd name="connsiteX28" fmla="*/ 120900 w 243703"/>
                <a:gd name="connsiteY28"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3703" h="29504">
                  <a:moveTo>
                    <a:pt x="120900" y="29504"/>
                  </a:moveTo>
                  <a:cubicBezTo>
                    <a:pt x="161834" y="29504"/>
                    <a:pt x="213240" y="23794"/>
                    <a:pt x="242751" y="12373"/>
                  </a:cubicBezTo>
                  <a:lnTo>
                    <a:pt x="242751" y="12373"/>
                  </a:lnTo>
                  <a:lnTo>
                    <a:pt x="236088" y="1904"/>
                  </a:lnTo>
                  <a:lnTo>
                    <a:pt x="236088" y="1904"/>
                  </a:lnTo>
                  <a:lnTo>
                    <a:pt x="236088" y="1904"/>
                  </a:lnTo>
                  <a:cubicBezTo>
                    <a:pt x="218952" y="11421"/>
                    <a:pt x="167546" y="18083"/>
                    <a:pt x="120900" y="19035"/>
                  </a:cubicBezTo>
                  <a:cubicBezTo>
                    <a:pt x="65686" y="18083"/>
                    <a:pt x="25703" y="13324"/>
                    <a:pt x="6664" y="0"/>
                  </a:cubicBezTo>
                  <a:lnTo>
                    <a:pt x="6664" y="0"/>
                  </a:lnTo>
                  <a:lnTo>
                    <a:pt x="952" y="11421"/>
                  </a:lnTo>
                  <a:lnTo>
                    <a:pt x="952" y="11421"/>
                  </a:lnTo>
                  <a:lnTo>
                    <a:pt x="952" y="11421"/>
                  </a:lnTo>
                  <a:cubicBezTo>
                    <a:pt x="36175" y="25697"/>
                    <a:pt x="73302" y="29504"/>
                    <a:pt x="120900" y="29504"/>
                  </a:cubicBezTo>
                  <a:lnTo>
                    <a:pt x="120900" y="29504"/>
                  </a:lnTo>
                  <a:cubicBezTo>
                    <a:pt x="73302" y="28552"/>
                    <a:pt x="36175" y="25697"/>
                    <a:pt x="0" y="10469"/>
                  </a:cubicBezTo>
                  <a:lnTo>
                    <a:pt x="0" y="10469"/>
                  </a:lnTo>
                  <a:lnTo>
                    <a:pt x="0" y="10469"/>
                  </a:lnTo>
                  <a:lnTo>
                    <a:pt x="5712" y="0"/>
                  </a:lnTo>
                  <a:lnTo>
                    <a:pt x="5712" y="0"/>
                  </a:lnTo>
                  <a:lnTo>
                    <a:pt x="5712" y="0"/>
                  </a:lnTo>
                  <a:cubicBezTo>
                    <a:pt x="25703" y="13324"/>
                    <a:pt x="64734" y="18083"/>
                    <a:pt x="120900" y="19035"/>
                  </a:cubicBezTo>
                  <a:cubicBezTo>
                    <a:pt x="167546" y="18083"/>
                    <a:pt x="218952" y="11421"/>
                    <a:pt x="237040" y="1904"/>
                  </a:cubicBezTo>
                  <a:lnTo>
                    <a:pt x="237040" y="1904"/>
                  </a:lnTo>
                  <a:lnTo>
                    <a:pt x="237040" y="1904"/>
                  </a:lnTo>
                  <a:lnTo>
                    <a:pt x="243703" y="12373"/>
                  </a:lnTo>
                  <a:lnTo>
                    <a:pt x="243703" y="12373"/>
                  </a:lnTo>
                  <a:lnTo>
                    <a:pt x="243703" y="12373"/>
                  </a:lnTo>
                  <a:cubicBezTo>
                    <a:pt x="213240" y="22842"/>
                    <a:pt x="162786" y="28552"/>
                    <a:pt x="120900" y="29504"/>
                  </a:cubicBezTo>
                  <a:lnTo>
                    <a:pt x="120900" y="295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1" name="Freeform 26">
              <a:extLst>
                <a:ext uri="{FF2B5EF4-FFF2-40B4-BE49-F238E27FC236}">
                  <a16:creationId xmlns:a16="http://schemas.microsoft.com/office/drawing/2014/main" id="{767345A3-0E7A-76BA-81B8-28DADE65AB57}"/>
                </a:ext>
              </a:extLst>
            </p:cNvPr>
            <p:cNvSpPr/>
            <p:nvPr/>
          </p:nvSpPr>
          <p:spPr>
            <a:xfrm>
              <a:off x="4139680" y="5789419"/>
              <a:ext cx="246559" cy="33311"/>
            </a:xfrm>
            <a:custGeom>
              <a:avLst/>
              <a:gdLst>
                <a:gd name="connsiteX0" fmla="*/ 240848 w 246559"/>
                <a:gd name="connsiteY0" fmla="*/ 4759 h 33311"/>
                <a:gd name="connsiteX1" fmla="*/ 194201 w 246559"/>
                <a:gd name="connsiteY1" fmla="*/ 17131 h 33311"/>
                <a:gd name="connsiteX2" fmla="*/ 122804 w 246559"/>
                <a:gd name="connsiteY2" fmla="*/ 21890 h 33311"/>
                <a:gd name="connsiteX3" fmla="*/ 54262 w 246559"/>
                <a:gd name="connsiteY3" fmla="*/ 17131 h 33311"/>
                <a:gd name="connsiteX4" fmla="*/ 6664 w 246559"/>
                <a:gd name="connsiteY4" fmla="*/ 4759 h 33311"/>
                <a:gd name="connsiteX5" fmla="*/ 8568 w 246559"/>
                <a:gd name="connsiteY5" fmla="*/ 1903 h 33311"/>
                <a:gd name="connsiteX6" fmla="*/ 55214 w 246559"/>
                <a:gd name="connsiteY6" fmla="*/ 13324 h 33311"/>
                <a:gd name="connsiteX7" fmla="*/ 123756 w 246559"/>
                <a:gd name="connsiteY7" fmla="*/ 17131 h 33311"/>
                <a:gd name="connsiteX8" fmla="*/ 194201 w 246559"/>
                <a:gd name="connsiteY8" fmla="*/ 12373 h 33311"/>
                <a:gd name="connsiteX9" fmla="*/ 238944 w 246559"/>
                <a:gd name="connsiteY9" fmla="*/ 0 h 33311"/>
                <a:gd name="connsiteX10" fmla="*/ 240848 w 246559"/>
                <a:gd name="connsiteY10" fmla="*/ 4759 h 33311"/>
                <a:gd name="connsiteX11" fmla="*/ 246560 w 246559"/>
                <a:gd name="connsiteY11" fmla="*/ 14276 h 33311"/>
                <a:gd name="connsiteX12" fmla="*/ 198009 w 246559"/>
                <a:gd name="connsiteY12" fmla="*/ 27601 h 33311"/>
                <a:gd name="connsiteX13" fmla="*/ 122804 w 246559"/>
                <a:gd name="connsiteY13" fmla="*/ 33311 h 33311"/>
                <a:gd name="connsiteX14" fmla="*/ 50454 w 246559"/>
                <a:gd name="connsiteY14" fmla="*/ 28552 h 33311"/>
                <a:gd name="connsiteX15" fmla="*/ 0 w 246559"/>
                <a:gd name="connsiteY15" fmla="*/ 15228 h 33311"/>
                <a:gd name="connsiteX16" fmla="*/ 952 w 246559"/>
                <a:gd name="connsiteY16" fmla="*/ 12373 h 33311"/>
                <a:gd name="connsiteX17" fmla="*/ 50454 w 246559"/>
                <a:gd name="connsiteY17" fmla="*/ 25697 h 33311"/>
                <a:gd name="connsiteX18" fmla="*/ 121852 w 246559"/>
                <a:gd name="connsiteY18" fmla="*/ 30456 h 33311"/>
                <a:gd name="connsiteX19" fmla="*/ 196105 w 246559"/>
                <a:gd name="connsiteY19" fmla="*/ 24745 h 33311"/>
                <a:gd name="connsiteX20" fmla="*/ 242751 w 246559"/>
                <a:gd name="connsiteY20" fmla="*/ 11421 h 33311"/>
                <a:gd name="connsiteX21" fmla="*/ 246560 w 246559"/>
                <a:gd name="connsiteY21" fmla="*/ 14276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6559" h="33311">
                  <a:moveTo>
                    <a:pt x="240848" y="4759"/>
                  </a:moveTo>
                  <a:cubicBezTo>
                    <a:pt x="237992" y="7614"/>
                    <a:pt x="221808" y="12373"/>
                    <a:pt x="194201" y="17131"/>
                  </a:cubicBezTo>
                  <a:cubicBezTo>
                    <a:pt x="176114" y="19987"/>
                    <a:pt x="152315" y="21890"/>
                    <a:pt x="122804" y="21890"/>
                  </a:cubicBezTo>
                  <a:cubicBezTo>
                    <a:pt x="94245" y="21890"/>
                    <a:pt x="71397" y="19987"/>
                    <a:pt x="54262" y="17131"/>
                  </a:cubicBezTo>
                  <a:cubicBezTo>
                    <a:pt x="26655" y="13324"/>
                    <a:pt x="11424" y="6662"/>
                    <a:pt x="6664" y="4759"/>
                  </a:cubicBezTo>
                  <a:lnTo>
                    <a:pt x="8568" y="1903"/>
                  </a:lnTo>
                  <a:cubicBezTo>
                    <a:pt x="12376" y="3807"/>
                    <a:pt x="26655" y="9517"/>
                    <a:pt x="55214" y="13324"/>
                  </a:cubicBezTo>
                  <a:cubicBezTo>
                    <a:pt x="72350" y="16180"/>
                    <a:pt x="96149" y="17131"/>
                    <a:pt x="123756" y="17131"/>
                  </a:cubicBezTo>
                  <a:cubicBezTo>
                    <a:pt x="153267" y="17131"/>
                    <a:pt x="176114" y="14276"/>
                    <a:pt x="194201" y="12373"/>
                  </a:cubicBezTo>
                  <a:cubicBezTo>
                    <a:pt x="221808" y="8566"/>
                    <a:pt x="237040" y="1903"/>
                    <a:pt x="238944" y="0"/>
                  </a:cubicBezTo>
                  <a:lnTo>
                    <a:pt x="240848" y="4759"/>
                  </a:lnTo>
                  <a:close/>
                  <a:moveTo>
                    <a:pt x="246560" y="14276"/>
                  </a:moveTo>
                  <a:cubicBezTo>
                    <a:pt x="245608" y="16180"/>
                    <a:pt x="226568" y="22842"/>
                    <a:pt x="198009" y="27601"/>
                  </a:cubicBezTo>
                  <a:cubicBezTo>
                    <a:pt x="178970" y="30456"/>
                    <a:pt x="154219" y="33311"/>
                    <a:pt x="122804" y="33311"/>
                  </a:cubicBezTo>
                  <a:cubicBezTo>
                    <a:pt x="93293" y="33311"/>
                    <a:pt x="69494" y="31407"/>
                    <a:pt x="50454" y="28552"/>
                  </a:cubicBezTo>
                  <a:cubicBezTo>
                    <a:pt x="20943" y="23794"/>
                    <a:pt x="5712" y="17131"/>
                    <a:pt x="0" y="15228"/>
                  </a:cubicBezTo>
                  <a:lnTo>
                    <a:pt x="952" y="12373"/>
                  </a:lnTo>
                  <a:cubicBezTo>
                    <a:pt x="17136" y="19035"/>
                    <a:pt x="32367" y="22842"/>
                    <a:pt x="50454" y="25697"/>
                  </a:cubicBezTo>
                  <a:cubicBezTo>
                    <a:pt x="68542" y="28552"/>
                    <a:pt x="92341" y="30456"/>
                    <a:pt x="121852" y="30456"/>
                  </a:cubicBezTo>
                  <a:cubicBezTo>
                    <a:pt x="153267" y="30456"/>
                    <a:pt x="177066" y="27601"/>
                    <a:pt x="196105" y="24745"/>
                  </a:cubicBezTo>
                  <a:cubicBezTo>
                    <a:pt x="224664" y="19987"/>
                    <a:pt x="240848" y="14276"/>
                    <a:pt x="242751" y="11421"/>
                  </a:cubicBezTo>
                  <a:lnTo>
                    <a:pt x="246560" y="1427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2" name="Freeform 27">
              <a:extLst>
                <a:ext uri="{FF2B5EF4-FFF2-40B4-BE49-F238E27FC236}">
                  <a16:creationId xmlns:a16="http://schemas.microsoft.com/office/drawing/2014/main" id="{8B6B4736-FE44-428D-C393-83F05DF48F1D}"/>
                </a:ext>
              </a:extLst>
            </p:cNvPr>
            <p:cNvSpPr/>
            <p:nvPr/>
          </p:nvSpPr>
          <p:spPr>
            <a:xfrm>
              <a:off x="4139680" y="5789419"/>
              <a:ext cx="246559" cy="32359"/>
            </a:xfrm>
            <a:custGeom>
              <a:avLst/>
              <a:gdLst>
                <a:gd name="connsiteX0" fmla="*/ 240848 w 246559"/>
                <a:gd name="connsiteY0" fmla="*/ 3807 h 32359"/>
                <a:gd name="connsiteX1" fmla="*/ 195153 w 246559"/>
                <a:gd name="connsiteY1" fmla="*/ 16180 h 32359"/>
                <a:gd name="connsiteX2" fmla="*/ 123756 w 246559"/>
                <a:gd name="connsiteY2" fmla="*/ 20938 h 32359"/>
                <a:gd name="connsiteX3" fmla="*/ 122804 w 246559"/>
                <a:gd name="connsiteY3" fmla="*/ 20938 h 32359"/>
                <a:gd name="connsiteX4" fmla="*/ 55214 w 246559"/>
                <a:gd name="connsiteY4" fmla="*/ 16180 h 32359"/>
                <a:gd name="connsiteX5" fmla="*/ 7616 w 246559"/>
                <a:gd name="connsiteY5" fmla="*/ 3807 h 32359"/>
                <a:gd name="connsiteX6" fmla="*/ 7616 w 246559"/>
                <a:gd name="connsiteY6" fmla="*/ 3807 h 32359"/>
                <a:gd name="connsiteX7" fmla="*/ 7616 w 246559"/>
                <a:gd name="connsiteY7" fmla="*/ 3807 h 32359"/>
                <a:gd name="connsiteX8" fmla="*/ 9520 w 246559"/>
                <a:gd name="connsiteY8" fmla="*/ 952 h 32359"/>
                <a:gd name="connsiteX9" fmla="*/ 9520 w 246559"/>
                <a:gd name="connsiteY9" fmla="*/ 952 h 32359"/>
                <a:gd name="connsiteX10" fmla="*/ 9520 w 246559"/>
                <a:gd name="connsiteY10" fmla="*/ 952 h 32359"/>
                <a:gd name="connsiteX11" fmla="*/ 56166 w 246559"/>
                <a:gd name="connsiteY11" fmla="*/ 13324 h 32359"/>
                <a:gd name="connsiteX12" fmla="*/ 124708 w 246559"/>
                <a:gd name="connsiteY12" fmla="*/ 17131 h 32359"/>
                <a:gd name="connsiteX13" fmla="*/ 195153 w 246559"/>
                <a:gd name="connsiteY13" fmla="*/ 12373 h 32359"/>
                <a:gd name="connsiteX14" fmla="*/ 239896 w 246559"/>
                <a:gd name="connsiteY14" fmla="*/ 0 h 32359"/>
                <a:gd name="connsiteX15" fmla="*/ 239896 w 246559"/>
                <a:gd name="connsiteY15" fmla="*/ 0 h 32359"/>
                <a:gd name="connsiteX16" fmla="*/ 239896 w 246559"/>
                <a:gd name="connsiteY16" fmla="*/ 0 h 32359"/>
                <a:gd name="connsiteX17" fmla="*/ 240848 w 246559"/>
                <a:gd name="connsiteY17" fmla="*/ 3807 h 32359"/>
                <a:gd name="connsiteX18" fmla="*/ 240848 w 246559"/>
                <a:gd name="connsiteY18" fmla="*/ 3807 h 32359"/>
                <a:gd name="connsiteX19" fmla="*/ 238944 w 246559"/>
                <a:gd name="connsiteY19" fmla="*/ 952 h 32359"/>
                <a:gd name="connsiteX20" fmla="*/ 238944 w 246559"/>
                <a:gd name="connsiteY20" fmla="*/ 952 h 32359"/>
                <a:gd name="connsiteX21" fmla="*/ 238944 w 246559"/>
                <a:gd name="connsiteY21" fmla="*/ 952 h 32359"/>
                <a:gd name="connsiteX22" fmla="*/ 194201 w 246559"/>
                <a:gd name="connsiteY22" fmla="*/ 13324 h 32359"/>
                <a:gd name="connsiteX23" fmla="*/ 123756 w 246559"/>
                <a:gd name="connsiteY23" fmla="*/ 18083 h 32359"/>
                <a:gd name="connsiteX24" fmla="*/ 55214 w 246559"/>
                <a:gd name="connsiteY24" fmla="*/ 14276 h 32359"/>
                <a:gd name="connsiteX25" fmla="*/ 8568 w 246559"/>
                <a:gd name="connsiteY25" fmla="*/ 2855 h 32359"/>
                <a:gd name="connsiteX26" fmla="*/ 8568 w 246559"/>
                <a:gd name="connsiteY26" fmla="*/ 2855 h 32359"/>
                <a:gd name="connsiteX27" fmla="*/ 6664 w 246559"/>
                <a:gd name="connsiteY27" fmla="*/ 5711 h 32359"/>
                <a:gd name="connsiteX28" fmla="*/ 6664 w 246559"/>
                <a:gd name="connsiteY28" fmla="*/ 5711 h 32359"/>
                <a:gd name="connsiteX29" fmla="*/ 6664 w 246559"/>
                <a:gd name="connsiteY29" fmla="*/ 5711 h 32359"/>
                <a:gd name="connsiteX30" fmla="*/ 55214 w 246559"/>
                <a:gd name="connsiteY30" fmla="*/ 18083 h 32359"/>
                <a:gd name="connsiteX31" fmla="*/ 122804 w 246559"/>
                <a:gd name="connsiteY31" fmla="*/ 22842 h 32359"/>
                <a:gd name="connsiteX32" fmla="*/ 123756 w 246559"/>
                <a:gd name="connsiteY32" fmla="*/ 22842 h 32359"/>
                <a:gd name="connsiteX33" fmla="*/ 195153 w 246559"/>
                <a:gd name="connsiteY33" fmla="*/ 18083 h 32359"/>
                <a:gd name="connsiteX34" fmla="*/ 240848 w 246559"/>
                <a:gd name="connsiteY34" fmla="*/ 3807 h 32359"/>
                <a:gd name="connsiteX35" fmla="*/ 240848 w 246559"/>
                <a:gd name="connsiteY35" fmla="*/ 3807 h 32359"/>
                <a:gd name="connsiteX36" fmla="*/ 246560 w 246559"/>
                <a:gd name="connsiteY36" fmla="*/ 14276 h 32359"/>
                <a:gd name="connsiteX37" fmla="*/ 246560 w 246559"/>
                <a:gd name="connsiteY37" fmla="*/ 14276 h 32359"/>
                <a:gd name="connsiteX38" fmla="*/ 198009 w 246559"/>
                <a:gd name="connsiteY38" fmla="*/ 26649 h 32359"/>
                <a:gd name="connsiteX39" fmla="*/ 122804 w 246559"/>
                <a:gd name="connsiteY39" fmla="*/ 32359 h 32359"/>
                <a:gd name="connsiteX40" fmla="*/ 121852 w 246559"/>
                <a:gd name="connsiteY40" fmla="*/ 32359 h 32359"/>
                <a:gd name="connsiteX41" fmla="*/ 50454 w 246559"/>
                <a:gd name="connsiteY41" fmla="*/ 27601 h 32359"/>
                <a:gd name="connsiteX42" fmla="*/ 0 w 246559"/>
                <a:gd name="connsiteY42" fmla="*/ 14276 h 32359"/>
                <a:gd name="connsiteX43" fmla="*/ 0 w 246559"/>
                <a:gd name="connsiteY43" fmla="*/ 14276 h 32359"/>
                <a:gd name="connsiteX44" fmla="*/ 0 w 246559"/>
                <a:gd name="connsiteY44" fmla="*/ 14276 h 32359"/>
                <a:gd name="connsiteX45" fmla="*/ 952 w 246559"/>
                <a:gd name="connsiteY45" fmla="*/ 11421 h 32359"/>
                <a:gd name="connsiteX46" fmla="*/ 952 w 246559"/>
                <a:gd name="connsiteY46" fmla="*/ 11421 h 32359"/>
                <a:gd name="connsiteX47" fmla="*/ 952 w 246559"/>
                <a:gd name="connsiteY47" fmla="*/ 11421 h 32359"/>
                <a:gd name="connsiteX48" fmla="*/ 50454 w 246559"/>
                <a:gd name="connsiteY48" fmla="*/ 24745 h 32359"/>
                <a:gd name="connsiteX49" fmla="*/ 121852 w 246559"/>
                <a:gd name="connsiteY49" fmla="*/ 29504 h 32359"/>
                <a:gd name="connsiteX50" fmla="*/ 196105 w 246559"/>
                <a:gd name="connsiteY50" fmla="*/ 23794 h 32359"/>
                <a:gd name="connsiteX51" fmla="*/ 242751 w 246559"/>
                <a:gd name="connsiteY51" fmla="*/ 10469 h 32359"/>
                <a:gd name="connsiteX52" fmla="*/ 242751 w 246559"/>
                <a:gd name="connsiteY52" fmla="*/ 10469 h 32359"/>
                <a:gd name="connsiteX53" fmla="*/ 242751 w 246559"/>
                <a:gd name="connsiteY53" fmla="*/ 10469 h 32359"/>
                <a:gd name="connsiteX54" fmla="*/ 246560 w 246559"/>
                <a:gd name="connsiteY54" fmla="*/ 14276 h 32359"/>
                <a:gd name="connsiteX55" fmla="*/ 246560 w 246559"/>
                <a:gd name="connsiteY55" fmla="*/ 14276 h 32359"/>
                <a:gd name="connsiteX56" fmla="*/ 246560 w 246559"/>
                <a:gd name="connsiteY56" fmla="*/ 14276 h 32359"/>
                <a:gd name="connsiteX57" fmla="*/ 246560 w 246559"/>
                <a:gd name="connsiteY57" fmla="*/ 14276 h 32359"/>
                <a:gd name="connsiteX58" fmla="*/ 246560 w 246559"/>
                <a:gd name="connsiteY58" fmla="*/ 14276 h 32359"/>
                <a:gd name="connsiteX59" fmla="*/ 244655 w 246559"/>
                <a:gd name="connsiteY59" fmla="*/ 10469 h 32359"/>
                <a:gd name="connsiteX60" fmla="*/ 244655 w 246559"/>
                <a:gd name="connsiteY60" fmla="*/ 10469 h 32359"/>
                <a:gd name="connsiteX61" fmla="*/ 244655 w 246559"/>
                <a:gd name="connsiteY61" fmla="*/ 10469 h 32359"/>
                <a:gd name="connsiteX62" fmla="*/ 198009 w 246559"/>
                <a:gd name="connsiteY62" fmla="*/ 23794 h 32359"/>
                <a:gd name="connsiteX63" fmla="*/ 123756 w 246559"/>
                <a:gd name="connsiteY63" fmla="*/ 29504 h 32359"/>
                <a:gd name="connsiteX64" fmla="*/ 52358 w 246559"/>
                <a:gd name="connsiteY64" fmla="*/ 24745 h 32359"/>
                <a:gd name="connsiteX65" fmla="*/ 2856 w 246559"/>
                <a:gd name="connsiteY65" fmla="*/ 11421 h 32359"/>
                <a:gd name="connsiteX66" fmla="*/ 2856 w 246559"/>
                <a:gd name="connsiteY66" fmla="*/ 11421 h 32359"/>
                <a:gd name="connsiteX67" fmla="*/ 952 w 246559"/>
                <a:gd name="connsiteY67" fmla="*/ 14276 h 32359"/>
                <a:gd name="connsiteX68" fmla="*/ 952 w 246559"/>
                <a:gd name="connsiteY68" fmla="*/ 14276 h 32359"/>
                <a:gd name="connsiteX69" fmla="*/ 952 w 246559"/>
                <a:gd name="connsiteY69" fmla="*/ 14276 h 32359"/>
                <a:gd name="connsiteX70" fmla="*/ 51406 w 246559"/>
                <a:gd name="connsiteY70" fmla="*/ 27601 h 32359"/>
                <a:gd name="connsiteX71" fmla="*/ 122804 w 246559"/>
                <a:gd name="connsiteY71" fmla="*/ 32359 h 32359"/>
                <a:gd name="connsiteX72" fmla="*/ 123756 w 246559"/>
                <a:gd name="connsiteY72" fmla="*/ 32359 h 32359"/>
                <a:gd name="connsiteX73" fmla="*/ 198961 w 246559"/>
                <a:gd name="connsiteY73" fmla="*/ 26649 h 32359"/>
                <a:gd name="connsiteX74" fmla="*/ 246560 w 246559"/>
                <a:gd name="connsiteY74" fmla="*/ 14276 h 32359"/>
                <a:gd name="connsiteX75" fmla="*/ 246560 w 246559"/>
                <a:gd name="connsiteY75" fmla="*/ 14276 h 32359"/>
                <a:gd name="connsiteX76" fmla="*/ 246560 w 246559"/>
                <a:gd name="connsiteY76" fmla="*/ 14276 h 32359"/>
                <a:gd name="connsiteX77" fmla="*/ 246560 w 246559"/>
                <a:gd name="connsiteY77" fmla="*/ 14276 h 3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46559" h="32359">
                  <a:moveTo>
                    <a:pt x="240848" y="3807"/>
                  </a:moveTo>
                  <a:cubicBezTo>
                    <a:pt x="237992" y="5711"/>
                    <a:pt x="221808" y="11421"/>
                    <a:pt x="195153" y="16180"/>
                  </a:cubicBezTo>
                  <a:cubicBezTo>
                    <a:pt x="177066" y="19035"/>
                    <a:pt x="153267" y="20938"/>
                    <a:pt x="123756" y="20938"/>
                  </a:cubicBezTo>
                  <a:lnTo>
                    <a:pt x="122804" y="20938"/>
                  </a:lnTo>
                  <a:cubicBezTo>
                    <a:pt x="95197" y="20938"/>
                    <a:pt x="72350" y="19035"/>
                    <a:pt x="55214" y="16180"/>
                  </a:cubicBezTo>
                  <a:cubicBezTo>
                    <a:pt x="27607" y="12373"/>
                    <a:pt x="12376" y="5711"/>
                    <a:pt x="7616" y="3807"/>
                  </a:cubicBezTo>
                  <a:lnTo>
                    <a:pt x="7616" y="3807"/>
                  </a:lnTo>
                  <a:lnTo>
                    <a:pt x="7616" y="3807"/>
                  </a:lnTo>
                  <a:lnTo>
                    <a:pt x="9520" y="952"/>
                  </a:lnTo>
                  <a:lnTo>
                    <a:pt x="9520" y="952"/>
                  </a:lnTo>
                  <a:lnTo>
                    <a:pt x="9520" y="952"/>
                  </a:lnTo>
                  <a:cubicBezTo>
                    <a:pt x="13328" y="2855"/>
                    <a:pt x="27607" y="8566"/>
                    <a:pt x="56166" y="13324"/>
                  </a:cubicBezTo>
                  <a:cubicBezTo>
                    <a:pt x="73302" y="16180"/>
                    <a:pt x="97101" y="17131"/>
                    <a:pt x="124708" y="17131"/>
                  </a:cubicBezTo>
                  <a:cubicBezTo>
                    <a:pt x="154219" y="17131"/>
                    <a:pt x="177066" y="14276"/>
                    <a:pt x="195153" y="12373"/>
                  </a:cubicBezTo>
                  <a:cubicBezTo>
                    <a:pt x="222760" y="8566"/>
                    <a:pt x="237992" y="1903"/>
                    <a:pt x="239896" y="0"/>
                  </a:cubicBezTo>
                  <a:lnTo>
                    <a:pt x="239896" y="0"/>
                  </a:lnTo>
                  <a:lnTo>
                    <a:pt x="239896" y="0"/>
                  </a:lnTo>
                  <a:lnTo>
                    <a:pt x="240848" y="3807"/>
                  </a:lnTo>
                  <a:lnTo>
                    <a:pt x="240848" y="3807"/>
                  </a:lnTo>
                  <a:lnTo>
                    <a:pt x="238944" y="952"/>
                  </a:lnTo>
                  <a:lnTo>
                    <a:pt x="238944" y="952"/>
                  </a:lnTo>
                  <a:lnTo>
                    <a:pt x="238944" y="952"/>
                  </a:lnTo>
                  <a:cubicBezTo>
                    <a:pt x="237040" y="2855"/>
                    <a:pt x="221808" y="9517"/>
                    <a:pt x="194201" y="13324"/>
                  </a:cubicBezTo>
                  <a:cubicBezTo>
                    <a:pt x="176114" y="16180"/>
                    <a:pt x="153267" y="18083"/>
                    <a:pt x="123756" y="18083"/>
                  </a:cubicBezTo>
                  <a:cubicBezTo>
                    <a:pt x="95197" y="18083"/>
                    <a:pt x="72350" y="16180"/>
                    <a:pt x="55214" y="14276"/>
                  </a:cubicBezTo>
                  <a:cubicBezTo>
                    <a:pt x="26655" y="10469"/>
                    <a:pt x="12376" y="4759"/>
                    <a:pt x="8568" y="2855"/>
                  </a:cubicBezTo>
                  <a:lnTo>
                    <a:pt x="8568" y="2855"/>
                  </a:lnTo>
                  <a:lnTo>
                    <a:pt x="6664" y="5711"/>
                  </a:lnTo>
                  <a:lnTo>
                    <a:pt x="6664" y="5711"/>
                  </a:lnTo>
                  <a:lnTo>
                    <a:pt x="6664" y="5711"/>
                  </a:lnTo>
                  <a:cubicBezTo>
                    <a:pt x="12376" y="7614"/>
                    <a:pt x="26655" y="14276"/>
                    <a:pt x="55214" y="18083"/>
                  </a:cubicBezTo>
                  <a:cubicBezTo>
                    <a:pt x="72350" y="20938"/>
                    <a:pt x="95197" y="22842"/>
                    <a:pt x="122804" y="22842"/>
                  </a:cubicBezTo>
                  <a:lnTo>
                    <a:pt x="123756" y="22842"/>
                  </a:lnTo>
                  <a:cubicBezTo>
                    <a:pt x="153267" y="22842"/>
                    <a:pt x="177066" y="20938"/>
                    <a:pt x="195153" y="18083"/>
                  </a:cubicBezTo>
                  <a:cubicBezTo>
                    <a:pt x="221808" y="12373"/>
                    <a:pt x="237992" y="7614"/>
                    <a:pt x="240848" y="3807"/>
                  </a:cubicBezTo>
                  <a:lnTo>
                    <a:pt x="240848" y="3807"/>
                  </a:lnTo>
                  <a:close/>
                  <a:moveTo>
                    <a:pt x="246560" y="14276"/>
                  </a:moveTo>
                  <a:lnTo>
                    <a:pt x="246560" y="14276"/>
                  </a:lnTo>
                  <a:cubicBezTo>
                    <a:pt x="245608" y="15228"/>
                    <a:pt x="226568" y="21890"/>
                    <a:pt x="198009" y="26649"/>
                  </a:cubicBezTo>
                  <a:cubicBezTo>
                    <a:pt x="178970" y="29504"/>
                    <a:pt x="154219" y="32359"/>
                    <a:pt x="122804" y="32359"/>
                  </a:cubicBezTo>
                  <a:lnTo>
                    <a:pt x="121852" y="32359"/>
                  </a:lnTo>
                  <a:cubicBezTo>
                    <a:pt x="92341" y="32359"/>
                    <a:pt x="68542" y="30456"/>
                    <a:pt x="50454" y="27601"/>
                  </a:cubicBezTo>
                  <a:cubicBezTo>
                    <a:pt x="20943" y="22842"/>
                    <a:pt x="5712" y="16180"/>
                    <a:pt x="0" y="14276"/>
                  </a:cubicBezTo>
                  <a:lnTo>
                    <a:pt x="0" y="14276"/>
                  </a:lnTo>
                  <a:lnTo>
                    <a:pt x="0" y="14276"/>
                  </a:lnTo>
                  <a:lnTo>
                    <a:pt x="952" y="11421"/>
                  </a:lnTo>
                  <a:lnTo>
                    <a:pt x="952" y="11421"/>
                  </a:lnTo>
                  <a:lnTo>
                    <a:pt x="952" y="11421"/>
                  </a:lnTo>
                  <a:cubicBezTo>
                    <a:pt x="17136" y="18083"/>
                    <a:pt x="32367" y="21890"/>
                    <a:pt x="50454" y="24745"/>
                  </a:cubicBezTo>
                  <a:cubicBezTo>
                    <a:pt x="68542" y="27601"/>
                    <a:pt x="92341" y="29504"/>
                    <a:pt x="121852" y="29504"/>
                  </a:cubicBezTo>
                  <a:cubicBezTo>
                    <a:pt x="153267" y="29504"/>
                    <a:pt x="177066" y="26649"/>
                    <a:pt x="196105" y="23794"/>
                  </a:cubicBezTo>
                  <a:cubicBezTo>
                    <a:pt x="224664" y="19035"/>
                    <a:pt x="240848" y="13324"/>
                    <a:pt x="242751" y="10469"/>
                  </a:cubicBezTo>
                  <a:lnTo>
                    <a:pt x="242751" y="10469"/>
                  </a:lnTo>
                  <a:lnTo>
                    <a:pt x="242751" y="10469"/>
                  </a:lnTo>
                  <a:lnTo>
                    <a:pt x="246560" y="14276"/>
                  </a:lnTo>
                  <a:lnTo>
                    <a:pt x="246560" y="14276"/>
                  </a:lnTo>
                  <a:lnTo>
                    <a:pt x="246560" y="14276"/>
                  </a:lnTo>
                  <a:lnTo>
                    <a:pt x="246560" y="14276"/>
                  </a:lnTo>
                  <a:lnTo>
                    <a:pt x="246560" y="14276"/>
                  </a:lnTo>
                  <a:lnTo>
                    <a:pt x="244655" y="10469"/>
                  </a:lnTo>
                  <a:lnTo>
                    <a:pt x="244655" y="10469"/>
                  </a:lnTo>
                  <a:lnTo>
                    <a:pt x="244655" y="10469"/>
                  </a:lnTo>
                  <a:cubicBezTo>
                    <a:pt x="242751" y="13324"/>
                    <a:pt x="226568" y="19035"/>
                    <a:pt x="198009" y="23794"/>
                  </a:cubicBezTo>
                  <a:cubicBezTo>
                    <a:pt x="178970" y="26649"/>
                    <a:pt x="154219" y="29504"/>
                    <a:pt x="123756" y="29504"/>
                  </a:cubicBezTo>
                  <a:cubicBezTo>
                    <a:pt x="94245" y="29504"/>
                    <a:pt x="70446" y="27601"/>
                    <a:pt x="52358" y="24745"/>
                  </a:cubicBezTo>
                  <a:cubicBezTo>
                    <a:pt x="34271" y="21890"/>
                    <a:pt x="19039" y="18083"/>
                    <a:pt x="2856" y="11421"/>
                  </a:cubicBezTo>
                  <a:lnTo>
                    <a:pt x="2856" y="11421"/>
                  </a:lnTo>
                  <a:lnTo>
                    <a:pt x="952" y="14276"/>
                  </a:lnTo>
                  <a:lnTo>
                    <a:pt x="952" y="14276"/>
                  </a:lnTo>
                  <a:lnTo>
                    <a:pt x="952" y="14276"/>
                  </a:lnTo>
                  <a:cubicBezTo>
                    <a:pt x="6664" y="16180"/>
                    <a:pt x="21895" y="22842"/>
                    <a:pt x="51406" y="27601"/>
                  </a:cubicBezTo>
                  <a:cubicBezTo>
                    <a:pt x="69494" y="30456"/>
                    <a:pt x="93293" y="32359"/>
                    <a:pt x="122804" y="32359"/>
                  </a:cubicBezTo>
                  <a:lnTo>
                    <a:pt x="123756" y="32359"/>
                  </a:lnTo>
                  <a:cubicBezTo>
                    <a:pt x="155171" y="32359"/>
                    <a:pt x="179922" y="29504"/>
                    <a:pt x="198961" y="26649"/>
                  </a:cubicBezTo>
                  <a:cubicBezTo>
                    <a:pt x="226568" y="22842"/>
                    <a:pt x="245608" y="17131"/>
                    <a:pt x="246560" y="14276"/>
                  </a:cubicBezTo>
                  <a:lnTo>
                    <a:pt x="246560" y="14276"/>
                  </a:lnTo>
                  <a:lnTo>
                    <a:pt x="246560" y="14276"/>
                  </a:lnTo>
                  <a:lnTo>
                    <a:pt x="246560" y="1427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3" name="Freeform 28">
              <a:extLst>
                <a:ext uri="{FF2B5EF4-FFF2-40B4-BE49-F238E27FC236}">
                  <a16:creationId xmlns:a16="http://schemas.microsoft.com/office/drawing/2014/main" id="{89245104-9B6E-692F-E7DC-AB8644F05E30}"/>
                </a:ext>
              </a:extLst>
            </p:cNvPr>
            <p:cNvSpPr/>
            <p:nvPr/>
          </p:nvSpPr>
          <p:spPr>
            <a:xfrm>
              <a:off x="4129208" y="5729459"/>
              <a:ext cx="266550" cy="266488"/>
            </a:xfrm>
            <a:custGeom>
              <a:avLst/>
              <a:gdLst>
                <a:gd name="connsiteX0" fmla="*/ 133275 w 266550"/>
                <a:gd name="connsiteY0" fmla="*/ 253164 h 266488"/>
                <a:gd name="connsiteX1" fmla="*/ 13327 w 266550"/>
                <a:gd name="connsiteY1" fmla="*/ 133244 h 266488"/>
                <a:gd name="connsiteX2" fmla="*/ 133275 w 266550"/>
                <a:gd name="connsiteY2" fmla="*/ 13325 h 266488"/>
                <a:gd name="connsiteX3" fmla="*/ 253223 w 266550"/>
                <a:gd name="connsiteY3" fmla="*/ 133244 h 266488"/>
                <a:gd name="connsiteX4" fmla="*/ 133275 w 266550"/>
                <a:gd name="connsiteY4" fmla="*/ 253164 h 266488"/>
                <a:gd name="connsiteX5" fmla="*/ 133275 w 266550"/>
                <a:gd name="connsiteY5" fmla="*/ 0 h 266488"/>
                <a:gd name="connsiteX6" fmla="*/ 0 w 266550"/>
                <a:gd name="connsiteY6" fmla="*/ 133244 h 266488"/>
                <a:gd name="connsiteX7" fmla="*/ 133275 w 266550"/>
                <a:gd name="connsiteY7" fmla="*/ 266489 h 266488"/>
                <a:gd name="connsiteX8" fmla="*/ 266551 w 266550"/>
                <a:gd name="connsiteY8" fmla="*/ 133244 h 266488"/>
                <a:gd name="connsiteX9" fmla="*/ 133275 w 266550"/>
                <a:gd name="connsiteY9" fmla="*/ 0 h 26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550" h="266488">
                  <a:moveTo>
                    <a:pt x="133275" y="253164"/>
                  </a:moveTo>
                  <a:cubicBezTo>
                    <a:pt x="66638" y="253164"/>
                    <a:pt x="13327" y="198915"/>
                    <a:pt x="13327" y="133244"/>
                  </a:cubicBezTo>
                  <a:cubicBezTo>
                    <a:pt x="13327" y="66622"/>
                    <a:pt x="67589" y="13325"/>
                    <a:pt x="133275" y="13325"/>
                  </a:cubicBezTo>
                  <a:cubicBezTo>
                    <a:pt x="199913" y="13325"/>
                    <a:pt x="253223" y="67574"/>
                    <a:pt x="253223" y="133244"/>
                  </a:cubicBezTo>
                  <a:cubicBezTo>
                    <a:pt x="253223" y="199867"/>
                    <a:pt x="199913" y="253164"/>
                    <a:pt x="133275" y="253164"/>
                  </a:cubicBezTo>
                  <a:moveTo>
                    <a:pt x="133275" y="0"/>
                  </a:moveTo>
                  <a:cubicBezTo>
                    <a:pt x="59974" y="0"/>
                    <a:pt x="0" y="59960"/>
                    <a:pt x="0" y="133244"/>
                  </a:cubicBezTo>
                  <a:cubicBezTo>
                    <a:pt x="0" y="206529"/>
                    <a:pt x="59974" y="266489"/>
                    <a:pt x="133275" y="266489"/>
                  </a:cubicBezTo>
                  <a:cubicBezTo>
                    <a:pt x="206577" y="266489"/>
                    <a:pt x="266551" y="206529"/>
                    <a:pt x="266551" y="133244"/>
                  </a:cubicBezTo>
                  <a:cubicBezTo>
                    <a:pt x="266551" y="59960"/>
                    <a:pt x="206577" y="0"/>
                    <a:pt x="133275"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4" name="Freeform 29">
              <a:extLst>
                <a:ext uri="{FF2B5EF4-FFF2-40B4-BE49-F238E27FC236}">
                  <a16:creationId xmlns:a16="http://schemas.microsoft.com/office/drawing/2014/main" id="{3AD5B341-D037-C103-9C45-AE265B96A2F5}"/>
                </a:ext>
              </a:extLst>
            </p:cNvPr>
            <p:cNvSpPr/>
            <p:nvPr/>
          </p:nvSpPr>
          <p:spPr>
            <a:xfrm>
              <a:off x="4128256" y="5728507"/>
              <a:ext cx="268454" cy="268392"/>
            </a:xfrm>
            <a:custGeom>
              <a:avLst/>
              <a:gdLst>
                <a:gd name="connsiteX0" fmla="*/ 134227 w 268454"/>
                <a:gd name="connsiteY0" fmla="*/ 2855 h 268392"/>
                <a:gd name="connsiteX1" fmla="*/ 2856 w 268454"/>
                <a:gd name="connsiteY1" fmla="*/ 134196 h 268392"/>
                <a:gd name="connsiteX2" fmla="*/ 134227 w 268454"/>
                <a:gd name="connsiteY2" fmla="*/ 265537 h 268392"/>
                <a:gd name="connsiteX3" fmla="*/ 265599 w 268454"/>
                <a:gd name="connsiteY3" fmla="*/ 134196 h 268392"/>
                <a:gd name="connsiteX4" fmla="*/ 134227 w 268454"/>
                <a:gd name="connsiteY4" fmla="*/ 2855 h 268392"/>
                <a:gd name="connsiteX5" fmla="*/ 268454 w 268454"/>
                <a:gd name="connsiteY5" fmla="*/ 134196 h 268392"/>
                <a:gd name="connsiteX6" fmla="*/ 134227 w 268454"/>
                <a:gd name="connsiteY6" fmla="*/ 268392 h 268392"/>
                <a:gd name="connsiteX7" fmla="*/ 0 w 268454"/>
                <a:gd name="connsiteY7" fmla="*/ 134196 h 268392"/>
                <a:gd name="connsiteX8" fmla="*/ 134227 w 268454"/>
                <a:gd name="connsiteY8" fmla="*/ 0 h 268392"/>
                <a:gd name="connsiteX9" fmla="*/ 268454 w 268454"/>
                <a:gd name="connsiteY9" fmla="*/ 134196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454" h="268392">
                  <a:moveTo>
                    <a:pt x="134227" y="2855"/>
                  </a:moveTo>
                  <a:cubicBezTo>
                    <a:pt x="61878" y="2855"/>
                    <a:pt x="2856" y="61863"/>
                    <a:pt x="2856" y="134196"/>
                  </a:cubicBezTo>
                  <a:cubicBezTo>
                    <a:pt x="2856" y="206529"/>
                    <a:pt x="61878" y="265537"/>
                    <a:pt x="134227" y="265537"/>
                  </a:cubicBezTo>
                  <a:cubicBezTo>
                    <a:pt x="206577" y="265537"/>
                    <a:pt x="265599" y="206529"/>
                    <a:pt x="265599" y="134196"/>
                  </a:cubicBezTo>
                  <a:cubicBezTo>
                    <a:pt x="265599" y="61863"/>
                    <a:pt x="206577" y="2855"/>
                    <a:pt x="134227" y="2855"/>
                  </a:cubicBezTo>
                  <a:moveTo>
                    <a:pt x="268454" y="134196"/>
                  </a:moveTo>
                  <a:cubicBezTo>
                    <a:pt x="268454" y="208432"/>
                    <a:pt x="208481" y="268392"/>
                    <a:pt x="134227" y="268392"/>
                  </a:cubicBezTo>
                  <a:cubicBezTo>
                    <a:pt x="59974" y="268392"/>
                    <a:pt x="0" y="208432"/>
                    <a:pt x="0" y="134196"/>
                  </a:cubicBezTo>
                  <a:cubicBezTo>
                    <a:pt x="0" y="59960"/>
                    <a:pt x="59974" y="0"/>
                    <a:pt x="134227" y="0"/>
                  </a:cubicBezTo>
                  <a:cubicBezTo>
                    <a:pt x="208481" y="0"/>
                    <a:pt x="268454" y="59960"/>
                    <a:pt x="268454" y="13419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6" name="Freeform 30">
              <a:extLst>
                <a:ext uri="{FF2B5EF4-FFF2-40B4-BE49-F238E27FC236}">
                  <a16:creationId xmlns:a16="http://schemas.microsoft.com/office/drawing/2014/main" id="{943607B8-B4AD-CB2B-3730-DE6BF8F307AB}"/>
                </a:ext>
              </a:extLst>
            </p:cNvPr>
            <p:cNvSpPr/>
            <p:nvPr/>
          </p:nvSpPr>
          <p:spPr>
            <a:xfrm>
              <a:off x="4127304" y="5727556"/>
              <a:ext cx="269406" cy="270295"/>
            </a:xfrm>
            <a:custGeom>
              <a:avLst/>
              <a:gdLst>
                <a:gd name="connsiteX0" fmla="*/ 135179 w 269406"/>
                <a:gd name="connsiteY0" fmla="*/ 3807 h 270295"/>
                <a:gd name="connsiteX1" fmla="*/ 135179 w 269406"/>
                <a:gd name="connsiteY1" fmla="*/ 3807 h 270295"/>
                <a:gd name="connsiteX2" fmla="*/ 2856 w 269406"/>
                <a:gd name="connsiteY2" fmla="*/ 135148 h 270295"/>
                <a:gd name="connsiteX3" fmla="*/ 135179 w 269406"/>
                <a:gd name="connsiteY3" fmla="*/ 267441 h 270295"/>
                <a:gd name="connsiteX4" fmla="*/ 267503 w 269406"/>
                <a:gd name="connsiteY4" fmla="*/ 135148 h 270295"/>
                <a:gd name="connsiteX5" fmla="*/ 135179 w 269406"/>
                <a:gd name="connsiteY5" fmla="*/ 3807 h 270295"/>
                <a:gd name="connsiteX6" fmla="*/ 135179 w 269406"/>
                <a:gd name="connsiteY6" fmla="*/ 3807 h 270295"/>
                <a:gd name="connsiteX7" fmla="*/ 135179 w 269406"/>
                <a:gd name="connsiteY7" fmla="*/ 3807 h 270295"/>
                <a:gd name="connsiteX8" fmla="*/ 266551 w 269406"/>
                <a:gd name="connsiteY8" fmla="*/ 135148 h 270295"/>
                <a:gd name="connsiteX9" fmla="*/ 135179 w 269406"/>
                <a:gd name="connsiteY9" fmla="*/ 266489 h 270295"/>
                <a:gd name="connsiteX10" fmla="*/ 3808 w 269406"/>
                <a:gd name="connsiteY10" fmla="*/ 135148 h 270295"/>
                <a:gd name="connsiteX11" fmla="*/ 135179 w 269406"/>
                <a:gd name="connsiteY11" fmla="*/ 3807 h 270295"/>
                <a:gd name="connsiteX12" fmla="*/ 135179 w 269406"/>
                <a:gd name="connsiteY12" fmla="*/ 3807 h 270295"/>
                <a:gd name="connsiteX13" fmla="*/ 269406 w 269406"/>
                <a:gd name="connsiteY13" fmla="*/ 135148 h 270295"/>
                <a:gd name="connsiteX14" fmla="*/ 269406 w 269406"/>
                <a:gd name="connsiteY14" fmla="*/ 135148 h 270295"/>
                <a:gd name="connsiteX15" fmla="*/ 135179 w 269406"/>
                <a:gd name="connsiteY15" fmla="*/ 269344 h 270295"/>
                <a:gd name="connsiteX16" fmla="*/ 952 w 269406"/>
                <a:gd name="connsiteY16" fmla="*/ 135148 h 270295"/>
                <a:gd name="connsiteX17" fmla="*/ 135179 w 269406"/>
                <a:gd name="connsiteY17" fmla="*/ 952 h 270295"/>
                <a:gd name="connsiteX18" fmla="*/ 269406 w 269406"/>
                <a:gd name="connsiteY18" fmla="*/ 135148 h 270295"/>
                <a:gd name="connsiteX19" fmla="*/ 269406 w 269406"/>
                <a:gd name="connsiteY19" fmla="*/ 135148 h 270295"/>
                <a:gd name="connsiteX20" fmla="*/ 269406 w 269406"/>
                <a:gd name="connsiteY20" fmla="*/ 135148 h 270295"/>
                <a:gd name="connsiteX21" fmla="*/ 135179 w 269406"/>
                <a:gd name="connsiteY21" fmla="*/ 0 h 270295"/>
                <a:gd name="connsiteX22" fmla="*/ 0 w 269406"/>
                <a:gd name="connsiteY22" fmla="*/ 135148 h 270295"/>
                <a:gd name="connsiteX23" fmla="*/ 135179 w 269406"/>
                <a:gd name="connsiteY23" fmla="*/ 270296 h 270295"/>
                <a:gd name="connsiteX24" fmla="*/ 269406 w 269406"/>
                <a:gd name="connsiteY24" fmla="*/ 135148 h 270295"/>
                <a:gd name="connsiteX25" fmla="*/ 269406 w 269406"/>
                <a:gd name="connsiteY25" fmla="*/ 135148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9406" h="270295">
                  <a:moveTo>
                    <a:pt x="135179" y="3807"/>
                  </a:moveTo>
                  <a:lnTo>
                    <a:pt x="135179" y="3807"/>
                  </a:lnTo>
                  <a:cubicBezTo>
                    <a:pt x="61878" y="3807"/>
                    <a:pt x="2856" y="62815"/>
                    <a:pt x="2856" y="135148"/>
                  </a:cubicBezTo>
                  <a:cubicBezTo>
                    <a:pt x="2856" y="208432"/>
                    <a:pt x="61878" y="267441"/>
                    <a:pt x="135179" y="267441"/>
                  </a:cubicBezTo>
                  <a:cubicBezTo>
                    <a:pt x="208481" y="267441"/>
                    <a:pt x="267503" y="208432"/>
                    <a:pt x="267503" y="135148"/>
                  </a:cubicBezTo>
                  <a:cubicBezTo>
                    <a:pt x="267503" y="62815"/>
                    <a:pt x="208481" y="2855"/>
                    <a:pt x="135179" y="3807"/>
                  </a:cubicBezTo>
                  <a:lnTo>
                    <a:pt x="135179" y="3807"/>
                  </a:lnTo>
                  <a:lnTo>
                    <a:pt x="135179" y="3807"/>
                  </a:lnTo>
                  <a:cubicBezTo>
                    <a:pt x="207529" y="3807"/>
                    <a:pt x="266551" y="62815"/>
                    <a:pt x="266551" y="135148"/>
                  </a:cubicBezTo>
                  <a:cubicBezTo>
                    <a:pt x="266551" y="207480"/>
                    <a:pt x="207529" y="266489"/>
                    <a:pt x="135179" y="266489"/>
                  </a:cubicBezTo>
                  <a:cubicBezTo>
                    <a:pt x="62830" y="266489"/>
                    <a:pt x="3808" y="207480"/>
                    <a:pt x="3808" y="135148"/>
                  </a:cubicBezTo>
                  <a:cubicBezTo>
                    <a:pt x="3808" y="62815"/>
                    <a:pt x="62830" y="3807"/>
                    <a:pt x="135179" y="3807"/>
                  </a:cubicBezTo>
                  <a:lnTo>
                    <a:pt x="135179" y="3807"/>
                  </a:lnTo>
                  <a:close/>
                  <a:moveTo>
                    <a:pt x="269406" y="135148"/>
                  </a:moveTo>
                  <a:lnTo>
                    <a:pt x="269406" y="135148"/>
                  </a:lnTo>
                  <a:cubicBezTo>
                    <a:pt x="269406" y="209384"/>
                    <a:pt x="209433" y="269344"/>
                    <a:pt x="135179" y="269344"/>
                  </a:cubicBezTo>
                  <a:cubicBezTo>
                    <a:pt x="60926" y="269344"/>
                    <a:pt x="952" y="209384"/>
                    <a:pt x="952" y="135148"/>
                  </a:cubicBezTo>
                  <a:cubicBezTo>
                    <a:pt x="952" y="60912"/>
                    <a:pt x="60926" y="952"/>
                    <a:pt x="135179" y="952"/>
                  </a:cubicBezTo>
                  <a:cubicBezTo>
                    <a:pt x="209433" y="952"/>
                    <a:pt x="269406" y="60912"/>
                    <a:pt x="269406" y="135148"/>
                  </a:cubicBezTo>
                  <a:lnTo>
                    <a:pt x="269406" y="135148"/>
                  </a:lnTo>
                  <a:lnTo>
                    <a:pt x="269406" y="135148"/>
                  </a:lnTo>
                  <a:cubicBezTo>
                    <a:pt x="269406" y="60912"/>
                    <a:pt x="209433" y="0"/>
                    <a:pt x="135179" y="0"/>
                  </a:cubicBezTo>
                  <a:cubicBezTo>
                    <a:pt x="60926" y="0"/>
                    <a:pt x="0" y="59960"/>
                    <a:pt x="0" y="135148"/>
                  </a:cubicBezTo>
                  <a:cubicBezTo>
                    <a:pt x="0" y="209384"/>
                    <a:pt x="59974" y="270296"/>
                    <a:pt x="135179" y="270296"/>
                  </a:cubicBezTo>
                  <a:cubicBezTo>
                    <a:pt x="209433" y="270296"/>
                    <a:pt x="269406" y="209384"/>
                    <a:pt x="269406" y="135148"/>
                  </a:cubicBezTo>
                  <a:lnTo>
                    <a:pt x="269406" y="13514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7" name="Freeform 31">
              <a:extLst>
                <a:ext uri="{FF2B5EF4-FFF2-40B4-BE49-F238E27FC236}">
                  <a16:creationId xmlns:a16="http://schemas.microsoft.com/office/drawing/2014/main" id="{50F72B5D-E651-9488-A432-6E1C6E33F91E}"/>
                </a:ext>
              </a:extLst>
            </p:cNvPr>
            <p:cNvSpPr/>
            <p:nvPr/>
          </p:nvSpPr>
          <p:spPr>
            <a:xfrm>
              <a:off x="4140632" y="5740880"/>
              <a:ext cx="243703" cy="243646"/>
            </a:xfrm>
            <a:custGeom>
              <a:avLst/>
              <a:gdLst>
                <a:gd name="connsiteX0" fmla="*/ 121852 w 243703"/>
                <a:gd name="connsiteY0" fmla="*/ 2855 h 243646"/>
                <a:gd name="connsiteX1" fmla="*/ 2856 w 243703"/>
                <a:gd name="connsiteY1" fmla="*/ 121823 h 243646"/>
                <a:gd name="connsiteX2" fmla="*/ 121852 w 243703"/>
                <a:gd name="connsiteY2" fmla="*/ 240792 h 243646"/>
                <a:gd name="connsiteX3" fmla="*/ 240848 w 243703"/>
                <a:gd name="connsiteY3" fmla="*/ 121823 h 243646"/>
                <a:gd name="connsiteX4" fmla="*/ 121852 w 243703"/>
                <a:gd name="connsiteY4" fmla="*/ 2855 h 243646"/>
                <a:gd name="connsiteX5" fmla="*/ 243703 w 243703"/>
                <a:gd name="connsiteY5" fmla="*/ 121823 h 243646"/>
                <a:gd name="connsiteX6" fmla="*/ 121852 w 243703"/>
                <a:gd name="connsiteY6" fmla="*/ 243647 h 243646"/>
                <a:gd name="connsiteX7" fmla="*/ 0 w 243703"/>
                <a:gd name="connsiteY7" fmla="*/ 121823 h 243646"/>
                <a:gd name="connsiteX8" fmla="*/ 121852 w 243703"/>
                <a:gd name="connsiteY8" fmla="*/ 0 h 243646"/>
                <a:gd name="connsiteX9" fmla="*/ 243703 w 243703"/>
                <a:gd name="connsiteY9"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703" h="243646">
                  <a:moveTo>
                    <a:pt x="121852" y="2855"/>
                  </a:move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moveTo>
                    <a:pt x="243703" y="121823"/>
                  </a:moveTo>
                  <a:cubicBezTo>
                    <a:pt x="243703" y="189397"/>
                    <a:pt x="189441" y="243647"/>
                    <a:pt x="121852" y="243647"/>
                  </a:cubicBezTo>
                  <a:cubicBezTo>
                    <a:pt x="54262" y="243647"/>
                    <a:pt x="0" y="189397"/>
                    <a:pt x="0" y="121823"/>
                  </a:cubicBezTo>
                  <a:cubicBezTo>
                    <a:pt x="0" y="54250"/>
                    <a:pt x="54262" y="0"/>
                    <a:pt x="121852" y="0"/>
                  </a:cubicBezTo>
                  <a:cubicBezTo>
                    <a:pt x="188490" y="0"/>
                    <a:pt x="243703" y="54250"/>
                    <a:pt x="243703" y="12182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8" name="Freeform 32">
              <a:extLst>
                <a:ext uri="{FF2B5EF4-FFF2-40B4-BE49-F238E27FC236}">
                  <a16:creationId xmlns:a16="http://schemas.microsoft.com/office/drawing/2014/main" id="{5B76EB9A-E228-20F4-4D86-E774FDB912CB}"/>
                </a:ext>
              </a:extLst>
            </p:cNvPr>
            <p:cNvSpPr/>
            <p:nvPr/>
          </p:nvSpPr>
          <p:spPr>
            <a:xfrm>
              <a:off x="4140632" y="5740880"/>
              <a:ext cx="243703" cy="243646"/>
            </a:xfrm>
            <a:custGeom>
              <a:avLst/>
              <a:gdLst>
                <a:gd name="connsiteX0" fmla="*/ 121852 w 243703"/>
                <a:gd name="connsiteY0" fmla="*/ 2855 h 243646"/>
                <a:gd name="connsiteX1" fmla="*/ 121852 w 243703"/>
                <a:gd name="connsiteY1" fmla="*/ 2855 h 243646"/>
                <a:gd name="connsiteX2" fmla="*/ 2856 w 243703"/>
                <a:gd name="connsiteY2" fmla="*/ 121823 h 243646"/>
                <a:gd name="connsiteX3" fmla="*/ 121852 w 243703"/>
                <a:gd name="connsiteY3" fmla="*/ 240792 h 243646"/>
                <a:gd name="connsiteX4" fmla="*/ 240848 w 243703"/>
                <a:gd name="connsiteY4" fmla="*/ 121823 h 243646"/>
                <a:gd name="connsiteX5" fmla="*/ 121852 w 243703"/>
                <a:gd name="connsiteY5" fmla="*/ 2855 h 243646"/>
                <a:gd name="connsiteX6" fmla="*/ 121852 w 243703"/>
                <a:gd name="connsiteY6" fmla="*/ 2855 h 243646"/>
                <a:gd name="connsiteX7" fmla="*/ 121852 w 243703"/>
                <a:gd name="connsiteY7" fmla="*/ 2855 h 243646"/>
                <a:gd name="connsiteX8" fmla="*/ 240848 w 243703"/>
                <a:gd name="connsiteY8" fmla="*/ 121823 h 243646"/>
                <a:gd name="connsiteX9" fmla="*/ 121852 w 243703"/>
                <a:gd name="connsiteY9" fmla="*/ 240792 h 243646"/>
                <a:gd name="connsiteX10" fmla="*/ 2856 w 243703"/>
                <a:gd name="connsiteY10" fmla="*/ 121823 h 243646"/>
                <a:gd name="connsiteX11" fmla="*/ 121852 w 243703"/>
                <a:gd name="connsiteY11" fmla="*/ 2855 h 243646"/>
                <a:gd name="connsiteX12" fmla="*/ 121852 w 243703"/>
                <a:gd name="connsiteY12" fmla="*/ 2855 h 243646"/>
                <a:gd name="connsiteX13" fmla="*/ 243703 w 243703"/>
                <a:gd name="connsiteY13" fmla="*/ 121823 h 243646"/>
                <a:gd name="connsiteX14" fmla="*/ 243703 w 243703"/>
                <a:gd name="connsiteY14" fmla="*/ 121823 h 243646"/>
                <a:gd name="connsiteX15" fmla="*/ 121852 w 243703"/>
                <a:gd name="connsiteY15" fmla="*/ 242695 h 243646"/>
                <a:gd name="connsiteX16" fmla="*/ 952 w 243703"/>
                <a:gd name="connsiteY16" fmla="*/ 121823 h 243646"/>
                <a:gd name="connsiteX17" fmla="*/ 121852 w 243703"/>
                <a:gd name="connsiteY17" fmla="*/ 952 h 243646"/>
                <a:gd name="connsiteX18" fmla="*/ 243703 w 243703"/>
                <a:gd name="connsiteY18" fmla="*/ 121823 h 243646"/>
                <a:gd name="connsiteX19" fmla="*/ 243703 w 243703"/>
                <a:gd name="connsiteY19" fmla="*/ 121823 h 243646"/>
                <a:gd name="connsiteX20" fmla="*/ 243703 w 243703"/>
                <a:gd name="connsiteY20" fmla="*/ 121823 h 243646"/>
                <a:gd name="connsiteX21" fmla="*/ 121852 w 243703"/>
                <a:gd name="connsiteY21" fmla="*/ 0 h 243646"/>
                <a:gd name="connsiteX22" fmla="*/ 0 w 243703"/>
                <a:gd name="connsiteY22" fmla="*/ 121823 h 243646"/>
                <a:gd name="connsiteX23" fmla="*/ 121852 w 243703"/>
                <a:gd name="connsiteY23" fmla="*/ 243647 h 243646"/>
                <a:gd name="connsiteX24" fmla="*/ 243703 w 243703"/>
                <a:gd name="connsiteY24" fmla="*/ 121823 h 243646"/>
                <a:gd name="connsiteX25" fmla="*/ 243703 w 243703"/>
                <a:gd name="connsiteY25"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3703" h="243646">
                  <a:moveTo>
                    <a:pt x="121852" y="2855"/>
                  </a:moveTo>
                  <a:lnTo>
                    <a:pt x="121852" y="2855"/>
                  </a:ln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lnTo>
                    <a:pt x="121852" y="2855"/>
                  </a:lnTo>
                  <a:lnTo>
                    <a:pt x="121852" y="2855"/>
                  </a:lnTo>
                  <a:cubicBezTo>
                    <a:pt x="187538" y="2855"/>
                    <a:pt x="239896" y="56153"/>
                    <a:pt x="240848" y="121823"/>
                  </a:cubicBezTo>
                  <a:cubicBezTo>
                    <a:pt x="240848" y="187494"/>
                    <a:pt x="187538" y="239840"/>
                    <a:pt x="121852" y="240792"/>
                  </a:cubicBezTo>
                  <a:cubicBezTo>
                    <a:pt x="56166" y="240792"/>
                    <a:pt x="3808" y="187494"/>
                    <a:pt x="2856" y="121823"/>
                  </a:cubicBezTo>
                  <a:cubicBezTo>
                    <a:pt x="2856" y="56153"/>
                    <a:pt x="56166" y="3807"/>
                    <a:pt x="121852" y="2855"/>
                  </a:cubicBezTo>
                  <a:lnTo>
                    <a:pt x="121852" y="2855"/>
                  </a:lnTo>
                  <a:close/>
                  <a:moveTo>
                    <a:pt x="243703" y="121823"/>
                  </a:moveTo>
                  <a:lnTo>
                    <a:pt x="243703" y="121823"/>
                  </a:lnTo>
                  <a:cubicBezTo>
                    <a:pt x="243703" y="188446"/>
                    <a:pt x="189441" y="242695"/>
                    <a:pt x="121852" y="242695"/>
                  </a:cubicBezTo>
                  <a:cubicBezTo>
                    <a:pt x="55214" y="242695"/>
                    <a:pt x="952" y="188446"/>
                    <a:pt x="952" y="121823"/>
                  </a:cubicBezTo>
                  <a:cubicBezTo>
                    <a:pt x="952" y="55201"/>
                    <a:pt x="55214" y="952"/>
                    <a:pt x="121852" y="952"/>
                  </a:cubicBezTo>
                  <a:cubicBezTo>
                    <a:pt x="188490" y="952"/>
                    <a:pt x="242751" y="55201"/>
                    <a:pt x="243703" y="121823"/>
                  </a:cubicBezTo>
                  <a:lnTo>
                    <a:pt x="243703" y="121823"/>
                  </a:lnTo>
                  <a:lnTo>
                    <a:pt x="243703" y="121823"/>
                  </a:lnTo>
                  <a:cubicBezTo>
                    <a:pt x="243703" y="54250"/>
                    <a:pt x="189441" y="0"/>
                    <a:pt x="121852" y="0"/>
                  </a:cubicBezTo>
                  <a:cubicBezTo>
                    <a:pt x="54262" y="0"/>
                    <a:pt x="0" y="54250"/>
                    <a:pt x="0" y="121823"/>
                  </a:cubicBezTo>
                  <a:cubicBezTo>
                    <a:pt x="0" y="189397"/>
                    <a:pt x="54262" y="243647"/>
                    <a:pt x="121852" y="243647"/>
                  </a:cubicBezTo>
                  <a:cubicBezTo>
                    <a:pt x="189441" y="243647"/>
                    <a:pt x="243703" y="189397"/>
                    <a:pt x="243703" y="121823"/>
                  </a:cubicBezTo>
                  <a:lnTo>
                    <a:pt x="243703" y="12182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9" name="Freeform 33">
              <a:extLst>
                <a:ext uri="{FF2B5EF4-FFF2-40B4-BE49-F238E27FC236}">
                  <a16:creationId xmlns:a16="http://schemas.microsoft.com/office/drawing/2014/main" id="{289767CA-5FBD-1103-B067-6A526EAC4726}"/>
                </a:ext>
              </a:extLst>
            </p:cNvPr>
            <p:cNvSpPr/>
            <p:nvPr/>
          </p:nvSpPr>
          <p:spPr>
            <a:xfrm>
              <a:off x="4126352" y="5834151"/>
              <a:ext cx="271310" cy="35214"/>
            </a:xfrm>
            <a:custGeom>
              <a:avLst/>
              <a:gdLst>
                <a:gd name="connsiteX0" fmla="*/ 134227 w 271310"/>
                <a:gd name="connsiteY0" fmla="*/ 0 h 35214"/>
                <a:gd name="connsiteX1" fmla="*/ 271310 w 271310"/>
                <a:gd name="connsiteY1" fmla="*/ 19987 h 35214"/>
                <a:gd name="connsiteX2" fmla="*/ 271310 w 271310"/>
                <a:gd name="connsiteY2" fmla="*/ 34263 h 35214"/>
                <a:gd name="connsiteX3" fmla="*/ 134227 w 271310"/>
                <a:gd name="connsiteY3" fmla="*/ 14276 h 35214"/>
                <a:gd name="connsiteX4" fmla="*/ 0 w 271310"/>
                <a:gd name="connsiteY4" fmla="*/ 35215 h 35214"/>
                <a:gd name="connsiteX5" fmla="*/ 0 w 271310"/>
                <a:gd name="connsiteY5" fmla="*/ 18083 h 35214"/>
                <a:gd name="connsiteX6" fmla="*/ 134227 w 271310"/>
                <a:gd name="connsiteY6" fmla="*/ 0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10" h="35214">
                  <a:moveTo>
                    <a:pt x="134227" y="0"/>
                  </a:moveTo>
                  <a:cubicBezTo>
                    <a:pt x="190393" y="0"/>
                    <a:pt x="248463" y="7614"/>
                    <a:pt x="271310" y="19987"/>
                  </a:cubicBezTo>
                  <a:lnTo>
                    <a:pt x="271310" y="34263"/>
                  </a:lnTo>
                  <a:cubicBezTo>
                    <a:pt x="252271" y="23794"/>
                    <a:pt x="198009" y="12373"/>
                    <a:pt x="134227" y="14276"/>
                  </a:cubicBezTo>
                  <a:cubicBezTo>
                    <a:pt x="82821" y="14276"/>
                    <a:pt x="27607" y="19987"/>
                    <a:pt x="0" y="35215"/>
                  </a:cubicBezTo>
                  <a:lnTo>
                    <a:pt x="0" y="18083"/>
                  </a:lnTo>
                  <a:cubicBezTo>
                    <a:pt x="23799" y="6662"/>
                    <a:pt x="86629" y="0"/>
                    <a:pt x="134227"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0" name="Freeform 34">
              <a:extLst>
                <a:ext uri="{FF2B5EF4-FFF2-40B4-BE49-F238E27FC236}">
                  <a16:creationId xmlns:a16="http://schemas.microsoft.com/office/drawing/2014/main" id="{12FAF96D-65BF-AEB7-9A9E-2DD7E487B982}"/>
                </a:ext>
              </a:extLst>
            </p:cNvPr>
            <p:cNvSpPr/>
            <p:nvPr/>
          </p:nvSpPr>
          <p:spPr>
            <a:xfrm>
              <a:off x="4126352" y="5834151"/>
              <a:ext cx="272262" cy="36166"/>
            </a:xfrm>
            <a:custGeom>
              <a:avLst/>
              <a:gdLst>
                <a:gd name="connsiteX0" fmla="*/ 134227 w 272262"/>
                <a:gd name="connsiteY0" fmla="*/ 952 h 36166"/>
                <a:gd name="connsiteX1" fmla="*/ 137083 w 272262"/>
                <a:gd name="connsiteY1" fmla="*/ 952 h 36166"/>
                <a:gd name="connsiteX2" fmla="*/ 271310 w 272262"/>
                <a:gd name="connsiteY2" fmla="*/ 20939 h 36166"/>
                <a:gd name="connsiteX3" fmla="*/ 271310 w 272262"/>
                <a:gd name="connsiteY3" fmla="*/ 20939 h 36166"/>
                <a:gd name="connsiteX4" fmla="*/ 271310 w 272262"/>
                <a:gd name="connsiteY4" fmla="*/ 20939 h 36166"/>
                <a:gd name="connsiteX5" fmla="*/ 271310 w 272262"/>
                <a:gd name="connsiteY5" fmla="*/ 35215 h 36166"/>
                <a:gd name="connsiteX6" fmla="*/ 271310 w 272262"/>
                <a:gd name="connsiteY6" fmla="*/ 35215 h 36166"/>
                <a:gd name="connsiteX7" fmla="*/ 271310 w 272262"/>
                <a:gd name="connsiteY7" fmla="*/ 35215 h 36166"/>
                <a:gd name="connsiteX8" fmla="*/ 146603 w 272262"/>
                <a:gd name="connsiteY8" fmla="*/ 15228 h 36166"/>
                <a:gd name="connsiteX9" fmla="*/ 134227 w 272262"/>
                <a:gd name="connsiteY9" fmla="*/ 15228 h 36166"/>
                <a:gd name="connsiteX10" fmla="*/ 0 w 272262"/>
                <a:gd name="connsiteY10" fmla="*/ 36167 h 36166"/>
                <a:gd name="connsiteX11" fmla="*/ 0 w 272262"/>
                <a:gd name="connsiteY11" fmla="*/ 36167 h 36166"/>
                <a:gd name="connsiteX12" fmla="*/ 0 w 272262"/>
                <a:gd name="connsiteY12" fmla="*/ 36167 h 36166"/>
                <a:gd name="connsiteX13" fmla="*/ 0 w 272262"/>
                <a:gd name="connsiteY13" fmla="*/ 19035 h 36166"/>
                <a:gd name="connsiteX14" fmla="*/ 0 w 272262"/>
                <a:gd name="connsiteY14" fmla="*/ 19035 h 36166"/>
                <a:gd name="connsiteX15" fmla="*/ 0 w 272262"/>
                <a:gd name="connsiteY15" fmla="*/ 19035 h 36166"/>
                <a:gd name="connsiteX16" fmla="*/ 134227 w 272262"/>
                <a:gd name="connsiteY16" fmla="*/ 952 h 36166"/>
                <a:gd name="connsiteX17" fmla="*/ 134227 w 272262"/>
                <a:gd name="connsiteY17" fmla="*/ 952 h 36166"/>
                <a:gd name="connsiteX18" fmla="*/ 0 w 272262"/>
                <a:gd name="connsiteY18" fmla="*/ 18083 h 36166"/>
                <a:gd name="connsiteX19" fmla="*/ 0 w 272262"/>
                <a:gd name="connsiteY19" fmla="*/ 18083 h 36166"/>
                <a:gd name="connsiteX20" fmla="*/ 0 w 272262"/>
                <a:gd name="connsiteY20" fmla="*/ 35215 h 36166"/>
                <a:gd name="connsiteX21" fmla="*/ 0 w 272262"/>
                <a:gd name="connsiteY21" fmla="*/ 36167 h 36166"/>
                <a:gd name="connsiteX22" fmla="*/ 952 w 272262"/>
                <a:gd name="connsiteY22" fmla="*/ 36167 h 36166"/>
                <a:gd name="connsiteX23" fmla="*/ 135179 w 272262"/>
                <a:gd name="connsiteY23" fmla="*/ 15228 h 36166"/>
                <a:gd name="connsiteX24" fmla="*/ 147555 w 272262"/>
                <a:gd name="connsiteY24" fmla="*/ 15228 h 36166"/>
                <a:gd name="connsiteX25" fmla="*/ 271310 w 272262"/>
                <a:gd name="connsiteY25" fmla="*/ 35215 h 36166"/>
                <a:gd name="connsiteX26" fmla="*/ 272262 w 272262"/>
                <a:gd name="connsiteY26" fmla="*/ 35215 h 36166"/>
                <a:gd name="connsiteX27" fmla="*/ 272262 w 272262"/>
                <a:gd name="connsiteY27" fmla="*/ 19987 h 36166"/>
                <a:gd name="connsiteX28" fmla="*/ 272262 w 272262"/>
                <a:gd name="connsiteY28" fmla="*/ 19987 h 36166"/>
                <a:gd name="connsiteX29" fmla="*/ 272262 w 272262"/>
                <a:gd name="connsiteY29" fmla="*/ 19987 h 36166"/>
                <a:gd name="connsiteX30" fmla="*/ 138035 w 272262"/>
                <a:gd name="connsiteY30" fmla="*/ 0 h 36166"/>
                <a:gd name="connsiteX31" fmla="*/ 134227 w 272262"/>
                <a:gd name="connsiteY31" fmla="*/ 952 h 36166"/>
                <a:gd name="connsiteX32" fmla="*/ 134227 w 272262"/>
                <a:gd name="connsiteY32" fmla="*/ 952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2262" h="36166">
                  <a:moveTo>
                    <a:pt x="134227" y="952"/>
                  </a:moveTo>
                  <a:lnTo>
                    <a:pt x="137083" y="952"/>
                  </a:lnTo>
                  <a:cubicBezTo>
                    <a:pt x="192297" y="952"/>
                    <a:pt x="249415" y="9517"/>
                    <a:pt x="271310" y="20939"/>
                  </a:cubicBezTo>
                  <a:lnTo>
                    <a:pt x="271310" y="20939"/>
                  </a:lnTo>
                  <a:lnTo>
                    <a:pt x="271310" y="20939"/>
                  </a:lnTo>
                  <a:lnTo>
                    <a:pt x="271310" y="35215"/>
                  </a:lnTo>
                  <a:lnTo>
                    <a:pt x="271310" y="35215"/>
                  </a:lnTo>
                  <a:lnTo>
                    <a:pt x="271310" y="35215"/>
                  </a:lnTo>
                  <a:cubicBezTo>
                    <a:pt x="253223" y="24745"/>
                    <a:pt x="204673" y="15228"/>
                    <a:pt x="146603" y="15228"/>
                  </a:cubicBezTo>
                  <a:cubicBezTo>
                    <a:pt x="142795" y="15228"/>
                    <a:pt x="138035" y="15228"/>
                    <a:pt x="134227" y="15228"/>
                  </a:cubicBezTo>
                  <a:cubicBezTo>
                    <a:pt x="82821" y="15228"/>
                    <a:pt x="27607" y="20939"/>
                    <a:pt x="0" y="36167"/>
                  </a:cubicBezTo>
                  <a:lnTo>
                    <a:pt x="0" y="36167"/>
                  </a:lnTo>
                  <a:lnTo>
                    <a:pt x="0" y="36167"/>
                  </a:lnTo>
                  <a:lnTo>
                    <a:pt x="0" y="19035"/>
                  </a:lnTo>
                  <a:lnTo>
                    <a:pt x="0" y="19035"/>
                  </a:lnTo>
                  <a:lnTo>
                    <a:pt x="0" y="19035"/>
                  </a:lnTo>
                  <a:cubicBezTo>
                    <a:pt x="23799" y="6662"/>
                    <a:pt x="86629" y="952"/>
                    <a:pt x="134227" y="952"/>
                  </a:cubicBezTo>
                  <a:lnTo>
                    <a:pt x="134227" y="952"/>
                  </a:lnTo>
                  <a:cubicBezTo>
                    <a:pt x="85677" y="0"/>
                    <a:pt x="22847" y="6662"/>
                    <a:pt x="0" y="18083"/>
                  </a:cubicBezTo>
                  <a:lnTo>
                    <a:pt x="0" y="18083"/>
                  </a:lnTo>
                  <a:lnTo>
                    <a:pt x="0" y="35215"/>
                  </a:lnTo>
                  <a:lnTo>
                    <a:pt x="0" y="36167"/>
                  </a:lnTo>
                  <a:lnTo>
                    <a:pt x="952" y="36167"/>
                  </a:lnTo>
                  <a:cubicBezTo>
                    <a:pt x="28559" y="20939"/>
                    <a:pt x="83773" y="15228"/>
                    <a:pt x="135179" y="15228"/>
                  </a:cubicBezTo>
                  <a:cubicBezTo>
                    <a:pt x="138987" y="15228"/>
                    <a:pt x="143747" y="15228"/>
                    <a:pt x="147555" y="15228"/>
                  </a:cubicBezTo>
                  <a:cubicBezTo>
                    <a:pt x="205625" y="15228"/>
                    <a:pt x="254175" y="25697"/>
                    <a:pt x="271310" y="35215"/>
                  </a:cubicBezTo>
                  <a:lnTo>
                    <a:pt x="272262" y="35215"/>
                  </a:lnTo>
                  <a:lnTo>
                    <a:pt x="272262" y="19987"/>
                  </a:lnTo>
                  <a:lnTo>
                    <a:pt x="272262" y="19987"/>
                  </a:lnTo>
                  <a:lnTo>
                    <a:pt x="272262" y="19987"/>
                  </a:lnTo>
                  <a:cubicBezTo>
                    <a:pt x="250367" y="8566"/>
                    <a:pt x="193249" y="0"/>
                    <a:pt x="138035" y="0"/>
                  </a:cubicBezTo>
                  <a:lnTo>
                    <a:pt x="134227" y="952"/>
                  </a:lnTo>
                  <a:lnTo>
                    <a:pt x="134227"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1" name="Freeform 35">
              <a:extLst>
                <a:ext uri="{FF2B5EF4-FFF2-40B4-BE49-F238E27FC236}">
                  <a16:creationId xmlns:a16="http://schemas.microsoft.com/office/drawing/2014/main" id="{18FDA290-5D73-D9EC-D9BD-082227157277}"/>
                </a:ext>
              </a:extLst>
            </p:cNvPr>
            <p:cNvSpPr/>
            <p:nvPr/>
          </p:nvSpPr>
          <p:spPr>
            <a:xfrm>
              <a:off x="4125400" y="5833199"/>
              <a:ext cx="274166" cy="39021"/>
            </a:xfrm>
            <a:custGeom>
              <a:avLst/>
              <a:gdLst>
                <a:gd name="connsiteX0" fmla="*/ 136131 w 274166"/>
                <a:gd name="connsiteY0" fmla="*/ 0 h 39021"/>
                <a:gd name="connsiteX1" fmla="*/ 220856 w 274166"/>
                <a:gd name="connsiteY1" fmla="*/ 5710 h 39021"/>
                <a:gd name="connsiteX2" fmla="*/ 274167 w 274166"/>
                <a:gd name="connsiteY2" fmla="*/ 19986 h 39021"/>
                <a:gd name="connsiteX3" fmla="*/ 274167 w 274166"/>
                <a:gd name="connsiteY3" fmla="*/ 25697 h 39021"/>
                <a:gd name="connsiteX4" fmla="*/ 218952 w 274166"/>
                <a:gd name="connsiteY4" fmla="*/ 8566 h 39021"/>
                <a:gd name="connsiteX5" fmla="*/ 136131 w 274166"/>
                <a:gd name="connsiteY5" fmla="*/ 2855 h 39021"/>
                <a:gd name="connsiteX6" fmla="*/ 51406 w 274166"/>
                <a:gd name="connsiteY6" fmla="*/ 9517 h 39021"/>
                <a:gd name="connsiteX7" fmla="*/ 0 w 274166"/>
                <a:gd name="connsiteY7" fmla="*/ 22842 h 39021"/>
                <a:gd name="connsiteX8" fmla="*/ 0 w 274166"/>
                <a:gd name="connsiteY8" fmla="*/ 18083 h 39021"/>
                <a:gd name="connsiteX9" fmla="*/ 50454 w 274166"/>
                <a:gd name="connsiteY9" fmla="*/ 6662 h 39021"/>
                <a:gd name="connsiteX10" fmla="*/ 136131 w 274166"/>
                <a:gd name="connsiteY10" fmla="*/ 0 h 39021"/>
                <a:gd name="connsiteX11" fmla="*/ 136131 w 274166"/>
                <a:gd name="connsiteY11" fmla="*/ 13324 h 39021"/>
                <a:gd name="connsiteX12" fmla="*/ 223712 w 274166"/>
                <a:gd name="connsiteY12" fmla="*/ 19986 h 39021"/>
                <a:gd name="connsiteX13" fmla="*/ 274167 w 274166"/>
                <a:gd name="connsiteY13" fmla="*/ 34263 h 39021"/>
                <a:gd name="connsiteX14" fmla="*/ 274167 w 274166"/>
                <a:gd name="connsiteY14" fmla="*/ 39021 h 39021"/>
                <a:gd name="connsiteX15" fmla="*/ 223712 w 274166"/>
                <a:gd name="connsiteY15" fmla="*/ 23794 h 39021"/>
                <a:gd name="connsiteX16" fmla="*/ 137083 w 274166"/>
                <a:gd name="connsiteY16" fmla="*/ 18083 h 39021"/>
                <a:gd name="connsiteX17" fmla="*/ 48550 w 274166"/>
                <a:gd name="connsiteY17" fmla="*/ 23794 h 39021"/>
                <a:gd name="connsiteX18" fmla="*/ 952 w 274166"/>
                <a:gd name="connsiteY18" fmla="*/ 39021 h 39021"/>
                <a:gd name="connsiteX19" fmla="*/ 952 w 274166"/>
                <a:gd name="connsiteY19" fmla="*/ 34263 h 39021"/>
                <a:gd name="connsiteX20" fmla="*/ 48550 w 274166"/>
                <a:gd name="connsiteY20" fmla="*/ 19986 h 39021"/>
                <a:gd name="connsiteX21" fmla="*/ 136131 w 274166"/>
                <a:gd name="connsiteY21" fmla="*/ 13324 h 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4166" h="39021">
                  <a:moveTo>
                    <a:pt x="136131" y="0"/>
                  </a:moveTo>
                  <a:cubicBezTo>
                    <a:pt x="166594" y="0"/>
                    <a:pt x="197057" y="1903"/>
                    <a:pt x="220856" y="5710"/>
                  </a:cubicBezTo>
                  <a:cubicBezTo>
                    <a:pt x="239896" y="9517"/>
                    <a:pt x="267503" y="15228"/>
                    <a:pt x="274167" y="19986"/>
                  </a:cubicBezTo>
                  <a:lnTo>
                    <a:pt x="274167" y="25697"/>
                  </a:lnTo>
                  <a:cubicBezTo>
                    <a:pt x="268455" y="19035"/>
                    <a:pt x="238944" y="12373"/>
                    <a:pt x="218952" y="8566"/>
                  </a:cubicBezTo>
                  <a:cubicBezTo>
                    <a:pt x="195153" y="4759"/>
                    <a:pt x="166594" y="2855"/>
                    <a:pt x="136131" y="2855"/>
                  </a:cubicBezTo>
                  <a:cubicBezTo>
                    <a:pt x="103765" y="2855"/>
                    <a:pt x="74254" y="4759"/>
                    <a:pt x="51406" y="9517"/>
                  </a:cubicBezTo>
                  <a:cubicBezTo>
                    <a:pt x="29511" y="13324"/>
                    <a:pt x="5712" y="19035"/>
                    <a:pt x="0" y="22842"/>
                  </a:cubicBezTo>
                  <a:lnTo>
                    <a:pt x="0" y="18083"/>
                  </a:lnTo>
                  <a:cubicBezTo>
                    <a:pt x="8568" y="13324"/>
                    <a:pt x="34271" y="9517"/>
                    <a:pt x="50454" y="6662"/>
                  </a:cubicBezTo>
                  <a:cubicBezTo>
                    <a:pt x="74254" y="1903"/>
                    <a:pt x="103765" y="0"/>
                    <a:pt x="136131" y="0"/>
                  </a:cubicBezTo>
                  <a:moveTo>
                    <a:pt x="136131" y="13324"/>
                  </a:moveTo>
                  <a:cubicBezTo>
                    <a:pt x="168498" y="13324"/>
                    <a:pt x="198961" y="15228"/>
                    <a:pt x="223712" y="19986"/>
                  </a:cubicBezTo>
                  <a:cubicBezTo>
                    <a:pt x="246560" y="24745"/>
                    <a:pt x="271310" y="30456"/>
                    <a:pt x="274167" y="34263"/>
                  </a:cubicBezTo>
                  <a:lnTo>
                    <a:pt x="274167" y="39021"/>
                  </a:lnTo>
                  <a:cubicBezTo>
                    <a:pt x="266551" y="34263"/>
                    <a:pt x="247511" y="28552"/>
                    <a:pt x="223712" y="23794"/>
                  </a:cubicBezTo>
                  <a:cubicBezTo>
                    <a:pt x="198961" y="19035"/>
                    <a:pt x="168498" y="17131"/>
                    <a:pt x="137083" y="18083"/>
                  </a:cubicBezTo>
                  <a:cubicBezTo>
                    <a:pt x="100908" y="18083"/>
                    <a:pt x="73302" y="19986"/>
                    <a:pt x="48550" y="23794"/>
                  </a:cubicBezTo>
                  <a:cubicBezTo>
                    <a:pt x="22847" y="28552"/>
                    <a:pt x="4760" y="35214"/>
                    <a:pt x="952" y="39021"/>
                  </a:cubicBezTo>
                  <a:lnTo>
                    <a:pt x="952" y="34263"/>
                  </a:lnTo>
                  <a:cubicBezTo>
                    <a:pt x="9520" y="29504"/>
                    <a:pt x="25703" y="24745"/>
                    <a:pt x="48550" y="19986"/>
                  </a:cubicBezTo>
                  <a:cubicBezTo>
                    <a:pt x="72350" y="14276"/>
                    <a:pt x="100908" y="13324"/>
                    <a:pt x="136131" y="1332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2" name="Freeform 36">
              <a:extLst>
                <a:ext uri="{FF2B5EF4-FFF2-40B4-BE49-F238E27FC236}">
                  <a16:creationId xmlns:a16="http://schemas.microsoft.com/office/drawing/2014/main" id="{A480C585-F652-BFA8-2927-F2BC0A532FDE}"/>
                </a:ext>
              </a:extLst>
            </p:cNvPr>
            <p:cNvSpPr/>
            <p:nvPr/>
          </p:nvSpPr>
          <p:spPr>
            <a:xfrm>
              <a:off x="4124448" y="5832962"/>
              <a:ext cx="276070" cy="39259"/>
            </a:xfrm>
            <a:custGeom>
              <a:avLst/>
              <a:gdLst>
                <a:gd name="connsiteX0" fmla="*/ 137083 w 276070"/>
                <a:gd name="connsiteY0" fmla="*/ 238 h 39259"/>
                <a:gd name="connsiteX1" fmla="*/ 138987 w 276070"/>
                <a:gd name="connsiteY1" fmla="*/ 238 h 39259"/>
                <a:gd name="connsiteX2" fmla="*/ 220856 w 276070"/>
                <a:gd name="connsiteY2" fmla="*/ 5948 h 39259"/>
                <a:gd name="connsiteX3" fmla="*/ 274166 w 276070"/>
                <a:gd name="connsiteY3" fmla="*/ 20224 h 39259"/>
                <a:gd name="connsiteX4" fmla="*/ 274166 w 276070"/>
                <a:gd name="connsiteY4" fmla="*/ 20224 h 39259"/>
                <a:gd name="connsiteX5" fmla="*/ 274166 w 276070"/>
                <a:gd name="connsiteY5" fmla="*/ 20224 h 39259"/>
                <a:gd name="connsiteX6" fmla="*/ 274166 w 276070"/>
                <a:gd name="connsiteY6" fmla="*/ 25935 h 39259"/>
                <a:gd name="connsiteX7" fmla="*/ 274166 w 276070"/>
                <a:gd name="connsiteY7" fmla="*/ 25935 h 39259"/>
                <a:gd name="connsiteX8" fmla="*/ 274166 w 276070"/>
                <a:gd name="connsiteY8" fmla="*/ 25935 h 39259"/>
                <a:gd name="connsiteX9" fmla="*/ 218952 w 276070"/>
                <a:gd name="connsiteY9" fmla="*/ 8804 h 39259"/>
                <a:gd name="connsiteX10" fmla="*/ 136131 w 276070"/>
                <a:gd name="connsiteY10" fmla="*/ 3093 h 39259"/>
                <a:gd name="connsiteX11" fmla="*/ 51406 w 276070"/>
                <a:gd name="connsiteY11" fmla="*/ 9755 h 39259"/>
                <a:gd name="connsiteX12" fmla="*/ 0 w 276070"/>
                <a:gd name="connsiteY12" fmla="*/ 23080 h 39259"/>
                <a:gd name="connsiteX13" fmla="*/ 0 w 276070"/>
                <a:gd name="connsiteY13" fmla="*/ 23080 h 39259"/>
                <a:gd name="connsiteX14" fmla="*/ 0 w 276070"/>
                <a:gd name="connsiteY14" fmla="*/ 23080 h 39259"/>
                <a:gd name="connsiteX15" fmla="*/ 0 w 276070"/>
                <a:gd name="connsiteY15" fmla="*/ 18321 h 39259"/>
                <a:gd name="connsiteX16" fmla="*/ 0 w 276070"/>
                <a:gd name="connsiteY16" fmla="*/ 18321 h 39259"/>
                <a:gd name="connsiteX17" fmla="*/ 0 w 276070"/>
                <a:gd name="connsiteY17" fmla="*/ 18321 h 39259"/>
                <a:gd name="connsiteX18" fmla="*/ 50454 w 276070"/>
                <a:gd name="connsiteY18" fmla="*/ 6900 h 39259"/>
                <a:gd name="connsiteX19" fmla="*/ 137083 w 276070"/>
                <a:gd name="connsiteY19" fmla="*/ 238 h 39259"/>
                <a:gd name="connsiteX20" fmla="*/ 137083 w 276070"/>
                <a:gd name="connsiteY20" fmla="*/ 238 h 39259"/>
                <a:gd name="connsiteX21" fmla="*/ 51406 w 276070"/>
                <a:gd name="connsiteY21" fmla="*/ 5948 h 39259"/>
                <a:gd name="connsiteX22" fmla="*/ 0 w 276070"/>
                <a:gd name="connsiteY22" fmla="*/ 18321 h 39259"/>
                <a:gd name="connsiteX23" fmla="*/ 0 w 276070"/>
                <a:gd name="connsiteY23" fmla="*/ 18321 h 39259"/>
                <a:gd name="connsiteX24" fmla="*/ 0 w 276070"/>
                <a:gd name="connsiteY24" fmla="*/ 23080 h 39259"/>
                <a:gd name="connsiteX25" fmla="*/ 0 w 276070"/>
                <a:gd name="connsiteY25" fmla="*/ 24032 h 39259"/>
                <a:gd name="connsiteX26" fmla="*/ 952 w 276070"/>
                <a:gd name="connsiteY26" fmla="*/ 24032 h 39259"/>
                <a:gd name="connsiteX27" fmla="*/ 52358 w 276070"/>
                <a:gd name="connsiteY27" fmla="*/ 10707 h 39259"/>
                <a:gd name="connsiteX28" fmla="*/ 137083 w 276070"/>
                <a:gd name="connsiteY28" fmla="*/ 4045 h 39259"/>
                <a:gd name="connsiteX29" fmla="*/ 219904 w 276070"/>
                <a:gd name="connsiteY29" fmla="*/ 9755 h 39259"/>
                <a:gd name="connsiteX30" fmla="*/ 274166 w 276070"/>
                <a:gd name="connsiteY30" fmla="*/ 26887 h 39259"/>
                <a:gd name="connsiteX31" fmla="*/ 275118 w 276070"/>
                <a:gd name="connsiteY31" fmla="*/ 27839 h 39259"/>
                <a:gd name="connsiteX32" fmla="*/ 275118 w 276070"/>
                <a:gd name="connsiteY32" fmla="*/ 21176 h 39259"/>
                <a:gd name="connsiteX33" fmla="*/ 275118 w 276070"/>
                <a:gd name="connsiteY33" fmla="*/ 21176 h 39259"/>
                <a:gd name="connsiteX34" fmla="*/ 275118 w 276070"/>
                <a:gd name="connsiteY34" fmla="*/ 21176 h 39259"/>
                <a:gd name="connsiteX35" fmla="*/ 221808 w 276070"/>
                <a:gd name="connsiteY35" fmla="*/ 6900 h 39259"/>
                <a:gd name="connsiteX36" fmla="*/ 138987 w 276070"/>
                <a:gd name="connsiteY36" fmla="*/ 1189 h 39259"/>
                <a:gd name="connsiteX37" fmla="*/ 137083 w 276070"/>
                <a:gd name="connsiteY37" fmla="*/ 238 h 39259"/>
                <a:gd name="connsiteX38" fmla="*/ 137083 w 276070"/>
                <a:gd name="connsiteY38" fmla="*/ 238 h 39259"/>
                <a:gd name="connsiteX39" fmla="*/ 137083 w 276070"/>
                <a:gd name="connsiteY39" fmla="*/ 13562 h 39259"/>
                <a:gd name="connsiteX40" fmla="*/ 137083 w 276070"/>
                <a:gd name="connsiteY40" fmla="*/ 13562 h 39259"/>
                <a:gd name="connsiteX41" fmla="*/ 138987 w 276070"/>
                <a:gd name="connsiteY41" fmla="*/ 13562 h 39259"/>
                <a:gd name="connsiteX42" fmla="*/ 224664 w 276070"/>
                <a:gd name="connsiteY42" fmla="*/ 20224 h 39259"/>
                <a:gd name="connsiteX43" fmla="*/ 275118 w 276070"/>
                <a:gd name="connsiteY43" fmla="*/ 34501 h 39259"/>
                <a:gd name="connsiteX44" fmla="*/ 275118 w 276070"/>
                <a:gd name="connsiteY44" fmla="*/ 34501 h 39259"/>
                <a:gd name="connsiteX45" fmla="*/ 275118 w 276070"/>
                <a:gd name="connsiteY45" fmla="*/ 34501 h 39259"/>
                <a:gd name="connsiteX46" fmla="*/ 275118 w 276070"/>
                <a:gd name="connsiteY46" fmla="*/ 39259 h 39259"/>
                <a:gd name="connsiteX47" fmla="*/ 275118 w 276070"/>
                <a:gd name="connsiteY47" fmla="*/ 39259 h 39259"/>
                <a:gd name="connsiteX48" fmla="*/ 275118 w 276070"/>
                <a:gd name="connsiteY48" fmla="*/ 39259 h 39259"/>
                <a:gd name="connsiteX49" fmla="*/ 224664 w 276070"/>
                <a:gd name="connsiteY49" fmla="*/ 24032 h 39259"/>
                <a:gd name="connsiteX50" fmla="*/ 139939 w 276070"/>
                <a:gd name="connsiteY50" fmla="*/ 18321 h 39259"/>
                <a:gd name="connsiteX51" fmla="*/ 137083 w 276070"/>
                <a:gd name="connsiteY51" fmla="*/ 18321 h 39259"/>
                <a:gd name="connsiteX52" fmla="*/ 134227 w 276070"/>
                <a:gd name="connsiteY52" fmla="*/ 18321 h 39259"/>
                <a:gd name="connsiteX53" fmla="*/ 49502 w 276070"/>
                <a:gd name="connsiteY53" fmla="*/ 24032 h 39259"/>
                <a:gd name="connsiteX54" fmla="*/ 952 w 276070"/>
                <a:gd name="connsiteY54" fmla="*/ 39259 h 39259"/>
                <a:gd name="connsiteX55" fmla="*/ 952 w 276070"/>
                <a:gd name="connsiteY55" fmla="*/ 39259 h 39259"/>
                <a:gd name="connsiteX56" fmla="*/ 952 w 276070"/>
                <a:gd name="connsiteY56" fmla="*/ 39259 h 39259"/>
                <a:gd name="connsiteX57" fmla="*/ 952 w 276070"/>
                <a:gd name="connsiteY57" fmla="*/ 34501 h 39259"/>
                <a:gd name="connsiteX58" fmla="*/ 952 w 276070"/>
                <a:gd name="connsiteY58" fmla="*/ 34501 h 39259"/>
                <a:gd name="connsiteX59" fmla="*/ 952 w 276070"/>
                <a:gd name="connsiteY59" fmla="*/ 34501 h 39259"/>
                <a:gd name="connsiteX60" fmla="*/ 48550 w 276070"/>
                <a:gd name="connsiteY60" fmla="*/ 20224 h 39259"/>
                <a:gd name="connsiteX61" fmla="*/ 137083 w 276070"/>
                <a:gd name="connsiteY61" fmla="*/ 13562 h 39259"/>
                <a:gd name="connsiteX62" fmla="*/ 137083 w 276070"/>
                <a:gd name="connsiteY62" fmla="*/ 13562 h 39259"/>
                <a:gd name="connsiteX63" fmla="*/ 137083 w 276070"/>
                <a:gd name="connsiteY63" fmla="*/ 13562 h 39259"/>
                <a:gd name="connsiteX64" fmla="*/ 48550 w 276070"/>
                <a:gd name="connsiteY64" fmla="*/ 19273 h 39259"/>
                <a:gd name="connsiteX65" fmla="*/ 952 w 276070"/>
                <a:gd name="connsiteY65" fmla="*/ 33549 h 39259"/>
                <a:gd name="connsiteX66" fmla="*/ 952 w 276070"/>
                <a:gd name="connsiteY66" fmla="*/ 33549 h 39259"/>
                <a:gd name="connsiteX67" fmla="*/ 952 w 276070"/>
                <a:gd name="connsiteY67" fmla="*/ 38308 h 39259"/>
                <a:gd name="connsiteX68" fmla="*/ 952 w 276070"/>
                <a:gd name="connsiteY68" fmla="*/ 39259 h 39259"/>
                <a:gd name="connsiteX69" fmla="*/ 1904 w 276070"/>
                <a:gd name="connsiteY69" fmla="*/ 39259 h 39259"/>
                <a:gd name="connsiteX70" fmla="*/ 49502 w 276070"/>
                <a:gd name="connsiteY70" fmla="*/ 24032 h 39259"/>
                <a:gd name="connsiteX71" fmla="*/ 134227 w 276070"/>
                <a:gd name="connsiteY71" fmla="*/ 18321 h 39259"/>
                <a:gd name="connsiteX72" fmla="*/ 137083 w 276070"/>
                <a:gd name="connsiteY72" fmla="*/ 18321 h 39259"/>
                <a:gd name="connsiteX73" fmla="*/ 139939 w 276070"/>
                <a:gd name="connsiteY73" fmla="*/ 18321 h 39259"/>
                <a:gd name="connsiteX74" fmla="*/ 224664 w 276070"/>
                <a:gd name="connsiteY74" fmla="*/ 24032 h 39259"/>
                <a:gd name="connsiteX75" fmla="*/ 275118 w 276070"/>
                <a:gd name="connsiteY75" fmla="*/ 39259 h 39259"/>
                <a:gd name="connsiteX76" fmla="*/ 276070 w 276070"/>
                <a:gd name="connsiteY76" fmla="*/ 39259 h 39259"/>
                <a:gd name="connsiteX77" fmla="*/ 276070 w 276070"/>
                <a:gd name="connsiteY77" fmla="*/ 34501 h 39259"/>
                <a:gd name="connsiteX78" fmla="*/ 276070 w 276070"/>
                <a:gd name="connsiteY78" fmla="*/ 34501 h 39259"/>
                <a:gd name="connsiteX79" fmla="*/ 276070 w 276070"/>
                <a:gd name="connsiteY79" fmla="*/ 34501 h 39259"/>
                <a:gd name="connsiteX80" fmla="*/ 225616 w 276070"/>
                <a:gd name="connsiteY80" fmla="*/ 20224 h 39259"/>
                <a:gd name="connsiteX81" fmla="*/ 139939 w 276070"/>
                <a:gd name="connsiteY81" fmla="*/ 13562 h 39259"/>
                <a:gd name="connsiteX82" fmla="*/ 137083 w 276070"/>
                <a:gd name="connsiteY82" fmla="*/ 13562 h 39259"/>
                <a:gd name="connsiteX83" fmla="*/ 137083 w 276070"/>
                <a:gd name="connsiteY83" fmla="*/ 13562 h 3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76070" h="39259">
                  <a:moveTo>
                    <a:pt x="137083" y="238"/>
                  </a:moveTo>
                  <a:lnTo>
                    <a:pt x="138987" y="238"/>
                  </a:lnTo>
                  <a:cubicBezTo>
                    <a:pt x="168498" y="238"/>
                    <a:pt x="198009" y="2141"/>
                    <a:pt x="220856" y="5948"/>
                  </a:cubicBezTo>
                  <a:cubicBezTo>
                    <a:pt x="238943" y="9755"/>
                    <a:pt x="267502" y="15466"/>
                    <a:pt x="274166" y="20224"/>
                  </a:cubicBezTo>
                  <a:lnTo>
                    <a:pt x="274166" y="20224"/>
                  </a:lnTo>
                  <a:lnTo>
                    <a:pt x="274166" y="20224"/>
                  </a:lnTo>
                  <a:lnTo>
                    <a:pt x="274166" y="25935"/>
                  </a:lnTo>
                  <a:lnTo>
                    <a:pt x="274166" y="25935"/>
                  </a:lnTo>
                  <a:lnTo>
                    <a:pt x="274166" y="25935"/>
                  </a:lnTo>
                  <a:cubicBezTo>
                    <a:pt x="267502" y="19273"/>
                    <a:pt x="238943" y="12611"/>
                    <a:pt x="218952" y="8804"/>
                  </a:cubicBezTo>
                  <a:cubicBezTo>
                    <a:pt x="195153" y="4997"/>
                    <a:pt x="166594" y="3093"/>
                    <a:pt x="136131" y="3093"/>
                  </a:cubicBezTo>
                  <a:cubicBezTo>
                    <a:pt x="103764" y="3093"/>
                    <a:pt x="74253" y="4997"/>
                    <a:pt x="51406" y="9755"/>
                  </a:cubicBezTo>
                  <a:cubicBezTo>
                    <a:pt x="29511" y="14514"/>
                    <a:pt x="5712" y="19273"/>
                    <a:pt x="0" y="23080"/>
                  </a:cubicBezTo>
                  <a:lnTo>
                    <a:pt x="0" y="23080"/>
                  </a:lnTo>
                  <a:lnTo>
                    <a:pt x="0" y="23080"/>
                  </a:lnTo>
                  <a:lnTo>
                    <a:pt x="0" y="18321"/>
                  </a:lnTo>
                  <a:lnTo>
                    <a:pt x="0" y="18321"/>
                  </a:lnTo>
                  <a:lnTo>
                    <a:pt x="0" y="18321"/>
                  </a:lnTo>
                  <a:cubicBezTo>
                    <a:pt x="8568" y="13562"/>
                    <a:pt x="34271" y="9755"/>
                    <a:pt x="50454" y="6900"/>
                  </a:cubicBezTo>
                  <a:cubicBezTo>
                    <a:pt x="75205" y="2141"/>
                    <a:pt x="104716" y="238"/>
                    <a:pt x="137083" y="238"/>
                  </a:cubicBezTo>
                  <a:lnTo>
                    <a:pt x="137083" y="238"/>
                  </a:lnTo>
                  <a:cubicBezTo>
                    <a:pt x="104716" y="-714"/>
                    <a:pt x="75205" y="1189"/>
                    <a:pt x="51406" y="5948"/>
                  </a:cubicBezTo>
                  <a:cubicBezTo>
                    <a:pt x="34271" y="9755"/>
                    <a:pt x="8568" y="13562"/>
                    <a:pt x="0" y="18321"/>
                  </a:cubicBezTo>
                  <a:lnTo>
                    <a:pt x="0" y="18321"/>
                  </a:lnTo>
                  <a:lnTo>
                    <a:pt x="0" y="23080"/>
                  </a:lnTo>
                  <a:lnTo>
                    <a:pt x="0" y="24032"/>
                  </a:lnTo>
                  <a:lnTo>
                    <a:pt x="952" y="24032"/>
                  </a:lnTo>
                  <a:cubicBezTo>
                    <a:pt x="6664" y="20224"/>
                    <a:pt x="30463" y="15466"/>
                    <a:pt x="52358" y="10707"/>
                  </a:cubicBezTo>
                  <a:cubicBezTo>
                    <a:pt x="75205" y="5948"/>
                    <a:pt x="104716" y="4045"/>
                    <a:pt x="137083" y="4045"/>
                  </a:cubicBezTo>
                  <a:cubicBezTo>
                    <a:pt x="167546" y="4045"/>
                    <a:pt x="197057" y="5948"/>
                    <a:pt x="219904" y="9755"/>
                  </a:cubicBezTo>
                  <a:cubicBezTo>
                    <a:pt x="239895" y="13562"/>
                    <a:pt x="268454" y="20224"/>
                    <a:pt x="274166" y="26887"/>
                  </a:cubicBezTo>
                  <a:lnTo>
                    <a:pt x="275118" y="27839"/>
                  </a:lnTo>
                  <a:lnTo>
                    <a:pt x="275118" y="21176"/>
                  </a:lnTo>
                  <a:lnTo>
                    <a:pt x="275118" y="21176"/>
                  </a:lnTo>
                  <a:lnTo>
                    <a:pt x="275118" y="21176"/>
                  </a:lnTo>
                  <a:cubicBezTo>
                    <a:pt x="268454" y="15466"/>
                    <a:pt x="239895" y="9755"/>
                    <a:pt x="221808" y="6900"/>
                  </a:cubicBezTo>
                  <a:cubicBezTo>
                    <a:pt x="198961" y="3093"/>
                    <a:pt x="169450" y="1189"/>
                    <a:pt x="138987" y="1189"/>
                  </a:cubicBezTo>
                  <a:lnTo>
                    <a:pt x="137083" y="238"/>
                  </a:lnTo>
                  <a:lnTo>
                    <a:pt x="137083" y="238"/>
                  </a:lnTo>
                  <a:close/>
                  <a:moveTo>
                    <a:pt x="137083" y="13562"/>
                  </a:moveTo>
                  <a:lnTo>
                    <a:pt x="137083" y="13562"/>
                  </a:lnTo>
                  <a:lnTo>
                    <a:pt x="138987" y="13562"/>
                  </a:lnTo>
                  <a:cubicBezTo>
                    <a:pt x="170402" y="13562"/>
                    <a:pt x="199913" y="15466"/>
                    <a:pt x="224664" y="20224"/>
                  </a:cubicBezTo>
                  <a:cubicBezTo>
                    <a:pt x="247511" y="24983"/>
                    <a:pt x="272262" y="31645"/>
                    <a:pt x="275118" y="34501"/>
                  </a:cubicBezTo>
                  <a:lnTo>
                    <a:pt x="275118" y="34501"/>
                  </a:lnTo>
                  <a:lnTo>
                    <a:pt x="275118" y="34501"/>
                  </a:lnTo>
                  <a:lnTo>
                    <a:pt x="275118" y="39259"/>
                  </a:lnTo>
                  <a:lnTo>
                    <a:pt x="275118" y="39259"/>
                  </a:lnTo>
                  <a:lnTo>
                    <a:pt x="275118" y="39259"/>
                  </a:lnTo>
                  <a:cubicBezTo>
                    <a:pt x="267502" y="34501"/>
                    <a:pt x="248463" y="28790"/>
                    <a:pt x="224664" y="24032"/>
                  </a:cubicBezTo>
                  <a:cubicBezTo>
                    <a:pt x="200865" y="19273"/>
                    <a:pt x="171354" y="18321"/>
                    <a:pt x="139939" y="18321"/>
                  </a:cubicBezTo>
                  <a:lnTo>
                    <a:pt x="137083" y="18321"/>
                  </a:lnTo>
                  <a:lnTo>
                    <a:pt x="134227" y="18321"/>
                  </a:lnTo>
                  <a:cubicBezTo>
                    <a:pt x="99956" y="18321"/>
                    <a:pt x="72349" y="20224"/>
                    <a:pt x="49502" y="24032"/>
                  </a:cubicBezTo>
                  <a:cubicBezTo>
                    <a:pt x="23799" y="28790"/>
                    <a:pt x="5712" y="35452"/>
                    <a:pt x="952" y="39259"/>
                  </a:cubicBezTo>
                  <a:lnTo>
                    <a:pt x="952" y="39259"/>
                  </a:lnTo>
                  <a:lnTo>
                    <a:pt x="952" y="39259"/>
                  </a:lnTo>
                  <a:lnTo>
                    <a:pt x="952" y="34501"/>
                  </a:lnTo>
                  <a:lnTo>
                    <a:pt x="952" y="34501"/>
                  </a:lnTo>
                  <a:lnTo>
                    <a:pt x="952" y="34501"/>
                  </a:lnTo>
                  <a:cubicBezTo>
                    <a:pt x="9520" y="29742"/>
                    <a:pt x="25703" y="24983"/>
                    <a:pt x="48550" y="20224"/>
                  </a:cubicBezTo>
                  <a:cubicBezTo>
                    <a:pt x="73301" y="15466"/>
                    <a:pt x="101860" y="13562"/>
                    <a:pt x="137083" y="13562"/>
                  </a:cubicBezTo>
                  <a:lnTo>
                    <a:pt x="137083" y="13562"/>
                  </a:lnTo>
                  <a:lnTo>
                    <a:pt x="137083" y="13562"/>
                  </a:lnTo>
                  <a:cubicBezTo>
                    <a:pt x="101860" y="13562"/>
                    <a:pt x="73301" y="14514"/>
                    <a:pt x="48550" y="19273"/>
                  </a:cubicBezTo>
                  <a:cubicBezTo>
                    <a:pt x="25703" y="23080"/>
                    <a:pt x="9520" y="28790"/>
                    <a:pt x="952" y="33549"/>
                  </a:cubicBezTo>
                  <a:lnTo>
                    <a:pt x="952" y="33549"/>
                  </a:lnTo>
                  <a:lnTo>
                    <a:pt x="952" y="38308"/>
                  </a:lnTo>
                  <a:lnTo>
                    <a:pt x="952" y="39259"/>
                  </a:lnTo>
                  <a:lnTo>
                    <a:pt x="1904" y="39259"/>
                  </a:lnTo>
                  <a:cubicBezTo>
                    <a:pt x="5712" y="36404"/>
                    <a:pt x="24751" y="28790"/>
                    <a:pt x="49502" y="24032"/>
                  </a:cubicBezTo>
                  <a:cubicBezTo>
                    <a:pt x="73301" y="20224"/>
                    <a:pt x="99956" y="18321"/>
                    <a:pt x="134227" y="18321"/>
                  </a:cubicBezTo>
                  <a:lnTo>
                    <a:pt x="137083" y="18321"/>
                  </a:lnTo>
                  <a:lnTo>
                    <a:pt x="139939" y="18321"/>
                  </a:lnTo>
                  <a:cubicBezTo>
                    <a:pt x="171354" y="18321"/>
                    <a:pt x="200865" y="20224"/>
                    <a:pt x="224664" y="24032"/>
                  </a:cubicBezTo>
                  <a:cubicBezTo>
                    <a:pt x="248463" y="28790"/>
                    <a:pt x="267502" y="34501"/>
                    <a:pt x="275118" y="39259"/>
                  </a:cubicBezTo>
                  <a:lnTo>
                    <a:pt x="276070" y="39259"/>
                  </a:lnTo>
                  <a:lnTo>
                    <a:pt x="276070" y="34501"/>
                  </a:lnTo>
                  <a:lnTo>
                    <a:pt x="276070" y="34501"/>
                  </a:lnTo>
                  <a:lnTo>
                    <a:pt x="276070" y="34501"/>
                  </a:lnTo>
                  <a:cubicBezTo>
                    <a:pt x="272262" y="30694"/>
                    <a:pt x="248463" y="24032"/>
                    <a:pt x="225616" y="20224"/>
                  </a:cubicBezTo>
                  <a:cubicBezTo>
                    <a:pt x="201817" y="15466"/>
                    <a:pt x="171354" y="13562"/>
                    <a:pt x="139939" y="13562"/>
                  </a:cubicBezTo>
                  <a:lnTo>
                    <a:pt x="137083" y="13562"/>
                  </a:lnTo>
                  <a:lnTo>
                    <a:pt x="137083" y="135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3" name="Freeform 37">
              <a:extLst>
                <a:ext uri="{FF2B5EF4-FFF2-40B4-BE49-F238E27FC236}">
                  <a16:creationId xmlns:a16="http://schemas.microsoft.com/office/drawing/2014/main" id="{458C7EE3-D8B5-AC39-E56C-467ECF0CADAB}"/>
                </a:ext>
              </a:extLst>
            </p:cNvPr>
            <p:cNvSpPr/>
            <p:nvPr/>
          </p:nvSpPr>
          <p:spPr>
            <a:xfrm>
              <a:off x="4141584" y="5771336"/>
              <a:ext cx="241799" cy="29503"/>
            </a:xfrm>
            <a:custGeom>
              <a:avLst/>
              <a:gdLst>
                <a:gd name="connsiteX0" fmla="*/ 119948 w 241799"/>
                <a:gd name="connsiteY0" fmla="*/ 0 h 29503"/>
                <a:gd name="connsiteX1" fmla="*/ 234184 w 241799"/>
                <a:gd name="connsiteY1" fmla="*/ 17131 h 29503"/>
                <a:gd name="connsiteX2" fmla="*/ 241799 w 241799"/>
                <a:gd name="connsiteY2" fmla="*/ 29504 h 29503"/>
                <a:gd name="connsiteX3" fmla="*/ 119948 w 241799"/>
                <a:gd name="connsiteY3" fmla="*/ 11421 h 29503"/>
                <a:gd name="connsiteX4" fmla="*/ 0 w 241799"/>
                <a:gd name="connsiteY4" fmla="*/ 29504 h 29503"/>
                <a:gd name="connsiteX5" fmla="*/ 8568 w 241799"/>
                <a:gd name="connsiteY5" fmla="*/ 15228 h 29503"/>
                <a:gd name="connsiteX6" fmla="*/ 119948 w 241799"/>
                <a:gd name="connsiteY6" fmla="*/ 0 h 29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3">
                  <a:moveTo>
                    <a:pt x="119948" y="0"/>
                  </a:moveTo>
                  <a:cubicBezTo>
                    <a:pt x="170402" y="0"/>
                    <a:pt x="214192" y="6662"/>
                    <a:pt x="234184" y="17131"/>
                  </a:cubicBezTo>
                  <a:lnTo>
                    <a:pt x="241799" y="29504"/>
                  </a:lnTo>
                  <a:cubicBezTo>
                    <a:pt x="224664" y="19986"/>
                    <a:pt x="177066" y="10469"/>
                    <a:pt x="119948" y="11421"/>
                  </a:cubicBezTo>
                  <a:cubicBezTo>
                    <a:pt x="73302" y="11421"/>
                    <a:pt x="24751" y="16180"/>
                    <a:pt x="0" y="29504"/>
                  </a:cubicBezTo>
                  <a:lnTo>
                    <a:pt x="8568" y="15228"/>
                  </a:lnTo>
                  <a:cubicBezTo>
                    <a:pt x="28559" y="5710"/>
                    <a:pt x="77109" y="0"/>
                    <a:pt x="11994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4" name="Freeform 38">
              <a:extLst>
                <a:ext uri="{FF2B5EF4-FFF2-40B4-BE49-F238E27FC236}">
                  <a16:creationId xmlns:a16="http://schemas.microsoft.com/office/drawing/2014/main" id="{61E4F748-8430-409D-716A-BE2F744363C8}"/>
                </a:ext>
              </a:extLst>
            </p:cNvPr>
            <p:cNvSpPr/>
            <p:nvPr/>
          </p:nvSpPr>
          <p:spPr>
            <a:xfrm>
              <a:off x="4140632" y="5772185"/>
              <a:ext cx="242751" cy="31510"/>
            </a:xfrm>
            <a:custGeom>
              <a:avLst/>
              <a:gdLst>
                <a:gd name="connsiteX0" fmla="*/ 120900 w 242751"/>
                <a:gd name="connsiteY0" fmla="*/ 103 h 31510"/>
                <a:gd name="connsiteX1" fmla="*/ 123756 w 242751"/>
                <a:gd name="connsiteY1" fmla="*/ 103 h 31510"/>
                <a:gd name="connsiteX2" fmla="*/ 235136 w 242751"/>
                <a:gd name="connsiteY2" fmla="*/ 17234 h 31510"/>
                <a:gd name="connsiteX3" fmla="*/ 242751 w 242751"/>
                <a:gd name="connsiteY3" fmla="*/ 29607 h 31510"/>
                <a:gd name="connsiteX4" fmla="*/ 242751 w 242751"/>
                <a:gd name="connsiteY4" fmla="*/ 29607 h 31510"/>
                <a:gd name="connsiteX5" fmla="*/ 242751 w 242751"/>
                <a:gd name="connsiteY5" fmla="*/ 29607 h 31510"/>
                <a:gd name="connsiteX6" fmla="*/ 132323 w 242751"/>
                <a:gd name="connsiteY6" fmla="*/ 11524 h 31510"/>
                <a:gd name="connsiteX7" fmla="*/ 120900 w 242751"/>
                <a:gd name="connsiteY7" fmla="*/ 11524 h 31510"/>
                <a:gd name="connsiteX8" fmla="*/ 0 w 242751"/>
                <a:gd name="connsiteY8" fmla="*/ 29607 h 31510"/>
                <a:gd name="connsiteX9" fmla="*/ 0 w 242751"/>
                <a:gd name="connsiteY9" fmla="*/ 29607 h 31510"/>
                <a:gd name="connsiteX10" fmla="*/ 0 w 242751"/>
                <a:gd name="connsiteY10" fmla="*/ 29607 h 31510"/>
                <a:gd name="connsiteX11" fmla="*/ 8568 w 242751"/>
                <a:gd name="connsiteY11" fmla="*/ 15331 h 31510"/>
                <a:gd name="connsiteX12" fmla="*/ 120900 w 242751"/>
                <a:gd name="connsiteY12" fmla="*/ 103 h 31510"/>
                <a:gd name="connsiteX13" fmla="*/ 120900 w 242751"/>
                <a:gd name="connsiteY13" fmla="*/ 103 h 31510"/>
                <a:gd name="connsiteX14" fmla="*/ 9520 w 242751"/>
                <a:gd name="connsiteY14" fmla="*/ 15331 h 31510"/>
                <a:gd name="connsiteX15" fmla="*/ 952 w 242751"/>
                <a:gd name="connsiteY15" fmla="*/ 30559 h 31510"/>
                <a:gd name="connsiteX16" fmla="*/ 0 w 242751"/>
                <a:gd name="connsiteY16" fmla="*/ 31510 h 31510"/>
                <a:gd name="connsiteX17" fmla="*/ 952 w 242751"/>
                <a:gd name="connsiteY17" fmla="*/ 30559 h 31510"/>
                <a:gd name="connsiteX18" fmla="*/ 120900 w 242751"/>
                <a:gd name="connsiteY18" fmla="*/ 12476 h 31510"/>
                <a:gd name="connsiteX19" fmla="*/ 132323 w 242751"/>
                <a:gd name="connsiteY19" fmla="*/ 12476 h 31510"/>
                <a:gd name="connsiteX20" fmla="*/ 241799 w 242751"/>
                <a:gd name="connsiteY20" fmla="*/ 30559 h 31510"/>
                <a:gd name="connsiteX21" fmla="*/ 242751 w 242751"/>
                <a:gd name="connsiteY21" fmla="*/ 31510 h 31510"/>
                <a:gd name="connsiteX22" fmla="*/ 235136 w 242751"/>
                <a:gd name="connsiteY22" fmla="*/ 18186 h 31510"/>
                <a:gd name="connsiteX23" fmla="*/ 122804 w 242751"/>
                <a:gd name="connsiteY23" fmla="*/ 1054 h 31510"/>
                <a:gd name="connsiteX24" fmla="*/ 120900 w 242751"/>
                <a:gd name="connsiteY24" fmla="*/ 103 h 31510"/>
                <a:gd name="connsiteX25" fmla="*/ 120900 w 242751"/>
                <a:gd name="connsiteY25" fmla="*/ 103 h 3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2751" h="31510">
                  <a:moveTo>
                    <a:pt x="120900" y="103"/>
                  </a:moveTo>
                  <a:lnTo>
                    <a:pt x="123756" y="103"/>
                  </a:lnTo>
                  <a:cubicBezTo>
                    <a:pt x="173258" y="103"/>
                    <a:pt x="216096" y="7717"/>
                    <a:pt x="235136" y="17234"/>
                  </a:cubicBezTo>
                  <a:lnTo>
                    <a:pt x="242751" y="29607"/>
                  </a:lnTo>
                  <a:lnTo>
                    <a:pt x="242751" y="29607"/>
                  </a:lnTo>
                  <a:lnTo>
                    <a:pt x="242751" y="29607"/>
                  </a:lnTo>
                  <a:cubicBezTo>
                    <a:pt x="226568" y="21041"/>
                    <a:pt x="183730" y="11524"/>
                    <a:pt x="132323" y="11524"/>
                  </a:cubicBezTo>
                  <a:lnTo>
                    <a:pt x="120900" y="11524"/>
                  </a:lnTo>
                  <a:cubicBezTo>
                    <a:pt x="74254" y="11524"/>
                    <a:pt x="25703" y="16282"/>
                    <a:pt x="0" y="29607"/>
                  </a:cubicBezTo>
                  <a:lnTo>
                    <a:pt x="0" y="29607"/>
                  </a:lnTo>
                  <a:lnTo>
                    <a:pt x="0" y="29607"/>
                  </a:lnTo>
                  <a:lnTo>
                    <a:pt x="8568" y="15331"/>
                  </a:lnTo>
                  <a:cubicBezTo>
                    <a:pt x="29511" y="4861"/>
                    <a:pt x="78061" y="103"/>
                    <a:pt x="120900" y="103"/>
                  </a:cubicBezTo>
                  <a:lnTo>
                    <a:pt x="120900" y="103"/>
                  </a:lnTo>
                  <a:cubicBezTo>
                    <a:pt x="77109" y="-849"/>
                    <a:pt x="29511" y="4861"/>
                    <a:pt x="9520" y="15331"/>
                  </a:cubicBezTo>
                  <a:lnTo>
                    <a:pt x="952" y="30559"/>
                  </a:lnTo>
                  <a:lnTo>
                    <a:pt x="0" y="31510"/>
                  </a:lnTo>
                  <a:lnTo>
                    <a:pt x="952" y="30559"/>
                  </a:lnTo>
                  <a:cubicBezTo>
                    <a:pt x="25703" y="17234"/>
                    <a:pt x="75205" y="12476"/>
                    <a:pt x="120900" y="12476"/>
                  </a:cubicBezTo>
                  <a:lnTo>
                    <a:pt x="132323" y="12476"/>
                  </a:lnTo>
                  <a:cubicBezTo>
                    <a:pt x="183730" y="12476"/>
                    <a:pt x="226568" y="21993"/>
                    <a:pt x="241799" y="30559"/>
                  </a:cubicBezTo>
                  <a:lnTo>
                    <a:pt x="242751" y="31510"/>
                  </a:lnTo>
                  <a:lnTo>
                    <a:pt x="235136" y="18186"/>
                  </a:lnTo>
                  <a:cubicBezTo>
                    <a:pt x="215144" y="7717"/>
                    <a:pt x="172306" y="1054"/>
                    <a:pt x="122804" y="1054"/>
                  </a:cubicBezTo>
                  <a:lnTo>
                    <a:pt x="120900" y="103"/>
                  </a:lnTo>
                  <a:lnTo>
                    <a:pt x="120900" y="10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5" name="Freeform 39">
              <a:extLst>
                <a:ext uri="{FF2B5EF4-FFF2-40B4-BE49-F238E27FC236}">
                  <a16:creationId xmlns:a16="http://schemas.microsoft.com/office/drawing/2014/main" id="{BCF04A36-6CDC-709B-7524-DADA7F38C8DF}"/>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6" name="Freeform 40">
              <a:extLst>
                <a:ext uri="{FF2B5EF4-FFF2-40B4-BE49-F238E27FC236}">
                  <a16:creationId xmlns:a16="http://schemas.microsoft.com/office/drawing/2014/main" id="{53572AB2-E587-A914-F862-7798B6BF2C14}"/>
                </a:ext>
              </a:extLst>
            </p:cNvPr>
            <p:cNvSpPr/>
            <p:nvPr/>
          </p:nvSpPr>
          <p:spPr>
            <a:xfrm>
              <a:off x="4139680" y="5771093"/>
              <a:ext cx="247511" cy="32601"/>
            </a:xfrm>
            <a:custGeom>
              <a:avLst/>
              <a:gdLst>
                <a:gd name="connsiteX0" fmla="*/ 122804 w 247511"/>
                <a:gd name="connsiteY0" fmla="*/ 243 h 32601"/>
                <a:gd name="connsiteX1" fmla="*/ 123756 w 247511"/>
                <a:gd name="connsiteY1" fmla="*/ 243 h 32601"/>
                <a:gd name="connsiteX2" fmla="*/ 198009 w 247511"/>
                <a:gd name="connsiteY2" fmla="*/ 5953 h 32601"/>
                <a:gd name="connsiteX3" fmla="*/ 237040 w 247511"/>
                <a:gd name="connsiteY3" fmla="*/ 18326 h 32601"/>
                <a:gd name="connsiteX4" fmla="*/ 239896 w 247511"/>
                <a:gd name="connsiteY4" fmla="*/ 23084 h 32601"/>
                <a:gd name="connsiteX5" fmla="*/ 239896 w 247511"/>
                <a:gd name="connsiteY5" fmla="*/ 23084 h 32601"/>
                <a:gd name="connsiteX6" fmla="*/ 239896 w 247511"/>
                <a:gd name="connsiteY6" fmla="*/ 23084 h 32601"/>
                <a:gd name="connsiteX7" fmla="*/ 196105 w 247511"/>
                <a:gd name="connsiteY7" fmla="*/ 7856 h 32601"/>
                <a:gd name="connsiteX8" fmla="*/ 121852 w 247511"/>
                <a:gd name="connsiteY8" fmla="*/ 2146 h 32601"/>
                <a:gd name="connsiteX9" fmla="*/ 45695 w 247511"/>
                <a:gd name="connsiteY9" fmla="*/ 7856 h 32601"/>
                <a:gd name="connsiteX10" fmla="*/ 7616 w 247511"/>
                <a:gd name="connsiteY10" fmla="*/ 19277 h 32601"/>
                <a:gd name="connsiteX11" fmla="*/ 7616 w 247511"/>
                <a:gd name="connsiteY11" fmla="*/ 19277 h 32601"/>
                <a:gd name="connsiteX12" fmla="*/ 7616 w 247511"/>
                <a:gd name="connsiteY12" fmla="*/ 19277 h 32601"/>
                <a:gd name="connsiteX13" fmla="*/ 10472 w 247511"/>
                <a:gd name="connsiteY13" fmla="*/ 15470 h 32601"/>
                <a:gd name="connsiteX14" fmla="*/ 44743 w 247511"/>
                <a:gd name="connsiteY14" fmla="*/ 5001 h 32601"/>
                <a:gd name="connsiteX15" fmla="*/ 122804 w 247511"/>
                <a:gd name="connsiteY15" fmla="*/ 243 h 32601"/>
                <a:gd name="connsiteX16" fmla="*/ 122804 w 247511"/>
                <a:gd name="connsiteY16" fmla="*/ 243 h 32601"/>
                <a:gd name="connsiteX17" fmla="*/ 46647 w 247511"/>
                <a:gd name="connsiteY17" fmla="*/ 5001 h 32601"/>
                <a:gd name="connsiteX18" fmla="*/ 12376 w 247511"/>
                <a:gd name="connsiteY18" fmla="*/ 15470 h 32601"/>
                <a:gd name="connsiteX19" fmla="*/ 9520 w 247511"/>
                <a:gd name="connsiteY19" fmla="*/ 20229 h 32601"/>
                <a:gd name="connsiteX20" fmla="*/ 9520 w 247511"/>
                <a:gd name="connsiteY20" fmla="*/ 20229 h 32601"/>
                <a:gd name="connsiteX21" fmla="*/ 47598 w 247511"/>
                <a:gd name="connsiteY21" fmla="*/ 8808 h 32601"/>
                <a:gd name="connsiteX22" fmla="*/ 123756 w 247511"/>
                <a:gd name="connsiteY22" fmla="*/ 3098 h 32601"/>
                <a:gd name="connsiteX23" fmla="*/ 198009 w 247511"/>
                <a:gd name="connsiteY23" fmla="*/ 8808 h 32601"/>
                <a:gd name="connsiteX24" fmla="*/ 241800 w 247511"/>
                <a:gd name="connsiteY24" fmla="*/ 24036 h 32601"/>
                <a:gd name="connsiteX25" fmla="*/ 242751 w 247511"/>
                <a:gd name="connsiteY25" fmla="*/ 24036 h 32601"/>
                <a:gd name="connsiteX26" fmla="*/ 239896 w 247511"/>
                <a:gd name="connsiteY26" fmla="*/ 19277 h 32601"/>
                <a:gd name="connsiteX27" fmla="*/ 200865 w 247511"/>
                <a:gd name="connsiteY27" fmla="*/ 5953 h 32601"/>
                <a:gd name="connsiteX28" fmla="*/ 126612 w 247511"/>
                <a:gd name="connsiteY28" fmla="*/ 243 h 32601"/>
                <a:gd name="connsiteX29" fmla="*/ 122804 w 247511"/>
                <a:gd name="connsiteY29" fmla="*/ 243 h 32601"/>
                <a:gd name="connsiteX30" fmla="*/ 122804 w 247511"/>
                <a:gd name="connsiteY30" fmla="*/ 243 h 32601"/>
                <a:gd name="connsiteX31" fmla="*/ 122804 w 247511"/>
                <a:gd name="connsiteY31" fmla="*/ 10712 h 32601"/>
                <a:gd name="connsiteX32" fmla="*/ 122804 w 247511"/>
                <a:gd name="connsiteY32" fmla="*/ 10712 h 32601"/>
                <a:gd name="connsiteX33" fmla="*/ 124708 w 247511"/>
                <a:gd name="connsiteY33" fmla="*/ 10712 h 32601"/>
                <a:gd name="connsiteX34" fmla="*/ 200865 w 247511"/>
                <a:gd name="connsiteY34" fmla="*/ 16422 h 32601"/>
                <a:gd name="connsiteX35" fmla="*/ 243703 w 247511"/>
                <a:gd name="connsiteY35" fmla="*/ 28795 h 32601"/>
                <a:gd name="connsiteX36" fmla="*/ 245608 w 247511"/>
                <a:gd name="connsiteY36" fmla="*/ 32602 h 32601"/>
                <a:gd name="connsiteX37" fmla="*/ 245608 w 247511"/>
                <a:gd name="connsiteY37" fmla="*/ 32602 h 32601"/>
                <a:gd name="connsiteX38" fmla="*/ 245608 w 247511"/>
                <a:gd name="connsiteY38" fmla="*/ 32602 h 32601"/>
                <a:gd name="connsiteX39" fmla="*/ 199913 w 247511"/>
                <a:gd name="connsiteY39" fmla="*/ 19277 h 32601"/>
                <a:gd name="connsiteX40" fmla="*/ 124708 w 247511"/>
                <a:gd name="connsiteY40" fmla="*/ 13567 h 32601"/>
                <a:gd name="connsiteX41" fmla="*/ 121852 w 247511"/>
                <a:gd name="connsiteY41" fmla="*/ 13567 h 32601"/>
                <a:gd name="connsiteX42" fmla="*/ 118996 w 247511"/>
                <a:gd name="connsiteY42" fmla="*/ 13567 h 32601"/>
                <a:gd name="connsiteX43" fmla="*/ 42838 w 247511"/>
                <a:gd name="connsiteY43" fmla="*/ 19277 h 32601"/>
                <a:gd name="connsiteX44" fmla="*/ 0 w 247511"/>
                <a:gd name="connsiteY44" fmla="*/ 32602 h 32601"/>
                <a:gd name="connsiteX45" fmla="*/ 0 w 247511"/>
                <a:gd name="connsiteY45" fmla="*/ 32602 h 32601"/>
                <a:gd name="connsiteX46" fmla="*/ 0 w 247511"/>
                <a:gd name="connsiteY46" fmla="*/ 32602 h 32601"/>
                <a:gd name="connsiteX47" fmla="*/ 1904 w 247511"/>
                <a:gd name="connsiteY47" fmla="*/ 28795 h 32601"/>
                <a:gd name="connsiteX48" fmla="*/ 41887 w 247511"/>
                <a:gd name="connsiteY48" fmla="*/ 16422 h 32601"/>
                <a:gd name="connsiteX49" fmla="*/ 122804 w 247511"/>
                <a:gd name="connsiteY49" fmla="*/ 10712 h 32601"/>
                <a:gd name="connsiteX50" fmla="*/ 122804 w 247511"/>
                <a:gd name="connsiteY50" fmla="*/ 10712 h 32601"/>
                <a:gd name="connsiteX51" fmla="*/ 122804 w 247511"/>
                <a:gd name="connsiteY51" fmla="*/ 10712 h 32601"/>
                <a:gd name="connsiteX52" fmla="*/ 42838 w 247511"/>
                <a:gd name="connsiteY52" fmla="*/ 15470 h 32601"/>
                <a:gd name="connsiteX53" fmla="*/ 2856 w 247511"/>
                <a:gd name="connsiteY53" fmla="*/ 27843 h 32601"/>
                <a:gd name="connsiteX54" fmla="*/ 952 w 247511"/>
                <a:gd name="connsiteY54" fmla="*/ 31650 h 32601"/>
                <a:gd name="connsiteX55" fmla="*/ 1904 w 247511"/>
                <a:gd name="connsiteY55" fmla="*/ 31650 h 32601"/>
                <a:gd name="connsiteX56" fmla="*/ 44743 w 247511"/>
                <a:gd name="connsiteY56" fmla="*/ 18326 h 32601"/>
                <a:gd name="connsiteX57" fmla="*/ 120900 w 247511"/>
                <a:gd name="connsiteY57" fmla="*/ 12615 h 32601"/>
                <a:gd name="connsiteX58" fmla="*/ 123756 w 247511"/>
                <a:gd name="connsiteY58" fmla="*/ 12615 h 32601"/>
                <a:gd name="connsiteX59" fmla="*/ 126612 w 247511"/>
                <a:gd name="connsiteY59" fmla="*/ 12615 h 32601"/>
                <a:gd name="connsiteX60" fmla="*/ 201817 w 247511"/>
                <a:gd name="connsiteY60" fmla="*/ 18326 h 32601"/>
                <a:gd name="connsiteX61" fmla="*/ 247511 w 247511"/>
                <a:gd name="connsiteY61" fmla="*/ 31650 h 32601"/>
                <a:gd name="connsiteX62" fmla="*/ 247511 w 247511"/>
                <a:gd name="connsiteY62" fmla="*/ 31650 h 32601"/>
                <a:gd name="connsiteX63" fmla="*/ 245608 w 247511"/>
                <a:gd name="connsiteY63" fmla="*/ 27843 h 32601"/>
                <a:gd name="connsiteX64" fmla="*/ 202769 w 247511"/>
                <a:gd name="connsiteY64" fmla="*/ 15470 h 32601"/>
                <a:gd name="connsiteX65" fmla="*/ 126612 w 247511"/>
                <a:gd name="connsiteY65" fmla="*/ 9760 h 32601"/>
                <a:gd name="connsiteX66" fmla="*/ 122804 w 247511"/>
                <a:gd name="connsiteY66" fmla="*/ 10712 h 32601"/>
                <a:gd name="connsiteX67" fmla="*/ 122804 w 247511"/>
                <a:gd name="connsiteY67" fmla="*/ 10712 h 3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7511" h="32601">
                  <a:moveTo>
                    <a:pt x="122804" y="243"/>
                  </a:moveTo>
                  <a:lnTo>
                    <a:pt x="123756" y="243"/>
                  </a:lnTo>
                  <a:cubicBezTo>
                    <a:pt x="150411" y="243"/>
                    <a:pt x="177066" y="2146"/>
                    <a:pt x="198009" y="5953"/>
                  </a:cubicBezTo>
                  <a:cubicBezTo>
                    <a:pt x="214192" y="8808"/>
                    <a:pt x="231328" y="14519"/>
                    <a:pt x="237040" y="18326"/>
                  </a:cubicBezTo>
                  <a:lnTo>
                    <a:pt x="239896" y="23084"/>
                  </a:lnTo>
                  <a:lnTo>
                    <a:pt x="239896" y="23084"/>
                  </a:lnTo>
                  <a:lnTo>
                    <a:pt x="239896" y="23084"/>
                  </a:lnTo>
                  <a:cubicBezTo>
                    <a:pt x="234184" y="16422"/>
                    <a:pt x="214192" y="11663"/>
                    <a:pt x="196105" y="7856"/>
                  </a:cubicBezTo>
                  <a:cubicBezTo>
                    <a:pt x="175162" y="4050"/>
                    <a:pt x="149459" y="3098"/>
                    <a:pt x="121852" y="2146"/>
                  </a:cubicBezTo>
                  <a:cubicBezTo>
                    <a:pt x="93293" y="2146"/>
                    <a:pt x="66638" y="4050"/>
                    <a:pt x="45695" y="7856"/>
                  </a:cubicBezTo>
                  <a:cubicBezTo>
                    <a:pt x="25703" y="11663"/>
                    <a:pt x="13328" y="16422"/>
                    <a:pt x="7616" y="19277"/>
                  </a:cubicBezTo>
                  <a:lnTo>
                    <a:pt x="7616" y="19277"/>
                  </a:lnTo>
                  <a:lnTo>
                    <a:pt x="7616" y="19277"/>
                  </a:lnTo>
                  <a:lnTo>
                    <a:pt x="10472" y="15470"/>
                  </a:lnTo>
                  <a:cubicBezTo>
                    <a:pt x="18088" y="11663"/>
                    <a:pt x="29511" y="7856"/>
                    <a:pt x="44743" y="5001"/>
                  </a:cubicBezTo>
                  <a:cubicBezTo>
                    <a:pt x="66638" y="1194"/>
                    <a:pt x="94245" y="243"/>
                    <a:pt x="122804" y="243"/>
                  </a:cubicBezTo>
                  <a:lnTo>
                    <a:pt x="122804" y="243"/>
                  </a:lnTo>
                  <a:cubicBezTo>
                    <a:pt x="94245" y="-709"/>
                    <a:pt x="66638" y="1194"/>
                    <a:pt x="46647" y="5001"/>
                  </a:cubicBezTo>
                  <a:cubicBezTo>
                    <a:pt x="31415" y="7856"/>
                    <a:pt x="19039" y="11663"/>
                    <a:pt x="12376" y="15470"/>
                  </a:cubicBezTo>
                  <a:lnTo>
                    <a:pt x="9520" y="20229"/>
                  </a:lnTo>
                  <a:lnTo>
                    <a:pt x="9520" y="20229"/>
                  </a:lnTo>
                  <a:cubicBezTo>
                    <a:pt x="15232" y="16422"/>
                    <a:pt x="27607" y="12615"/>
                    <a:pt x="47598" y="8808"/>
                  </a:cubicBezTo>
                  <a:cubicBezTo>
                    <a:pt x="68542" y="5001"/>
                    <a:pt x="95197" y="3098"/>
                    <a:pt x="123756" y="3098"/>
                  </a:cubicBezTo>
                  <a:cubicBezTo>
                    <a:pt x="151363" y="3098"/>
                    <a:pt x="177066" y="5001"/>
                    <a:pt x="198009" y="8808"/>
                  </a:cubicBezTo>
                  <a:cubicBezTo>
                    <a:pt x="216096" y="11663"/>
                    <a:pt x="236088" y="17374"/>
                    <a:pt x="241800" y="24036"/>
                  </a:cubicBezTo>
                  <a:lnTo>
                    <a:pt x="242751" y="24036"/>
                  </a:lnTo>
                  <a:lnTo>
                    <a:pt x="239896" y="19277"/>
                  </a:lnTo>
                  <a:cubicBezTo>
                    <a:pt x="233232" y="14519"/>
                    <a:pt x="217049" y="9760"/>
                    <a:pt x="200865" y="5953"/>
                  </a:cubicBezTo>
                  <a:cubicBezTo>
                    <a:pt x="179922" y="2146"/>
                    <a:pt x="153267" y="243"/>
                    <a:pt x="126612" y="243"/>
                  </a:cubicBezTo>
                  <a:lnTo>
                    <a:pt x="122804" y="243"/>
                  </a:lnTo>
                  <a:lnTo>
                    <a:pt x="122804" y="243"/>
                  </a:lnTo>
                  <a:close/>
                  <a:moveTo>
                    <a:pt x="122804" y="10712"/>
                  </a:moveTo>
                  <a:lnTo>
                    <a:pt x="122804" y="10712"/>
                  </a:lnTo>
                  <a:lnTo>
                    <a:pt x="124708" y="10712"/>
                  </a:lnTo>
                  <a:cubicBezTo>
                    <a:pt x="152315" y="10712"/>
                    <a:pt x="179922" y="12615"/>
                    <a:pt x="200865" y="16422"/>
                  </a:cubicBezTo>
                  <a:cubicBezTo>
                    <a:pt x="220856" y="20229"/>
                    <a:pt x="240848" y="25940"/>
                    <a:pt x="243703" y="28795"/>
                  </a:cubicBezTo>
                  <a:lnTo>
                    <a:pt x="245608" y="32602"/>
                  </a:lnTo>
                  <a:lnTo>
                    <a:pt x="245608" y="32602"/>
                  </a:lnTo>
                  <a:lnTo>
                    <a:pt x="245608" y="32602"/>
                  </a:lnTo>
                  <a:cubicBezTo>
                    <a:pt x="238944" y="27843"/>
                    <a:pt x="221808" y="23084"/>
                    <a:pt x="199913" y="19277"/>
                  </a:cubicBezTo>
                  <a:cubicBezTo>
                    <a:pt x="178970" y="15470"/>
                    <a:pt x="152315" y="13567"/>
                    <a:pt x="124708" y="13567"/>
                  </a:cubicBezTo>
                  <a:lnTo>
                    <a:pt x="121852" y="13567"/>
                  </a:lnTo>
                  <a:lnTo>
                    <a:pt x="118996" y="13567"/>
                  </a:lnTo>
                  <a:cubicBezTo>
                    <a:pt x="88533" y="13567"/>
                    <a:pt x="63782" y="15470"/>
                    <a:pt x="42838" y="19277"/>
                  </a:cubicBezTo>
                  <a:cubicBezTo>
                    <a:pt x="19991" y="23084"/>
                    <a:pt x="3808" y="29746"/>
                    <a:pt x="0" y="32602"/>
                  </a:cubicBezTo>
                  <a:lnTo>
                    <a:pt x="0" y="32602"/>
                  </a:lnTo>
                  <a:lnTo>
                    <a:pt x="0" y="32602"/>
                  </a:lnTo>
                  <a:lnTo>
                    <a:pt x="1904" y="28795"/>
                  </a:lnTo>
                  <a:cubicBezTo>
                    <a:pt x="9520" y="24988"/>
                    <a:pt x="20943" y="20229"/>
                    <a:pt x="41887" y="16422"/>
                  </a:cubicBezTo>
                  <a:cubicBezTo>
                    <a:pt x="65686" y="12615"/>
                    <a:pt x="90437" y="11663"/>
                    <a:pt x="122804" y="10712"/>
                  </a:cubicBezTo>
                  <a:lnTo>
                    <a:pt x="122804" y="10712"/>
                  </a:lnTo>
                  <a:lnTo>
                    <a:pt x="122804" y="10712"/>
                  </a:lnTo>
                  <a:cubicBezTo>
                    <a:pt x="90437" y="10712"/>
                    <a:pt x="65686" y="11663"/>
                    <a:pt x="42838" y="15470"/>
                  </a:cubicBezTo>
                  <a:cubicBezTo>
                    <a:pt x="22847" y="19277"/>
                    <a:pt x="10472" y="24036"/>
                    <a:pt x="2856" y="27843"/>
                  </a:cubicBezTo>
                  <a:lnTo>
                    <a:pt x="952" y="31650"/>
                  </a:lnTo>
                  <a:lnTo>
                    <a:pt x="1904" y="31650"/>
                  </a:lnTo>
                  <a:cubicBezTo>
                    <a:pt x="5712" y="28795"/>
                    <a:pt x="21895" y="23084"/>
                    <a:pt x="44743" y="18326"/>
                  </a:cubicBezTo>
                  <a:cubicBezTo>
                    <a:pt x="65686" y="14519"/>
                    <a:pt x="89485" y="12615"/>
                    <a:pt x="120900" y="12615"/>
                  </a:cubicBezTo>
                  <a:lnTo>
                    <a:pt x="123756" y="12615"/>
                  </a:lnTo>
                  <a:lnTo>
                    <a:pt x="126612" y="12615"/>
                  </a:lnTo>
                  <a:cubicBezTo>
                    <a:pt x="154219" y="12615"/>
                    <a:pt x="180874" y="13567"/>
                    <a:pt x="201817" y="18326"/>
                  </a:cubicBezTo>
                  <a:cubicBezTo>
                    <a:pt x="223712" y="22133"/>
                    <a:pt x="240848" y="27843"/>
                    <a:pt x="247511" y="31650"/>
                  </a:cubicBezTo>
                  <a:lnTo>
                    <a:pt x="247511" y="31650"/>
                  </a:lnTo>
                  <a:lnTo>
                    <a:pt x="245608" y="27843"/>
                  </a:lnTo>
                  <a:cubicBezTo>
                    <a:pt x="242751" y="24036"/>
                    <a:pt x="222760" y="19277"/>
                    <a:pt x="202769" y="15470"/>
                  </a:cubicBezTo>
                  <a:cubicBezTo>
                    <a:pt x="180874" y="11663"/>
                    <a:pt x="154219" y="9760"/>
                    <a:pt x="126612" y="9760"/>
                  </a:cubicBezTo>
                  <a:lnTo>
                    <a:pt x="122804" y="10712"/>
                  </a:lnTo>
                  <a:lnTo>
                    <a:pt x="122804" y="1071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7" name="Freeform 41">
              <a:extLst>
                <a:ext uri="{FF2B5EF4-FFF2-40B4-BE49-F238E27FC236}">
                  <a16:creationId xmlns:a16="http://schemas.microsoft.com/office/drawing/2014/main" id="{D5468B78-1C6E-9179-D7A6-73F11C4A1D41}"/>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8" name="Freeform 42">
              <a:extLst>
                <a:ext uri="{FF2B5EF4-FFF2-40B4-BE49-F238E27FC236}">
                  <a16:creationId xmlns:a16="http://schemas.microsoft.com/office/drawing/2014/main" id="{B2257C55-532D-78D5-9DAD-62023E84F992}"/>
                </a:ext>
              </a:extLst>
            </p:cNvPr>
            <p:cNvSpPr/>
            <p:nvPr/>
          </p:nvSpPr>
          <p:spPr>
            <a:xfrm>
              <a:off x="4139680" y="5770384"/>
              <a:ext cx="247511" cy="33311"/>
            </a:xfrm>
            <a:custGeom>
              <a:avLst/>
              <a:gdLst>
                <a:gd name="connsiteX0" fmla="*/ 122804 w 247511"/>
                <a:gd name="connsiteY0" fmla="*/ 0 h 33311"/>
                <a:gd name="connsiteX1" fmla="*/ 122804 w 247511"/>
                <a:gd name="connsiteY1" fmla="*/ 0 h 33311"/>
                <a:gd name="connsiteX2" fmla="*/ 123756 w 247511"/>
                <a:gd name="connsiteY2" fmla="*/ 0 h 33311"/>
                <a:gd name="connsiteX3" fmla="*/ 198009 w 247511"/>
                <a:gd name="connsiteY3" fmla="*/ 5711 h 33311"/>
                <a:gd name="connsiteX4" fmla="*/ 237040 w 247511"/>
                <a:gd name="connsiteY4" fmla="*/ 18083 h 33311"/>
                <a:gd name="connsiteX5" fmla="*/ 239896 w 247511"/>
                <a:gd name="connsiteY5" fmla="*/ 22842 h 33311"/>
                <a:gd name="connsiteX6" fmla="*/ 239896 w 247511"/>
                <a:gd name="connsiteY6" fmla="*/ 22842 h 33311"/>
                <a:gd name="connsiteX7" fmla="*/ 239896 w 247511"/>
                <a:gd name="connsiteY7" fmla="*/ 22842 h 33311"/>
                <a:gd name="connsiteX8" fmla="*/ 196105 w 247511"/>
                <a:gd name="connsiteY8" fmla="*/ 7614 h 33311"/>
                <a:gd name="connsiteX9" fmla="*/ 121852 w 247511"/>
                <a:gd name="connsiteY9" fmla="*/ 1903 h 33311"/>
                <a:gd name="connsiteX10" fmla="*/ 45695 w 247511"/>
                <a:gd name="connsiteY10" fmla="*/ 7614 h 33311"/>
                <a:gd name="connsiteX11" fmla="*/ 7616 w 247511"/>
                <a:gd name="connsiteY11" fmla="*/ 19035 h 33311"/>
                <a:gd name="connsiteX12" fmla="*/ 7616 w 247511"/>
                <a:gd name="connsiteY12" fmla="*/ 19035 h 33311"/>
                <a:gd name="connsiteX13" fmla="*/ 7616 w 247511"/>
                <a:gd name="connsiteY13" fmla="*/ 19035 h 33311"/>
                <a:gd name="connsiteX14" fmla="*/ 10472 w 247511"/>
                <a:gd name="connsiteY14" fmla="*/ 15228 h 33311"/>
                <a:gd name="connsiteX15" fmla="*/ 44743 w 247511"/>
                <a:gd name="connsiteY15" fmla="*/ 4759 h 33311"/>
                <a:gd name="connsiteX16" fmla="*/ 122804 w 247511"/>
                <a:gd name="connsiteY16" fmla="*/ 0 h 33311"/>
                <a:gd name="connsiteX17" fmla="*/ 122804 w 247511"/>
                <a:gd name="connsiteY17" fmla="*/ 0 h 33311"/>
                <a:gd name="connsiteX18" fmla="*/ 122804 w 247511"/>
                <a:gd name="connsiteY18" fmla="*/ 0 h 33311"/>
                <a:gd name="connsiteX19" fmla="*/ 46647 w 247511"/>
                <a:gd name="connsiteY19" fmla="*/ 5711 h 33311"/>
                <a:gd name="connsiteX20" fmla="*/ 12376 w 247511"/>
                <a:gd name="connsiteY20" fmla="*/ 16180 h 33311"/>
                <a:gd name="connsiteX21" fmla="*/ 9520 w 247511"/>
                <a:gd name="connsiteY21" fmla="*/ 20938 h 33311"/>
                <a:gd name="connsiteX22" fmla="*/ 9520 w 247511"/>
                <a:gd name="connsiteY22" fmla="*/ 20938 h 33311"/>
                <a:gd name="connsiteX23" fmla="*/ 47598 w 247511"/>
                <a:gd name="connsiteY23" fmla="*/ 9517 h 33311"/>
                <a:gd name="connsiteX24" fmla="*/ 123756 w 247511"/>
                <a:gd name="connsiteY24" fmla="*/ 3807 h 33311"/>
                <a:gd name="connsiteX25" fmla="*/ 198009 w 247511"/>
                <a:gd name="connsiteY25" fmla="*/ 9517 h 33311"/>
                <a:gd name="connsiteX26" fmla="*/ 241800 w 247511"/>
                <a:gd name="connsiteY26" fmla="*/ 24745 h 33311"/>
                <a:gd name="connsiteX27" fmla="*/ 242751 w 247511"/>
                <a:gd name="connsiteY27" fmla="*/ 24745 h 33311"/>
                <a:gd name="connsiteX28" fmla="*/ 239896 w 247511"/>
                <a:gd name="connsiteY28" fmla="*/ 19987 h 33311"/>
                <a:gd name="connsiteX29" fmla="*/ 200865 w 247511"/>
                <a:gd name="connsiteY29" fmla="*/ 6662 h 33311"/>
                <a:gd name="connsiteX30" fmla="*/ 126612 w 247511"/>
                <a:gd name="connsiteY30" fmla="*/ 952 h 33311"/>
                <a:gd name="connsiteX31" fmla="*/ 122804 w 247511"/>
                <a:gd name="connsiteY31" fmla="*/ 0 h 33311"/>
                <a:gd name="connsiteX32" fmla="*/ 122804 w 247511"/>
                <a:gd name="connsiteY32" fmla="*/ 0 h 33311"/>
                <a:gd name="connsiteX33" fmla="*/ 122804 w 247511"/>
                <a:gd name="connsiteY33" fmla="*/ 11421 h 33311"/>
                <a:gd name="connsiteX34" fmla="*/ 122804 w 247511"/>
                <a:gd name="connsiteY34" fmla="*/ 11421 h 33311"/>
                <a:gd name="connsiteX35" fmla="*/ 124708 w 247511"/>
                <a:gd name="connsiteY35" fmla="*/ 11421 h 33311"/>
                <a:gd name="connsiteX36" fmla="*/ 200865 w 247511"/>
                <a:gd name="connsiteY36" fmla="*/ 17131 h 33311"/>
                <a:gd name="connsiteX37" fmla="*/ 243703 w 247511"/>
                <a:gd name="connsiteY37" fmla="*/ 29504 h 33311"/>
                <a:gd name="connsiteX38" fmla="*/ 245608 w 247511"/>
                <a:gd name="connsiteY38" fmla="*/ 33311 h 33311"/>
                <a:gd name="connsiteX39" fmla="*/ 245608 w 247511"/>
                <a:gd name="connsiteY39" fmla="*/ 33311 h 33311"/>
                <a:gd name="connsiteX40" fmla="*/ 245608 w 247511"/>
                <a:gd name="connsiteY40" fmla="*/ 33311 h 33311"/>
                <a:gd name="connsiteX41" fmla="*/ 199913 w 247511"/>
                <a:gd name="connsiteY41" fmla="*/ 19987 h 33311"/>
                <a:gd name="connsiteX42" fmla="*/ 124708 w 247511"/>
                <a:gd name="connsiteY42" fmla="*/ 14276 h 33311"/>
                <a:gd name="connsiteX43" fmla="*/ 121852 w 247511"/>
                <a:gd name="connsiteY43" fmla="*/ 14276 h 33311"/>
                <a:gd name="connsiteX44" fmla="*/ 118996 w 247511"/>
                <a:gd name="connsiteY44" fmla="*/ 14276 h 33311"/>
                <a:gd name="connsiteX45" fmla="*/ 42838 w 247511"/>
                <a:gd name="connsiteY45" fmla="*/ 19987 h 33311"/>
                <a:gd name="connsiteX46" fmla="*/ 0 w 247511"/>
                <a:gd name="connsiteY46" fmla="*/ 33311 h 33311"/>
                <a:gd name="connsiteX47" fmla="*/ 0 w 247511"/>
                <a:gd name="connsiteY47" fmla="*/ 33311 h 33311"/>
                <a:gd name="connsiteX48" fmla="*/ 0 w 247511"/>
                <a:gd name="connsiteY48" fmla="*/ 33311 h 33311"/>
                <a:gd name="connsiteX49" fmla="*/ 1904 w 247511"/>
                <a:gd name="connsiteY49" fmla="*/ 29504 h 33311"/>
                <a:gd name="connsiteX50" fmla="*/ 41887 w 247511"/>
                <a:gd name="connsiteY50" fmla="*/ 17131 h 33311"/>
                <a:gd name="connsiteX51" fmla="*/ 122804 w 247511"/>
                <a:gd name="connsiteY51" fmla="*/ 11421 h 33311"/>
                <a:gd name="connsiteX52" fmla="*/ 122804 w 247511"/>
                <a:gd name="connsiteY52" fmla="*/ 11421 h 33311"/>
                <a:gd name="connsiteX53" fmla="*/ 122804 w 247511"/>
                <a:gd name="connsiteY53" fmla="*/ 11421 h 33311"/>
                <a:gd name="connsiteX54" fmla="*/ 42838 w 247511"/>
                <a:gd name="connsiteY54" fmla="*/ 16180 h 33311"/>
                <a:gd name="connsiteX55" fmla="*/ 2856 w 247511"/>
                <a:gd name="connsiteY55" fmla="*/ 28552 h 33311"/>
                <a:gd name="connsiteX56" fmla="*/ 952 w 247511"/>
                <a:gd name="connsiteY56" fmla="*/ 32359 h 33311"/>
                <a:gd name="connsiteX57" fmla="*/ 1904 w 247511"/>
                <a:gd name="connsiteY57" fmla="*/ 32359 h 33311"/>
                <a:gd name="connsiteX58" fmla="*/ 44743 w 247511"/>
                <a:gd name="connsiteY58" fmla="*/ 19035 h 33311"/>
                <a:gd name="connsiteX59" fmla="*/ 120900 w 247511"/>
                <a:gd name="connsiteY59" fmla="*/ 13324 h 33311"/>
                <a:gd name="connsiteX60" fmla="*/ 123756 w 247511"/>
                <a:gd name="connsiteY60" fmla="*/ 13324 h 33311"/>
                <a:gd name="connsiteX61" fmla="*/ 126612 w 247511"/>
                <a:gd name="connsiteY61" fmla="*/ 13324 h 33311"/>
                <a:gd name="connsiteX62" fmla="*/ 201817 w 247511"/>
                <a:gd name="connsiteY62" fmla="*/ 19035 h 33311"/>
                <a:gd name="connsiteX63" fmla="*/ 247511 w 247511"/>
                <a:gd name="connsiteY63" fmla="*/ 32359 h 33311"/>
                <a:gd name="connsiteX64" fmla="*/ 247511 w 247511"/>
                <a:gd name="connsiteY64" fmla="*/ 32359 h 33311"/>
                <a:gd name="connsiteX65" fmla="*/ 245608 w 247511"/>
                <a:gd name="connsiteY65" fmla="*/ 28552 h 33311"/>
                <a:gd name="connsiteX66" fmla="*/ 202769 w 247511"/>
                <a:gd name="connsiteY66" fmla="*/ 16180 h 33311"/>
                <a:gd name="connsiteX67" fmla="*/ 126612 w 247511"/>
                <a:gd name="connsiteY67" fmla="*/ 10469 h 33311"/>
                <a:gd name="connsiteX68" fmla="*/ 122804 w 247511"/>
                <a:gd name="connsiteY68" fmla="*/ 11421 h 33311"/>
                <a:gd name="connsiteX69" fmla="*/ 122804 w 247511"/>
                <a:gd name="connsiteY69"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47511" h="33311">
                  <a:moveTo>
                    <a:pt x="122804" y="0"/>
                  </a:moveTo>
                  <a:lnTo>
                    <a:pt x="122804" y="0"/>
                  </a:lnTo>
                  <a:lnTo>
                    <a:pt x="123756" y="0"/>
                  </a:lnTo>
                  <a:cubicBezTo>
                    <a:pt x="150411" y="0"/>
                    <a:pt x="177066" y="1903"/>
                    <a:pt x="198009" y="5711"/>
                  </a:cubicBezTo>
                  <a:cubicBezTo>
                    <a:pt x="214192" y="8566"/>
                    <a:pt x="231328" y="14276"/>
                    <a:pt x="237040" y="18083"/>
                  </a:cubicBezTo>
                  <a:lnTo>
                    <a:pt x="239896" y="22842"/>
                  </a:lnTo>
                  <a:lnTo>
                    <a:pt x="239896" y="22842"/>
                  </a:lnTo>
                  <a:lnTo>
                    <a:pt x="239896" y="22842"/>
                  </a:lnTo>
                  <a:cubicBezTo>
                    <a:pt x="234184" y="16180"/>
                    <a:pt x="214192" y="11421"/>
                    <a:pt x="196105" y="7614"/>
                  </a:cubicBezTo>
                  <a:cubicBezTo>
                    <a:pt x="175162" y="3807"/>
                    <a:pt x="149459" y="2855"/>
                    <a:pt x="121852" y="1903"/>
                  </a:cubicBezTo>
                  <a:cubicBezTo>
                    <a:pt x="93293" y="1903"/>
                    <a:pt x="66638" y="3807"/>
                    <a:pt x="45695" y="7614"/>
                  </a:cubicBezTo>
                  <a:cubicBezTo>
                    <a:pt x="25703" y="11421"/>
                    <a:pt x="13328" y="16180"/>
                    <a:pt x="7616" y="19035"/>
                  </a:cubicBezTo>
                  <a:lnTo>
                    <a:pt x="7616" y="19035"/>
                  </a:lnTo>
                  <a:lnTo>
                    <a:pt x="7616" y="19035"/>
                  </a:lnTo>
                  <a:lnTo>
                    <a:pt x="10472" y="15228"/>
                  </a:lnTo>
                  <a:cubicBezTo>
                    <a:pt x="18088" y="11421"/>
                    <a:pt x="29511" y="7614"/>
                    <a:pt x="44743" y="4759"/>
                  </a:cubicBezTo>
                  <a:cubicBezTo>
                    <a:pt x="66638" y="1903"/>
                    <a:pt x="94245" y="952"/>
                    <a:pt x="122804" y="0"/>
                  </a:cubicBezTo>
                  <a:lnTo>
                    <a:pt x="122804" y="0"/>
                  </a:lnTo>
                  <a:lnTo>
                    <a:pt x="122804" y="0"/>
                  </a:lnTo>
                  <a:cubicBezTo>
                    <a:pt x="94245" y="0"/>
                    <a:pt x="66638" y="1903"/>
                    <a:pt x="46647" y="5711"/>
                  </a:cubicBezTo>
                  <a:cubicBezTo>
                    <a:pt x="31415" y="8566"/>
                    <a:pt x="19039" y="12373"/>
                    <a:pt x="12376" y="16180"/>
                  </a:cubicBezTo>
                  <a:lnTo>
                    <a:pt x="9520" y="20938"/>
                  </a:lnTo>
                  <a:lnTo>
                    <a:pt x="9520" y="20938"/>
                  </a:lnTo>
                  <a:cubicBezTo>
                    <a:pt x="15232" y="17131"/>
                    <a:pt x="27607" y="13324"/>
                    <a:pt x="47598" y="9517"/>
                  </a:cubicBezTo>
                  <a:cubicBezTo>
                    <a:pt x="68542" y="5711"/>
                    <a:pt x="95197" y="3807"/>
                    <a:pt x="123756" y="3807"/>
                  </a:cubicBezTo>
                  <a:cubicBezTo>
                    <a:pt x="151363" y="3807"/>
                    <a:pt x="177066" y="5711"/>
                    <a:pt x="198009" y="9517"/>
                  </a:cubicBezTo>
                  <a:cubicBezTo>
                    <a:pt x="216096" y="12373"/>
                    <a:pt x="236088" y="18083"/>
                    <a:pt x="241800" y="24745"/>
                  </a:cubicBezTo>
                  <a:lnTo>
                    <a:pt x="242751" y="24745"/>
                  </a:lnTo>
                  <a:lnTo>
                    <a:pt x="239896" y="19987"/>
                  </a:lnTo>
                  <a:cubicBezTo>
                    <a:pt x="233232" y="15228"/>
                    <a:pt x="217049" y="10469"/>
                    <a:pt x="200865" y="6662"/>
                  </a:cubicBezTo>
                  <a:cubicBezTo>
                    <a:pt x="179922" y="2855"/>
                    <a:pt x="153267" y="952"/>
                    <a:pt x="126612" y="952"/>
                  </a:cubicBezTo>
                  <a:lnTo>
                    <a:pt x="122804" y="0"/>
                  </a:lnTo>
                  <a:lnTo>
                    <a:pt x="122804" y="0"/>
                  </a:lnTo>
                  <a:close/>
                  <a:moveTo>
                    <a:pt x="122804" y="11421"/>
                  </a:moveTo>
                  <a:lnTo>
                    <a:pt x="122804" y="11421"/>
                  </a:lnTo>
                  <a:lnTo>
                    <a:pt x="124708" y="11421"/>
                  </a:lnTo>
                  <a:cubicBezTo>
                    <a:pt x="152315" y="11421"/>
                    <a:pt x="179922" y="13324"/>
                    <a:pt x="200865" y="17131"/>
                  </a:cubicBezTo>
                  <a:cubicBezTo>
                    <a:pt x="220856" y="20938"/>
                    <a:pt x="240848" y="26649"/>
                    <a:pt x="243703" y="29504"/>
                  </a:cubicBezTo>
                  <a:lnTo>
                    <a:pt x="245608" y="33311"/>
                  </a:lnTo>
                  <a:lnTo>
                    <a:pt x="245608" y="33311"/>
                  </a:lnTo>
                  <a:lnTo>
                    <a:pt x="245608" y="33311"/>
                  </a:lnTo>
                  <a:cubicBezTo>
                    <a:pt x="238944" y="28552"/>
                    <a:pt x="221808" y="23794"/>
                    <a:pt x="199913" y="19987"/>
                  </a:cubicBezTo>
                  <a:cubicBezTo>
                    <a:pt x="178970" y="16180"/>
                    <a:pt x="152315" y="14276"/>
                    <a:pt x="124708" y="14276"/>
                  </a:cubicBezTo>
                  <a:lnTo>
                    <a:pt x="121852" y="14276"/>
                  </a:lnTo>
                  <a:lnTo>
                    <a:pt x="118996" y="14276"/>
                  </a:lnTo>
                  <a:cubicBezTo>
                    <a:pt x="88533" y="14276"/>
                    <a:pt x="63782" y="16180"/>
                    <a:pt x="42838" y="19987"/>
                  </a:cubicBezTo>
                  <a:cubicBezTo>
                    <a:pt x="19991" y="23794"/>
                    <a:pt x="3808" y="30456"/>
                    <a:pt x="0" y="33311"/>
                  </a:cubicBezTo>
                  <a:lnTo>
                    <a:pt x="0" y="33311"/>
                  </a:lnTo>
                  <a:lnTo>
                    <a:pt x="0" y="33311"/>
                  </a:lnTo>
                  <a:lnTo>
                    <a:pt x="1904" y="29504"/>
                  </a:lnTo>
                  <a:cubicBezTo>
                    <a:pt x="9520" y="25697"/>
                    <a:pt x="20943" y="20938"/>
                    <a:pt x="41887" y="17131"/>
                  </a:cubicBezTo>
                  <a:cubicBezTo>
                    <a:pt x="65686" y="13324"/>
                    <a:pt x="90437" y="12373"/>
                    <a:pt x="122804" y="11421"/>
                  </a:cubicBezTo>
                  <a:lnTo>
                    <a:pt x="122804" y="11421"/>
                  </a:lnTo>
                  <a:lnTo>
                    <a:pt x="122804" y="11421"/>
                  </a:lnTo>
                  <a:cubicBezTo>
                    <a:pt x="90437" y="11421"/>
                    <a:pt x="65686" y="12373"/>
                    <a:pt x="42838" y="16180"/>
                  </a:cubicBezTo>
                  <a:cubicBezTo>
                    <a:pt x="22847" y="19987"/>
                    <a:pt x="10472" y="24745"/>
                    <a:pt x="2856" y="28552"/>
                  </a:cubicBezTo>
                  <a:lnTo>
                    <a:pt x="952" y="32359"/>
                  </a:lnTo>
                  <a:lnTo>
                    <a:pt x="1904" y="32359"/>
                  </a:lnTo>
                  <a:cubicBezTo>
                    <a:pt x="5712" y="29504"/>
                    <a:pt x="21895" y="23794"/>
                    <a:pt x="44743" y="19035"/>
                  </a:cubicBezTo>
                  <a:cubicBezTo>
                    <a:pt x="65686" y="15228"/>
                    <a:pt x="89485" y="13324"/>
                    <a:pt x="120900" y="13324"/>
                  </a:cubicBezTo>
                  <a:lnTo>
                    <a:pt x="123756" y="13324"/>
                  </a:lnTo>
                  <a:lnTo>
                    <a:pt x="126612" y="13324"/>
                  </a:lnTo>
                  <a:cubicBezTo>
                    <a:pt x="154219" y="13324"/>
                    <a:pt x="180874" y="14276"/>
                    <a:pt x="201817" y="19035"/>
                  </a:cubicBezTo>
                  <a:cubicBezTo>
                    <a:pt x="223712" y="22842"/>
                    <a:pt x="240848" y="28552"/>
                    <a:pt x="247511" y="32359"/>
                  </a:cubicBezTo>
                  <a:lnTo>
                    <a:pt x="247511" y="32359"/>
                  </a:lnTo>
                  <a:lnTo>
                    <a:pt x="245608" y="28552"/>
                  </a:lnTo>
                  <a:cubicBezTo>
                    <a:pt x="242751" y="24745"/>
                    <a:pt x="222760" y="19987"/>
                    <a:pt x="202769" y="16180"/>
                  </a:cubicBezTo>
                  <a:cubicBezTo>
                    <a:pt x="180874" y="12373"/>
                    <a:pt x="154219" y="10469"/>
                    <a:pt x="126612" y="10469"/>
                  </a:cubicBezTo>
                  <a:lnTo>
                    <a:pt x="122804" y="11421"/>
                  </a:lnTo>
                  <a:lnTo>
                    <a:pt x="122804" y="1142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9" name="Freeform 43">
              <a:extLst>
                <a:ext uri="{FF2B5EF4-FFF2-40B4-BE49-F238E27FC236}">
                  <a16:creationId xmlns:a16="http://schemas.microsoft.com/office/drawing/2014/main" id="{C42FFE4C-CF00-FCFC-E166-CE61FBB7A688}"/>
                </a:ext>
              </a:extLst>
            </p:cNvPr>
            <p:cNvSpPr/>
            <p:nvPr/>
          </p:nvSpPr>
          <p:spPr>
            <a:xfrm>
              <a:off x="4142536" y="5906484"/>
              <a:ext cx="240847" cy="27600"/>
            </a:xfrm>
            <a:custGeom>
              <a:avLst/>
              <a:gdLst>
                <a:gd name="connsiteX0" fmla="*/ 118996 w 240847"/>
                <a:gd name="connsiteY0" fmla="*/ 0 h 27600"/>
                <a:gd name="connsiteX1" fmla="*/ 240847 w 240847"/>
                <a:gd name="connsiteY1" fmla="*/ 17132 h 27600"/>
                <a:gd name="connsiteX2" fmla="*/ 234184 w 240847"/>
                <a:gd name="connsiteY2" fmla="*/ 27601 h 27600"/>
                <a:gd name="connsiteX3" fmla="*/ 118996 w 240847"/>
                <a:gd name="connsiteY3" fmla="*/ 10469 h 27600"/>
                <a:gd name="connsiteX4" fmla="*/ 5712 w 240847"/>
                <a:gd name="connsiteY4" fmla="*/ 27601 h 27600"/>
                <a:gd name="connsiteX5" fmla="*/ 0 w 240847"/>
                <a:gd name="connsiteY5" fmla="*/ 18083 h 27600"/>
                <a:gd name="connsiteX6" fmla="*/ 118996 w 240847"/>
                <a:gd name="connsiteY6" fmla="*/ 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847" h="27600">
                  <a:moveTo>
                    <a:pt x="118996" y="0"/>
                  </a:moveTo>
                  <a:cubicBezTo>
                    <a:pt x="159930" y="0"/>
                    <a:pt x="211336" y="5711"/>
                    <a:pt x="240847" y="17132"/>
                  </a:cubicBezTo>
                  <a:lnTo>
                    <a:pt x="234184" y="27601"/>
                  </a:lnTo>
                  <a:cubicBezTo>
                    <a:pt x="217048" y="18083"/>
                    <a:pt x="165642" y="11421"/>
                    <a:pt x="118996" y="10469"/>
                  </a:cubicBezTo>
                  <a:cubicBezTo>
                    <a:pt x="63782" y="11421"/>
                    <a:pt x="24751" y="17132"/>
                    <a:pt x="5712" y="27601"/>
                  </a:cubicBezTo>
                  <a:lnTo>
                    <a:pt x="0" y="18083"/>
                  </a:lnTo>
                  <a:cubicBezTo>
                    <a:pt x="34271" y="2855"/>
                    <a:pt x="71397" y="0"/>
                    <a:pt x="118996"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0" name="Freeform 44">
              <a:extLst>
                <a:ext uri="{FF2B5EF4-FFF2-40B4-BE49-F238E27FC236}">
                  <a16:creationId xmlns:a16="http://schemas.microsoft.com/office/drawing/2014/main" id="{9BD4DAA4-989D-915B-778C-64717850F572}"/>
                </a:ext>
              </a:extLst>
            </p:cNvPr>
            <p:cNvSpPr/>
            <p:nvPr/>
          </p:nvSpPr>
          <p:spPr>
            <a:xfrm>
              <a:off x="4141584" y="5906347"/>
              <a:ext cx="241799" cy="27737"/>
            </a:xfrm>
            <a:custGeom>
              <a:avLst/>
              <a:gdLst>
                <a:gd name="connsiteX0" fmla="*/ 119948 w 241799"/>
                <a:gd name="connsiteY0" fmla="*/ 137 h 27737"/>
                <a:gd name="connsiteX1" fmla="*/ 241799 w 241799"/>
                <a:gd name="connsiteY1" fmla="*/ 17268 h 27737"/>
                <a:gd name="connsiteX2" fmla="*/ 241799 w 241799"/>
                <a:gd name="connsiteY2" fmla="*/ 17268 h 27737"/>
                <a:gd name="connsiteX3" fmla="*/ 241799 w 241799"/>
                <a:gd name="connsiteY3" fmla="*/ 17268 h 27737"/>
                <a:gd name="connsiteX4" fmla="*/ 235136 w 241799"/>
                <a:gd name="connsiteY4" fmla="*/ 27737 h 27737"/>
                <a:gd name="connsiteX5" fmla="*/ 235136 w 241799"/>
                <a:gd name="connsiteY5" fmla="*/ 27737 h 27737"/>
                <a:gd name="connsiteX6" fmla="*/ 235136 w 241799"/>
                <a:gd name="connsiteY6" fmla="*/ 27737 h 27737"/>
                <a:gd name="connsiteX7" fmla="*/ 118996 w 241799"/>
                <a:gd name="connsiteY7" fmla="*/ 10606 h 27737"/>
                <a:gd name="connsiteX8" fmla="*/ 5712 w 241799"/>
                <a:gd name="connsiteY8" fmla="*/ 27737 h 27737"/>
                <a:gd name="connsiteX9" fmla="*/ 5712 w 241799"/>
                <a:gd name="connsiteY9" fmla="*/ 27737 h 27737"/>
                <a:gd name="connsiteX10" fmla="*/ 5712 w 241799"/>
                <a:gd name="connsiteY10" fmla="*/ 27737 h 27737"/>
                <a:gd name="connsiteX11" fmla="*/ 0 w 241799"/>
                <a:gd name="connsiteY11" fmla="*/ 18220 h 27737"/>
                <a:gd name="connsiteX12" fmla="*/ 0 w 241799"/>
                <a:gd name="connsiteY12" fmla="*/ 18220 h 27737"/>
                <a:gd name="connsiteX13" fmla="*/ 0 w 241799"/>
                <a:gd name="connsiteY13" fmla="*/ 18220 h 27737"/>
                <a:gd name="connsiteX14" fmla="*/ 119948 w 241799"/>
                <a:gd name="connsiteY14" fmla="*/ 137 h 27737"/>
                <a:gd name="connsiteX15" fmla="*/ 119948 w 241799"/>
                <a:gd name="connsiteY15" fmla="*/ 137 h 27737"/>
                <a:gd name="connsiteX16" fmla="*/ 952 w 241799"/>
                <a:gd name="connsiteY16" fmla="*/ 18220 h 27737"/>
                <a:gd name="connsiteX17" fmla="*/ 952 w 241799"/>
                <a:gd name="connsiteY17" fmla="*/ 18220 h 27737"/>
                <a:gd name="connsiteX18" fmla="*/ 6664 w 241799"/>
                <a:gd name="connsiteY18" fmla="*/ 27737 h 27737"/>
                <a:gd name="connsiteX19" fmla="*/ 6664 w 241799"/>
                <a:gd name="connsiteY19" fmla="*/ 27737 h 27737"/>
                <a:gd name="connsiteX20" fmla="*/ 6664 w 241799"/>
                <a:gd name="connsiteY20" fmla="*/ 27737 h 27737"/>
                <a:gd name="connsiteX21" fmla="*/ 119948 w 241799"/>
                <a:gd name="connsiteY21" fmla="*/ 10606 h 27737"/>
                <a:gd name="connsiteX22" fmla="*/ 235136 w 241799"/>
                <a:gd name="connsiteY22" fmla="*/ 27737 h 27737"/>
                <a:gd name="connsiteX23" fmla="*/ 235136 w 241799"/>
                <a:gd name="connsiteY23" fmla="*/ 27737 h 27737"/>
                <a:gd name="connsiteX24" fmla="*/ 241799 w 241799"/>
                <a:gd name="connsiteY24" fmla="*/ 17268 h 27737"/>
                <a:gd name="connsiteX25" fmla="*/ 241799 w 241799"/>
                <a:gd name="connsiteY25" fmla="*/ 17268 h 27737"/>
                <a:gd name="connsiteX26" fmla="*/ 241799 w 241799"/>
                <a:gd name="connsiteY26" fmla="*/ 17268 h 27737"/>
                <a:gd name="connsiteX27" fmla="*/ 119948 w 241799"/>
                <a:gd name="connsiteY27" fmla="*/ 137 h 27737"/>
                <a:gd name="connsiteX28" fmla="*/ 119948 w 241799"/>
                <a:gd name="connsiteY28" fmla="*/ 137 h 2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1799" h="27737">
                  <a:moveTo>
                    <a:pt x="119948" y="137"/>
                  </a:moveTo>
                  <a:cubicBezTo>
                    <a:pt x="160882" y="137"/>
                    <a:pt x="212288" y="5847"/>
                    <a:pt x="241799" y="17268"/>
                  </a:cubicBezTo>
                  <a:lnTo>
                    <a:pt x="241799" y="17268"/>
                  </a:lnTo>
                  <a:lnTo>
                    <a:pt x="241799" y="17268"/>
                  </a:lnTo>
                  <a:lnTo>
                    <a:pt x="235136" y="27737"/>
                  </a:lnTo>
                  <a:lnTo>
                    <a:pt x="235136" y="27737"/>
                  </a:lnTo>
                  <a:lnTo>
                    <a:pt x="235136" y="27737"/>
                  </a:lnTo>
                  <a:cubicBezTo>
                    <a:pt x="218000" y="18220"/>
                    <a:pt x="166594" y="11558"/>
                    <a:pt x="118996" y="10606"/>
                  </a:cubicBezTo>
                  <a:cubicBezTo>
                    <a:pt x="62830" y="11558"/>
                    <a:pt x="24751" y="17268"/>
                    <a:pt x="5712" y="27737"/>
                  </a:cubicBezTo>
                  <a:lnTo>
                    <a:pt x="5712" y="27737"/>
                  </a:lnTo>
                  <a:lnTo>
                    <a:pt x="5712" y="27737"/>
                  </a:lnTo>
                  <a:lnTo>
                    <a:pt x="0" y="18220"/>
                  </a:lnTo>
                  <a:lnTo>
                    <a:pt x="0" y="18220"/>
                  </a:lnTo>
                  <a:lnTo>
                    <a:pt x="0" y="18220"/>
                  </a:lnTo>
                  <a:cubicBezTo>
                    <a:pt x="35223" y="3944"/>
                    <a:pt x="72350" y="137"/>
                    <a:pt x="119948" y="137"/>
                  </a:cubicBezTo>
                  <a:lnTo>
                    <a:pt x="119948" y="137"/>
                  </a:lnTo>
                  <a:cubicBezTo>
                    <a:pt x="72350" y="-815"/>
                    <a:pt x="35223" y="2992"/>
                    <a:pt x="952" y="18220"/>
                  </a:cubicBezTo>
                  <a:lnTo>
                    <a:pt x="952" y="18220"/>
                  </a:lnTo>
                  <a:lnTo>
                    <a:pt x="6664" y="27737"/>
                  </a:lnTo>
                  <a:lnTo>
                    <a:pt x="6664" y="27737"/>
                  </a:lnTo>
                  <a:lnTo>
                    <a:pt x="6664" y="27737"/>
                  </a:lnTo>
                  <a:cubicBezTo>
                    <a:pt x="25703" y="17268"/>
                    <a:pt x="64734" y="11558"/>
                    <a:pt x="119948" y="10606"/>
                  </a:cubicBezTo>
                  <a:cubicBezTo>
                    <a:pt x="166594" y="11558"/>
                    <a:pt x="218000" y="18220"/>
                    <a:pt x="235136" y="27737"/>
                  </a:cubicBezTo>
                  <a:lnTo>
                    <a:pt x="235136" y="27737"/>
                  </a:lnTo>
                  <a:lnTo>
                    <a:pt x="241799" y="17268"/>
                  </a:lnTo>
                  <a:lnTo>
                    <a:pt x="241799" y="17268"/>
                  </a:lnTo>
                  <a:lnTo>
                    <a:pt x="241799" y="17268"/>
                  </a:lnTo>
                  <a:cubicBezTo>
                    <a:pt x="212288" y="4895"/>
                    <a:pt x="160882" y="137"/>
                    <a:pt x="119948" y="137"/>
                  </a:cubicBezTo>
                  <a:lnTo>
                    <a:pt x="119948" y="13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1" name="Freeform 45">
              <a:extLst>
                <a:ext uri="{FF2B5EF4-FFF2-40B4-BE49-F238E27FC236}">
                  <a16:creationId xmlns:a16="http://schemas.microsoft.com/office/drawing/2014/main" id="{34476A83-7EC0-6B00-2A26-611BD289EB6B}"/>
                </a:ext>
              </a:extLst>
            </p:cNvPr>
            <p:cNvSpPr/>
            <p:nvPr/>
          </p:nvSpPr>
          <p:spPr>
            <a:xfrm>
              <a:off x="4138728" y="5905532"/>
              <a:ext cx="244655" cy="30455"/>
            </a:xfrm>
            <a:custGeom>
              <a:avLst/>
              <a:gdLst>
                <a:gd name="connsiteX0" fmla="*/ 234184 w 244655"/>
                <a:gd name="connsiteY0" fmla="*/ 30456 h 30455"/>
                <a:gd name="connsiteX1" fmla="*/ 192297 w 244655"/>
                <a:gd name="connsiteY1" fmla="*/ 19035 h 30455"/>
                <a:gd name="connsiteX2" fmla="*/ 121852 w 244655"/>
                <a:gd name="connsiteY2" fmla="*/ 14276 h 30455"/>
                <a:gd name="connsiteX3" fmla="*/ 53310 w 244655"/>
                <a:gd name="connsiteY3" fmla="*/ 18083 h 30455"/>
                <a:gd name="connsiteX4" fmla="*/ 6664 w 244655"/>
                <a:gd name="connsiteY4" fmla="*/ 29504 h 30455"/>
                <a:gd name="connsiteX5" fmla="*/ 4760 w 244655"/>
                <a:gd name="connsiteY5" fmla="*/ 26649 h 30455"/>
                <a:gd name="connsiteX6" fmla="*/ 52358 w 244655"/>
                <a:gd name="connsiteY6" fmla="*/ 14276 h 30455"/>
                <a:gd name="connsiteX7" fmla="*/ 120900 w 244655"/>
                <a:gd name="connsiteY7" fmla="*/ 9517 h 30455"/>
                <a:gd name="connsiteX8" fmla="*/ 192297 w 244655"/>
                <a:gd name="connsiteY8" fmla="*/ 14276 h 30455"/>
                <a:gd name="connsiteX9" fmla="*/ 235136 w 244655"/>
                <a:gd name="connsiteY9" fmla="*/ 24745 h 30455"/>
                <a:gd name="connsiteX10" fmla="*/ 234184 w 244655"/>
                <a:gd name="connsiteY10" fmla="*/ 30456 h 30455"/>
                <a:gd name="connsiteX11" fmla="*/ 244655 w 244655"/>
                <a:gd name="connsiteY11" fmla="*/ 18083 h 30455"/>
                <a:gd name="connsiteX12" fmla="*/ 242751 w 244655"/>
                <a:gd name="connsiteY12" fmla="*/ 21890 h 30455"/>
                <a:gd name="connsiteX13" fmla="*/ 196105 w 244655"/>
                <a:gd name="connsiteY13" fmla="*/ 8566 h 30455"/>
                <a:gd name="connsiteX14" fmla="*/ 121852 w 244655"/>
                <a:gd name="connsiteY14" fmla="*/ 2855 h 30455"/>
                <a:gd name="connsiteX15" fmla="*/ 50454 w 244655"/>
                <a:gd name="connsiteY15" fmla="*/ 7614 h 30455"/>
                <a:gd name="connsiteX16" fmla="*/ 952 w 244655"/>
                <a:gd name="connsiteY16" fmla="*/ 20939 h 30455"/>
                <a:gd name="connsiteX17" fmla="*/ 0 w 244655"/>
                <a:gd name="connsiteY17" fmla="*/ 18083 h 30455"/>
                <a:gd name="connsiteX18" fmla="*/ 50454 w 244655"/>
                <a:gd name="connsiteY18" fmla="*/ 4759 h 30455"/>
                <a:gd name="connsiteX19" fmla="*/ 121852 w 244655"/>
                <a:gd name="connsiteY19" fmla="*/ 0 h 30455"/>
                <a:gd name="connsiteX20" fmla="*/ 196105 w 244655"/>
                <a:gd name="connsiteY20" fmla="*/ 5711 h 30455"/>
                <a:gd name="connsiteX21" fmla="*/ 244655 w 244655"/>
                <a:gd name="connsiteY21" fmla="*/ 18083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4655" h="30455">
                  <a:moveTo>
                    <a:pt x="234184" y="30456"/>
                  </a:moveTo>
                  <a:cubicBezTo>
                    <a:pt x="228472" y="27601"/>
                    <a:pt x="214192" y="21890"/>
                    <a:pt x="192297" y="19035"/>
                  </a:cubicBezTo>
                  <a:cubicBezTo>
                    <a:pt x="174210" y="16180"/>
                    <a:pt x="151363" y="14276"/>
                    <a:pt x="121852" y="14276"/>
                  </a:cubicBezTo>
                  <a:cubicBezTo>
                    <a:pt x="94245" y="14276"/>
                    <a:pt x="70445" y="16180"/>
                    <a:pt x="53310" y="18083"/>
                  </a:cubicBezTo>
                  <a:cubicBezTo>
                    <a:pt x="24751" y="21890"/>
                    <a:pt x="11423" y="27601"/>
                    <a:pt x="6664" y="29504"/>
                  </a:cubicBezTo>
                  <a:lnTo>
                    <a:pt x="4760" y="26649"/>
                  </a:lnTo>
                  <a:cubicBezTo>
                    <a:pt x="10471" y="24745"/>
                    <a:pt x="24751" y="18083"/>
                    <a:pt x="52358" y="14276"/>
                  </a:cubicBezTo>
                  <a:cubicBezTo>
                    <a:pt x="69493" y="11421"/>
                    <a:pt x="92341" y="9517"/>
                    <a:pt x="120900" y="9517"/>
                  </a:cubicBezTo>
                  <a:cubicBezTo>
                    <a:pt x="150411" y="9517"/>
                    <a:pt x="173258" y="11421"/>
                    <a:pt x="192297" y="14276"/>
                  </a:cubicBezTo>
                  <a:cubicBezTo>
                    <a:pt x="215144" y="18083"/>
                    <a:pt x="229424" y="21890"/>
                    <a:pt x="235136" y="24745"/>
                  </a:cubicBezTo>
                  <a:lnTo>
                    <a:pt x="234184" y="30456"/>
                  </a:lnTo>
                  <a:close/>
                  <a:moveTo>
                    <a:pt x="244655" y="18083"/>
                  </a:moveTo>
                  <a:lnTo>
                    <a:pt x="242751" y="21890"/>
                  </a:lnTo>
                  <a:cubicBezTo>
                    <a:pt x="240847" y="19035"/>
                    <a:pt x="224664" y="13325"/>
                    <a:pt x="196105" y="8566"/>
                  </a:cubicBezTo>
                  <a:cubicBezTo>
                    <a:pt x="177066" y="5711"/>
                    <a:pt x="152315" y="2855"/>
                    <a:pt x="121852" y="2855"/>
                  </a:cubicBezTo>
                  <a:cubicBezTo>
                    <a:pt x="92341" y="2855"/>
                    <a:pt x="68541" y="4759"/>
                    <a:pt x="50454" y="7614"/>
                  </a:cubicBezTo>
                  <a:cubicBezTo>
                    <a:pt x="32367" y="10469"/>
                    <a:pt x="17135" y="14276"/>
                    <a:pt x="952" y="20939"/>
                  </a:cubicBezTo>
                  <a:lnTo>
                    <a:pt x="0" y="18083"/>
                  </a:lnTo>
                  <a:cubicBezTo>
                    <a:pt x="5712" y="16180"/>
                    <a:pt x="20943" y="9517"/>
                    <a:pt x="50454" y="4759"/>
                  </a:cubicBezTo>
                  <a:cubicBezTo>
                    <a:pt x="68541" y="1904"/>
                    <a:pt x="92341" y="0"/>
                    <a:pt x="121852" y="0"/>
                  </a:cubicBezTo>
                  <a:cubicBezTo>
                    <a:pt x="152315" y="0"/>
                    <a:pt x="177066" y="2855"/>
                    <a:pt x="196105" y="5711"/>
                  </a:cubicBezTo>
                  <a:cubicBezTo>
                    <a:pt x="224664" y="9517"/>
                    <a:pt x="243703" y="16180"/>
                    <a:pt x="244655" y="1808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2" name="Freeform 46">
              <a:extLst>
                <a:ext uri="{FF2B5EF4-FFF2-40B4-BE49-F238E27FC236}">
                  <a16:creationId xmlns:a16="http://schemas.microsoft.com/office/drawing/2014/main" id="{4731C6CA-4746-17C1-432A-578C50CA31EC}"/>
                </a:ext>
              </a:extLst>
            </p:cNvPr>
            <p:cNvSpPr/>
            <p:nvPr/>
          </p:nvSpPr>
          <p:spPr>
            <a:xfrm>
              <a:off x="4138728" y="5904580"/>
              <a:ext cx="244655" cy="33311"/>
            </a:xfrm>
            <a:custGeom>
              <a:avLst/>
              <a:gdLst>
                <a:gd name="connsiteX0" fmla="*/ 234184 w 244655"/>
                <a:gd name="connsiteY0" fmla="*/ 31407 h 33311"/>
                <a:gd name="connsiteX1" fmla="*/ 234184 w 244655"/>
                <a:gd name="connsiteY1" fmla="*/ 31407 h 33311"/>
                <a:gd name="connsiteX2" fmla="*/ 192297 w 244655"/>
                <a:gd name="connsiteY2" fmla="*/ 19986 h 33311"/>
                <a:gd name="connsiteX3" fmla="*/ 121852 w 244655"/>
                <a:gd name="connsiteY3" fmla="*/ 15228 h 33311"/>
                <a:gd name="connsiteX4" fmla="*/ 120900 w 244655"/>
                <a:gd name="connsiteY4" fmla="*/ 15228 h 33311"/>
                <a:gd name="connsiteX5" fmla="*/ 53310 w 244655"/>
                <a:gd name="connsiteY5" fmla="*/ 19035 h 33311"/>
                <a:gd name="connsiteX6" fmla="*/ 6664 w 244655"/>
                <a:gd name="connsiteY6" fmla="*/ 31407 h 33311"/>
                <a:gd name="connsiteX7" fmla="*/ 6664 w 244655"/>
                <a:gd name="connsiteY7" fmla="*/ 31407 h 33311"/>
                <a:gd name="connsiteX8" fmla="*/ 6664 w 244655"/>
                <a:gd name="connsiteY8" fmla="*/ 31407 h 33311"/>
                <a:gd name="connsiteX9" fmla="*/ 4760 w 244655"/>
                <a:gd name="connsiteY9" fmla="*/ 28552 h 33311"/>
                <a:gd name="connsiteX10" fmla="*/ 4760 w 244655"/>
                <a:gd name="connsiteY10" fmla="*/ 28552 h 33311"/>
                <a:gd name="connsiteX11" fmla="*/ 4760 w 244655"/>
                <a:gd name="connsiteY11" fmla="*/ 28552 h 33311"/>
                <a:gd name="connsiteX12" fmla="*/ 52358 w 244655"/>
                <a:gd name="connsiteY12" fmla="*/ 16180 h 33311"/>
                <a:gd name="connsiteX13" fmla="*/ 119948 w 244655"/>
                <a:gd name="connsiteY13" fmla="*/ 11421 h 33311"/>
                <a:gd name="connsiteX14" fmla="*/ 120900 w 244655"/>
                <a:gd name="connsiteY14" fmla="*/ 11421 h 33311"/>
                <a:gd name="connsiteX15" fmla="*/ 191345 w 244655"/>
                <a:gd name="connsiteY15" fmla="*/ 16180 h 33311"/>
                <a:gd name="connsiteX16" fmla="*/ 234184 w 244655"/>
                <a:gd name="connsiteY16" fmla="*/ 26649 h 33311"/>
                <a:gd name="connsiteX17" fmla="*/ 234184 w 244655"/>
                <a:gd name="connsiteY17" fmla="*/ 26649 h 33311"/>
                <a:gd name="connsiteX18" fmla="*/ 234184 w 244655"/>
                <a:gd name="connsiteY18" fmla="*/ 26649 h 33311"/>
                <a:gd name="connsiteX19" fmla="*/ 234184 w 244655"/>
                <a:gd name="connsiteY19" fmla="*/ 31407 h 33311"/>
                <a:gd name="connsiteX20" fmla="*/ 234184 w 244655"/>
                <a:gd name="connsiteY20" fmla="*/ 31407 h 33311"/>
                <a:gd name="connsiteX21" fmla="*/ 234184 w 244655"/>
                <a:gd name="connsiteY21" fmla="*/ 31407 h 33311"/>
                <a:gd name="connsiteX22" fmla="*/ 234184 w 244655"/>
                <a:gd name="connsiteY22" fmla="*/ 31407 h 33311"/>
                <a:gd name="connsiteX23" fmla="*/ 234184 w 244655"/>
                <a:gd name="connsiteY23" fmla="*/ 31407 h 33311"/>
                <a:gd name="connsiteX24" fmla="*/ 236088 w 244655"/>
                <a:gd name="connsiteY24" fmla="*/ 28552 h 33311"/>
                <a:gd name="connsiteX25" fmla="*/ 236088 w 244655"/>
                <a:gd name="connsiteY25" fmla="*/ 28552 h 33311"/>
                <a:gd name="connsiteX26" fmla="*/ 236088 w 244655"/>
                <a:gd name="connsiteY26" fmla="*/ 28552 h 33311"/>
                <a:gd name="connsiteX27" fmla="*/ 193249 w 244655"/>
                <a:gd name="connsiteY27" fmla="*/ 18083 h 33311"/>
                <a:gd name="connsiteX28" fmla="*/ 121852 w 244655"/>
                <a:gd name="connsiteY28" fmla="*/ 13324 h 33311"/>
                <a:gd name="connsiteX29" fmla="*/ 120900 w 244655"/>
                <a:gd name="connsiteY29" fmla="*/ 13324 h 33311"/>
                <a:gd name="connsiteX30" fmla="*/ 53310 w 244655"/>
                <a:gd name="connsiteY30" fmla="*/ 18083 h 33311"/>
                <a:gd name="connsiteX31" fmla="*/ 5712 w 244655"/>
                <a:gd name="connsiteY31" fmla="*/ 30456 h 33311"/>
                <a:gd name="connsiteX32" fmla="*/ 5712 w 244655"/>
                <a:gd name="connsiteY32" fmla="*/ 30456 h 33311"/>
                <a:gd name="connsiteX33" fmla="*/ 7616 w 244655"/>
                <a:gd name="connsiteY33" fmla="*/ 33311 h 33311"/>
                <a:gd name="connsiteX34" fmla="*/ 7616 w 244655"/>
                <a:gd name="connsiteY34" fmla="*/ 33311 h 33311"/>
                <a:gd name="connsiteX35" fmla="*/ 7616 w 244655"/>
                <a:gd name="connsiteY35" fmla="*/ 33311 h 33311"/>
                <a:gd name="connsiteX36" fmla="*/ 54262 w 244655"/>
                <a:gd name="connsiteY36" fmla="*/ 21890 h 33311"/>
                <a:gd name="connsiteX37" fmla="*/ 121852 w 244655"/>
                <a:gd name="connsiteY37" fmla="*/ 18083 h 33311"/>
                <a:gd name="connsiteX38" fmla="*/ 122804 w 244655"/>
                <a:gd name="connsiteY38" fmla="*/ 18083 h 33311"/>
                <a:gd name="connsiteX39" fmla="*/ 193249 w 244655"/>
                <a:gd name="connsiteY39" fmla="*/ 22842 h 33311"/>
                <a:gd name="connsiteX40" fmla="*/ 234184 w 244655"/>
                <a:gd name="connsiteY40" fmla="*/ 31407 h 33311"/>
                <a:gd name="connsiteX41" fmla="*/ 234184 w 244655"/>
                <a:gd name="connsiteY41" fmla="*/ 31407 h 33311"/>
                <a:gd name="connsiteX42" fmla="*/ 234184 w 244655"/>
                <a:gd name="connsiteY42" fmla="*/ 31407 h 33311"/>
                <a:gd name="connsiteX43" fmla="*/ 234184 w 244655"/>
                <a:gd name="connsiteY43" fmla="*/ 31407 h 33311"/>
                <a:gd name="connsiteX44" fmla="*/ 244655 w 244655"/>
                <a:gd name="connsiteY44" fmla="*/ 19035 h 33311"/>
                <a:gd name="connsiteX45" fmla="*/ 244655 w 244655"/>
                <a:gd name="connsiteY45" fmla="*/ 19035 h 33311"/>
                <a:gd name="connsiteX46" fmla="*/ 242751 w 244655"/>
                <a:gd name="connsiteY46" fmla="*/ 22842 h 33311"/>
                <a:gd name="connsiteX47" fmla="*/ 242751 w 244655"/>
                <a:gd name="connsiteY47" fmla="*/ 22842 h 33311"/>
                <a:gd name="connsiteX48" fmla="*/ 242751 w 244655"/>
                <a:gd name="connsiteY48" fmla="*/ 22842 h 33311"/>
                <a:gd name="connsiteX49" fmla="*/ 196105 w 244655"/>
                <a:gd name="connsiteY49" fmla="*/ 9517 h 33311"/>
                <a:gd name="connsiteX50" fmla="*/ 121852 w 244655"/>
                <a:gd name="connsiteY50" fmla="*/ 3807 h 33311"/>
                <a:gd name="connsiteX51" fmla="*/ 120900 w 244655"/>
                <a:gd name="connsiteY51" fmla="*/ 3807 h 33311"/>
                <a:gd name="connsiteX52" fmla="*/ 50454 w 244655"/>
                <a:gd name="connsiteY52" fmla="*/ 8566 h 33311"/>
                <a:gd name="connsiteX53" fmla="*/ 952 w 244655"/>
                <a:gd name="connsiteY53" fmla="*/ 21890 h 33311"/>
                <a:gd name="connsiteX54" fmla="*/ 952 w 244655"/>
                <a:gd name="connsiteY54" fmla="*/ 21890 h 33311"/>
                <a:gd name="connsiteX55" fmla="*/ 952 w 244655"/>
                <a:gd name="connsiteY55" fmla="*/ 21890 h 33311"/>
                <a:gd name="connsiteX56" fmla="*/ 0 w 244655"/>
                <a:gd name="connsiteY56" fmla="*/ 19035 h 33311"/>
                <a:gd name="connsiteX57" fmla="*/ 0 w 244655"/>
                <a:gd name="connsiteY57" fmla="*/ 19035 h 33311"/>
                <a:gd name="connsiteX58" fmla="*/ 0 w 244655"/>
                <a:gd name="connsiteY58" fmla="*/ 19035 h 33311"/>
                <a:gd name="connsiteX59" fmla="*/ 50454 w 244655"/>
                <a:gd name="connsiteY59" fmla="*/ 5710 h 33311"/>
                <a:gd name="connsiteX60" fmla="*/ 120900 w 244655"/>
                <a:gd name="connsiteY60" fmla="*/ 952 h 33311"/>
                <a:gd name="connsiteX61" fmla="*/ 121852 w 244655"/>
                <a:gd name="connsiteY61" fmla="*/ 952 h 33311"/>
                <a:gd name="connsiteX62" fmla="*/ 196105 w 244655"/>
                <a:gd name="connsiteY62" fmla="*/ 6662 h 33311"/>
                <a:gd name="connsiteX63" fmla="*/ 244655 w 244655"/>
                <a:gd name="connsiteY63" fmla="*/ 19035 h 33311"/>
                <a:gd name="connsiteX64" fmla="*/ 244655 w 244655"/>
                <a:gd name="connsiteY64" fmla="*/ 19035 h 33311"/>
                <a:gd name="connsiteX65" fmla="*/ 244655 w 244655"/>
                <a:gd name="connsiteY65" fmla="*/ 19035 h 33311"/>
                <a:gd name="connsiteX66" fmla="*/ 244655 w 244655"/>
                <a:gd name="connsiteY66" fmla="*/ 19035 h 33311"/>
                <a:gd name="connsiteX67" fmla="*/ 244655 w 244655"/>
                <a:gd name="connsiteY67" fmla="*/ 19035 h 33311"/>
                <a:gd name="connsiteX68" fmla="*/ 197057 w 244655"/>
                <a:gd name="connsiteY68" fmla="*/ 5710 h 33311"/>
                <a:gd name="connsiteX69" fmla="*/ 122804 w 244655"/>
                <a:gd name="connsiteY69" fmla="*/ 0 h 33311"/>
                <a:gd name="connsiteX70" fmla="*/ 121852 w 244655"/>
                <a:gd name="connsiteY70" fmla="*/ 0 h 33311"/>
                <a:gd name="connsiteX71" fmla="*/ 51406 w 244655"/>
                <a:gd name="connsiteY71" fmla="*/ 4759 h 33311"/>
                <a:gd name="connsiteX72" fmla="*/ 952 w 244655"/>
                <a:gd name="connsiteY72" fmla="*/ 18083 h 33311"/>
                <a:gd name="connsiteX73" fmla="*/ 952 w 244655"/>
                <a:gd name="connsiteY73" fmla="*/ 18083 h 33311"/>
                <a:gd name="connsiteX74" fmla="*/ 2856 w 244655"/>
                <a:gd name="connsiteY74" fmla="*/ 20938 h 33311"/>
                <a:gd name="connsiteX75" fmla="*/ 2856 w 244655"/>
                <a:gd name="connsiteY75" fmla="*/ 20938 h 33311"/>
                <a:gd name="connsiteX76" fmla="*/ 2856 w 244655"/>
                <a:gd name="connsiteY76" fmla="*/ 20938 h 33311"/>
                <a:gd name="connsiteX77" fmla="*/ 52358 w 244655"/>
                <a:gd name="connsiteY77" fmla="*/ 7614 h 33311"/>
                <a:gd name="connsiteX78" fmla="*/ 122804 w 244655"/>
                <a:gd name="connsiteY78" fmla="*/ 2855 h 33311"/>
                <a:gd name="connsiteX79" fmla="*/ 123756 w 244655"/>
                <a:gd name="connsiteY79" fmla="*/ 2855 h 33311"/>
                <a:gd name="connsiteX80" fmla="*/ 198009 w 244655"/>
                <a:gd name="connsiteY80" fmla="*/ 8566 h 33311"/>
                <a:gd name="connsiteX81" fmla="*/ 244655 w 244655"/>
                <a:gd name="connsiteY81" fmla="*/ 21890 h 33311"/>
                <a:gd name="connsiteX82" fmla="*/ 244655 w 244655"/>
                <a:gd name="connsiteY82" fmla="*/ 21890 h 33311"/>
                <a:gd name="connsiteX83" fmla="*/ 244655 w 244655"/>
                <a:gd name="connsiteY83" fmla="*/ 19035 h 33311"/>
                <a:gd name="connsiteX84" fmla="*/ 244655 w 244655"/>
                <a:gd name="connsiteY84" fmla="*/ 19035 h 33311"/>
                <a:gd name="connsiteX85" fmla="*/ 244655 w 244655"/>
                <a:gd name="connsiteY85" fmla="*/ 19035 h 33311"/>
                <a:gd name="connsiteX86" fmla="*/ 244655 w 244655"/>
                <a:gd name="connsiteY86" fmla="*/ 19035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44655" h="33311">
                  <a:moveTo>
                    <a:pt x="234184" y="31407"/>
                  </a:moveTo>
                  <a:lnTo>
                    <a:pt x="234184" y="31407"/>
                  </a:lnTo>
                  <a:cubicBezTo>
                    <a:pt x="228472" y="28552"/>
                    <a:pt x="215144" y="22842"/>
                    <a:pt x="192297" y="19986"/>
                  </a:cubicBezTo>
                  <a:cubicBezTo>
                    <a:pt x="174210" y="17131"/>
                    <a:pt x="151363" y="15228"/>
                    <a:pt x="121852" y="15228"/>
                  </a:cubicBezTo>
                  <a:lnTo>
                    <a:pt x="120900" y="15228"/>
                  </a:lnTo>
                  <a:cubicBezTo>
                    <a:pt x="93293" y="15228"/>
                    <a:pt x="70445" y="17131"/>
                    <a:pt x="53310" y="19035"/>
                  </a:cubicBezTo>
                  <a:cubicBezTo>
                    <a:pt x="24751" y="22842"/>
                    <a:pt x="10471" y="28552"/>
                    <a:pt x="6664" y="31407"/>
                  </a:cubicBezTo>
                  <a:lnTo>
                    <a:pt x="6664" y="31407"/>
                  </a:lnTo>
                  <a:lnTo>
                    <a:pt x="6664" y="31407"/>
                  </a:lnTo>
                  <a:lnTo>
                    <a:pt x="4760" y="28552"/>
                  </a:lnTo>
                  <a:lnTo>
                    <a:pt x="4760" y="28552"/>
                  </a:lnTo>
                  <a:lnTo>
                    <a:pt x="4760" y="28552"/>
                  </a:lnTo>
                  <a:cubicBezTo>
                    <a:pt x="10471" y="26649"/>
                    <a:pt x="24751" y="19986"/>
                    <a:pt x="52358" y="16180"/>
                  </a:cubicBezTo>
                  <a:cubicBezTo>
                    <a:pt x="69493" y="13324"/>
                    <a:pt x="92341" y="11421"/>
                    <a:pt x="119948" y="11421"/>
                  </a:cubicBezTo>
                  <a:lnTo>
                    <a:pt x="120900" y="11421"/>
                  </a:lnTo>
                  <a:cubicBezTo>
                    <a:pt x="150411" y="11421"/>
                    <a:pt x="173258" y="13324"/>
                    <a:pt x="191345" y="16180"/>
                  </a:cubicBezTo>
                  <a:cubicBezTo>
                    <a:pt x="214192" y="19986"/>
                    <a:pt x="228472" y="23794"/>
                    <a:pt x="234184" y="26649"/>
                  </a:cubicBezTo>
                  <a:lnTo>
                    <a:pt x="234184" y="26649"/>
                  </a:lnTo>
                  <a:lnTo>
                    <a:pt x="234184" y="26649"/>
                  </a:lnTo>
                  <a:lnTo>
                    <a:pt x="234184" y="31407"/>
                  </a:lnTo>
                  <a:lnTo>
                    <a:pt x="234184" y="31407"/>
                  </a:lnTo>
                  <a:lnTo>
                    <a:pt x="234184" y="31407"/>
                  </a:lnTo>
                  <a:lnTo>
                    <a:pt x="234184" y="31407"/>
                  </a:lnTo>
                  <a:lnTo>
                    <a:pt x="234184" y="31407"/>
                  </a:lnTo>
                  <a:lnTo>
                    <a:pt x="236088" y="28552"/>
                  </a:lnTo>
                  <a:lnTo>
                    <a:pt x="236088" y="28552"/>
                  </a:lnTo>
                  <a:lnTo>
                    <a:pt x="236088" y="28552"/>
                  </a:lnTo>
                  <a:cubicBezTo>
                    <a:pt x="230376" y="25697"/>
                    <a:pt x="215144" y="20938"/>
                    <a:pt x="193249" y="18083"/>
                  </a:cubicBezTo>
                  <a:cubicBezTo>
                    <a:pt x="175162" y="15228"/>
                    <a:pt x="152315" y="13324"/>
                    <a:pt x="121852" y="13324"/>
                  </a:cubicBezTo>
                  <a:lnTo>
                    <a:pt x="120900" y="13324"/>
                  </a:lnTo>
                  <a:cubicBezTo>
                    <a:pt x="93293" y="13324"/>
                    <a:pt x="70445" y="15228"/>
                    <a:pt x="53310" y="18083"/>
                  </a:cubicBezTo>
                  <a:cubicBezTo>
                    <a:pt x="25703" y="21890"/>
                    <a:pt x="10471" y="28552"/>
                    <a:pt x="5712" y="30456"/>
                  </a:cubicBezTo>
                  <a:lnTo>
                    <a:pt x="5712" y="30456"/>
                  </a:lnTo>
                  <a:lnTo>
                    <a:pt x="7616" y="33311"/>
                  </a:lnTo>
                  <a:lnTo>
                    <a:pt x="7616" y="33311"/>
                  </a:lnTo>
                  <a:lnTo>
                    <a:pt x="7616" y="33311"/>
                  </a:lnTo>
                  <a:cubicBezTo>
                    <a:pt x="11423" y="31407"/>
                    <a:pt x="25703" y="25697"/>
                    <a:pt x="54262" y="21890"/>
                  </a:cubicBezTo>
                  <a:cubicBezTo>
                    <a:pt x="71397" y="19035"/>
                    <a:pt x="94245" y="18083"/>
                    <a:pt x="121852" y="18083"/>
                  </a:cubicBezTo>
                  <a:lnTo>
                    <a:pt x="122804" y="18083"/>
                  </a:lnTo>
                  <a:cubicBezTo>
                    <a:pt x="152315" y="18083"/>
                    <a:pt x="175162" y="20938"/>
                    <a:pt x="193249" y="22842"/>
                  </a:cubicBezTo>
                  <a:cubicBezTo>
                    <a:pt x="215144" y="22842"/>
                    <a:pt x="228472" y="28552"/>
                    <a:pt x="234184" y="31407"/>
                  </a:cubicBezTo>
                  <a:lnTo>
                    <a:pt x="234184" y="31407"/>
                  </a:lnTo>
                  <a:lnTo>
                    <a:pt x="234184" y="31407"/>
                  </a:lnTo>
                  <a:lnTo>
                    <a:pt x="234184" y="31407"/>
                  </a:lnTo>
                  <a:close/>
                  <a:moveTo>
                    <a:pt x="244655" y="19035"/>
                  </a:moveTo>
                  <a:lnTo>
                    <a:pt x="244655" y="19035"/>
                  </a:lnTo>
                  <a:lnTo>
                    <a:pt x="242751" y="22842"/>
                  </a:lnTo>
                  <a:lnTo>
                    <a:pt x="242751" y="22842"/>
                  </a:lnTo>
                  <a:lnTo>
                    <a:pt x="242751" y="22842"/>
                  </a:lnTo>
                  <a:cubicBezTo>
                    <a:pt x="239895" y="19986"/>
                    <a:pt x="224664" y="14276"/>
                    <a:pt x="196105" y="9517"/>
                  </a:cubicBezTo>
                  <a:cubicBezTo>
                    <a:pt x="177066" y="6662"/>
                    <a:pt x="152315" y="3807"/>
                    <a:pt x="121852" y="3807"/>
                  </a:cubicBezTo>
                  <a:lnTo>
                    <a:pt x="120900" y="3807"/>
                  </a:lnTo>
                  <a:cubicBezTo>
                    <a:pt x="92341" y="3807"/>
                    <a:pt x="68541" y="5710"/>
                    <a:pt x="50454" y="8566"/>
                  </a:cubicBezTo>
                  <a:cubicBezTo>
                    <a:pt x="32367" y="11421"/>
                    <a:pt x="17135" y="15228"/>
                    <a:pt x="952" y="21890"/>
                  </a:cubicBezTo>
                  <a:lnTo>
                    <a:pt x="952" y="21890"/>
                  </a:lnTo>
                  <a:lnTo>
                    <a:pt x="952" y="21890"/>
                  </a:lnTo>
                  <a:lnTo>
                    <a:pt x="0" y="19035"/>
                  </a:lnTo>
                  <a:lnTo>
                    <a:pt x="0" y="19035"/>
                  </a:lnTo>
                  <a:lnTo>
                    <a:pt x="0" y="19035"/>
                  </a:lnTo>
                  <a:cubicBezTo>
                    <a:pt x="5712" y="17131"/>
                    <a:pt x="20943" y="10469"/>
                    <a:pt x="50454" y="5710"/>
                  </a:cubicBezTo>
                  <a:cubicBezTo>
                    <a:pt x="68541" y="2855"/>
                    <a:pt x="92341" y="952"/>
                    <a:pt x="120900" y="952"/>
                  </a:cubicBezTo>
                  <a:lnTo>
                    <a:pt x="121852" y="952"/>
                  </a:lnTo>
                  <a:cubicBezTo>
                    <a:pt x="152315" y="952"/>
                    <a:pt x="177066" y="3807"/>
                    <a:pt x="196105" y="6662"/>
                  </a:cubicBezTo>
                  <a:cubicBezTo>
                    <a:pt x="224664" y="10469"/>
                    <a:pt x="243703" y="17131"/>
                    <a:pt x="244655" y="19035"/>
                  </a:cubicBezTo>
                  <a:lnTo>
                    <a:pt x="244655" y="19035"/>
                  </a:lnTo>
                  <a:lnTo>
                    <a:pt x="244655" y="19035"/>
                  </a:lnTo>
                  <a:lnTo>
                    <a:pt x="244655" y="19035"/>
                  </a:lnTo>
                  <a:lnTo>
                    <a:pt x="244655" y="19035"/>
                  </a:lnTo>
                  <a:cubicBezTo>
                    <a:pt x="243703" y="17131"/>
                    <a:pt x="224664" y="10469"/>
                    <a:pt x="197057" y="5710"/>
                  </a:cubicBezTo>
                  <a:cubicBezTo>
                    <a:pt x="178018" y="2855"/>
                    <a:pt x="153266" y="0"/>
                    <a:pt x="122804" y="0"/>
                  </a:cubicBezTo>
                  <a:lnTo>
                    <a:pt x="121852" y="0"/>
                  </a:lnTo>
                  <a:cubicBezTo>
                    <a:pt x="93293" y="0"/>
                    <a:pt x="69493" y="1903"/>
                    <a:pt x="51406" y="4759"/>
                  </a:cubicBezTo>
                  <a:cubicBezTo>
                    <a:pt x="21895" y="9517"/>
                    <a:pt x="6664" y="16180"/>
                    <a:pt x="952" y="18083"/>
                  </a:cubicBezTo>
                  <a:lnTo>
                    <a:pt x="952" y="18083"/>
                  </a:lnTo>
                  <a:lnTo>
                    <a:pt x="2856" y="20938"/>
                  </a:lnTo>
                  <a:lnTo>
                    <a:pt x="2856" y="20938"/>
                  </a:lnTo>
                  <a:lnTo>
                    <a:pt x="2856" y="20938"/>
                  </a:lnTo>
                  <a:cubicBezTo>
                    <a:pt x="19039" y="14276"/>
                    <a:pt x="34271" y="10469"/>
                    <a:pt x="52358" y="7614"/>
                  </a:cubicBezTo>
                  <a:cubicBezTo>
                    <a:pt x="70445" y="4759"/>
                    <a:pt x="93293" y="2855"/>
                    <a:pt x="122804" y="2855"/>
                  </a:cubicBezTo>
                  <a:lnTo>
                    <a:pt x="123756" y="2855"/>
                  </a:lnTo>
                  <a:cubicBezTo>
                    <a:pt x="154218" y="2855"/>
                    <a:pt x="178970" y="5710"/>
                    <a:pt x="198009" y="8566"/>
                  </a:cubicBezTo>
                  <a:cubicBezTo>
                    <a:pt x="226568" y="13324"/>
                    <a:pt x="242751" y="19035"/>
                    <a:pt x="244655" y="21890"/>
                  </a:cubicBezTo>
                  <a:lnTo>
                    <a:pt x="244655" y="21890"/>
                  </a:lnTo>
                  <a:lnTo>
                    <a:pt x="244655" y="19035"/>
                  </a:lnTo>
                  <a:lnTo>
                    <a:pt x="244655" y="19035"/>
                  </a:lnTo>
                  <a:lnTo>
                    <a:pt x="244655" y="19035"/>
                  </a:lnTo>
                  <a:lnTo>
                    <a:pt x="244655" y="1903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3" name="Freeform 47">
              <a:extLst>
                <a:ext uri="{FF2B5EF4-FFF2-40B4-BE49-F238E27FC236}">
                  <a16:creationId xmlns:a16="http://schemas.microsoft.com/office/drawing/2014/main" id="{BC9ECA4B-E8BB-841D-0D63-E9ED954D00BF}"/>
                </a:ext>
              </a:extLst>
            </p:cNvPr>
            <p:cNvSpPr/>
            <p:nvPr/>
          </p:nvSpPr>
          <p:spPr>
            <a:xfrm>
              <a:off x="4268195"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4" name="Freeform 48">
              <a:extLst>
                <a:ext uri="{FF2B5EF4-FFF2-40B4-BE49-F238E27FC236}">
                  <a16:creationId xmlns:a16="http://schemas.microsoft.com/office/drawing/2014/main" id="{0BF048A3-4E96-9C4C-4744-16B767818906}"/>
                </a:ext>
              </a:extLst>
            </p:cNvPr>
            <p:cNvSpPr/>
            <p:nvPr/>
          </p:nvSpPr>
          <p:spPr>
            <a:xfrm>
              <a:off x="4267243" y="5727556"/>
              <a:ext cx="3807" cy="270295"/>
            </a:xfrm>
            <a:custGeom>
              <a:avLst/>
              <a:gdLst>
                <a:gd name="connsiteX0" fmla="*/ 3808 w 3807"/>
                <a:gd name="connsiteY0" fmla="*/ 270296 h 270295"/>
                <a:gd name="connsiteX1" fmla="*/ 3808 w 3807"/>
                <a:gd name="connsiteY1" fmla="*/ 270296 h 270295"/>
                <a:gd name="connsiteX2" fmla="*/ 952 w 3807"/>
                <a:gd name="connsiteY2" fmla="*/ 270296 h 270295"/>
                <a:gd name="connsiteX3" fmla="*/ 952 w 3807"/>
                <a:gd name="connsiteY3" fmla="*/ 952 h 270295"/>
                <a:gd name="connsiteX4" fmla="*/ 2856 w 3807"/>
                <a:gd name="connsiteY4" fmla="*/ 952 h 270295"/>
                <a:gd name="connsiteX5" fmla="*/ 2856 w 3807"/>
                <a:gd name="connsiteY5" fmla="*/ 270296 h 270295"/>
                <a:gd name="connsiteX6" fmla="*/ 3808 w 3807"/>
                <a:gd name="connsiteY6" fmla="*/ 270296 h 270295"/>
                <a:gd name="connsiteX7" fmla="*/ 3808 w 3807"/>
                <a:gd name="connsiteY7" fmla="*/ 270296 h 270295"/>
                <a:gd name="connsiteX8" fmla="*/ 3808 w 3807"/>
                <a:gd name="connsiteY8" fmla="*/ 270296 h 270295"/>
                <a:gd name="connsiteX9" fmla="*/ 3808 w 3807"/>
                <a:gd name="connsiteY9" fmla="*/ 270296 h 270295"/>
                <a:gd name="connsiteX10" fmla="*/ 3808 w 3807"/>
                <a:gd name="connsiteY10" fmla="*/ 0 h 270295"/>
                <a:gd name="connsiteX11" fmla="*/ 952 w 3807"/>
                <a:gd name="connsiteY11" fmla="*/ 0 h 270295"/>
                <a:gd name="connsiteX12" fmla="*/ 0 w 3807"/>
                <a:gd name="connsiteY12" fmla="*/ 0 h 270295"/>
                <a:gd name="connsiteX13" fmla="*/ 0 w 3807"/>
                <a:gd name="connsiteY13" fmla="*/ 270296 h 270295"/>
                <a:gd name="connsiteX14" fmla="*/ 3808 w 3807"/>
                <a:gd name="connsiteY14" fmla="*/ 270296 h 270295"/>
                <a:gd name="connsiteX15" fmla="*/ 3808 w 3807"/>
                <a:gd name="connsiteY15" fmla="*/ 270296 h 270295"/>
                <a:gd name="connsiteX16" fmla="*/ 3808 w 3807"/>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7" h="270295">
                  <a:moveTo>
                    <a:pt x="3808" y="270296"/>
                  </a:moveTo>
                  <a:lnTo>
                    <a:pt x="3808" y="270296"/>
                  </a:lnTo>
                  <a:lnTo>
                    <a:pt x="952" y="270296"/>
                  </a:lnTo>
                  <a:lnTo>
                    <a:pt x="952" y="952"/>
                  </a:lnTo>
                  <a:lnTo>
                    <a:pt x="2856" y="952"/>
                  </a:lnTo>
                  <a:lnTo>
                    <a:pt x="2856" y="270296"/>
                  </a:lnTo>
                  <a:lnTo>
                    <a:pt x="3808" y="270296"/>
                  </a:lnTo>
                  <a:lnTo>
                    <a:pt x="3808" y="270296"/>
                  </a:lnTo>
                  <a:lnTo>
                    <a:pt x="3808" y="270296"/>
                  </a:lnTo>
                  <a:lnTo>
                    <a:pt x="3808" y="270296"/>
                  </a:lnTo>
                  <a:lnTo>
                    <a:pt x="3808" y="0"/>
                  </a:lnTo>
                  <a:lnTo>
                    <a:pt x="952" y="0"/>
                  </a:lnTo>
                  <a:lnTo>
                    <a:pt x="0" y="0"/>
                  </a:lnTo>
                  <a:lnTo>
                    <a:pt x="0" y="270296"/>
                  </a:lnTo>
                  <a:lnTo>
                    <a:pt x="3808"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5" name="Freeform 49">
              <a:extLst>
                <a:ext uri="{FF2B5EF4-FFF2-40B4-BE49-F238E27FC236}">
                  <a16:creationId xmlns:a16="http://schemas.microsoft.com/office/drawing/2014/main" id="{88190341-41CE-23B7-1340-70143E404E04}"/>
                </a:ext>
              </a:extLst>
            </p:cNvPr>
            <p:cNvSpPr/>
            <p:nvPr/>
          </p:nvSpPr>
          <p:spPr>
            <a:xfrm>
              <a:off x="4253916"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6" name="Freeform 50">
              <a:extLst>
                <a:ext uri="{FF2B5EF4-FFF2-40B4-BE49-F238E27FC236}">
                  <a16:creationId xmlns:a16="http://schemas.microsoft.com/office/drawing/2014/main" id="{54E2138E-D6C5-A81D-815C-B757D07495A8}"/>
                </a:ext>
              </a:extLst>
            </p:cNvPr>
            <p:cNvSpPr/>
            <p:nvPr/>
          </p:nvSpPr>
          <p:spPr>
            <a:xfrm>
              <a:off x="4253916" y="5727556"/>
              <a:ext cx="3808" cy="270295"/>
            </a:xfrm>
            <a:custGeom>
              <a:avLst/>
              <a:gdLst>
                <a:gd name="connsiteX0" fmla="*/ 2856 w 3808"/>
                <a:gd name="connsiteY0" fmla="*/ 270296 h 270295"/>
                <a:gd name="connsiteX1" fmla="*/ 2856 w 3808"/>
                <a:gd name="connsiteY1" fmla="*/ 270296 h 270295"/>
                <a:gd name="connsiteX2" fmla="*/ 952 w 3808"/>
                <a:gd name="connsiteY2" fmla="*/ 270296 h 270295"/>
                <a:gd name="connsiteX3" fmla="*/ 952 w 3808"/>
                <a:gd name="connsiteY3" fmla="*/ 952 h 270295"/>
                <a:gd name="connsiteX4" fmla="*/ 2856 w 3808"/>
                <a:gd name="connsiteY4" fmla="*/ 952 h 270295"/>
                <a:gd name="connsiteX5" fmla="*/ 2856 w 3808"/>
                <a:gd name="connsiteY5" fmla="*/ 270296 h 270295"/>
                <a:gd name="connsiteX6" fmla="*/ 2856 w 3808"/>
                <a:gd name="connsiteY6" fmla="*/ 270296 h 270295"/>
                <a:gd name="connsiteX7" fmla="*/ 2856 w 3808"/>
                <a:gd name="connsiteY7" fmla="*/ 270296 h 270295"/>
                <a:gd name="connsiteX8" fmla="*/ 2856 w 3808"/>
                <a:gd name="connsiteY8" fmla="*/ 270296 h 270295"/>
                <a:gd name="connsiteX9" fmla="*/ 3808 w 3808"/>
                <a:gd name="connsiteY9" fmla="*/ 270296 h 270295"/>
                <a:gd name="connsiteX10" fmla="*/ 3808 w 3808"/>
                <a:gd name="connsiteY10" fmla="*/ 0 h 270295"/>
                <a:gd name="connsiteX11" fmla="*/ 0 w 3808"/>
                <a:gd name="connsiteY11" fmla="*/ 0 h 270295"/>
                <a:gd name="connsiteX12" fmla="*/ 0 w 3808"/>
                <a:gd name="connsiteY12" fmla="*/ 0 h 270295"/>
                <a:gd name="connsiteX13" fmla="*/ 0 w 3808"/>
                <a:gd name="connsiteY13" fmla="*/ 270296 h 270295"/>
                <a:gd name="connsiteX14" fmla="*/ 2856 w 3808"/>
                <a:gd name="connsiteY14" fmla="*/ 270296 h 270295"/>
                <a:gd name="connsiteX15" fmla="*/ 3808 w 3808"/>
                <a:gd name="connsiteY15" fmla="*/ 270296 h 270295"/>
                <a:gd name="connsiteX16" fmla="*/ 3808 w 3808"/>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8" h="270295">
                  <a:moveTo>
                    <a:pt x="2856" y="270296"/>
                  </a:moveTo>
                  <a:lnTo>
                    <a:pt x="2856" y="270296"/>
                  </a:lnTo>
                  <a:lnTo>
                    <a:pt x="952" y="270296"/>
                  </a:lnTo>
                  <a:lnTo>
                    <a:pt x="952" y="952"/>
                  </a:lnTo>
                  <a:lnTo>
                    <a:pt x="2856" y="952"/>
                  </a:lnTo>
                  <a:lnTo>
                    <a:pt x="2856" y="270296"/>
                  </a:lnTo>
                  <a:lnTo>
                    <a:pt x="2856" y="270296"/>
                  </a:lnTo>
                  <a:lnTo>
                    <a:pt x="2856" y="270296"/>
                  </a:lnTo>
                  <a:lnTo>
                    <a:pt x="2856" y="270296"/>
                  </a:lnTo>
                  <a:lnTo>
                    <a:pt x="3808" y="270296"/>
                  </a:lnTo>
                  <a:lnTo>
                    <a:pt x="3808" y="0"/>
                  </a:lnTo>
                  <a:lnTo>
                    <a:pt x="0" y="0"/>
                  </a:lnTo>
                  <a:lnTo>
                    <a:pt x="0" y="0"/>
                  </a:lnTo>
                  <a:lnTo>
                    <a:pt x="0" y="270296"/>
                  </a:lnTo>
                  <a:lnTo>
                    <a:pt x="2856"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7" name="Freeform 51">
              <a:extLst>
                <a:ext uri="{FF2B5EF4-FFF2-40B4-BE49-F238E27FC236}">
                  <a16:creationId xmlns:a16="http://schemas.microsoft.com/office/drawing/2014/main" id="{740D70BF-7788-44D4-D968-DB72D2BA240E}"/>
                </a:ext>
              </a:extLst>
            </p:cNvPr>
            <p:cNvSpPr/>
            <p:nvPr/>
          </p:nvSpPr>
          <p:spPr>
            <a:xfrm>
              <a:off x="4256772" y="5729459"/>
              <a:ext cx="10471" cy="267440"/>
            </a:xfrm>
            <a:custGeom>
              <a:avLst/>
              <a:gdLst>
                <a:gd name="connsiteX0" fmla="*/ 0 w 10471"/>
                <a:gd name="connsiteY0" fmla="*/ 0 h 267440"/>
                <a:gd name="connsiteX1" fmla="*/ 10472 w 10471"/>
                <a:gd name="connsiteY1" fmla="*/ 0 h 267440"/>
                <a:gd name="connsiteX2" fmla="*/ 10472 w 10471"/>
                <a:gd name="connsiteY2" fmla="*/ 267441 h 267440"/>
                <a:gd name="connsiteX3" fmla="*/ 0 w 10471"/>
                <a:gd name="connsiteY3" fmla="*/ 267441 h 267440"/>
              </a:gdLst>
              <a:ahLst/>
              <a:cxnLst>
                <a:cxn ang="0">
                  <a:pos x="connsiteX0" y="connsiteY0"/>
                </a:cxn>
                <a:cxn ang="0">
                  <a:pos x="connsiteX1" y="connsiteY1"/>
                </a:cxn>
                <a:cxn ang="0">
                  <a:pos x="connsiteX2" y="connsiteY2"/>
                </a:cxn>
                <a:cxn ang="0">
                  <a:pos x="connsiteX3" y="connsiteY3"/>
                </a:cxn>
              </a:cxnLst>
              <a:rect l="l" t="t" r="r" b="b"/>
              <a:pathLst>
                <a:path w="10471" h="267440">
                  <a:moveTo>
                    <a:pt x="0" y="0"/>
                  </a:moveTo>
                  <a:lnTo>
                    <a:pt x="10472" y="0"/>
                  </a:lnTo>
                  <a:lnTo>
                    <a:pt x="10472" y="267441"/>
                  </a:lnTo>
                  <a:lnTo>
                    <a:pt x="0" y="267441"/>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8" name="Freeform 52">
              <a:extLst>
                <a:ext uri="{FF2B5EF4-FFF2-40B4-BE49-F238E27FC236}">
                  <a16:creationId xmlns:a16="http://schemas.microsoft.com/office/drawing/2014/main" id="{B875C991-ED57-A42B-C6A1-A134BAC7F259}"/>
                </a:ext>
              </a:extLst>
            </p:cNvPr>
            <p:cNvSpPr/>
            <p:nvPr/>
          </p:nvSpPr>
          <p:spPr>
            <a:xfrm>
              <a:off x="4256772" y="5728507"/>
              <a:ext cx="11423" cy="268392"/>
            </a:xfrm>
            <a:custGeom>
              <a:avLst/>
              <a:gdLst>
                <a:gd name="connsiteX0" fmla="*/ 11423 w 11423"/>
                <a:gd name="connsiteY0" fmla="*/ 268392 h 268392"/>
                <a:gd name="connsiteX1" fmla="*/ 11423 w 11423"/>
                <a:gd name="connsiteY1" fmla="*/ 267440 h 268392"/>
                <a:gd name="connsiteX2" fmla="*/ 952 w 11423"/>
                <a:gd name="connsiteY2" fmla="*/ 267440 h 268392"/>
                <a:gd name="connsiteX3" fmla="*/ 952 w 11423"/>
                <a:gd name="connsiteY3" fmla="*/ 952 h 268392"/>
                <a:gd name="connsiteX4" fmla="*/ 10472 w 11423"/>
                <a:gd name="connsiteY4" fmla="*/ 952 h 268392"/>
                <a:gd name="connsiteX5" fmla="*/ 10472 w 11423"/>
                <a:gd name="connsiteY5" fmla="*/ 268392 h 268392"/>
                <a:gd name="connsiteX6" fmla="*/ 11423 w 11423"/>
                <a:gd name="connsiteY6" fmla="*/ 268392 h 268392"/>
                <a:gd name="connsiteX7" fmla="*/ 11423 w 11423"/>
                <a:gd name="connsiteY7" fmla="*/ 267440 h 268392"/>
                <a:gd name="connsiteX8" fmla="*/ 11423 w 11423"/>
                <a:gd name="connsiteY8" fmla="*/ 268392 h 268392"/>
                <a:gd name="connsiteX9" fmla="*/ 11423 w 11423"/>
                <a:gd name="connsiteY9" fmla="*/ 268392 h 268392"/>
                <a:gd name="connsiteX10" fmla="*/ 11423 w 11423"/>
                <a:gd name="connsiteY10" fmla="*/ 0 h 268392"/>
                <a:gd name="connsiteX11" fmla="*/ 0 w 11423"/>
                <a:gd name="connsiteY11" fmla="*/ 0 h 268392"/>
                <a:gd name="connsiteX12" fmla="*/ 0 w 11423"/>
                <a:gd name="connsiteY12" fmla="*/ 0 h 268392"/>
                <a:gd name="connsiteX13" fmla="*/ 0 w 11423"/>
                <a:gd name="connsiteY13" fmla="*/ 268392 h 268392"/>
                <a:gd name="connsiteX14" fmla="*/ 11423 w 11423"/>
                <a:gd name="connsiteY14" fmla="*/ 268392 h 268392"/>
                <a:gd name="connsiteX15" fmla="*/ 11423 w 11423"/>
                <a:gd name="connsiteY15" fmla="*/ 268392 h 268392"/>
                <a:gd name="connsiteX16" fmla="*/ 11423 w 11423"/>
                <a:gd name="connsiteY16" fmla="*/ 268392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23" h="268392">
                  <a:moveTo>
                    <a:pt x="11423" y="268392"/>
                  </a:moveTo>
                  <a:lnTo>
                    <a:pt x="11423" y="267440"/>
                  </a:lnTo>
                  <a:lnTo>
                    <a:pt x="952" y="267440"/>
                  </a:lnTo>
                  <a:lnTo>
                    <a:pt x="952" y="952"/>
                  </a:lnTo>
                  <a:lnTo>
                    <a:pt x="10472" y="952"/>
                  </a:lnTo>
                  <a:lnTo>
                    <a:pt x="10472" y="268392"/>
                  </a:lnTo>
                  <a:lnTo>
                    <a:pt x="11423" y="268392"/>
                  </a:lnTo>
                  <a:lnTo>
                    <a:pt x="11423" y="267440"/>
                  </a:lnTo>
                  <a:lnTo>
                    <a:pt x="11423" y="268392"/>
                  </a:lnTo>
                  <a:lnTo>
                    <a:pt x="11423" y="268392"/>
                  </a:lnTo>
                  <a:lnTo>
                    <a:pt x="11423" y="0"/>
                  </a:lnTo>
                  <a:lnTo>
                    <a:pt x="0" y="0"/>
                  </a:lnTo>
                  <a:lnTo>
                    <a:pt x="0" y="0"/>
                  </a:lnTo>
                  <a:lnTo>
                    <a:pt x="0" y="268392"/>
                  </a:lnTo>
                  <a:lnTo>
                    <a:pt x="11423" y="268392"/>
                  </a:lnTo>
                  <a:lnTo>
                    <a:pt x="11423" y="268392"/>
                  </a:lnTo>
                  <a:lnTo>
                    <a:pt x="11423" y="26839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59" name="Graphic 2">
              <a:extLst>
                <a:ext uri="{FF2B5EF4-FFF2-40B4-BE49-F238E27FC236}">
                  <a16:creationId xmlns:a16="http://schemas.microsoft.com/office/drawing/2014/main" id="{DE79CDAE-B10F-941B-27D8-0212BBC6B6E0}"/>
                </a:ext>
              </a:extLst>
            </p:cNvPr>
            <p:cNvGrpSpPr/>
            <p:nvPr/>
          </p:nvGrpSpPr>
          <p:grpSpPr>
            <a:xfrm>
              <a:off x="4134920" y="5769432"/>
              <a:ext cx="249716" cy="186542"/>
              <a:chOff x="4134920" y="5769432"/>
              <a:chExt cx="249716" cy="186542"/>
            </a:xfrm>
          </p:grpSpPr>
          <p:sp>
            <p:nvSpPr>
              <p:cNvPr id="2212" name="Freeform 221">
                <a:extLst>
                  <a:ext uri="{FF2B5EF4-FFF2-40B4-BE49-F238E27FC236}">
                    <a16:creationId xmlns:a16="http://schemas.microsoft.com/office/drawing/2014/main" id="{E8D1C642-C2E6-1EF9-A33F-C4529D966FC3}"/>
                  </a:ext>
                </a:extLst>
              </p:cNvPr>
              <p:cNvSpPr/>
              <p:nvPr/>
            </p:nvSpPr>
            <p:spPr>
              <a:xfrm>
                <a:off x="4139680" y="5787510"/>
                <a:ext cx="243703" cy="157043"/>
              </a:xfrm>
              <a:custGeom>
                <a:avLst/>
                <a:gdLst>
                  <a:gd name="connsiteX0" fmla="*/ 9520 w 243703"/>
                  <a:gd name="connsiteY0" fmla="*/ 6 h 157043"/>
                  <a:gd name="connsiteX1" fmla="*/ 243703 w 243703"/>
                  <a:gd name="connsiteY1" fmla="*/ 138961 h 157043"/>
                  <a:gd name="connsiteX2" fmla="*/ 232280 w 243703"/>
                  <a:gd name="connsiteY2" fmla="*/ 157044 h 157043"/>
                  <a:gd name="connsiteX3" fmla="*/ 0 w 243703"/>
                  <a:gd name="connsiteY3" fmla="*/ 19041 h 157043"/>
                  <a:gd name="connsiteX4" fmla="*/ 9520 w 243703"/>
                  <a:gd name="connsiteY4" fmla="*/ 6 h 157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703" h="157043">
                    <a:moveTo>
                      <a:pt x="9520" y="6"/>
                    </a:moveTo>
                    <a:cubicBezTo>
                      <a:pt x="51406" y="-946"/>
                      <a:pt x="242751" y="117071"/>
                      <a:pt x="243703" y="138961"/>
                    </a:cubicBezTo>
                    <a:lnTo>
                      <a:pt x="232280" y="157044"/>
                    </a:lnTo>
                    <a:cubicBezTo>
                      <a:pt x="226568" y="132298"/>
                      <a:pt x="32367" y="17137"/>
                      <a:pt x="0" y="19041"/>
                    </a:cubicBezTo>
                    <a:lnTo>
                      <a:pt x="9520" y="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13" name="Freeform 222">
                <a:extLst>
                  <a:ext uri="{FF2B5EF4-FFF2-40B4-BE49-F238E27FC236}">
                    <a16:creationId xmlns:a16="http://schemas.microsoft.com/office/drawing/2014/main" id="{8C5F1F63-CE3C-D5C0-A78C-ACC67DD2BACC}"/>
                  </a:ext>
                </a:extLst>
              </p:cNvPr>
              <p:cNvSpPr/>
              <p:nvPr/>
            </p:nvSpPr>
            <p:spPr>
              <a:xfrm>
                <a:off x="4138728" y="5787516"/>
                <a:ext cx="244655" cy="157989"/>
              </a:xfrm>
              <a:custGeom>
                <a:avLst/>
                <a:gdLst>
                  <a:gd name="connsiteX0" fmla="*/ 10471 w 244655"/>
                  <a:gd name="connsiteY0" fmla="*/ 0 h 157989"/>
                  <a:gd name="connsiteX1" fmla="*/ 10471 w 244655"/>
                  <a:gd name="connsiteY1" fmla="*/ 0 h 157989"/>
                  <a:gd name="connsiteX2" fmla="*/ 243703 w 244655"/>
                  <a:gd name="connsiteY2" fmla="*/ 138955 h 157989"/>
                  <a:gd name="connsiteX3" fmla="*/ 243703 w 244655"/>
                  <a:gd name="connsiteY3" fmla="*/ 138955 h 157989"/>
                  <a:gd name="connsiteX4" fmla="*/ 243703 w 244655"/>
                  <a:gd name="connsiteY4" fmla="*/ 138955 h 157989"/>
                  <a:gd name="connsiteX5" fmla="*/ 232280 w 244655"/>
                  <a:gd name="connsiteY5" fmla="*/ 157038 h 157989"/>
                  <a:gd name="connsiteX6" fmla="*/ 232280 w 244655"/>
                  <a:gd name="connsiteY6" fmla="*/ 157038 h 157989"/>
                  <a:gd name="connsiteX7" fmla="*/ 232280 w 244655"/>
                  <a:gd name="connsiteY7" fmla="*/ 157038 h 157989"/>
                  <a:gd name="connsiteX8" fmla="*/ 952 w 244655"/>
                  <a:gd name="connsiteY8" fmla="*/ 19035 h 157989"/>
                  <a:gd name="connsiteX9" fmla="*/ 0 w 244655"/>
                  <a:gd name="connsiteY9" fmla="*/ 19035 h 157989"/>
                  <a:gd name="connsiteX10" fmla="*/ 0 w 244655"/>
                  <a:gd name="connsiteY10" fmla="*/ 19035 h 157989"/>
                  <a:gd name="connsiteX11" fmla="*/ 0 w 244655"/>
                  <a:gd name="connsiteY11" fmla="*/ 19035 h 157989"/>
                  <a:gd name="connsiteX12" fmla="*/ 10471 w 244655"/>
                  <a:gd name="connsiteY12" fmla="*/ 0 h 157989"/>
                  <a:gd name="connsiteX13" fmla="*/ 10471 w 244655"/>
                  <a:gd name="connsiteY13" fmla="*/ 0 h 157989"/>
                  <a:gd name="connsiteX14" fmla="*/ 0 w 244655"/>
                  <a:gd name="connsiteY14" fmla="*/ 19035 h 157989"/>
                  <a:gd name="connsiteX15" fmla="*/ 0 w 244655"/>
                  <a:gd name="connsiteY15" fmla="*/ 19987 h 157989"/>
                  <a:gd name="connsiteX16" fmla="*/ 952 w 244655"/>
                  <a:gd name="connsiteY16" fmla="*/ 19987 h 157989"/>
                  <a:gd name="connsiteX17" fmla="*/ 1904 w 244655"/>
                  <a:gd name="connsiteY17" fmla="*/ 19987 h 157989"/>
                  <a:gd name="connsiteX18" fmla="*/ 232280 w 244655"/>
                  <a:gd name="connsiteY18" fmla="*/ 157038 h 157989"/>
                  <a:gd name="connsiteX19" fmla="*/ 232280 w 244655"/>
                  <a:gd name="connsiteY19" fmla="*/ 157990 h 157989"/>
                  <a:gd name="connsiteX20" fmla="*/ 244655 w 244655"/>
                  <a:gd name="connsiteY20" fmla="*/ 138955 h 157989"/>
                  <a:gd name="connsiteX21" fmla="*/ 244655 w 244655"/>
                  <a:gd name="connsiteY21" fmla="*/ 138955 h 157989"/>
                  <a:gd name="connsiteX22" fmla="*/ 244655 w 244655"/>
                  <a:gd name="connsiteY22" fmla="*/ 138955 h 157989"/>
                  <a:gd name="connsiteX23" fmla="*/ 10471 w 244655"/>
                  <a:gd name="connsiteY23" fmla="*/ 0 h 157989"/>
                  <a:gd name="connsiteX24" fmla="*/ 10471 w 244655"/>
                  <a:gd name="connsiteY24" fmla="*/ 0 h 157989"/>
                  <a:gd name="connsiteX25" fmla="*/ 10471 w 244655"/>
                  <a:gd name="connsiteY25" fmla="*/ 0 h 15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655" h="157989">
                    <a:moveTo>
                      <a:pt x="10471" y="0"/>
                    </a:moveTo>
                    <a:lnTo>
                      <a:pt x="10471" y="0"/>
                    </a:lnTo>
                    <a:cubicBezTo>
                      <a:pt x="52358" y="0"/>
                      <a:pt x="243703" y="117065"/>
                      <a:pt x="243703" y="138955"/>
                    </a:cubicBezTo>
                    <a:lnTo>
                      <a:pt x="243703" y="138955"/>
                    </a:lnTo>
                    <a:lnTo>
                      <a:pt x="243703" y="138955"/>
                    </a:lnTo>
                    <a:lnTo>
                      <a:pt x="232280" y="157038"/>
                    </a:lnTo>
                    <a:lnTo>
                      <a:pt x="232280" y="157038"/>
                    </a:lnTo>
                    <a:lnTo>
                      <a:pt x="232280" y="157038"/>
                    </a:lnTo>
                    <a:cubicBezTo>
                      <a:pt x="226568" y="131341"/>
                      <a:pt x="36175" y="19035"/>
                      <a:pt x="952" y="19035"/>
                    </a:cubicBezTo>
                    <a:lnTo>
                      <a:pt x="0" y="19035"/>
                    </a:lnTo>
                    <a:lnTo>
                      <a:pt x="0" y="19035"/>
                    </a:lnTo>
                    <a:lnTo>
                      <a:pt x="0" y="19035"/>
                    </a:lnTo>
                    <a:lnTo>
                      <a:pt x="10471" y="0"/>
                    </a:lnTo>
                    <a:lnTo>
                      <a:pt x="10471" y="0"/>
                    </a:lnTo>
                    <a:lnTo>
                      <a:pt x="0" y="19035"/>
                    </a:lnTo>
                    <a:lnTo>
                      <a:pt x="0" y="19987"/>
                    </a:lnTo>
                    <a:lnTo>
                      <a:pt x="952" y="19987"/>
                    </a:lnTo>
                    <a:lnTo>
                      <a:pt x="1904" y="19987"/>
                    </a:lnTo>
                    <a:cubicBezTo>
                      <a:pt x="36175" y="19987"/>
                      <a:pt x="227520" y="133244"/>
                      <a:pt x="232280" y="157038"/>
                    </a:cubicBezTo>
                    <a:lnTo>
                      <a:pt x="232280" y="157990"/>
                    </a:lnTo>
                    <a:lnTo>
                      <a:pt x="244655" y="138955"/>
                    </a:lnTo>
                    <a:lnTo>
                      <a:pt x="244655" y="138955"/>
                    </a:lnTo>
                    <a:lnTo>
                      <a:pt x="244655" y="138955"/>
                    </a:lnTo>
                    <a:cubicBezTo>
                      <a:pt x="243703" y="117065"/>
                      <a:pt x="53310" y="0"/>
                      <a:pt x="10471" y="0"/>
                    </a:cubicBezTo>
                    <a:lnTo>
                      <a:pt x="10471" y="0"/>
                    </a:lnTo>
                    <a:lnTo>
                      <a:pt x="10471"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14" name="Freeform 223">
                <a:extLst>
                  <a:ext uri="{FF2B5EF4-FFF2-40B4-BE49-F238E27FC236}">
                    <a16:creationId xmlns:a16="http://schemas.microsoft.com/office/drawing/2014/main" id="{E407D89A-2D79-F2DA-AF1E-6D93FE9D09E2}"/>
                  </a:ext>
                </a:extLst>
              </p:cNvPr>
              <p:cNvSpPr/>
              <p:nvPr/>
            </p:nvSpPr>
            <p:spPr>
              <a:xfrm>
                <a:off x="4135872" y="5785377"/>
                <a:ext cx="248764" cy="164886"/>
              </a:xfrm>
              <a:custGeom>
                <a:avLst/>
                <a:gdLst>
                  <a:gd name="connsiteX0" fmla="*/ 248463 w 248764"/>
                  <a:gd name="connsiteY0" fmla="*/ 142045 h 164886"/>
                  <a:gd name="connsiteX1" fmla="*/ 135179 w 248764"/>
                  <a:gd name="connsiteY1" fmla="*/ 54484 h 164886"/>
                  <a:gd name="connsiteX2" fmla="*/ 11424 w 248764"/>
                  <a:gd name="connsiteY2" fmla="*/ 1186 h 164886"/>
                  <a:gd name="connsiteX3" fmla="*/ 9520 w 248764"/>
                  <a:gd name="connsiteY3" fmla="*/ 4993 h 164886"/>
                  <a:gd name="connsiteX4" fmla="*/ 10472 w 248764"/>
                  <a:gd name="connsiteY4" fmla="*/ 4042 h 164886"/>
                  <a:gd name="connsiteX5" fmla="*/ 16184 w 248764"/>
                  <a:gd name="connsiteY5" fmla="*/ 3090 h 164886"/>
                  <a:gd name="connsiteX6" fmla="*/ 135179 w 248764"/>
                  <a:gd name="connsiteY6" fmla="*/ 58291 h 164886"/>
                  <a:gd name="connsiteX7" fmla="*/ 246559 w 248764"/>
                  <a:gd name="connsiteY7" fmla="*/ 143948 h 164886"/>
                  <a:gd name="connsiteX8" fmla="*/ 246559 w 248764"/>
                  <a:gd name="connsiteY8" fmla="*/ 145852 h 164886"/>
                  <a:gd name="connsiteX9" fmla="*/ 248463 w 248764"/>
                  <a:gd name="connsiteY9" fmla="*/ 142045 h 164886"/>
                  <a:gd name="connsiteX10" fmla="*/ 1904 w 248764"/>
                  <a:gd name="connsiteY10" fmla="*/ 21173 h 164886"/>
                  <a:gd name="connsiteX11" fmla="*/ 125660 w 248764"/>
                  <a:gd name="connsiteY11" fmla="*/ 77326 h 164886"/>
                  <a:gd name="connsiteX12" fmla="*/ 236088 w 248764"/>
                  <a:gd name="connsiteY12" fmla="*/ 161080 h 164886"/>
                  <a:gd name="connsiteX13" fmla="*/ 234184 w 248764"/>
                  <a:gd name="connsiteY13" fmla="*/ 163935 h 164886"/>
                  <a:gd name="connsiteX14" fmla="*/ 233232 w 248764"/>
                  <a:gd name="connsiteY14" fmla="*/ 164887 h 164886"/>
                  <a:gd name="connsiteX15" fmla="*/ 233232 w 248764"/>
                  <a:gd name="connsiteY15" fmla="*/ 161080 h 164886"/>
                  <a:gd name="connsiteX16" fmla="*/ 123756 w 248764"/>
                  <a:gd name="connsiteY16" fmla="*/ 81133 h 164886"/>
                  <a:gd name="connsiteX17" fmla="*/ 0 w 248764"/>
                  <a:gd name="connsiteY17" fmla="*/ 25932 h 164886"/>
                  <a:gd name="connsiteX18" fmla="*/ 1904 w 248764"/>
                  <a:gd name="connsiteY18" fmla="*/ 21173 h 16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64" h="164886">
                    <a:moveTo>
                      <a:pt x="248463" y="142045"/>
                    </a:moveTo>
                    <a:cubicBezTo>
                      <a:pt x="253223" y="132527"/>
                      <a:pt x="200865" y="92554"/>
                      <a:pt x="135179" y="54484"/>
                    </a:cubicBezTo>
                    <a:cubicBezTo>
                      <a:pt x="68542" y="16414"/>
                      <a:pt x="20943" y="-5476"/>
                      <a:pt x="11424" y="1186"/>
                    </a:cubicBezTo>
                    <a:lnTo>
                      <a:pt x="9520" y="4993"/>
                    </a:lnTo>
                    <a:lnTo>
                      <a:pt x="10472" y="4042"/>
                    </a:lnTo>
                    <a:lnTo>
                      <a:pt x="16184" y="3090"/>
                    </a:lnTo>
                    <a:cubicBezTo>
                      <a:pt x="31415" y="3090"/>
                      <a:pt x="74254" y="23077"/>
                      <a:pt x="135179" y="58291"/>
                    </a:cubicBezTo>
                    <a:cubicBezTo>
                      <a:pt x="161834" y="73519"/>
                      <a:pt x="247511" y="128720"/>
                      <a:pt x="246559" y="143948"/>
                    </a:cubicBezTo>
                    <a:lnTo>
                      <a:pt x="246559" y="145852"/>
                    </a:lnTo>
                    <a:lnTo>
                      <a:pt x="248463" y="142045"/>
                    </a:lnTo>
                    <a:close/>
                    <a:moveTo>
                      <a:pt x="1904" y="21173"/>
                    </a:moveTo>
                    <a:cubicBezTo>
                      <a:pt x="9520" y="15462"/>
                      <a:pt x="66638" y="41160"/>
                      <a:pt x="125660" y="77326"/>
                    </a:cubicBezTo>
                    <a:cubicBezTo>
                      <a:pt x="184681" y="113492"/>
                      <a:pt x="240848" y="153466"/>
                      <a:pt x="236088" y="161080"/>
                    </a:cubicBezTo>
                    <a:lnTo>
                      <a:pt x="234184" y="163935"/>
                    </a:lnTo>
                    <a:lnTo>
                      <a:pt x="233232" y="164887"/>
                    </a:lnTo>
                    <a:lnTo>
                      <a:pt x="233232" y="161080"/>
                    </a:lnTo>
                    <a:cubicBezTo>
                      <a:pt x="230376" y="152514"/>
                      <a:pt x="190393" y="121106"/>
                      <a:pt x="123756" y="81133"/>
                    </a:cubicBezTo>
                    <a:cubicBezTo>
                      <a:pt x="59022" y="42112"/>
                      <a:pt x="4760" y="19270"/>
                      <a:pt x="0" y="25932"/>
                    </a:cubicBezTo>
                    <a:lnTo>
                      <a:pt x="1904" y="2117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15" name="Freeform 224">
                <a:extLst>
                  <a:ext uri="{FF2B5EF4-FFF2-40B4-BE49-F238E27FC236}">
                    <a16:creationId xmlns:a16="http://schemas.microsoft.com/office/drawing/2014/main" id="{E28F9DAF-A5A2-85B5-9271-4104E6E45B07}"/>
                  </a:ext>
                </a:extLst>
              </p:cNvPr>
              <p:cNvSpPr/>
              <p:nvPr/>
            </p:nvSpPr>
            <p:spPr>
              <a:xfrm>
                <a:off x="4134920" y="5784660"/>
                <a:ext cx="249415" cy="164651"/>
              </a:xfrm>
              <a:custGeom>
                <a:avLst/>
                <a:gdLst>
                  <a:gd name="connsiteX0" fmla="*/ 249415 w 249415"/>
                  <a:gd name="connsiteY0" fmla="*/ 142762 h 164651"/>
                  <a:gd name="connsiteX1" fmla="*/ 249415 w 249415"/>
                  <a:gd name="connsiteY1" fmla="*/ 140858 h 164651"/>
                  <a:gd name="connsiteX2" fmla="*/ 136131 w 249415"/>
                  <a:gd name="connsiteY2" fmla="*/ 54249 h 164651"/>
                  <a:gd name="connsiteX3" fmla="*/ 17136 w 249415"/>
                  <a:gd name="connsiteY3" fmla="*/ 0 h 164651"/>
                  <a:gd name="connsiteX4" fmla="*/ 12376 w 249415"/>
                  <a:gd name="connsiteY4" fmla="*/ 952 h 164651"/>
                  <a:gd name="connsiteX5" fmla="*/ 10472 w 249415"/>
                  <a:gd name="connsiteY5" fmla="*/ 4759 h 164651"/>
                  <a:gd name="connsiteX6" fmla="*/ 11424 w 249415"/>
                  <a:gd name="connsiteY6" fmla="*/ 4759 h 164651"/>
                  <a:gd name="connsiteX7" fmla="*/ 12376 w 249415"/>
                  <a:gd name="connsiteY7" fmla="*/ 3807 h 164651"/>
                  <a:gd name="connsiteX8" fmla="*/ 18088 w 249415"/>
                  <a:gd name="connsiteY8" fmla="*/ 2855 h 164651"/>
                  <a:gd name="connsiteX9" fmla="*/ 136131 w 249415"/>
                  <a:gd name="connsiteY9" fmla="*/ 58057 h 164651"/>
                  <a:gd name="connsiteX10" fmla="*/ 247511 w 249415"/>
                  <a:gd name="connsiteY10" fmla="*/ 143714 h 164651"/>
                  <a:gd name="connsiteX11" fmla="*/ 247511 w 249415"/>
                  <a:gd name="connsiteY11" fmla="*/ 143714 h 164651"/>
                  <a:gd name="connsiteX12" fmla="*/ 247511 w 249415"/>
                  <a:gd name="connsiteY12" fmla="*/ 145617 h 164651"/>
                  <a:gd name="connsiteX13" fmla="*/ 248463 w 249415"/>
                  <a:gd name="connsiteY13" fmla="*/ 145617 h 164651"/>
                  <a:gd name="connsiteX14" fmla="*/ 249415 w 249415"/>
                  <a:gd name="connsiteY14" fmla="*/ 142762 h 164651"/>
                  <a:gd name="connsiteX15" fmla="*/ 249415 w 249415"/>
                  <a:gd name="connsiteY15" fmla="*/ 142762 h 164651"/>
                  <a:gd name="connsiteX16" fmla="*/ 247511 w 249415"/>
                  <a:gd name="connsiteY16" fmla="*/ 144665 h 164651"/>
                  <a:gd name="connsiteX17" fmla="*/ 247511 w 249415"/>
                  <a:gd name="connsiteY17" fmla="*/ 143714 h 164651"/>
                  <a:gd name="connsiteX18" fmla="*/ 247511 w 249415"/>
                  <a:gd name="connsiteY18" fmla="*/ 143714 h 164651"/>
                  <a:gd name="connsiteX19" fmla="*/ 135179 w 249415"/>
                  <a:gd name="connsiteY19" fmla="*/ 58057 h 164651"/>
                  <a:gd name="connsiteX20" fmla="*/ 16184 w 249415"/>
                  <a:gd name="connsiteY20" fmla="*/ 2855 h 164651"/>
                  <a:gd name="connsiteX21" fmla="*/ 10472 w 249415"/>
                  <a:gd name="connsiteY21" fmla="*/ 3807 h 164651"/>
                  <a:gd name="connsiteX22" fmla="*/ 9520 w 249415"/>
                  <a:gd name="connsiteY22" fmla="*/ 4759 h 164651"/>
                  <a:gd name="connsiteX23" fmla="*/ 9520 w 249415"/>
                  <a:gd name="connsiteY23" fmla="*/ 4759 h 164651"/>
                  <a:gd name="connsiteX24" fmla="*/ 9520 w 249415"/>
                  <a:gd name="connsiteY24" fmla="*/ 4759 h 164651"/>
                  <a:gd name="connsiteX25" fmla="*/ 11424 w 249415"/>
                  <a:gd name="connsiteY25" fmla="*/ 952 h 164651"/>
                  <a:gd name="connsiteX26" fmla="*/ 16184 w 249415"/>
                  <a:gd name="connsiteY26" fmla="*/ 0 h 164651"/>
                  <a:gd name="connsiteX27" fmla="*/ 134227 w 249415"/>
                  <a:gd name="connsiteY27" fmla="*/ 54249 h 164651"/>
                  <a:gd name="connsiteX28" fmla="*/ 247511 w 249415"/>
                  <a:gd name="connsiteY28" fmla="*/ 139906 h 164651"/>
                  <a:gd name="connsiteX29" fmla="*/ 249415 w 249415"/>
                  <a:gd name="connsiteY29" fmla="*/ 142762 h 164651"/>
                  <a:gd name="connsiteX30" fmla="*/ 249415 w 249415"/>
                  <a:gd name="connsiteY30" fmla="*/ 142762 h 164651"/>
                  <a:gd name="connsiteX31" fmla="*/ 2856 w 249415"/>
                  <a:gd name="connsiteY31" fmla="*/ 21890 h 164651"/>
                  <a:gd name="connsiteX32" fmla="*/ 2856 w 249415"/>
                  <a:gd name="connsiteY32" fmla="*/ 21890 h 164651"/>
                  <a:gd name="connsiteX33" fmla="*/ 5712 w 249415"/>
                  <a:gd name="connsiteY33" fmla="*/ 21890 h 164651"/>
                  <a:gd name="connsiteX34" fmla="*/ 125660 w 249415"/>
                  <a:gd name="connsiteY34" fmla="*/ 78043 h 164651"/>
                  <a:gd name="connsiteX35" fmla="*/ 236088 w 249415"/>
                  <a:gd name="connsiteY35" fmla="*/ 160845 h 164651"/>
                  <a:gd name="connsiteX36" fmla="*/ 236088 w 249415"/>
                  <a:gd name="connsiteY36" fmla="*/ 161797 h 164651"/>
                  <a:gd name="connsiteX37" fmla="*/ 234184 w 249415"/>
                  <a:gd name="connsiteY37" fmla="*/ 164652 h 164651"/>
                  <a:gd name="connsiteX38" fmla="*/ 234184 w 249415"/>
                  <a:gd name="connsiteY38" fmla="*/ 164652 h 164651"/>
                  <a:gd name="connsiteX39" fmla="*/ 234184 w 249415"/>
                  <a:gd name="connsiteY39" fmla="*/ 161797 h 164651"/>
                  <a:gd name="connsiteX40" fmla="*/ 124708 w 249415"/>
                  <a:gd name="connsiteY40" fmla="*/ 80898 h 164651"/>
                  <a:gd name="connsiteX41" fmla="*/ 3808 w 249415"/>
                  <a:gd name="connsiteY41" fmla="*/ 24745 h 164651"/>
                  <a:gd name="connsiteX42" fmla="*/ 0 w 249415"/>
                  <a:gd name="connsiteY42" fmla="*/ 25697 h 164651"/>
                  <a:gd name="connsiteX43" fmla="*/ 0 w 249415"/>
                  <a:gd name="connsiteY43" fmla="*/ 25697 h 164651"/>
                  <a:gd name="connsiteX44" fmla="*/ 0 w 249415"/>
                  <a:gd name="connsiteY44" fmla="*/ 25697 h 164651"/>
                  <a:gd name="connsiteX45" fmla="*/ 2856 w 249415"/>
                  <a:gd name="connsiteY45" fmla="*/ 21890 h 164651"/>
                  <a:gd name="connsiteX46" fmla="*/ 2856 w 249415"/>
                  <a:gd name="connsiteY46" fmla="*/ 21890 h 164651"/>
                  <a:gd name="connsiteX47" fmla="*/ 2856 w 249415"/>
                  <a:gd name="connsiteY47" fmla="*/ 21890 h 164651"/>
                  <a:gd name="connsiteX48" fmla="*/ 952 w 249415"/>
                  <a:gd name="connsiteY48" fmla="*/ 24745 h 164651"/>
                  <a:gd name="connsiteX49" fmla="*/ 1904 w 249415"/>
                  <a:gd name="connsiteY49" fmla="*/ 24745 h 164651"/>
                  <a:gd name="connsiteX50" fmla="*/ 5712 w 249415"/>
                  <a:gd name="connsiteY50" fmla="*/ 23794 h 164651"/>
                  <a:gd name="connsiteX51" fmla="*/ 125660 w 249415"/>
                  <a:gd name="connsiteY51" fmla="*/ 79947 h 164651"/>
                  <a:gd name="connsiteX52" fmla="*/ 234184 w 249415"/>
                  <a:gd name="connsiteY52" fmla="*/ 159893 h 164651"/>
                  <a:gd name="connsiteX53" fmla="*/ 234184 w 249415"/>
                  <a:gd name="connsiteY53" fmla="*/ 163700 h 164651"/>
                  <a:gd name="connsiteX54" fmla="*/ 234184 w 249415"/>
                  <a:gd name="connsiteY54" fmla="*/ 164652 h 164651"/>
                  <a:gd name="connsiteX55" fmla="*/ 235136 w 249415"/>
                  <a:gd name="connsiteY55" fmla="*/ 163700 h 164651"/>
                  <a:gd name="connsiteX56" fmla="*/ 237040 w 249415"/>
                  <a:gd name="connsiteY56" fmla="*/ 160845 h 164651"/>
                  <a:gd name="connsiteX57" fmla="*/ 237040 w 249415"/>
                  <a:gd name="connsiteY57" fmla="*/ 159893 h 164651"/>
                  <a:gd name="connsiteX58" fmla="*/ 125660 w 249415"/>
                  <a:gd name="connsiteY58" fmla="*/ 77091 h 164651"/>
                  <a:gd name="connsiteX59" fmla="*/ 4760 w 249415"/>
                  <a:gd name="connsiteY59" fmla="*/ 20938 h 164651"/>
                  <a:gd name="connsiteX60" fmla="*/ 2856 w 249415"/>
                  <a:gd name="connsiteY60" fmla="*/ 21890 h 164651"/>
                  <a:gd name="connsiteX61" fmla="*/ 2856 w 249415"/>
                  <a:gd name="connsiteY61" fmla="*/ 21890 h 164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49415" h="164651">
                    <a:moveTo>
                      <a:pt x="249415" y="142762"/>
                    </a:moveTo>
                    <a:lnTo>
                      <a:pt x="249415" y="140858"/>
                    </a:lnTo>
                    <a:cubicBezTo>
                      <a:pt x="249415" y="128486"/>
                      <a:pt x="198961" y="91368"/>
                      <a:pt x="136131" y="54249"/>
                    </a:cubicBezTo>
                    <a:cubicBezTo>
                      <a:pt x="77109" y="20938"/>
                      <a:pt x="33319" y="0"/>
                      <a:pt x="17136" y="0"/>
                    </a:cubicBezTo>
                    <a:lnTo>
                      <a:pt x="12376" y="952"/>
                    </a:lnTo>
                    <a:lnTo>
                      <a:pt x="10472" y="4759"/>
                    </a:lnTo>
                    <a:lnTo>
                      <a:pt x="11424" y="4759"/>
                    </a:lnTo>
                    <a:lnTo>
                      <a:pt x="12376" y="3807"/>
                    </a:lnTo>
                    <a:lnTo>
                      <a:pt x="18088" y="2855"/>
                    </a:lnTo>
                    <a:cubicBezTo>
                      <a:pt x="33319" y="2855"/>
                      <a:pt x="76157" y="22842"/>
                      <a:pt x="136131" y="58057"/>
                    </a:cubicBezTo>
                    <a:cubicBezTo>
                      <a:pt x="162786" y="73284"/>
                      <a:pt x="247511" y="128486"/>
                      <a:pt x="247511" y="143714"/>
                    </a:cubicBezTo>
                    <a:lnTo>
                      <a:pt x="247511" y="143714"/>
                    </a:lnTo>
                    <a:lnTo>
                      <a:pt x="247511" y="145617"/>
                    </a:lnTo>
                    <a:lnTo>
                      <a:pt x="248463" y="145617"/>
                    </a:lnTo>
                    <a:lnTo>
                      <a:pt x="249415" y="142762"/>
                    </a:lnTo>
                    <a:lnTo>
                      <a:pt x="249415" y="142762"/>
                    </a:lnTo>
                    <a:lnTo>
                      <a:pt x="247511" y="144665"/>
                    </a:lnTo>
                    <a:lnTo>
                      <a:pt x="247511" y="143714"/>
                    </a:lnTo>
                    <a:lnTo>
                      <a:pt x="247511" y="143714"/>
                    </a:lnTo>
                    <a:cubicBezTo>
                      <a:pt x="247511" y="127534"/>
                      <a:pt x="161834" y="73284"/>
                      <a:pt x="135179" y="58057"/>
                    </a:cubicBezTo>
                    <a:cubicBezTo>
                      <a:pt x="74254" y="23794"/>
                      <a:pt x="31415" y="3807"/>
                      <a:pt x="16184" y="2855"/>
                    </a:cubicBezTo>
                    <a:lnTo>
                      <a:pt x="10472" y="3807"/>
                    </a:lnTo>
                    <a:lnTo>
                      <a:pt x="9520" y="4759"/>
                    </a:lnTo>
                    <a:lnTo>
                      <a:pt x="9520" y="4759"/>
                    </a:lnTo>
                    <a:lnTo>
                      <a:pt x="9520" y="4759"/>
                    </a:lnTo>
                    <a:lnTo>
                      <a:pt x="11424" y="952"/>
                    </a:lnTo>
                    <a:lnTo>
                      <a:pt x="16184" y="0"/>
                    </a:lnTo>
                    <a:cubicBezTo>
                      <a:pt x="31415" y="0"/>
                      <a:pt x="76157" y="20938"/>
                      <a:pt x="134227" y="54249"/>
                    </a:cubicBezTo>
                    <a:cubicBezTo>
                      <a:pt x="196105" y="91368"/>
                      <a:pt x="247511" y="129437"/>
                      <a:pt x="247511" y="139906"/>
                    </a:cubicBezTo>
                    <a:lnTo>
                      <a:pt x="249415" y="142762"/>
                    </a:lnTo>
                    <a:lnTo>
                      <a:pt x="249415" y="142762"/>
                    </a:lnTo>
                    <a:close/>
                    <a:moveTo>
                      <a:pt x="2856" y="21890"/>
                    </a:moveTo>
                    <a:lnTo>
                      <a:pt x="2856" y="21890"/>
                    </a:lnTo>
                    <a:lnTo>
                      <a:pt x="5712" y="21890"/>
                    </a:lnTo>
                    <a:cubicBezTo>
                      <a:pt x="19991" y="21890"/>
                      <a:pt x="72350" y="45684"/>
                      <a:pt x="125660" y="78043"/>
                    </a:cubicBezTo>
                    <a:cubicBezTo>
                      <a:pt x="181826" y="112306"/>
                      <a:pt x="236088" y="151328"/>
                      <a:pt x="236088" y="160845"/>
                    </a:cubicBezTo>
                    <a:lnTo>
                      <a:pt x="236088" y="161797"/>
                    </a:lnTo>
                    <a:lnTo>
                      <a:pt x="234184" y="164652"/>
                    </a:lnTo>
                    <a:lnTo>
                      <a:pt x="234184" y="164652"/>
                    </a:lnTo>
                    <a:lnTo>
                      <a:pt x="234184" y="161797"/>
                    </a:lnTo>
                    <a:cubicBezTo>
                      <a:pt x="231328" y="153231"/>
                      <a:pt x="191345" y="120872"/>
                      <a:pt x="124708" y="80898"/>
                    </a:cubicBezTo>
                    <a:cubicBezTo>
                      <a:pt x="67590" y="46635"/>
                      <a:pt x="18088" y="24745"/>
                      <a:pt x="3808" y="24745"/>
                    </a:cubicBezTo>
                    <a:lnTo>
                      <a:pt x="0" y="25697"/>
                    </a:lnTo>
                    <a:lnTo>
                      <a:pt x="0" y="25697"/>
                    </a:lnTo>
                    <a:lnTo>
                      <a:pt x="0" y="25697"/>
                    </a:lnTo>
                    <a:lnTo>
                      <a:pt x="2856" y="21890"/>
                    </a:lnTo>
                    <a:lnTo>
                      <a:pt x="2856" y="21890"/>
                    </a:lnTo>
                    <a:lnTo>
                      <a:pt x="2856" y="21890"/>
                    </a:lnTo>
                    <a:lnTo>
                      <a:pt x="952" y="24745"/>
                    </a:lnTo>
                    <a:lnTo>
                      <a:pt x="1904" y="24745"/>
                    </a:lnTo>
                    <a:lnTo>
                      <a:pt x="5712" y="23794"/>
                    </a:lnTo>
                    <a:cubicBezTo>
                      <a:pt x="19991" y="23794"/>
                      <a:pt x="68542" y="45684"/>
                      <a:pt x="125660" y="79947"/>
                    </a:cubicBezTo>
                    <a:cubicBezTo>
                      <a:pt x="192297" y="119920"/>
                      <a:pt x="232280" y="152279"/>
                      <a:pt x="234184" y="159893"/>
                    </a:cubicBezTo>
                    <a:lnTo>
                      <a:pt x="234184" y="163700"/>
                    </a:lnTo>
                    <a:lnTo>
                      <a:pt x="234184" y="164652"/>
                    </a:lnTo>
                    <a:lnTo>
                      <a:pt x="235136" y="163700"/>
                    </a:lnTo>
                    <a:lnTo>
                      <a:pt x="237040" y="160845"/>
                    </a:lnTo>
                    <a:lnTo>
                      <a:pt x="237040" y="159893"/>
                    </a:lnTo>
                    <a:cubicBezTo>
                      <a:pt x="237040" y="149424"/>
                      <a:pt x="182778" y="111354"/>
                      <a:pt x="125660" y="77091"/>
                    </a:cubicBezTo>
                    <a:cubicBezTo>
                      <a:pt x="71397" y="44732"/>
                      <a:pt x="19991" y="20938"/>
                      <a:pt x="4760" y="20938"/>
                    </a:cubicBezTo>
                    <a:lnTo>
                      <a:pt x="2856" y="21890"/>
                    </a:lnTo>
                    <a:lnTo>
                      <a:pt x="2856" y="2189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16" name="Freeform 225">
                <a:extLst>
                  <a:ext uri="{FF2B5EF4-FFF2-40B4-BE49-F238E27FC236}">
                    <a16:creationId xmlns:a16="http://schemas.microsoft.com/office/drawing/2014/main" id="{FCB92569-6A29-78E6-D6A8-689C047A65ED}"/>
                  </a:ext>
                </a:extLst>
              </p:cNvPr>
              <p:cNvSpPr/>
              <p:nvPr/>
            </p:nvSpPr>
            <p:spPr>
              <a:xfrm>
                <a:off x="4182518" y="5769432"/>
                <a:ext cx="159930" cy="186542"/>
              </a:xfrm>
              <a:custGeom>
                <a:avLst/>
                <a:gdLst>
                  <a:gd name="connsiteX0" fmla="*/ 0 w 159930"/>
                  <a:gd name="connsiteY0" fmla="*/ 106596 h 186542"/>
                  <a:gd name="connsiteX1" fmla="*/ 23799 w 159930"/>
                  <a:gd name="connsiteY1" fmla="*/ 162749 h 186542"/>
                  <a:gd name="connsiteX2" fmla="*/ 79965 w 159930"/>
                  <a:gd name="connsiteY2" fmla="*/ 186542 h 186542"/>
                  <a:gd name="connsiteX3" fmla="*/ 136131 w 159930"/>
                  <a:gd name="connsiteY3" fmla="*/ 162749 h 186542"/>
                  <a:gd name="connsiteX4" fmla="*/ 159931 w 159930"/>
                  <a:gd name="connsiteY4" fmla="*/ 106596 h 186542"/>
                  <a:gd name="connsiteX5" fmla="*/ 159931 w 159930"/>
                  <a:gd name="connsiteY5" fmla="*/ 0 h 186542"/>
                  <a:gd name="connsiteX6" fmla="*/ 0 w 159930"/>
                  <a:gd name="connsiteY6" fmla="*/ 0 h 186542"/>
                  <a:gd name="connsiteX7" fmla="*/ 0 w 159930"/>
                  <a:gd name="connsiteY7"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930" h="186542">
                    <a:moveTo>
                      <a:pt x="0" y="106596"/>
                    </a:moveTo>
                    <a:cubicBezTo>
                      <a:pt x="0" y="128486"/>
                      <a:pt x="8568" y="148472"/>
                      <a:pt x="23799" y="162749"/>
                    </a:cubicBezTo>
                    <a:cubicBezTo>
                      <a:pt x="38079" y="177025"/>
                      <a:pt x="58070" y="186542"/>
                      <a:pt x="79965" y="186542"/>
                    </a:cubicBezTo>
                    <a:cubicBezTo>
                      <a:pt x="101861" y="186542"/>
                      <a:pt x="121852" y="177977"/>
                      <a:pt x="136131" y="162749"/>
                    </a:cubicBezTo>
                    <a:cubicBezTo>
                      <a:pt x="150411" y="148472"/>
                      <a:pt x="159931" y="128486"/>
                      <a:pt x="159931" y="106596"/>
                    </a:cubicBezTo>
                    <a:lnTo>
                      <a:pt x="159931" y="0"/>
                    </a:lnTo>
                    <a:lnTo>
                      <a:pt x="0" y="0"/>
                    </a:lnTo>
                    <a:lnTo>
                      <a:pt x="0" y="106596"/>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17" name="Freeform 226">
                <a:extLst>
                  <a:ext uri="{FF2B5EF4-FFF2-40B4-BE49-F238E27FC236}">
                    <a16:creationId xmlns:a16="http://schemas.microsoft.com/office/drawing/2014/main" id="{7DAB5462-CB5A-1919-6DD6-4B8BCDC2B320}"/>
                  </a:ext>
                </a:extLst>
              </p:cNvPr>
              <p:cNvSpPr/>
              <p:nvPr/>
            </p:nvSpPr>
            <p:spPr>
              <a:xfrm>
                <a:off x="4182518" y="5769432"/>
                <a:ext cx="159930" cy="186542"/>
              </a:xfrm>
              <a:custGeom>
                <a:avLst/>
                <a:gdLst>
                  <a:gd name="connsiteX0" fmla="*/ 0 w 159930"/>
                  <a:gd name="connsiteY0" fmla="*/ 106596 h 186542"/>
                  <a:gd name="connsiteX1" fmla="*/ 0 w 159930"/>
                  <a:gd name="connsiteY1" fmla="*/ 106596 h 186542"/>
                  <a:gd name="connsiteX2" fmla="*/ 22847 w 159930"/>
                  <a:gd name="connsiteY2" fmla="*/ 162749 h 186542"/>
                  <a:gd name="connsiteX3" fmla="*/ 79013 w 159930"/>
                  <a:gd name="connsiteY3" fmla="*/ 186542 h 186542"/>
                  <a:gd name="connsiteX4" fmla="*/ 136131 w 159930"/>
                  <a:gd name="connsiteY4" fmla="*/ 162749 h 186542"/>
                  <a:gd name="connsiteX5" fmla="*/ 159931 w 159930"/>
                  <a:gd name="connsiteY5" fmla="*/ 106596 h 186542"/>
                  <a:gd name="connsiteX6" fmla="*/ 159931 w 159930"/>
                  <a:gd name="connsiteY6" fmla="*/ 0 h 186542"/>
                  <a:gd name="connsiteX7" fmla="*/ 0 w 159930"/>
                  <a:gd name="connsiteY7" fmla="*/ 0 h 186542"/>
                  <a:gd name="connsiteX8" fmla="*/ 0 w 159930"/>
                  <a:gd name="connsiteY8" fmla="*/ 106596 h 186542"/>
                  <a:gd name="connsiteX9" fmla="*/ 0 w 159930"/>
                  <a:gd name="connsiteY9" fmla="*/ 106596 h 186542"/>
                  <a:gd name="connsiteX10" fmla="*/ 0 w 159930"/>
                  <a:gd name="connsiteY10" fmla="*/ 106596 h 186542"/>
                  <a:gd name="connsiteX11" fmla="*/ 0 w 159930"/>
                  <a:gd name="connsiteY11" fmla="*/ 0 h 186542"/>
                  <a:gd name="connsiteX12" fmla="*/ 158979 w 159930"/>
                  <a:gd name="connsiteY12" fmla="*/ 0 h 186542"/>
                  <a:gd name="connsiteX13" fmla="*/ 158979 w 159930"/>
                  <a:gd name="connsiteY13" fmla="*/ 106596 h 186542"/>
                  <a:gd name="connsiteX14" fmla="*/ 135179 w 159930"/>
                  <a:gd name="connsiteY14" fmla="*/ 162749 h 186542"/>
                  <a:gd name="connsiteX15" fmla="*/ 79013 w 159930"/>
                  <a:gd name="connsiteY15" fmla="*/ 185590 h 186542"/>
                  <a:gd name="connsiteX16" fmla="*/ 22847 w 159930"/>
                  <a:gd name="connsiteY16" fmla="*/ 161797 h 186542"/>
                  <a:gd name="connsiteX17" fmla="*/ 0 w 159930"/>
                  <a:gd name="connsiteY17" fmla="*/ 106596 h 186542"/>
                  <a:gd name="connsiteX18" fmla="*/ 0 w 159930"/>
                  <a:gd name="connsiteY18"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9930" h="186542">
                    <a:moveTo>
                      <a:pt x="0" y="106596"/>
                    </a:moveTo>
                    <a:lnTo>
                      <a:pt x="0" y="106596"/>
                    </a:lnTo>
                    <a:cubicBezTo>
                      <a:pt x="0" y="128486"/>
                      <a:pt x="8568" y="148472"/>
                      <a:pt x="22847" y="162749"/>
                    </a:cubicBezTo>
                    <a:cubicBezTo>
                      <a:pt x="37127" y="177025"/>
                      <a:pt x="57118" y="186542"/>
                      <a:pt x="79013" y="186542"/>
                    </a:cubicBezTo>
                    <a:cubicBezTo>
                      <a:pt x="100908" y="186542"/>
                      <a:pt x="120900" y="177977"/>
                      <a:pt x="136131" y="162749"/>
                    </a:cubicBezTo>
                    <a:cubicBezTo>
                      <a:pt x="150411" y="148472"/>
                      <a:pt x="159931" y="128486"/>
                      <a:pt x="159931" y="106596"/>
                    </a:cubicBezTo>
                    <a:lnTo>
                      <a:pt x="159931" y="0"/>
                    </a:lnTo>
                    <a:lnTo>
                      <a:pt x="0" y="0"/>
                    </a:lnTo>
                    <a:lnTo>
                      <a:pt x="0" y="106596"/>
                    </a:lnTo>
                    <a:lnTo>
                      <a:pt x="0" y="106596"/>
                    </a:lnTo>
                    <a:lnTo>
                      <a:pt x="0" y="106596"/>
                    </a:lnTo>
                    <a:lnTo>
                      <a:pt x="0" y="0"/>
                    </a:lnTo>
                    <a:lnTo>
                      <a:pt x="158979" y="0"/>
                    </a:lnTo>
                    <a:lnTo>
                      <a:pt x="158979" y="106596"/>
                    </a:lnTo>
                    <a:cubicBezTo>
                      <a:pt x="158979" y="128486"/>
                      <a:pt x="150411" y="148472"/>
                      <a:pt x="135179" y="162749"/>
                    </a:cubicBezTo>
                    <a:cubicBezTo>
                      <a:pt x="120900" y="177025"/>
                      <a:pt x="100908" y="185590"/>
                      <a:pt x="79013" y="185590"/>
                    </a:cubicBezTo>
                    <a:cubicBezTo>
                      <a:pt x="57118" y="185590"/>
                      <a:pt x="37127" y="176073"/>
                      <a:pt x="22847" y="161797"/>
                    </a:cubicBezTo>
                    <a:cubicBezTo>
                      <a:pt x="9520" y="148472"/>
                      <a:pt x="0" y="128486"/>
                      <a:pt x="0" y="106596"/>
                    </a:cubicBezTo>
                    <a:lnTo>
                      <a:pt x="0" y="1065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18" name="Freeform 227">
                <a:extLst>
                  <a:ext uri="{FF2B5EF4-FFF2-40B4-BE49-F238E27FC236}">
                    <a16:creationId xmlns:a16="http://schemas.microsoft.com/office/drawing/2014/main" id="{DA6DDF35-0A2F-9368-B9C5-DBA613719E89}"/>
                  </a:ext>
                </a:extLst>
              </p:cNvPr>
              <p:cNvSpPr/>
              <p:nvPr/>
            </p:nvSpPr>
            <p:spPr>
              <a:xfrm>
                <a:off x="4185374" y="5774191"/>
                <a:ext cx="154218" cy="178928"/>
              </a:xfrm>
              <a:custGeom>
                <a:avLst/>
                <a:gdLst>
                  <a:gd name="connsiteX0" fmla="*/ 0 w 154218"/>
                  <a:gd name="connsiteY0" fmla="*/ 101837 h 178928"/>
                  <a:gd name="connsiteX1" fmla="*/ 0 w 154218"/>
                  <a:gd name="connsiteY1" fmla="*/ 101837 h 178928"/>
                  <a:gd name="connsiteX2" fmla="*/ 22847 w 154218"/>
                  <a:gd name="connsiteY2" fmla="*/ 156086 h 178928"/>
                  <a:gd name="connsiteX3" fmla="*/ 77109 w 154218"/>
                  <a:gd name="connsiteY3" fmla="*/ 178928 h 178928"/>
                  <a:gd name="connsiteX4" fmla="*/ 131371 w 154218"/>
                  <a:gd name="connsiteY4" fmla="*/ 157038 h 178928"/>
                  <a:gd name="connsiteX5" fmla="*/ 154218 w 154218"/>
                  <a:gd name="connsiteY5" fmla="*/ 102788 h 178928"/>
                  <a:gd name="connsiteX6" fmla="*/ 154218 w 154218"/>
                  <a:gd name="connsiteY6" fmla="*/ 0 h 178928"/>
                  <a:gd name="connsiteX7" fmla="*/ 952 w 154218"/>
                  <a:gd name="connsiteY7" fmla="*/ 0 h 178928"/>
                  <a:gd name="connsiteX8" fmla="*/ 0 w 154218"/>
                  <a:gd name="connsiteY8" fmla="*/ 101837 h 17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218" h="178928">
                    <a:moveTo>
                      <a:pt x="0" y="101837"/>
                    </a:moveTo>
                    <a:lnTo>
                      <a:pt x="0" y="101837"/>
                    </a:lnTo>
                    <a:cubicBezTo>
                      <a:pt x="0" y="122775"/>
                      <a:pt x="8568" y="141810"/>
                      <a:pt x="22847" y="156086"/>
                    </a:cubicBezTo>
                    <a:cubicBezTo>
                      <a:pt x="37127" y="170362"/>
                      <a:pt x="56166" y="178928"/>
                      <a:pt x="77109" y="178928"/>
                    </a:cubicBezTo>
                    <a:cubicBezTo>
                      <a:pt x="98052" y="178928"/>
                      <a:pt x="117092" y="170362"/>
                      <a:pt x="131371" y="157038"/>
                    </a:cubicBezTo>
                    <a:cubicBezTo>
                      <a:pt x="145651" y="143714"/>
                      <a:pt x="154218" y="124679"/>
                      <a:pt x="154218" y="102788"/>
                    </a:cubicBezTo>
                    <a:lnTo>
                      <a:pt x="154218" y="0"/>
                    </a:lnTo>
                    <a:lnTo>
                      <a:pt x="952" y="0"/>
                    </a:lnTo>
                    <a:lnTo>
                      <a:pt x="0" y="101837"/>
                    </a:lnTo>
                    <a:close/>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19" name="Freeform 228">
                <a:extLst>
                  <a:ext uri="{FF2B5EF4-FFF2-40B4-BE49-F238E27FC236}">
                    <a16:creationId xmlns:a16="http://schemas.microsoft.com/office/drawing/2014/main" id="{50AD91C2-24B9-465A-1C3E-85803E85DCCF}"/>
                  </a:ext>
                </a:extLst>
              </p:cNvPr>
              <p:cNvSpPr/>
              <p:nvPr/>
            </p:nvSpPr>
            <p:spPr>
              <a:xfrm>
                <a:off x="4185374" y="5772288"/>
                <a:ext cx="154218" cy="180831"/>
              </a:xfrm>
              <a:custGeom>
                <a:avLst/>
                <a:gdLst>
                  <a:gd name="connsiteX0" fmla="*/ 0 w 154218"/>
                  <a:gd name="connsiteY0" fmla="*/ 103741 h 180831"/>
                  <a:gd name="connsiteX1" fmla="*/ 0 w 154218"/>
                  <a:gd name="connsiteY1" fmla="*/ 103741 h 180831"/>
                  <a:gd name="connsiteX2" fmla="*/ 22847 w 154218"/>
                  <a:gd name="connsiteY2" fmla="*/ 157990 h 180831"/>
                  <a:gd name="connsiteX3" fmla="*/ 77109 w 154218"/>
                  <a:gd name="connsiteY3" fmla="*/ 180832 h 180831"/>
                  <a:gd name="connsiteX4" fmla="*/ 131371 w 154218"/>
                  <a:gd name="connsiteY4" fmla="*/ 157990 h 180831"/>
                  <a:gd name="connsiteX5" fmla="*/ 154218 w 154218"/>
                  <a:gd name="connsiteY5" fmla="*/ 103741 h 180831"/>
                  <a:gd name="connsiteX6" fmla="*/ 154218 w 154218"/>
                  <a:gd name="connsiteY6" fmla="*/ 0 h 180831"/>
                  <a:gd name="connsiteX7" fmla="*/ 0 w 154218"/>
                  <a:gd name="connsiteY7" fmla="*/ 0 h 180831"/>
                  <a:gd name="connsiteX8" fmla="*/ 0 w 154218"/>
                  <a:gd name="connsiteY8" fmla="*/ 103741 h 180831"/>
                  <a:gd name="connsiteX9" fmla="*/ 0 w 154218"/>
                  <a:gd name="connsiteY9" fmla="*/ 103741 h 180831"/>
                  <a:gd name="connsiteX10" fmla="*/ 952 w 154218"/>
                  <a:gd name="connsiteY10" fmla="*/ 952 h 180831"/>
                  <a:gd name="connsiteX11" fmla="*/ 153267 w 154218"/>
                  <a:gd name="connsiteY11" fmla="*/ 952 h 180831"/>
                  <a:gd name="connsiteX12" fmla="*/ 153267 w 154218"/>
                  <a:gd name="connsiteY12" fmla="*/ 103741 h 180831"/>
                  <a:gd name="connsiteX13" fmla="*/ 131371 w 154218"/>
                  <a:gd name="connsiteY13" fmla="*/ 157038 h 180831"/>
                  <a:gd name="connsiteX14" fmla="*/ 77109 w 154218"/>
                  <a:gd name="connsiteY14" fmla="*/ 178928 h 180831"/>
                  <a:gd name="connsiteX15" fmla="*/ 22847 w 154218"/>
                  <a:gd name="connsiteY15" fmla="*/ 157038 h 180831"/>
                  <a:gd name="connsiteX16" fmla="*/ 0 w 154218"/>
                  <a:gd name="connsiteY16" fmla="*/ 103741 h 180831"/>
                  <a:gd name="connsiteX17" fmla="*/ 0 w 154218"/>
                  <a:gd name="connsiteY17" fmla="*/ 103741 h 180831"/>
                  <a:gd name="connsiteX18" fmla="*/ 0 w 154218"/>
                  <a:gd name="connsiteY18" fmla="*/ 103741 h 18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218" h="180831">
                    <a:moveTo>
                      <a:pt x="0" y="103741"/>
                    </a:moveTo>
                    <a:lnTo>
                      <a:pt x="0" y="103741"/>
                    </a:lnTo>
                    <a:cubicBezTo>
                      <a:pt x="0" y="124679"/>
                      <a:pt x="8568" y="143714"/>
                      <a:pt x="22847" y="157990"/>
                    </a:cubicBezTo>
                    <a:cubicBezTo>
                      <a:pt x="37127" y="172266"/>
                      <a:pt x="56166" y="180832"/>
                      <a:pt x="77109" y="180832"/>
                    </a:cubicBezTo>
                    <a:cubicBezTo>
                      <a:pt x="98052" y="180832"/>
                      <a:pt x="117092" y="172266"/>
                      <a:pt x="131371" y="157990"/>
                    </a:cubicBezTo>
                    <a:cubicBezTo>
                      <a:pt x="145651" y="143714"/>
                      <a:pt x="154218" y="124679"/>
                      <a:pt x="154218" y="103741"/>
                    </a:cubicBezTo>
                    <a:lnTo>
                      <a:pt x="154218" y="0"/>
                    </a:lnTo>
                    <a:lnTo>
                      <a:pt x="0" y="0"/>
                    </a:lnTo>
                    <a:lnTo>
                      <a:pt x="0" y="103741"/>
                    </a:lnTo>
                    <a:lnTo>
                      <a:pt x="0" y="103741"/>
                    </a:lnTo>
                    <a:lnTo>
                      <a:pt x="952" y="952"/>
                    </a:lnTo>
                    <a:lnTo>
                      <a:pt x="153267" y="952"/>
                    </a:lnTo>
                    <a:lnTo>
                      <a:pt x="153267" y="103741"/>
                    </a:lnTo>
                    <a:cubicBezTo>
                      <a:pt x="153267" y="124679"/>
                      <a:pt x="144699" y="143714"/>
                      <a:pt x="131371" y="157038"/>
                    </a:cubicBezTo>
                    <a:cubicBezTo>
                      <a:pt x="118044" y="170363"/>
                      <a:pt x="99004" y="178928"/>
                      <a:pt x="77109" y="178928"/>
                    </a:cubicBezTo>
                    <a:cubicBezTo>
                      <a:pt x="56166" y="178928"/>
                      <a:pt x="37127" y="170363"/>
                      <a:pt x="22847" y="157038"/>
                    </a:cubicBezTo>
                    <a:cubicBezTo>
                      <a:pt x="9520" y="143714"/>
                      <a:pt x="952" y="124679"/>
                      <a:pt x="0" y="103741"/>
                    </a:cubicBezTo>
                    <a:lnTo>
                      <a:pt x="0" y="103741"/>
                    </a:lnTo>
                    <a:lnTo>
                      <a:pt x="0" y="10374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20" name="Freeform 229">
                <a:extLst>
                  <a:ext uri="{FF2B5EF4-FFF2-40B4-BE49-F238E27FC236}">
                    <a16:creationId xmlns:a16="http://schemas.microsoft.com/office/drawing/2014/main" id="{54445CCD-CED7-0D52-0DB0-AB789C30199E}"/>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952 w 91388"/>
                  <a:gd name="connsiteY7" fmla="*/ 0 h 117064"/>
                  <a:gd name="connsiteX8" fmla="*/ 0 w 91388"/>
                  <a:gd name="connsiteY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388" h="117064">
                    <a:moveTo>
                      <a:pt x="0" y="67574"/>
                    </a:moveTo>
                    <a:lnTo>
                      <a:pt x="0" y="67574"/>
                    </a:lnTo>
                    <a:cubicBezTo>
                      <a:pt x="0" y="80898"/>
                      <a:pt x="4760" y="93271"/>
                      <a:pt x="13327" y="102788"/>
                    </a:cubicBezTo>
                    <a:cubicBezTo>
                      <a:pt x="21895" y="111354"/>
                      <a:pt x="33319" y="117065"/>
                      <a:pt x="45695" y="117065"/>
                    </a:cubicBezTo>
                    <a:cubicBezTo>
                      <a:pt x="58070" y="117065"/>
                      <a:pt x="69494" y="111354"/>
                      <a:pt x="78061" y="102788"/>
                    </a:cubicBezTo>
                    <a:cubicBezTo>
                      <a:pt x="86629" y="94223"/>
                      <a:pt x="91389" y="81850"/>
                      <a:pt x="91389" y="67574"/>
                    </a:cubicBezTo>
                    <a:lnTo>
                      <a:pt x="91389" y="0"/>
                    </a:lnTo>
                    <a:lnTo>
                      <a:pt x="952" y="0"/>
                    </a:lnTo>
                    <a:lnTo>
                      <a:pt x="0" y="6757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21" name="Freeform 230">
                <a:extLst>
                  <a:ext uri="{FF2B5EF4-FFF2-40B4-BE49-F238E27FC236}">
                    <a16:creationId xmlns:a16="http://schemas.microsoft.com/office/drawing/2014/main" id="{3A9CEA74-2B41-2129-982F-00FE0948026E}"/>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0 w 91388"/>
                  <a:gd name="connsiteY7" fmla="*/ 0 h 117064"/>
                  <a:gd name="connsiteX8" fmla="*/ 0 w 91388"/>
                  <a:gd name="connsiteY8" fmla="*/ 67574 h 117064"/>
                  <a:gd name="connsiteX9" fmla="*/ 0 w 91388"/>
                  <a:gd name="connsiteY9" fmla="*/ 67574 h 117064"/>
                  <a:gd name="connsiteX10" fmla="*/ 952 w 91388"/>
                  <a:gd name="connsiteY10" fmla="*/ 952 h 117064"/>
                  <a:gd name="connsiteX11" fmla="*/ 90437 w 91388"/>
                  <a:gd name="connsiteY11" fmla="*/ 952 h 117064"/>
                  <a:gd name="connsiteX12" fmla="*/ 90437 w 91388"/>
                  <a:gd name="connsiteY12" fmla="*/ 67574 h 117064"/>
                  <a:gd name="connsiteX13" fmla="*/ 77109 w 91388"/>
                  <a:gd name="connsiteY13" fmla="*/ 102788 h 117064"/>
                  <a:gd name="connsiteX14" fmla="*/ 45695 w 91388"/>
                  <a:gd name="connsiteY14" fmla="*/ 117065 h 117064"/>
                  <a:gd name="connsiteX15" fmla="*/ 14279 w 91388"/>
                  <a:gd name="connsiteY15" fmla="*/ 102788 h 117064"/>
                  <a:gd name="connsiteX16" fmla="*/ 0 w 91388"/>
                  <a:gd name="connsiteY16" fmla="*/ 67574 h 117064"/>
                  <a:gd name="connsiteX17" fmla="*/ 0 w 91388"/>
                  <a:gd name="connsiteY17" fmla="*/ 67574 h 117064"/>
                  <a:gd name="connsiteX18" fmla="*/ 0 w 91388"/>
                  <a:gd name="connsiteY1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388" h="117064">
                    <a:moveTo>
                      <a:pt x="0" y="67574"/>
                    </a:moveTo>
                    <a:lnTo>
                      <a:pt x="0" y="67574"/>
                    </a:lnTo>
                    <a:cubicBezTo>
                      <a:pt x="0" y="80898"/>
                      <a:pt x="4760" y="94223"/>
                      <a:pt x="13327" y="102788"/>
                    </a:cubicBezTo>
                    <a:cubicBezTo>
                      <a:pt x="21895" y="112306"/>
                      <a:pt x="33319" y="117065"/>
                      <a:pt x="45695" y="117065"/>
                    </a:cubicBezTo>
                    <a:cubicBezTo>
                      <a:pt x="58070" y="117065"/>
                      <a:pt x="69494" y="111354"/>
                      <a:pt x="78061" y="102788"/>
                    </a:cubicBezTo>
                    <a:cubicBezTo>
                      <a:pt x="86629" y="94223"/>
                      <a:pt x="91389" y="80898"/>
                      <a:pt x="91389" y="67574"/>
                    </a:cubicBezTo>
                    <a:lnTo>
                      <a:pt x="91389" y="0"/>
                    </a:lnTo>
                    <a:lnTo>
                      <a:pt x="0" y="0"/>
                    </a:lnTo>
                    <a:lnTo>
                      <a:pt x="0" y="67574"/>
                    </a:lnTo>
                    <a:lnTo>
                      <a:pt x="0" y="67574"/>
                    </a:lnTo>
                    <a:lnTo>
                      <a:pt x="952" y="952"/>
                    </a:lnTo>
                    <a:lnTo>
                      <a:pt x="90437" y="952"/>
                    </a:lnTo>
                    <a:lnTo>
                      <a:pt x="90437" y="67574"/>
                    </a:lnTo>
                    <a:cubicBezTo>
                      <a:pt x="90437" y="80898"/>
                      <a:pt x="85677" y="93271"/>
                      <a:pt x="77109" y="102788"/>
                    </a:cubicBezTo>
                    <a:cubicBezTo>
                      <a:pt x="68542" y="111354"/>
                      <a:pt x="58070" y="117065"/>
                      <a:pt x="45695" y="117065"/>
                    </a:cubicBezTo>
                    <a:cubicBezTo>
                      <a:pt x="33319" y="117065"/>
                      <a:pt x="21895" y="111354"/>
                      <a:pt x="14279" y="102788"/>
                    </a:cubicBezTo>
                    <a:cubicBezTo>
                      <a:pt x="5712" y="93271"/>
                      <a:pt x="952" y="80898"/>
                      <a:pt x="0" y="67574"/>
                    </a:cubicBezTo>
                    <a:lnTo>
                      <a:pt x="0" y="67574"/>
                    </a:lnTo>
                    <a:lnTo>
                      <a:pt x="0" y="6757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60" name="Freeform 54">
              <a:extLst>
                <a:ext uri="{FF2B5EF4-FFF2-40B4-BE49-F238E27FC236}">
                  <a16:creationId xmlns:a16="http://schemas.microsoft.com/office/drawing/2014/main" id="{319CE272-F17F-1221-53F8-F755458B16A3}"/>
                </a:ext>
              </a:extLst>
            </p:cNvPr>
            <p:cNvSpPr/>
            <p:nvPr/>
          </p:nvSpPr>
          <p:spPr>
            <a:xfrm>
              <a:off x="4252012"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2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2"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1" name="Freeform 55">
              <a:extLst>
                <a:ext uri="{FF2B5EF4-FFF2-40B4-BE49-F238E27FC236}">
                  <a16:creationId xmlns:a16="http://schemas.microsoft.com/office/drawing/2014/main" id="{17CD0A2E-E252-9418-D26A-41C4186F4652}"/>
                </a:ext>
              </a:extLst>
            </p:cNvPr>
            <p:cNvSpPr/>
            <p:nvPr/>
          </p:nvSpPr>
          <p:spPr>
            <a:xfrm rot="-2700972">
              <a:off x="4266564" y="5854162"/>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2" name="Freeform 56">
              <a:extLst>
                <a:ext uri="{FF2B5EF4-FFF2-40B4-BE49-F238E27FC236}">
                  <a16:creationId xmlns:a16="http://schemas.microsoft.com/office/drawing/2014/main" id="{394E58ED-3A63-E267-0414-97FF5B5C2125}"/>
                </a:ext>
              </a:extLst>
            </p:cNvPr>
            <p:cNvSpPr/>
            <p:nvPr/>
          </p:nvSpPr>
          <p:spPr>
            <a:xfrm>
              <a:off x="4260580"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3" name="Freeform 57">
              <a:extLst>
                <a:ext uri="{FF2B5EF4-FFF2-40B4-BE49-F238E27FC236}">
                  <a16:creationId xmlns:a16="http://schemas.microsoft.com/office/drawing/2014/main" id="{C0482EE2-7E8C-3019-9FF6-329B72815598}"/>
                </a:ext>
              </a:extLst>
            </p:cNvPr>
            <p:cNvSpPr/>
            <p:nvPr/>
          </p:nvSpPr>
          <p:spPr>
            <a:xfrm>
              <a:off x="426629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48" name="Freeform 58">
              <a:extLst>
                <a:ext uri="{FF2B5EF4-FFF2-40B4-BE49-F238E27FC236}">
                  <a16:creationId xmlns:a16="http://schemas.microsoft.com/office/drawing/2014/main" id="{5E5FFA23-BBB1-7E6C-4D6F-1CCFC683BB11}"/>
                </a:ext>
              </a:extLst>
            </p:cNvPr>
            <p:cNvSpPr/>
            <p:nvPr/>
          </p:nvSpPr>
          <p:spPr>
            <a:xfrm>
              <a:off x="4254868"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49" name="Freeform 59">
              <a:extLst>
                <a:ext uri="{FF2B5EF4-FFF2-40B4-BE49-F238E27FC236}">
                  <a16:creationId xmlns:a16="http://schemas.microsoft.com/office/drawing/2014/main" id="{B73B841B-FBCB-77A4-20DC-6A2BF31A87F3}"/>
                </a:ext>
              </a:extLst>
            </p:cNvPr>
            <p:cNvSpPr/>
            <p:nvPr/>
          </p:nvSpPr>
          <p:spPr>
            <a:xfrm>
              <a:off x="4254868"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51" name="Freeform 60">
              <a:extLst>
                <a:ext uri="{FF2B5EF4-FFF2-40B4-BE49-F238E27FC236}">
                  <a16:creationId xmlns:a16="http://schemas.microsoft.com/office/drawing/2014/main" id="{A1D8B647-F763-5559-9065-BA1DD557451B}"/>
                </a:ext>
              </a:extLst>
            </p:cNvPr>
            <p:cNvSpPr/>
            <p:nvPr/>
          </p:nvSpPr>
          <p:spPr>
            <a:xfrm>
              <a:off x="4224405"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1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1"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52" name="Freeform 61">
              <a:extLst>
                <a:ext uri="{FF2B5EF4-FFF2-40B4-BE49-F238E27FC236}">
                  <a16:creationId xmlns:a16="http://schemas.microsoft.com/office/drawing/2014/main" id="{943B9F16-DA23-023D-8EA5-402838FB11BF}"/>
                </a:ext>
              </a:extLst>
            </p:cNvPr>
            <p:cNvSpPr/>
            <p:nvPr/>
          </p:nvSpPr>
          <p:spPr>
            <a:xfrm rot="-2699028">
              <a:off x="4238847" y="5853765"/>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53" name="Freeform 62">
              <a:extLst>
                <a:ext uri="{FF2B5EF4-FFF2-40B4-BE49-F238E27FC236}">
                  <a16:creationId xmlns:a16="http://schemas.microsoft.com/office/drawing/2014/main" id="{35935997-02D2-4B8F-DA33-AD30D8AA4C2E}"/>
                </a:ext>
              </a:extLst>
            </p:cNvPr>
            <p:cNvSpPr/>
            <p:nvPr/>
          </p:nvSpPr>
          <p:spPr>
            <a:xfrm rot="-2663052">
              <a:off x="4233064" y="585880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54" name="Freeform 63">
              <a:extLst>
                <a:ext uri="{FF2B5EF4-FFF2-40B4-BE49-F238E27FC236}">
                  <a16:creationId xmlns:a16="http://schemas.microsoft.com/office/drawing/2014/main" id="{B9DA83FB-DC63-A468-AE2B-CCD23A2A2C00}"/>
                </a:ext>
              </a:extLst>
            </p:cNvPr>
            <p:cNvSpPr/>
            <p:nvPr/>
          </p:nvSpPr>
          <p:spPr>
            <a:xfrm rot="-2664024">
              <a:off x="4238790" y="5864461"/>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55" name="Freeform 64">
              <a:extLst>
                <a:ext uri="{FF2B5EF4-FFF2-40B4-BE49-F238E27FC236}">
                  <a16:creationId xmlns:a16="http://schemas.microsoft.com/office/drawing/2014/main" id="{031E6CAB-9E47-B42F-B5BE-408AF133D33B}"/>
                </a:ext>
              </a:extLst>
            </p:cNvPr>
            <p:cNvSpPr/>
            <p:nvPr/>
          </p:nvSpPr>
          <p:spPr>
            <a:xfrm>
              <a:off x="422726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56" name="Freeform 65">
              <a:extLst>
                <a:ext uri="{FF2B5EF4-FFF2-40B4-BE49-F238E27FC236}">
                  <a16:creationId xmlns:a16="http://schemas.microsoft.com/office/drawing/2014/main" id="{2ED4AE6B-4605-741D-2D0B-51FA3D9BD52F}"/>
                </a:ext>
              </a:extLst>
            </p:cNvPr>
            <p:cNvSpPr/>
            <p:nvPr/>
          </p:nvSpPr>
          <p:spPr>
            <a:xfrm>
              <a:off x="4227261"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57" name="Freeform 66">
              <a:extLst>
                <a:ext uri="{FF2B5EF4-FFF2-40B4-BE49-F238E27FC236}">
                  <a16:creationId xmlns:a16="http://schemas.microsoft.com/office/drawing/2014/main" id="{FDCC2E94-909E-1B0E-079F-97FC5BCF7685}"/>
                </a:ext>
              </a:extLst>
            </p:cNvPr>
            <p:cNvSpPr/>
            <p:nvPr/>
          </p:nvSpPr>
          <p:spPr>
            <a:xfrm>
              <a:off x="4280571" y="5850331"/>
              <a:ext cx="19991" cy="25697"/>
            </a:xfrm>
            <a:custGeom>
              <a:avLst/>
              <a:gdLst>
                <a:gd name="connsiteX0" fmla="*/ 0 w 19991"/>
                <a:gd name="connsiteY0" fmla="*/ 14276 h 25697"/>
                <a:gd name="connsiteX1" fmla="*/ 2856 w 19991"/>
                <a:gd name="connsiteY1" fmla="*/ 21890 h 25697"/>
                <a:gd name="connsiteX2" fmla="*/ 9520 w 19991"/>
                <a:gd name="connsiteY2" fmla="*/ 25697 h 25697"/>
                <a:gd name="connsiteX3" fmla="*/ 17135 w 19991"/>
                <a:gd name="connsiteY3" fmla="*/ 21890 h 25697"/>
                <a:gd name="connsiteX4" fmla="*/ 19991 w 19991"/>
                <a:gd name="connsiteY4" fmla="*/ 14276 h 25697"/>
                <a:gd name="connsiteX5" fmla="*/ 19991 w 19991"/>
                <a:gd name="connsiteY5" fmla="*/ 0 h 25697"/>
                <a:gd name="connsiteX6" fmla="*/ 0 w 19991"/>
                <a:gd name="connsiteY6"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91" h="25697">
                  <a:moveTo>
                    <a:pt x="0" y="14276"/>
                  </a:moveTo>
                  <a:lnTo>
                    <a:pt x="2856" y="21890"/>
                  </a:lnTo>
                  <a:lnTo>
                    <a:pt x="9520"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58" name="Freeform 67">
              <a:extLst>
                <a:ext uri="{FF2B5EF4-FFF2-40B4-BE49-F238E27FC236}">
                  <a16:creationId xmlns:a16="http://schemas.microsoft.com/office/drawing/2014/main" id="{1BCC0CB7-F2AD-2624-5C9E-005FE9E0752A}"/>
                </a:ext>
              </a:extLst>
            </p:cNvPr>
            <p:cNvSpPr/>
            <p:nvPr/>
          </p:nvSpPr>
          <p:spPr>
            <a:xfrm rot="-2699028">
              <a:off x="4294976" y="585367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59" name="Freeform 68">
              <a:extLst>
                <a:ext uri="{FF2B5EF4-FFF2-40B4-BE49-F238E27FC236}">
                  <a16:creationId xmlns:a16="http://schemas.microsoft.com/office/drawing/2014/main" id="{66CC3E5B-BA57-1787-C425-B4447532E41C}"/>
                </a:ext>
              </a:extLst>
            </p:cNvPr>
            <p:cNvSpPr/>
            <p:nvPr/>
          </p:nvSpPr>
          <p:spPr>
            <a:xfrm>
              <a:off x="4288186"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60" name="Freeform 69">
              <a:extLst>
                <a:ext uri="{FF2B5EF4-FFF2-40B4-BE49-F238E27FC236}">
                  <a16:creationId xmlns:a16="http://schemas.microsoft.com/office/drawing/2014/main" id="{A3307758-08FA-0401-1404-6F008E1808B5}"/>
                </a:ext>
              </a:extLst>
            </p:cNvPr>
            <p:cNvSpPr/>
            <p:nvPr/>
          </p:nvSpPr>
          <p:spPr>
            <a:xfrm rot="-2735490">
              <a:off x="4294888" y="5864480"/>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61" name="Freeform 70">
              <a:extLst>
                <a:ext uri="{FF2B5EF4-FFF2-40B4-BE49-F238E27FC236}">
                  <a16:creationId xmlns:a16="http://schemas.microsoft.com/office/drawing/2014/main" id="{47EAAE9C-3BA0-858B-A7AF-CBB12988CA47}"/>
                </a:ext>
              </a:extLst>
            </p:cNvPr>
            <p:cNvSpPr/>
            <p:nvPr/>
          </p:nvSpPr>
          <p:spPr>
            <a:xfrm>
              <a:off x="4282475" y="5864607"/>
              <a:ext cx="4759" cy="3806"/>
            </a:xfrm>
            <a:custGeom>
              <a:avLst/>
              <a:gdLst>
                <a:gd name="connsiteX0" fmla="*/ 2856 w 4759"/>
                <a:gd name="connsiteY0" fmla="*/ 0 h 3806"/>
                <a:gd name="connsiteX1" fmla="*/ 0 w 4759"/>
                <a:gd name="connsiteY1" fmla="*/ 1904 h 3806"/>
                <a:gd name="connsiteX2" fmla="*/ 2856 w 4759"/>
                <a:gd name="connsiteY2" fmla="*/ 3807 h 3806"/>
                <a:gd name="connsiteX3" fmla="*/ 4760 w 4759"/>
                <a:gd name="connsiteY3" fmla="*/ 1904 h 3806"/>
              </a:gdLst>
              <a:ahLst/>
              <a:cxnLst>
                <a:cxn ang="0">
                  <a:pos x="connsiteX0" y="connsiteY0"/>
                </a:cxn>
                <a:cxn ang="0">
                  <a:pos x="connsiteX1" y="connsiteY1"/>
                </a:cxn>
                <a:cxn ang="0">
                  <a:pos x="connsiteX2" y="connsiteY2"/>
                </a:cxn>
                <a:cxn ang="0">
                  <a:pos x="connsiteX3" y="connsiteY3"/>
                </a:cxn>
              </a:cxnLst>
              <a:rect l="l" t="t" r="r" b="b"/>
              <a:pathLst>
                <a:path w="4759" h="3806">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62" name="Freeform 71">
              <a:extLst>
                <a:ext uri="{FF2B5EF4-FFF2-40B4-BE49-F238E27FC236}">
                  <a16:creationId xmlns:a16="http://schemas.microsoft.com/office/drawing/2014/main" id="{E41C8AA3-63FF-80C8-9D37-5386E5AC1D15}"/>
                </a:ext>
              </a:extLst>
            </p:cNvPr>
            <p:cNvSpPr/>
            <p:nvPr/>
          </p:nvSpPr>
          <p:spPr>
            <a:xfrm>
              <a:off x="4282475" y="5853186"/>
              <a:ext cx="4759" cy="3807"/>
            </a:xfrm>
            <a:custGeom>
              <a:avLst/>
              <a:gdLst>
                <a:gd name="connsiteX0" fmla="*/ 2856 w 4759"/>
                <a:gd name="connsiteY0" fmla="*/ 0 h 3807"/>
                <a:gd name="connsiteX1" fmla="*/ 0 w 4759"/>
                <a:gd name="connsiteY1" fmla="*/ 1904 h 3807"/>
                <a:gd name="connsiteX2" fmla="*/ 2856 w 4759"/>
                <a:gd name="connsiteY2" fmla="*/ 3807 h 3807"/>
                <a:gd name="connsiteX3" fmla="*/ 4760 w 4759"/>
                <a:gd name="connsiteY3" fmla="*/ 1904 h 3807"/>
              </a:gdLst>
              <a:ahLst/>
              <a:cxnLst>
                <a:cxn ang="0">
                  <a:pos x="connsiteX0" y="connsiteY0"/>
                </a:cxn>
                <a:cxn ang="0">
                  <a:pos x="connsiteX1" y="connsiteY1"/>
                </a:cxn>
                <a:cxn ang="0">
                  <a:pos x="connsiteX2" y="connsiteY2"/>
                </a:cxn>
                <a:cxn ang="0">
                  <a:pos x="connsiteX3" y="connsiteY3"/>
                </a:cxn>
              </a:cxnLst>
              <a:rect l="l" t="t" r="r" b="b"/>
              <a:pathLst>
                <a:path w="4759" h="3807">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63" name="Freeform 72">
              <a:extLst>
                <a:ext uri="{FF2B5EF4-FFF2-40B4-BE49-F238E27FC236}">
                  <a16:creationId xmlns:a16="http://schemas.microsoft.com/office/drawing/2014/main" id="{4979EB82-264B-4F80-5EA1-E2404D475BCD}"/>
                </a:ext>
              </a:extLst>
            </p:cNvPr>
            <p:cNvSpPr/>
            <p:nvPr/>
          </p:nvSpPr>
          <p:spPr>
            <a:xfrm>
              <a:off x="4252012" y="5883642"/>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64" name="Freeform 73">
              <a:extLst>
                <a:ext uri="{FF2B5EF4-FFF2-40B4-BE49-F238E27FC236}">
                  <a16:creationId xmlns:a16="http://schemas.microsoft.com/office/drawing/2014/main" id="{EB6CC36F-A8DD-A885-BDDA-9DCFC376BD58}"/>
                </a:ext>
              </a:extLst>
            </p:cNvPr>
            <p:cNvSpPr/>
            <p:nvPr/>
          </p:nvSpPr>
          <p:spPr>
            <a:xfrm rot="-2701945">
              <a:off x="4266244" y="5887661"/>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65" name="Freeform 74">
              <a:extLst>
                <a:ext uri="{FF2B5EF4-FFF2-40B4-BE49-F238E27FC236}">
                  <a16:creationId xmlns:a16="http://schemas.microsoft.com/office/drawing/2014/main" id="{05FABDD4-4A1E-BDFE-7C40-4505429FFC53}"/>
                </a:ext>
              </a:extLst>
            </p:cNvPr>
            <p:cNvSpPr/>
            <p:nvPr/>
          </p:nvSpPr>
          <p:spPr>
            <a:xfrm>
              <a:off x="4260580" y="589220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66" name="Freeform 75">
              <a:extLst>
                <a:ext uri="{FF2B5EF4-FFF2-40B4-BE49-F238E27FC236}">
                  <a16:creationId xmlns:a16="http://schemas.microsoft.com/office/drawing/2014/main" id="{2A4A4464-8183-E0E3-2B24-AA7942A17B2B}"/>
                </a:ext>
              </a:extLst>
            </p:cNvPr>
            <p:cNvSpPr/>
            <p:nvPr/>
          </p:nvSpPr>
          <p:spPr>
            <a:xfrm rot="-2700000">
              <a:off x="4266575" y="5898808"/>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67" name="Freeform 76">
              <a:extLst>
                <a:ext uri="{FF2B5EF4-FFF2-40B4-BE49-F238E27FC236}">
                  <a16:creationId xmlns:a16="http://schemas.microsoft.com/office/drawing/2014/main" id="{17DFFA96-27F9-82C6-9FBB-E97079451E9A}"/>
                </a:ext>
              </a:extLst>
            </p:cNvPr>
            <p:cNvSpPr/>
            <p:nvPr/>
          </p:nvSpPr>
          <p:spPr>
            <a:xfrm>
              <a:off x="4254868" y="589791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68" name="Freeform 77">
              <a:extLst>
                <a:ext uri="{FF2B5EF4-FFF2-40B4-BE49-F238E27FC236}">
                  <a16:creationId xmlns:a16="http://schemas.microsoft.com/office/drawing/2014/main" id="{BE821B09-55D4-11E2-36D1-164A4128731A}"/>
                </a:ext>
              </a:extLst>
            </p:cNvPr>
            <p:cNvSpPr/>
            <p:nvPr/>
          </p:nvSpPr>
          <p:spPr>
            <a:xfrm rot="-2664024">
              <a:off x="4255967" y="588724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69" name="Freeform 78">
              <a:extLst>
                <a:ext uri="{FF2B5EF4-FFF2-40B4-BE49-F238E27FC236}">
                  <a16:creationId xmlns:a16="http://schemas.microsoft.com/office/drawing/2014/main" id="{2F9AA0D6-3363-7D8F-9FC7-EE7364E6AFE3}"/>
                </a:ext>
              </a:extLst>
            </p:cNvPr>
            <p:cNvSpPr/>
            <p:nvPr/>
          </p:nvSpPr>
          <p:spPr>
            <a:xfrm>
              <a:off x="4252012" y="5816068"/>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70" name="Freeform 79">
              <a:extLst>
                <a:ext uri="{FF2B5EF4-FFF2-40B4-BE49-F238E27FC236}">
                  <a16:creationId xmlns:a16="http://schemas.microsoft.com/office/drawing/2014/main" id="{02DA1DC6-FD7C-49EF-E523-DD6B50FEFEC3}"/>
                </a:ext>
              </a:extLst>
            </p:cNvPr>
            <p:cNvSpPr/>
            <p:nvPr/>
          </p:nvSpPr>
          <p:spPr>
            <a:xfrm rot="-2701945">
              <a:off x="4266184" y="5820110"/>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71" name="Freeform 80">
              <a:extLst>
                <a:ext uri="{FF2B5EF4-FFF2-40B4-BE49-F238E27FC236}">
                  <a16:creationId xmlns:a16="http://schemas.microsoft.com/office/drawing/2014/main" id="{6C8085AF-C9C9-01A2-76A3-95E279F09B97}"/>
                </a:ext>
              </a:extLst>
            </p:cNvPr>
            <p:cNvSpPr/>
            <p:nvPr/>
          </p:nvSpPr>
          <p:spPr>
            <a:xfrm>
              <a:off x="4260580" y="5824634"/>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72" name="Freeform 81">
              <a:extLst>
                <a:ext uri="{FF2B5EF4-FFF2-40B4-BE49-F238E27FC236}">
                  <a16:creationId xmlns:a16="http://schemas.microsoft.com/office/drawing/2014/main" id="{8D5DA0AB-A224-A746-D5B0-17B0F17EDF0F}"/>
                </a:ext>
              </a:extLst>
            </p:cNvPr>
            <p:cNvSpPr/>
            <p:nvPr/>
          </p:nvSpPr>
          <p:spPr>
            <a:xfrm rot="-2700000">
              <a:off x="4266514" y="5831269"/>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73" name="Freeform 82">
              <a:extLst>
                <a:ext uri="{FF2B5EF4-FFF2-40B4-BE49-F238E27FC236}">
                  <a16:creationId xmlns:a16="http://schemas.microsoft.com/office/drawing/2014/main" id="{83863069-D2DE-B8C2-EC00-7BDDE94946EA}"/>
                </a:ext>
              </a:extLst>
            </p:cNvPr>
            <p:cNvSpPr/>
            <p:nvPr/>
          </p:nvSpPr>
          <p:spPr>
            <a:xfrm rot="-2698055">
              <a:off x="4255913" y="583093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74" name="Freeform 83">
              <a:extLst>
                <a:ext uri="{FF2B5EF4-FFF2-40B4-BE49-F238E27FC236}">
                  <a16:creationId xmlns:a16="http://schemas.microsoft.com/office/drawing/2014/main" id="{88717BDF-2121-6128-E903-B12BF458A11A}"/>
                </a:ext>
              </a:extLst>
            </p:cNvPr>
            <p:cNvSpPr/>
            <p:nvPr/>
          </p:nvSpPr>
          <p:spPr>
            <a:xfrm rot="-2664024">
              <a:off x="4255902" y="5819695"/>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75" name="Freeform 84">
              <a:extLst>
                <a:ext uri="{FF2B5EF4-FFF2-40B4-BE49-F238E27FC236}">
                  <a16:creationId xmlns:a16="http://schemas.microsoft.com/office/drawing/2014/main" id="{2F809E3E-80F7-D467-AD18-581E0AC6BA85}"/>
                </a:ext>
              </a:extLst>
            </p:cNvPr>
            <p:cNvSpPr/>
            <p:nvPr/>
          </p:nvSpPr>
          <p:spPr>
            <a:xfrm>
              <a:off x="4251060"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76" name="Freeform 85">
              <a:extLst>
                <a:ext uri="{FF2B5EF4-FFF2-40B4-BE49-F238E27FC236}">
                  <a16:creationId xmlns:a16="http://schemas.microsoft.com/office/drawing/2014/main" id="{69A3B170-85FE-1027-4E94-BD6C54601CA3}"/>
                </a:ext>
              </a:extLst>
            </p:cNvPr>
            <p:cNvSpPr/>
            <p:nvPr/>
          </p:nvSpPr>
          <p:spPr>
            <a:xfrm>
              <a:off x="4251060"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77" name="Freeform 86">
              <a:extLst>
                <a:ext uri="{FF2B5EF4-FFF2-40B4-BE49-F238E27FC236}">
                  <a16:creationId xmlns:a16="http://schemas.microsoft.com/office/drawing/2014/main" id="{D98BF317-915A-5AAD-4F95-F4ADB1136F84}"/>
                </a:ext>
              </a:extLst>
            </p:cNvPr>
            <p:cNvSpPr/>
            <p:nvPr/>
          </p:nvSpPr>
          <p:spPr>
            <a:xfrm>
              <a:off x="4256772"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78" name="Freeform 87">
              <a:extLst>
                <a:ext uri="{FF2B5EF4-FFF2-40B4-BE49-F238E27FC236}">
                  <a16:creationId xmlns:a16="http://schemas.microsoft.com/office/drawing/2014/main" id="{32EE5341-947D-9732-D7B5-0A0978FDDE42}"/>
                </a:ext>
              </a:extLst>
            </p:cNvPr>
            <p:cNvSpPr/>
            <p:nvPr/>
          </p:nvSpPr>
          <p:spPr>
            <a:xfrm>
              <a:off x="4255820" y="5792274"/>
              <a:ext cx="12375" cy="7614"/>
            </a:xfrm>
            <a:custGeom>
              <a:avLst/>
              <a:gdLst>
                <a:gd name="connsiteX0" fmla="*/ 6664 w 12375"/>
                <a:gd name="connsiteY0" fmla="*/ 0 h 7614"/>
                <a:gd name="connsiteX1" fmla="*/ 11424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75" h="7614">
                  <a:moveTo>
                    <a:pt x="6664" y="0"/>
                  </a:moveTo>
                  <a:lnTo>
                    <a:pt x="11424" y="7614"/>
                  </a:lnTo>
                  <a:lnTo>
                    <a:pt x="1904" y="7614"/>
                  </a:lnTo>
                  <a:lnTo>
                    <a:pt x="6664" y="0"/>
                  </a:lnTo>
                  <a:lnTo>
                    <a:pt x="5712" y="0"/>
                  </a:lnTo>
                  <a:lnTo>
                    <a:pt x="952" y="7614"/>
                  </a:lnTo>
                  <a:lnTo>
                    <a:pt x="0" y="7614"/>
                  </a:lnTo>
                  <a:lnTo>
                    <a:pt x="12375" y="7614"/>
                  </a:lnTo>
                  <a:lnTo>
                    <a:pt x="12375" y="7614"/>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2079" name="Graphic 2">
              <a:extLst>
                <a:ext uri="{FF2B5EF4-FFF2-40B4-BE49-F238E27FC236}">
                  <a16:creationId xmlns:a16="http://schemas.microsoft.com/office/drawing/2014/main" id="{DEBCCB11-1E76-52FD-1439-FE5C71F9720A}"/>
                </a:ext>
              </a:extLst>
            </p:cNvPr>
            <p:cNvGrpSpPr/>
            <p:nvPr/>
          </p:nvGrpSpPr>
          <p:grpSpPr>
            <a:xfrm>
              <a:off x="4258675" y="5793940"/>
              <a:ext cx="6816" cy="5948"/>
              <a:chOff x="4258675" y="5793940"/>
              <a:chExt cx="6816" cy="5948"/>
            </a:xfrm>
          </p:grpSpPr>
          <p:sp>
            <p:nvSpPr>
              <p:cNvPr id="2210" name="Freeform 219">
                <a:extLst>
                  <a:ext uri="{FF2B5EF4-FFF2-40B4-BE49-F238E27FC236}">
                    <a16:creationId xmlns:a16="http://schemas.microsoft.com/office/drawing/2014/main" id="{CF5A2D25-C878-62ED-BA3C-B1329EA65536}"/>
                  </a:ext>
                </a:extLst>
              </p:cNvPr>
              <p:cNvSpPr/>
              <p:nvPr/>
            </p:nvSpPr>
            <p:spPr>
              <a:xfrm>
                <a:off x="4258675"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11" name="Freeform 220">
                <a:extLst>
                  <a:ext uri="{FF2B5EF4-FFF2-40B4-BE49-F238E27FC236}">
                    <a16:creationId xmlns:a16="http://schemas.microsoft.com/office/drawing/2014/main" id="{756C5264-A7FD-0464-7F6C-0DB47558DF81}"/>
                  </a:ext>
                </a:extLst>
              </p:cNvPr>
              <p:cNvSpPr/>
              <p:nvPr/>
            </p:nvSpPr>
            <p:spPr>
              <a:xfrm>
                <a:off x="4258675"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2080" name="Freeform 89">
              <a:extLst>
                <a:ext uri="{FF2B5EF4-FFF2-40B4-BE49-F238E27FC236}">
                  <a16:creationId xmlns:a16="http://schemas.microsoft.com/office/drawing/2014/main" id="{2093F009-5F65-50C2-AA52-3A633047805A}"/>
                </a:ext>
              </a:extLst>
            </p:cNvPr>
            <p:cNvSpPr/>
            <p:nvPr/>
          </p:nvSpPr>
          <p:spPr>
            <a:xfrm>
              <a:off x="4250108"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81" name="Freeform 90">
              <a:extLst>
                <a:ext uri="{FF2B5EF4-FFF2-40B4-BE49-F238E27FC236}">
                  <a16:creationId xmlns:a16="http://schemas.microsoft.com/office/drawing/2014/main" id="{5BBD1AF2-00F2-8A91-828D-93B974168E88}"/>
                </a:ext>
              </a:extLst>
            </p:cNvPr>
            <p:cNvSpPr/>
            <p:nvPr/>
          </p:nvSpPr>
          <p:spPr>
            <a:xfrm>
              <a:off x="4249156"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82" name="Freeform 91">
              <a:extLst>
                <a:ext uri="{FF2B5EF4-FFF2-40B4-BE49-F238E27FC236}">
                  <a16:creationId xmlns:a16="http://schemas.microsoft.com/office/drawing/2014/main" id="{BF50FCB8-DB74-74FC-2BA9-E0617DE40447}"/>
                </a:ext>
              </a:extLst>
            </p:cNvPr>
            <p:cNvSpPr/>
            <p:nvPr/>
          </p:nvSpPr>
          <p:spPr>
            <a:xfrm>
              <a:off x="4311986" y="5791322"/>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83" name="Freeform 92">
              <a:extLst>
                <a:ext uri="{FF2B5EF4-FFF2-40B4-BE49-F238E27FC236}">
                  <a16:creationId xmlns:a16="http://schemas.microsoft.com/office/drawing/2014/main" id="{62144181-B2A7-361A-77B9-118BDFD9BE4E}"/>
                </a:ext>
              </a:extLst>
            </p:cNvPr>
            <p:cNvSpPr/>
            <p:nvPr/>
          </p:nvSpPr>
          <p:spPr>
            <a:xfrm>
              <a:off x="4311986" y="5791322"/>
              <a:ext cx="22847" cy="8565"/>
            </a:xfrm>
            <a:custGeom>
              <a:avLst/>
              <a:gdLst>
                <a:gd name="connsiteX0" fmla="*/ 0 w 22847"/>
                <a:gd name="connsiteY0" fmla="*/ 8566 h 8565"/>
                <a:gd name="connsiteX1" fmla="*/ 0 w 22847"/>
                <a:gd name="connsiteY1" fmla="*/ 8566 h 8565"/>
                <a:gd name="connsiteX2" fmla="*/ 22847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2847"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84" name="Freeform 93">
              <a:extLst>
                <a:ext uri="{FF2B5EF4-FFF2-40B4-BE49-F238E27FC236}">
                  <a16:creationId xmlns:a16="http://schemas.microsoft.com/office/drawing/2014/main" id="{A743BAA9-96C9-9474-6698-50D1508E9724}"/>
                </a:ext>
              </a:extLst>
            </p:cNvPr>
            <p:cNvSpPr/>
            <p:nvPr/>
          </p:nvSpPr>
          <p:spPr>
            <a:xfrm>
              <a:off x="4317698" y="5792274"/>
              <a:ext cx="11423" cy="7614"/>
            </a:xfrm>
            <a:custGeom>
              <a:avLst/>
              <a:gdLst>
                <a:gd name="connsiteX0" fmla="*/ 5712 w 11423"/>
                <a:gd name="connsiteY0" fmla="*/ 0 h 7614"/>
                <a:gd name="connsiteX1" fmla="*/ 11424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85" name="Freeform 94">
              <a:extLst>
                <a:ext uri="{FF2B5EF4-FFF2-40B4-BE49-F238E27FC236}">
                  <a16:creationId xmlns:a16="http://schemas.microsoft.com/office/drawing/2014/main" id="{A50CC632-AEF0-41DD-4FE4-4E24084ADA28}"/>
                </a:ext>
              </a:extLst>
            </p:cNvPr>
            <p:cNvSpPr/>
            <p:nvPr/>
          </p:nvSpPr>
          <p:spPr>
            <a:xfrm>
              <a:off x="4317698" y="5792274"/>
              <a:ext cx="11423" cy="7614"/>
            </a:xfrm>
            <a:custGeom>
              <a:avLst/>
              <a:gdLst>
                <a:gd name="connsiteX0" fmla="*/ 5712 w 11423"/>
                <a:gd name="connsiteY0" fmla="*/ 0 h 7614"/>
                <a:gd name="connsiteX1" fmla="*/ 10472 w 11423"/>
                <a:gd name="connsiteY1" fmla="*/ 7614 h 7614"/>
                <a:gd name="connsiteX2" fmla="*/ 952 w 11423"/>
                <a:gd name="connsiteY2" fmla="*/ 7614 h 7614"/>
                <a:gd name="connsiteX3" fmla="*/ 5712 w 11423"/>
                <a:gd name="connsiteY3" fmla="*/ 0 h 7614"/>
                <a:gd name="connsiteX4" fmla="*/ 5712 w 11423"/>
                <a:gd name="connsiteY4" fmla="*/ 0 h 7614"/>
                <a:gd name="connsiteX5" fmla="*/ 0 w 11423"/>
                <a:gd name="connsiteY5" fmla="*/ 7614 h 7614"/>
                <a:gd name="connsiteX6" fmla="*/ 0 w 11423"/>
                <a:gd name="connsiteY6" fmla="*/ 7614 h 7614"/>
                <a:gd name="connsiteX7" fmla="*/ 11424 w 11423"/>
                <a:gd name="connsiteY7" fmla="*/ 7614 h 7614"/>
                <a:gd name="connsiteX8" fmla="*/ 11424 w 11423"/>
                <a:gd name="connsiteY8" fmla="*/ 7614 h 7614"/>
                <a:gd name="connsiteX9" fmla="*/ 5712 w 11423"/>
                <a:gd name="connsiteY9" fmla="*/ 0 h 7614"/>
                <a:gd name="connsiteX10" fmla="*/ 5712 w 11423"/>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7614">
                  <a:moveTo>
                    <a:pt x="5712" y="0"/>
                  </a:moveTo>
                  <a:lnTo>
                    <a:pt x="10472" y="7614"/>
                  </a:lnTo>
                  <a:lnTo>
                    <a:pt x="952" y="7614"/>
                  </a:lnTo>
                  <a:lnTo>
                    <a:pt x="5712" y="0"/>
                  </a:lnTo>
                  <a:lnTo>
                    <a:pt x="5712" y="0"/>
                  </a:lnTo>
                  <a:lnTo>
                    <a:pt x="0" y="7614"/>
                  </a:lnTo>
                  <a:lnTo>
                    <a:pt x="0" y="7614"/>
                  </a:lnTo>
                  <a:lnTo>
                    <a:pt x="11424" y="7614"/>
                  </a:lnTo>
                  <a:lnTo>
                    <a:pt x="11424" y="7614"/>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2086" name="Graphic 2">
              <a:extLst>
                <a:ext uri="{FF2B5EF4-FFF2-40B4-BE49-F238E27FC236}">
                  <a16:creationId xmlns:a16="http://schemas.microsoft.com/office/drawing/2014/main" id="{DC686D31-6A05-3764-500A-7B0DEAF22BDD}"/>
                </a:ext>
              </a:extLst>
            </p:cNvPr>
            <p:cNvGrpSpPr/>
            <p:nvPr/>
          </p:nvGrpSpPr>
          <p:grpSpPr>
            <a:xfrm>
              <a:off x="4319602" y="5793940"/>
              <a:ext cx="6816" cy="5948"/>
              <a:chOff x="4319602" y="5793940"/>
              <a:chExt cx="6816" cy="5948"/>
            </a:xfrm>
          </p:grpSpPr>
          <p:sp>
            <p:nvSpPr>
              <p:cNvPr id="2208" name="Freeform 217">
                <a:extLst>
                  <a:ext uri="{FF2B5EF4-FFF2-40B4-BE49-F238E27FC236}">
                    <a16:creationId xmlns:a16="http://schemas.microsoft.com/office/drawing/2014/main" id="{EBC86E66-0C11-16AF-12C6-291BE503C43B}"/>
                  </a:ext>
                </a:extLst>
              </p:cNvPr>
              <p:cNvSpPr/>
              <p:nvPr/>
            </p:nvSpPr>
            <p:spPr>
              <a:xfrm>
                <a:off x="4319602"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09" name="Freeform 218">
                <a:extLst>
                  <a:ext uri="{FF2B5EF4-FFF2-40B4-BE49-F238E27FC236}">
                    <a16:creationId xmlns:a16="http://schemas.microsoft.com/office/drawing/2014/main" id="{71481AC8-84DE-2AB3-9E85-9F051DA5D255}"/>
                  </a:ext>
                </a:extLst>
              </p:cNvPr>
              <p:cNvSpPr/>
              <p:nvPr/>
            </p:nvSpPr>
            <p:spPr>
              <a:xfrm>
                <a:off x="4319602"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2087" name="Freeform 96">
              <a:extLst>
                <a:ext uri="{FF2B5EF4-FFF2-40B4-BE49-F238E27FC236}">
                  <a16:creationId xmlns:a16="http://schemas.microsoft.com/office/drawing/2014/main" id="{A4AA14F9-939F-6AD8-CFA6-B411C390B01C}"/>
                </a:ext>
              </a:extLst>
            </p:cNvPr>
            <p:cNvSpPr/>
            <p:nvPr/>
          </p:nvSpPr>
          <p:spPr>
            <a:xfrm>
              <a:off x="4311034"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88" name="Freeform 97">
              <a:extLst>
                <a:ext uri="{FF2B5EF4-FFF2-40B4-BE49-F238E27FC236}">
                  <a16:creationId xmlns:a16="http://schemas.microsoft.com/office/drawing/2014/main" id="{E332CCC6-30CD-7DA7-1D28-6EC2F4090DD4}"/>
                </a:ext>
              </a:extLst>
            </p:cNvPr>
            <p:cNvSpPr/>
            <p:nvPr/>
          </p:nvSpPr>
          <p:spPr>
            <a:xfrm>
              <a:off x="4310082" y="5799888"/>
              <a:ext cx="25702" cy="1903"/>
            </a:xfrm>
            <a:custGeom>
              <a:avLst/>
              <a:gdLst>
                <a:gd name="connsiteX0" fmla="*/ 1904 w 25702"/>
                <a:gd name="connsiteY0" fmla="*/ 0 h 1903"/>
                <a:gd name="connsiteX1" fmla="*/ 1904 w 25702"/>
                <a:gd name="connsiteY1" fmla="*/ 0 h 1903"/>
                <a:gd name="connsiteX2" fmla="*/ 24751 w 25702"/>
                <a:gd name="connsiteY2" fmla="*/ 0 h 1903"/>
                <a:gd name="connsiteX3" fmla="*/ 24751 w 25702"/>
                <a:gd name="connsiteY3" fmla="*/ 952 h 1903"/>
                <a:gd name="connsiteX4" fmla="*/ 24751 w 25702"/>
                <a:gd name="connsiteY4" fmla="*/ 1903 h 1903"/>
                <a:gd name="connsiteX5" fmla="*/ 1904 w 25702"/>
                <a:gd name="connsiteY5" fmla="*/ 1903 h 1903"/>
                <a:gd name="connsiteX6" fmla="*/ 952 w 25702"/>
                <a:gd name="connsiteY6" fmla="*/ 952 h 1903"/>
                <a:gd name="connsiteX7" fmla="*/ 1904 w 25702"/>
                <a:gd name="connsiteY7" fmla="*/ 0 h 1903"/>
                <a:gd name="connsiteX8" fmla="*/ 1904 w 25702"/>
                <a:gd name="connsiteY8" fmla="*/ 0 h 1903"/>
                <a:gd name="connsiteX9" fmla="*/ 1904 w 25702"/>
                <a:gd name="connsiteY9" fmla="*/ 0 h 1903"/>
                <a:gd name="connsiteX10" fmla="*/ 1904 w 25702"/>
                <a:gd name="connsiteY10" fmla="*/ 0 h 1903"/>
                <a:gd name="connsiteX11" fmla="*/ 1904 w 25702"/>
                <a:gd name="connsiteY11" fmla="*/ 0 h 1903"/>
                <a:gd name="connsiteX12" fmla="*/ 952 w 25702"/>
                <a:gd name="connsiteY12" fmla="*/ 952 h 1903"/>
                <a:gd name="connsiteX13" fmla="*/ 0 w 25702"/>
                <a:gd name="connsiteY13" fmla="*/ 952 h 1903"/>
                <a:gd name="connsiteX14" fmla="*/ 1904 w 25702"/>
                <a:gd name="connsiteY14" fmla="*/ 1903 h 1903"/>
                <a:gd name="connsiteX15" fmla="*/ 1904 w 25702"/>
                <a:gd name="connsiteY15" fmla="*/ 1903 h 1903"/>
                <a:gd name="connsiteX16" fmla="*/ 24751 w 25702"/>
                <a:gd name="connsiteY16" fmla="*/ 1903 h 1903"/>
                <a:gd name="connsiteX17" fmla="*/ 24751 w 25702"/>
                <a:gd name="connsiteY17" fmla="*/ 1903 h 1903"/>
                <a:gd name="connsiteX18" fmla="*/ 25703 w 25702"/>
                <a:gd name="connsiteY18" fmla="*/ 952 h 1903"/>
                <a:gd name="connsiteX19" fmla="*/ 25703 w 25702"/>
                <a:gd name="connsiteY19" fmla="*/ 952 h 1903"/>
                <a:gd name="connsiteX20" fmla="*/ 24751 w 25702"/>
                <a:gd name="connsiteY20" fmla="*/ 0 h 1903"/>
                <a:gd name="connsiteX21" fmla="*/ 24751 w 25702"/>
                <a:gd name="connsiteY21" fmla="*/ 0 h 1903"/>
                <a:gd name="connsiteX22" fmla="*/ 1904 w 25702"/>
                <a:gd name="connsiteY22" fmla="*/ 0 h 1903"/>
                <a:gd name="connsiteX23" fmla="*/ 1904 w 25702"/>
                <a:gd name="connsiteY23" fmla="*/ 0 h 1903"/>
                <a:gd name="connsiteX24" fmla="*/ 1904 w 25702"/>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89" name="Freeform 98">
              <a:extLst>
                <a:ext uri="{FF2B5EF4-FFF2-40B4-BE49-F238E27FC236}">
                  <a16:creationId xmlns:a16="http://schemas.microsoft.com/office/drawing/2014/main" id="{3A5D497B-318F-4417-0982-EBF8BB87CC1D}"/>
                </a:ext>
              </a:extLst>
            </p:cNvPr>
            <p:cNvSpPr/>
            <p:nvPr/>
          </p:nvSpPr>
          <p:spPr>
            <a:xfrm>
              <a:off x="4311986" y="5855090"/>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90" name="Freeform 99">
              <a:extLst>
                <a:ext uri="{FF2B5EF4-FFF2-40B4-BE49-F238E27FC236}">
                  <a16:creationId xmlns:a16="http://schemas.microsoft.com/office/drawing/2014/main" id="{60AFF476-FC08-35F8-249D-317791866D3D}"/>
                </a:ext>
              </a:extLst>
            </p:cNvPr>
            <p:cNvSpPr/>
            <p:nvPr/>
          </p:nvSpPr>
          <p:spPr>
            <a:xfrm>
              <a:off x="4311986" y="5855090"/>
              <a:ext cx="22847" cy="9517"/>
            </a:xfrm>
            <a:custGeom>
              <a:avLst/>
              <a:gdLst>
                <a:gd name="connsiteX0" fmla="*/ 0 w 22847"/>
                <a:gd name="connsiteY0" fmla="*/ 8566 h 9517"/>
                <a:gd name="connsiteX1" fmla="*/ 0 w 22847"/>
                <a:gd name="connsiteY1" fmla="*/ 9517 h 9517"/>
                <a:gd name="connsiteX2" fmla="*/ 22847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2847"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91" name="Freeform 100">
              <a:extLst>
                <a:ext uri="{FF2B5EF4-FFF2-40B4-BE49-F238E27FC236}">
                  <a16:creationId xmlns:a16="http://schemas.microsoft.com/office/drawing/2014/main" id="{335CB987-9D47-8576-3D82-E8B62356A356}"/>
                </a:ext>
              </a:extLst>
            </p:cNvPr>
            <p:cNvSpPr/>
            <p:nvPr/>
          </p:nvSpPr>
          <p:spPr>
            <a:xfrm>
              <a:off x="4317698" y="5856041"/>
              <a:ext cx="11423" cy="7613"/>
            </a:xfrm>
            <a:custGeom>
              <a:avLst/>
              <a:gdLst>
                <a:gd name="connsiteX0" fmla="*/ 5712 w 11423"/>
                <a:gd name="connsiteY0" fmla="*/ 0 h 7613"/>
                <a:gd name="connsiteX1" fmla="*/ 11424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92" name="Freeform 101">
              <a:extLst>
                <a:ext uri="{FF2B5EF4-FFF2-40B4-BE49-F238E27FC236}">
                  <a16:creationId xmlns:a16="http://schemas.microsoft.com/office/drawing/2014/main" id="{1D81ED21-C644-2428-86CB-D6354D7D2058}"/>
                </a:ext>
              </a:extLst>
            </p:cNvPr>
            <p:cNvSpPr/>
            <p:nvPr/>
          </p:nvSpPr>
          <p:spPr>
            <a:xfrm>
              <a:off x="4317698" y="5856041"/>
              <a:ext cx="11423" cy="8565"/>
            </a:xfrm>
            <a:custGeom>
              <a:avLst/>
              <a:gdLst>
                <a:gd name="connsiteX0" fmla="*/ 5712 w 11423"/>
                <a:gd name="connsiteY0" fmla="*/ 0 h 8565"/>
                <a:gd name="connsiteX1" fmla="*/ 10472 w 11423"/>
                <a:gd name="connsiteY1" fmla="*/ 7614 h 8565"/>
                <a:gd name="connsiteX2" fmla="*/ 952 w 11423"/>
                <a:gd name="connsiteY2" fmla="*/ 7614 h 8565"/>
                <a:gd name="connsiteX3" fmla="*/ 5712 w 11423"/>
                <a:gd name="connsiteY3" fmla="*/ 0 h 8565"/>
                <a:gd name="connsiteX4" fmla="*/ 5712 w 11423"/>
                <a:gd name="connsiteY4" fmla="*/ 0 h 8565"/>
                <a:gd name="connsiteX5" fmla="*/ 0 w 11423"/>
                <a:gd name="connsiteY5" fmla="*/ 7614 h 8565"/>
                <a:gd name="connsiteX6" fmla="*/ 0 w 11423"/>
                <a:gd name="connsiteY6" fmla="*/ 8566 h 8565"/>
                <a:gd name="connsiteX7" fmla="*/ 11424 w 11423"/>
                <a:gd name="connsiteY7" fmla="*/ 8566 h 8565"/>
                <a:gd name="connsiteX8" fmla="*/ 11424 w 11423"/>
                <a:gd name="connsiteY8" fmla="*/ 8566 h 8565"/>
                <a:gd name="connsiteX9" fmla="*/ 5712 w 11423"/>
                <a:gd name="connsiteY9" fmla="*/ 0 h 8565"/>
                <a:gd name="connsiteX10" fmla="*/ 5712 w 11423"/>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8565">
                  <a:moveTo>
                    <a:pt x="5712" y="0"/>
                  </a:moveTo>
                  <a:lnTo>
                    <a:pt x="10472" y="7614"/>
                  </a:lnTo>
                  <a:lnTo>
                    <a:pt x="952" y="7614"/>
                  </a:lnTo>
                  <a:lnTo>
                    <a:pt x="5712" y="0"/>
                  </a:lnTo>
                  <a:lnTo>
                    <a:pt x="5712" y="0"/>
                  </a:lnTo>
                  <a:lnTo>
                    <a:pt x="0" y="7614"/>
                  </a:lnTo>
                  <a:lnTo>
                    <a:pt x="0" y="8566"/>
                  </a:lnTo>
                  <a:lnTo>
                    <a:pt x="11424" y="8566"/>
                  </a:lnTo>
                  <a:lnTo>
                    <a:pt x="11424" y="8566"/>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2093" name="Graphic 2">
              <a:extLst>
                <a:ext uri="{FF2B5EF4-FFF2-40B4-BE49-F238E27FC236}">
                  <a16:creationId xmlns:a16="http://schemas.microsoft.com/office/drawing/2014/main" id="{1070535F-7136-7AFE-1668-6BE3B6F25915}"/>
                </a:ext>
              </a:extLst>
            </p:cNvPr>
            <p:cNvGrpSpPr/>
            <p:nvPr/>
          </p:nvGrpSpPr>
          <p:grpSpPr>
            <a:xfrm>
              <a:off x="4319602" y="5857945"/>
              <a:ext cx="6816" cy="5710"/>
              <a:chOff x="4319602" y="5857945"/>
              <a:chExt cx="6816" cy="5710"/>
            </a:xfrm>
          </p:grpSpPr>
          <p:sp>
            <p:nvSpPr>
              <p:cNvPr id="2206" name="Freeform 215">
                <a:extLst>
                  <a:ext uri="{FF2B5EF4-FFF2-40B4-BE49-F238E27FC236}">
                    <a16:creationId xmlns:a16="http://schemas.microsoft.com/office/drawing/2014/main" id="{74565317-7A14-05E8-1A7D-9C7FAED642BB}"/>
                  </a:ext>
                </a:extLst>
              </p:cNvPr>
              <p:cNvSpPr/>
              <p:nvPr/>
            </p:nvSpPr>
            <p:spPr>
              <a:xfrm>
                <a:off x="4319602"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07" name="Freeform 216">
                <a:extLst>
                  <a:ext uri="{FF2B5EF4-FFF2-40B4-BE49-F238E27FC236}">
                    <a16:creationId xmlns:a16="http://schemas.microsoft.com/office/drawing/2014/main" id="{E9F93484-BCA7-D22A-68B7-507C9E6B234E}"/>
                  </a:ext>
                </a:extLst>
              </p:cNvPr>
              <p:cNvSpPr/>
              <p:nvPr/>
            </p:nvSpPr>
            <p:spPr>
              <a:xfrm>
                <a:off x="4319602" y="5857945"/>
                <a:ext cx="6816" cy="5710"/>
              </a:xfrm>
              <a:custGeom>
                <a:avLst/>
                <a:gdLst>
                  <a:gd name="connsiteX0" fmla="*/ 3808 w 6816"/>
                  <a:gd name="connsiteY0" fmla="*/ 0 h 5710"/>
                  <a:gd name="connsiteX1" fmla="*/ 3808 w 6816"/>
                  <a:gd name="connsiteY1" fmla="*/ 0 h 5710"/>
                  <a:gd name="connsiteX2" fmla="*/ 6664 w 6816"/>
                  <a:gd name="connsiteY2" fmla="*/ 5711 h 5710"/>
                  <a:gd name="connsiteX3" fmla="*/ 6664 w 6816"/>
                  <a:gd name="connsiteY3" fmla="*/ 5711 h 5710"/>
                  <a:gd name="connsiteX4" fmla="*/ 6664 w 6816"/>
                  <a:gd name="connsiteY4" fmla="*/ 5711 h 5710"/>
                  <a:gd name="connsiteX5" fmla="*/ 0 w 6816"/>
                  <a:gd name="connsiteY5" fmla="*/ 5711 h 5710"/>
                  <a:gd name="connsiteX6" fmla="*/ 0 w 6816"/>
                  <a:gd name="connsiteY6" fmla="*/ 5711 h 5710"/>
                  <a:gd name="connsiteX7" fmla="*/ 0 w 6816"/>
                  <a:gd name="connsiteY7" fmla="*/ 5711 h 5710"/>
                  <a:gd name="connsiteX8" fmla="*/ 3808 w 6816"/>
                  <a:gd name="connsiteY8" fmla="*/ 0 h 5710"/>
                  <a:gd name="connsiteX9" fmla="*/ 3808 w 6816"/>
                  <a:gd name="connsiteY9" fmla="*/ 0 h 5710"/>
                  <a:gd name="connsiteX10" fmla="*/ 3808 w 6816"/>
                  <a:gd name="connsiteY10" fmla="*/ 0 h 5710"/>
                  <a:gd name="connsiteX11" fmla="*/ 3808 w 6816"/>
                  <a:gd name="connsiteY11" fmla="*/ 0 h 5710"/>
                  <a:gd name="connsiteX12" fmla="*/ 3808 w 6816"/>
                  <a:gd name="connsiteY12" fmla="*/ 0 h 5710"/>
                  <a:gd name="connsiteX13" fmla="*/ 0 w 6816"/>
                  <a:gd name="connsiteY13" fmla="*/ 5711 h 5710"/>
                  <a:gd name="connsiteX14" fmla="*/ 0 w 6816"/>
                  <a:gd name="connsiteY14" fmla="*/ 5711 h 5710"/>
                  <a:gd name="connsiteX15" fmla="*/ 6664 w 6816"/>
                  <a:gd name="connsiteY15" fmla="*/ 5711 h 5710"/>
                  <a:gd name="connsiteX16" fmla="*/ 6664 w 6816"/>
                  <a:gd name="connsiteY16" fmla="*/ 5711 h 5710"/>
                  <a:gd name="connsiteX17" fmla="*/ 6664 w 6816"/>
                  <a:gd name="connsiteY17" fmla="*/ 5711 h 5710"/>
                  <a:gd name="connsiteX18" fmla="*/ 3808 w 6816"/>
                  <a:gd name="connsiteY18" fmla="*/ 0 h 5710"/>
                  <a:gd name="connsiteX19" fmla="*/ 3808 w 6816"/>
                  <a:gd name="connsiteY19" fmla="*/ 0 h 5710"/>
                  <a:gd name="connsiteX20" fmla="*/ 3808 w 6816"/>
                  <a:gd name="connsiteY20" fmla="*/ 0 h 5710"/>
                  <a:gd name="connsiteX21" fmla="*/ 3808 w 6816"/>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7616"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2094" name="Freeform 103">
              <a:extLst>
                <a:ext uri="{FF2B5EF4-FFF2-40B4-BE49-F238E27FC236}">
                  <a16:creationId xmlns:a16="http://schemas.microsoft.com/office/drawing/2014/main" id="{AF92F9AB-280C-E121-1EB5-16936CBCF48F}"/>
                </a:ext>
              </a:extLst>
            </p:cNvPr>
            <p:cNvSpPr/>
            <p:nvPr/>
          </p:nvSpPr>
          <p:spPr>
            <a:xfrm>
              <a:off x="4311986"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95" name="Freeform 104">
              <a:extLst>
                <a:ext uri="{FF2B5EF4-FFF2-40B4-BE49-F238E27FC236}">
                  <a16:creationId xmlns:a16="http://schemas.microsoft.com/office/drawing/2014/main" id="{265F11A3-FD9C-0387-803A-FBDCE382362F}"/>
                </a:ext>
              </a:extLst>
            </p:cNvPr>
            <p:cNvSpPr/>
            <p:nvPr/>
          </p:nvSpPr>
          <p:spPr>
            <a:xfrm>
              <a:off x="4311034"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4751 w 24751"/>
                <a:gd name="connsiteY18" fmla="*/ 952 h 2855"/>
                <a:gd name="connsiteX19" fmla="*/ 24751 w 24751"/>
                <a:gd name="connsiteY19" fmla="*/ 952 h 2855"/>
                <a:gd name="connsiteX20" fmla="*/ 23799 w 24751"/>
                <a:gd name="connsiteY20" fmla="*/ 0 h 2855"/>
                <a:gd name="connsiteX21" fmla="*/ 23799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4751" y="952"/>
                  </a:lnTo>
                  <a:lnTo>
                    <a:pt x="24751" y="952"/>
                  </a:lnTo>
                  <a:lnTo>
                    <a:pt x="23799" y="0"/>
                  </a:lnTo>
                  <a:lnTo>
                    <a:pt x="23799"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96" name="Freeform 105">
              <a:extLst>
                <a:ext uri="{FF2B5EF4-FFF2-40B4-BE49-F238E27FC236}">
                  <a16:creationId xmlns:a16="http://schemas.microsoft.com/office/drawing/2014/main" id="{789E2064-62ED-E475-9F53-B769F2A9DEFE}"/>
                </a:ext>
              </a:extLst>
            </p:cNvPr>
            <p:cNvSpPr/>
            <p:nvPr/>
          </p:nvSpPr>
          <p:spPr>
            <a:xfrm>
              <a:off x="4311034"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97" name="Freeform 106">
              <a:extLst>
                <a:ext uri="{FF2B5EF4-FFF2-40B4-BE49-F238E27FC236}">
                  <a16:creationId xmlns:a16="http://schemas.microsoft.com/office/drawing/2014/main" id="{060B16A6-3AFE-8E71-474A-C1B3204BBBDA}"/>
                </a:ext>
              </a:extLst>
            </p:cNvPr>
            <p:cNvSpPr/>
            <p:nvPr/>
          </p:nvSpPr>
          <p:spPr>
            <a:xfrm>
              <a:off x="4310082" y="5863655"/>
              <a:ext cx="25702" cy="2855"/>
            </a:xfrm>
            <a:custGeom>
              <a:avLst/>
              <a:gdLst>
                <a:gd name="connsiteX0" fmla="*/ 1904 w 25702"/>
                <a:gd name="connsiteY0" fmla="*/ 0 h 2855"/>
                <a:gd name="connsiteX1" fmla="*/ 1904 w 25702"/>
                <a:gd name="connsiteY1" fmla="*/ 952 h 2855"/>
                <a:gd name="connsiteX2" fmla="*/ 24751 w 25702"/>
                <a:gd name="connsiteY2" fmla="*/ 952 h 2855"/>
                <a:gd name="connsiteX3" fmla="*/ 24751 w 25702"/>
                <a:gd name="connsiteY3" fmla="*/ 952 h 2855"/>
                <a:gd name="connsiteX4" fmla="*/ 24751 w 25702"/>
                <a:gd name="connsiteY4" fmla="*/ 1904 h 2855"/>
                <a:gd name="connsiteX5" fmla="*/ 1904 w 25702"/>
                <a:gd name="connsiteY5" fmla="*/ 1904 h 2855"/>
                <a:gd name="connsiteX6" fmla="*/ 952 w 25702"/>
                <a:gd name="connsiteY6" fmla="*/ 952 h 2855"/>
                <a:gd name="connsiteX7" fmla="*/ 1904 w 25702"/>
                <a:gd name="connsiteY7" fmla="*/ 0 h 2855"/>
                <a:gd name="connsiteX8" fmla="*/ 1904 w 25702"/>
                <a:gd name="connsiteY8" fmla="*/ 0 h 2855"/>
                <a:gd name="connsiteX9" fmla="*/ 1904 w 25702"/>
                <a:gd name="connsiteY9" fmla="*/ 952 h 2855"/>
                <a:gd name="connsiteX10" fmla="*/ 1904 w 25702"/>
                <a:gd name="connsiteY10" fmla="*/ 0 h 2855"/>
                <a:gd name="connsiteX11" fmla="*/ 1904 w 25702"/>
                <a:gd name="connsiteY11" fmla="*/ 0 h 2855"/>
                <a:gd name="connsiteX12" fmla="*/ 952 w 25702"/>
                <a:gd name="connsiteY12" fmla="*/ 952 h 2855"/>
                <a:gd name="connsiteX13" fmla="*/ 0 w 25702"/>
                <a:gd name="connsiteY13" fmla="*/ 952 h 2855"/>
                <a:gd name="connsiteX14" fmla="*/ 1904 w 25702"/>
                <a:gd name="connsiteY14" fmla="*/ 2855 h 2855"/>
                <a:gd name="connsiteX15" fmla="*/ 1904 w 25702"/>
                <a:gd name="connsiteY15" fmla="*/ 2855 h 2855"/>
                <a:gd name="connsiteX16" fmla="*/ 24751 w 25702"/>
                <a:gd name="connsiteY16" fmla="*/ 2855 h 2855"/>
                <a:gd name="connsiteX17" fmla="*/ 24751 w 25702"/>
                <a:gd name="connsiteY17" fmla="*/ 2855 h 2855"/>
                <a:gd name="connsiteX18" fmla="*/ 25703 w 25702"/>
                <a:gd name="connsiteY18" fmla="*/ 1904 h 2855"/>
                <a:gd name="connsiteX19" fmla="*/ 25703 w 25702"/>
                <a:gd name="connsiteY19" fmla="*/ 952 h 2855"/>
                <a:gd name="connsiteX20" fmla="*/ 24751 w 25702"/>
                <a:gd name="connsiteY20" fmla="*/ 0 h 2855"/>
                <a:gd name="connsiteX21" fmla="*/ 24751 w 25702"/>
                <a:gd name="connsiteY21" fmla="*/ 0 h 2855"/>
                <a:gd name="connsiteX22" fmla="*/ 1904 w 25702"/>
                <a:gd name="connsiteY22" fmla="*/ 0 h 2855"/>
                <a:gd name="connsiteX23" fmla="*/ 1904 w 25702"/>
                <a:gd name="connsiteY23" fmla="*/ 0 h 2855"/>
                <a:gd name="connsiteX24" fmla="*/ 1904 w 25702"/>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98" name="Freeform 107">
              <a:extLst>
                <a:ext uri="{FF2B5EF4-FFF2-40B4-BE49-F238E27FC236}">
                  <a16:creationId xmlns:a16="http://schemas.microsoft.com/office/drawing/2014/main" id="{E81602E2-5B19-DE38-EF9D-DE2BC192036C}"/>
                </a:ext>
              </a:extLst>
            </p:cNvPr>
            <p:cNvSpPr/>
            <p:nvPr/>
          </p:nvSpPr>
          <p:spPr>
            <a:xfrm>
              <a:off x="4311986"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99" name="Freeform 108">
              <a:extLst>
                <a:ext uri="{FF2B5EF4-FFF2-40B4-BE49-F238E27FC236}">
                  <a16:creationId xmlns:a16="http://schemas.microsoft.com/office/drawing/2014/main" id="{748BBF5B-EA39-18A5-D81F-7DEB25C16C3D}"/>
                </a:ext>
              </a:extLst>
            </p:cNvPr>
            <p:cNvSpPr/>
            <p:nvPr/>
          </p:nvSpPr>
          <p:spPr>
            <a:xfrm>
              <a:off x="4311986"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00" name="Freeform 109">
              <a:extLst>
                <a:ext uri="{FF2B5EF4-FFF2-40B4-BE49-F238E27FC236}">
                  <a16:creationId xmlns:a16="http://schemas.microsoft.com/office/drawing/2014/main" id="{CF8B0481-0283-43D0-5EA5-C0E0E3145A44}"/>
                </a:ext>
              </a:extLst>
            </p:cNvPr>
            <p:cNvSpPr/>
            <p:nvPr/>
          </p:nvSpPr>
          <p:spPr>
            <a:xfrm>
              <a:off x="4320553"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01" name="Freeform 110">
              <a:extLst>
                <a:ext uri="{FF2B5EF4-FFF2-40B4-BE49-F238E27FC236}">
                  <a16:creationId xmlns:a16="http://schemas.microsoft.com/office/drawing/2014/main" id="{4A76A8D6-FF8B-9D3B-48F5-248D45854ECD}"/>
                </a:ext>
              </a:extLst>
            </p:cNvPr>
            <p:cNvSpPr/>
            <p:nvPr/>
          </p:nvSpPr>
          <p:spPr>
            <a:xfrm>
              <a:off x="4320553"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02" name="Freeform 111">
              <a:extLst>
                <a:ext uri="{FF2B5EF4-FFF2-40B4-BE49-F238E27FC236}">
                  <a16:creationId xmlns:a16="http://schemas.microsoft.com/office/drawing/2014/main" id="{D34567DF-8FEB-B340-11BD-B6088930BCA7}"/>
                </a:ext>
              </a:extLst>
            </p:cNvPr>
            <p:cNvSpPr/>
            <p:nvPr/>
          </p:nvSpPr>
          <p:spPr>
            <a:xfrm>
              <a:off x="4319602"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03" name="Freeform 112">
              <a:extLst>
                <a:ext uri="{FF2B5EF4-FFF2-40B4-BE49-F238E27FC236}">
                  <a16:creationId xmlns:a16="http://schemas.microsoft.com/office/drawing/2014/main" id="{73A40E03-89EA-6B61-7A9A-5C4776008A6A}"/>
                </a:ext>
              </a:extLst>
            </p:cNvPr>
            <p:cNvSpPr/>
            <p:nvPr/>
          </p:nvSpPr>
          <p:spPr>
            <a:xfrm>
              <a:off x="4319602"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3808 w 7615"/>
                <a:gd name="connsiteY6" fmla="*/ 1904 h 3807"/>
                <a:gd name="connsiteX7" fmla="*/ 3808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6664 w 7615"/>
                <a:gd name="connsiteY12" fmla="*/ 1904 h 3807"/>
                <a:gd name="connsiteX13" fmla="*/ 6664 w 7615"/>
                <a:gd name="connsiteY13" fmla="*/ 952 h 3807"/>
                <a:gd name="connsiteX14" fmla="*/ 7616 w 7615"/>
                <a:gd name="connsiteY14" fmla="*/ 952 h 3807"/>
                <a:gd name="connsiteX15" fmla="*/ 7616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3808" y="1904"/>
                  </a:lnTo>
                  <a:lnTo>
                    <a:pt x="3808" y="952"/>
                  </a:lnTo>
                  <a:lnTo>
                    <a:pt x="4760" y="952"/>
                  </a:lnTo>
                  <a:lnTo>
                    <a:pt x="4760" y="1904"/>
                  </a:lnTo>
                  <a:lnTo>
                    <a:pt x="4760" y="1904"/>
                  </a:lnTo>
                  <a:lnTo>
                    <a:pt x="5712" y="1904"/>
                  </a:lnTo>
                  <a:lnTo>
                    <a:pt x="6664" y="1904"/>
                  </a:lnTo>
                  <a:lnTo>
                    <a:pt x="6664" y="952"/>
                  </a:lnTo>
                  <a:lnTo>
                    <a:pt x="7616" y="952"/>
                  </a:lnTo>
                  <a:lnTo>
                    <a:pt x="7616"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04" name="Freeform 113">
              <a:extLst>
                <a:ext uri="{FF2B5EF4-FFF2-40B4-BE49-F238E27FC236}">
                  <a16:creationId xmlns:a16="http://schemas.microsoft.com/office/drawing/2014/main" id="{89F8B572-D08A-89E2-42F7-228F550739AB}"/>
                </a:ext>
              </a:extLst>
            </p:cNvPr>
            <p:cNvSpPr/>
            <p:nvPr/>
          </p:nvSpPr>
          <p:spPr>
            <a:xfrm>
              <a:off x="4322457"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05" name="Freeform 114">
              <a:extLst>
                <a:ext uri="{FF2B5EF4-FFF2-40B4-BE49-F238E27FC236}">
                  <a16:creationId xmlns:a16="http://schemas.microsoft.com/office/drawing/2014/main" id="{56D95E6D-9955-4472-E2DD-9E9529C1E923}"/>
                </a:ext>
              </a:extLst>
            </p:cNvPr>
            <p:cNvSpPr/>
            <p:nvPr/>
          </p:nvSpPr>
          <p:spPr>
            <a:xfrm>
              <a:off x="4327217"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06" name="Freeform 115">
              <a:extLst>
                <a:ext uri="{FF2B5EF4-FFF2-40B4-BE49-F238E27FC236}">
                  <a16:creationId xmlns:a16="http://schemas.microsoft.com/office/drawing/2014/main" id="{016C2F5E-0B41-124F-84B9-95EF6948BFB2}"/>
                </a:ext>
              </a:extLst>
            </p:cNvPr>
            <p:cNvSpPr/>
            <p:nvPr/>
          </p:nvSpPr>
          <p:spPr>
            <a:xfrm>
              <a:off x="4326265"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07" name="Freeform 116">
              <a:extLst>
                <a:ext uri="{FF2B5EF4-FFF2-40B4-BE49-F238E27FC236}">
                  <a16:creationId xmlns:a16="http://schemas.microsoft.com/office/drawing/2014/main" id="{DCD18256-8322-AB77-3636-DFAF728DB5F5}"/>
                </a:ext>
              </a:extLst>
            </p:cNvPr>
            <p:cNvSpPr/>
            <p:nvPr/>
          </p:nvSpPr>
          <p:spPr>
            <a:xfrm>
              <a:off x="4328169"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08" name="Freeform 117">
              <a:extLst>
                <a:ext uri="{FF2B5EF4-FFF2-40B4-BE49-F238E27FC236}">
                  <a16:creationId xmlns:a16="http://schemas.microsoft.com/office/drawing/2014/main" id="{9942ED6A-CE64-8397-F523-D14ABC4691C1}"/>
                </a:ext>
              </a:extLst>
            </p:cNvPr>
            <p:cNvSpPr/>
            <p:nvPr/>
          </p:nvSpPr>
          <p:spPr>
            <a:xfrm>
              <a:off x="4327217"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09" name="Freeform 118">
              <a:extLst>
                <a:ext uri="{FF2B5EF4-FFF2-40B4-BE49-F238E27FC236}">
                  <a16:creationId xmlns:a16="http://schemas.microsoft.com/office/drawing/2014/main" id="{9D841C50-CC7A-4276-FD6B-F48BE4C332F9}"/>
                </a:ext>
              </a:extLst>
            </p:cNvPr>
            <p:cNvSpPr/>
            <p:nvPr/>
          </p:nvSpPr>
          <p:spPr>
            <a:xfrm>
              <a:off x="4312938"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952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952"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10" name="Freeform 119">
              <a:extLst>
                <a:ext uri="{FF2B5EF4-FFF2-40B4-BE49-F238E27FC236}">
                  <a16:creationId xmlns:a16="http://schemas.microsoft.com/office/drawing/2014/main" id="{94DCF9FB-1B15-6EFA-C42B-0F6A47BD08FB}"/>
                </a:ext>
              </a:extLst>
            </p:cNvPr>
            <p:cNvSpPr/>
            <p:nvPr/>
          </p:nvSpPr>
          <p:spPr>
            <a:xfrm>
              <a:off x="4311986"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11" name="Freeform 120">
              <a:extLst>
                <a:ext uri="{FF2B5EF4-FFF2-40B4-BE49-F238E27FC236}">
                  <a16:creationId xmlns:a16="http://schemas.microsoft.com/office/drawing/2014/main" id="{FDD794DD-8DAB-DC13-A872-1837DACBA385}"/>
                </a:ext>
              </a:extLst>
            </p:cNvPr>
            <p:cNvSpPr/>
            <p:nvPr/>
          </p:nvSpPr>
          <p:spPr>
            <a:xfrm>
              <a:off x="4313890"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12" name="Freeform 121">
              <a:extLst>
                <a:ext uri="{FF2B5EF4-FFF2-40B4-BE49-F238E27FC236}">
                  <a16:creationId xmlns:a16="http://schemas.microsoft.com/office/drawing/2014/main" id="{EB75AA5B-A14B-F4E9-2D93-29CA4A421624}"/>
                </a:ext>
              </a:extLst>
            </p:cNvPr>
            <p:cNvSpPr/>
            <p:nvPr/>
          </p:nvSpPr>
          <p:spPr>
            <a:xfrm>
              <a:off x="4312938"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13" name="Freeform 122">
              <a:extLst>
                <a:ext uri="{FF2B5EF4-FFF2-40B4-BE49-F238E27FC236}">
                  <a16:creationId xmlns:a16="http://schemas.microsoft.com/office/drawing/2014/main" id="{FFDC8D68-85F4-B260-96B6-505351952E9E}"/>
                </a:ext>
              </a:extLst>
            </p:cNvPr>
            <p:cNvSpPr/>
            <p:nvPr/>
          </p:nvSpPr>
          <p:spPr>
            <a:xfrm>
              <a:off x="4330073"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14" name="Freeform 123">
              <a:extLst>
                <a:ext uri="{FF2B5EF4-FFF2-40B4-BE49-F238E27FC236}">
                  <a16:creationId xmlns:a16="http://schemas.microsoft.com/office/drawing/2014/main" id="{4ECB2FCA-81FF-A32A-28F1-3752883EC2CB}"/>
                </a:ext>
              </a:extLst>
            </p:cNvPr>
            <p:cNvSpPr/>
            <p:nvPr/>
          </p:nvSpPr>
          <p:spPr>
            <a:xfrm>
              <a:off x="4315794"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15" name="Freeform 124">
              <a:extLst>
                <a:ext uri="{FF2B5EF4-FFF2-40B4-BE49-F238E27FC236}">
                  <a16:creationId xmlns:a16="http://schemas.microsoft.com/office/drawing/2014/main" id="{8E2A3146-D489-1683-47C8-94B9BE377A4C}"/>
                </a:ext>
              </a:extLst>
            </p:cNvPr>
            <p:cNvSpPr/>
            <p:nvPr/>
          </p:nvSpPr>
          <p:spPr>
            <a:xfrm>
              <a:off x="4293898" y="5908387"/>
              <a:ext cx="20943" cy="20938"/>
            </a:xfrm>
            <a:custGeom>
              <a:avLst/>
              <a:gdLst>
                <a:gd name="connsiteX0" fmla="*/ 0 w 20943"/>
                <a:gd name="connsiteY0" fmla="*/ 5711 h 20938"/>
                <a:gd name="connsiteX1" fmla="*/ 16184 w 20943"/>
                <a:gd name="connsiteY1" fmla="*/ 20938 h 20938"/>
                <a:gd name="connsiteX2" fmla="*/ 20943 w 20943"/>
                <a:gd name="connsiteY2" fmla="*/ 14276 h 20938"/>
                <a:gd name="connsiteX3" fmla="*/ 6664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0" y="5711"/>
                  </a:moveTo>
                  <a:lnTo>
                    <a:pt x="16184" y="20938"/>
                  </a:lnTo>
                  <a:lnTo>
                    <a:pt x="20943" y="14276"/>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16" name="Freeform 125">
              <a:extLst>
                <a:ext uri="{FF2B5EF4-FFF2-40B4-BE49-F238E27FC236}">
                  <a16:creationId xmlns:a16="http://schemas.microsoft.com/office/drawing/2014/main" id="{E42AE4C9-315F-B620-43B1-C95D7B706CC6}"/>
                </a:ext>
              </a:extLst>
            </p:cNvPr>
            <p:cNvSpPr/>
            <p:nvPr/>
          </p:nvSpPr>
          <p:spPr>
            <a:xfrm>
              <a:off x="4292946" y="5908387"/>
              <a:ext cx="21895" cy="21890"/>
            </a:xfrm>
            <a:custGeom>
              <a:avLst/>
              <a:gdLst>
                <a:gd name="connsiteX0" fmla="*/ 952 w 21895"/>
                <a:gd name="connsiteY0" fmla="*/ 5711 h 21890"/>
                <a:gd name="connsiteX1" fmla="*/ 0 w 21895"/>
                <a:gd name="connsiteY1" fmla="*/ 6662 h 21890"/>
                <a:gd name="connsiteX2" fmla="*/ 16184 w 21895"/>
                <a:gd name="connsiteY2" fmla="*/ 21890 h 21890"/>
                <a:gd name="connsiteX3" fmla="*/ 17136 w 21895"/>
                <a:gd name="connsiteY3" fmla="*/ 21890 h 21890"/>
                <a:gd name="connsiteX4" fmla="*/ 21895 w 21895"/>
                <a:gd name="connsiteY4" fmla="*/ 14276 h 21890"/>
                <a:gd name="connsiteX5" fmla="*/ 21895 w 21895"/>
                <a:gd name="connsiteY5" fmla="*/ 14276 h 21890"/>
                <a:gd name="connsiteX6" fmla="*/ 7616 w 21895"/>
                <a:gd name="connsiteY6" fmla="*/ 0 h 21890"/>
                <a:gd name="connsiteX7" fmla="*/ 7616 w 21895"/>
                <a:gd name="connsiteY7" fmla="*/ 0 h 21890"/>
                <a:gd name="connsiteX8" fmla="*/ 0 w 21895"/>
                <a:gd name="connsiteY8" fmla="*/ 5711 h 21890"/>
                <a:gd name="connsiteX9" fmla="*/ 0 w 21895"/>
                <a:gd name="connsiteY9" fmla="*/ 5711 h 21890"/>
                <a:gd name="connsiteX10" fmla="*/ 0 w 21895"/>
                <a:gd name="connsiteY10" fmla="*/ 6662 h 21890"/>
                <a:gd name="connsiteX11" fmla="*/ 952 w 21895"/>
                <a:gd name="connsiteY11" fmla="*/ 5711 h 21890"/>
                <a:gd name="connsiteX12" fmla="*/ 952 w 21895"/>
                <a:gd name="connsiteY12" fmla="*/ 6662 h 21890"/>
                <a:gd name="connsiteX13" fmla="*/ 7616 w 21895"/>
                <a:gd name="connsiteY13" fmla="*/ 952 h 21890"/>
                <a:gd name="connsiteX14" fmla="*/ 20943 w 21895"/>
                <a:gd name="connsiteY14" fmla="*/ 14276 h 21890"/>
                <a:gd name="connsiteX15" fmla="*/ 17136 w 21895"/>
                <a:gd name="connsiteY15" fmla="*/ 20938 h 21890"/>
                <a:gd name="connsiteX16" fmla="*/ 952 w 21895"/>
                <a:gd name="connsiteY16" fmla="*/ 5711 h 21890"/>
                <a:gd name="connsiteX17" fmla="*/ 952 w 21895"/>
                <a:gd name="connsiteY17" fmla="*/ 5711 h 21890"/>
                <a:gd name="connsiteX18" fmla="*/ 952 w 21895"/>
                <a:gd name="connsiteY18" fmla="*/ 6662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95" h="21890">
                  <a:moveTo>
                    <a:pt x="952" y="5711"/>
                  </a:moveTo>
                  <a:lnTo>
                    <a:pt x="0" y="6662"/>
                  </a:lnTo>
                  <a:lnTo>
                    <a:pt x="16184" y="21890"/>
                  </a:lnTo>
                  <a:lnTo>
                    <a:pt x="17136" y="21890"/>
                  </a:lnTo>
                  <a:lnTo>
                    <a:pt x="21895" y="14276"/>
                  </a:lnTo>
                  <a:lnTo>
                    <a:pt x="21895" y="14276"/>
                  </a:lnTo>
                  <a:lnTo>
                    <a:pt x="7616" y="0"/>
                  </a:lnTo>
                  <a:lnTo>
                    <a:pt x="7616" y="0"/>
                  </a:lnTo>
                  <a:lnTo>
                    <a:pt x="0" y="5711"/>
                  </a:lnTo>
                  <a:lnTo>
                    <a:pt x="0" y="5711"/>
                  </a:lnTo>
                  <a:lnTo>
                    <a:pt x="0" y="6662"/>
                  </a:lnTo>
                  <a:lnTo>
                    <a:pt x="952" y="5711"/>
                  </a:lnTo>
                  <a:lnTo>
                    <a:pt x="952" y="6662"/>
                  </a:lnTo>
                  <a:lnTo>
                    <a:pt x="7616" y="952"/>
                  </a:lnTo>
                  <a:lnTo>
                    <a:pt x="20943" y="14276"/>
                  </a:lnTo>
                  <a:lnTo>
                    <a:pt x="17136" y="20938"/>
                  </a:lnTo>
                  <a:lnTo>
                    <a:pt x="952" y="5711"/>
                  </a:lnTo>
                  <a:lnTo>
                    <a:pt x="952" y="5711"/>
                  </a:lnTo>
                  <a:lnTo>
                    <a:pt x="952" y="66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17" name="Freeform 126">
              <a:extLst>
                <a:ext uri="{FF2B5EF4-FFF2-40B4-BE49-F238E27FC236}">
                  <a16:creationId xmlns:a16="http://schemas.microsoft.com/office/drawing/2014/main" id="{A7238647-5DF8-F73E-586B-7F33A2CC8AFE}"/>
                </a:ext>
              </a:extLst>
            </p:cNvPr>
            <p:cNvSpPr/>
            <p:nvPr/>
          </p:nvSpPr>
          <p:spPr>
            <a:xfrm>
              <a:off x="4297706" y="5916001"/>
              <a:ext cx="9519" cy="9517"/>
            </a:xfrm>
            <a:custGeom>
              <a:avLst/>
              <a:gdLst>
                <a:gd name="connsiteX0" fmla="*/ 9520 w 9519"/>
                <a:gd name="connsiteY0" fmla="*/ 0 h 9517"/>
                <a:gd name="connsiteX1" fmla="*/ 7616 w 9519"/>
                <a:gd name="connsiteY1" fmla="*/ 9517 h 9517"/>
                <a:gd name="connsiteX2" fmla="*/ 0 w 9519"/>
                <a:gd name="connsiteY2" fmla="*/ 1904 h 9517"/>
              </a:gdLst>
              <a:ahLst/>
              <a:cxnLst>
                <a:cxn ang="0">
                  <a:pos x="connsiteX0" y="connsiteY0"/>
                </a:cxn>
                <a:cxn ang="0">
                  <a:pos x="connsiteX1" y="connsiteY1"/>
                </a:cxn>
                <a:cxn ang="0">
                  <a:pos x="connsiteX2" y="connsiteY2"/>
                </a:cxn>
              </a:cxnLst>
              <a:rect l="l" t="t" r="r" b="b"/>
              <a:pathLst>
                <a:path w="9519" h="9517">
                  <a:moveTo>
                    <a:pt x="9520" y="0"/>
                  </a:moveTo>
                  <a:lnTo>
                    <a:pt x="7616" y="9517"/>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18" name="Freeform 127">
              <a:extLst>
                <a:ext uri="{FF2B5EF4-FFF2-40B4-BE49-F238E27FC236}">
                  <a16:creationId xmlns:a16="http://schemas.microsoft.com/office/drawing/2014/main" id="{B620A47B-0254-710E-3827-B92EA60C6CF8}"/>
                </a:ext>
              </a:extLst>
            </p:cNvPr>
            <p:cNvSpPr/>
            <p:nvPr/>
          </p:nvSpPr>
          <p:spPr>
            <a:xfrm>
              <a:off x="4296754" y="5916001"/>
              <a:ext cx="10471" cy="10469"/>
            </a:xfrm>
            <a:custGeom>
              <a:avLst/>
              <a:gdLst>
                <a:gd name="connsiteX0" fmla="*/ 9520 w 10471"/>
                <a:gd name="connsiteY0" fmla="*/ 0 h 10469"/>
                <a:gd name="connsiteX1" fmla="*/ 8568 w 10471"/>
                <a:gd name="connsiteY1" fmla="*/ 9517 h 10469"/>
                <a:gd name="connsiteX2" fmla="*/ 1904 w 10471"/>
                <a:gd name="connsiteY2" fmla="*/ 2855 h 10469"/>
                <a:gd name="connsiteX3" fmla="*/ 10472 w 10471"/>
                <a:gd name="connsiteY3" fmla="*/ 952 h 10469"/>
                <a:gd name="connsiteX4" fmla="*/ 10472 w 10471"/>
                <a:gd name="connsiteY4" fmla="*/ 0 h 10469"/>
                <a:gd name="connsiteX5" fmla="*/ 952 w 10471"/>
                <a:gd name="connsiteY5" fmla="*/ 1904 h 10469"/>
                <a:gd name="connsiteX6" fmla="*/ 0 w 10471"/>
                <a:gd name="connsiteY6" fmla="*/ 1904 h 10469"/>
                <a:gd name="connsiteX7" fmla="*/ 8568 w 10471"/>
                <a:gd name="connsiteY7" fmla="*/ 10469 h 10469"/>
                <a:gd name="connsiteX8" fmla="*/ 9520 w 10471"/>
                <a:gd name="connsiteY8" fmla="*/ 10469 h 10469"/>
                <a:gd name="connsiteX9" fmla="*/ 10472 w 10471"/>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71" h="10469">
                  <a:moveTo>
                    <a:pt x="9520" y="0"/>
                  </a:moveTo>
                  <a:lnTo>
                    <a:pt x="8568" y="9517"/>
                  </a:lnTo>
                  <a:lnTo>
                    <a:pt x="1904" y="2855"/>
                  </a:lnTo>
                  <a:lnTo>
                    <a:pt x="10472" y="952"/>
                  </a:lnTo>
                  <a:lnTo>
                    <a:pt x="10472" y="0"/>
                  </a:lnTo>
                  <a:lnTo>
                    <a:pt x="952" y="1904"/>
                  </a:lnTo>
                  <a:lnTo>
                    <a:pt x="0" y="1904"/>
                  </a:lnTo>
                  <a:lnTo>
                    <a:pt x="8568" y="10469"/>
                  </a:lnTo>
                  <a:lnTo>
                    <a:pt x="9520" y="10469"/>
                  </a:lnTo>
                  <a:lnTo>
                    <a:pt x="1047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19" name="Freeform 128">
              <a:extLst>
                <a:ext uri="{FF2B5EF4-FFF2-40B4-BE49-F238E27FC236}">
                  <a16:creationId xmlns:a16="http://schemas.microsoft.com/office/drawing/2014/main" id="{13B82885-19C5-32EC-C622-C1F7E397CDE1}"/>
                </a:ext>
              </a:extLst>
            </p:cNvPr>
            <p:cNvSpPr/>
            <p:nvPr/>
          </p:nvSpPr>
          <p:spPr>
            <a:xfrm>
              <a:off x="4299610" y="5917905"/>
              <a:ext cx="5711" cy="6662"/>
            </a:xfrm>
            <a:custGeom>
              <a:avLst/>
              <a:gdLst>
                <a:gd name="connsiteX0" fmla="*/ 5712 w 5711"/>
                <a:gd name="connsiteY0" fmla="*/ 0 h 6662"/>
                <a:gd name="connsiteX1" fmla="*/ 3808 w 5711"/>
                <a:gd name="connsiteY1" fmla="*/ 6662 h 6662"/>
                <a:gd name="connsiteX2" fmla="*/ 0 w 5711"/>
                <a:gd name="connsiteY2" fmla="*/ 1903 h 6662"/>
              </a:gdLst>
              <a:ahLst/>
              <a:cxnLst>
                <a:cxn ang="0">
                  <a:pos x="connsiteX0" y="connsiteY0"/>
                </a:cxn>
                <a:cxn ang="0">
                  <a:pos x="connsiteX1" y="connsiteY1"/>
                </a:cxn>
                <a:cxn ang="0">
                  <a:pos x="connsiteX2" y="connsiteY2"/>
                </a:cxn>
              </a:cxnLst>
              <a:rect l="l" t="t" r="r" b="b"/>
              <a:pathLst>
                <a:path w="5711" h="6662">
                  <a:moveTo>
                    <a:pt x="5712" y="0"/>
                  </a:moveTo>
                  <a:lnTo>
                    <a:pt x="3808" y="6662"/>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20" name="Freeform 129">
              <a:extLst>
                <a:ext uri="{FF2B5EF4-FFF2-40B4-BE49-F238E27FC236}">
                  <a16:creationId xmlns:a16="http://schemas.microsoft.com/office/drawing/2014/main" id="{BD43B438-C1C4-AE06-E874-453C682DDFD4}"/>
                </a:ext>
              </a:extLst>
            </p:cNvPr>
            <p:cNvSpPr/>
            <p:nvPr/>
          </p:nvSpPr>
          <p:spPr>
            <a:xfrm>
              <a:off x="4298658" y="5916953"/>
              <a:ext cx="7615" cy="7613"/>
            </a:xfrm>
            <a:custGeom>
              <a:avLst/>
              <a:gdLst>
                <a:gd name="connsiteX0" fmla="*/ 6664 w 7615"/>
                <a:gd name="connsiteY0" fmla="*/ 952 h 7613"/>
                <a:gd name="connsiteX1" fmla="*/ 6664 w 7615"/>
                <a:gd name="connsiteY1" fmla="*/ 952 h 7613"/>
                <a:gd name="connsiteX2" fmla="*/ 4760 w 7615"/>
                <a:gd name="connsiteY2" fmla="*/ 6662 h 7613"/>
                <a:gd name="connsiteX3" fmla="*/ 952 w 7615"/>
                <a:gd name="connsiteY3" fmla="*/ 2855 h 7613"/>
                <a:gd name="connsiteX4" fmla="*/ 7616 w 7615"/>
                <a:gd name="connsiteY4" fmla="*/ 952 h 7613"/>
                <a:gd name="connsiteX5" fmla="*/ 6664 w 7615"/>
                <a:gd name="connsiteY5" fmla="*/ 952 h 7613"/>
                <a:gd name="connsiteX6" fmla="*/ 6664 w 7615"/>
                <a:gd name="connsiteY6" fmla="*/ 952 h 7613"/>
                <a:gd name="connsiteX7" fmla="*/ 6664 w 7615"/>
                <a:gd name="connsiteY7" fmla="*/ 952 h 7613"/>
                <a:gd name="connsiteX8" fmla="*/ 6664 w 7615"/>
                <a:gd name="connsiteY8" fmla="*/ 0 h 7613"/>
                <a:gd name="connsiteX9" fmla="*/ 952 w 7615"/>
                <a:gd name="connsiteY9" fmla="*/ 2855 h 7613"/>
                <a:gd name="connsiteX10" fmla="*/ 0 w 7615"/>
                <a:gd name="connsiteY10" fmla="*/ 2855 h 7613"/>
                <a:gd name="connsiteX11" fmla="*/ 4760 w 7615"/>
                <a:gd name="connsiteY11" fmla="*/ 7614 h 7613"/>
                <a:gd name="connsiteX12" fmla="*/ 5712 w 7615"/>
                <a:gd name="connsiteY12" fmla="*/ 7614 h 7613"/>
                <a:gd name="connsiteX13" fmla="*/ 7616 w 7615"/>
                <a:gd name="connsiteY13" fmla="*/ 952 h 7613"/>
                <a:gd name="connsiteX14" fmla="*/ 7616 w 7615"/>
                <a:gd name="connsiteY14" fmla="*/ 0 h 7613"/>
                <a:gd name="connsiteX15" fmla="*/ 6664 w 7615"/>
                <a:gd name="connsiteY15"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6664" y="952"/>
                  </a:moveTo>
                  <a:lnTo>
                    <a:pt x="6664" y="952"/>
                  </a:lnTo>
                  <a:lnTo>
                    <a:pt x="4760" y="6662"/>
                  </a:lnTo>
                  <a:lnTo>
                    <a:pt x="952" y="2855"/>
                  </a:lnTo>
                  <a:lnTo>
                    <a:pt x="7616" y="952"/>
                  </a:lnTo>
                  <a:lnTo>
                    <a:pt x="6664" y="952"/>
                  </a:lnTo>
                  <a:lnTo>
                    <a:pt x="6664" y="952"/>
                  </a:lnTo>
                  <a:lnTo>
                    <a:pt x="6664" y="952"/>
                  </a:lnTo>
                  <a:lnTo>
                    <a:pt x="6664" y="0"/>
                  </a:lnTo>
                  <a:lnTo>
                    <a:pt x="952" y="2855"/>
                  </a:lnTo>
                  <a:lnTo>
                    <a:pt x="0" y="2855"/>
                  </a:lnTo>
                  <a:lnTo>
                    <a:pt x="4760" y="7614"/>
                  </a:lnTo>
                  <a:lnTo>
                    <a:pt x="5712" y="7614"/>
                  </a:lnTo>
                  <a:lnTo>
                    <a:pt x="7616" y="952"/>
                  </a:lnTo>
                  <a:lnTo>
                    <a:pt x="7616" y="0"/>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21" name="Freeform 130">
              <a:extLst>
                <a:ext uri="{FF2B5EF4-FFF2-40B4-BE49-F238E27FC236}">
                  <a16:creationId xmlns:a16="http://schemas.microsoft.com/office/drawing/2014/main" id="{39EFA34D-4F26-4722-475F-CF64747F50F6}"/>
                </a:ext>
              </a:extLst>
            </p:cNvPr>
            <p:cNvSpPr/>
            <p:nvPr/>
          </p:nvSpPr>
          <p:spPr>
            <a:xfrm>
              <a:off x="4300562" y="5905532"/>
              <a:ext cx="17135" cy="16179"/>
            </a:xfrm>
            <a:custGeom>
              <a:avLst/>
              <a:gdLst>
                <a:gd name="connsiteX0" fmla="*/ 1904 w 17135"/>
                <a:gd name="connsiteY0" fmla="*/ 0 h 16179"/>
                <a:gd name="connsiteX1" fmla="*/ 17135 w 17135"/>
                <a:gd name="connsiteY1" fmla="*/ 15228 h 16179"/>
                <a:gd name="connsiteX2" fmla="*/ 17135 w 17135"/>
                <a:gd name="connsiteY2" fmla="*/ 16180 h 16179"/>
                <a:gd name="connsiteX3" fmla="*/ 16183 w 17135"/>
                <a:gd name="connsiteY3" fmla="*/ 16180 h 16179"/>
                <a:gd name="connsiteX4" fmla="*/ 0 w 17135"/>
                <a:gd name="connsiteY4" fmla="*/ 952 h 16179"/>
                <a:gd name="connsiteX5" fmla="*/ 0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904" y="0"/>
                  </a:moveTo>
                  <a:lnTo>
                    <a:pt x="17135" y="15228"/>
                  </a:lnTo>
                  <a:lnTo>
                    <a:pt x="17135" y="16180"/>
                  </a:lnTo>
                  <a:lnTo>
                    <a:pt x="16183" y="16180"/>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22" name="Freeform 131">
              <a:extLst>
                <a:ext uri="{FF2B5EF4-FFF2-40B4-BE49-F238E27FC236}">
                  <a16:creationId xmlns:a16="http://schemas.microsoft.com/office/drawing/2014/main" id="{7B7C828A-AD3D-2573-8D08-98C394ACCCBE}"/>
                </a:ext>
              </a:extLst>
            </p:cNvPr>
            <p:cNvSpPr/>
            <p:nvPr/>
          </p:nvSpPr>
          <p:spPr>
            <a:xfrm>
              <a:off x="4300562" y="5905532"/>
              <a:ext cx="18087" cy="17131"/>
            </a:xfrm>
            <a:custGeom>
              <a:avLst/>
              <a:gdLst>
                <a:gd name="connsiteX0" fmla="*/ 1904 w 18087"/>
                <a:gd name="connsiteY0" fmla="*/ 0 h 17131"/>
                <a:gd name="connsiteX1" fmla="*/ 1904 w 18087"/>
                <a:gd name="connsiteY1" fmla="*/ 0 h 17131"/>
                <a:gd name="connsiteX2" fmla="*/ 17135 w 18087"/>
                <a:gd name="connsiteY2" fmla="*/ 15228 h 17131"/>
                <a:gd name="connsiteX3" fmla="*/ 17135 w 18087"/>
                <a:gd name="connsiteY3" fmla="*/ 16180 h 17131"/>
                <a:gd name="connsiteX4" fmla="*/ 16183 w 18087"/>
                <a:gd name="connsiteY4" fmla="*/ 16180 h 17131"/>
                <a:gd name="connsiteX5" fmla="*/ 952 w 18087"/>
                <a:gd name="connsiteY5" fmla="*/ 952 h 17131"/>
                <a:gd name="connsiteX6" fmla="*/ 952 w 18087"/>
                <a:gd name="connsiteY6" fmla="*/ 0 h 17131"/>
                <a:gd name="connsiteX7" fmla="*/ 1904 w 18087"/>
                <a:gd name="connsiteY7" fmla="*/ 0 h 17131"/>
                <a:gd name="connsiteX8" fmla="*/ 1904 w 18087"/>
                <a:gd name="connsiteY8" fmla="*/ 0 h 17131"/>
                <a:gd name="connsiteX9" fmla="*/ 1904 w 18087"/>
                <a:gd name="connsiteY9" fmla="*/ 0 h 17131"/>
                <a:gd name="connsiteX10" fmla="*/ 1904 w 18087"/>
                <a:gd name="connsiteY10" fmla="*/ 0 h 17131"/>
                <a:gd name="connsiteX11" fmla="*/ 1904 w 18087"/>
                <a:gd name="connsiteY11" fmla="*/ 0 h 17131"/>
                <a:gd name="connsiteX12" fmla="*/ 0 w 18087"/>
                <a:gd name="connsiteY12" fmla="*/ 0 h 17131"/>
                <a:gd name="connsiteX13" fmla="*/ 0 w 18087"/>
                <a:gd name="connsiteY13" fmla="*/ 0 h 17131"/>
                <a:gd name="connsiteX14" fmla="*/ 0 w 18087"/>
                <a:gd name="connsiteY14" fmla="*/ 952 h 17131"/>
                <a:gd name="connsiteX15" fmla="*/ 0 w 18087"/>
                <a:gd name="connsiteY15" fmla="*/ 1904 h 17131"/>
                <a:gd name="connsiteX16" fmla="*/ 16183 w 18087"/>
                <a:gd name="connsiteY16" fmla="*/ 16180 h 17131"/>
                <a:gd name="connsiteX17" fmla="*/ 16183 w 18087"/>
                <a:gd name="connsiteY17" fmla="*/ 17132 h 17131"/>
                <a:gd name="connsiteX18" fmla="*/ 17135 w 18087"/>
                <a:gd name="connsiteY18" fmla="*/ 16180 h 17131"/>
                <a:gd name="connsiteX19" fmla="*/ 18087 w 18087"/>
                <a:gd name="connsiteY19" fmla="*/ 16180 h 17131"/>
                <a:gd name="connsiteX20" fmla="*/ 18087 w 18087"/>
                <a:gd name="connsiteY20" fmla="*/ 15228 h 17131"/>
                <a:gd name="connsiteX21" fmla="*/ 18087 w 18087"/>
                <a:gd name="connsiteY21" fmla="*/ 15228 h 17131"/>
                <a:gd name="connsiteX22" fmla="*/ 1904 w 18087"/>
                <a:gd name="connsiteY22" fmla="*/ 0 h 17131"/>
                <a:gd name="connsiteX23" fmla="*/ 1904 w 18087"/>
                <a:gd name="connsiteY23" fmla="*/ 0 h 17131"/>
                <a:gd name="connsiteX24" fmla="*/ 190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904" y="0"/>
                  </a:moveTo>
                  <a:lnTo>
                    <a:pt x="1904" y="0"/>
                  </a:lnTo>
                  <a:lnTo>
                    <a:pt x="17135" y="15228"/>
                  </a:lnTo>
                  <a:lnTo>
                    <a:pt x="17135" y="16180"/>
                  </a:lnTo>
                  <a:lnTo>
                    <a:pt x="16183" y="16180"/>
                  </a:lnTo>
                  <a:lnTo>
                    <a:pt x="952" y="952"/>
                  </a:lnTo>
                  <a:lnTo>
                    <a:pt x="952" y="0"/>
                  </a:lnTo>
                  <a:lnTo>
                    <a:pt x="1904" y="0"/>
                  </a:lnTo>
                  <a:lnTo>
                    <a:pt x="1904" y="0"/>
                  </a:lnTo>
                  <a:lnTo>
                    <a:pt x="1904" y="0"/>
                  </a:lnTo>
                  <a:lnTo>
                    <a:pt x="1904" y="0"/>
                  </a:lnTo>
                  <a:lnTo>
                    <a:pt x="1904" y="0"/>
                  </a:lnTo>
                  <a:lnTo>
                    <a:pt x="0" y="0"/>
                  </a:lnTo>
                  <a:lnTo>
                    <a:pt x="0" y="0"/>
                  </a:lnTo>
                  <a:lnTo>
                    <a:pt x="0" y="952"/>
                  </a:lnTo>
                  <a:lnTo>
                    <a:pt x="0" y="1904"/>
                  </a:lnTo>
                  <a:lnTo>
                    <a:pt x="16183" y="16180"/>
                  </a:lnTo>
                  <a:lnTo>
                    <a:pt x="16183" y="17132"/>
                  </a:lnTo>
                  <a:lnTo>
                    <a:pt x="17135" y="16180"/>
                  </a:lnTo>
                  <a:lnTo>
                    <a:pt x="18087" y="16180"/>
                  </a:lnTo>
                  <a:lnTo>
                    <a:pt x="18087" y="15228"/>
                  </a:lnTo>
                  <a:lnTo>
                    <a:pt x="18087" y="15228"/>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23" name="Freeform 132">
              <a:extLst>
                <a:ext uri="{FF2B5EF4-FFF2-40B4-BE49-F238E27FC236}">
                  <a16:creationId xmlns:a16="http://schemas.microsoft.com/office/drawing/2014/main" id="{CA5FA671-CEE5-6E20-49B7-2959B0F874B1}"/>
                </a:ext>
              </a:extLst>
            </p:cNvPr>
            <p:cNvSpPr/>
            <p:nvPr/>
          </p:nvSpPr>
          <p:spPr>
            <a:xfrm>
              <a:off x="4291994" y="5914098"/>
              <a:ext cx="18087" cy="17131"/>
            </a:xfrm>
            <a:custGeom>
              <a:avLst/>
              <a:gdLst>
                <a:gd name="connsiteX0" fmla="*/ 952 w 18087"/>
                <a:gd name="connsiteY0" fmla="*/ 0 h 17131"/>
                <a:gd name="connsiteX1" fmla="*/ 18088 w 18087"/>
                <a:gd name="connsiteY1" fmla="*/ 16180 h 17131"/>
                <a:gd name="connsiteX2" fmla="*/ 18088 w 18087"/>
                <a:gd name="connsiteY2" fmla="*/ 17131 h 17131"/>
                <a:gd name="connsiteX3" fmla="*/ 16184 w 18087"/>
                <a:gd name="connsiteY3" fmla="*/ 17131 h 17131"/>
                <a:gd name="connsiteX4" fmla="*/ 0 w 18087"/>
                <a:gd name="connsiteY4" fmla="*/ 1903 h 17131"/>
                <a:gd name="connsiteX5" fmla="*/ 0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952" y="0"/>
                  </a:moveTo>
                  <a:lnTo>
                    <a:pt x="18088" y="16180"/>
                  </a:lnTo>
                  <a:lnTo>
                    <a:pt x="18088" y="17131"/>
                  </a:lnTo>
                  <a:lnTo>
                    <a:pt x="16184" y="17131"/>
                  </a:lnTo>
                  <a:lnTo>
                    <a:pt x="0" y="1903"/>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24" name="Freeform 133">
              <a:extLst>
                <a:ext uri="{FF2B5EF4-FFF2-40B4-BE49-F238E27FC236}">
                  <a16:creationId xmlns:a16="http://schemas.microsoft.com/office/drawing/2014/main" id="{ACA33637-51ED-3145-D694-65F9AD78A7B8}"/>
                </a:ext>
              </a:extLst>
            </p:cNvPr>
            <p:cNvSpPr/>
            <p:nvPr/>
          </p:nvSpPr>
          <p:spPr>
            <a:xfrm>
              <a:off x="4291994" y="5914098"/>
              <a:ext cx="18087" cy="18083"/>
            </a:xfrm>
            <a:custGeom>
              <a:avLst/>
              <a:gdLst>
                <a:gd name="connsiteX0" fmla="*/ 952 w 18087"/>
                <a:gd name="connsiteY0" fmla="*/ 0 h 18083"/>
                <a:gd name="connsiteX1" fmla="*/ 952 w 18087"/>
                <a:gd name="connsiteY1" fmla="*/ 0 h 18083"/>
                <a:gd name="connsiteX2" fmla="*/ 17136 w 18087"/>
                <a:gd name="connsiteY2" fmla="*/ 16180 h 18083"/>
                <a:gd name="connsiteX3" fmla="*/ 17136 w 18087"/>
                <a:gd name="connsiteY3" fmla="*/ 17131 h 18083"/>
                <a:gd name="connsiteX4" fmla="*/ 17136 w 18087"/>
                <a:gd name="connsiteY4" fmla="*/ 17131 h 18083"/>
                <a:gd name="connsiteX5" fmla="*/ 0 w 18087"/>
                <a:gd name="connsiteY5" fmla="*/ 952 h 18083"/>
                <a:gd name="connsiteX6" fmla="*/ 0 w 18087"/>
                <a:gd name="connsiteY6" fmla="*/ 0 h 18083"/>
                <a:gd name="connsiteX7" fmla="*/ 952 w 18087"/>
                <a:gd name="connsiteY7" fmla="*/ 0 h 18083"/>
                <a:gd name="connsiteX8" fmla="*/ 952 w 18087"/>
                <a:gd name="connsiteY8" fmla="*/ 0 h 18083"/>
                <a:gd name="connsiteX9" fmla="*/ 952 w 18087"/>
                <a:gd name="connsiteY9" fmla="*/ 0 h 18083"/>
                <a:gd name="connsiteX10" fmla="*/ 952 w 18087"/>
                <a:gd name="connsiteY10" fmla="*/ 0 h 18083"/>
                <a:gd name="connsiteX11" fmla="*/ 952 w 18087"/>
                <a:gd name="connsiteY11" fmla="*/ 0 h 18083"/>
                <a:gd name="connsiteX12" fmla="*/ 0 w 18087"/>
                <a:gd name="connsiteY12" fmla="*/ 0 h 18083"/>
                <a:gd name="connsiteX13" fmla="*/ 0 w 18087"/>
                <a:gd name="connsiteY13" fmla="*/ 0 h 18083"/>
                <a:gd name="connsiteX14" fmla="*/ 0 w 18087"/>
                <a:gd name="connsiteY14" fmla="*/ 1903 h 18083"/>
                <a:gd name="connsiteX15" fmla="*/ 0 w 18087"/>
                <a:gd name="connsiteY15" fmla="*/ 1903 h 18083"/>
                <a:gd name="connsiteX16" fmla="*/ 16184 w 18087"/>
                <a:gd name="connsiteY16" fmla="*/ 17131 h 18083"/>
                <a:gd name="connsiteX17" fmla="*/ 16184 w 18087"/>
                <a:gd name="connsiteY17" fmla="*/ 18083 h 18083"/>
                <a:gd name="connsiteX18" fmla="*/ 18088 w 18087"/>
                <a:gd name="connsiteY18" fmla="*/ 17131 h 18083"/>
                <a:gd name="connsiteX19" fmla="*/ 18088 w 18087"/>
                <a:gd name="connsiteY19" fmla="*/ 17131 h 18083"/>
                <a:gd name="connsiteX20" fmla="*/ 18088 w 18087"/>
                <a:gd name="connsiteY20" fmla="*/ 16180 h 18083"/>
                <a:gd name="connsiteX21" fmla="*/ 18088 w 18087"/>
                <a:gd name="connsiteY21" fmla="*/ 16180 h 18083"/>
                <a:gd name="connsiteX22" fmla="*/ 1904 w 18087"/>
                <a:gd name="connsiteY22" fmla="*/ 0 h 18083"/>
                <a:gd name="connsiteX23" fmla="*/ 1904 w 18087"/>
                <a:gd name="connsiteY23" fmla="*/ 0 h 18083"/>
                <a:gd name="connsiteX24" fmla="*/ 952 w 18087"/>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8083">
                  <a:moveTo>
                    <a:pt x="952" y="0"/>
                  </a:moveTo>
                  <a:lnTo>
                    <a:pt x="952" y="0"/>
                  </a:lnTo>
                  <a:lnTo>
                    <a:pt x="17136" y="16180"/>
                  </a:lnTo>
                  <a:lnTo>
                    <a:pt x="17136" y="17131"/>
                  </a:lnTo>
                  <a:lnTo>
                    <a:pt x="17136" y="17131"/>
                  </a:lnTo>
                  <a:lnTo>
                    <a:pt x="0" y="952"/>
                  </a:lnTo>
                  <a:lnTo>
                    <a:pt x="0" y="0"/>
                  </a:lnTo>
                  <a:lnTo>
                    <a:pt x="952" y="0"/>
                  </a:lnTo>
                  <a:lnTo>
                    <a:pt x="952" y="0"/>
                  </a:lnTo>
                  <a:lnTo>
                    <a:pt x="952" y="0"/>
                  </a:lnTo>
                  <a:lnTo>
                    <a:pt x="952" y="0"/>
                  </a:lnTo>
                  <a:lnTo>
                    <a:pt x="952" y="0"/>
                  </a:lnTo>
                  <a:lnTo>
                    <a:pt x="0" y="0"/>
                  </a:lnTo>
                  <a:lnTo>
                    <a:pt x="0" y="0"/>
                  </a:lnTo>
                  <a:lnTo>
                    <a:pt x="0" y="1903"/>
                  </a:lnTo>
                  <a:lnTo>
                    <a:pt x="0" y="1903"/>
                  </a:lnTo>
                  <a:lnTo>
                    <a:pt x="16184" y="17131"/>
                  </a:lnTo>
                  <a:lnTo>
                    <a:pt x="16184" y="18083"/>
                  </a:lnTo>
                  <a:lnTo>
                    <a:pt x="18088" y="17131"/>
                  </a:lnTo>
                  <a:lnTo>
                    <a:pt x="18088" y="17131"/>
                  </a:lnTo>
                  <a:lnTo>
                    <a:pt x="18088" y="16180"/>
                  </a:lnTo>
                  <a:lnTo>
                    <a:pt x="18088" y="16180"/>
                  </a:lnTo>
                  <a:lnTo>
                    <a:pt x="1904" y="0"/>
                  </a:lnTo>
                  <a:lnTo>
                    <a:pt x="1904"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25" name="Freeform 134">
              <a:extLst>
                <a:ext uri="{FF2B5EF4-FFF2-40B4-BE49-F238E27FC236}">
                  <a16:creationId xmlns:a16="http://schemas.microsoft.com/office/drawing/2014/main" id="{AC2811AB-FE9B-9D4C-2711-4C3AD5796A82}"/>
                </a:ext>
              </a:extLst>
            </p:cNvPr>
            <p:cNvSpPr/>
            <p:nvPr/>
          </p:nvSpPr>
          <p:spPr>
            <a:xfrm>
              <a:off x="4299610" y="5907436"/>
              <a:ext cx="17135" cy="15227"/>
            </a:xfrm>
            <a:custGeom>
              <a:avLst/>
              <a:gdLst>
                <a:gd name="connsiteX0" fmla="*/ 1904 w 17135"/>
                <a:gd name="connsiteY0" fmla="*/ 0 h 15227"/>
                <a:gd name="connsiteX1" fmla="*/ 17135 w 17135"/>
                <a:gd name="connsiteY1" fmla="*/ 14276 h 15227"/>
                <a:gd name="connsiteX2" fmla="*/ 17135 w 17135"/>
                <a:gd name="connsiteY2" fmla="*/ 15228 h 15227"/>
                <a:gd name="connsiteX3" fmla="*/ 15232 w 17135"/>
                <a:gd name="connsiteY3" fmla="*/ 15228 h 15227"/>
                <a:gd name="connsiteX4" fmla="*/ 0 w 17135"/>
                <a:gd name="connsiteY4" fmla="*/ 952 h 15227"/>
                <a:gd name="connsiteX5" fmla="*/ 0 w 17135"/>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5227">
                  <a:moveTo>
                    <a:pt x="1904" y="0"/>
                  </a:moveTo>
                  <a:lnTo>
                    <a:pt x="17135" y="14276"/>
                  </a:lnTo>
                  <a:lnTo>
                    <a:pt x="17135" y="15228"/>
                  </a:lnTo>
                  <a:lnTo>
                    <a:pt x="15232" y="15228"/>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26" name="Freeform 135">
              <a:extLst>
                <a:ext uri="{FF2B5EF4-FFF2-40B4-BE49-F238E27FC236}">
                  <a16:creationId xmlns:a16="http://schemas.microsoft.com/office/drawing/2014/main" id="{1E55B1B7-2C5E-8920-DB55-02F2D697BCA7}"/>
                </a:ext>
              </a:extLst>
            </p:cNvPr>
            <p:cNvSpPr/>
            <p:nvPr/>
          </p:nvSpPr>
          <p:spPr>
            <a:xfrm>
              <a:off x="4299610" y="5906484"/>
              <a:ext cx="17135" cy="17131"/>
            </a:xfrm>
            <a:custGeom>
              <a:avLst/>
              <a:gdLst>
                <a:gd name="connsiteX0" fmla="*/ 1904 w 17135"/>
                <a:gd name="connsiteY0" fmla="*/ 952 h 17131"/>
                <a:gd name="connsiteX1" fmla="*/ 952 w 17135"/>
                <a:gd name="connsiteY1" fmla="*/ 952 h 17131"/>
                <a:gd name="connsiteX2" fmla="*/ 16183 w 17135"/>
                <a:gd name="connsiteY2" fmla="*/ 15228 h 17131"/>
                <a:gd name="connsiteX3" fmla="*/ 16183 w 17135"/>
                <a:gd name="connsiteY3" fmla="*/ 16180 h 17131"/>
                <a:gd name="connsiteX4" fmla="*/ 15232 w 17135"/>
                <a:gd name="connsiteY4" fmla="*/ 16180 h 17131"/>
                <a:gd name="connsiteX5" fmla="*/ 952 w 17135"/>
                <a:gd name="connsiteY5" fmla="*/ 1904 h 17131"/>
                <a:gd name="connsiteX6" fmla="*/ 952 w 17135"/>
                <a:gd name="connsiteY6" fmla="*/ 952 h 17131"/>
                <a:gd name="connsiteX7" fmla="*/ 1904 w 17135"/>
                <a:gd name="connsiteY7" fmla="*/ 952 h 17131"/>
                <a:gd name="connsiteX8" fmla="*/ 1904 w 17135"/>
                <a:gd name="connsiteY8" fmla="*/ 952 h 17131"/>
                <a:gd name="connsiteX9" fmla="*/ 952 w 17135"/>
                <a:gd name="connsiteY9" fmla="*/ 952 h 17131"/>
                <a:gd name="connsiteX10" fmla="*/ 1904 w 17135"/>
                <a:gd name="connsiteY10" fmla="*/ 952 h 17131"/>
                <a:gd name="connsiteX11" fmla="*/ 1904 w 17135"/>
                <a:gd name="connsiteY11" fmla="*/ 0 h 17131"/>
                <a:gd name="connsiteX12" fmla="*/ 0 w 17135"/>
                <a:gd name="connsiteY12" fmla="*/ 952 h 17131"/>
                <a:gd name="connsiteX13" fmla="*/ 0 w 17135"/>
                <a:gd name="connsiteY13" fmla="*/ 952 h 17131"/>
                <a:gd name="connsiteX14" fmla="*/ 0 w 17135"/>
                <a:gd name="connsiteY14" fmla="*/ 1904 h 17131"/>
                <a:gd name="connsiteX15" fmla="*/ 0 w 17135"/>
                <a:gd name="connsiteY15" fmla="*/ 1904 h 17131"/>
                <a:gd name="connsiteX16" fmla="*/ 15232 w 17135"/>
                <a:gd name="connsiteY16" fmla="*/ 17132 h 17131"/>
                <a:gd name="connsiteX17" fmla="*/ 15232 w 17135"/>
                <a:gd name="connsiteY17" fmla="*/ 17132 h 17131"/>
                <a:gd name="connsiteX18" fmla="*/ 17135 w 17135"/>
                <a:gd name="connsiteY18" fmla="*/ 17132 h 17131"/>
                <a:gd name="connsiteX19" fmla="*/ 17135 w 17135"/>
                <a:gd name="connsiteY19" fmla="*/ 17132 h 17131"/>
                <a:gd name="connsiteX20" fmla="*/ 17135 w 17135"/>
                <a:gd name="connsiteY20" fmla="*/ 15228 h 17131"/>
                <a:gd name="connsiteX21" fmla="*/ 17135 w 17135"/>
                <a:gd name="connsiteY21" fmla="*/ 15228 h 17131"/>
                <a:gd name="connsiteX22" fmla="*/ 1904 w 17135"/>
                <a:gd name="connsiteY22" fmla="*/ 952 h 17131"/>
                <a:gd name="connsiteX23" fmla="*/ 1904 w 17135"/>
                <a:gd name="connsiteY23" fmla="*/ 0 h 17131"/>
                <a:gd name="connsiteX24" fmla="*/ 1904 w 17135"/>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904" y="952"/>
                  </a:moveTo>
                  <a:lnTo>
                    <a:pt x="952" y="952"/>
                  </a:lnTo>
                  <a:lnTo>
                    <a:pt x="16183" y="15228"/>
                  </a:lnTo>
                  <a:lnTo>
                    <a:pt x="16183" y="16180"/>
                  </a:lnTo>
                  <a:lnTo>
                    <a:pt x="15232" y="16180"/>
                  </a:lnTo>
                  <a:lnTo>
                    <a:pt x="952" y="1904"/>
                  </a:lnTo>
                  <a:lnTo>
                    <a:pt x="952" y="952"/>
                  </a:lnTo>
                  <a:lnTo>
                    <a:pt x="1904" y="952"/>
                  </a:lnTo>
                  <a:lnTo>
                    <a:pt x="1904" y="952"/>
                  </a:lnTo>
                  <a:lnTo>
                    <a:pt x="952" y="952"/>
                  </a:lnTo>
                  <a:lnTo>
                    <a:pt x="1904" y="952"/>
                  </a:lnTo>
                  <a:lnTo>
                    <a:pt x="1904" y="0"/>
                  </a:lnTo>
                  <a:lnTo>
                    <a:pt x="0" y="952"/>
                  </a:lnTo>
                  <a:lnTo>
                    <a:pt x="0" y="952"/>
                  </a:lnTo>
                  <a:lnTo>
                    <a:pt x="0" y="1904"/>
                  </a:lnTo>
                  <a:lnTo>
                    <a:pt x="0" y="1904"/>
                  </a:lnTo>
                  <a:lnTo>
                    <a:pt x="15232" y="17132"/>
                  </a:lnTo>
                  <a:lnTo>
                    <a:pt x="15232" y="17132"/>
                  </a:lnTo>
                  <a:lnTo>
                    <a:pt x="17135" y="17132"/>
                  </a:lnTo>
                  <a:lnTo>
                    <a:pt x="17135" y="17132"/>
                  </a:lnTo>
                  <a:lnTo>
                    <a:pt x="17135" y="15228"/>
                  </a:lnTo>
                  <a:lnTo>
                    <a:pt x="17135" y="15228"/>
                  </a:lnTo>
                  <a:lnTo>
                    <a:pt x="1904" y="952"/>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27" name="Freeform 136">
              <a:extLst>
                <a:ext uri="{FF2B5EF4-FFF2-40B4-BE49-F238E27FC236}">
                  <a16:creationId xmlns:a16="http://schemas.microsoft.com/office/drawing/2014/main" id="{0F85EDA0-7BE0-ADEE-BA39-C32A11B25010}"/>
                </a:ext>
              </a:extLst>
            </p:cNvPr>
            <p:cNvSpPr/>
            <p:nvPr/>
          </p:nvSpPr>
          <p:spPr>
            <a:xfrm>
              <a:off x="4308178" y="5904580"/>
              <a:ext cx="10471" cy="10468"/>
            </a:xfrm>
            <a:custGeom>
              <a:avLst/>
              <a:gdLst>
                <a:gd name="connsiteX0" fmla="*/ 10472 w 10471"/>
                <a:gd name="connsiteY0" fmla="*/ 3807 h 10468"/>
                <a:gd name="connsiteX1" fmla="*/ 3808 w 10471"/>
                <a:gd name="connsiteY1" fmla="*/ 10469 h 10468"/>
                <a:gd name="connsiteX2" fmla="*/ 0 w 10471"/>
                <a:gd name="connsiteY2" fmla="*/ 6662 h 10468"/>
                <a:gd name="connsiteX3" fmla="*/ 6664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10472" y="3807"/>
                  </a:moveTo>
                  <a:lnTo>
                    <a:pt x="3808" y="10469"/>
                  </a:lnTo>
                  <a:lnTo>
                    <a:pt x="0" y="6662"/>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28" name="Freeform 137">
              <a:extLst>
                <a:ext uri="{FF2B5EF4-FFF2-40B4-BE49-F238E27FC236}">
                  <a16:creationId xmlns:a16="http://schemas.microsoft.com/office/drawing/2014/main" id="{2A84CBD8-0300-592E-0647-01868600BB81}"/>
                </a:ext>
              </a:extLst>
            </p:cNvPr>
            <p:cNvSpPr/>
            <p:nvPr/>
          </p:nvSpPr>
          <p:spPr>
            <a:xfrm>
              <a:off x="4307226" y="5904580"/>
              <a:ext cx="11423" cy="11420"/>
            </a:xfrm>
            <a:custGeom>
              <a:avLst/>
              <a:gdLst>
                <a:gd name="connsiteX0" fmla="*/ 10472 w 11423"/>
                <a:gd name="connsiteY0" fmla="*/ 3807 h 11420"/>
                <a:gd name="connsiteX1" fmla="*/ 4760 w 11423"/>
                <a:gd name="connsiteY1" fmla="*/ 10469 h 11420"/>
                <a:gd name="connsiteX2" fmla="*/ 952 w 11423"/>
                <a:gd name="connsiteY2" fmla="*/ 6662 h 11420"/>
                <a:gd name="connsiteX3" fmla="*/ 7616 w 11423"/>
                <a:gd name="connsiteY3" fmla="*/ 952 h 11420"/>
                <a:gd name="connsiteX4" fmla="*/ 10472 w 11423"/>
                <a:gd name="connsiteY4" fmla="*/ 3807 h 11420"/>
                <a:gd name="connsiteX5" fmla="*/ 11424 w 11423"/>
                <a:gd name="connsiteY5" fmla="*/ 3807 h 11420"/>
                <a:gd name="connsiteX6" fmla="*/ 7616 w 11423"/>
                <a:gd name="connsiteY6" fmla="*/ 0 h 11420"/>
                <a:gd name="connsiteX7" fmla="*/ 7616 w 11423"/>
                <a:gd name="connsiteY7" fmla="*/ 0 h 11420"/>
                <a:gd name="connsiteX8" fmla="*/ 952 w 11423"/>
                <a:gd name="connsiteY8" fmla="*/ 6662 h 11420"/>
                <a:gd name="connsiteX9" fmla="*/ 0 w 11423"/>
                <a:gd name="connsiteY9" fmla="*/ 6662 h 11420"/>
                <a:gd name="connsiteX10" fmla="*/ 4760 w 11423"/>
                <a:gd name="connsiteY10" fmla="*/ 10469 h 11420"/>
                <a:gd name="connsiteX11" fmla="*/ 4760 w 11423"/>
                <a:gd name="connsiteY11" fmla="*/ 11421 h 11420"/>
                <a:gd name="connsiteX12" fmla="*/ 11424 w 11423"/>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423" h="11420">
                  <a:moveTo>
                    <a:pt x="10472" y="3807"/>
                  </a:moveTo>
                  <a:lnTo>
                    <a:pt x="4760" y="10469"/>
                  </a:lnTo>
                  <a:lnTo>
                    <a:pt x="952" y="6662"/>
                  </a:lnTo>
                  <a:lnTo>
                    <a:pt x="7616" y="952"/>
                  </a:lnTo>
                  <a:lnTo>
                    <a:pt x="10472" y="3807"/>
                  </a:lnTo>
                  <a:lnTo>
                    <a:pt x="11424" y="3807"/>
                  </a:lnTo>
                  <a:lnTo>
                    <a:pt x="7616" y="0"/>
                  </a:lnTo>
                  <a:lnTo>
                    <a:pt x="7616" y="0"/>
                  </a:lnTo>
                  <a:lnTo>
                    <a:pt x="952" y="6662"/>
                  </a:lnTo>
                  <a:lnTo>
                    <a:pt x="0" y="6662"/>
                  </a:lnTo>
                  <a:lnTo>
                    <a:pt x="4760" y="10469"/>
                  </a:lnTo>
                  <a:lnTo>
                    <a:pt x="4760" y="11421"/>
                  </a:lnTo>
                  <a:lnTo>
                    <a:pt x="11424"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29" name="Freeform 138">
              <a:extLst>
                <a:ext uri="{FF2B5EF4-FFF2-40B4-BE49-F238E27FC236}">
                  <a16:creationId xmlns:a16="http://schemas.microsoft.com/office/drawing/2014/main" id="{51F5FB8F-CC06-512D-4280-4E3B7176AABC}"/>
                </a:ext>
              </a:extLst>
            </p:cNvPr>
            <p:cNvSpPr/>
            <p:nvPr/>
          </p:nvSpPr>
          <p:spPr>
            <a:xfrm>
              <a:off x="4313890" y="5901725"/>
              <a:ext cx="7615" cy="6662"/>
            </a:xfrm>
            <a:custGeom>
              <a:avLst/>
              <a:gdLst>
                <a:gd name="connsiteX0" fmla="*/ 1904 w 7615"/>
                <a:gd name="connsiteY0" fmla="*/ 0 h 6662"/>
                <a:gd name="connsiteX1" fmla="*/ 3808 w 7615"/>
                <a:gd name="connsiteY1" fmla="*/ 952 h 6662"/>
                <a:gd name="connsiteX2" fmla="*/ 2856 w 7615"/>
                <a:gd name="connsiteY2" fmla="*/ 1904 h 6662"/>
                <a:gd name="connsiteX3" fmla="*/ 3808 w 7615"/>
                <a:gd name="connsiteY3" fmla="*/ 2855 h 6662"/>
                <a:gd name="connsiteX4" fmla="*/ 3808 w 7615"/>
                <a:gd name="connsiteY4" fmla="*/ 1904 h 6662"/>
                <a:gd name="connsiteX5" fmla="*/ 5712 w 7615"/>
                <a:gd name="connsiteY5" fmla="*/ 2855 h 6662"/>
                <a:gd name="connsiteX6" fmla="*/ 4760 w 7615"/>
                <a:gd name="connsiteY6" fmla="*/ 3807 h 6662"/>
                <a:gd name="connsiteX7" fmla="*/ 5712 w 7615"/>
                <a:gd name="connsiteY7" fmla="*/ 4759 h 6662"/>
                <a:gd name="connsiteX8" fmla="*/ 6664 w 7615"/>
                <a:gd name="connsiteY8" fmla="*/ 3807 h 6662"/>
                <a:gd name="connsiteX9" fmla="*/ 7616 w 7615"/>
                <a:gd name="connsiteY9" fmla="*/ 4759 h 6662"/>
                <a:gd name="connsiteX10" fmla="*/ 5712 w 7615"/>
                <a:gd name="connsiteY10" fmla="*/ 6662 h 6662"/>
                <a:gd name="connsiteX11" fmla="*/ 4760 w 7615"/>
                <a:gd name="connsiteY11" fmla="*/ 6662 h 6662"/>
                <a:gd name="connsiteX12" fmla="*/ 0 w 7615"/>
                <a:gd name="connsiteY12" fmla="*/ 2855 h 6662"/>
                <a:gd name="connsiteX13" fmla="*/ 0 w 7615"/>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1904" y="0"/>
                  </a:moveTo>
                  <a:lnTo>
                    <a:pt x="3808" y="952"/>
                  </a:lnTo>
                  <a:lnTo>
                    <a:pt x="2856" y="1904"/>
                  </a:lnTo>
                  <a:lnTo>
                    <a:pt x="3808" y="2855"/>
                  </a:lnTo>
                  <a:lnTo>
                    <a:pt x="3808" y="1904"/>
                  </a:lnTo>
                  <a:lnTo>
                    <a:pt x="5712" y="2855"/>
                  </a:lnTo>
                  <a:lnTo>
                    <a:pt x="4760" y="3807"/>
                  </a:lnTo>
                  <a:lnTo>
                    <a:pt x="5712" y="4759"/>
                  </a:lnTo>
                  <a:lnTo>
                    <a:pt x="6664" y="3807"/>
                  </a:lnTo>
                  <a:lnTo>
                    <a:pt x="7616" y="4759"/>
                  </a:lnTo>
                  <a:lnTo>
                    <a:pt x="5712" y="6662"/>
                  </a:lnTo>
                  <a:lnTo>
                    <a:pt x="4760" y="6662"/>
                  </a:lnTo>
                  <a:lnTo>
                    <a:pt x="0" y="2855"/>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30" name="Freeform 139">
              <a:extLst>
                <a:ext uri="{FF2B5EF4-FFF2-40B4-BE49-F238E27FC236}">
                  <a16:creationId xmlns:a16="http://schemas.microsoft.com/office/drawing/2014/main" id="{62805ED2-F27D-D674-BBD0-9A8942630ADE}"/>
                </a:ext>
              </a:extLst>
            </p:cNvPr>
            <p:cNvSpPr/>
            <p:nvPr/>
          </p:nvSpPr>
          <p:spPr>
            <a:xfrm>
              <a:off x="4313890" y="5901725"/>
              <a:ext cx="7615" cy="7614"/>
            </a:xfrm>
            <a:custGeom>
              <a:avLst/>
              <a:gdLst>
                <a:gd name="connsiteX0" fmla="*/ 1904 w 7615"/>
                <a:gd name="connsiteY0" fmla="*/ 0 h 7614"/>
                <a:gd name="connsiteX1" fmla="*/ 1904 w 7615"/>
                <a:gd name="connsiteY1" fmla="*/ 0 h 7614"/>
                <a:gd name="connsiteX2" fmla="*/ 2856 w 7615"/>
                <a:gd name="connsiteY2" fmla="*/ 952 h 7614"/>
                <a:gd name="connsiteX3" fmla="*/ 1904 w 7615"/>
                <a:gd name="connsiteY3" fmla="*/ 1904 h 7614"/>
                <a:gd name="connsiteX4" fmla="*/ 1904 w 7615"/>
                <a:gd name="connsiteY4" fmla="*/ 1904 h 7614"/>
                <a:gd name="connsiteX5" fmla="*/ 2856 w 7615"/>
                <a:gd name="connsiteY5" fmla="*/ 2855 h 7614"/>
                <a:gd name="connsiteX6" fmla="*/ 3808 w 7615"/>
                <a:gd name="connsiteY6" fmla="*/ 2855 h 7614"/>
                <a:gd name="connsiteX7" fmla="*/ 3808 w 7615"/>
                <a:gd name="connsiteY7" fmla="*/ 1904 h 7614"/>
                <a:gd name="connsiteX8" fmla="*/ 4760 w 7615"/>
                <a:gd name="connsiteY8" fmla="*/ 2855 h 7614"/>
                <a:gd name="connsiteX9" fmla="*/ 4760 w 7615"/>
                <a:gd name="connsiteY9" fmla="*/ 3807 h 7614"/>
                <a:gd name="connsiteX10" fmla="*/ 3808 w 7615"/>
                <a:gd name="connsiteY10" fmla="*/ 3807 h 7614"/>
                <a:gd name="connsiteX11" fmla="*/ 4760 w 7615"/>
                <a:gd name="connsiteY11" fmla="*/ 4759 h 7614"/>
                <a:gd name="connsiteX12" fmla="*/ 5712 w 7615"/>
                <a:gd name="connsiteY12" fmla="*/ 4759 h 7614"/>
                <a:gd name="connsiteX13" fmla="*/ 6664 w 7615"/>
                <a:gd name="connsiteY13" fmla="*/ 4759 h 7614"/>
                <a:gd name="connsiteX14" fmla="*/ 6664 w 7615"/>
                <a:gd name="connsiteY14" fmla="*/ 4759 h 7614"/>
                <a:gd name="connsiteX15" fmla="*/ 5712 w 7615"/>
                <a:gd name="connsiteY15" fmla="*/ 6662 h 7614"/>
                <a:gd name="connsiteX16" fmla="*/ 4760 w 7615"/>
                <a:gd name="connsiteY16" fmla="*/ 6662 h 7614"/>
                <a:gd name="connsiteX17" fmla="*/ 952 w 7615"/>
                <a:gd name="connsiteY17" fmla="*/ 2855 h 7614"/>
                <a:gd name="connsiteX18" fmla="*/ 952 w 7615"/>
                <a:gd name="connsiteY18" fmla="*/ 1904 h 7614"/>
                <a:gd name="connsiteX19" fmla="*/ 2856 w 7615"/>
                <a:gd name="connsiteY19" fmla="*/ 0 h 7614"/>
                <a:gd name="connsiteX20" fmla="*/ 1904 w 7615"/>
                <a:gd name="connsiteY20" fmla="*/ 0 h 7614"/>
                <a:gd name="connsiteX21" fmla="*/ 1904 w 7615"/>
                <a:gd name="connsiteY21" fmla="*/ 0 h 7614"/>
                <a:gd name="connsiteX22" fmla="*/ 1904 w 7615"/>
                <a:gd name="connsiteY22" fmla="*/ 0 h 7614"/>
                <a:gd name="connsiteX23" fmla="*/ 1904 w 7615"/>
                <a:gd name="connsiteY23" fmla="*/ 0 h 7614"/>
                <a:gd name="connsiteX24" fmla="*/ 0 w 7615"/>
                <a:gd name="connsiteY24" fmla="*/ 1904 h 7614"/>
                <a:gd name="connsiteX25" fmla="*/ 0 w 7615"/>
                <a:gd name="connsiteY25" fmla="*/ 1904 h 7614"/>
                <a:gd name="connsiteX26" fmla="*/ 0 w 7615"/>
                <a:gd name="connsiteY26" fmla="*/ 2855 h 7614"/>
                <a:gd name="connsiteX27" fmla="*/ 0 w 7615"/>
                <a:gd name="connsiteY27" fmla="*/ 2855 h 7614"/>
                <a:gd name="connsiteX28" fmla="*/ 4760 w 7615"/>
                <a:gd name="connsiteY28" fmla="*/ 7614 h 7614"/>
                <a:gd name="connsiteX29" fmla="*/ 4760 w 7615"/>
                <a:gd name="connsiteY29" fmla="*/ 7614 h 7614"/>
                <a:gd name="connsiteX30" fmla="*/ 5712 w 7615"/>
                <a:gd name="connsiteY30" fmla="*/ 7614 h 7614"/>
                <a:gd name="connsiteX31" fmla="*/ 5712 w 7615"/>
                <a:gd name="connsiteY31" fmla="*/ 7614 h 7614"/>
                <a:gd name="connsiteX32" fmla="*/ 7616 w 7615"/>
                <a:gd name="connsiteY32" fmla="*/ 4759 h 7614"/>
                <a:gd name="connsiteX33" fmla="*/ 7616 w 7615"/>
                <a:gd name="connsiteY33" fmla="*/ 4759 h 7614"/>
                <a:gd name="connsiteX34" fmla="*/ 6664 w 7615"/>
                <a:gd name="connsiteY34" fmla="*/ 3807 h 7614"/>
                <a:gd name="connsiteX35" fmla="*/ 6664 w 7615"/>
                <a:gd name="connsiteY35" fmla="*/ 3807 h 7614"/>
                <a:gd name="connsiteX36" fmla="*/ 5712 w 7615"/>
                <a:gd name="connsiteY36" fmla="*/ 3807 h 7614"/>
                <a:gd name="connsiteX37" fmla="*/ 4760 w 7615"/>
                <a:gd name="connsiteY37" fmla="*/ 3807 h 7614"/>
                <a:gd name="connsiteX38" fmla="*/ 5712 w 7615"/>
                <a:gd name="connsiteY38" fmla="*/ 2855 h 7614"/>
                <a:gd name="connsiteX39" fmla="*/ 5712 w 7615"/>
                <a:gd name="connsiteY39" fmla="*/ 2855 h 7614"/>
                <a:gd name="connsiteX40" fmla="*/ 4760 w 7615"/>
                <a:gd name="connsiteY40" fmla="*/ 1904 h 7614"/>
                <a:gd name="connsiteX41" fmla="*/ 3808 w 7615"/>
                <a:gd name="connsiteY41" fmla="*/ 952 h 7614"/>
                <a:gd name="connsiteX42" fmla="*/ 3808 w 7615"/>
                <a:gd name="connsiteY42" fmla="*/ 1904 h 7614"/>
                <a:gd name="connsiteX43" fmla="*/ 2856 w 7615"/>
                <a:gd name="connsiteY43" fmla="*/ 1904 h 7614"/>
                <a:gd name="connsiteX44" fmla="*/ 3808 w 7615"/>
                <a:gd name="connsiteY44" fmla="*/ 952 h 7614"/>
                <a:gd name="connsiteX45" fmla="*/ 3808 w 7615"/>
                <a:gd name="connsiteY45" fmla="*/ 952 h 7614"/>
                <a:gd name="connsiteX46" fmla="*/ 2856 w 7615"/>
                <a:gd name="connsiteY46" fmla="*/ 0 h 7614"/>
                <a:gd name="connsiteX47" fmla="*/ 1904 w 7615"/>
                <a:gd name="connsiteY47" fmla="*/ 0 h 7614"/>
                <a:gd name="connsiteX48" fmla="*/ 1904 w 7615"/>
                <a:gd name="connsiteY48"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4">
                  <a:moveTo>
                    <a:pt x="1904" y="0"/>
                  </a:moveTo>
                  <a:lnTo>
                    <a:pt x="1904" y="0"/>
                  </a:lnTo>
                  <a:lnTo>
                    <a:pt x="2856" y="952"/>
                  </a:lnTo>
                  <a:lnTo>
                    <a:pt x="1904" y="1904"/>
                  </a:lnTo>
                  <a:lnTo>
                    <a:pt x="1904" y="1904"/>
                  </a:lnTo>
                  <a:lnTo>
                    <a:pt x="2856" y="2855"/>
                  </a:lnTo>
                  <a:lnTo>
                    <a:pt x="3808" y="2855"/>
                  </a:lnTo>
                  <a:lnTo>
                    <a:pt x="3808" y="1904"/>
                  </a:lnTo>
                  <a:lnTo>
                    <a:pt x="4760" y="2855"/>
                  </a:lnTo>
                  <a:lnTo>
                    <a:pt x="4760" y="3807"/>
                  </a:lnTo>
                  <a:lnTo>
                    <a:pt x="3808" y="3807"/>
                  </a:lnTo>
                  <a:lnTo>
                    <a:pt x="4760" y="4759"/>
                  </a:lnTo>
                  <a:lnTo>
                    <a:pt x="5712" y="4759"/>
                  </a:lnTo>
                  <a:lnTo>
                    <a:pt x="6664" y="4759"/>
                  </a:lnTo>
                  <a:lnTo>
                    <a:pt x="6664" y="4759"/>
                  </a:lnTo>
                  <a:lnTo>
                    <a:pt x="5712" y="6662"/>
                  </a:lnTo>
                  <a:lnTo>
                    <a:pt x="4760" y="6662"/>
                  </a:lnTo>
                  <a:lnTo>
                    <a:pt x="952" y="2855"/>
                  </a:lnTo>
                  <a:lnTo>
                    <a:pt x="952" y="1904"/>
                  </a:lnTo>
                  <a:lnTo>
                    <a:pt x="2856" y="0"/>
                  </a:lnTo>
                  <a:lnTo>
                    <a:pt x="1904" y="0"/>
                  </a:lnTo>
                  <a:lnTo>
                    <a:pt x="1904" y="0"/>
                  </a:lnTo>
                  <a:lnTo>
                    <a:pt x="1904" y="0"/>
                  </a:lnTo>
                  <a:lnTo>
                    <a:pt x="1904" y="0"/>
                  </a:lnTo>
                  <a:lnTo>
                    <a:pt x="0" y="1904"/>
                  </a:lnTo>
                  <a:lnTo>
                    <a:pt x="0" y="1904"/>
                  </a:lnTo>
                  <a:lnTo>
                    <a:pt x="0" y="2855"/>
                  </a:lnTo>
                  <a:lnTo>
                    <a:pt x="0" y="2855"/>
                  </a:lnTo>
                  <a:lnTo>
                    <a:pt x="4760" y="7614"/>
                  </a:lnTo>
                  <a:lnTo>
                    <a:pt x="4760" y="7614"/>
                  </a:lnTo>
                  <a:lnTo>
                    <a:pt x="5712" y="7614"/>
                  </a:lnTo>
                  <a:lnTo>
                    <a:pt x="5712" y="7614"/>
                  </a:lnTo>
                  <a:lnTo>
                    <a:pt x="7616" y="4759"/>
                  </a:lnTo>
                  <a:lnTo>
                    <a:pt x="7616" y="4759"/>
                  </a:lnTo>
                  <a:lnTo>
                    <a:pt x="6664" y="3807"/>
                  </a:lnTo>
                  <a:lnTo>
                    <a:pt x="6664" y="3807"/>
                  </a:lnTo>
                  <a:lnTo>
                    <a:pt x="5712" y="3807"/>
                  </a:lnTo>
                  <a:lnTo>
                    <a:pt x="4760" y="3807"/>
                  </a:lnTo>
                  <a:lnTo>
                    <a:pt x="5712" y="2855"/>
                  </a:lnTo>
                  <a:lnTo>
                    <a:pt x="5712" y="2855"/>
                  </a:lnTo>
                  <a:lnTo>
                    <a:pt x="4760" y="1904"/>
                  </a:lnTo>
                  <a:lnTo>
                    <a:pt x="3808" y="952"/>
                  </a:lnTo>
                  <a:lnTo>
                    <a:pt x="3808" y="1904"/>
                  </a:lnTo>
                  <a:lnTo>
                    <a:pt x="2856" y="1904"/>
                  </a:lnTo>
                  <a:lnTo>
                    <a:pt x="3808" y="952"/>
                  </a:lnTo>
                  <a:lnTo>
                    <a:pt x="3808" y="952"/>
                  </a:lnTo>
                  <a:lnTo>
                    <a:pt x="2856"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31" name="Freeform 140">
              <a:extLst>
                <a:ext uri="{FF2B5EF4-FFF2-40B4-BE49-F238E27FC236}">
                  <a16:creationId xmlns:a16="http://schemas.microsoft.com/office/drawing/2014/main" id="{0CF0FD65-F899-02DA-5187-9081C9E70619}"/>
                </a:ext>
              </a:extLst>
            </p:cNvPr>
            <p:cNvSpPr/>
            <p:nvPr/>
          </p:nvSpPr>
          <p:spPr>
            <a:xfrm>
              <a:off x="4311986" y="5909339"/>
              <a:ext cx="1904" cy="1903"/>
            </a:xfrm>
            <a:custGeom>
              <a:avLst/>
              <a:gdLst>
                <a:gd name="connsiteX0" fmla="*/ 952 w 1904"/>
                <a:gd name="connsiteY0" fmla="*/ 0 h 1903"/>
                <a:gd name="connsiteX1" fmla="*/ 1904 w 1904"/>
                <a:gd name="connsiteY1" fmla="*/ 0 h 1903"/>
                <a:gd name="connsiteX2" fmla="*/ 952 w 1904"/>
                <a:gd name="connsiteY2" fmla="*/ 1903 h 1903"/>
                <a:gd name="connsiteX3" fmla="*/ 0 w 1904"/>
                <a:gd name="connsiteY3" fmla="*/ 952 h 1903"/>
              </a:gdLst>
              <a:ahLst/>
              <a:cxnLst>
                <a:cxn ang="0">
                  <a:pos x="connsiteX0" y="connsiteY0"/>
                </a:cxn>
                <a:cxn ang="0">
                  <a:pos x="connsiteX1" y="connsiteY1"/>
                </a:cxn>
                <a:cxn ang="0">
                  <a:pos x="connsiteX2" y="connsiteY2"/>
                </a:cxn>
                <a:cxn ang="0">
                  <a:pos x="connsiteX3" y="connsiteY3"/>
                </a:cxn>
              </a:cxnLst>
              <a:rect l="l" t="t" r="r" b="b"/>
              <a:pathLst>
                <a:path w="1904" h="1903">
                  <a:moveTo>
                    <a:pt x="952" y="0"/>
                  </a:moveTo>
                  <a:lnTo>
                    <a:pt x="1904" y="0"/>
                  </a:lnTo>
                  <a:lnTo>
                    <a:pt x="952" y="1903"/>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32" name="Freeform 141">
              <a:extLst>
                <a:ext uri="{FF2B5EF4-FFF2-40B4-BE49-F238E27FC236}">
                  <a16:creationId xmlns:a16="http://schemas.microsoft.com/office/drawing/2014/main" id="{9B69F093-30A9-2FA3-F724-69EFE069C159}"/>
                </a:ext>
              </a:extLst>
            </p:cNvPr>
            <p:cNvSpPr/>
            <p:nvPr/>
          </p:nvSpPr>
          <p:spPr>
            <a:xfrm>
              <a:off x="4316745" y="5909339"/>
              <a:ext cx="6663" cy="7613"/>
            </a:xfrm>
            <a:custGeom>
              <a:avLst/>
              <a:gdLst>
                <a:gd name="connsiteX0" fmla="*/ 1904 w 6663"/>
                <a:gd name="connsiteY0" fmla="*/ 0 h 7613"/>
                <a:gd name="connsiteX1" fmla="*/ 2856 w 6663"/>
                <a:gd name="connsiteY1" fmla="*/ 1903 h 7613"/>
                <a:gd name="connsiteX2" fmla="*/ 1904 w 6663"/>
                <a:gd name="connsiteY2" fmla="*/ 1903 h 7613"/>
                <a:gd name="connsiteX3" fmla="*/ 2856 w 6663"/>
                <a:gd name="connsiteY3" fmla="*/ 2855 h 7613"/>
                <a:gd name="connsiteX4" fmla="*/ 3808 w 6663"/>
                <a:gd name="connsiteY4" fmla="*/ 1903 h 7613"/>
                <a:gd name="connsiteX5" fmla="*/ 4760 w 6663"/>
                <a:gd name="connsiteY5" fmla="*/ 3807 h 7613"/>
                <a:gd name="connsiteX6" fmla="*/ 3808 w 6663"/>
                <a:gd name="connsiteY6" fmla="*/ 3807 h 7613"/>
                <a:gd name="connsiteX7" fmla="*/ 4760 w 6663"/>
                <a:gd name="connsiteY7" fmla="*/ 4759 h 7613"/>
                <a:gd name="connsiteX8" fmla="*/ 5712 w 6663"/>
                <a:gd name="connsiteY8" fmla="*/ 3807 h 7613"/>
                <a:gd name="connsiteX9" fmla="*/ 6664 w 6663"/>
                <a:gd name="connsiteY9" fmla="*/ 5710 h 7613"/>
                <a:gd name="connsiteX10" fmla="*/ 4760 w 6663"/>
                <a:gd name="connsiteY10" fmla="*/ 7614 h 7613"/>
                <a:gd name="connsiteX11" fmla="*/ 3808 w 6663"/>
                <a:gd name="connsiteY11" fmla="*/ 7614 h 7613"/>
                <a:gd name="connsiteX12" fmla="*/ 0 w 6663"/>
                <a:gd name="connsiteY12" fmla="*/ 2855 h 7613"/>
                <a:gd name="connsiteX13" fmla="*/ 0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1904" y="0"/>
                  </a:moveTo>
                  <a:lnTo>
                    <a:pt x="2856" y="1903"/>
                  </a:lnTo>
                  <a:lnTo>
                    <a:pt x="1904" y="1903"/>
                  </a:lnTo>
                  <a:lnTo>
                    <a:pt x="2856" y="2855"/>
                  </a:lnTo>
                  <a:lnTo>
                    <a:pt x="3808" y="1903"/>
                  </a:lnTo>
                  <a:lnTo>
                    <a:pt x="4760" y="3807"/>
                  </a:lnTo>
                  <a:lnTo>
                    <a:pt x="3808" y="3807"/>
                  </a:lnTo>
                  <a:lnTo>
                    <a:pt x="4760" y="4759"/>
                  </a:lnTo>
                  <a:lnTo>
                    <a:pt x="5712" y="3807"/>
                  </a:lnTo>
                  <a:lnTo>
                    <a:pt x="6664" y="5710"/>
                  </a:lnTo>
                  <a:lnTo>
                    <a:pt x="4760" y="7614"/>
                  </a:lnTo>
                  <a:lnTo>
                    <a:pt x="3808" y="7614"/>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33" name="Freeform 142">
              <a:extLst>
                <a:ext uri="{FF2B5EF4-FFF2-40B4-BE49-F238E27FC236}">
                  <a16:creationId xmlns:a16="http://schemas.microsoft.com/office/drawing/2014/main" id="{BB3B80B3-E348-908A-46DE-A89440478E04}"/>
                </a:ext>
              </a:extLst>
            </p:cNvPr>
            <p:cNvSpPr/>
            <p:nvPr/>
          </p:nvSpPr>
          <p:spPr>
            <a:xfrm>
              <a:off x="4315793" y="5909339"/>
              <a:ext cx="8567" cy="7613"/>
            </a:xfrm>
            <a:custGeom>
              <a:avLst/>
              <a:gdLst>
                <a:gd name="connsiteX0" fmla="*/ 2856 w 8567"/>
                <a:gd name="connsiteY0" fmla="*/ 0 h 7613"/>
                <a:gd name="connsiteX1" fmla="*/ 1904 w 8567"/>
                <a:gd name="connsiteY1" fmla="*/ 952 h 7613"/>
                <a:gd name="connsiteX2" fmla="*/ 2856 w 8567"/>
                <a:gd name="connsiteY2" fmla="*/ 1903 h 7613"/>
                <a:gd name="connsiteX3" fmla="*/ 2856 w 8567"/>
                <a:gd name="connsiteY3" fmla="*/ 1903 h 7613"/>
                <a:gd name="connsiteX4" fmla="*/ 2856 w 8567"/>
                <a:gd name="connsiteY4" fmla="*/ 1903 h 7613"/>
                <a:gd name="connsiteX5" fmla="*/ 3808 w 8567"/>
                <a:gd name="connsiteY5" fmla="*/ 3807 h 7613"/>
                <a:gd name="connsiteX6" fmla="*/ 3808 w 8567"/>
                <a:gd name="connsiteY6" fmla="*/ 3807 h 7613"/>
                <a:gd name="connsiteX7" fmla="*/ 4760 w 8567"/>
                <a:gd name="connsiteY7" fmla="*/ 2855 h 7613"/>
                <a:gd name="connsiteX8" fmla="*/ 5712 w 8567"/>
                <a:gd name="connsiteY8" fmla="*/ 3807 h 7613"/>
                <a:gd name="connsiteX9" fmla="*/ 4760 w 8567"/>
                <a:gd name="connsiteY9" fmla="*/ 3807 h 7613"/>
                <a:gd name="connsiteX10" fmla="*/ 4760 w 8567"/>
                <a:gd name="connsiteY10" fmla="*/ 3807 h 7613"/>
                <a:gd name="connsiteX11" fmla="*/ 5712 w 8567"/>
                <a:gd name="connsiteY11" fmla="*/ 5710 h 7613"/>
                <a:gd name="connsiteX12" fmla="*/ 5712 w 8567"/>
                <a:gd name="connsiteY12" fmla="*/ 5710 h 7613"/>
                <a:gd name="connsiteX13" fmla="*/ 6664 w 8567"/>
                <a:gd name="connsiteY13" fmla="*/ 4759 h 7613"/>
                <a:gd name="connsiteX14" fmla="*/ 7616 w 8567"/>
                <a:gd name="connsiteY14" fmla="*/ 5710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2855 h 7613"/>
                <a:gd name="connsiteX19" fmla="*/ 2856 w 8567"/>
                <a:gd name="connsiteY19" fmla="*/ 952 h 7613"/>
                <a:gd name="connsiteX20" fmla="*/ 2856 w 8567"/>
                <a:gd name="connsiteY20" fmla="*/ 0 h 7613"/>
                <a:gd name="connsiteX21" fmla="*/ 1904 w 8567"/>
                <a:gd name="connsiteY21" fmla="*/ 952 h 7613"/>
                <a:gd name="connsiteX22" fmla="*/ 2856 w 8567"/>
                <a:gd name="connsiteY22" fmla="*/ 0 h 7613"/>
                <a:gd name="connsiteX23" fmla="*/ 1904 w 8567"/>
                <a:gd name="connsiteY23" fmla="*/ 0 h 7613"/>
                <a:gd name="connsiteX24" fmla="*/ 0 w 8567"/>
                <a:gd name="connsiteY24" fmla="*/ 1903 h 7613"/>
                <a:gd name="connsiteX25" fmla="*/ 0 w 8567"/>
                <a:gd name="connsiteY25" fmla="*/ 1903 h 7613"/>
                <a:gd name="connsiteX26" fmla="*/ 0 w 8567"/>
                <a:gd name="connsiteY26" fmla="*/ 3807 h 7613"/>
                <a:gd name="connsiteX27" fmla="*/ 0 w 8567"/>
                <a:gd name="connsiteY27" fmla="*/ 3807 h 7613"/>
                <a:gd name="connsiteX28" fmla="*/ 4760 w 8567"/>
                <a:gd name="connsiteY28" fmla="*/ 7614 h 7613"/>
                <a:gd name="connsiteX29" fmla="*/ 4760 w 8567"/>
                <a:gd name="connsiteY29" fmla="*/ 7614 h 7613"/>
                <a:gd name="connsiteX30" fmla="*/ 5712 w 8567"/>
                <a:gd name="connsiteY30" fmla="*/ 7614 h 7613"/>
                <a:gd name="connsiteX31" fmla="*/ 7616 w 8567"/>
                <a:gd name="connsiteY31" fmla="*/ 5710 h 7613"/>
                <a:gd name="connsiteX32" fmla="*/ 8568 w 8567"/>
                <a:gd name="connsiteY32" fmla="*/ 5710 h 7613"/>
                <a:gd name="connsiteX33" fmla="*/ 6664 w 8567"/>
                <a:gd name="connsiteY33" fmla="*/ 3807 h 7613"/>
                <a:gd name="connsiteX34" fmla="*/ 6664 w 8567"/>
                <a:gd name="connsiteY34" fmla="*/ 3807 h 7613"/>
                <a:gd name="connsiteX35" fmla="*/ 5712 w 8567"/>
                <a:gd name="connsiteY35" fmla="*/ 4759 h 7613"/>
                <a:gd name="connsiteX36" fmla="*/ 5712 w 8567"/>
                <a:gd name="connsiteY36" fmla="*/ 3807 h 7613"/>
                <a:gd name="connsiteX37" fmla="*/ 5712 w 8567"/>
                <a:gd name="connsiteY37" fmla="*/ 3807 h 7613"/>
                <a:gd name="connsiteX38" fmla="*/ 6664 w 8567"/>
                <a:gd name="connsiteY38" fmla="*/ 2855 h 7613"/>
                <a:gd name="connsiteX39" fmla="*/ 4760 w 8567"/>
                <a:gd name="connsiteY39" fmla="*/ 1903 h 7613"/>
                <a:gd name="connsiteX40" fmla="*/ 4760 w 8567"/>
                <a:gd name="connsiteY40" fmla="*/ 1903 h 7613"/>
                <a:gd name="connsiteX41" fmla="*/ 3808 w 8567"/>
                <a:gd name="connsiteY41" fmla="*/ 2855 h 7613"/>
                <a:gd name="connsiteX42" fmla="*/ 2856 w 8567"/>
                <a:gd name="connsiteY42" fmla="*/ 1903 h 7613"/>
                <a:gd name="connsiteX43" fmla="*/ 3808 w 8567"/>
                <a:gd name="connsiteY43" fmla="*/ 1903 h 7613"/>
                <a:gd name="connsiteX44" fmla="*/ 3808 w 8567"/>
                <a:gd name="connsiteY44" fmla="*/ 952 h 7613"/>
                <a:gd name="connsiteX45" fmla="*/ 2856 w 8567"/>
                <a:gd name="connsiteY45" fmla="*/ 0 h 7613"/>
                <a:gd name="connsiteX46" fmla="*/ 2856 w 8567"/>
                <a:gd name="connsiteY46" fmla="*/ 0 h 7613"/>
                <a:gd name="connsiteX47" fmla="*/ 1904 w 8567"/>
                <a:gd name="connsiteY47"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7613">
                  <a:moveTo>
                    <a:pt x="2856" y="0"/>
                  </a:moveTo>
                  <a:lnTo>
                    <a:pt x="1904" y="952"/>
                  </a:lnTo>
                  <a:lnTo>
                    <a:pt x="2856" y="1903"/>
                  </a:lnTo>
                  <a:lnTo>
                    <a:pt x="2856" y="1903"/>
                  </a:lnTo>
                  <a:lnTo>
                    <a:pt x="2856" y="1903"/>
                  </a:lnTo>
                  <a:lnTo>
                    <a:pt x="3808" y="3807"/>
                  </a:lnTo>
                  <a:lnTo>
                    <a:pt x="3808" y="3807"/>
                  </a:lnTo>
                  <a:lnTo>
                    <a:pt x="4760" y="2855"/>
                  </a:lnTo>
                  <a:lnTo>
                    <a:pt x="5712" y="3807"/>
                  </a:lnTo>
                  <a:lnTo>
                    <a:pt x="4760" y="3807"/>
                  </a:lnTo>
                  <a:lnTo>
                    <a:pt x="4760" y="3807"/>
                  </a:lnTo>
                  <a:lnTo>
                    <a:pt x="5712" y="5710"/>
                  </a:lnTo>
                  <a:lnTo>
                    <a:pt x="5712" y="5710"/>
                  </a:lnTo>
                  <a:lnTo>
                    <a:pt x="6664" y="4759"/>
                  </a:lnTo>
                  <a:lnTo>
                    <a:pt x="7616" y="5710"/>
                  </a:lnTo>
                  <a:lnTo>
                    <a:pt x="5712" y="6662"/>
                  </a:lnTo>
                  <a:lnTo>
                    <a:pt x="4760" y="6662"/>
                  </a:lnTo>
                  <a:lnTo>
                    <a:pt x="952" y="2855"/>
                  </a:lnTo>
                  <a:lnTo>
                    <a:pt x="952" y="2855"/>
                  </a:lnTo>
                  <a:lnTo>
                    <a:pt x="2856" y="952"/>
                  </a:lnTo>
                  <a:lnTo>
                    <a:pt x="2856" y="0"/>
                  </a:lnTo>
                  <a:lnTo>
                    <a:pt x="1904" y="952"/>
                  </a:lnTo>
                  <a:lnTo>
                    <a:pt x="2856" y="0"/>
                  </a:lnTo>
                  <a:lnTo>
                    <a:pt x="1904" y="0"/>
                  </a:lnTo>
                  <a:lnTo>
                    <a:pt x="0" y="1903"/>
                  </a:lnTo>
                  <a:lnTo>
                    <a:pt x="0" y="1903"/>
                  </a:lnTo>
                  <a:lnTo>
                    <a:pt x="0" y="3807"/>
                  </a:lnTo>
                  <a:lnTo>
                    <a:pt x="0" y="3807"/>
                  </a:lnTo>
                  <a:lnTo>
                    <a:pt x="4760" y="7614"/>
                  </a:lnTo>
                  <a:lnTo>
                    <a:pt x="4760" y="7614"/>
                  </a:lnTo>
                  <a:lnTo>
                    <a:pt x="5712" y="7614"/>
                  </a:lnTo>
                  <a:lnTo>
                    <a:pt x="7616" y="5710"/>
                  </a:lnTo>
                  <a:lnTo>
                    <a:pt x="8568" y="5710"/>
                  </a:lnTo>
                  <a:lnTo>
                    <a:pt x="6664" y="3807"/>
                  </a:lnTo>
                  <a:lnTo>
                    <a:pt x="6664" y="3807"/>
                  </a:lnTo>
                  <a:lnTo>
                    <a:pt x="5712" y="4759"/>
                  </a:lnTo>
                  <a:lnTo>
                    <a:pt x="5712" y="3807"/>
                  </a:lnTo>
                  <a:lnTo>
                    <a:pt x="5712" y="3807"/>
                  </a:lnTo>
                  <a:lnTo>
                    <a:pt x="6664" y="2855"/>
                  </a:lnTo>
                  <a:lnTo>
                    <a:pt x="4760" y="1903"/>
                  </a:lnTo>
                  <a:lnTo>
                    <a:pt x="4760" y="1903"/>
                  </a:lnTo>
                  <a:lnTo>
                    <a:pt x="3808" y="2855"/>
                  </a:lnTo>
                  <a:lnTo>
                    <a:pt x="2856" y="1903"/>
                  </a:lnTo>
                  <a:lnTo>
                    <a:pt x="3808" y="1903"/>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34" name="Freeform 143">
              <a:extLst>
                <a:ext uri="{FF2B5EF4-FFF2-40B4-BE49-F238E27FC236}">
                  <a16:creationId xmlns:a16="http://schemas.microsoft.com/office/drawing/2014/main" id="{C4BCBA78-7853-6A0B-4CC2-C18F6598705F}"/>
                </a:ext>
              </a:extLst>
            </p:cNvPr>
            <p:cNvSpPr/>
            <p:nvPr/>
          </p:nvSpPr>
          <p:spPr>
            <a:xfrm>
              <a:off x="4312938" y="5913146"/>
              <a:ext cx="7615" cy="6662"/>
            </a:xfrm>
            <a:custGeom>
              <a:avLst/>
              <a:gdLst>
                <a:gd name="connsiteX0" fmla="*/ 7616 w 7615"/>
                <a:gd name="connsiteY0" fmla="*/ 2855 h 6662"/>
                <a:gd name="connsiteX1" fmla="*/ 4760 w 7615"/>
                <a:gd name="connsiteY1" fmla="*/ 6662 h 6662"/>
                <a:gd name="connsiteX2" fmla="*/ 0 w 7615"/>
                <a:gd name="connsiteY2" fmla="*/ 2855 h 6662"/>
                <a:gd name="connsiteX3" fmla="*/ 3808 w 7615"/>
                <a:gd name="connsiteY3" fmla="*/ 0 h 6662"/>
              </a:gdLst>
              <a:ahLst/>
              <a:cxnLst>
                <a:cxn ang="0">
                  <a:pos x="connsiteX0" y="connsiteY0"/>
                </a:cxn>
                <a:cxn ang="0">
                  <a:pos x="connsiteX1" y="connsiteY1"/>
                </a:cxn>
                <a:cxn ang="0">
                  <a:pos x="connsiteX2" y="connsiteY2"/>
                </a:cxn>
                <a:cxn ang="0">
                  <a:pos x="connsiteX3" y="connsiteY3"/>
                </a:cxn>
              </a:cxnLst>
              <a:rect l="l" t="t" r="r" b="b"/>
              <a:pathLst>
                <a:path w="7615" h="6662">
                  <a:moveTo>
                    <a:pt x="7616" y="2855"/>
                  </a:moveTo>
                  <a:lnTo>
                    <a:pt x="4760" y="6662"/>
                  </a:lnTo>
                  <a:lnTo>
                    <a:pt x="0"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35" name="Freeform 144">
              <a:extLst>
                <a:ext uri="{FF2B5EF4-FFF2-40B4-BE49-F238E27FC236}">
                  <a16:creationId xmlns:a16="http://schemas.microsoft.com/office/drawing/2014/main" id="{6B122821-3AF4-1D68-158B-16E5CA1AEED2}"/>
                </a:ext>
              </a:extLst>
            </p:cNvPr>
            <p:cNvSpPr/>
            <p:nvPr/>
          </p:nvSpPr>
          <p:spPr>
            <a:xfrm>
              <a:off x="4312938" y="5912194"/>
              <a:ext cx="7615" cy="8565"/>
            </a:xfrm>
            <a:custGeom>
              <a:avLst/>
              <a:gdLst>
                <a:gd name="connsiteX0" fmla="*/ 7616 w 7615"/>
                <a:gd name="connsiteY0" fmla="*/ 3807 h 8565"/>
                <a:gd name="connsiteX1" fmla="*/ 4760 w 7615"/>
                <a:gd name="connsiteY1" fmla="*/ 7614 h 8565"/>
                <a:gd name="connsiteX2" fmla="*/ 952 w 7615"/>
                <a:gd name="connsiteY2" fmla="*/ 3807 h 8565"/>
                <a:gd name="connsiteX3" fmla="*/ 3808 w 7615"/>
                <a:gd name="connsiteY3" fmla="*/ 952 h 8565"/>
                <a:gd name="connsiteX4" fmla="*/ 7616 w 7615"/>
                <a:gd name="connsiteY4" fmla="*/ 4759 h 8565"/>
                <a:gd name="connsiteX5" fmla="*/ 7616 w 7615"/>
                <a:gd name="connsiteY5" fmla="*/ 3807 h 8565"/>
                <a:gd name="connsiteX6" fmla="*/ 3808 w 7615"/>
                <a:gd name="connsiteY6" fmla="*/ 0 h 8565"/>
                <a:gd name="connsiteX7" fmla="*/ 3808 w 7615"/>
                <a:gd name="connsiteY7" fmla="*/ 0 h 8565"/>
                <a:gd name="connsiteX8" fmla="*/ 0 w 7615"/>
                <a:gd name="connsiteY8" fmla="*/ 3807 h 8565"/>
                <a:gd name="connsiteX9" fmla="*/ 0 w 7615"/>
                <a:gd name="connsiteY9" fmla="*/ 3807 h 8565"/>
                <a:gd name="connsiteX10" fmla="*/ 3808 w 7615"/>
                <a:gd name="connsiteY10" fmla="*/ 7614 h 8565"/>
                <a:gd name="connsiteX11" fmla="*/ 4760 w 7615"/>
                <a:gd name="connsiteY11" fmla="*/ 8566 h 8565"/>
                <a:gd name="connsiteX12" fmla="*/ 7616 w 7615"/>
                <a:gd name="connsiteY12" fmla="*/ 4759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8565">
                  <a:moveTo>
                    <a:pt x="7616" y="3807"/>
                  </a:moveTo>
                  <a:lnTo>
                    <a:pt x="4760" y="7614"/>
                  </a:lnTo>
                  <a:lnTo>
                    <a:pt x="952" y="3807"/>
                  </a:lnTo>
                  <a:lnTo>
                    <a:pt x="3808" y="952"/>
                  </a:lnTo>
                  <a:lnTo>
                    <a:pt x="7616" y="4759"/>
                  </a:lnTo>
                  <a:lnTo>
                    <a:pt x="7616" y="3807"/>
                  </a:lnTo>
                  <a:lnTo>
                    <a:pt x="3808" y="0"/>
                  </a:lnTo>
                  <a:lnTo>
                    <a:pt x="3808" y="0"/>
                  </a:lnTo>
                  <a:lnTo>
                    <a:pt x="0" y="3807"/>
                  </a:lnTo>
                  <a:lnTo>
                    <a:pt x="0" y="3807"/>
                  </a:lnTo>
                  <a:lnTo>
                    <a:pt x="3808" y="7614"/>
                  </a:lnTo>
                  <a:lnTo>
                    <a:pt x="4760" y="8566"/>
                  </a:lnTo>
                  <a:lnTo>
                    <a:pt x="7616"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36" name="Freeform 145">
              <a:extLst>
                <a:ext uri="{FF2B5EF4-FFF2-40B4-BE49-F238E27FC236}">
                  <a16:creationId xmlns:a16="http://schemas.microsoft.com/office/drawing/2014/main" id="{AB3346CE-7ADA-BDBD-D6EC-C8FC24E9D913}"/>
                </a:ext>
              </a:extLst>
            </p:cNvPr>
            <p:cNvSpPr/>
            <p:nvPr/>
          </p:nvSpPr>
          <p:spPr>
            <a:xfrm>
              <a:off x="4306274" y="5899822"/>
              <a:ext cx="6663" cy="6662"/>
            </a:xfrm>
            <a:custGeom>
              <a:avLst/>
              <a:gdLst>
                <a:gd name="connsiteX0" fmla="*/ 1904 w 6663"/>
                <a:gd name="connsiteY0" fmla="*/ 0 h 6662"/>
                <a:gd name="connsiteX1" fmla="*/ 2856 w 6663"/>
                <a:gd name="connsiteY1" fmla="*/ 952 h 6662"/>
                <a:gd name="connsiteX2" fmla="*/ 1904 w 6663"/>
                <a:gd name="connsiteY2" fmla="*/ 1903 h 6662"/>
                <a:gd name="connsiteX3" fmla="*/ 2856 w 6663"/>
                <a:gd name="connsiteY3" fmla="*/ 2855 h 6662"/>
                <a:gd name="connsiteX4" fmla="*/ 3808 w 6663"/>
                <a:gd name="connsiteY4" fmla="*/ 1903 h 6662"/>
                <a:gd name="connsiteX5" fmla="*/ 4760 w 6663"/>
                <a:gd name="connsiteY5" fmla="*/ 2855 h 6662"/>
                <a:gd name="connsiteX6" fmla="*/ 3808 w 6663"/>
                <a:gd name="connsiteY6" fmla="*/ 3807 h 6662"/>
                <a:gd name="connsiteX7" fmla="*/ 4760 w 6663"/>
                <a:gd name="connsiteY7" fmla="*/ 4759 h 6662"/>
                <a:gd name="connsiteX8" fmla="*/ 5712 w 6663"/>
                <a:gd name="connsiteY8" fmla="*/ 3807 h 6662"/>
                <a:gd name="connsiteX9" fmla="*/ 6664 w 6663"/>
                <a:gd name="connsiteY9" fmla="*/ 4759 h 6662"/>
                <a:gd name="connsiteX10" fmla="*/ 4760 w 6663"/>
                <a:gd name="connsiteY10" fmla="*/ 6662 h 6662"/>
                <a:gd name="connsiteX11" fmla="*/ 3808 w 6663"/>
                <a:gd name="connsiteY11" fmla="*/ 6662 h 6662"/>
                <a:gd name="connsiteX12" fmla="*/ 0 w 6663"/>
                <a:gd name="connsiteY12" fmla="*/ 2855 h 6662"/>
                <a:gd name="connsiteX13" fmla="*/ 0 w 6663"/>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1904" y="0"/>
                  </a:moveTo>
                  <a:lnTo>
                    <a:pt x="2856" y="952"/>
                  </a:lnTo>
                  <a:lnTo>
                    <a:pt x="1904" y="1903"/>
                  </a:lnTo>
                  <a:lnTo>
                    <a:pt x="2856" y="2855"/>
                  </a:lnTo>
                  <a:lnTo>
                    <a:pt x="3808" y="1903"/>
                  </a:lnTo>
                  <a:lnTo>
                    <a:pt x="4760" y="2855"/>
                  </a:lnTo>
                  <a:lnTo>
                    <a:pt x="3808" y="3807"/>
                  </a:lnTo>
                  <a:lnTo>
                    <a:pt x="4760" y="4759"/>
                  </a:lnTo>
                  <a:lnTo>
                    <a:pt x="5712" y="3807"/>
                  </a:lnTo>
                  <a:lnTo>
                    <a:pt x="6664" y="4759"/>
                  </a:lnTo>
                  <a:lnTo>
                    <a:pt x="4760" y="6662"/>
                  </a:lnTo>
                  <a:lnTo>
                    <a:pt x="3808" y="6662"/>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37" name="Freeform 146">
              <a:extLst>
                <a:ext uri="{FF2B5EF4-FFF2-40B4-BE49-F238E27FC236}">
                  <a16:creationId xmlns:a16="http://schemas.microsoft.com/office/drawing/2014/main" id="{2CC20ECE-EFA4-471F-F1D3-CF5FE0D07EEF}"/>
                </a:ext>
              </a:extLst>
            </p:cNvPr>
            <p:cNvSpPr/>
            <p:nvPr/>
          </p:nvSpPr>
          <p:spPr>
            <a:xfrm>
              <a:off x="4305322" y="5899822"/>
              <a:ext cx="8567" cy="7613"/>
            </a:xfrm>
            <a:custGeom>
              <a:avLst/>
              <a:gdLst>
                <a:gd name="connsiteX0" fmla="*/ 2856 w 8567"/>
                <a:gd name="connsiteY0" fmla="*/ 0 h 7613"/>
                <a:gd name="connsiteX1" fmla="*/ 1904 w 8567"/>
                <a:gd name="connsiteY1" fmla="*/ 0 h 7613"/>
                <a:gd name="connsiteX2" fmla="*/ 2856 w 8567"/>
                <a:gd name="connsiteY2" fmla="*/ 952 h 7613"/>
                <a:gd name="connsiteX3" fmla="*/ 2856 w 8567"/>
                <a:gd name="connsiteY3" fmla="*/ 1903 h 7613"/>
                <a:gd name="connsiteX4" fmla="*/ 2856 w 8567"/>
                <a:gd name="connsiteY4" fmla="*/ 1903 h 7613"/>
                <a:gd name="connsiteX5" fmla="*/ 3808 w 8567"/>
                <a:gd name="connsiteY5" fmla="*/ 2855 h 7613"/>
                <a:gd name="connsiteX6" fmla="*/ 3808 w 8567"/>
                <a:gd name="connsiteY6" fmla="*/ 2855 h 7613"/>
                <a:gd name="connsiteX7" fmla="*/ 4760 w 8567"/>
                <a:gd name="connsiteY7" fmla="*/ 2855 h 7613"/>
                <a:gd name="connsiteX8" fmla="*/ 5712 w 8567"/>
                <a:gd name="connsiteY8" fmla="*/ 2855 h 7613"/>
                <a:gd name="connsiteX9" fmla="*/ 4760 w 8567"/>
                <a:gd name="connsiteY9" fmla="*/ 3807 h 7613"/>
                <a:gd name="connsiteX10" fmla="*/ 4760 w 8567"/>
                <a:gd name="connsiteY10" fmla="*/ 3807 h 7613"/>
                <a:gd name="connsiteX11" fmla="*/ 5712 w 8567"/>
                <a:gd name="connsiteY11" fmla="*/ 4759 h 7613"/>
                <a:gd name="connsiteX12" fmla="*/ 5712 w 8567"/>
                <a:gd name="connsiteY12" fmla="*/ 5710 h 7613"/>
                <a:gd name="connsiteX13" fmla="*/ 6664 w 8567"/>
                <a:gd name="connsiteY13" fmla="*/ 4759 h 7613"/>
                <a:gd name="connsiteX14" fmla="*/ 7616 w 8567"/>
                <a:gd name="connsiteY14" fmla="*/ 4759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1903 h 7613"/>
                <a:gd name="connsiteX19" fmla="*/ 2856 w 8567"/>
                <a:gd name="connsiteY19" fmla="*/ 0 h 7613"/>
                <a:gd name="connsiteX20" fmla="*/ 2856 w 8567"/>
                <a:gd name="connsiteY20" fmla="*/ 0 h 7613"/>
                <a:gd name="connsiteX21" fmla="*/ 1904 w 8567"/>
                <a:gd name="connsiteY21" fmla="*/ 0 h 7613"/>
                <a:gd name="connsiteX22" fmla="*/ 2856 w 8567"/>
                <a:gd name="connsiteY22" fmla="*/ 0 h 7613"/>
                <a:gd name="connsiteX23" fmla="*/ 1904 w 8567"/>
                <a:gd name="connsiteY23" fmla="*/ 0 h 7613"/>
                <a:gd name="connsiteX24" fmla="*/ 952 w 8567"/>
                <a:gd name="connsiteY24" fmla="*/ 1903 h 7613"/>
                <a:gd name="connsiteX25" fmla="*/ 0 w 8567"/>
                <a:gd name="connsiteY25" fmla="*/ 1903 h 7613"/>
                <a:gd name="connsiteX26" fmla="*/ 952 w 8567"/>
                <a:gd name="connsiteY26" fmla="*/ 2855 h 7613"/>
                <a:gd name="connsiteX27" fmla="*/ 952 w 8567"/>
                <a:gd name="connsiteY27" fmla="*/ 2855 h 7613"/>
                <a:gd name="connsiteX28" fmla="*/ 4760 w 8567"/>
                <a:gd name="connsiteY28" fmla="*/ 7614 h 7613"/>
                <a:gd name="connsiteX29" fmla="*/ 4760 w 8567"/>
                <a:gd name="connsiteY29" fmla="*/ 7614 h 7613"/>
                <a:gd name="connsiteX30" fmla="*/ 5712 w 8567"/>
                <a:gd name="connsiteY30" fmla="*/ 7614 h 7613"/>
                <a:gd name="connsiteX31" fmla="*/ 5712 w 8567"/>
                <a:gd name="connsiteY31" fmla="*/ 7614 h 7613"/>
                <a:gd name="connsiteX32" fmla="*/ 8568 w 8567"/>
                <a:gd name="connsiteY32" fmla="*/ 5710 h 7613"/>
                <a:gd name="connsiteX33" fmla="*/ 8568 w 8567"/>
                <a:gd name="connsiteY33" fmla="*/ 4759 h 7613"/>
                <a:gd name="connsiteX34" fmla="*/ 6664 w 8567"/>
                <a:gd name="connsiteY34" fmla="*/ 3807 h 7613"/>
                <a:gd name="connsiteX35" fmla="*/ 6664 w 8567"/>
                <a:gd name="connsiteY35" fmla="*/ 3807 h 7613"/>
                <a:gd name="connsiteX36" fmla="*/ 5712 w 8567"/>
                <a:gd name="connsiteY36" fmla="*/ 4759 h 7613"/>
                <a:gd name="connsiteX37" fmla="*/ 5712 w 8567"/>
                <a:gd name="connsiteY37" fmla="*/ 3807 h 7613"/>
                <a:gd name="connsiteX38" fmla="*/ 5712 w 8567"/>
                <a:gd name="connsiteY38" fmla="*/ 2855 h 7613"/>
                <a:gd name="connsiteX39" fmla="*/ 6664 w 8567"/>
                <a:gd name="connsiteY39" fmla="*/ 2855 h 7613"/>
                <a:gd name="connsiteX40" fmla="*/ 4760 w 8567"/>
                <a:gd name="connsiteY40" fmla="*/ 1903 h 7613"/>
                <a:gd name="connsiteX41" fmla="*/ 4760 w 8567"/>
                <a:gd name="connsiteY41" fmla="*/ 1903 h 7613"/>
                <a:gd name="connsiteX42" fmla="*/ 3808 w 8567"/>
                <a:gd name="connsiteY42" fmla="*/ 1903 h 7613"/>
                <a:gd name="connsiteX43" fmla="*/ 3808 w 8567"/>
                <a:gd name="connsiteY43" fmla="*/ 1903 h 7613"/>
                <a:gd name="connsiteX44" fmla="*/ 3808 w 8567"/>
                <a:gd name="connsiteY44" fmla="*/ 952 h 7613"/>
                <a:gd name="connsiteX45" fmla="*/ 3808 w 8567"/>
                <a:gd name="connsiteY45" fmla="*/ 952 h 7613"/>
                <a:gd name="connsiteX46" fmla="*/ 2856 w 8567"/>
                <a:gd name="connsiteY46" fmla="*/ 0 h 7613"/>
                <a:gd name="connsiteX47" fmla="*/ 2856 w 8567"/>
                <a:gd name="connsiteY47" fmla="*/ 0 h 7613"/>
                <a:gd name="connsiteX48" fmla="*/ 1904 w 8567"/>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7613">
                  <a:moveTo>
                    <a:pt x="2856" y="0"/>
                  </a:moveTo>
                  <a:lnTo>
                    <a:pt x="1904" y="0"/>
                  </a:lnTo>
                  <a:lnTo>
                    <a:pt x="2856" y="952"/>
                  </a:lnTo>
                  <a:lnTo>
                    <a:pt x="2856" y="1903"/>
                  </a:lnTo>
                  <a:lnTo>
                    <a:pt x="2856" y="1903"/>
                  </a:lnTo>
                  <a:lnTo>
                    <a:pt x="3808" y="2855"/>
                  </a:lnTo>
                  <a:lnTo>
                    <a:pt x="3808" y="2855"/>
                  </a:lnTo>
                  <a:lnTo>
                    <a:pt x="4760" y="2855"/>
                  </a:lnTo>
                  <a:lnTo>
                    <a:pt x="5712" y="2855"/>
                  </a:lnTo>
                  <a:lnTo>
                    <a:pt x="4760" y="3807"/>
                  </a:lnTo>
                  <a:lnTo>
                    <a:pt x="4760" y="3807"/>
                  </a:lnTo>
                  <a:lnTo>
                    <a:pt x="5712" y="4759"/>
                  </a:lnTo>
                  <a:lnTo>
                    <a:pt x="5712" y="5710"/>
                  </a:lnTo>
                  <a:lnTo>
                    <a:pt x="6664" y="4759"/>
                  </a:lnTo>
                  <a:lnTo>
                    <a:pt x="7616" y="4759"/>
                  </a:lnTo>
                  <a:lnTo>
                    <a:pt x="5712" y="6662"/>
                  </a:lnTo>
                  <a:lnTo>
                    <a:pt x="4760" y="6662"/>
                  </a:lnTo>
                  <a:lnTo>
                    <a:pt x="952" y="2855"/>
                  </a:lnTo>
                  <a:lnTo>
                    <a:pt x="952" y="1903"/>
                  </a:lnTo>
                  <a:lnTo>
                    <a:pt x="2856" y="0"/>
                  </a:lnTo>
                  <a:lnTo>
                    <a:pt x="2856" y="0"/>
                  </a:lnTo>
                  <a:lnTo>
                    <a:pt x="1904" y="0"/>
                  </a:lnTo>
                  <a:lnTo>
                    <a:pt x="2856" y="0"/>
                  </a:lnTo>
                  <a:lnTo>
                    <a:pt x="1904" y="0"/>
                  </a:lnTo>
                  <a:lnTo>
                    <a:pt x="952" y="1903"/>
                  </a:lnTo>
                  <a:lnTo>
                    <a:pt x="0" y="1903"/>
                  </a:lnTo>
                  <a:lnTo>
                    <a:pt x="952" y="2855"/>
                  </a:lnTo>
                  <a:lnTo>
                    <a:pt x="952" y="2855"/>
                  </a:lnTo>
                  <a:lnTo>
                    <a:pt x="4760" y="7614"/>
                  </a:lnTo>
                  <a:lnTo>
                    <a:pt x="4760" y="7614"/>
                  </a:lnTo>
                  <a:lnTo>
                    <a:pt x="5712" y="7614"/>
                  </a:lnTo>
                  <a:lnTo>
                    <a:pt x="5712" y="7614"/>
                  </a:lnTo>
                  <a:lnTo>
                    <a:pt x="8568" y="5710"/>
                  </a:lnTo>
                  <a:lnTo>
                    <a:pt x="8568" y="4759"/>
                  </a:lnTo>
                  <a:lnTo>
                    <a:pt x="6664" y="3807"/>
                  </a:lnTo>
                  <a:lnTo>
                    <a:pt x="6664" y="3807"/>
                  </a:lnTo>
                  <a:lnTo>
                    <a:pt x="5712" y="4759"/>
                  </a:lnTo>
                  <a:lnTo>
                    <a:pt x="5712" y="3807"/>
                  </a:lnTo>
                  <a:lnTo>
                    <a:pt x="5712" y="2855"/>
                  </a:lnTo>
                  <a:lnTo>
                    <a:pt x="6664" y="2855"/>
                  </a:lnTo>
                  <a:lnTo>
                    <a:pt x="4760" y="1903"/>
                  </a:lnTo>
                  <a:lnTo>
                    <a:pt x="4760" y="1903"/>
                  </a:lnTo>
                  <a:lnTo>
                    <a:pt x="3808" y="1903"/>
                  </a:lnTo>
                  <a:lnTo>
                    <a:pt x="3808" y="1903"/>
                  </a:lnTo>
                  <a:lnTo>
                    <a:pt x="3808" y="952"/>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38" name="Freeform 147">
              <a:extLst>
                <a:ext uri="{FF2B5EF4-FFF2-40B4-BE49-F238E27FC236}">
                  <a16:creationId xmlns:a16="http://schemas.microsoft.com/office/drawing/2014/main" id="{24C52565-342B-32D3-435E-88740BB50842}"/>
                </a:ext>
              </a:extLst>
            </p:cNvPr>
            <p:cNvSpPr/>
            <p:nvPr/>
          </p:nvSpPr>
          <p:spPr>
            <a:xfrm>
              <a:off x="4303418" y="5902677"/>
              <a:ext cx="6663" cy="7613"/>
            </a:xfrm>
            <a:custGeom>
              <a:avLst/>
              <a:gdLst>
                <a:gd name="connsiteX0" fmla="*/ 6664 w 6663"/>
                <a:gd name="connsiteY0" fmla="*/ 3807 h 7613"/>
                <a:gd name="connsiteX1" fmla="*/ 3808 w 6663"/>
                <a:gd name="connsiteY1" fmla="*/ 7614 h 7613"/>
                <a:gd name="connsiteX2" fmla="*/ 0 w 6663"/>
                <a:gd name="connsiteY2" fmla="*/ 3807 h 7613"/>
                <a:gd name="connsiteX3" fmla="*/ 2856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6664" y="3807"/>
                  </a:moveTo>
                  <a:lnTo>
                    <a:pt x="3808" y="7614"/>
                  </a:lnTo>
                  <a:lnTo>
                    <a:pt x="0" y="3807"/>
                  </a:lnTo>
                  <a:lnTo>
                    <a:pt x="285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39" name="Freeform 148">
              <a:extLst>
                <a:ext uri="{FF2B5EF4-FFF2-40B4-BE49-F238E27FC236}">
                  <a16:creationId xmlns:a16="http://schemas.microsoft.com/office/drawing/2014/main" id="{41DF2582-BC89-082B-992D-6D2B132196D9}"/>
                </a:ext>
              </a:extLst>
            </p:cNvPr>
            <p:cNvSpPr/>
            <p:nvPr/>
          </p:nvSpPr>
          <p:spPr>
            <a:xfrm>
              <a:off x="4302466" y="5902677"/>
              <a:ext cx="7615" cy="7613"/>
            </a:xfrm>
            <a:custGeom>
              <a:avLst/>
              <a:gdLst>
                <a:gd name="connsiteX0" fmla="*/ 7616 w 7615"/>
                <a:gd name="connsiteY0" fmla="*/ 3807 h 7613"/>
                <a:gd name="connsiteX1" fmla="*/ 4760 w 7615"/>
                <a:gd name="connsiteY1" fmla="*/ 6662 h 7613"/>
                <a:gd name="connsiteX2" fmla="*/ 952 w 7615"/>
                <a:gd name="connsiteY2" fmla="*/ 3807 h 7613"/>
                <a:gd name="connsiteX3" fmla="*/ 3808 w 7615"/>
                <a:gd name="connsiteY3" fmla="*/ 952 h 7613"/>
                <a:gd name="connsiteX4" fmla="*/ 7616 w 7615"/>
                <a:gd name="connsiteY4" fmla="*/ 3807 h 7613"/>
                <a:gd name="connsiteX5" fmla="*/ 7616 w 7615"/>
                <a:gd name="connsiteY5" fmla="*/ 3807 h 7613"/>
                <a:gd name="connsiteX6" fmla="*/ 3808 w 7615"/>
                <a:gd name="connsiteY6" fmla="*/ 0 h 7613"/>
                <a:gd name="connsiteX7" fmla="*/ 3808 w 7615"/>
                <a:gd name="connsiteY7" fmla="*/ 0 h 7613"/>
                <a:gd name="connsiteX8" fmla="*/ 0 w 7615"/>
                <a:gd name="connsiteY8" fmla="*/ 3807 h 7613"/>
                <a:gd name="connsiteX9" fmla="*/ 0 w 7615"/>
                <a:gd name="connsiteY9" fmla="*/ 3807 h 7613"/>
                <a:gd name="connsiteX10" fmla="*/ 4760 w 7615"/>
                <a:gd name="connsiteY10" fmla="*/ 7614 h 7613"/>
                <a:gd name="connsiteX11" fmla="*/ 4760 w 7615"/>
                <a:gd name="connsiteY11" fmla="*/ 7614 h 7613"/>
                <a:gd name="connsiteX12" fmla="*/ 7616 w 7615"/>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7613">
                  <a:moveTo>
                    <a:pt x="7616" y="3807"/>
                  </a:moveTo>
                  <a:lnTo>
                    <a:pt x="4760" y="6662"/>
                  </a:lnTo>
                  <a:lnTo>
                    <a:pt x="952" y="3807"/>
                  </a:lnTo>
                  <a:lnTo>
                    <a:pt x="3808" y="952"/>
                  </a:lnTo>
                  <a:lnTo>
                    <a:pt x="7616" y="3807"/>
                  </a:lnTo>
                  <a:lnTo>
                    <a:pt x="7616" y="3807"/>
                  </a:lnTo>
                  <a:lnTo>
                    <a:pt x="3808" y="0"/>
                  </a:lnTo>
                  <a:lnTo>
                    <a:pt x="3808" y="0"/>
                  </a:lnTo>
                  <a:lnTo>
                    <a:pt x="0" y="3807"/>
                  </a:lnTo>
                  <a:lnTo>
                    <a:pt x="0" y="3807"/>
                  </a:lnTo>
                  <a:lnTo>
                    <a:pt x="4760" y="7614"/>
                  </a:lnTo>
                  <a:lnTo>
                    <a:pt x="4760" y="7614"/>
                  </a:lnTo>
                  <a:lnTo>
                    <a:pt x="7616"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40" name="Freeform 149">
              <a:extLst>
                <a:ext uri="{FF2B5EF4-FFF2-40B4-BE49-F238E27FC236}">
                  <a16:creationId xmlns:a16="http://schemas.microsoft.com/office/drawing/2014/main" id="{31EFA691-CEA4-638F-00DC-424CE809332E}"/>
                </a:ext>
              </a:extLst>
            </p:cNvPr>
            <p:cNvSpPr/>
            <p:nvPr/>
          </p:nvSpPr>
          <p:spPr>
            <a:xfrm>
              <a:off x="4315793" y="5916001"/>
              <a:ext cx="1904" cy="951"/>
            </a:xfrm>
            <a:custGeom>
              <a:avLst/>
              <a:gdLst>
                <a:gd name="connsiteX0" fmla="*/ 952 w 1904"/>
                <a:gd name="connsiteY0" fmla="*/ 0 h 951"/>
                <a:gd name="connsiteX1" fmla="*/ 1904 w 1904"/>
                <a:gd name="connsiteY1" fmla="*/ 952 h 951"/>
                <a:gd name="connsiteX2" fmla="*/ 952 w 1904"/>
                <a:gd name="connsiteY2" fmla="*/ 952 h 951"/>
                <a:gd name="connsiteX3" fmla="*/ 0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1904" y="952"/>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41" name="Freeform 150">
              <a:extLst>
                <a:ext uri="{FF2B5EF4-FFF2-40B4-BE49-F238E27FC236}">
                  <a16:creationId xmlns:a16="http://schemas.microsoft.com/office/drawing/2014/main" id="{021997B0-4625-A28F-F516-F8DD474AB159}"/>
                </a:ext>
              </a:extLst>
            </p:cNvPr>
            <p:cNvSpPr/>
            <p:nvPr/>
          </p:nvSpPr>
          <p:spPr>
            <a:xfrm rot="-2792141">
              <a:off x="4306295" y="5906209"/>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42" name="Freeform 151">
              <a:extLst>
                <a:ext uri="{FF2B5EF4-FFF2-40B4-BE49-F238E27FC236}">
                  <a16:creationId xmlns:a16="http://schemas.microsoft.com/office/drawing/2014/main" id="{56252A40-3BDC-DBB6-E6D0-22B52610EE5E}"/>
                </a:ext>
              </a:extLst>
            </p:cNvPr>
            <p:cNvSpPr/>
            <p:nvPr/>
          </p:nvSpPr>
          <p:spPr>
            <a:xfrm>
              <a:off x="4211077" y="5908387"/>
              <a:ext cx="20943" cy="20938"/>
            </a:xfrm>
            <a:custGeom>
              <a:avLst/>
              <a:gdLst>
                <a:gd name="connsiteX0" fmla="*/ 20943 w 20943"/>
                <a:gd name="connsiteY0" fmla="*/ 5711 h 20938"/>
                <a:gd name="connsiteX1" fmla="*/ 4760 w 20943"/>
                <a:gd name="connsiteY1" fmla="*/ 20938 h 20938"/>
                <a:gd name="connsiteX2" fmla="*/ 0 w 20943"/>
                <a:gd name="connsiteY2" fmla="*/ 14276 h 20938"/>
                <a:gd name="connsiteX3" fmla="*/ 14279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20943" y="5711"/>
                  </a:moveTo>
                  <a:lnTo>
                    <a:pt x="4760" y="20938"/>
                  </a:lnTo>
                  <a:lnTo>
                    <a:pt x="0" y="14276"/>
                  </a:lnTo>
                  <a:lnTo>
                    <a:pt x="14279"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43" name="Freeform 152">
              <a:extLst>
                <a:ext uri="{FF2B5EF4-FFF2-40B4-BE49-F238E27FC236}">
                  <a16:creationId xmlns:a16="http://schemas.microsoft.com/office/drawing/2014/main" id="{85D462A9-0E6E-F979-2553-AF876659D8B7}"/>
                </a:ext>
              </a:extLst>
            </p:cNvPr>
            <p:cNvSpPr/>
            <p:nvPr/>
          </p:nvSpPr>
          <p:spPr>
            <a:xfrm>
              <a:off x="4210125" y="5908387"/>
              <a:ext cx="22847" cy="21890"/>
            </a:xfrm>
            <a:custGeom>
              <a:avLst/>
              <a:gdLst>
                <a:gd name="connsiteX0" fmla="*/ 21895 w 22847"/>
                <a:gd name="connsiteY0" fmla="*/ 5711 h 21890"/>
                <a:gd name="connsiteX1" fmla="*/ 21895 w 22847"/>
                <a:gd name="connsiteY1" fmla="*/ 5711 h 21890"/>
                <a:gd name="connsiteX2" fmla="*/ 5712 w 22847"/>
                <a:gd name="connsiteY2" fmla="*/ 20938 h 21890"/>
                <a:gd name="connsiteX3" fmla="*/ 952 w 22847"/>
                <a:gd name="connsiteY3" fmla="*/ 14276 h 21890"/>
                <a:gd name="connsiteX4" fmla="*/ 15231 w 22847"/>
                <a:gd name="connsiteY4" fmla="*/ 952 h 21890"/>
                <a:gd name="connsiteX5" fmla="*/ 21895 w 22847"/>
                <a:gd name="connsiteY5" fmla="*/ 6662 h 21890"/>
                <a:gd name="connsiteX6" fmla="*/ 21895 w 22847"/>
                <a:gd name="connsiteY6" fmla="*/ 5711 h 21890"/>
                <a:gd name="connsiteX7" fmla="*/ 21895 w 22847"/>
                <a:gd name="connsiteY7" fmla="*/ 5711 h 21890"/>
                <a:gd name="connsiteX8" fmla="*/ 21895 w 22847"/>
                <a:gd name="connsiteY8" fmla="*/ 5711 h 21890"/>
                <a:gd name="connsiteX9" fmla="*/ 21895 w 22847"/>
                <a:gd name="connsiteY9" fmla="*/ 5711 h 21890"/>
                <a:gd name="connsiteX10" fmla="*/ 15231 w 22847"/>
                <a:gd name="connsiteY10" fmla="*/ 0 h 21890"/>
                <a:gd name="connsiteX11" fmla="*/ 15231 w 22847"/>
                <a:gd name="connsiteY11" fmla="*/ 0 h 21890"/>
                <a:gd name="connsiteX12" fmla="*/ 0 w 22847"/>
                <a:gd name="connsiteY12" fmla="*/ 14276 h 21890"/>
                <a:gd name="connsiteX13" fmla="*/ 0 w 22847"/>
                <a:gd name="connsiteY13" fmla="*/ 14276 h 21890"/>
                <a:gd name="connsiteX14" fmla="*/ 5712 w 22847"/>
                <a:gd name="connsiteY14" fmla="*/ 21890 h 21890"/>
                <a:gd name="connsiteX15" fmla="*/ 5712 w 22847"/>
                <a:gd name="connsiteY15" fmla="*/ 21890 h 21890"/>
                <a:gd name="connsiteX16" fmla="*/ 21895 w 22847"/>
                <a:gd name="connsiteY16" fmla="*/ 6662 h 21890"/>
                <a:gd name="connsiteX17" fmla="*/ 22847 w 22847"/>
                <a:gd name="connsiteY17" fmla="*/ 5711 h 21890"/>
                <a:gd name="connsiteX18" fmla="*/ 21895 w 22847"/>
                <a:gd name="connsiteY18" fmla="*/ 5711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21890">
                  <a:moveTo>
                    <a:pt x="21895" y="5711"/>
                  </a:moveTo>
                  <a:lnTo>
                    <a:pt x="21895" y="5711"/>
                  </a:lnTo>
                  <a:lnTo>
                    <a:pt x="5712" y="20938"/>
                  </a:lnTo>
                  <a:lnTo>
                    <a:pt x="952" y="14276"/>
                  </a:lnTo>
                  <a:lnTo>
                    <a:pt x="15231" y="952"/>
                  </a:lnTo>
                  <a:lnTo>
                    <a:pt x="21895" y="6662"/>
                  </a:lnTo>
                  <a:lnTo>
                    <a:pt x="21895" y="5711"/>
                  </a:lnTo>
                  <a:lnTo>
                    <a:pt x="21895" y="5711"/>
                  </a:lnTo>
                  <a:lnTo>
                    <a:pt x="21895" y="5711"/>
                  </a:lnTo>
                  <a:lnTo>
                    <a:pt x="21895" y="5711"/>
                  </a:lnTo>
                  <a:lnTo>
                    <a:pt x="15231" y="0"/>
                  </a:lnTo>
                  <a:lnTo>
                    <a:pt x="15231" y="0"/>
                  </a:lnTo>
                  <a:lnTo>
                    <a:pt x="0" y="14276"/>
                  </a:lnTo>
                  <a:lnTo>
                    <a:pt x="0" y="14276"/>
                  </a:lnTo>
                  <a:lnTo>
                    <a:pt x="5712" y="21890"/>
                  </a:lnTo>
                  <a:lnTo>
                    <a:pt x="5712" y="21890"/>
                  </a:lnTo>
                  <a:lnTo>
                    <a:pt x="21895" y="6662"/>
                  </a:lnTo>
                  <a:lnTo>
                    <a:pt x="22847" y="5711"/>
                  </a:lnTo>
                  <a:lnTo>
                    <a:pt x="21895" y="571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44" name="Freeform 153">
              <a:extLst>
                <a:ext uri="{FF2B5EF4-FFF2-40B4-BE49-F238E27FC236}">
                  <a16:creationId xmlns:a16="http://schemas.microsoft.com/office/drawing/2014/main" id="{018C4ED4-17B2-20CE-E326-8623D69728D0}"/>
                </a:ext>
              </a:extLst>
            </p:cNvPr>
            <p:cNvSpPr/>
            <p:nvPr/>
          </p:nvSpPr>
          <p:spPr>
            <a:xfrm>
              <a:off x="4218693" y="5916001"/>
              <a:ext cx="9519" cy="9517"/>
            </a:xfrm>
            <a:custGeom>
              <a:avLst/>
              <a:gdLst>
                <a:gd name="connsiteX0" fmla="*/ 0 w 9519"/>
                <a:gd name="connsiteY0" fmla="*/ 0 h 9517"/>
                <a:gd name="connsiteX1" fmla="*/ 952 w 9519"/>
                <a:gd name="connsiteY1" fmla="*/ 9517 h 9517"/>
                <a:gd name="connsiteX2" fmla="*/ 9520 w 9519"/>
                <a:gd name="connsiteY2" fmla="*/ 1904 h 9517"/>
              </a:gdLst>
              <a:ahLst/>
              <a:cxnLst>
                <a:cxn ang="0">
                  <a:pos x="connsiteX0" y="connsiteY0"/>
                </a:cxn>
                <a:cxn ang="0">
                  <a:pos x="connsiteX1" y="connsiteY1"/>
                </a:cxn>
                <a:cxn ang="0">
                  <a:pos x="connsiteX2" y="connsiteY2"/>
                </a:cxn>
              </a:cxnLst>
              <a:rect l="l" t="t" r="r" b="b"/>
              <a:pathLst>
                <a:path w="9519" h="9517">
                  <a:moveTo>
                    <a:pt x="0" y="0"/>
                  </a:moveTo>
                  <a:lnTo>
                    <a:pt x="952" y="9517"/>
                  </a:lnTo>
                  <a:lnTo>
                    <a:pt x="952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45" name="Freeform 154">
              <a:extLst>
                <a:ext uri="{FF2B5EF4-FFF2-40B4-BE49-F238E27FC236}">
                  <a16:creationId xmlns:a16="http://schemas.microsoft.com/office/drawing/2014/main" id="{BE12720E-7DAA-8C10-3D4B-11B74438FE68}"/>
                </a:ext>
              </a:extLst>
            </p:cNvPr>
            <p:cNvSpPr/>
            <p:nvPr/>
          </p:nvSpPr>
          <p:spPr>
            <a:xfrm>
              <a:off x="4218693" y="5916001"/>
              <a:ext cx="9519" cy="10469"/>
            </a:xfrm>
            <a:custGeom>
              <a:avLst/>
              <a:gdLst>
                <a:gd name="connsiteX0" fmla="*/ 0 w 9519"/>
                <a:gd name="connsiteY0" fmla="*/ 0 h 10469"/>
                <a:gd name="connsiteX1" fmla="*/ 952 w 9519"/>
                <a:gd name="connsiteY1" fmla="*/ 9517 h 10469"/>
                <a:gd name="connsiteX2" fmla="*/ 952 w 9519"/>
                <a:gd name="connsiteY2" fmla="*/ 10469 h 10469"/>
                <a:gd name="connsiteX3" fmla="*/ 9520 w 9519"/>
                <a:gd name="connsiteY3" fmla="*/ 2855 h 10469"/>
                <a:gd name="connsiteX4" fmla="*/ 9520 w 9519"/>
                <a:gd name="connsiteY4" fmla="*/ 1904 h 10469"/>
                <a:gd name="connsiteX5" fmla="*/ 0 w 9519"/>
                <a:gd name="connsiteY5" fmla="*/ 0 h 10469"/>
                <a:gd name="connsiteX6" fmla="*/ 0 w 9519"/>
                <a:gd name="connsiteY6" fmla="*/ 952 h 10469"/>
                <a:gd name="connsiteX7" fmla="*/ 8568 w 9519"/>
                <a:gd name="connsiteY7" fmla="*/ 2855 h 10469"/>
                <a:gd name="connsiteX8" fmla="*/ 1904 w 9519"/>
                <a:gd name="connsiteY8" fmla="*/ 9517 h 10469"/>
                <a:gd name="connsiteX9" fmla="*/ 0 w 9519"/>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19" h="10469">
                  <a:moveTo>
                    <a:pt x="0" y="0"/>
                  </a:moveTo>
                  <a:lnTo>
                    <a:pt x="952" y="9517"/>
                  </a:lnTo>
                  <a:lnTo>
                    <a:pt x="952" y="10469"/>
                  </a:lnTo>
                  <a:lnTo>
                    <a:pt x="9520" y="2855"/>
                  </a:lnTo>
                  <a:lnTo>
                    <a:pt x="9520" y="1904"/>
                  </a:lnTo>
                  <a:lnTo>
                    <a:pt x="0" y="0"/>
                  </a:lnTo>
                  <a:lnTo>
                    <a:pt x="0" y="952"/>
                  </a:lnTo>
                  <a:lnTo>
                    <a:pt x="8568" y="2855"/>
                  </a:lnTo>
                  <a:lnTo>
                    <a:pt x="1904" y="9517"/>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46" name="Freeform 155">
              <a:extLst>
                <a:ext uri="{FF2B5EF4-FFF2-40B4-BE49-F238E27FC236}">
                  <a16:creationId xmlns:a16="http://schemas.microsoft.com/office/drawing/2014/main" id="{D6B6BE27-E847-6194-7D42-1C5A737B0631}"/>
                </a:ext>
              </a:extLst>
            </p:cNvPr>
            <p:cNvSpPr/>
            <p:nvPr/>
          </p:nvSpPr>
          <p:spPr>
            <a:xfrm>
              <a:off x="4219645" y="5917905"/>
              <a:ext cx="6663" cy="6662"/>
            </a:xfrm>
            <a:custGeom>
              <a:avLst/>
              <a:gdLst>
                <a:gd name="connsiteX0" fmla="*/ 0 w 6663"/>
                <a:gd name="connsiteY0" fmla="*/ 0 h 6662"/>
                <a:gd name="connsiteX1" fmla="*/ 1904 w 6663"/>
                <a:gd name="connsiteY1" fmla="*/ 6662 h 6662"/>
                <a:gd name="connsiteX2" fmla="*/ 6664 w 6663"/>
                <a:gd name="connsiteY2" fmla="*/ 1903 h 6662"/>
              </a:gdLst>
              <a:ahLst/>
              <a:cxnLst>
                <a:cxn ang="0">
                  <a:pos x="connsiteX0" y="connsiteY0"/>
                </a:cxn>
                <a:cxn ang="0">
                  <a:pos x="connsiteX1" y="connsiteY1"/>
                </a:cxn>
                <a:cxn ang="0">
                  <a:pos x="connsiteX2" y="connsiteY2"/>
                </a:cxn>
              </a:cxnLst>
              <a:rect l="l" t="t" r="r" b="b"/>
              <a:pathLst>
                <a:path w="6663" h="6662">
                  <a:moveTo>
                    <a:pt x="0" y="0"/>
                  </a:moveTo>
                  <a:lnTo>
                    <a:pt x="1904" y="6662"/>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47" name="Freeform 156">
              <a:extLst>
                <a:ext uri="{FF2B5EF4-FFF2-40B4-BE49-F238E27FC236}">
                  <a16:creationId xmlns:a16="http://schemas.microsoft.com/office/drawing/2014/main" id="{0843EF4B-0327-5693-3A5C-DDE3AE205950}"/>
                </a:ext>
              </a:extLst>
            </p:cNvPr>
            <p:cNvSpPr/>
            <p:nvPr/>
          </p:nvSpPr>
          <p:spPr>
            <a:xfrm>
              <a:off x="4219645" y="5916953"/>
              <a:ext cx="7615" cy="7613"/>
            </a:xfrm>
            <a:custGeom>
              <a:avLst/>
              <a:gdLst>
                <a:gd name="connsiteX0" fmla="*/ 0 w 7615"/>
                <a:gd name="connsiteY0" fmla="*/ 952 h 7613"/>
                <a:gd name="connsiteX1" fmla="*/ 0 w 7615"/>
                <a:gd name="connsiteY1" fmla="*/ 952 h 7613"/>
                <a:gd name="connsiteX2" fmla="*/ 1904 w 7615"/>
                <a:gd name="connsiteY2" fmla="*/ 7614 h 7613"/>
                <a:gd name="connsiteX3" fmla="*/ 1904 w 7615"/>
                <a:gd name="connsiteY3" fmla="*/ 7614 h 7613"/>
                <a:gd name="connsiteX4" fmla="*/ 6664 w 7615"/>
                <a:gd name="connsiteY4" fmla="*/ 2855 h 7613"/>
                <a:gd name="connsiteX5" fmla="*/ 7616 w 7615"/>
                <a:gd name="connsiteY5" fmla="*/ 2855 h 7613"/>
                <a:gd name="connsiteX6" fmla="*/ 0 w 7615"/>
                <a:gd name="connsiteY6" fmla="*/ 0 h 7613"/>
                <a:gd name="connsiteX7" fmla="*/ 0 w 7615"/>
                <a:gd name="connsiteY7" fmla="*/ 0 h 7613"/>
                <a:gd name="connsiteX8" fmla="*/ 0 w 7615"/>
                <a:gd name="connsiteY8" fmla="*/ 952 h 7613"/>
                <a:gd name="connsiteX9" fmla="*/ 0 w 7615"/>
                <a:gd name="connsiteY9" fmla="*/ 952 h 7613"/>
                <a:gd name="connsiteX10" fmla="*/ 0 w 7615"/>
                <a:gd name="connsiteY10" fmla="*/ 952 h 7613"/>
                <a:gd name="connsiteX11" fmla="*/ 5712 w 7615"/>
                <a:gd name="connsiteY11" fmla="*/ 2855 h 7613"/>
                <a:gd name="connsiteX12" fmla="*/ 1904 w 7615"/>
                <a:gd name="connsiteY12" fmla="*/ 6662 h 7613"/>
                <a:gd name="connsiteX13" fmla="*/ 952 w 7615"/>
                <a:gd name="connsiteY13" fmla="*/ 952 h 7613"/>
                <a:gd name="connsiteX14" fmla="*/ 0 w 7615"/>
                <a:gd name="connsiteY14" fmla="*/ 952 h 7613"/>
                <a:gd name="connsiteX15" fmla="*/ 0 w 7615"/>
                <a:gd name="connsiteY15"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0" y="952"/>
                  </a:moveTo>
                  <a:lnTo>
                    <a:pt x="0" y="952"/>
                  </a:lnTo>
                  <a:lnTo>
                    <a:pt x="1904" y="7614"/>
                  </a:lnTo>
                  <a:lnTo>
                    <a:pt x="1904" y="7614"/>
                  </a:lnTo>
                  <a:lnTo>
                    <a:pt x="6664" y="2855"/>
                  </a:lnTo>
                  <a:lnTo>
                    <a:pt x="7616" y="2855"/>
                  </a:lnTo>
                  <a:lnTo>
                    <a:pt x="0" y="0"/>
                  </a:lnTo>
                  <a:lnTo>
                    <a:pt x="0" y="0"/>
                  </a:lnTo>
                  <a:lnTo>
                    <a:pt x="0" y="952"/>
                  </a:lnTo>
                  <a:lnTo>
                    <a:pt x="0" y="952"/>
                  </a:lnTo>
                  <a:lnTo>
                    <a:pt x="0" y="952"/>
                  </a:lnTo>
                  <a:lnTo>
                    <a:pt x="5712" y="2855"/>
                  </a:lnTo>
                  <a:lnTo>
                    <a:pt x="1904" y="6662"/>
                  </a:lnTo>
                  <a:lnTo>
                    <a:pt x="952" y="952"/>
                  </a:lnTo>
                  <a:lnTo>
                    <a:pt x="0"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48" name="Freeform 157">
              <a:extLst>
                <a:ext uri="{FF2B5EF4-FFF2-40B4-BE49-F238E27FC236}">
                  <a16:creationId xmlns:a16="http://schemas.microsoft.com/office/drawing/2014/main" id="{FC84BBA3-44CF-456F-AFD2-C5E82060E4A1}"/>
                </a:ext>
              </a:extLst>
            </p:cNvPr>
            <p:cNvSpPr/>
            <p:nvPr/>
          </p:nvSpPr>
          <p:spPr>
            <a:xfrm>
              <a:off x="4207269" y="5905532"/>
              <a:ext cx="17135" cy="16179"/>
            </a:xfrm>
            <a:custGeom>
              <a:avLst/>
              <a:gdLst>
                <a:gd name="connsiteX0" fmla="*/ 16184 w 17135"/>
                <a:gd name="connsiteY0" fmla="*/ 0 h 16179"/>
                <a:gd name="connsiteX1" fmla="*/ 0 w 17135"/>
                <a:gd name="connsiteY1" fmla="*/ 15228 h 16179"/>
                <a:gd name="connsiteX2" fmla="*/ 0 w 17135"/>
                <a:gd name="connsiteY2" fmla="*/ 16180 h 16179"/>
                <a:gd name="connsiteX3" fmla="*/ 1904 w 17135"/>
                <a:gd name="connsiteY3" fmla="*/ 16180 h 16179"/>
                <a:gd name="connsiteX4" fmla="*/ 17136 w 17135"/>
                <a:gd name="connsiteY4" fmla="*/ 952 h 16179"/>
                <a:gd name="connsiteX5" fmla="*/ 17136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6184" y="0"/>
                  </a:moveTo>
                  <a:lnTo>
                    <a:pt x="0" y="15228"/>
                  </a:lnTo>
                  <a:lnTo>
                    <a:pt x="0" y="16180"/>
                  </a:lnTo>
                  <a:lnTo>
                    <a:pt x="1904" y="16180"/>
                  </a:lnTo>
                  <a:lnTo>
                    <a:pt x="17136" y="952"/>
                  </a:lnTo>
                  <a:lnTo>
                    <a:pt x="1713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49" name="Freeform 158">
              <a:extLst>
                <a:ext uri="{FF2B5EF4-FFF2-40B4-BE49-F238E27FC236}">
                  <a16:creationId xmlns:a16="http://schemas.microsoft.com/office/drawing/2014/main" id="{A9E042B7-E73C-ACF2-10B2-B472DBAB7832}"/>
                </a:ext>
              </a:extLst>
            </p:cNvPr>
            <p:cNvSpPr/>
            <p:nvPr/>
          </p:nvSpPr>
          <p:spPr>
            <a:xfrm>
              <a:off x="4207269" y="5905532"/>
              <a:ext cx="18087" cy="17131"/>
            </a:xfrm>
            <a:custGeom>
              <a:avLst/>
              <a:gdLst>
                <a:gd name="connsiteX0" fmla="*/ 16184 w 18087"/>
                <a:gd name="connsiteY0" fmla="*/ 0 h 17131"/>
                <a:gd name="connsiteX1" fmla="*/ 16184 w 18087"/>
                <a:gd name="connsiteY1" fmla="*/ 0 h 17131"/>
                <a:gd name="connsiteX2" fmla="*/ 0 w 18087"/>
                <a:gd name="connsiteY2" fmla="*/ 15228 h 17131"/>
                <a:gd name="connsiteX3" fmla="*/ 0 w 18087"/>
                <a:gd name="connsiteY3" fmla="*/ 15228 h 17131"/>
                <a:gd name="connsiteX4" fmla="*/ 0 w 18087"/>
                <a:gd name="connsiteY4" fmla="*/ 16180 h 17131"/>
                <a:gd name="connsiteX5" fmla="*/ 0 w 18087"/>
                <a:gd name="connsiteY5" fmla="*/ 16180 h 17131"/>
                <a:gd name="connsiteX6" fmla="*/ 1904 w 18087"/>
                <a:gd name="connsiteY6" fmla="*/ 17132 h 17131"/>
                <a:gd name="connsiteX7" fmla="*/ 1904 w 18087"/>
                <a:gd name="connsiteY7" fmla="*/ 17132 h 17131"/>
                <a:gd name="connsiteX8" fmla="*/ 18087 w 18087"/>
                <a:gd name="connsiteY8" fmla="*/ 1904 h 17131"/>
                <a:gd name="connsiteX9" fmla="*/ 18087 w 18087"/>
                <a:gd name="connsiteY9" fmla="*/ 1904 h 17131"/>
                <a:gd name="connsiteX10" fmla="*/ 18087 w 18087"/>
                <a:gd name="connsiteY10" fmla="*/ 0 h 17131"/>
                <a:gd name="connsiteX11" fmla="*/ 18087 w 18087"/>
                <a:gd name="connsiteY11" fmla="*/ 0 h 17131"/>
                <a:gd name="connsiteX12" fmla="*/ 16184 w 18087"/>
                <a:gd name="connsiteY12" fmla="*/ 0 h 17131"/>
                <a:gd name="connsiteX13" fmla="*/ 16184 w 18087"/>
                <a:gd name="connsiteY13" fmla="*/ 0 h 17131"/>
                <a:gd name="connsiteX14" fmla="*/ 16184 w 18087"/>
                <a:gd name="connsiteY14" fmla="*/ 0 h 17131"/>
                <a:gd name="connsiteX15" fmla="*/ 16184 w 18087"/>
                <a:gd name="connsiteY15" fmla="*/ 0 h 17131"/>
                <a:gd name="connsiteX16" fmla="*/ 16184 w 18087"/>
                <a:gd name="connsiteY16" fmla="*/ 0 h 17131"/>
                <a:gd name="connsiteX17" fmla="*/ 17136 w 18087"/>
                <a:gd name="connsiteY17" fmla="*/ 0 h 17131"/>
                <a:gd name="connsiteX18" fmla="*/ 17136 w 18087"/>
                <a:gd name="connsiteY18" fmla="*/ 952 h 17131"/>
                <a:gd name="connsiteX19" fmla="*/ 1904 w 18087"/>
                <a:gd name="connsiteY19" fmla="*/ 16180 h 17131"/>
                <a:gd name="connsiteX20" fmla="*/ 952 w 18087"/>
                <a:gd name="connsiteY20" fmla="*/ 16180 h 17131"/>
                <a:gd name="connsiteX21" fmla="*/ 952 w 18087"/>
                <a:gd name="connsiteY21" fmla="*/ 15228 h 17131"/>
                <a:gd name="connsiteX22" fmla="*/ 16184 w 18087"/>
                <a:gd name="connsiteY22" fmla="*/ 0 h 17131"/>
                <a:gd name="connsiteX23" fmla="*/ 16184 w 18087"/>
                <a:gd name="connsiteY23" fmla="*/ 0 h 17131"/>
                <a:gd name="connsiteX24" fmla="*/ 1618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6184" y="0"/>
                  </a:moveTo>
                  <a:lnTo>
                    <a:pt x="16184" y="0"/>
                  </a:lnTo>
                  <a:lnTo>
                    <a:pt x="0" y="15228"/>
                  </a:lnTo>
                  <a:lnTo>
                    <a:pt x="0" y="15228"/>
                  </a:lnTo>
                  <a:lnTo>
                    <a:pt x="0" y="16180"/>
                  </a:lnTo>
                  <a:lnTo>
                    <a:pt x="0" y="16180"/>
                  </a:lnTo>
                  <a:lnTo>
                    <a:pt x="1904" y="17132"/>
                  </a:lnTo>
                  <a:lnTo>
                    <a:pt x="1904" y="17132"/>
                  </a:lnTo>
                  <a:lnTo>
                    <a:pt x="18087" y="1904"/>
                  </a:lnTo>
                  <a:lnTo>
                    <a:pt x="18087" y="1904"/>
                  </a:lnTo>
                  <a:lnTo>
                    <a:pt x="18087" y="0"/>
                  </a:lnTo>
                  <a:lnTo>
                    <a:pt x="18087" y="0"/>
                  </a:lnTo>
                  <a:lnTo>
                    <a:pt x="16184" y="0"/>
                  </a:lnTo>
                  <a:lnTo>
                    <a:pt x="16184" y="0"/>
                  </a:lnTo>
                  <a:lnTo>
                    <a:pt x="16184" y="0"/>
                  </a:lnTo>
                  <a:lnTo>
                    <a:pt x="16184" y="0"/>
                  </a:lnTo>
                  <a:lnTo>
                    <a:pt x="16184" y="0"/>
                  </a:lnTo>
                  <a:lnTo>
                    <a:pt x="17136" y="0"/>
                  </a:lnTo>
                  <a:lnTo>
                    <a:pt x="17136" y="952"/>
                  </a:lnTo>
                  <a:lnTo>
                    <a:pt x="1904" y="16180"/>
                  </a:lnTo>
                  <a:lnTo>
                    <a:pt x="952" y="16180"/>
                  </a:lnTo>
                  <a:lnTo>
                    <a:pt x="952" y="15228"/>
                  </a:lnTo>
                  <a:lnTo>
                    <a:pt x="16184" y="0"/>
                  </a:lnTo>
                  <a:lnTo>
                    <a:pt x="16184" y="0"/>
                  </a:lnTo>
                  <a:lnTo>
                    <a:pt x="1618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50" name="Freeform 159">
              <a:extLst>
                <a:ext uri="{FF2B5EF4-FFF2-40B4-BE49-F238E27FC236}">
                  <a16:creationId xmlns:a16="http://schemas.microsoft.com/office/drawing/2014/main" id="{A3F5F653-BE0E-281F-48DD-F273BEB34936}"/>
                </a:ext>
              </a:extLst>
            </p:cNvPr>
            <p:cNvSpPr/>
            <p:nvPr/>
          </p:nvSpPr>
          <p:spPr>
            <a:xfrm>
              <a:off x="4215837" y="5914098"/>
              <a:ext cx="18087" cy="17131"/>
            </a:xfrm>
            <a:custGeom>
              <a:avLst/>
              <a:gdLst>
                <a:gd name="connsiteX0" fmla="*/ 16184 w 18087"/>
                <a:gd name="connsiteY0" fmla="*/ 0 h 17131"/>
                <a:gd name="connsiteX1" fmla="*/ 0 w 18087"/>
                <a:gd name="connsiteY1" fmla="*/ 16180 h 17131"/>
                <a:gd name="connsiteX2" fmla="*/ 0 w 18087"/>
                <a:gd name="connsiteY2" fmla="*/ 17131 h 17131"/>
                <a:gd name="connsiteX3" fmla="*/ 952 w 18087"/>
                <a:gd name="connsiteY3" fmla="*/ 17131 h 17131"/>
                <a:gd name="connsiteX4" fmla="*/ 18088 w 18087"/>
                <a:gd name="connsiteY4" fmla="*/ 1903 h 17131"/>
                <a:gd name="connsiteX5" fmla="*/ 18088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16184" y="0"/>
                  </a:moveTo>
                  <a:lnTo>
                    <a:pt x="0" y="16180"/>
                  </a:lnTo>
                  <a:lnTo>
                    <a:pt x="0" y="17131"/>
                  </a:lnTo>
                  <a:lnTo>
                    <a:pt x="952" y="17131"/>
                  </a:lnTo>
                  <a:lnTo>
                    <a:pt x="18088" y="1903"/>
                  </a:lnTo>
                  <a:lnTo>
                    <a:pt x="1808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51" name="Freeform 160">
              <a:extLst>
                <a:ext uri="{FF2B5EF4-FFF2-40B4-BE49-F238E27FC236}">
                  <a16:creationId xmlns:a16="http://schemas.microsoft.com/office/drawing/2014/main" id="{E6768016-B1E3-2EFC-71ED-FB6F5FF1625D}"/>
                </a:ext>
              </a:extLst>
            </p:cNvPr>
            <p:cNvSpPr/>
            <p:nvPr/>
          </p:nvSpPr>
          <p:spPr>
            <a:xfrm>
              <a:off x="4214885" y="5914098"/>
              <a:ext cx="19039" cy="18083"/>
            </a:xfrm>
            <a:custGeom>
              <a:avLst/>
              <a:gdLst>
                <a:gd name="connsiteX0" fmla="*/ 17135 w 19039"/>
                <a:gd name="connsiteY0" fmla="*/ 0 h 18083"/>
                <a:gd name="connsiteX1" fmla="*/ 17135 w 19039"/>
                <a:gd name="connsiteY1" fmla="*/ 0 h 18083"/>
                <a:gd name="connsiteX2" fmla="*/ 952 w 19039"/>
                <a:gd name="connsiteY2" fmla="*/ 15228 h 18083"/>
                <a:gd name="connsiteX3" fmla="*/ 0 w 19039"/>
                <a:gd name="connsiteY3" fmla="*/ 16180 h 18083"/>
                <a:gd name="connsiteX4" fmla="*/ 952 w 19039"/>
                <a:gd name="connsiteY4" fmla="*/ 17131 h 18083"/>
                <a:gd name="connsiteX5" fmla="*/ 952 w 19039"/>
                <a:gd name="connsiteY5" fmla="*/ 17131 h 18083"/>
                <a:gd name="connsiteX6" fmla="*/ 1904 w 19039"/>
                <a:gd name="connsiteY6" fmla="*/ 18083 h 18083"/>
                <a:gd name="connsiteX7" fmla="*/ 1904 w 19039"/>
                <a:gd name="connsiteY7" fmla="*/ 18083 h 18083"/>
                <a:gd name="connsiteX8" fmla="*/ 19039 w 19039"/>
                <a:gd name="connsiteY8" fmla="*/ 1903 h 18083"/>
                <a:gd name="connsiteX9" fmla="*/ 19039 w 19039"/>
                <a:gd name="connsiteY9" fmla="*/ 1903 h 18083"/>
                <a:gd name="connsiteX10" fmla="*/ 19039 w 19039"/>
                <a:gd name="connsiteY10" fmla="*/ 0 h 18083"/>
                <a:gd name="connsiteX11" fmla="*/ 19039 w 19039"/>
                <a:gd name="connsiteY11" fmla="*/ 0 h 18083"/>
                <a:gd name="connsiteX12" fmla="*/ 17135 w 19039"/>
                <a:gd name="connsiteY12" fmla="*/ 0 h 18083"/>
                <a:gd name="connsiteX13" fmla="*/ 17135 w 19039"/>
                <a:gd name="connsiteY13" fmla="*/ 0 h 18083"/>
                <a:gd name="connsiteX14" fmla="*/ 17135 w 19039"/>
                <a:gd name="connsiteY14" fmla="*/ 0 h 18083"/>
                <a:gd name="connsiteX15" fmla="*/ 17135 w 19039"/>
                <a:gd name="connsiteY15" fmla="*/ 0 h 18083"/>
                <a:gd name="connsiteX16" fmla="*/ 17135 w 19039"/>
                <a:gd name="connsiteY16" fmla="*/ 0 h 18083"/>
                <a:gd name="connsiteX17" fmla="*/ 18087 w 19039"/>
                <a:gd name="connsiteY17" fmla="*/ 0 h 18083"/>
                <a:gd name="connsiteX18" fmla="*/ 18087 w 19039"/>
                <a:gd name="connsiteY18" fmla="*/ 952 h 18083"/>
                <a:gd name="connsiteX19" fmla="*/ 1904 w 19039"/>
                <a:gd name="connsiteY19" fmla="*/ 17131 h 18083"/>
                <a:gd name="connsiteX20" fmla="*/ 952 w 19039"/>
                <a:gd name="connsiteY20" fmla="*/ 17131 h 18083"/>
                <a:gd name="connsiteX21" fmla="*/ 952 w 19039"/>
                <a:gd name="connsiteY21" fmla="*/ 16180 h 18083"/>
                <a:gd name="connsiteX22" fmla="*/ 18087 w 19039"/>
                <a:gd name="connsiteY22" fmla="*/ 0 h 18083"/>
                <a:gd name="connsiteX23" fmla="*/ 17135 w 19039"/>
                <a:gd name="connsiteY23" fmla="*/ 0 h 18083"/>
                <a:gd name="connsiteX24" fmla="*/ 17135 w 19039"/>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039" h="18083">
                  <a:moveTo>
                    <a:pt x="17135" y="0"/>
                  </a:moveTo>
                  <a:lnTo>
                    <a:pt x="17135" y="0"/>
                  </a:lnTo>
                  <a:lnTo>
                    <a:pt x="952" y="15228"/>
                  </a:lnTo>
                  <a:lnTo>
                    <a:pt x="0" y="16180"/>
                  </a:lnTo>
                  <a:lnTo>
                    <a:pt x="952" y="17131"/>
                  </a:lnTo>
                  <a:lnTo>
                    <a:pt x="952" y="17131"/>
                  </a:lnTo>
                  <a:lnTo>
                    <a:pt x="1904" y="18083"/>
                  </a:lnTo>
                  <a:lnTo>
                    <a:pt x="1904" y="18083"/>
                  </a:lnTo>
                  <a:lnTo>
                    <a:pt x="19039" y="1903"/>
                  </a:lnTo>
                  <a:lnTo>
                    <a:pt x="19039" y="1903"/>
                  </a:lnTo>
                  <a:lnTo>
                    <a:pt x="19039" y="0"/>
                  </a:lnTo>
                  <a:lnTo>
                    <a:pt x="19039" y="0"/>
                  </a:lnTo>
                  <a:lnTo>
                    <a:pt x="17135" y="0"/>
                  </a:lnTo>
                  <a:lnTo>
                    <a:pt x="17135" y="0"/>
                  </a:lnTo>
                  <a:lnTo>
                    <a:pt x="17135" y="0"/>
                  </a:lnTo>
                  <a:lnTo>
                    <a:pt x="17135" y="0"/>
                  </a:lnTo>
                  <a:lnTo>
                    <a:pt x="17135" y="0"/>
                  </a:lnTo>
                  <a:lnTo>
                    <a:pt x="18087" y="0"/>
                  </a:lnTo>
                  <a:lnTo>
                    <a:pt x="18087" y="952"/>
                  </a:lnTo>
                  <a:lnTo>
                    <a:pt x="1904" y="17131"/>
                  </a:lnTo>
                  <a:lnTo>
                    <a:pt x="952" y="17131"/>
                  </a:lnTo>
                  <a:lnTo>
                    <a:pt x="952" y="16180"/>
                  </a:lnTo>
                  <a:lnTo>
                    <a:pt x="18087" y="0"/>
                  </a:lnTo>
                  <a:lnTo>
                    <a:pt x="17135" y="0"/>
                  </a:lnTo>
                  <a:lnTo>
                    <a:pt x="17135"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52" name="Freeform 161">
              <a:extLst>
                <a:ext uri="{FF2B5EF4-FFF2-40B4-BE49-F238E27FC236}">
                  <a16:creationId xmlns:a16="http://schemas.microsoft.com/office/drawing/2014/main" id="{52ACCA87-8CB2-E2D0-ED1B-592D4A019764}"/>
                </a:ext>
              </a:extLst>
            </p:cNvPr>
            <p:cNvSpPr/>
            <p:nvPr/>
          </p:nvSpPr>
          <p:spPr>
            <a:xfrm>
              <a:off x="4209173" y="5907436"/>
              <a:ext cx="16183" cy="15227"/>
            </a:xfrm>
            <a:custGeom>
              <a:avLst/>
              <a:gdLst>
                <a:gd name="connsiteX0" fmla="*/ 15232 w 16183"/>
                <a:gd name="connsiteY0" fmla="*/ 0 h 15227"/>
                <a:gd name="connsiteX1" fmla="*/ 0 w 16183"/>
                <a:gd name="connsiteY1" fmla="*/ 14276 h 15227"/>
                <a:gd name="connsiteX2" fmla="*/ 0 w 16183"/>
                <a:gd name="connsiteY2" fmla="*/ 15228 h 15227"/>
                <a:gd name="connsiteX3" fmla="*/ 952 w 16183"/>
                <a:gd name="connsiteY3" fmla="*/ 15228 h 15227"/>
                <a:gd name="connsiteX4" fmla="*/ 16183 w 16183"/>
                <a:gd name="connsiteY4" fmla="*/ 952 h 15227"/>
                <a:gd name="connsiteX5" fmla="*/ 16183 w 16183"/>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3" h="15227">
                  <a:moveTo>
                    <a:pt x="15232" y="0"/>
                  </a:moveTo>
                  <a:lnTo>
                    <a:pt x="0" y="14276"/>
                  </a:lnTo>
                  <a:lnTo>
                    <a:pt x="0" y="15228"/>
                  </a:lnTo>
                  <a:lnTo>
                    <a:pt x="952" y="15228"/>
                  </a:lnTo>
                  <a:lnTo>
                    <a:pt x="16183" y="952"/>
                  </a:lnTo>
                  <a:lnTo>
                    <a:pt x="16183"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53" name="Freeform 162">
              <a:extLst>
                <a:ext uri="{FF2B5EF4-FFF2-40B4-BE49-F238E27FC236}">
                  <a16:creationId xmlns:a16="http://schemas.microsoft.com/office/drawing/2014/main" id="{5630B5E1-BA7C-9A67-2A13-FA99707747A4}"/>
                </a:ext>
              </a:extLst>
            </p:cNvPr>
            <p:cNvSpPr/>
            <p:nvPr/>
          </p:nvSpPr>
          <p:spPr>
            <a:xfrm>
              <a:off x="4209173" y="5906484"/>
              <a:ext cx="17135" cy="17131"/>
            </a:xfrm>
            <a:custGeom>
              <a:avLst/>
              <a:gdLst>
                <a:gd name="connsiteX0" fmla="*/ 15232 w 17135"/>
                <a:gd name="connsiteY0" fmla="*/ 952 h 17131"/>
                <a:gd name="connsiteX1" fmla="*/ 15232 w 17135"/>
                <a:gd name="connsiteY1" fmla="*/ 952 h 17131"/>
                <a:gd name="connsiteX2" fmla="*/ 0 w 17135"/>
                <a:gd name="connsiteY2" fmla="*/ 15228 h 17131"/>
                <a:gd name="connsiteX3" fmla="*/ 0 w 17135"/>
                <a:gd name="connsiteY3" fmla="*/ 15228 h 17131"/>
                <a:gd name="connsiteX4" fmla="*/ 0 w 17135"/>
                <a:gd name="connsiteY4" fmla="*/ 16180 h 17131"/>
                <a:gd name="connsiteX5" fmla="*/ 0 w 17135"/>
                <a:gd name="connsiteY5" fmla="*/ 17132 h 17131"/>
                <a:gd name="connsiteX6" fmla="*/ 952 w 17135"/>
                <a:gd name="connsiteY6" fmla="*/ 17132 h 17131"/>
                <a:gd name="connsiteX7" fmla="*/ 1904 w 17135"/>
                <a:gd name="connsiteY7" fmla="*/ 17132 h 17131"/>
                <a:gd name="connsiteX8" fmla="*/ 17135 w 17135"/>
                <a:gd name="connsiteY8" fmla="*/ 1904 h 17131"/>
                <a:gd name="connsiteX9" fmla="*/ 17135 w 17135"/>
                <a:gd name="connsiteY9" fmla="*/ 1904 h 17131"/>
                <a:gd name="connsiteX10" fmla="*/ 17135 w 17135"/>
                <a:gd name="connsiteY10" fmla="*/ 952 h 17131"/>
                <a:gd name="connsiteX11" fmla="*/ 17135 w 17135"/>
                <a:gd name="connsiteY11" fmla="*/ 952 h 17131"/>
                <a:gd name="connsiteX12" fmla="*/ 15232 w 17135"/>
                <a:gd name="connsiteY12" fmla="*/ 0 h 17131"/>
                <a:gd name="connsiteX13" fmla="*/ 15232 w 17135"/>
                <a:gd name="connsiteY13" fmla="*/ 0 h 17131"/>
                <a:gd name="connsiteX14" fmla="*/ 15232 w 17135"/>
                <a:gd name="connsiteY14" fmla="*/ 952 h 17131"/>
                <a:gd name="connsiteX15" fmla="*/ 15232 w 17135"/>
                <a:gd name="connsiteY15" fmla="*/ 952 h 17131"/>
                <a:gd name="connsiteX16" fmla="*/ 15232 w 17135"/>
                <a:gd name="connsiteY16" fmla="*/ 952 h 17131"/>
                <a:gd name="connsiteX17" fmla="*/ 16183 w 17135"/>
                <a:gd name="connsiteY17" fmla="*/ 952 h 17131"/>
                <a:gd name="connsiteX18" fmla="*/ 16183 w 17135"/>
                <a:gd name="connsiteY18" fmla="*/ 1904 h 17131"/>
                <a:gd name="connsiteX19" fmla="*/ 952 w 17135"/>
                <a:gd name="connsiteY19" fmla="*/ 16180 h 17131"/>
                <a:gd name="connsiteX20" fmla="*/ 0 w 17135"/>
                <a:gd name="connsiteY20" fmla="*/ 16180 h 17131"/>
                <a:gd name="connsiteX21" fmla="*/ 0 w 17135"/>
                <a:gd name="connsiteY21" fmla="*/ 15228 h 17131"/>
                <a:gd name="connsiteX22" fmla="*/ 15232 w 17135"/>
                <a:gd name="connsiteY22" fmla="*/ 952 h 17131"/>
                <a:gd name="connsiteX23" fmla="*/ 15232 w 17135"/>
                <a:gd name="connsiteY23" fmla="*/ 952 h 17131"/>
                <a:gd name="connsiteX24" fmla="*/ 15232 w 17135"/>
                <a:gd name="connsiteY24" fmla="*/ 952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5232" y="952"/>
                  </a:moveTo>
                  <a:lnTo>
                    <a:pt x="15232" y="952"/>
                  </a:lnTo>
                  <a:lnTo>
                    <a:pt x="0" y="15228"/>
                  </a:lnTo>
                  <a:lnTo>
                    <a:pt x="0" y="15228"/>
                  </a:lnTo>
                  <a:lnTo>
                    <a:pt x="0" y="16180"/>
                  </a:lnTo>
                  <a:lnTo>
                    <a:pt x="0" y="17132"/>
                  </a:lnTo>
                  <a:lnTo>
                    <a:pt x="952" y="17132"/>
                  </a:lnTo>
                  <a:lnTo>
                    <a:pt x="1904" y="17132"/>
                  </a:lnTo>
                  <a:lnTo>
                    <a:pt x="17135" y="1904"/>
                  </a:lnTo>
                  <a:lnTo>
                    <a:pt x="17135" y="1904"/>
                  </a:lnTo>
                  <a:lnTo>
                    <a:pt x="17135" y="952"/>
                  </a:lnTo>
                  <a:lnTo>
                    <a:pt x="17135" y="952"/>
                  </a:lnTo>
                  <a:lnTo>
                    <a:pt x="15232" y="0"/>
                  </a:lnTo>
                  <a:lnTo>
                    <a:pt x="15232" y="0"/>
                  </a:lnTo>
                  <a:lnTo>
                    <a:pt x="15232" y="952"/>
                  </a:lnTo>
                  <a:lnTo>
                    <a:pt x="15232" y="952"/>
                  </a:lnTo>
                  <a:lnTo>
                    <a:pt x="15232" y="952"/>
                  </a:lnTo>
                  <a:lnTo>
                    <a:pt x="16183" y="952"/>
                  </a:lnTo>
                  <a:lnTo>
                    <a:pt x="16183" y="1904"/>
                  </a:lnTo>
                  <a:lnTo>
                    <a:pt x="952" y="16180"/>
                  </a:lnTo>
                  <a:lnTo>
                    <a:pt x="0" y="16180"/>
                  </a:lnTo>
                  <a:lnTo>
                    <a:pt x="0" y="15228"/>
                  </a:lnTo>
                  <a:lnTo>
                    <a:pt x="15232" y="952"/>
                  </a:lnTo>
                  <a:lnTo>
                    <a:pt x="15232" y="952"/>
                  </a:lnTo>
                  <a:lnTo>
                    <a:pt x="1523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54" name="Freeform 163">
              <a:extLst>
                <a:ext uri="{FF2B5EF4-FFF2-40B4-BE49-F238E27FC236}">
                  <a16:creationId xmlns:a16="http://schemas.microsoft.com/office/drawing/2014/main" id="{4E85D22A-B3AC-C615-8DF2-D4E649612E67}"/>
                </a:ext>
              </a:extLst>
            </p:cNvPr>
            <p:cNvSpPr/>
            <p:nvPr/>
          </p:nvSpPr>
          <p:spPr>
            <a:xfrm>
              <a:off x="4207269" y="5904580"/>
              <a:ext cx="10471" cy="10468"/>
            </a:xfrm>
            <a:custGeom>
              <a:avLst/>
              <a:gdLst>
                <a:gd name="connsiteX0" fmla="*/ 0 w 10471"/>
                <a:gd name="connsiteY0" fmla="*/ 3807 h 10468"/>
                <a:gd name="connsiteX1" fmla="*/ 5712 w 10471"/>
                <a:gd name="connsiteY1" fmla="*/ 10469 h 10468"/>
                <a:gd name="connsiteX2" fmla="*/ 10472 w 10471"/>
                <a:gd name="connsiteY2" fmla="*/ 6662 h 10468"/>
                <a:gd name="connsiteX3" fmla="*/ 3808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0" y="3807"/>
                  </a:moveTo>
                  <a:lnTo>
                    <a:pt x="5712" y="10469"/>
                  </a:lnTo>
                  <a:lnTo>
                    <a:pt x="10472" y="6662"/>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55" name="Freeform 164">
              <a:extLst>
                <a:ext uri="{FF2B5EF4-FFF2-40B4-BE49-F238E27FC236}">
                  <a16:creationId xmlns:a16="http://schemas.microsoft.com/office/drawing/2014/main" id="{1364D785-D1DD-6DF2-D870-845FF88A0E2A}"/>
                </a:ext>
              </a:extLst>
            </p:cNvPr>
            <p:cNvSpPr/>
            <p:nvPr/>
          </p:nvSpPr>
          <p:spPr>
            <a:xfrm>
              <a:off x="4207269" y="5904580"/>
              <a:ext cx="10471" cy="11420"/>
            </a:xfrm>
            <a:custGeom>
              <a:avLst/>
              <a:gdLst>
                <a:gd name="connsiteX0" fmla="*/ 0 w 10471"/>
                <a:gd name="connsiteY0" fmla="*/ 3807 h 11420"/>
                <a:gd name="connsiteX1" fmla="*/ 5712 w 10471"/>
                <a:gd name="connsiteY1" fmla="*/ 10469 h 11420"/>
                <a:gd name="connsiteX2" fmla="*/ 5712 w 10471"/>
                <a:gd name="connsiteY2" fmla="*/ 11421 h 11420"/>
                <a:gd name="connsiteX3" fmla="*/ 10472 w 10471"/>
                <a:gd name="connsiteY3" fmla="*/ 6662 h 11420"/>
                <a:gd name="connsiteX4" fmla="*/ 10472 w 10471"/>
                <a:gd name="connsiteY4" fmla="*/ 6662 h 11420"/>
                <a:gd name="connsiteX5" fmla="*/ 3808 w 10471"/>
                <a:gd name="connsiteY5" fmla="*/ 0 h 11420"/>
                <a:gd name="connsiteX6" fmla="*/ 3808 w 10471"/>
                <a:gd name="connsiteY6" fmla="*/ 0 h 11420"/>
                <a:gd name="connsiteX7" fmla="*/ 0 w 10471"/>
                <a:gd name="connsiteY7" fmla="*/ 3807 h 11420"/>
                <a:gd name="connsiteX8" fmla="*/ 0 w 10471"/>
                <a:gd name="connsiteY8" fmla="*/ 3807 h 11420"/>
                <a:gd name="connsiteX9" fmla="*/ 3808 w 10471"/>
                <a:gd name="connsiteY9" fmla="*/ 952 h 11420"/>
                <a:gd name="connsiteX10" fmla="*/ 9520 w 10471"/>
                <a:gd name="connsiteY10" fmla="*/ 6662 h 11420"/>
                <a:gd name="connsiteX11" fmla="*/ 5712 w 10471"/>
                <a:gd name="connsiteY11" fmla="*/ 10469 h 11420"/>
                <a:gd name="connsiteX12" fmla="*/ 0 w 10471"/>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71" h="11420">
                  <a:moveTo>
                    <a:pt x="0" y="3807"/>
                  </a:moveTo>
                  <a:lnTo>
                    <a:pt x="5712" y="10469"/>
                  </a:lnTo>
                  <a:lnTo>
                    <a:pt x="5712" y="11421"/>
                  </a:lnTo>
                  <a:lnTo>
                    <a:pt x="10472" y="6662"/>
                  </a:lnTo>
                  <a:lnTo>
                    <a:pt x="10472" y="6662"/>
                  </a:lnTo>
                  <a:lnTo>
                    <a:pt x="3808" y="0"/>
                  </a:lnTo>
                  <a:lnTo>
                    <a:pt x="3808" y="0"/>
                  </a:lnTo>
                  <a:lnTo>
                    <a:pt x="0" y="3807"/>
                  </a:lnTo>
                  <a:lnTo>
                    <a:pt x="0" y="3807"/>
                  </a:lnTo>
                  <a:lnTo>
                    <a:pt x="3808" y="952"/>
                  </a:lnTo>
                  <a:lnTo>
                    <a:pt x="9520" y="6662"/>
                  </a:lnTo>
                  <a:lnTo>
                    <a:pt x="5712" y="10469"/>
                  </a:lnTo>
                  <a:lnTo>
                    <a:pt x="0"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56" name="Freeform 165">
              <a:extLst>
                <a:ext uri="{FF2B5EF4-FFF2-40B4-BE49-F238E27FC236}">
                  <a16:creationId xmlns:a16="http://schemas.microsoft.com/office/drawing/2014/main" id="{8338A67A-577B-BA06-1831-6E450BB49540}"/>
                </a:ext>
              </a:extLst>
            </p:cNvPr>
            <p:cNvSpPr/>
            <p:nvPr/>
          </p:nvSpPr>
          <p:spPr>
            <a:xfrm>
              <a:off x="4204414" y="5901725"/>
              <a:ext cx="6663" cy="6662"/>
            </a:xfrm>
            <a:custGeom>
              <a:avLst/>
              <a:gdLst>
                <a:gd name="connsiteX0" fmla="*/ 4760 w 6663"/>
                <a:gd name="connsiteY0" fmla="*/ 0 h 6662"/>
                <a:gd name="connsiteX1" fmla="*/ 3808 w 6663"/>
                <a:gd name="connsiteY1" fmla="*/ 952 h 6662"/>
                <a:gd name="connsiteX2" fmla="*/ 4760 w 6663"/>
                <a:gd name="connsiteY2" fmla="*/ 1904 h 6662"/>
                <a:gd name="connsiteX3" fmla="*/ 3808 w 6663"/>
                <a:gd name="connsiteY3" fmla="*/ 2855 h 6662"/>
                <a:gd name="connsiteX4" fmla="*/ 2856 w 6663"/>
                <a:gd name="connsiteY4" fmla="*/ 1904 h 6662"/>
                <a:gd name="connsiteX5" fmla="*/ 1904 w 6663"/>
                <a:gd name="connsiteY5" fmla="*/ 2855 h 6662"/>
                <a:gd name="connsiteX6" fmla="*/ 2856 w 6663"/>
                <a:gd name="connsiteY6" fmla="*/ 3807 h 6662"/>
                <a:gd name="connsiteX7" fmla="*/ 1904 w 6663"/>
                <a:gd name="connsiteY7" fmla="*/ 4759 h 6662"/>
                <a:gd name="connsiteX8" fmla="*/ 952 w 6663"/>
                <a:gd name="connsiteY8" fmla="*/ 3807 h 6662"/>
                <a:gd name="connsiteX9" fmla="*/ 0 w 6663"/>
                <a:gd name="connsiteY9" fmla="*/ 4759 h 6662"/>
                <a:gd name="connsiteX10" fmla="*/ 1904 w 6663"/>
                <a:gd name="connsiteY10" fmla="*/ 6662 h 6662"/>
                <a:gd name="connsiteX11" fmla="*/ 2856 w 6663"/>
                <a:gd name="connsiteY11" fmla="*/ 6662 h 6662"/>
                <a:gd name="connsiteX12" fmla="*/ 6664 w 6663"/>
                <a:gd name="connsiteY12" fmla="*/ 2855 h 6662"/>
                <a:gd name="connsiteX13" fmla="*/ 6664 w 6663"/>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4760" y="0"/>
                  </a:moveTo>
                  <a:lnTo>
                    <a:pt x="3808" y="952"/>
                  </a:lnTo>
                  <a:lnTo>
                    <a:pt x="4760" y="1904"/>
                  </a:lnTo>
                  <a:lnTo>
                    <a:pt x="3808" y="2855"/>
                  </a:lnTo>
                  <a:lnTo>
                    <a:pt x="2856" y="1904"/>
                  </a:lnTo>
                  <a:lnTo>
                    <a:pt x="1904" y="2855"/>
                  </a:lnTo>
                  <a:lnTo>
                    <a:pt x="2856" y="3807"/>
                  </a:lnTo>
                  <a:lnTo>
                    <a:pt x="1904" y="4759"/>
                  </a:lnTo>
                  <a:lnTo>
                    <a:pt x="952" y="3807"/>
                  </a:lnTo>
                  <a:lnTo>
                    <a:pt x="0" y="4759"/>
                  </a:lnTo>
                  <a:lnTo>
                    <a:pt x="1904" y="6662"/>
                  </a:lnTo>
                  <a:lnTo>
                    <a:pt x="2856" y="6662"/>
                  </a:lnTo>
                  <a:lnTo>
                    <a:pt x="6664" y="2855"/>
                  </a:lnTo>
                  <a:lnTo>
                    <a:pt x="6664"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57" name="Freeform 166">
              <a:extLst>
                <a:ext uri="{FF2B5EF4-FFF2-40B4-BE49-F238E27FC236}">
                  <a16:creationId xmlns:a16="http://schemas.microsoft.com/office/drawing/2014/main" id="{75E8E5E1-44F9-F124-F304-B3E355971E5B}"/>
                </a:ext>
              </a:extLst>
            </p:cNvPr>
            <p:cNvSpPr/>
            <p:nvPr/>
          </p:nvSpPr>
          <p:spPr>
            <a:xfrm>
              <a:off x="4203462" y="5900773"/>
              <a:ext cx="8567" cy="8565"/>
            </a:xfrm>
            <a:custGeom>
              <a:avLst/>
              <a:gdLst>
                <a:gd name="connsiteX0" fmla="*/ 5712 w 8567"/>
                <a:gd name="connsiteY0" fmla="*/ 952 h 8565"/>
                <a:gd name="connsiteX1" fmla="*/ 5712 w 8567"/>
                <a:gd name="connsiteY1" fmla="*/ 952 h 8565"/>
                <a:gd name="connsiteX2" fmla="*/ 4760 w 8567"/>
                <a:gd name="connsiteY2" fmla="*/ 1904 h 8565"/>
                <a:gd name="connsiteX3" fmla="*/ 4760 w 8567"/>
                <a:gd name="connsiteY3" fmla="*/ 1904 h 8565"/>
                <a:gd name="connsiteX4" fmla="*/ 5712 w 8567"/>
                <a:gd name="connsiteY4" fmla="*/ 2855 h 8565"/>
                <a:gd name="connsiteX5" fmla="*/ 4760 w 8567"/>
                <a:gd name="connsiteY5" fmla="*/ 2855 h 8565"/>
                <a:gd name="connsiteX6" fmla="*/ 4760 w 8567"/>
                <a:gd name="connsiteY6" fmla="*/ 2855 h 8565"/>
                <a:gd name="connsiteX7" fmla="*/ 3808 w 8567"/>
                <a:gd name="connsiteY7" fmla="*/ 2855 h 8565"/>
                <a:gd name="connsiteX8" fmla="*/ 2856 w 8567"/>
                <a:gd name="connsiteY8" fmla="*/ 3807 h 8565"/>
                <a:gd name="connsiteX9" fmla="*/ 1904 w 8567"/>
                <a:gd name="connsiteY9" fmla="*/ 3807 h 8565"/>
                <a:gd name="connsiteX10" fmla="*/ 2856 w 8567"/>
                <a:gd name="connsiteY10" fmla="*/ 4759 h 8565"/>
                <a:gd name="connsiteX11" fmla="*/ 2856 w 8567"/>
                <a:gd name="connsiteY11" fmla="*/ 4759 h 8565"/>
                <a:gd name="connsiteX12" fmla="*/ 1904 w 8567"/>
                <a:gd name="connsiteY12" fmla="*/ 4759 h 8565"/>
                <a:gd name="connsiteX13" fmla="*/ 1904 w 8567"/>
                <a:gd name="connsiteY13" fmla="*/ 4759 h 8565"/>
                <a:gd name="connsiteX14" fmla="*/ 952 w 8567"/>
                <a:gd name="connsiteY14" fmla="*/ 5711 h 8565"/>
                <a:gd name="connsiteX15" fmla="*/ 0 w 8567"/>
                <a:gd name="connsiteY15" fmla="*/ 5711 h 8565"/>
                <a:gd name="connsiteX16" fmla="*/ 2856 w 8567"/>
                <a:gd name="connsiteY16" fmla="*/ 8566 h 8565"/>
                <a:gd name="connsiteX17" fmla="*/ 2856 w 8567"/>
                <a:gd name="connsiteY17" fmla="*/ 8566 h 8565"/>
                <a:gd name="connsiteX18" fmla="*/ 3808 w 8567"/>
                <a:gd name="connsiteY18" fmla="*/ 8566 h 8565"/>
                <a:gd name="connsiteX19" fmla="*/ 3808 w 8567"/>
                <a:gd name="connsiteY19" fmla="*/ 8566 h 8565"/>
                <a:gd name="connsiteX20" fmla="*/ 7616 w 8567"/>
                <a:gd name="connsiteY20" fmla="*/ 3807 h 8565"/>
                <a:gd name="connsiteX21" fmla="*/ 8568 w 8567"/>
                <a:gd name="connsiteY21" fmla="*/ 3807 h 8565"/>
                <a:gd name="connsiteX22" fmla="*/ 8568 w 8567"/>
                <a:gd name="connsiteY22" fmla="*/ 2855 h 8565"/>
                <a:gd name="connsiteX23" fmla="*/ 8568 w 8567"/>
                <a:gd name="connsiteY23" fmla="*/ 2855 h 8565"/>
                <a:gd name="connsiteX24" fmla="*/ 6664 w 8567"/>
                <a:gd name="connsiteY24" fmla="*/ 952 h 8565"/>
                <a:gd name="connsiteX25" fmla="*/ 5712 w 8567"/>
                <a:gd name="connsiteY25" fmla="*/ 0 h 8565"/>
                <a:gd name="connsiteX26" fmla="*/ 5712 w 8567"/>
                <a:gd name="connsiteY26" fmla="*/ 952 h 8565"/>
                <a:gd name="connsiteX27" fmla="*/ 5712 w 8567"/>
                <a:gd name="connsiteY27" fmla="*/ 952 h 8565"/>
                <a:gd name="connsiteX28" fmla="*/ 5712 w 8567"/>
                <a:gd name="connsiteY28" fmla="*/ 952 h 8565"/>
                <a:gd name="connsiteX29" fmla="*/ 7616 w 8567"/>
                <a:gd name="connsiteY29" fmla="*/ 2855 h 8565"/>
                <a:gd name="connsiteX30" fmla="*/ 7616 w 8567"/>
                <a:gd name="connsiteY30" fmla="*/ 3807 h 8565"/>
                <a:gd name="connsiteX31" fmla="*/ 3808 w 8567"/>
                <a:gd name="connsiteY31" fmla="*/ 7614 h 8565"/>
                <a:gd name="connsiteX32" fmla="*/ 2856 w 8567"/>
                <a:gd name="connsiteY32" fmla="*/ 7614 h 8565"/>
                <a:gd name="connsiteX33" fmla="*/ 952 w 8567"/>
                <a:gd name="connsiteY33" fmla="*/ 5711 h 8565"/>
                <a:gd name="connsiteX34" fmla="*/ 1904 w 8567"/>
                <a:gd name="connsiteY34" fmla="*/ 5711 h 8565"/>
                <a:gd name="connsiteX35" fmla="*/ 2856 w 8567"/>
                <a:gd name="connsiteY35" fmla="*/ 5711 h 8565"/>
                <a:gd name="connsiteX36" fmla="*/ 2856 w 8567"/>
                <a:gd name="connsiteY36" fmla="*/ 5711 h 8565"/>
                <a:gd name="connsiteX37" fmla="*/ 3808 w 8567"/>
                <a:gd name="connsiteY37" fmla="*/ 4759 h 8565"/>
                <a:gd name="connsiteX38" fmla="*/ 3808 w 8567"/>
                <a:gd name="connsiteY38" fmla="*/ 4759 h 8565"/>
                <a:gd name="connsiteX39" fmla="*/ 2856 w 8567"/>
                <a:gd name="connsiteY39" fmla="*/ 3807 h 8565"/>
                <a:gd name="connsiteX40" fmla="*/ 3808 w 8567"/>
                <a:gd name="connsiteY40" fmla="*/ 2855 h 8565"/>
                <a:gd name="connsiteX41" fmla="*/ 4760 w 8567"/>
                <a:gd name="connsiteY41" fmla="*/ 3807 h 8565"/>
                <a:gd name="connsiteX42" fmla="*/ 4760 w 8567"/>
                <a:gd name="connsiteY42" fmla="*/ 3807 h 8565"/>
                <a:gd name="connsiteX43" fmla="*/ 5712 w 8567"/>
                <a:gd name="connsiteY43" fmla="*/ 2855 h 8565"/>
                <a:gd name="connsiteX44" fmla="*/ 5712 w 8567"/>
                <a:gd name="connsiteY44" fmla="*/ 2855 h 8565"/>
                <a:gd name="connsiteX45" fmla="*/ 5712 w 8567"/>
                <a:gd name="connsiteY45" fmla="*/ 1904 h 8565"/>
                <a:gd name="connsiteX46" fmla="*/ 6664 w 8567"/>
                <a:gd name="connsiteY46" fmla="*/ 952 h 8565"/>
                <a:gd name="connsiteX47" fmla="*/ 5712 w 8567"/>
                <a:gd name="connsiteY47" fmla="*/ 952 h 8565"/>
                <a:gd name="connsiteX48" fmla="*/ 5712 w 8567"/>
                <a:gd name="connsiteY48" fmla="*/ 952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8565">
                  <a:moveTo>
                    <a:pt x="5712" y="952"/>
                  </a:moveTo>
                  <a:lnTo>
                    <a:pt x="5712" y="952"/>
                  </a:lnTo>
                  <a:lnTo>
                    <a:pt x="4760" y="1904"/>
                  </a:lnTo>
                  <a:lnTo>
                    <a:pt x="4760" y="1904"/>
                  </a:lnTo>
                  <a:lnTo>
                    <a:pt x="5712" y="2855"/>
                  </a:lnTo>
                  <a:lnTo>
                    <a:pt x="4760" y="2855"/>
                  </a:lnTo>
                  <a:lnTo>
                    <a:pt x="4760" y="2855"/>
                  </a:lnTo>
                  <a:lnTo>
                    <a:pt x="3808" y="2855"/>
                  </a:lnTo>
                  <a:lnTo>
                    <a:pt x="2856" y="3807"/>
                  </a:lnTo>
                  <a:lnTo>
                    <a:pt x="1904" y="3807"/>
                  </a:lnTo>
                  <a:lnTo>
                    <a:pt x="2856" y="4759"/>
                  </a:lnTo>
                  <a:lnTo>
                    <a:pt x="2856" y="4759"/>
                  </a:lnTo>
                  <a:lnTo>
                    <a:pt x="1904" y="4759"/>
                  </a:lnTo>
                  <a:lnTo>
                    <a:pt x="1904" y="4759"/>
                  </a:lnTo>
                  <a:lnTo>
                    <a:pt x="952" y="5711"/>
                  </a:lnTo>
                  <a:lnTo>
                    <a:pt x="0" y="5711"/>
                  </a:lnTo>
                  <a:lnTo>
                    <a:pt x="2856" y="8566"/>
                  </a:lnTo>
                  <a:lnTo>
                    <a:pt x="2856" y="8566"/>
                  </a:lnTo>
                  <a:lnTo>
                    <a:pt x="3808" y="8566"/>
                  </a:lnTo>
                  <a:lnTo>
                    <a:pt x="3808" y="8566"/>
                  </a:lnTo>
                  <a:lnTo>
                    <a:pt x="7616" y="3807"/>
                  </a:lnTo>
                  <a:lnTo>
                    <a:pt x="8568" y="3807"/>
                  </a:lnTo>
                  <a:lnTo>
                    <a:pt x="8568" y="2855"/>
                  </a:lnTo>
                  <a:lnTo>
                    <a:pt x="8568" y="2855"/>
                  </a:lnTo>
                  <a:lnTo>
                    <a:pt x="6664" y="952"/>
                  </a:lnTo>
                  <a:lnTo>
                    <a:pt x="5712" y="0"/>
                  </a:lnTo>
                  <a:lnTo>
                    <a:pt x="5712" y="952"/>
                  </a:lnTo>
                  <a:lnTo>
                    <a:pt x="5712" y="952"/>
                  </a:lnTo>
                  <a:lnTo>
                    <a:pt x="5712" y="952"/>
                  </a:lnTo>
                  <a:lnTo>
                    <a:pt x="7616" y="2855"/>
                  </a:lnTo>
                  <a:lnTo>
                    <a:pt x="7616" y="3807"/>
                  </a:lnTo>
                  <a:lnTo>
                    <a:pt x="3808" y="7614"/>
                  </a:lnTo>
                  <a:lnTo>
                    <a:pt x="2856" y="7614"/>
                  </a:lnTo>
                  <a:lnTo>
                    <a:pt x="952" y="5711"/>
                  </a:lnTo>
                  <a:lnTo>
                    <a:pt x="1904" y="5711"/>
                  </a:lnTo>
                  <a:lnTo>
                    <a:pt x="2856" y="5711"/>
                  </a:lnTo>
                  <a:lnTo>
                    <a:pt x="2856" y="5711"/>
                  </a:lnTo>
                  <a:lnTo>
                    <a:pt x="3808" y="4759"/>
                  </a:lnTo>
                  <a:lnTo>
                    <a:pt x="3808" y="4759"/>
                  </a:lnTo>
                  <a:lnTo>
                    <a:pt x="2856" y="3807"/>
                  </a:lnTo>
                  <a:lnTo>
                    <a:pt x="3808" y="2855"/>
                  </a:lnTo>
                  <a:lnTo>
                    <a:pt x="4760" y="3807"/>
                  </a:lnTo>
                  <a:lnTo>
                    <a:pt x="4760" y="3807"/>
                  </a:lnTo>
                  <a:lnTo>
                    <a:pt x="5712" y="2855"/>
                  </a:lnTo>
                  <a:lnTo>
                    <a:pt x="5712" y="2855"/>
                  </a:lnTo>
                  <a:lnTo>
                    <a:pt x="5712" y="1904"/>
                  </a:lnTo>
                  <a:lnTo>
                    <a:pt x="6664" y="952"/>
                  </a:lnTo>
                  <a:lnTo>
                    <a:pt x="5712" y="952"/>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58" name="Freeform 167">
              <a:extLst>
                <a:ext uri="{FF2B5EF4-FFF2-40B4-BE49-F238E27FC236}">
                  <a16:creationId xmlns:a16="http://schemas.microsoft.com/office/drawing/2014/main" id="{CD8AC21A-407E-D93F-42CE-E6BD33A5CF8A}"/>
                </a:ext>
              </a:extLst>
            </p:cNvPr>
            <p:cNvSpPr/>
            <p:nvPr/>
          </p:nvSpPr>
          <p:spPr>
            <a:xfrm>
              <a:off x="4211077" y="5909339"/>
              <a:ext cx="2856" cy="1903"/>
            </a:xfrm>
            <a:custGeom>
              <a:avLst/>
              <a:gdLst>
                <a:gd name="connsiteX0" fmla="*/ 952 w 2856"/>
                <a:gd name="connsiteY0" fmla="*/ 0 h 1903"/>
                <a:gd name="connsiteX1" fmla="*/ 0 w 2856"/>
                <a:gd name="connsiteY1" fmla="*/ 0 h 1903"/>
                <a:gd name="connsiteX2" fmla="*/ 1904 w 2856"/>
                <a:gd name="connsiteY2" fmla="*/ 1903 h 1903"/>
                <a:gd name="connsiteX3" fmla="*/ 2856 w 2856"/>
                <a:gd name="connsiteY3" fmla="*/ 952 h 1903"/>
              </a:gdLst>
              <a:ahLst/>
              <a:cxnLst>
                <a:cxn ang="0">
                  <a:pos x="connsiteX0" y="connsiteY0"/>
                </a:cxn>
                <a:cxn ang="0">
                  <a:pos x="connsiteX1" y="connsiteY1"/>
                </a:cxn>
                <a:cxn ang="0">
                  <a:pos x="connsiteX2" y="connsiteY2"/>
                </a:cxn>
                <a:cxn ang="0">
                  <a:pos x="connsiteX3" y="connsiteY3"/>
                </a:cxn>
              </a:cxnLst>
              <a:rect l="l" t="t" r="r" b="b"/>
              <a:pathLst>
                <a:path w="2856" h="1903">
                  <a:moveTo>
                    <a:pt x="952" y="0"/>
                  </a:moveTo>
                  <a:lnTo>
                    <a:pt x="0" y="0"/>
                  </a:lnTo>
                  <a:lnTo>
                    <a:pt x="1904" y="1903"/>
                  </a:lnTo>
                  <a:lnTo>
                    <a:pt x="2856"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59" name="Freeform 168">
              <a:extLst>
                <a:ext uri="{FF2B5EF4-FFF2-40B4-BE49-F238E27FC236}">
                  <a16:creationId xmlns:a16="http://schemas.microsoft.com/office/drawing/2014/main" id="{2F69D4FB-56C3-8F0B-ED54-061EAFC67BBC}"/>
                </a:ext>
              </a:extLst>
            </p:cNvPr>
            <p:cNvSpPr/>
            <p:nvPr/>
          </p:nvSpPr>
          <p:spPr>
            <a:xfrm>
              <a:off x="4202510" y="5909339"/>
              <a:ext cx="6663" cy="7613"/>
            </a:xfrm>
            <a:custGeom>
              <a:avLst/>
              <a:gdLst>
                <a:gd name="connsiteX0" fmla="*/ 4760 w 6663"/>
                <a:gd name="connsiteY0" fmla="*/ 0 h 7613"/>
                <a:gd name="connsiteX1" fmla="*/ 3808 w 6663"/>
                <a:gd name="connsiteY1" fmla="*/ 1903 h 7613"/>
                <a:gd name="connsiteX2" fmla="*/ 4760 w 6663"/>
                <a:gd name="connsiteY2" fmla="*/ 1903 h 7613"/>
                <a:gd name="connsiteX3" fmla="*/ 3808 w 6663"/>
                <a:gd name="connsiteY3" fmla="*/ 2855 h 7613"/>
                <a:gd name="connsiteX4" fmla="*/ 2856 w 6663"/>
                <a:gd name="connsiteY4" fmla="*/ 1903 h 7613"/>
                <a:gd name="connsiteX5" fmla="*/ 1904 w 6663"/>
                <a:gd name="connsiteY5" fmla="*/ 3807 h 7613"/>
                <a:gd name="connsiteX6" fmla="*/ 2856 w 6663"/>
                <a:gd name="connsiteY6" fmla="*/ 3807 h 7613"/>
                <a:gd name="connsiteX7" fmla="*/ 1904 w 6663"/>
                <a:gd name="connsiteY7" fmla="*/ 4759 h 7613"/>
                <a:gd name="connsiteX8" fmla="*/ 952 w 6663"/>
                <a:gd name="connsiteY8" fmla="*/ 3807 h 7613"/>
                <a:gd name="connsiteX9" fmla="*/ 0 w 6663"/>
                <a:gd name="connsiteY9" fmla="*/ 5710 h 7613"/>
                <a:gd name="connsiteX10" fmla="*/ 952 w 6663"/>
                <a:gd name="connsiteY10" fmla="*/ 7614 h 7613"/>
                <a:gd name="connsiteX11" fmla="*/ 1904 w 6663"/>
                <a:gd name="connsiteY11" fmla="*/ 7614 h 7613"/>
                <a:gd name="connsiteX12" fmla="*/ 6664 w 6663"/>
                <a:gd name="connsiteY12" fmla="*/ 2855 h 7613"/>
                <a:gd name="connsiteX13" fmla="*/ 6664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4760" y="0"/>
                  </a:moveTo>
                  <a:lnTo>
                    <a:pt x="3808" y="1903"/>
                  </a:lnTo>
                  <a:lnTo>
                    <a:pt x="4760" y="1903"/>
                  </a:lnTo>
                  <a:lnTo>
                    <a:pt x="3808" y="2855"/>
                  </a:lnTo>
                  <a:lnTo>
                    <a:pt x="2856" y="1903"/>
                  </a:lnTo>
                  <a:lnTo>
                    <a:pt x="1904" y="3807"/>
                  </a:lnTo>
                  <a:lnTo>
                    <a:pt x="2856" y="3807"/>
                  </a:lnTo>
                  <a:lnTo>
                    <a:pt x="1904" y="4759"/>
                  </a:lnTo>
                  <a:lnTo>
                    <a:pt x="952" y="3807"/>
                  </a:lnTo>
                  <a:lnTo>
                    <a:pt x="0" y="5710"/>
                  </a:lnTo>
                  <a:lnTo>
                    <a:pt x="952" y="7614"/>
                  </a:lnTo>
                  <a:lnTo>
                    <a:pt x="1904" y="7614"/>
                  </a:lnTo>
                  <a:lnTo>
                    <a:pt x="6664" y="2855"/>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60" name="Freeform 169">
              <a:extLst>
                <a:ext uri="{FF2B5EF4-FFF2-40B4-BE49-F238E27FC236}">
                  <a16:creationId xmlns:a16="http://schemas.microsoft.com/office/drawing/2014/main" id="{74A5841E-A320-C161-C672-C65B3E8487AC}"/>
                </a:ext>
              </a:extLst>
            </p:cNvPr>
            <p:cNvSpPr/>
            <p:nvPr/>
          </p:nvSpPr>
          <p:spPr>
            <a:xfrm>
              <a:off x="4201557" y="5909339"/>
              <a:ext cx="7615" cy="7613"/>
            </a:xfrm>
            <a:custGeom>
              <a:avLst/>
              <a:gdLst>
                <a:gd name="connsiteX0" fmla="*/ 5712 w 7615"/>
                <a:gd name="connsiteY0" fmla="*/ 0 h 7613"/>
                <a:gd name="connsiteX1" fmla="*/ 5712 w 7615"/>
                <a:gd name="connsiteY1" fmla="*/ 0 h 7613"/>
                <a:gd name="connsiteX2" fmla="*/ 4760 w 7615"/>
                <a:gd name="connsiteY2" fmla="*/ 952 h 7613"/>
                <a:gd name="connsiteX3" fmla="*/ 3808 w 7615"/>
                <a:gd name="connsiteY3" fmla="*/ 1903 h 7613"/>
                <a:gd name="connsiteX4" fmla="*/ 4760 w 7615"/>
                <a:gd name="connsiteY4" fmla="*/ 1903 h 7613"/>
                <a:gd name="connsiteX5" fmla="*/ 4760 w 7615"/>
                <a:gd name="connsiteY5" fmla="*/ 2855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3807 h 7613"/>
                <a:gd name="connsiteX10" fmla="*/ 2856 w 7615"/>
                <a:gd name="connsiteY10" fmla="*/ 3807 h 7613"/>
                <a:gd name="connsiteX11" fmla="*/ 2856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5710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3807 h 7613"/>
                <a:gd name="connsiteX21" fmla="*/ 7616 w 7615"/>
                <a:gd name="connsiteY21" fmla="*/ 3807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952 h 7613"/>
                <a:gd name="connsiteX29" fmla="*/ 7616 w 7615"/>
                <a:gd name="connsiteY29" fmla="*/ 2855 h 7613"/>
                <a:gd name="connsiteX30" fmla="*/ 7616 w 7615"/>
                <a:gd name="connsiteY30" fmla="*/ 2855 h 7613"/>
                <a:gd name="connsiteX31" fmla="*/ 2856 w 7615"/>
                <a:gd name="connsiteY31" fmla="*/ 6662 h 7613"/>
                <a:gd name="connsiteX32" fmla="*/ 2856 w 7615"/>
                <a:gd name="connsiteY32" fmla="*/ 6662 h 7613"/>
                <a:gd name="connsiteX33" fmla="*/ 952 w 7615"/>
                <a:gd name="connsiteY33" fmla="*/ 5710 h 7613"/>
                <a:gd name="connsiteX34" fmla="*/ 1904 w 7615"/>
                <a:gd name="connsiteY34" fmla="*/ 4759 h 7613"/>
                <a:gd name="connsiteX35" fmla="*/ 1904 w 7615"/>
                <a:gd name="connsiteY35" fmla="*/ 5710 h 7613"/>
                <a:gd name="connsiteX36" fmla="*/ 2856 w 7615"/>
                <a:gd name="connsiteY36" fmla="*/ 5710 h 7613"/>
                <a:gd name="connsiteX37" fmla="*/ 3808 w 7615"/>
                <a:gd name="connsiteY37" fmla="*/ 4759 h 7613"/>
                <a:gd name="connsiteX38" fmla="*/ 3808 w 7615"/>
                <a:gd name="connsiteY38" fmla="*/ 3807 h 7613"/>
                <a:gd name="connsiteX39" fmla="*/ 2856 w 7615"/>
                <a:gd name="connsiteY39" fmla="*/ 3807 h 7613"/>
                <a:gd name="connsiteX40" fmla="*/ 3808 w 7615"/>
                <a:gd name="connsiteY40" fmla="*/ 2855 h 7613"/>
                <a:gd name="connsiteX41" fmla="*/ 4760 w 7615"/>
                <a:gd name="connsiteY41" fmla="*/ 2855 h 7613"/>
                <a:gd name="connsiteX42" fmla="*/ 4760 w 7615"/>
                <a:gd name="connsiteY42" fmla="*/ 3807 h 7613"/>
                <a:gd name="connsiteX43" fmla="*/ 5712 w 7615"/>
                <a:gd name="connsiteY43" fmla="*/ 2855 h 7613"/>
                <a:gd name="connsiteX44" fmla="*/ 5712 w 7615"/>
                <a:gd name="connsiteY44" fmla="*/ 1903 h 7613"/>
                <a:gd name="connsiteX45" fmla="*/ 4760 w 7615"/>
                <a:gd name="connsiteY45" fmla="*/ 1903 h 7613"/>
                <a:gd name="connsiteX46" fmla="*/ 5712 w 7615"/>
                <a:gd name="connsiteY46" fmla="*/ 952 h 7613"/>
                <a:gd name="connsiteX47" fmla="*/ 5712 w 7615"/>
                <a:gd name="connsiteY47" fmla="*/ 0 h 7613"/>
                <a:gd name="connsiteX48" fmla="*/ 5712 w 7615"/>
                <a:gd name="connsiteY48"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4760" y="952"/>
                  </a:lnTo>
                  <a:lnTo>
                    <a:pt x="3808" y="1903"/>
                  </a:lnTo>
                  <a:lnTo>
                    <a:pt x="4760" y="1903"/>
                  </a:lnTo>
                  <a:lnTo>
                    <a:pt x="4760" y="2855"/>
                  </a:lnTo>
                  <a:lnTo>
                    <a:pt x="3808" y="1903"/>
                  </a:lnTo>
                  <a:lnTo>
                    <a:pt x="3808" y="1903"/>
                  </a:lnTo>
                  <a:lnTo>
                    <a:pt x="1904" y="2855"/>
                  </a:lnTo>
                  <a:lnTo>
                    <a:pt x="1904" y="3807"/>
                  </a:lnTo>
                  <a:lnTo>
                    <a:pt x="2856" y="3807"/>
                  </a:lnTo>
                  <a:lnTo>
                    <a:pt x="2856" y="4759"/>
                  </a:lnTo>
                  <a:lnTo>
                    <a:pt x="1904" y="3807"/>
                  </a:lnTo>
                  <a:lnTo>
                    <a:pt x="1904" y="3807"/>
                  </a:lnTo>
                  <a:lnTo>
                    <a:pt x="0" y="4759"/>
                  </a:lnTo>
                  <a:lnTo>
                    <a:pt x="0" y="5710"/>
                  </a:lnTo>
                  <a:lnTo>
                    <a:pt x="1904" y="7614"/>
                  </a:lnTo>
                  <a:lnTo>
                    <a:pt x="1904" y="7614"/>
                  </a:lnTo>
                  <a:lnTo>
                    <a:pt x="2856" y="7614"/>
                  </a:lnTo>
                  <a:lnTo>
                    <a:pt x="3808" y="7614"/>
                  </a:lnTo>
                  <a:lnTo>
                    <a:pt x="7616" y="3807"/>
                  </a:lnTo>
                  <a:lnTo>
                    <a:pt x="7616" y="3807"/>
                  </a:lnTo>
                  <a:lnTo>
                    <a:pt x="7616" y="1903"/>
                  </a:lnTo>
                  <a:lnTo>
                    <a:pt x="7616" y="1903"/>
                  </a:lnTo>
                  <a:lnTo>
                    <a:pt x="5712" y="0"/>
                  </a:lnTo>
                  <a:lnTo>
                    <a:pt x="5712" y="0"/>
                  </a:lnTo>
                  <a:lnTo>
                    <a:pt x="5712" y="0"/>
                  </a:lnTo>
                  <a:lnTo>
                    <a:pt x="5712" y="0"/>
                  </a:lnTo>
                  <a:lnTo>
                    <a:pt x="5712" y="952"/>
                  </a:lnTo>
                  <a:lnTo>
                    <a:pt x="7616" y="2855"/>
                  </a:lnTo>
                  <a:lnTo>
                    <a:pt x="7616" y="2855"/>
                  </a:lnTo>
                  <a:lnTo>
                    <a:pt x="2856" y="6662"/>
                  </a:lnTo>
                  <a:lnTo>
                    <a:pt x="2856" y="6662"/>
                  </a:lnTo>
                  <a:lnTo>
                    <a:pt x="952" y="5710"/>
                  </a:lnTo>
                  <a:lnTo>
                    <a:pt x="1904" y="4759"/>
                  </a:lnTo>
                  <a:lnTo>
                    <a:pt x="1904" y="5710"/>
                  </a:lnTo>
                  <a:lnTo>
                    <a:pt x="2856" y="5710"/>
                  </a:lnTo>
                  <a:lnTo>
                    <a:pt x="3808" y="4759"/>
                  </a:lnTo>
                  <a:lnTo>
                    <a:pt x="3808" y="3807"/>
                  </a:lnTo>
                  <a:lnTo>
                    <a:pt x="2856" y="3807"/>
                  </a:lnTo>
                  <a:lnTo>
                    <a:pt x="3808" y="2855"/>
                  </a:lnTo>
                  <a:lnTo>
                    <a:pt x="4760" y="2855"/>
                  </a:lnTo>
                  <a:lnTo>
                    <a:pt x="4760" y="3807"/>
                  </a:lnTo>
                  <a:lnTo>
                    <a:pt x="5712" y="2855"/>
                  </a:lnTo>
                  <a:lnTo>
                    <a:pt x="5712" y="1903"/>
                  </a:lnTo>
                  <a:lnTo>
                    <a:pt x="4760" y="1903"/>
                  </a:lnTo>
                  <a:lnTo>
                    <a:pt x="5712" y="952"/>
                  </a:lnTo>
                  <a:lnTo>
                    <a:pt x="5712" y="0"/>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61" name="Freeform 170">
              <a:extLst>
                <a:ext uri="{FF2B5EF4-FFF2-40B4-BE49-F238E27FC236}">
                  <a16:creationId xmlns:a16="http://schemas.microsoft.com/office/drawing/2014/main" id="{79983586-F9B4-E763-B648-314EC1461437}"/>
                </a:ext>
              </a:extLst>
            </p:cNvPr>
            <p:cNvSpPr/>
            <p:nvPr/>
          </p:nvSpPr>
          <p:spPr>
            <a:xfrm>
              <a:off x="4205366" y="5913146"/>
              <a:ext cx="6663" cy="6662"/>
            </a:xfrm>
            <a:custGeom>
              <a:avLst/>
              <a:gdLst>
                <a:gd name="connsiteX0" fmla="*/ 0 w 6663"/>
                <a:gd name="connsiteY0" fmla="*/ 2855 h 6662"/>
                <a:gd name="connsiteX1" fmla="*/ 2856 w 6663"/>
                <a:gd name="connsiteY1" fmla="*/ 6662 h 6662"/>
                <a:gd name="connsiteX2" fmla="*/ 6664 w 6663"/>
                <a:gd name="connsiteY2" fmla="*/ 2855 h 6662"/>
                <a:gd name="connsiteX3" fmla="*/ 3808 w 6663"/>
                <a:gd name="connsiteY3" fmla="*/ 0 h 6662"/>
              </a:gdLst>
              <a:ahLst/>
              <a:cxnLst>
                <a:cxn ang="0">
                  <a:pos x="connsiteX0" y="connsiteY0"/>
                </a:cxn>
                <a:cxn ang="0">
                  <a:pos x="connsiteX1" y="connsiteY1"/>
                </a:cxn>
                <a:cxn ang="0">
                  <a:pos x="connsiteX2" y="connsiteY2"/>
                </a:cxn>
                <a:cxn ang="0">
                  <a:pos x="connsiteX3" y="connsiteY3"/>
                </a:cxn>
              </a:cxnLst>
              <a:rect l="l" t="t" r="r" b="b"/>
              <a:pathLst>
                <a:path w="6663" h="6662">
                  <a:moveTo>
                    <a:pt x="0" y="2855"/>
                  </a:moveTo>
                  <a:lnTo>
                    <a:pt x="2856" y="6662"/>
                  </a:lnTo>
                  <a:lnTo>
                    <a:pt x="6664"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62" name="Freeform 171">
              <a:extLst>
                <a:ext uri="{FF2B5EF4-FFF2-40B4-BE49-F238E27FC236}">
                  <a16:creationId xmlns:a16="http://schemas.microsoft.com/office/drawing/2014/main" id="{C1EA7747-D839-6D6E-3D56-7E057B7A5767}"/>
                </a:ext>
              </a:extLst>
            </p:cNvPr>
            <p:cNvSpPr/>
            <p:nvPr/>
          </p:nvSpPr>
          <p:spPr>
            <a:xfrm>
              <a:off x="4204414" y="5912194"/>
              <a:ext cx="8567" cy="8565"/>
            </a:xfrm>
            <a:custGeom>
              <a:avLst/>
              <a:gdLst>
                <a:gd name="connsiteX0" fmla="*/ 0 w 8567"/>
                <a:gd name="connsiteY0" fmla="*/ 4759 h 8565"/>
                <a:gd name="connsiteX1" fmla="*/ 3808 w 8567"/>
                <a:gd name="connsiteY1" fmla="*/ 7614 h 8565"/>
                <a:gd name="connsiteX2" fmla="*/ 3808 w 8567"/>
                <a:gd name="connsiteY2" fmla="*/ 8566 h 8565"/>
                <a:gd name="connsiteX3" fmla="*/ 7616 w 8567"/>
                <a:gd name="connsiteY3" fmla="*/ 3807 h 8565"/>
                <a:gd name="connsiteX4" fmla="*/ 8568 w 8567"/>
                <a:gd name="connsiteY4" fmla="*/ 3807 h 8565"/>
                <a:gd name="connsiteX5" fmla="*/ 4760 w 8567"/>
                <a:gd name="connsiteY5" fmla="*/ 0 h 8565"/>
                <a:gd name="connsiteX6" fmla="*/ 4760 w 8567"/>
                <a:gd name="connsiteY6" fmla="*/ 0 h 8565"/>
                <a:gd name="connsiteX7" fmla="*/ 0 w 8567"/>
                <a:gd name="connsiteY7" fmla="*/ 3807 h 8565"/>
                <a:gd name="connsiteX8" fmla="*/ 952 w 8567"/>
                <a:gd name="connsiteY8" fmla="*/ 4759 h 8565"/>
                <a:gd name="connsiteX9" fmla="*/ 4760 w 8567"/>
                <a:gd name="connsiteY9" fmla="*/ 952 h 8565"/>
                <a:gd name="connsiteX10" fmla="*/ 7616 w 8567"/>
                <a:gd name="connsiteY10" fmla="*/ 3807 h 8565"/>
                <a:gd name="connsiteX11" fmla="*/ 3808 w 8567"/>
                <a:gd name="connsiteY11" fmla="*/ 7614 h 8565"/>
                <a:gd name="connsiteX12" fmla="*/ 952 w 8567"/>
                <a:gd name="connsiteY12" fmla="*/ 3807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8565">
                  <a:moveTo>
                    <a:pt x="0" y="4759"/>
                  </a:moveTo>
                  <a:lnTo>
                    <a:pt x="3808" y="7614"/>
                  </a:lnTo>
                  <a:lnTo>
                    <a:pt x="3808" y="8566"/>
                  </a:lnTo>
                  <a:lnTo>
                    <a:pt x="7616" y="3807"/>
                  </a:lnTo>
                  <a:lnTo>
                    <a:pt x="8568" y="3807"/>
                  </a:lnTo>
                  <a:lnTo>
                    <a:pt x="4760" y="0"/>
                  </a:lnTo>
                  <a:lnTo>
                    <a:pt x="4760" y="0"/>
                  </a:lnTo>
                  <a:lnTo>
                    <a:pt x="0" y="3807"/>
                  </a:lnTo>
                  <a:lnTo>
                    <a:pt x="952" y="4759"/>
                  </a:lnTo>
                  <a:lnTo>
                    <a:pt x="4760" y="952"/>
                  </a:lnTo>
                  <a:lnTo>
                    <a:pt x="7616" y="3807"/>
                  </a:lnTo>
                  <a:lnTo>
                    <a:pt x="3808" y="7614"/>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63" name="Freeform 172">
              <a:extLst>
                <a:ext uri="{FF2B5EF4-FFF2-40B4-BE49-F238E27FC236}">
                  <a16:creationId xmlns:a16="http://schemas.microsoft.com/office/drawing/2014/main" id="{77DA0BCD-FB38-CC36-F3FA-E6CC26871C39}"/>
                </a:ext>
              </a:extLst>
            </p:cNvPr>
            <p:cNvSpPr/>
            <p:nvPr/>
          </p:nvSpPr>
          <p:spPr>
            <a:xfrm>
              <a:off x="4212029" y="5899822"/>
              <a:ext cx="7615" cy="6662"/>
            </a:xfrm>
            <a:custGeom>
              <a:avLst/>
              <a:gdLst>
                <a:gd name="connsiteX0" fmla="*/ 5712 w 7615"/>
                <a:gd name="connsiteY0" fmla="*/ 0 h 6662"/>
                <a:gd name="connsiteX1" fmla="*/ 4760 w 7615"/>
                <a:gd name="connsiteY1" fmla="*/ 952 h 6662"/>
                <a:gd name="connsiteX2" fmla="*/ 5712 w 7615"/>
                <a:gd name="connsiteY2" fmla="*/ 1903 h 6662"/>
                <a:gd name="connsiteX3" fmla="*/ 4760 w 7615"/>
                <a:gd name="connsiteY3" fmla="*/ 2855 h 6662"/>
                <a:gd name="connsiteX4" fmla="*/ 3808 w 7615"/>
                <a:gd name="connsiteY4" fmla="*/ 1903 h 6662"/>
                <a:gd name="connsiteX5" fmla="*/ 2856 w 7615"/>
                <a:gd name="connsiteY5" fmla="*/ 2855 h 6662"/>
                <a:gd name="connsiteX6" fmla="*/ 2856 w 7615"/>
                <a:gd name="connsiteY6" fmla="*/ 3807 h 6662"/>
                <a:gd name="connsiteX7" fmla="*/ 1904 w 7615"/>
                <a:gd name="connsiteY7" fmla="*/ 4759 h 6662"/>
                <a:gd name="connsiteX8" fmla="*/ 1904 w 7615"/>
                <a:gd name="connsiteY8" fmla="*/ 3807 h 6662"/>
                <a:gd name="connsiteX9" fmla="*/ 0 w 7615"/>
                <a:gd name="connsiteY9" fmla="*/ 4759 h 6662"/>
                <a:gd name="connsiteX10" fmla="*/ 1904 w 7615"/>
                <a:gd name="connsiteY10" fmla="*/ 6662 h 6662"/>
                <a:gd name="connsiteX11" fmla="*/ 2856 w 7615"/>
                <a:gd name="connsiteY11" fmla="*/ 6662 h 6662"/>
                <a:gd name="connsiteX12" fmla="*/ 7616 w 7615"/>
                <a:gd name="connsiteY12" fmla="*/ 2855 h 6662"/>
                <a:gd name="connsiteX13" fmla="*/ 7616 w 7615"/>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5712" y="0"/>
                  </a:moveTo>
                  <a:lnTo>
                    <a:pt x="4760" y="952"/>
                  </a:lnTo>
                  <a:lnTo>
                    <a:pt x="5712" y="1903"/>
                  </a:lnTo>
                  <a:lnTo>
                    <a:pt x="4760" y="2855"/>
                  </a:lnTo>
                  <a:lnTo>
                    <a:pt x="3808" y="1903"/>
                  </a:lnTo>
                  <a:lnTo>
                    <a:pt x="2856" y="2855"/>
                  </a:lnTo>
                  <a:lnTo>
                    <a:pt x="2856" y="3807"/>
                  </a:lnTo>
                  <a:lnTo>
                    <a:pt x="1904" y="4759"/>
                  </a:lnTo>
                  <a:lnTo>
                    <a:pt x="1904" y="3807"/>
                  </a:lnTo>
                  <a:lnTo>
                    <a:pt x="0" y="4759"/>
                  </a:lnTo>
                  <a:lnTo>
                    <a:pt x="1904" y="6662"/>
                  </a:lnTo>
                  <a:lnTo>
                    <a:pt x="2856" y="6662"/>
                  </a:lnTo>
                  <a:lnTo>
                    <a:pt x="7616" y="2855"/>
                  </a:lnTo>
                  <a:lnTo>
                    <a:pt x="7616"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64" name="Freeform 173">
              <a:extLst>
                <a:ext uri="{FF2B5EF4-FFF2-40B4-BE49-F238E27FC236}">
                  <a16:creationId xmlns:a16="http://schemas.microsoft.com/office/drawing/2014/main" id="{5069FA85-77BD-D126-2FDD-114691C98D3E}"/>
                </a:ext>
              </a:extLst>
            </p:cNvPr>
            <p:cNvSpPr/>
            <p:nvPr/>
          </p:nvSpPr>
          <p:spPr>
            <a:xfrm>
              <a:off x="4212029" y="5899822"/>
              <a:ext cx="7615" cy="7613"/>
            </a:xfrm>
            <a:custGeom>
              <a:avLst/>
              <a:gdLst>
                <a:gd name="connsiteX0" fmla="*/ 5712 w 7615"/>
                <a:gd name="connsiteY0" fmla="*/ 0 h 7613"/>
                <a:gd name="connsiteX1" fmla="*/ 5712 w 7615"/>
                <a:gd name="connsiteY1" fmla="*/ 0 h 7613"/>
                <a:gd name="connsiteX2" fmla="*/ 3808 w 7615"/>
                <a:gd name="connsiteY2" fmla="*/ 952 h 7613"/>
                <a:gd name="connsiteX3" fmla="*/ 3808 w 7615"/>
                <a:gd name="connsiteY3" fmla="*/ 952 h 7613"/>
                <a:gd name="connsiteX4" fmla="*/ 4760 w 7615"/>
                <a:gd name="connsiteY4" fmla="*/ 1903 h 7613"/>
                <a:gd name="connsiteX5" fmla="*/ 4760 w 7615"/>
                <a:gd name="connsiteY5" fmla="*/ 1903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2855 h 7613"/>
                <a:gd name="connsiteX10" fmla="*/ 2856 w 7615"/>
                <a:gd name="connsiteY10" fmla="*/ 3807 h 7613"/>
                <a:gd name="connsiteX11" fmla="*/ 1904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4759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2855 h 7613"/>
                <a:gd name="connsiteX21" fmla="*/ 7616 w 7615"/>
                <a:gd name="connsiteY21" fmla="*/ 2855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0 h 7613"/>
                <a:gd name="connsiteX29" fmla="*/ 7616 w 7615"/>
                <a:gd name="connsiteY29" fmla="*/ 1903 h 7613"/>
                <a:gd name="connsiteX30" fmla="*/ 6664 w 7615"/>
                <a:gd name="connsiteY30" fmla="*/ 2855 h 7613"/>
                <a:gd name="connsiteX31" fmla="*/ 2856 w 7615"/>
                <a:gd name="connsiteY31" fmla="*/ 6662 h 7613"/>
                <a:gd name="connsiteX32" fmla="*/ 1904 w 7615"/>
                <a:gd name="connsiteY32" fmla="*/ 6662 h 7613"/>
                <a:gd name="connsiteX33" fmla="*/ 952 w 7615"/>
                <a:gd name="connsiteY33" fmla="*/ 4759 h 7613"/>
                <a:gd name="connsiteX34" fmla="*/ 1904 w 7615"/>
                <a:gd name="connsiteY34" fmla="*/ 4759 h 7613"/>
                <a:gd name="connsiteX35" fmla="*/ 1904 w 7615"/>
                <a:gd name="connsiteY35" fmla="*/ 4759 h 7613"/>
                <a:gd name="connsiteX36" fmla="*/ 1904 w 7615"/>
                <a:gd name="connsiteY36" fmla="*/ 5710 h 7613"/>
                <a:gd name="connsiteX37" fmla="*/ 3808 w 7615"/>
                <a:gd name="connsiteY37" fmla="*/ 3807 h 7613"/>
                <a:gd name="connsiteX38" fmla="*/ 3808 w 7615"/>
                <a:gd name="connsiteY38" fmla="*/ 3807 h 7613"/>
                <a:gd name="connsiteX39" fmla="*/ 2856 w 7615"/>
                <a:gd name="connsiteY39" fmla="*/ 2855 h 7613"/>
                <a:gd name="connsiteX40" fmla="*/ 3808 w 7615"/>
                <a:gd name="connsiteY40" fmla="*/ 2855 h 7613"/>
                <a:gd name="connsiteX41" fmla="*/ 3808 w 7615"/>
                <a:gd name="connsiteY41" fmla="*/ 2855 h 7613"/>
                <a:gd name="connsiteX42" fmla="*/ 4760 w 7615"/>
                <a:gd name="connsiteY42" fmla="*/ 2855 h 7613"/>
                <a:gd name="connsiteX43" fmla="*/ 5712 w 7615"/>
                <a:gd name="connsiteY43" fmla="*/ 1903 h 7613"/>
                <a:gd name="connsiteX44" fmla="*/ 5712 w 7615"/>
                <a:gd name="connsiteY44" fmla="*/ 1903 h 7613"/>
                <a:gd name="connsiteX45" fmla="*/ 4760 w 7615"/>
                <a:gd name="connsiteY45" fmla="*/ 952 h 7613"/>
                <a:gd name="connsiteX46" fmla="*/ 5712 w 7615"/>
                <a:gd name="connsiteY46" fmla="*/ 0 h 7613"/>
                <a:gd name="connsiteX47" fmla="*/ 5712 w 7615"/>
                <a:gd name="connsiteY47" fmla="*/ 0 h 7613"/>
                <a:gd name="connsiteX48" fmla="*/ 5712 w 7615"/>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3808" y="952"/>
                  </a:lnTo>
                  <a:lnTo>
                    <a:pt x="3808" y="952"/>
                  </a:lnTo>
                  <a:lnTo>
                    <a:pt x="4760" y="1903"/>
                  </a:lnTo>
                  <a:lnTo>
                    <a:pt x="4760" y="1903"/>
                  </a:lnTo>
                  <a:lnTo>
                    <a:pt x="3808" y="1903"/>
                  </a:lnTo>
                  <a:lnTo>
                    <a:pt x="3808" y="1903"/>
                  </a:lnTo>
                  <a:lnTo>
                    <a:pt x="1904" y="2855"/>
                  </a:lnTo>
                  <a:lnTo>
                    <a:pt x="1904" y="2855"/>
                  </a:lnTo>
                  <a:lnTo>
                    <a:pt x="2856" y="3807"/>
                  </a:lnTo>
                  <a:lnTo>
                    <a:pt x="1904" y="4759"/>
                  </a:lnTo>
                  <a:lnTo>
                    <a:pt x="1904" y="3807"/>
                  </a:lnTo>
                  <a:lnTo>
                    <a:pt x="1904" y="3807"/>
                  </a:lnTo>
                  <a:lnTo>
                    <a:pt x="0" y="4759"/>
                  </a:lnTo>
                  <a:lnTo>
                    <a:pt x="0" y="4759"/>
                  </a:lnTo>
                  <a:lnTo>
                    <a:pt x="1904" y="7614"/>
                  </a:lnTo>
                  <a:lnTo>
                    <a:pt x="1904" y="7614"/>
                  </a:lnTo>
                  <a:lnTo>
                    <a:pt x="2856" y="7614"/>
                  </a:lnTo>
                  <a:lnTo>
                    <a:pt x="3808" y="7614"/>
                  </a:lnTo>
                  <a:lnTo>
                    <a:pt x="7616" y="2855"/>
                  </a:lnTo>
                  <a:lnTo>
                    <a:pt x="7616" y="2855"/>
                  </a:lnTo>
                  <a:lnTo>
                    <a:pt x="7616" y="1903"/>
                  </a:lnTo>
                  <a:lnTo>
                    <a:pt x="7616" y="1903"/>
                  </a:lnTo>
                  <a:lnTo>
                    <a:pt x="5712" y="0"/>
                  </a:lnTo>
                  <a:lnTo>
                    <a:pt x="5712" y="0"/>
                  </a:lnTo>
                  <a:lnTo>
                    <a:pt x="5712" y="0"/>
                  </a:lnTo>
                  <a:lnTo>
                    <a:pt x="5712" y="0"/>
                  </a:lnTo>
                  <a:lnTo>
                    <a:pt x="5712" y="0"/>
                  </a:lnTo>
                  <a:lnTo>
                    <a:pt x="7616" y="1903"/>
                  </a:lnTo>
                  <a:lnTo>
                    <a:pt x="6664" y="2855"/>
                  </a:lnTo>
                  <a:lnTo>
                    <a:pt x="2856" y="6662"/>
                  </a:lnTo>
                  <a:lnTo>
                    <a:pt x="1904" y="6662"/>
                  </a:lnTo>
                  <a:lnTo>
                    <a:pt x="952" y="4759"/>
                  </a:lnTo>
                  <a:lnTo>
                    <a:pt x="1904" y="4759"/>
                  </a:lnTo>
                  <a:lnTo>
                    <a:pt x="1904" y="4759"/>
                  </a:lnTo>
                  <a:lnTo>
                    <a:pt x="1904" y="5710"/>
                  </a:lnTo>
                  <a:lnTo>
                    <a:pt x="3808" y="3807"/>
                  </a:lnTo>
                  <a:lnTo>
                    <a:pt x="3808" y="3807"/>
                  </a:lnTo>
                  <a:lnTo>
                    <a:pt x="2856" y="2855"/>
                  </a:lnTo>
                  <a:lnTo>
                    <a:pt x="3808" y="2855"/>
                  </a:lnTo>
                  <a:lnTo>
                    <a:pt x="3808" y="2855"/>
                  </a:lnTo>
                  <a:lnTo>
                    <a:pt x="4760" y="2855"/>
                  </a:lnTo>
                  <a:lnTo>
                    <a:pt x="5712" y="1903"/>
                  </a:lnTo>
                  <a:lnTo>
                    <a:pt x="5712" y="1903"/>
                  </a:lnTo>
                  <a:lnTo>
                    <a:pt x="4760" y="952"/>
                  </a:lnTo>
                  <a:lnTo>
                    <a:pt x="5712" y="0"/>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65" name="Freeform 174">
              <a:extLst>
                <a:ext uri="{FF2B5EF4-FFF2-40B4-BE49-F238E27FC236}">
                  <a16:creationId xmlns:a16="http://schemas.microsoft.com/office/drawing/2014/main" id="{2C4194FC-780C-25CB-92AA-AFF401674C5E}"/>
                </a:ext>
              </a:extLst>
            </p:cNvPr>
            <p:cNvSpPr/>
            <p:nvPr/>
          </p:nvSpPr>
          <p:spPr>
            <a:xfrm>
              <a:off x="4215837" y="5902677"/>
              <a:ext cx="6663" cy="7613"/>
            </a:xfrm>
            <a:custGeom>
              <a:avLst/>
              <a:gdLst>
                <a:gd name="connsiteX0" fmla="*/ 0 w 6663"/>
                <a:gd name="connsiteY0" fmla="*/ 3807 h 7613"/>
                <a:gd name="connsiteX1" fmla="*/ 2856 w 6663"/>
                <a:gd name="connsiteY1" fmla="*/ 7614 h 7613"/>
                <a:gd name="connsiteX2" fmla="*/ 6664 w 6663"/>
                <a:gd name="connsiteY2" fmla="*/ 3807 h 7613"/>
                <a:gd name="connsiteX3" fmla="*/ 3808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0" y="3807"/>
                  </a:moveTo>
                  <a:lnTo>
                    <a:pt x="2856" y="7614"/>
                  </a:lnTo>
                  <a:lnTo>
                    <a:pt x="6664" y="3807"/>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66" name="Freeform 175">
              <a:extLst>
                <a:ext uri="{FF2B5EF4-FFF2-40B4-BE49-F238E27FC236}">
                  <a16:creationId xmlns:a16="http://schemas.microsoft.com/office/drawing/2014/main" id="{F1CCD5EC-52D9-583B-CA22-C23C73818245}"/>
                </a:ext>
              </a:extLst>
            </p:cNvPr>
            <p:cNvSpPr/>
            <p:nvPr/>
          </p:nvSpPr>
          <p:spPr>
            <a:xfrm>
              <a:off x="4214885" y="5902677"/>
              <a:ext cx="8567" cy="7613"/>
            </a:xfrm>
            <a:custGeom>
              <a:avLst/>
              <a:gdLst>
                <a:gd name="connsiteX0" fmla="*/ 0 w 8567"/>
                <a:gd name="connsiteY0" fmla="*/ 3807 h 7613"/>
                <a:gd name="connsiteX1" fmla="*/ 3808 w 8567"/>
                <a:gd name="connsiteY1" fmla="*/ 7614 h 7613"/>
                <a:gd name="connsiteX2" fmla="*/ 3808 w 8567"/>
                <a:gd name="connsiteY2" fmla="*/ 7614 h 7613"/>
                <a:gd name="connsiteX3" fmla="*/ 7616 w 8567"/>
                <a:gd name="connsiteY3" fmla="*/ 3807 h 7613"/>
                <a:gd name="connsiteX4" fmla="*/ 8568 w 8567"/>
                <a:gd name="connsiteY4" fmla="*/ 3807 h 7613"/>
                <a:gd name="connsiteX5" fmla="*/ 4760 w 8567"/>
                <a:gd name="connsiteY5" fmla="*/ 0 h 7613"/>
                <a:gd name="connsiteX6" fmla="*/ 4760 w 8567"/>
                <a:gd name="connsiteY6" fmla="*/ 0 h 7613"/>
                <a:gd name="connsiteX7" fmla="*/ 0 w 8567"/>
                <a:gd name="connsiteY7" fmla="*/ 3807 h 7613"/>
                <a:gd name="connsiteX8" fmla="*/ 952 w 8567"/>
                <a:gd name="connsiteY8" fmla="*/ 3807 h 7613"/>
                <a:gd name="connsiteX9" fmla="*/ 4760 w 8567"/>
                <a:gd name="connsiteY9" fmla="*/ 952 h 7613"/>
                <a:gd name="connsiteX10" fmla="*/ 7616 w 8567"/>
                <a:gd name="connsiteY10" fmla="*/ 3807 h 7613"/>
                <a:gd name="connsiteX11" fmla="*/ 3808 w 8567"/>
                <a:gd name="connsiteY11" fmla="*/ 6662 h 7613"/>
                <a:gd name="connsiteX12" fmla="*/ 952 w 8567"/>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7613">
                  <a:moveTo>
                    <a:pt x="0" y="3807"/>
                  </a:moveTo>
                  <a:lnTo>
                    <a:pt x="3808" y="7614"/>
                  </a:lnTo>
                  <a:lnTo>
                    <a:pt x="3808" y="7614"/>
                  </a:lnTo>
                  <a:lnTo>
                    <a:pt x="7616" y="3807"/>
                  </a:lnTo>
                  <a:lnTo>
                    <a:pt x="8568" y="3807"/>
                  </a:lnTo>
                  <a:lnTo>
                    <a:pt x="4760" y="0"/>
                  </a:lnTo>
                  <a:lnTo>
                    <a:pt x="4760" y="0"/>
                  </a:lnTo>
                  <a:lnTo>
                    <a:pt x="0" y="3807"/>
                  </a:lnTo>
                  <a:lnTo>
                    <a:pt x="952" y="3807"/>
                  </a:lnTo>
                  <a:lnTo>
                    <a:pt x="4760" y="952"/>
                  </a:lnTo>
                  <a:lnTo>
                    <a:pt x="7616" y="3807"/>
                  </a:lnTo>
                  <a:lnTo>
                    <a:pt x="3808" y="6662"/>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67" name="Freeform 176">
              <a:extLst>
                <a:ext uri="{FF2B5EF4-FFF2-40B4-BE49-F238E27FC236}">
                  <a16:creationId xmlns:a16="http://schemas.microsoft.com/office/drawing/2014/main" id="{6A98F606-016A-BD40-BFBA-40A80ECE994D}"/>
                </a:ext>
              </a:extLst>
            </p:cNvPr>
            <p:cNvSpPr/>
            <p:nvPr/>
          </p:nvSpPr>
          <p:spPr>
            <a:xfrm>
              <a:off x="4208221" y="5916001"/>
              <a:ext cx="1904" cy="951"/>
            </a:xfrm>
            <a:custGeom>
              <a:avLst/>
              <a:gdLst>
                <a:gd name="connsiteX0" fmla="*/ 952 w 1904"/>
                <a:gd name="connsiteY0" fmla="*/ 0 h 951"/>
                <a:gd name="connsiteX1" fmla="*/ 0 w 1904"/>
                <a:gd name="connsiteY1" fmla="*/ 952 h 951"/>
                <a:gd name="connsiteX2" fmla="*/ 952 w 1904"/>
                <a:gd name="connsiteY2" fmla="*/ 952 h 951"/>
                <a:gd name="connsiteX3" fmla="*/ 1904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0" y="952"/>
                  </a:lnTo>
                  <a:lnTo>
                    <a:pt x="952" y="952"/>
                  </a:lnTo>
                  <a:lnTo>
                    <a:pt x="1904"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68" name="Freeform 177">
              <a:extLst>
                <a:ext uri="{FF2B5EF4-FFF2-40B4-BE49-F238E27FC236}">
                  <a16:creationId xmlns:a16="http://schemas.microsoft.com/office/drawing/2014/main" id="{7CDC2BE8-B9B6-63C2-52E2-69F3177D332A}"/>
                </a:ext>
              </a:extLst>
            </p:cNvPr>
            <p:cNvSpPr/>
            <p:nvPr/>
          </p:nvSpPr>
          <p:spPr>
            <a:xfrm>
              <a:off x="4218693" y="5905532"/>
              <a:ext cx="952" cy="1903"/>
            </a:xfrm>
            <a:custGeom>
              <a:avLst/>
              <a:gdLst>
                <a:gd name="connsiteX0" fmla="*/ 952 w 952"/>
                <a:gd name="connsiteY0" fmla="*/ 0 h 1903"/>
                <a:gd name="connsiteX1" fmla="*/ 0 w 952"/>
                <a:gd name="connsiteY1" fmla="*/ 952 h 1903"/>
                <a:gd name="connsiteX2" fmla="*/ 952 w 952"/>
                <a:gd name="connsiteY2" fmla="*/ 1904 h 1903"/>
                <a:gd name="connsiteX3" fmla="*/ 952 w 952"/>
                <a:gd name="connsiteY3" fmla="*/ 952 h 1903"/>
              </a:gdLst>
              <a:ahLst/>
              <a:cxnLst>
                <a:cxn ang="0">
                  <a:pos x="connsiteX0" y="connsiteY0"/>
                </a:cxn>
                <a:cxn ang="0">
                  <a:pos x="connsiteX1" y="connsiteY1"/>
                </a:cxn>
                <a:cxn ang="0">
                  <a:pos x="connsiteX2" y="connsiteY2"/>
                </a:cxn>
                <a:cxn ang="0">
                  <a:pos x="connsiteX3" y="connsiteY3"/>
                </a:cxn>
              </a:cxnLst>
              <a:rect l="l" t="t" r="r" b="b"/>
              <a:pathLst>
                <a:path w="952" h="1903">
                  <a:moveTo>
                    <a:pt x="952" y="0"/>
                  </a:moveTo>
                  <a:lnTo>
                    <a:pt x="0" y="952"/>
                  </a:lnTo>
                  <a:lnTo>
                    <a:pt x="952" y="1904"/>
                  </a:lnTo>
                  <a:lnTo>
                    <a:pt x="95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69" name="Freeform 178">
              <a:extLst>
                <a:ext uri="{FF2B5EF4-FFF2-40B4-BE49-F238E27FC236}">
                  <a16:creationId xmlns:a16="http://schemas.microsoft.com/office/drawing/2014/main" id="{155BC11E-5D93-5C86-B71B-0FAD4C661116}"/>
                </a:ext>
              </a:extLst>
            </p:cNvPr>
            <p:cNvSpPr/>
            <p:nvPr/>
          </p:nvSpPr>
          <p:spPr>
            <a:xfrm>
              <a:off x="4190134"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70" name="Freeform 179">
              <a:extLst>
                <a:ext uri="{FF2B5EF4-FFF2-40B4-BE49-F238E27FC236}">
                  <a16:creationId xmlns:a16="http://schemas.microsoft.com/office/drawing/2014/main" id="{DA6F7B71-87B6-D225-F405-511829371673}"/>
                </a:ext>
              </a:extLst>
            </p:cNvPr>
            <p:cNvSpPr/>
            <p:nvPr/>
          </p:nvSpPr>
          <p:spPr>
            <a:xfrm>
              <a:off x="4190134"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71" name="Freeform 180">
              <a:extLst>
                <a:ext uri="{FF2B5EF4-FFF2-40B4-BE49-F238E27FC236}">
                  <a16:creationId xmlns:a16="http://schemas.microsoft.com/office/drawing/2014/main" id="{9AC4DC6A-A3FA-761A-9D1E-E1F6F7C5677E}"/>
                </a:ext>
              </a:extLst>
            </p:cNvPr>
            <p:cNvSpPr/>
            <p:nvPr/>
          </p:nvSpPr>
          <p:spPr>
            <a:xfrm>
              <a:off x="4195846"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72" name="Freeform 181">
              <a:extLst>
                <a:ext uri="{FF2B5EF4-FFF2-40B4-BE49-F238E27FC236}">
                  <a16:creationId xmlns:a16="http://schemas.microsoft.com/office/drawing/2014/main" id="{23AE2B04-3E5A-9E43-886C-4E4F28FD66F2}"/>
                </a:ext>
              </a:extLst>
            </p:cNvPr>
            <p:cNvSpPr/>
            <p:nvPr/>
          </p:nvSpPr>
          <p:spPr>
            <a:xfrm>
              <a:off x="4194894" y="5792274"/>
              <a:ext cx="12375" cy="7614"/>
            </a:xfrm>
            <a:custGeom>
              <a:avLst/>
              <a:gdLst>
                <a:gd name="connsiteX0" fmla="*/ 5712 w 12375"/>
                <a:gd name="connsiteY0" fmla="*/ 0 h 7614"/>
                <a:gd name="connsiteX1" fmla="*/ 11423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 name="connsiteX10" fmla="*/ 5712 w 12375"/>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7614">
                  <a:moveTo>
                    <a:pt x="5712" y="0"/>
                  </a:moveTo>
                  <a:lnTo>
                    <a:pt x="11423" y="7614"/>
                  </a:lnTo>
                  <a:lnTo>
                    <a:pt x="1904" y="7614"/>
                  </a:lnTo>
                  <a:lnTo>
                    <a:pt x="6664" y="0"/>
                  </a:lnTo>
                  <a:lnTo>
                    <a:pt x="5712" y="0"/>
                  </a:lnTo>
                  <a:lnTo>
                    <a:pt x="952" y="7614"/>
                  </a:lnTo>
                  <a:lnTo>
                    <a:pt x="0" y="7614"/>
                  </a:lnTo>
                  <a:lnTo>
                    <a:pt x="12375" y="7614"/>
                  </a:lnTo>
                  <a:lnTo>
                    <a:pt x="12375" y="7614"/>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2173" name="Graphic 2">
              <a:extLst>
                <a:ext uri="{FF2B5EF4-FFF2-40B4-BE49-F238E27FC236}">
                  <a16:creationId xmlns:a16="http://schemas.microsoft.com/office/drawing/2014/main" id="{42DB68F3-2467-DDD9-3692-BA59AFE3E629}"/>
                </a:ext>
              </a:extLst>
            </p:cNvPr>
            <p:cNvGrpSpPr/>
            <p:nvPr/>
          </p:nvGrpSpPr>
          <p:grpSpPr>
            <a:xfrm>
              <a:off x="4197750" y="5793940"/>
              <a:ext cx="6663" cy="5948"/>
              <a:chOff x="4197750" y="5793940"/>
              <a:chExt cx="6663" cy="5948"/>
            </a:xfrm>
          </p:grpSpPr>
          <p:sp>
            <p:nvSpPr>
              <p:cNvPr id="2204" name="Freeform 213">
                <a:extLst>
                  <a:ext uri="{FF2B5EF4-FFF2-40B4-BE49-F238E27FC236}">
                    <a16:creationId xmlns:a16="http://schemas.microsoft.com/office/drawing/2014/main" id="{88838D1C-72FB-238F-526E-4E101EEB5A21}"/>
                  </a:ext>
                </a:extLst>
              </p:cNvPr>
              <p:cNvSpPr/>
              <p:nvPr/>
            </p:nvSpPr>
            <p:spPr>
              <a:xfrm>
                <a:off x="4197750"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05" name="Freeform 214">
                <a:extLst>
                  <a:ext uri="{FF2B5EF4-FFF2-40B4-BE49-F238E27FC236}">
                    <a16:creationId xmlns:a16="http://schemas.microsoft.com/office/drawing/2014/main" id="{5185834D-C238-089F-85DA-CE202A74DBF6}"/>
                  </a:ext>
                </a:extLst>
              </p:cNvPr>
              <p:cNvSpPr/>
              <p:nvPr/>
            </p:nvSpPr>
            <p:spPr>
              <a:xfrm>
                <a:off x="4197750" y="5793940"/>
                <a:ext cx="6663" cy="5948"/>
              </a:xfrm>
              <a:custGeom>
                <a:avLst/>
                <a:gdLst>
                  <a:gd name="connsiteX0" fmla="*/ 3808 w 6663"/>
                  <a:gd name="connsiteY0" fmla="*/ 238 h 5948"/>
                  <a:gd name="connsiteX1" fmla="*/ 3808 w 6663"/>
                  <a:gd name="connsiteY1" fmla="*/ 238 h 5948"/>
                  <a:gd name="connsiteX2" fmla="*/ 6664 w 6663"/>
                  <a:gd name="connsiteY2" fmla="*/ 5948 h 5948"/>
                  <a:gd name="connsiteX3" fmla="*/ 6664 w 6663"/>
                  <a:gd name="connsiteY3" fmla="*/ 5948 h 5948"/>
                  <a:gd name="connsiteX4" fmla="*/ 6664 w 6663"/>
                  <a:gd name="connsiteY4" fmla="*/ 5948 h 5948"/>
                  <a:gd name="connsiteX5" fmla="*/ 0 w 6663"/>
                  <a:gd name="connsiteY5" fmla="*/ 5948 h 5948"/>
                  <a:gd name="connsiteX6" fmla="*/ 0 w 6663"/>
                  <a:gd name="connsiteY6" fmla="*/ 5948 h 5948"/>
                  <a:gd name="connsiteX7" fmla="*/ 0 w 6663"/>
                  <a:gd name="connsiteY7" fmla="*/ 5948 h 5948"/>
                  <a:gd name="connsiteX8" fmla="*/ 3808 w 6663"/>
                  <a:gd name="connsiteY8" fmla="*/ 238 h 5948"/>
                  <a:gd name="connsiteX9" fmla="*/ 3808 w 6663"/>
                  <a:gd name="connsiteY9" fmla="*/ 238 h 5948"/>
                  <a:gd name="connsiteX10" fmla="*/ 3808 w 6663"/>
                  <a:gd name="connsiteY10" fmla="*/ 238 h 5948"/>
                  <a:gd name="connsiteX11" fmla="*/ 3808 w 6663"/>
                  <a:gd name="connsiteY11" fmla="*/ 238 h 5948"/>
                  <a:gd name="connsiteX12" fmla="*/ 3808 w 6663"/>
                  <a:gd name="connsiteY12" fmla="*/ 238 h 5948"/>
                  <a:gd name="connsiteX13" fmla="*/ 0 w 6663"/>
                  <a:gd name="connsiteY13" fmla="*/ 5948 h 5948"/>
                  <a:gd name="connsiteX14" fmla="*/ 0 w 6663"/>
                  <a:gd name="connsiteY14" fmla="*/ 5948 h 5948"/>
                  <a:gd name="connsiteX15" fmla="*/ 6664 w 6663"/>
                  <a:gd name="connsiteY15" fmla="*/ 5948 h 5948"/>
                  <a:gd name="connsiteX16" fmla="*/ 6664 w 6663"/>
                  <a:gd name="connsiteY16" fmla="*/ 5948 h 5948"/>
                  <a:gd name="connsiteX17" fmla="*/ 6664 w 6663"/>
                  <a:gd name="connsiteY17" fmla="*/ 5948 h 5948"/>
                  <a:gd name="connsiteX18" fmla="*/ 3808 w 6663"/>
                  <a:gd name="connsiteY18" fmla="*/ 238 h 5948"/>
                  <a:gd name="connsiteX19" fmla="*/ 3808 w 6663"/>
                  <a:gd name="connsiteY19" fmla="*/ 238 h 5948"/>
                  <a:gd name="connsiteX20" fmla="*/ 3808 w 6663"/>
                  <a:gd name="connsiteY20" fmla="*/ 238 h 5948"/>
                  <a:gd name="connsiteX21" fmla="*/ 3808 w 6663"/>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6664"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2174" name="Freeform 183">
              <a:extLst>
                <a:ext uri="{FF2B5EF4-FFF2-40B4-BE49-F238E27FC236}">
                  <a16:creationId xmlns:a16="http://schemas.microsoft.com/office/drawing/2014/main" id="{BC953C1F-F2CF-F488-D900-F4AABFC223C3}"/>
                </a:ext>
              </a:extLst>
            </p:cNvPr>
            <p:cNvSpPr/>
            <p:nvPr/>
          </p:nvSpPr>
          <p:spPr>
            <a:xfrm>
              <a:off x="4189182"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75" name="Freeform 184">
              <a:extLst>
                <a:ext uri="{FF2B5EF4-FFF2-40B4-BE49-F238E27FC236}">
                  <a16:creationId xmlns:a16="http://schemas.microsoft.com/office/drawing/2014/main" id="{99DE2307-C8C9-06C0-F622-367F7099EBFC}"/>
                </a:ext>
              </a:extLst>
            </p:cNvPr>
            <p:cNvSpPr/>
            <p:nvPr/>
          </p:nvSpPr>
          <p:spPr>
            <a:xfrm>
              <a:off x="4188230"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76" name="Freeform 185">
              <a:extLst>
                <a:ext uri="{FF2B5EF4-FFF2-40B4-BE49-F238E27FC236}">
                  <a16:creationId xmlns:a16="http://schemas.microsoft.com/office/drawing/2014/main" id="{6EAB7898-B151-29D8-D668-77DDD5DB5A4E}"/>
                </a:ext>
              </a:extLst>
            </p:cNvPr>
            <p:cNvSpPr/>
            <p:nvPr/>
          </p:nvSpPr>
          <p:spPr>
            <a:xfrm>
              <a:off x="4190134" y="5855090"/>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77" name="Freeform 186">
              <a:extLst>
                <a:ext uri="{FF2B5EF4-FFF2-40B4-BE49-F238E27FC236}">
                  <a16:creationId xmlns:a16="http://schemas.microsoft.com/office/drawing/2014/main" id="{71D40AEC-4D7C-B912-4175-7E6C9AF82E03}"/>
                </a:ext>
              </a:extLst>
            </p:cNvPr>
            <p:cNvSpPr/>
            <p:nvPr/>
          </p:nvSpPr>
          <p:spPr>
            <a:xfrm>
              <a:off x="4190134" y="5855090"/>
              <a:ext cx="22847" cy="9517"/>
            </a:xfrm>
            <a:custGeom>
              <a:avLst/>
              <a:gdLst>
                <a:gd name="connsiteX0" fmla="*/ 0 w 22847"/>
                <a:gd name="connsiteY0" fmla="*/ 8566 h 9517"/>
                <a:gd name="connsiteX1" fmla="*/ 0 w 22847"/>
                <a:gd name="connsiteY1" fmla="*/ 9517 h 9517"/>
                <a:gd name="connsiteX2" fmla="*/ 21895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1895"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78" name="Freeform 187">
              <a:extLst>
                <a:ext uri="{FF2B5EF4-FFF2-40B4-BE49-F238E27FC236}">
                  <a16:creationId xmlns:a16="http://schemas.microsoft.com/office/drawing/2014/main" id="{600FE770-A924-5152-9046-014E55F721CA}"/>
                </a:ext>
              </a:extLst>
            </p:cNvPr>
            <p:cNvSpPr/>
            <p:nvPr/>
          </p:nvSpPr>
          <p:spPr>
            <a:xfrm>
              <a:off x="4195846" y="5856041"/>
              <a:ext cx="11423" cy="7613"/>
            </a:xfrm>
            <a:custGeom>
              <a:avLst/>
              <a:gdLst>
                <a:gd name="connsiteX0" fmla="*/ 5712 w 11423"/>
                <a:gd name="connsiteY0" fmla="*/ 0 h 7613"/>
                <a:gd name="connsiteX1" fmla="*/ 11423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79" name="Freeform 188">
              <a:extLst>
                <a:ext uri="{FF2B5EF4-FFF2-40B4-BE49-F238E27FC236}">
                  <a16:creationId xmlns:a16="http://schemas.microsoft.com/office/drawing/2014/main" id="{2A55D346-2ADD-823C-A70D-9E0F0D47C79C}"/>
                </a:ext>
              </a:extLst>
            </p:cNvPr>
            <p:cNvSpPr/>
            <p:nvPr/>
          </p:nvSpPr>
          <p:spPr>
            <a:xfrm>
              <a:off x="4194894" y="5856041"/>
              <a:ext cx="12375" cy="8565"/>
            </a:xfrm>
            <a:custGeom>
              <a:avLst/>
              <a:gdLst>
                <a:gd name="connsiteX0" fmla="*/ 5712 w 12375"/>
                <a:gd name="connsiteY0" fmla="*/ 0 h 8565"/>
                <a:gd name="connsiteX1" fmla="*/ 11423 w 12375"/>
                <a:gd name="connsiteY1" fmla="*/ 7614 h 8565"/>
                <a:gd name="connsiteX2" fmla="*/ 1904 w 12375"/>
                <a:gd name="connsiteY2" fmla="*/ 7614 h 8565"/>
                <a:gd name="connsiteX3" fmla="*/ 6664 w 12375"/>
                <a:gd name="connsiteY3" fmla="*/ 0 h 8565"/>
                <a:gd name="connsiteX4" fmla="*/ 5712 w 12375"/>
                <a:gd name="connsiteY4" fmla="*/ 0 h 8565"/>
                <a:gd name="connsiteX5" fmla="*/ 952 w 12375"/>
                <a:gd name="connsiteY5" fmla="*/ 7614 h 8565"/>
                <a:gd name="connsiteX6" fmla="*/ 0 w 12375"/>
                <a:gd name="connsiteY6" fmla="*/ 8566 h 8565"/>
                <a:gd name="connsiteX7" fmla="*/ 12375 w 12375"/>
                <a:gd name="connsiteY7" fmla="*/ 8566 h 8565"/>
                <a:gd name="connsiteX8" fmla="*/ 12375 w 12375"/>
                <a:gd name="connsiteY8" fmla="*/ 8566 h 8565"/>
                <a:gd name="connsiteX9" fmla="*/ 6664 w 12375"/>
                <a:gd name="connsiteY9" fmla="*/ 0 h 8565"/>
                <a:gd name="connsiteX10" fmla="*/ 5712 w 12375"/>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8565">
                  <a:moveTo>
                    <a:pt x="5712" y="0"/>
                  </a:moveTo>
                  <a:lnTo>
                    <a:pt x="11423" y="7614"/>
                  </a:lnTo>
                  <a:lnTo>
                    <a:pt x="1904" y="7614"/>
                  </a:lnTo>
                  <a:lnTo>
                    <a:pt x="6664" y="0"/>
                  </a:lnTo>
                  <a:lnTo>
                    <a:pt x="5712" y="0"/>
                  </a:lnTo>
                  <a:lnTo>
                    <a:pt x="952" y="7614"/>
                  </a:lnTo>
                  <a:lnTo>
                    <a:pt x="0" y="8566"/>
                  </a:lnTo>
                  <a:lnTo>
                    <a:pt x="12375" y="8566"/>
                  </a:lnTo>
                  <a:lnTo>
                    <a:pt x="12375" y="8566"/>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2180" name="Graphic 2">
              <a:extLst>
                <a:ext uri="{FF2B5EF4-FFF2-40B4-BE49-F238E27FC236}">
                  <a16:creationId xmlns:a16="http://schemas.microsoft.com/office/drawing/2014/main" id="{D49CD571-C313-0CDF-4D58-8E07410CF30F}"/>
                </a:ext>
              </a:extLst>
            </p:cNvPr>
            <p:cNvGrpSpPr/>
            <p:nvPr/>
          </p:nvGrpSpPr>
          <p:grpSpPr>
            <a:xfrm>
              <a:off x="4197750" y="5857945"/>
              <a:ext cx="6663" cy="5710"/>
              <a:chOff x="4197750" y="5857945"/>
              <a:chExt cx="6663" cy="5710"/>
            </a:xfrm>
          </p:grpSpPr>
          <p:sp>
            <p:nvSpPr>
              <p:cNvPr id="2202" name="Freeform 211">
                <a:extLst>
                  <a:ext uri="{FF2B5EF4-FFF2-40B4-BE49-F238E27FC236}">
                    <a16:creationId xmlns:a16="http://schemas.microsoft.com/office/drawing/2014/main" id="{7B4BB3A9-9F5D-17B1-5B6E-7D23054E5FB7}"/>
                  </a:ext>
                </a:extLst>
              </p:cNvPr>
              <p:cNvSpPr/>
              <p:nvPr/>
            </p:nvSpPr>
            <p:spPr>
              <a:xfrm>
                <a:off x="4197750"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03" name="Freeform 212">
                <a:extLst>
                  <a:ext uri="{FF2B5EF4-FFF2-40B4-BE49-F238E27FC236}">
                    <a16:creationId xmlns:a16="http://schemas.microsoft.com/office/drawing/2014/main" id="{13506738-E87D-48F6-1219-C0287111B0C1}"/>
                  </a:ext>
                </a:extLst>
              </p:cNvPr>
              <p:cNvSpPr/>
              <p:nvPr/>
            </p:nvSpPr>
            <p:spPr>
              <a:xfrm>
                <a:off x="4197750" y="5857945"/>
                <a:ext cx="6663" cy="5710"/>
              </a:xfrm>
              <a:custGeom>
                <a:avLst/>
                <a:gdLst>
                  <a:gd name="connsiteX0" fmla="*/ 3808 w 6663"/>
                  <a:gd name="connsiteY0" fmla="*/ 0 h 5710"/>
                  <a:gd name="connsiteX1" fmla="*/ 3808 w 6663"/>
                  <a:gd name="connsiteY1" fmla="*/ 0 h 5710"/>
                  <a:gd name="connsiteX2" fmla="*/ 6664 w 6663"/>
                  <a:gd name="connsiteY2" fmla="*/ 5711 h 5710"/>
                  <a:gd name="connsiteX3" fmla="*/ 6664 w 6663"/>
                  <a:gd name="connsiteY3" fmla="*/ 5711 h 5710"/>
                  <a:gd name="connsiteX4" fmla="*/ 6664 w 6663"/>
                  <a:gd name="connsiteY4" fmla="*/ 5711 h 5710"/>
                  <a:gd name="connsiteX5" fmla="*/ 0 w 6663"/>
                  <a:gd name="connsiteY5" fmla="*/ 5711 h 5710"/>
                  <a:gd name="connsiteX6" fmla="*/ 0 w 6663"/>
                  <a:gd name="connsiteY6" fmla="*/ 5711 h 5710"/>
                  <a:gd name="connsiteX7" fmla="*/ 0 w 6663"/>
                  <a:gd name="connsiteY7" fmla="*/ 5711 h 5710"/>
                  <a:gd name="connsiteX8" fmla="*/ 3808 w 6663"/>
                  <a:gd name="connsiteY8" fmla="*/ 0 h 5710"/>
                  <a:gd name="connsiteX9" fmla="*/ 3808 w 6663"/>
                  <a:gd name="connsiteY9" fmla="*/ 0 h 5710"/>
                  <a:gd name="connsiteX10" fmla="*/ 3808 w 6663"/>
                  <a:gd name="connsiteY10" fmla="*/ 0 h 5710"/>
                  <a:gd name="connsiteX11" fmla="*/ 3808 w 6663"/>
                  <a:gd name="connsiteY11" fmla="*/ 0 h 5710"/>
                  <a:gd name="connsiteX12" fmla="*/ 3808 w 6663"/>
                  <a:gd name="connsiteY12" fmla="*/ 0 h 5710"/>
                  <a:gd name="connsiteX13" fmla="*/ 0 w 6663"/>
                  <a:gd name="connsiteY13" fmla="*/ 5711 h 5710"/>
                  <a:gd name="connsiteX14" fmla="*/ 0 w 6663"/>
                  <a:gd name="connsiteY14" fmla="*/ 5711 h 5710"/>
                  <a:gd name="connsiteX15" fmla="*/ 6664 w 6663"/>
                  <a:gd name="connsiteY15" fmla="*/ 5711 h 5710"/>
                  <a:gd name="connsiteX16" fmla="*/ 6664 w 6663"/>
                  <a:gd name="connsiteY16" fmla="*/ 5711 h 5710"/>
                  <a:gd name="connsiteX17" fmla="*/ 6664 w 6663"/>
                  <a:gd name="connsiteY17" fmla="*/ 5711 h 5710"/>
                  <a:gd name="connsiteX18" fmla="*/ 3808 w 6663"/>
                  <a:gd name="connsiteY18" fmla="*/ 0 h 5710"/>
                  <a:gd name="connsiteX19" fmla="*/ 3808 w 6663"/>
                  <a:gd name="connsiteY19" fmla="*/ 0 h 5710"/>
                  <a:gd name="connsiteX20" fmla="*/ 3808 w 6663"/>
                  <a:gd name="connsiteY20" fmla="*/ 0 h 5710"/>
                  <a:gd name="connsiteX21" fmla="*/ 3808 w 6663"/>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6664"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2181" name="Freeform 190">
              <a:extLst>
                <a:ext uri="{FF2B5EF4-FFF2-40B4-BE49-F238E27FC236}">
                  <a16:creationId xmlns:a16="http://schemas.microsoft.com/office/drawing/2014/main" id="{45D54C51-0CDD-5D17-DCA1-C71069FA602F}"/>
                </a:ext>
              </a:extLst>
            </p:cNvPr>
            <p:cNvSpPr/>
            <p:nvPr/>
          </p:nvSpPr>
          <p:spPr>
            <a:xfrm>
              <a:off x="4190134"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82" name="Freeform 191">
              <a:extLst>
                <a:ext uri="{FF2B5EF4-FFF2-40B4-BE49-F238E27FC236}">
                  <a16:creationId xmlns:a16="http://schemas.microsoft.com/office/drawing/2014/main" id="{3093A4D6-9E64-64CA-9D3F-7682B6258741}"/>
                </a:ext>
              </a:extLst>
            </p:cNvPr>
            <p:cNvSpPr/>
            <p:nvPr/>
          </p:nvSpPr>
          <p:spPr>
            <a:xfrm>
              <a:off x="4189182"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3799 w 24751"/>
                <a:gd name="connsiteY18" fmla="*/ 952 h 2855"/>
                <a:gd name="connsiteX19" fmla="*/ 24751 w 24751"/>
                <a:gd name="connsiteY19" fmla="*/ 952 h 2855"/>
                <a:gd name="connsiteX20" fmla="*/ 23799 w 24751"/>
                <a:gd name="connsiteY20" fmla="*/ 0 h 2855"/>
                <a:gd name="connsiteX21" fmla="*/ 22847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3799" y="952"/>
                  </a:lnTo>
                  <a:lnTo>
                    <a:pt x="24751" y="952"/>
                  </a:lnTo>
                  <a:lnTo>
                    <a:pt x="23799" y="0"/>
                  </a:lnTo>
                  <a:lnTo>
                    <a:pt x="22847"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83" name="Freeform 192">
              <a:extLst>
                <a:ext uri="{FF2B5EF4-FFF2-40B4-BE49-F238E27FC236}">
                  <a16:creationId xmlns:a16="http://schemas.microsoft.com/office/drawing/2014/main" id="{6DE27375-D266-AE74-82D5-8C243024DF18}"/>
                </a:ext>
              </a:extLst>
            </p:cNvPr>
            <p:cNvSpPr/>
            <p:nvPr/>
          </p:nvSpPr>
          <p:spPr>
            <a:xfrm>
              <a:off x="4189182"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84" name="Freeform 193">
              <a:extLst>
                <a:ext uri="{FF2B5EF4-FFF2-40B4-BE49-F238E27FC236}">
                  <a16:creationId xmlns:a16="http://schemas.microsoft.com/office/drawing/2014/main" id="{9DACBA2B-F9FA-883C-B26D-F4A1DA71BAE2}"/>
                </a:ext>
              </a:extLst>
            </p:cNvPr>
            <p:cNvSpPr/>
            <p:nvPr/>
          </p:nvSpPr>
          <p:spPr>
            <a:xfrm>
              <a:off x="4188230" y="5863655"/>
              <a:ext cx="25703" cy="2855"/>
            </a:xfrm>
            <a:custGeom>
              <a:avLst/>
              <a:gdLst>
                <a:gd name="connsiteX0" fmla="*/ 1904 w 25703"/>
                <a:gd name="connsiteY0" fmla="*/ 0 h 2855"/>
                <a:gd name="connsiteX1" fmla="*/ 1904 w 25703"/>
                <a:gd name="connsiteY1" fmla="*/ 952 h 2855"/>
                <a:gd name="connsiteX2" fmla="*/ 24751 w 25703"/>
                <a:gd name="connsiteY2" fmla="*/ 952 h 2855"/>
                <a:gd name="connsiteX3" fmla="*/ 24751 w 25703"/>
                <a:gd name="connsiteY3" fmla="*/ 952 h 2855"/>
                <a:gd name="connsiteX4" fmla="*/ 24751 w 25703"/>
                <a:gd name="connsiteY4" fmla="*/ 1904 h 2855"/>
                <a:gd name="connsiteX5" fmla="*/ 1904 w 25703"/>
                <a:gd name="connsiteY5" fmla="*/ 1904 h 2855"/>
                <a:gd name="connsiteX6" fmla="*/ 952 w 25703"/>
                <a:gd name="connsiteY6" fmla="*/ 952 h 2855"/>
                <a:gd name="connsiteX7" fmla="*/ 1904 w 25703"/>
                <a:gd name="connsiteY7" fmla="*/ 0 h 2855"/>
                <a:gd name="connsiteX8" fmla="*/ 1904 w 25703"/>
                <a:gd name="connsiteY8" fmla="*/ 0 h 2855"/>
                <a:gd name="connsiteX9" fmla="*/ 1904 w 25703"/>
                <a:gd name="connsiteY9" fmla="*/ 952 h 2855"/>
                <a:gd name="connsiteX10" fmla="*/ 1904 w 25703"/>
                <a:gd name="connsiteY10" fmla="*/ 0 h 2855"/>
                <a:gd name="connsiteX11" fmla="*/ 1904 w 25703"/>
                <a:gd name="connsiteY11" fmla="*/ 0 h 2855"/>
                <a:gd name="connsiteX12" fmla="*/ 952 w 25703"/>
                <a:gd name="connsiteY12" fmla="*/ 952 h 2855"/>
                <a:gd name="connsiteX13" fmla="*/ 0 w 25703"/>
                <a:gd name="connsiteY13" fmla="*/ 952 h 2855"/>
                <a:gd name="connsiteX14" fmla="*/ 1904 w 25703"/>
                <a:gd name="connsiteY14" fmla="*/ 2855 h 2855"/>
                <a:gd name="connsiteX15" fmla="*/ 1904 w 25703"/>
                <a:gd name="connsiteY15" fmla="*/ 2855 h 2855"/>
                <a:gd name="connsiteX16" fmla="*/ 24751 w 25703"/>
                <a:gd name="connsiteY16" fmla="*/ 2855 h 2855"/>
                <a:gd name="connsiteX17" fmla="*/ 24751 w 25703"/>
                <a:gd name="connsiteY17" fmla="*/ 2855 h 2855"/>
                <a:gd name="connsiteX18" fmla="*/ 25703 w 25703"/>
                <a:gd name="connsiteY18" fmla="*/ 1904 h 2855"/>
                <a:gd name="connsiteX19" fmla="*/ 25703 w 25703"/>
                <a:gd name="connsiteY19" fmla="*/ 952 h 2855"/>
                <a:gd name="connsiteX20" fmla="*/ 24751 w 25703"/>
                <a:gd name="connsiteY20" fmla="*/ 0 h 2855"/>
                <a:gd name="connsiteX21" fmla="*/ 24751 w 25703"/>
                <a:gd name="connsiteY21" fmla="*/ 0 h 2855"/>
                <a:gd name="connsiteX22" fmla="*/ 1904 w 25703"/>
                <a:gd name="connsiteY22" fmla="*/ 0 h 2855"/>
                <a:gd name="connsiteX23" fmla="*/ 1904 w 25703"/>
                <a:gd name="connsiteY23" fmla="*/ 0 h 2855"/>
                <a:gd name="connsiteX24" fmla="*/ 1904 w 25703"/>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85" name="Freeform 194">
              <a:extLst>
                <a:ext uri="{FF2B5EF4-FFF2-40B4-BE49-F238E27FC236}">
                  <a16:creationId xmlns:a16="http://schemas.microsoft.com/office/drawing/2014/main" id="{38C2BB85-A9E6-FE51-409A-72DDC5B22C93}"/>
                </a:ext>
              </a:extLst>
            </p:cNvPr>
            <p:cNvSpPr/>
            <p:nvPr/>
          </p:nvSpPr>
          <p:spPr>
            <a:xfrm>
              <a:off x="4190134"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86" name="Freeform 195">
              <a:extLst>
                <a:ext uri="{FF2B5EF4-FFF2-40B4-BE49-F238E27FC236}">
                  <a16:creationId xmlns:a16="http://schemas.microsoft.com/office/drawing/2014/main" id="{8C8FED10-E1B8-DE60-A8D1-8A146B8EC626}"/>
                </a:ext>
              </a:extLst>
            </p:cNvPr>
            <p:cNvSpPr/>
            <p:nvPr/>
          </p:nvSpPr>
          <p:spPr>
            <a:xfrm>
              <a:off x="4190134"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87" name="Freeform 196">
              <a:extLst>
                <a:ext uri="{FF2B5EF4-FFF2-40B4-BE49-F238E27FC236}">
                  <a16:creationId xmlns:a16="http://schemas.microsoft.com/office/drawing/2014/main" id="{D6026F17-A8AC-3E54-87C4-66D1655587B6}"/>
                </a:ext>
              </a:extLst>
            </p:cNvPr>
            <p:cNvSpPr/>
            <p:nvPr/>
          </p:nvSpPr>
          <p:spPr>
            <a:xfrm>
              <a:off x="4198702"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88" name="Freeform 197">
              <a:extLst>
                <a:ext uri="{FF2B5EF4-FFF2-40B4-BE49-F238E27FC236}">
                  <a16:creationId xmlns:a16="http://schemas.microsoft.com/office/drawing/2014/main" id="{829C17BA-A8F3-1DEB-147B-91BFDD0F7A72}"/>
                </a:ext>
              </a:extLst>
            </p:cNvPr>
            <p:cNvSpPr/>
            <p:nvPr/>
          </p:nvSpPr>
          <p:spPr>
            <a:xfrm>
              <a:off x="4198702"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89" name="Freeform 198">
              <a:extLst>
                <a:ext uri="{FF2B5EF4-FFF2-40B4-BE49-F238E27FC236}">
                  <a16:creationId xmlns:a16="http://schemas.microsoft.com/office/drawing/2014/main" id="{898A932E-2B16-73D2-AF5D-1519ADFE8F56}"/>
                </a:ext>
              </a:extLst>
            </p:cNvPr>
            <p:cNvSpPr/>
            <p:nvPr/>
          </p:nvSpPr>
          <p:spPr>
            <a:xfrm>
              <a:off x="4197750"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90" name="Freeform 199">
              <a:extLst>
                <a:ext uri="{FF2B5EF4-FFF2-40B4-BE49-F238E27FC236}">
                  <a16:creationId xmlns:a16="http://schemas.microsoft.com/office/drawing/2014/main" id="{67D92149-0C5A-6E92-65A3-9FDF6FDAAF20}"/>
                </a:ext>
              </a:extLst>
            </p:cNvPr>
            <p:cNvSpPr/>
            <p:nvPr/>
          </p:nvSpPr>
          <p:spPr>
            <a:xfrm>
              <a:off x="4197750"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2856 w 7615"/>
                <a:gd name="connsiteY6" fmla="*/ 1904 h 3807"/>
                <a:gd name="connsiteX7" fmla="*/ 2856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5712 w 7615"/>
                <a:gd name="connsiteY12" fmla="*/ 1904 h 3807"/>
                <a:gd name="connsiteX13" fmla="*/ 5712 w 7615"/>
                <a:gd name="connsiteY13" fmla="*/ 952 h 3807"/>
                <a:gd name="connsiteX14" fmla="*/ 6664 w 7615"/>
                <a:gd name="connsiteY14" fmla="*/ 952 h 3807"/>
                <a:gd name="connsiteX15" fmla="*/ 6664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2856" y="1904"/>
                  </a:lnTo>
                  <a:lnTo>
                    <a:pt x="2856" y="952"/>
                  </a:lnTo>
                  <a:lnTo>
                    <a:pt x="4760" y="952"/>
                  </a:lnTo>
                  <a:lnTo>
                    <a:pt x="4760" y="1904"/>
                  </a:lnTo>
                  <a:lnTo>
                    <a:pt x="4760" y="1904"/>
                  </a:lnTo>
                  <a:lnTo>
                    <a:pt x="5712" y="1904"/>
                  </a:lnTo>
                  <a:lnTo>
                    <a:pt x="5712" y="1904"/>
                  </a:lnTo>
                  <a:lnTo>
                    <a:pt x="5712" y="952"/>
                  </a:lnTo>
                  <a:lnTo>
                    <a:pt x="6664" y="952"/>
                  </a:lnTo>
                  <a:lnTo>
                    <a:pt x="6664"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91" name="Freeform 200">
              <a:extLst>
                <a:ext uri="{FF2B5EF4-FFF2-40B4-BE49-F238E27FC236}">
                  <a16:creationId xmlns:a16="http://schemas.microsoft.com/office/drawing/2014/main" id="{CAE598EB-FD8F-8BB5-03B8-00B7B83960D5}"/>
                </a:ext>
              </a:extLst>
            </p:cNvPr>
            <p:cNvSpPr/>
            <p:nvPr/>
          </p:nvSpPr>
          <p:spPr>
            <a:xfrm>
              <a:off x="4200606"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92" name="Freeform 201">
              <a:extLst>
                <a:ext uri="{FF2B5EF4-FFF2-40B4-BE49-F238E27FC236}">
                  <a16:creationId xmlns:a16="http://schemas.microsoft.com/office/drawing/2014/main" id="{7D96E5CE-EFC0-8276-9F19-516B8EA82672}"/>
                </a:ext>
              </a:extLst>
            </p:cNvPr>
            <p:cNvSpPr/>
            <p:nvPr/>
          </p:nvSpPr>
          <p:spPr>
            <a:xfrm>
              <a:off x="420536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93" name="Freeform 202">
              <a:extLst>
                <a:ext uri="{FF2B5EF4-FFF2-40B4-BE49-F238E27FC236}">
                  <a16:creationId xmlns:a16="http://schemas.microsoft.com/office/drawing/2014/main" id="{C402617B-881A-0049-2231-3C858A4CB6E9}"/>
                </a:ext>
              </a:extLst>
            </p:cNvPr>
            <p:cNvSpPr/>
            <p:nvPr/>
          </p:nvSpPr>
          <p:spPr>
            <a:xfrm>
              <a:off x="420441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7616 w 8567"/>
                <a:gd name="connsiteY28" fmla="*/ 4759 h 4758"/>
                <a:gd name="connsiteX29" fmla="*/ 7616 w 8567"/>
                <a:gd name="connsiteY29" fmla="*/ 3807 h 4758"/>
                <a:gd name="connsiteX30" fmla="*/ 8568 w 8567"/>
                <a:gd name="connsiteY30" fmla="*/ 3807 h 4758"/>
                <a:gd name="connsiteX31" fmla="*/ 8568 w 8567"/>
                <a:gd name="connsiteY31" fmla="*/ 952 h 4758"/>
                <a:gd name="connsiteX32" fmla="*/ 8568 w 8567"/>
                <a:gd name="connsiteY32" fmla="*/ 0 h 4758"/>
                <a:gd name="connsiteX33" fmla="*/ 6664 w 8567"/>
                <a:gd name="connsiteY33" fmla="*/ 0 h 4758"/>
                <a:gd name="connsiteX34" fmla="*/ 5712 w 8567"/>
                <a:gd name="connsiteY34" fmla="*/ 0 h 4758"/>
                <a:gd name="connsiteX35" fmla="*/ 5712 w 8567"/>
                <a:gd name="connsiteY35" fmla="*/ 1903 h 4758"/>
                <a:gd name="connsiteX36" fmla="*/ 5712 w 8567"/>
                <a:gd name="connsiteY36" fmla="*/ 1903 h 4758"/>
                <a:gd name="connsiteX37" fmla="*/ 5712 w 8567"/>
                <a:gd name="connsiteY37" fmla="*/ 952 h 4758"/>
                <a:gd name="connsiteX38" fmla="*/ 5712 w 8567"/>
                <a:gd name="connsiteY38" fmla="*/ 0 h 4758"/>
                <a:gd name="connsiteX39" fmla="*/ 3808 w 8567"/>
                <a:gd name="connsiteY39" fmla="*/ 0 h 4758"/>
                <a:gd name="connsiteX40" fmla="*/ 2856 w 8567"/>
                <a:gd name="connsiteY40" fmla="*/ 0 h 4758"/>
                <a:gd name="connsiteX41" fmla="*/ 2856 w 8567"/>
                <a:gd name="connsiteY41" fmla="*/ 1903 h 4758"/>
                <a:gd name="connsiteX42" fmla="*/ 2856 w 8567"/>
                <a:gd name="connsiteY42" fmla="*/ 1903 h 4758"/>
                <a:gd name="connsiteX43" fmla="*/ 2856 w 8567"/>
                <a:gd name="connsiteY43" fmla="*/ 952 h 4758"/>
                <a:gd name="connsiteX44" fmla="*/ 2856 w 8567"/>
                <a:gd name="connsiteY44" fmla="*/ 0 h 4758"/>
                <a:gd name="connsiteX45" fmla="*/ 952 w 8567"/>
                <a:gd name="connsiteY45" fmla="*/ 0 h 4758"/>
                <a:gd name="connsiteX46" fmla="*/ 0 w 8567"/>
                <a:gd name="connsiteY46" fmla="*/ 0 h 4758"/>
                <a:gd name="connsiteX47" fmla="*/ 0 w 8567"/>
                <a:gd name="connsiteY47"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7616" y="4759"/>
                  </a:lnTo>
                  <a:lnTo>
                    <a:pt x="7616"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94" name="Freeform 203">
              <a:extLst>
                <a:ext uri="{FF2B5EF4-FFF2-40B4-BE49-F238E27FC236}">
                  <a16:creationId xmlns:a16="http://schemas.microsoft.com/office/drawing/2014/main" id="{7A158282-3914-3833-6E9C-5C8C0C9FCA61}"/>
                </a:ext>
              </a:extLst>
            </p:cNvPr>
            <p:cNvSpPr/>
            <p:nvPr/>
          </p:nvSpPr>
          <p:spPr>
            <a:xfrm>
              <a:off x="4206317"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95" name="Freeform 204">
              <a:extLst>
                <a:ext uri="{FF2B5EF4-FFF2-40B4-BE49-F238E27FC236}">
                  <a16:creationId xmlns:a16="http://schemas.microsoft.com/office/drawing/2014/main" id="{F13C737D-05C3-A22A-BDCF-D81DD71E5709}"/>
                </a:ext>
              </a:extLst>
            </p:cNvPr>
            <p:cNvSpPr/>
            <p:nvPr/>
          </p:nvSpPr>
          <p:spPr>
            <a:xfrm>
              <a:off x="420536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96" name="Freeform 205">
              <a:extLst>
                <a:ext uri="{FF2B5EF4-FFF2-40B4-BE49-F238E27FC236}">
                  <a16:creationId xmlns:a16="http://schemas.microsoft.com/office/drawing/2014/main" id="{F5878D0E-D3F1-BB3E-9EA9-CF2820834D95}"/>
                </a:ext>
              </a:extLst>
            </p:cNvPr>
            <p:cNvSpPr/>
            <p:nvPr/>
          </p:nvSpPr>
          <p:spPr>
            <a:xfrm>
              <a:off x="419108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97" name="Freeform 206">
              <a:extLst>
                <a:ext uri="{FF2B5EF4-FFF2-40B4-BE49-F238E27FC236}">
                  <a16:creationId xmlns:a16="http://schemas.microsoft.com/office/drawing/2014/main" id="{FCFCCBA8-3E31-9F6F-D1CE-CFEA51C88A5E}"/>
                </a:ext>
              </a:extLst>
            </p:cNvPr>
            <p:cNvSpPr/>
            <p:nvPr/>
          </p:nvSpPr>
          <p:spPr>
            <a:xfrm>
              <a:off x="419013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952 w 8567"/>
                <a:gd name="connsiteY27" fmla="*/ 4759 h 4758"/>
                <a:gd name="connsiteX28" fmla="*/ 7616 w 8567"/>
                <a:gd name="connsiteY28" fmla="*/ 4759 h 4758"/>
                <a:gd name="connsiteX29" fmla="*/ 7616 w 8567"/>
                <a:gd name="connsiteY29" fmla="*/ 4759 h 4758"/>
                <a:gd name="connsiteX30" fmla="*/ 8568 w 8567"/>
                <a:gd name="connsiteY30" fmla="*/ 3807 h 4758"/>
                <a:gd name="connsiteX31" fmla="*/ 8568 w 8567"/>
                <a:gd name="connsiteY31" fmla="*/ 3807 h 4758"/>
                <a:gd name="connsiteX32" fmla="*/ 8568 w 8567"/>
                <a:gd name="connsiteY32" fmla="*/ 952 h 4758"/>
                <a:gd name="connsiteX33" fmla="*/ 8568 w 8567"/>
                <a:gd name="connsiteY33" fmla="*/ 0 h 4758"/>
                <a:gd name="connsiteX34" fmla="*/ 6664 w 8567"/>
                <a:gd name="connsiteY34" fmla="*/ 0 h 4758"/>
                <a:gd name="connsiteX35" fmla="*/ 5712 w 8567"/>
                <a:gd name="connsiteY35" fmla="*/ 0 h 4758"/>
                <a:gd name="connsiteX36" fmla="*/ 5712 w 8567"/>
                <a:gd name="connsiteY36" fmla="*/ 1903 h 4758"/>
                <a:gd name="connsiteX37" fmla="*/ 5712 w 8567"/>
                <a:gd name="connsiteY37" fmla="*/ 1903 h 4758"/>
                <a:gd name="connsiteX38" fmla="*/ 5712 w 8567"/>
                <a:gd name="connsiteY38" fmla="*/ 952 h 4758"/>
                <a:gd name="connsiteX39" fmla="*/ 5712 w 8567"/>
                <a:gd name="connsiteY39" fmla="*/ 0 h 4758"/>
                <a:gd name="connsiteX40" fmla="*/ 3808 w 8567"/>
                <a:gd name="connsiteY40" fmla="*/ 0 h 4758"/>
                <a:gd name="connsiteX41" fmla="*/ 2856 w 8567"/>
                <a:gd name="connsiteY41" fmla="*/ 0 h 4758"/>
                <a:gd name="connsiteX42" fmla="*/ 2856 w 8567"/>
                <a:gd name="connsiteY42" fmla="*/ 1903 h 4758"/>
                <a:gd name="connsiteX43" fmla="*/ 2856 w 8567"/>
                <a:gd name="connsiteY43" fmla="*/ 1903 h 4758"/>
                <a:gd name="connsiteX44" fmla="*/ 2856 w 8567"/>
                <a:gd name="connsiteY44" fmla="*/ 952 h 4758"/>
                <a:gd name="connsiteX45" fmla="*/ 2856 w 8567"/>
                <a:gd name="connsiteY45" fmla="*/ 0 h 4758"/>
                <a:gd name="connsiteX46" fmla="*/ 952 w 8567"/>
                <a:gd name="connsiteY46" fmla="*/ 0 h 4758"/>
                <a:gd name="connsiteX47" fmla="*/ 0 w 8567"/>
                <a:gd name="connsiteY47" fmla="*/ 0 h 4758"/>
                <a:gd name="connsiteX48" fmla="*/ 0 w 8567"/>
                <a:gd name="connsiteY48"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952" y="4759"/>
                  </a:lnTo>
                  <a:lnTo>
                    <a:pt x="7616"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98" name="Freeform 207">
              <a:extLst>
                <a:ext uri="{FF2B5EF4-FFF2-40B4-BE49-F238E27FC236}">
                  <a16:creationId xmlns:a16="http://schemas.microsoft.com/office/drawing/2014/main" id="{41D64CE5-2C01-CEE6-F3D7-8F26FA6616EC}"/>
                </a:ext>
              </a:extLst>
            </p:cNvPr>
            <p:cNvSpPr/>
            <p:nvPr/>
          </p:nvSpPr>
          <p:spPr>
            <a:xfrm>
              <a:off x="4192038"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99" name="Freeform 208">
              <a:extLst>
                <a:ext uri="{FF2B5EF4-FFF2-40B4-BE49-F238E27FC236}">
                  <a16:creationId xmlns:a16="http://schemas.microsoft.com/office/drawing/2014/main" id="{DECFDA2B-D27F-3EDF-6C73-DE48493FA9C7}"/>
                </a:ext>
              </a:extLst>
            </p:cNvPr>
            <p:cNvSpPr/>
            <p:nvPr/>
          </p:nvSpPr>
          <p:spPr>
            <a:xfrm>
              <a:off x="419108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00" name="Freeform 209">
              <a:extLst>
                <a:ext uri="{FF2B5EF4-FFF2-40B4-BE49-F238E27FC236}">
                  <a16:creationId xmlns:a16="http://schemas.microsoft.com/office/drawing/2014/main" id="{CD8A84D0-A9AB-29E4-F6DE-AC1061BD37A0}"/>
                </a:ext>
              </a:extLst>
            </p:cNvPr>
            <p:cNvSpPr/>
            <p:nvPr/>
          </p:nvSpPr>
          <p:spPr>
            <a:xfrm>
              <a:off x="4208221"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01" name="Freeform 210">
              <a:extLst>
                <a:ext uri="{FF2B5EF4-FFF2-40B4-BE49-F238E27FC236}">
                  <a16:creationId xmlns:a16="http://schemas.microsoft.com/office/drawing/2014/main" id="{AF8D38D0-22C0-FB14-A0AF-55D3A1815677}"/>
                </a:ext>
              </a:extLst>
            </p:cNvPr>
            <p:cNvSpPr/>
            <p:nvPr/>
          </p:nvSpPr>
          <p:spPr>
            <a:xfrm>
              <a:off x="4193942"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2222" name="Graphic 2">
            <a:extLst>
              <a:ext uri="{FF2B5EF4-FFF2-40B4-BE49-F238E27FC236}">
                <a16:creationId xmlns:a16="http://schemas.microsoft.com/office/drawing/2014/main" id="{10622E9D-E356-7C82-FBAC-69970E52E10A}"/>
              </a:ext>
            </a:extLst>
          </p:cNvPr>
          <p:cNvGrpSpPr/>
          <p:nvPr/>
        </p:nvGrpSpPr>
        <p:grpSpPr>
          <a:xfrm>
            <a:off x="1423003" y="9654497"/>
            <a:ext cx="221553" cy="222458"/>
            <a:chOff x="1473222" y="5236455"/>
            <a:chExt cx="440760" cy="442561"/>
          </a:xfrm>
          <a:solidFill>
            <a:srgbClr val="000000"/>
          </a:solidFill>
        </p:grpSpPr>
        <p:sp>
          <p:nvSpPr>
            <p:cNvPr id="2223" name="Freeform 8">
              <a:extLst>
                <a:ext uri="{FF2B5EF4-FFF2-40B4-BE49-F238E27FC236}">
                  <a16:creationId xmlns:a16="http://schemas.microsoft.com/office/drawing/2014/main" id="{C07A75E3-48E4-B518-D748-DCE583170C15}"/>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24" name="Freeform 9">
              <a:hlinkClick r:id="rId9"/>
              <a:extLst>
                <a:ext uri="{FF2B5EF4-FFF2-40B4-BE49-F238E27FC236}">
                  <a16:creationId xmlns:a16="http://schemas.microsoft.com/office/drawing/2014/main" id="{BDCF3CAD-05E8-AF2D-8E89-FAB35CC14B71}"/>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25" name="Freeform 10">
              <a:extLst>
                <a:ext uri="{FF2B5EF4-FFF2-40B4-BE49-F238E27FC236}">
                  <a16:creationId xmlns:a16="http://schemas.microsoft.com/office/drawing/2014/main" id="{C841A0D7-8A8C-4921-E541-FF7B4D7B9AA0}"/>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22" name="Graphic 4">
            <a:extLst>
              <a:ext uri="{FF2B5EF4-FFF2-40B4-BE49-F238E27FC236}">
                <a16:creationId xmlns:a16="http://schemas.microsoft.com/office/drawing/2014/main" id="{8C7AD5FD-4153-DDB6-39C4-F2BD3DC3D717}"/>
              </a:ext>
            </a:extLst>
          </p:cNvPr>
          <p:cNvGrpSpPr/>
          <p:nvPr/>
        </p:nvGrpSpPr>
        <p:grpSpPr>
          <a:xfrm rot="19582332">
            <a:off x="2995992" y="9436893"/>
            <a:ext cx="403667" cy="780438"/>
            <a:chOff x="9129274" y="2719113"/>
            <a:chExt cx="717139" cy="1386497"/>
          </a:xfrm>
          <a:solidFill>
            <a:srgbClr val="000000"/>
          </a:solidFill>
        </p:grpSpPr>
        <p:grpSp>
          <p:nvGrpSpPr>
            <p:cNvPr id="23" name="Graphic 4">
              <a:extLst>
                <a:ext uri="{FF2B5EF4-FFF2-40B4-BE49-F238E27FC236}">
                  <a16:creationId xmlns:a16="http://schemas.microsoft.com/office/drawing/2014/main" id="{C78B0B52-2CE7-F6BA-2B60-1006BA22332D}"/>
                </a:ext>
              </a:extLst>
            </p:cNvPr>
            <p:cNvGrpSpPr/>
            <p:nvPr/>
          </p:nvGrpSpPr>
          <p:grpSpPr>
            <a:xfrm>
              <a:off x="9159507" y="2719113"/>
              <a:ext cx="446280" cy="440141"/>
              <a:chOff x="9159507" y="2719113"/>
              <a:chExt cx="446280" cy="440141"/>
            </a:xfrm>
            <a:grpFill/>
          </p:grpSpPr>
          <p:sp>
            <p:nvSpPr>
              <p:cNvPr id="2232" name="Freeform 57">
                <a:extLst>
                  <a:ext uri="{FF2B5EF4-FFF2-40B4-BE49-F238E27FC236}">
                    <a16:creationId xmlns:a16="http://schemas.microsoft.com/office/drawing/2014/main" id="{8996B09E-10E0-5F60-59DA-F1F7B3F9B87C}"/>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2233" name="Freeform 58">
                <a:extLst>
                  <a:ext uri="{FF2B5EF4-FFF2-40B4-BE49-F238E27FC236}">
                    <a16:creationId xmlns:a16="http://schemas.microsoft.com/office/drawing/2014/main" id="{EA1E9E13-CDAF-E892-D2C6-92AFCF1E9B04}"/>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24" name="Graphic 4">
              <a:extLst>
                <a:ext uri="{FF2B5EF4-FFF2-40B4-BE49-F238E27FC236}">
                  <a16:creationId xmlns:a16="http://schemas.microsoft.com/office/drawing/2014/main" id="{C1D8A260-FC99-EBAD-0922-F4EFF34D8ABB}"/>
                </a:ext>
              </a:extLst>
            </p:cNvPr>
            <p:cNvGrpSpPr/>
            <p:nvPr/>
          </p:nvGrpSpPr>
          <p:grpSpPr>
            <a:xfrm>
              <a:off x="9129274" y="2893887"/>
              <a:ext cx="717139" cy="1211724"/>
              <a:chOff x="9129274" y="2893887"/>
              <a:chExt cx="717139" cy="1211724"/>
            </a:xfrm>
            <a:grpFill/>
          </p:grpSpPr>
          <p:sp>
            <p:nvSpPr>
              <p:cNvPr id="25" name="Freeform 50">
                <a:extLst>
                  <a:ext uri="{FF2B5EF4-FFF2-40B4-BE49-F238E27FC236}">
                    <a16:creationId xmlns:a16="http://schemas.microsoft.com/office/drawing/2014/main" id="{6011A986-54E1-9C40-CE15-8151C9DE6CA4}"/>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2226" name="Freeform 51">
                <a:extLst>
                  <a:ext uri="{FF2B5EF4-FFF2-40B4-BE49-F238E27FC236}">
                    <a16:creationId xmlns:a16="http://schemas.microsoft.com/office/drawing/2014/main" id="{ACDE7287-73E5-EC20-640B-FEF9323CA5DE}"/>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2227" name="Freeform 52">
                <a:extLst>
                  <a:ext uri="{FF2B5EF4-FFF2-40B4-BE49-F238E27FC236}">
                    <a16:creationId xmlns:a16="http://schemas.microsoft.com/office/drawing/2014/main" id="{DCFE5508-A2CB-DCC5-7C1E-BF3514A62270}"/>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2228" name="Freeform 53">
                <a:extLst>
                  <a:ext uri="{FF2B5EF4-FFF2-40B4-BE49-F238E27FC236}">
                    <a16:creationId xmlns:a16="http://schemas.microsoft.com/office/drawing/2014/main" id="{6780B847-88E7-65CE-E339-63DDF6E75467}"/>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2229" name="Freeform 54">
                <a:extLst>
                  <a:ext uri="{FF2B5EF4-FFF2-40B4-BE49-F238E27FC236}">
                    <a16:creationId xmlns:a16="http://schemas.microsoft.com/office/drawing/2014/main" id="{355B5C21-F970-B2F3-BFC5-BB63713C65BB}"/>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2230" name="Freeform 55">
                <a:extLst>
                  <a:ext uri="{FF2B5EF4-FFF2-40B4-BE49-F238E27FC236}">
                    <a16:creationId xmlns:a16="http://schemas.microsoft.com/office/drawing/2014/main" id="{73EE560B-3F20-80A4-457F-6AA136116DE3}"/>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2231" name="Freeform 56">
                <a:extLst>
                  <a:ext uri="{FF2B5EF4-FFF2-40B4-BE49-F238E27FC236}">
                    <a16:creationId xmlns:a16="http://schemas.microsoft.com/office/drawing/2014/main" id="{1D4C77C5-F09D-ECB0-D264-D98E63068B53}"/>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975784498"/>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C007575E-9EE3-0144-9D4B-906819B41F28}"/>
              </a:ext>
            </a:extLst>
          </p:cNvPr>
          <p:cNvGrpSpPr/>
          <p:nvPr/>
        </p:nvGrpSpPr>
        <p:grpSpPr>
          <a:xfrm>
            <a:off x="3572330" y="1716805"/>
            <a:ext cx="1487826" cy="1083162"/>
            <a:chOff x="3400450" y="986392"/>
            <a:chExt cx="1487826" cy="1083162"/>
          </a:xfrm>
        </p:grpSpPr>
        <p:sp>
          <p:nvSpPr>
            <p:cNvPr id="26" name="Freeform 25">
              <a:extLst>
                <a:ext uri="{FF2B5EF4-FFF2-40B4-BE49-F238E27FC236}">
                  <a16:creationId xmlns:a16="http://schemas.microsoft.com/office/drawing/2014/main" id="{25B98DCD-77B1-C24B-8ABD-6988D49267CC}"/>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0A1C2"/>
            </a:solidFill>
            <a:ln w="8971"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1026E1EF-88E4-1147-8D99-E99F93C083FE}"/>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endParaRPr lang="en-US"/>
            </a:p>
          </p:txBody>
        </p:sp>
      </p:grpSp>
      <p:sp>
        <p:nvSpPr>
          <p:cNvPr id="9" name="Slide Number Placeholder 9">
            <a:extLst>
              <a:ext uri="{FF2B5EF4-FFF2-40B4-BE49-F238E27FC236}">
                <a16:creationId xmlns:a16="http://schemas.microsoft.com/office/drawing/2014/main" id="{E5ADD7D1-F744-1673-2A24-AD3CE0610F93}"/>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CB2079F2-58AF-ED44-82D7-E04B2F6FD686}" type="slidenum">
              <a:rPr lang="en-US" sz="1100" smtClean="0"/>
              <a:pPr/>
              <a:t>15</a:t>
            </a:fld>
            <a:endParaRPr lang="en-US" sz="1100"/>
          </a:p>
        </p:txBody>
      </p:sp>
      <p:sp>
        <p:nvSpPr>
          <p:cNvPr id="4" name="TextBox 3">
            <a:extLst>
              <a:ext uri="{FF2B5EF4-FFF2-40B4-BE49-F238E27FC236}">
                <a16:creationId xmlns:a16="http://schemas.microsoft.com/office/drawing/2014/main" id="{4DC32795-A775-7AC6-2684-D9B62CE563F0}"/>
              </a:ext>
            </a:extLst>
          </p:cNvPr>
          <p:cNvSpPr txBox="1"/>
          <p:nvPr/>
        </p:nvSpPr>
        <p:spPr>
          <a:xfrm>
            <a:off x="618460" y="1240698"/>
            <a:ext cx="2628848" cy="1631216"/>
          </a:xfrm>
          <a:prstGeom prst="rect">
            <a:avLst/>
          </a:prstGeom>
          <a:noFill/>
        </p:spPr>
        <p:txBody>
          <a:bodyPr wrap="square">
            <a:spAutoFit/>
          </a:bodyPr>
          <a:lstStyle/>
          <a:p>
            <a:pPr algn="ctr"/>
            <a:r>
              <a:rPr lang="en-US" sz="2000" b="1" i="1">
                <a:solidFill>
                  <a:schemeClr val="bg2">
                    <a:lumMod val="25000"/>
                  </a:schemeClr>
                </a:solidFill>
                <a:effectLst/>
                <a:latin typeface="Calibri" panose="020F0502020204030204" pitchFamily="34" charset="0"/>
                <a:ea typeface="Calibri" panose="020F0502020204030204" pitchFamily="34" charset="0"/>
                <a:cs typeface="Calibri" panose="020F0502020204030204" pitchFamily="34" charset="0"/>
              </a:rPr>
              <a:t>From waste</a:t>
            </a:r>
            <a:br>
              <a:rPr lang="en-US" sz="2000" b="1" i="1">
                <a:solidFill>
                  <a:schemeClr val="bg2">
                    <a:lumMod val="25000"/>
                  </a:schemeClr>
                </a:solidFill>
                <a:effectLst/>
                <a:latin typeface="Calibri" panose="020F0502020204030204" pitchFamily="34" charset="0"/>
                <a:ea typeface="Calibri" panose="020F0502020204030204" pitchFamily="34" charset="0"/>
                <a:cs typeface="Calibri" panose="020F0502020204030204" pitchFamily="34" charset="0"/>
              </a:rPr>
            </a:br>
            <a:r>
              <a:rPr lang="en-US" sz="2000" b="1" i="1">
                <a:solidFill>
                  <a:schemeClr val="bg2">
                    <a:lumMod val="25000"/>
                  </a:schemeClr>
                </a:solidFill>
                <a:effectLst/>
                <a:latin typeface="Calibri" panose="020F0502020204030204" pitchFamily="34" charset="0"/>
                <a:ea typeface="Calibri" panose="020F0502020204030204" pitchFamily="34" charset="0"/>
                <a:cs typeface="Calibri" panose="020F0502020204030204" pitchFamily="34" charset="0"/>
              </a:rPr>
              <a:t>to taste.</a:t>
            </a:r>
          </a:p>
          <a:p>
            <a:pPr algn="ctr"/>
            <a:r>
              <a:rPr lang="en-US" sz="2000" i="1">
                <a:solidFill>
                  <a:schemeClr val="bg2">
                    <a:lumMod val="25000"/>
                  </a:schemeClr>
                </a:solidFill>
                <a:effectLst/>
                <a:latin typeface="Calibri" panose="020F0502020204030204" pitchFamily="34" charset="0"/>
                <a:ea typeface="Calibri" panose="020F0502020204030204" pitchFamily="34" charset="0"/>
                <a:cs typeface="Calibri" panose="020F0502020204030204" pitchFamily="34" charset="0"/>
              </a:rPr>
              <a:t>We turn coffee grounds into delicious mushrooms</a:t>
            </a:r>
          </a:p>
        </p:txBody>
      </p:sp>
      <p:pic>
        <p:nvPicPr>
          <p:cNvPr id="10" name="Picture Placeholder 9" descr="Diagram&#10;&#10;Description automatically generated">
            <a:extLst>
              <a:ext uri="{FF2B5EF4-FFF2-40B4-BE49-F238E27FC236}">
                <a16:creationId xmlns:a16="http://schemas.microsoft.com/office/drawing/2014/main" id="{42485635-20F0-1286-EAE8-2B74D4582E8F}"/>
              </a:ext>
            </a:extLst>
          </p:cNvPr>
          <p:cNvPicPr>
            <a:picLocks noGrp="1" noChangeAspect="1"/>
          </p:cNvPicPr>
          <p:nvPr>
            <p:ph type="pic" sz="quarter" idx="42"/>
          </p:nvPr>
        </p:nvPicPr>
        <p:blipFill rotWithShape="1">
          <a:blip r:embed="rId2" cstate="email">
            <a:extLst>
              <a:ext uri="{28A0092B-C50C-407E-A947-70E740481C1C}">
                <a14:useLocalDpi xmlns:a14="http://schemas.microsoft.com/office/drawing/2010/main"/>
              </a:ext>
            </a:extLst>
          </a:blip>
          <a:srcRect/>
          <a:stretch/>
        </p:blipFill>
        <p:spPr>
          <a:xfrm>
            <a:off x="31548" y="3701709"/>
            <a:ext cx="6056028" cy="5437409"/>
          </a:xfrm>
          <a:ln>
            <a:solidFill>
              <a:schemeClr val="tx1"/>
            </a:solidFill>
          </a:ln>
        </p:spPr>
      </p:pic>
      <p:sp>
        <p:nvSpPr>
          <p:cNvPr id="11" name="TextBox 10">
            <a:extLst>
              <a:ext uri="{FF2B5EF4-FFF2-40B4-BE49-F238E27FC236}">
                <a16:creationId xmlns:a16="http://schemas.microsoft.com/office/drawing/2014/main" id="{297B68B7-C171-D8A6-76FE-0696AF106CB5}"/>
              </a:ext>
            </a:extLst>
          </p:cNvPr>
          <p:cNvSpPr txBox="1"/>
          <p:nvPr/>
        </p:nvSpPr>
        <p:spPr>
          <a:xfrm>
            <a:off x="2880360" y="4983480"/>
            <a:ext cx="994410" cy="400110"/>
          </a:xfrm>
          <a:prstGeom prst="rect">
            <a:avLst/>
          </a:prstGeom>
          <a:solidFill>
            <a:srgbClr val="FCFBF6"/>
          </a:solidFill>
        </p:spPr>
        <p:txBody>
          <a:bodyPr wrap="square" rtlCol="0">
            <a:spAutoFit/>
          </a:bodyPr>
          <a:lstStyle/>
          <a:p>
            <a:r>
              <a:rPr lang="en-IE" sz="1000">
                <a:latin typeface="Calibri" panose="020F0502020204030204" pitchFamily="34" charset="0"/>
                <a:ea typeface="Calibri" panose="020F0502020204030204" pitchFamily="34" charset="0"/>
                <a:cs typeface="Calibri" panose="020F0502020204030204" pitchFamily="34" charset="0"/>
              </a:rPr>
              <a:t>It all starts with coffee beans</a:t>
            </a:r>
          </a:p>
        </p:txBody>
      </p:sp>
      <p:sp>
        <p:nvSpPr>
          <p:cNvPr id="12" name="TextBox 11">
            <a:extLst>
              <a:ext uri="{FF2B5EF4-FFF2-40B4-BE49-F238E27FC236}">
                <a16:creationId xmlns:a16="http://schemas.microsoft.com/office/drawing/2014/main" id="{EB22BB7B-FAC6-4817-E223-77DFC3898372}"/>
              </a:ext>
            </a:extLst>
          </p:cNvPr>
          <p:cNvSpPr txBox="1"/>
          <p:nvPr/>
        </p:nvSpPr>
        <p:spPr>
          <a:xfrm>
            <a:off x="4752016" y="5725466"/>
            <a:ext cx="1248734" cy="553998"/>
          </a:xfrm>
          <a:prstGeom prst="rect">
            <a:avLst/>
          </a:prstGeom>
          <a:solidFill>
            <a:srgbClr val="FCFBF6"/>
          </a:solidFill>
        </p:spPr>
        <p:txBody>
          <a:bodyPr wrap="square" rtlCol="0">
            <a:spAutoFit/>
          </a:bodyPr>
          <a:lstStyle/>
          <a:p>
            <a:r>
              <a:rPr lang="en-IE" sz="1000">
                <a:latin typeface="Calibri" panose="020F0502020204030204" pitchFamily="34" charset="0"/>
                <a:ea typeface="Calibri" panose="020F0502020204030204" pitchFamily="34" charset="0"/>
                <a:cs typeface="Calibri" panose="020F0502020204030204" pitchFamily="34" charset="0"/>
              </a:rPr>
              <a:t>Add water to make delicious coffee</a:t>
            </a:r>
          </a:p>
          <a:p>
            <a:endParaRPr lang="en-IE" sz="1000">
              <a:latin typeface="Calibri" panose="020F0502020204030204" pitchFamily="34" charset="0"/>
              <a:ea typeface="Calibri" panose="020F0502020204030204" pitchFamily="34" charset="0"/>
              <a:cs typeface="Calibri" panose="020F0502020204030204" pitchFamily="34" charset="0"/>
            </a:endParaRPr>
          </a:p>
        </p:txBody>
      </p:sp>
      <p:sp>
        <p:nvSpPr>
          <p:cNvPr id="13" name="TextBox 12">
            <a:extLst>
              <a:ext uri="{FF2B5EF4-FFF2-40B4-BE49-F238E27FC236}">
                <a16:creationId xmlns:a16="http://schemas.microsoft.com/office/drawing/2014/main" id="{B4704D20-7CA6-8CA5-FD95-C49998F6B401}"/>
              </a:ext>
            </a:extLst>
          </p:cNvPr>
          <p:cNvSpPr txBox="1"/>
          <p:nvPr/>
        </p:nvSpPr>
        <p:spPr>
          <a:xfrm>
            <a:off x="4564380" y="8141006"/>
            <a:ext cx="1248734" cy="707886"/>
          </a:xfrm>
          <a:prstGeom prst="rect">
            <a:avLst/>
          </a:prstGeom>
          <a:solidFill>
            <a:srgbClr val="FCFBF6"/>
          </a:solidFill>
        </p:spPr>
        <p:txBody>
          <a:bodyPr wrap="square" rtlCol="0">
            <a:spAutoFit/>
          </a:bodyPr>
          <a:lstStyle/>
          <a:p>
            <a:r>
              <a:rPr lang="en-IE" sz="1000">
                <a:latin typeface="Calibri" panose="020F0502020204030204" pitchFamily="34" charset="0"/>
                <a:ea typeface="Calibri" panose="020F0502020204030204" pitchFamily="34" charset="0"/>
                <a:cs typeface="Calibri" panose="020F0502020204030204" pitchFamily="34" charset="0"/>
              </a:rPr>
              <a:t>Instead of ending up in landfill polluting our planet</a:t>
            </a:r>
          </a:p>
          <a:p>
            <a:endParaRPr lang="en-IE" sz="1000">
              <a:latin typeface="Calibri" panose="020F0502020204030204" pitchFamily="34" charset="0"/>
              <a:ea typeface="Calibri" panose="020F0502020204030204" pitchFamily="34" charset="0"/>
              <a:cs typeface="Calibri" panose="020F0502020204030204" pitchFamily="34" charset="0"/>
            </a:endParaRPr>
          </a:p>
        </p:txBody>
      </p:sp>
      <p:sp>
        <p:nvSpPr>
          <p:cNvPr id="14" name="TextBox 13">
            <a:extLst>
              <a:ext uri="{FF2B5EF4-FFF2-40B4-BE49-F238E27FC236}">
                <a16:creationId xmlns:a16="http://schemas.microsoft.com/office/drawing/2014/main" id="{99434AA7-7DC3-73E4-F900-759CC614553E}"/>
              </a:ext>
            </a:extLst>
          </p:cNvPr>
          <p:cNvSpPr txBox="1"/>
          <p:nvPr/>
        </p:nvSpPr>
        <p:spPr>
          <a:xfrm>
            <a:off x="2344670" y="7580686"/>
            <a:ext cx="1644400" cy="400110"/>
          </a:xfrm>
          <a:prstGeom prst="rect">
            <a:avLst/>
          </a:prstGeom>
          <a:solidFill>
            <a:srgbClr val="FCFBF6"/>
          </a:solidFill>
        </p:spPr>
        <p:txBody>
          <a:bodyPr wrap="square" rtlCol="0">
            <a:spAutoFit/>
          </a:bodyPr>
          <a:lstStyle/>
          <a:p>
            <a:r>
              <a:rPr lang="en-IE" sz="1000">
                <a:latin typeface="Calibri" panose="020F0502020204030204" pitchFamily="34" charset="0"/>
                <a:ea typeface="Calibri" panose="020F0502020204030204" pitchFamily="34" charset="0"/>
                <a:cs typeface="Calibri" panose="020F0502020204030204" pitchFamily="34" charset="0"/>
              </a:rPr>
              <a:t>Delta collects wasted coffee grinds from cafes</a:t>
            </a:r>
          </a:p>
        </p:txBody>
      </p:sp>
      <p:sp>
        <p:nvSpPr>
          <p:cNvPr id="16" name="TextBox 15">
            <a:extLst>
              <a:ext uri="{FF2B5EF4-FFF2-40B4-BE49-F238E27FC236}">
                <a16:creationId xmlns:a16="http://schemas.microsoft.com/office/drawing/2014/main" id="{712C896D-045E-8543-716D-EF3D82FA5919}"/>
              </a:ext>
            </a:extLst>
          </p:cNvPr>
          <p:cNvSpPr txBox="1"/>
          <p:nvPr/>
        </p:nvSpPr>
        <p:spPr>
          <a:xfrm>
            <a:off x="352212" y="6704808"/>
            <a:ext cx="1248734" cy="553998"/>
          </a:xfrm>
          <a:prstGeom prst="rect">
            <a:avLst/>
          </a:prstGeom>
          <a:solidFill>
            <a:srgbClr val="FCFBF6"/>
          </a:solidFill>
        </p:spPr>
        <p:txBody>
          <a:bodyPr wrap="square" rtlCol="0">
            <a:spAutoFit/>
          </a:bodyPr>
          <a:lstStyle/>
          <a:p>
            <a:r>
              <a:rPr lang="en-IE" sz="1000">
                <a:latin typeface="Calibri" panose="020F0502020204030204" pitchFamily="34" charset="0"/>
                <a:ea typeface="Calibri" panose="020F0502020204030204" pitchFamily="34" charset="0"/>
                <a:cs typeface="Calibri" panose="020F0502020204030204" pitchFamily="34" charset="0"/>
              </a:rPr>
              <a:t>Nam turns it into fresh, local &amp; organic mushrooms</a:t>
            </a:r>
          </a:p>
        </p:txBody>
      </p:sp>
      <p:sp>
        <p:nvSpPr>
          <p:cNvPr id="17" name="TextBox 16">
            <a:extLst>
              <a:ext uri="{FF2B5EF4-FFF2-40B4-BE49-F238E27FC236}">
                <a16:creationId xmlns:a16="http://schemas.microsoft.com/office/drawing/2014/main" id="{85023982-45D1-8781-89EE-76AD851DFBE2}"/>
              </a:ext>
            </a:extLst>
          </p:cNvPr>
          <p:cNvSpPr txBox="1"/>
          <p:nvPr/>
        </p:nvSpPr>
        <p:spPr>
          <a:xfrm>
            <a:off x="547489" y="5345906"/>
            <a:ext cx="1816930" cy="707886"/>
          </a:xfrm>
          <a:prstGeom prst="rect">
            <a:avLst/>
          </a:prstGeom>
          <a:solidFill>
            <a:srgbClr val="FCFBF6"/>
          </a:solidFill>
        </p:spPr>
        <p:txBody>
          <a:bodyPr wrap="square" rtlCol="0">
            <a:spAutoFit/>
          </a:bodyPr>
          <a:lstStyle/>
          <a:p>
            <a:r>
              <a:rPr lang="en-IE" sz="1000" dirty="0">
                <a:latin typeface="Calibri" panose="020F0502020204030204" pitchFamily="34" charset="0"/>
                <a:ea typeface="Calibri" panose="020F0502020204030204" pitchFamily="34" charset="0"/>
                <a:cs typeface="Calibri" panose="020F0502020204030204" pitchFamily="34" charset="0"/>
              </a:rPr>
              <a:t>Waste from mushroom production results in an organic and nutritious fertiliser for growing fruit &amp; veg</a:t>
            </a:r>
          </a:p>
        </p:txBody>
      </p:sp>
      <p:pic>
        <p:nvPicPr>
          <p:cNvPr id="18" name="Picture 2">
            <a:hlinkClick r:id="rId3"/>
            <a:extLst>
              <a:ext uri="{FF2B5EF4-FFF2-40B4-BE49-F238E27FC236}">
                <a16:creationId xmlns:a16="http://schemas.microsoft.com/office/drawing/2014/main" id="{2FAAD60A-CBCC-23B3-6C60-290A20817B5B}"/>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813114" y="842055"/>
            <a:ext cx="1281597" cy="1467942"/>
          </a:xfrm>
          <a:prstGeom prst="rect">
            <a:avLst/>
          </a:prstGeom>
          <a:noFill/>
          <a:extLst>
            <a:ext uri="{909E8E84-426E-40DD-AFC4-6F175D3DCCD1}">
              <a14:hiddenFill xmlns:a14="http://schemas.microsoft.com/office/drawing/2010/main">
                <a:solidFill>
                  <a:srgbClr val="FFFFFF"/>
                </a:solidFill>
              </a14:hiddenFill>
            </a:ext>
          </a:extLst>
        </p:spPr>
      </p:pic>
      <p:grpSp>
        <p:nvGrpSpPr>
          <p:cNvPr id="2" name="Graphic 2">
            <a:extLst>
              <a:ext uri="{FF2B5EF4-FFF2-40B4-BE49-F238E27FC236}">
                <a16:creationId xmlns:a16="http://schemas.microsoft.com/office/drawing/2014/main" id="{834E23A4-B1D1-B3A6-74DC-F88216458A24}"/>
              </a:ext>
            </a:extLst>
          </p:cNvPr>
          <p:cNvGrpSpPr>
            <a:grpSpLocks noChangeAspect="1"/>
          </p:cNvGrpSpPr>
          <p:nvPr/>
        </p:nvGrpSpPr>
        <p:grpSpPr>
          <a:xfrm>
            <a:off x="340455" y="342687"/>
            <a:ext cx="556009" cy="558000"/>
            <a:chOff x="4087275" y="5667595"/>
            <a:chExt cx="380936" cy="382300"/>
          </a:xfrm>
        </p:grpSpPr>
        <p:sp>
          <p:nvSpPr>
            <p:cNvPr id="3" name="Freeform 8">
              <a:extLst>
                <a:ext uri="{FF2B5EF4-FFF2-40B4-BE49-F238E27FC236}">
                  <a16:creationId xmlns:a16="http://schemas.microsoft.com/office/drawing/2014/main" id="{D9995F15-F614-0D10-B870-AA17DFF21598}"/>
                </a:ext>
              </a:extLst>
            </p:cNvPr>
            <p:cNvSpPr/>
            <p:nvPr/>
          </p:nvSpPr>
          <p:spPr>
            <a:xfrm>
              <a:off x="4261532" y="5667818"/>
              <a:ext cx="206679" cy="382077"/>
            </a:xfrm>
            <a:custGeom>
              <a:avLst/>
              <a:gdLst>
                <a:gd name="connsiteX0" fmla="*/ 61878 w 206679"/>
                <a:gd name="connsiteY0" fmla="*/ 5488 h 382077"/>
                <a:gd name="connsiteX1" fmla="*/ 0 w 206679"/>
                <a:gd name="connsiteY1" fmla="*/ 729 h 382077"/>
                <a:gd name="connsiteX2" fmla="*/ 0 w 206679"/>
                <a:gd name="connsiteY2" fmla="*/ 381428 h 382077"/>
                <a:gd name="connsiteX3" fmla="*/ 200865 w 206679"/>
                <a:gd name="connsiteY3" fmla="*/ 236763 h 382077"/>
                <a:gd name="connsiteX4" fmla="*/ 61878 w 206679"/>
                <a:gd name="connsiteY4" fmla="*/ 5488 h 382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79" h="382077">
                  <a:moveTo>
                    <a:pt x="61878" y="5488"/>
                  </a:moveTo>
                  <a:cubicBezTo>
                    <a:pt x="40934" y="729"/>
                    <a:pt x="19991" y="-1174"/>
                    <a:pt x="0" y="729"/>
                  </a:cubicBezTo>
                  <a:lnTo>
                    <a:pt x="0" y="381428"/>
                  </a:lnTo>
                  <a:cubicBezTo>
                    <a:pt x="91389" y="389042"/>
                    <a:pt x="178018" y="329082"/>
                    <a:pt x="200865" y="236763"/>
                  </a:cubicBezTo>
                  <a:cubicBezTo>
                    <a:pt x="226568" y="133974"/>
                    <a:pt x="164690" y="30234"/>
                    <a:pt x="61878" y="548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 name="Freeform 9">
              <a:extLst>
                <a:ext uri="{FF2B5EF4-FFF2-40B4-BE49-F238E27FC236}">
                  <a16:creationId xmlns:a16="http://schemas.microsoft.com/office/drawing/2014/main" id="{8ADC3182-0527-1FB4-6E52-4FD6A3B9B37F}"/>
                </a:ext>
              </a:extLst>
            </p:cNvPr>
            <p:cNvSpPr/>
            <p:nvPr/>
          </p:nvSpPr>
          <p:spPr>
            <a:xfrm>
              <a:off x="4087275" y="5667595"/>
              <a:ext cx="175208" cy="380698"/>
            </a:xfrm>
            <a:custGeom>
              <a:avLst/>
              <a:gdLst>
                <a:gd name="connsiteX0" fmla="*/ 175208 w 175208"/>
                <a:gd name="connsiteY0" fmla="*/ 0 h 380698"/>
                <a:gd name="connsiteX1" fmla="*/ 5758 w 175208"/>
                <a:gd name="connsiteY1" fmla="*/ 144665 h 380698"/>
                <a:gd name="connsiteX2" fmla="*/ 144745 w 175208"/>
                <a:gd name="connsiteY2" fmla="*/ 375940 h 380698"/>
                <a:gd name="connsiteX3" fmla="*/ 175208 w 175208"/>
                <a:gd name="connsiteY3" fmla="*/ 380698 h 380698"/>
                <a:gd name="connsiteX4" fmla="*/ 175208 w 175208"/>
                <a:gd name="connsiteY4" fmla="*/ 0 h 380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08" h="380698">
                  <a:moveTo>
                    <a:pt x="175208" y="0"/>
                  </a:moveTo>
                  <a:cubicBezTo>
                    <a:pt x="96195" y="6662"/>
                    <a:pt x="25749" y="62815"/>
                    <a:pt x="5758" y="144665"/>
                  </a:cubicBezTo>
                  <a:cubicBezTo>
                    <a:pt x="-19945" y="247454"/>
                    <a:pt x="42885" y="350243"/>
                    <a:pt x="144745" y="375940"/>
                  </a:cubicBezTo>
                  <a:cubicBezTo>
                    <a:pt x="155217" y="378795"/>
                    <a:pt x="165689" y="379747"/>
                    <a:pt x="175208" y="380698"/>
                  </a:cubicBezTo>
                  <a:lnTo>
                    <a:pt x="175208" y="0"/>
                  </a:lnTo>
                  <a:close/>
                </a:path>
              </a:pathLst>
            </a:custGeom>
            <a:solidFill>
              <a:srgbClr val="00A8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 name="Freeform 10">
              <a:extLst>
                <a:ext uri="{FF2B5EF4-FFF2-40B4-BE49-F238E27FC236}">
                  <a16:creationId xmlns:a16="http://schemas.microsoft.com/office/drawing/2014/main" id="{8A87DD49-0A60-5D25-7792-C0FB38FA01D3}"/>
                </a:ext>
              </a:extLst>
            </p:cNvPr>
            <p:cNvSpPr/>
            <p:nvPr/>
          </p:nvSpPr>
          <p:spPr>
            <a:xfrm>
              <a:off x="4137776" y="5793226"/>
              <a:ext cx="241799" cy="155134"/>
            </a:xfrm>
            <a:custGeom>
              <a:avLst/>
              <a:gdLst>
                <a:gd name="connsiteX0" fmla="*/ 231328 w 241799"/>
                <a:gd name="connsiteY0" fmla="*/ 155134 h 155134"/>
                <a:gd name="connsiteX1" fmla="*/ 0 w 241799"/>
                <a:gd name="connsiteY1" fmla="*/ 17131 h 155134"/>
                <a:gd name="connsiteX2" fmla="*/ 10472 w 241799"/>
                <a:gd name="connsiteY2" fmla="*/ 0 h 155134"/>
                <a:gd name="connsiteX3" fmla="*/ 241799 w 241799"/>
                <a:gd name="connsiteY3" fmla="*/ 138003 h 155134"/>
                <a:gd name="connsiteX4" fmla="*/ 231328 w 241799"/>
                <a:gd name="connsiteY4" fmla="*/ 155134 h 15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799" h="155134">
                  <a:moveTo>
                    <a:pt x="231328" y="155134"/>
                  </a:moveTo>
                  <a:cubicBezTo>
                    <a:pt x="190393" y="154183"/>
                    <a:pt x="952" y="36166"/>
                    <a:pt x="0" y="17131"/>
                  </a:cubicBezTo>
                  <a:lnTo>
                    <a:pt x="10472" y="0"/>
                  </a:lnTo>
                  <a:cubicBezTo>
                    <a:pt x="29511" y="27601"/>
                    <a:pt x="222760" y="141810"/>
                    <a:pt x="241799" y="138003"/>
                  </a:cubicBezTo>
                  <a:lnTo>
                    <a:pt x="231328" y="15513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 name="Freeform 11">
              <a:extLst>
                <a:ext uri="{FF2B5EF4-FFF2-40B4-BE49-F238E27FC236}">
                  <a16:creationId xmlns:a16="http://schemas.microsoft.com/office/drawing/2014/main" id="{D4206A59-65E4-2BE8-48A5-2A41A86A1B13}"/>
                </a:ext>
              </a:extLst>
            </p:cNvPr>
            <p:cNvSpPr/>
            <p:nvPr/>
          </p:nvSpPr>
          <p:spPr>
            <a:xfrm>
              <a:off x="4137776" y="5791322"/>
              <a:ext cx="241799" cy="156086"/>
            </a:xfrm>
            <a:custGeom>
              <a:avLst/>
              <a:gdLst>
                <a:gd name="connsiteX0" fmla="*/ 231328 w 241799"/>
                <a:gd name="connsiteY0" fmla="*/ 156087 h 156086"/>
                <a:gd name="connsiteX1" fmla="*/ 0 w 241799"/>
                <a:gd name="connsiteY1" fmla="*/ 18083 h 156086"/>
                <a:gd name="connsiteX2" fmla="*/ 0 w 241799"/>
                <a:gd name="connsiteY2" fmla="*/ 18083 h 156086"/>
                <a:gd name="connsiteX3" fmla="*/ 0 w 241799"/>
                <a:gd name="connsiteY3" fmla="*/ 18083 h 156086"/>
                <a:gd name="connsiteX4" fmla="*/ 10472 w 241799"/>
                <a:gd name="connsiteY4" fmla="*/ 952 h 156086"/>
                <a:gd name="connsiteX5" fmla="*/ 10472 w 241799"/>
                <a:gd name="connsiteY5" fmla="*/ 952 h 156086"/>
                <a:gd name="connsiteX6" fmla="*/ 10472 w 241799"/>
                <a:gd name="connsiteY6" fmla="*/ 952 h 156086"/>
                <a:gd name="connsiteX7" fmla="*/ 240847 w 241799"/>
                <a:gd name="connsiteY7" fmla="*/ 138955 h 156086"/>
                <a:gd name="connsiteX8" fmla="*/ 241799 w 241799"/>
                <a:gd name="connsiteY8" fmla="*/ 138955 h 156086"/>
                <a:gd name="connsiteX9" fmla="*/ 241799 w 241799"/>
                <a:gd name="connsiteY9" fmla="*/ 138955 h 156086"/>
                <a:gd name="connsiteX10" fmla="*/ 241799 w 241799"/>
                <a:gd name="connsiteY10" fmla="*/ 138955 h 156086"/>
                <a:gd name="connsiteX11" fmla="*/ 231328 w 241799"/>
                <a:gd name="connsiteY11" fmla="*/ 156087 h 156086"/>
                <a:gd name="connsiteX12" fmla="*/ 231328 w 241799"/>
                <a:gd name="connsiteY12" fmla="*/ 156087 h 156086"/>
                <a:gd name="connsiteX13" fmla="*/ 241799 w 241799"/>
                <a:gd name="connsiteY13" fmla="*/ 138955 h 156086"/>
                <a:gd name="connsiteX14" fmla="*/ 241799 w 241799"/>
                <a:gd name="connsiteY14" fmla="*/ 138003 h 156086"/>
                <a:gd name="connsiteX15" fmla="*/ 240847 w 241799"/>
                <a:gd name="connsiteY15" fmla="*/ 138003 h 156086"/>
                <a:gd name="connsiteX16" fmla="*/ 239895 w 241799"/>
                <a:gd name="connsiteY16" fmla="*/ 138003 h 156086"/>
                <a:gd name="connsiteX17" fmla="*/ 10472 w 241799"/>
                <a:gd name="connsiteY17" fmla="*/ 0 h 156086"/>
                <a:gd name="connsiteX18" fmla="*/ 10472 w 241799"/>
                <a:gd name="connsiteY18" fmla="*/ 0 h 156086"/>
                <a:gd name="connsiteX19" fmla="*/ 0 w 241799"/>
                <a:gd name="connsiteY19" fmla="*/ 18083 h 156086"/>
                <a:gd name="connsiteX20" fmla="*/ 0 w 241799"/>
                <a:gd name="connsiteY20" fmla="*/ 18083 h 156086"/>
                <a:gd name="connsiteX21" fmla="*/ 0 w 241799"/>
                <a:gd name="connsiteY21" fmla="*/ 18083 h 156086"/>
                <a:gd name="connsiteX22" fmla="*/ 231328 w 241799"/>
                <a:gd name="connsiteY22" fmla="*/ 156087 h 156086"/>
                <a:gd name="connsiteX23" fmla="*/ 231328 w 241799"/>
                <a:gd name="connsiteY23" fmla="*/ 156087 h 15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1799" h="156086">
                  <a:moveTo>
                    <a:pt x="231328" y="156087"/>
                  </a:moveTo>
                  <a:cubicBezTo>
                    <a:pt x="190393" y="155135"/>
                    <a:pt x="952" y="36167"/>
                    <a:pt x="0" y="18083"/>
                  </a:cubicBezTo>
                  <a:lnTo>
                    <a:pt x="0" y="18083"/>
                  </a:lnTo>
                  <a:lnTo>
                    <a:pt x="0" y="18083"/>
                  </a:lnTo>
                  <a:lnTo>
                    <a:pt x="10472" y="952"/>
                  </a:lnTo>
                  <a:lnTo>
                    <a:pt x="10472" y="952"/>
                  </a:lnTo>
                  <a:lnTo>
                    <a:pt x="10472" y="952"/>
                  </a:lnTo>
                  <a:cubicBezTo>
                    <a:pt x="29511" y="27601"/>
                    <a:pt x="216096" y="138955"/>
                    <a:pt x="240847" y="138955"/>
                  </a:cubicBezTo>
                  <a:lnTo>
                    <a:pt x="241799" y="138955"/>
                  </a:lnTo>
                  <a:lnTo>
                    <a:pt x="241799" y="138955"/>
                  </a:lnTo>
                  <a:lnTo>
                    <a:pt x="241799" y="138955"/>
                  </a:lnTo>
                  <a:lnTo>
                    <a:pt x="231328" y="156087"/>
                  </a:lnTo>
                  <a:lnTo>
                    <a:pt x="231328" y="156087"/>
                  </a:lnTo>
                  <a:lnTo>
                    <a:pt x="241799" y="138955"/>
                  </a:lnTo>
                  <a:lnTo>
                    <a:pt x="241799" y="138003"/>
                  </a:lnTo>
                  <a:lnTo>
                    <a:pt x="240847" y="138003"/>
                  </a:lnTo>
                  <a:lnTo>
                    <a:pt x="239895" y="138003"/>
                  </a:lnTo>
                  <a:cubicBezTo>
                    <a:pt x="216096" y="138003"/>
                    <a:pt x="28559" y="26649"/>
                    <a:pt x="10472" y="0"/>
                  </a:cubicBezTo>
                  <a:lnTo>
                    <a:pt x="10472" y="0"/>
                  </a:lnTo>
                  <a:lnTo>
                    <a:pt x="0" y="18083"/>
                  </a:lnTo>
                  <a:lnTo>
                    <a:pt x="0" y="18083"/>
                  </a:lnTo>
                  <a:lnTo>
                    <a:pt x="0" y="18083"/>
                  </a:lnTo>
                  <a:cubicBezTo>
                    <a:pt x="952" y="38070"/>
                    <a:pt x="190393" y="155135"/>
                    <a:pt x="231328" y="156087"/>
                  </a:cubicBezTo>
                  <a:lnTo>
                    <a:pt x="231328" y="1560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 name="Freeform 12">
              <a:extLst>
                <a:ext uri="{FF2B5EF4-FFF2-40B4-BE49-F238E27FC236}">
                  <a16:creationId xmlns:a16="http://schemas.microsoft.com/office/drawing/2014/main" id="{7EFCB8BC-AD1C-3B83-172C-C8DEBEF4C7AB}"/>
                </a:ext>
              </a:extLst>
            </p:cNvPr>
            <p:cNvSpPr/>
            <p:nvPr/>
          </p:nvSpPr>
          <p:spPr>
            <a:xfrm>
              <a:off x="4134500" y="5787516"/>
              <a:ext cx="249835" cy="161796"/>
            </a:xfrm>
            <a:custGeom>
              <a:avLst/>
              <a:gdLst>
                <a:gd name="connsiteX0" fmla="*/ 235556 w 249835"/>
                <a:gd name="connsiteY0" fmla="*/ 160845 h 161796"/>
                <a:gd name="connsiteX1" fmla="*/ 230796 w 249835"/>
                <a:gd name="connsiteY1" fmla="*/ 161797 h 161796"/>
                <a:gd name="connsiteX2" fmla="*/ 112752 w 249835"/>
                <a:gd name="connsiteY2" fmla="*/ 103740 h 161796"/>
                <a:gd name="connsiteX3" fmla="*/ 420 w 249835"/>
                <a:gd name="connsiteY3" fmla="*/ 20939 h 161796"/>
                <a:gd name="connsiteX4" fmla="*/ 2324 w 249835"/>
                <a:gd name="connsiteY4" fmla="*/ 18083 h 161796"/>
                <a:gd name="connsiteX5" fmla="*/ 2324 w 249835"/>
                <a:gd name="connsiteY5" fmla="*/ 18083 h 161796"/>
                <a:gd name="connsiteX6" fmla="*/ 113704 w 249835"/>
                <a:gd name="connsiteY6" fmla="*/ 100885 h 161796"/>
                <a:gd name="connsiteX7" fmla="*/ 235556 w 249835"/>
                <a:gd name="connsiteY7" fmla="*/ 157038 h 161796"/>
                <a:gd name="connsiteX8" fmla="*/ 235556 w 249835"/>
                <a:gd name="connsiteY8" fmla="*/ 160845 h 161796"/>
                <a:gd name="connsiteX9" fmla="*/ 235556 w 249835"/>
                <a:gd name="connsiteY9" fmla="*/ 160845 h 161796"/>
                <a:gd name="connsiteX10" fmla="*/ 11844 w 249835"/>
                <a:gd name="connsiteY10" fmla="*/ 2855 h 161796"/>
                <a:gd name="connsiteX11" fmla="*/ 125128 w 249835"/>
                <a:gd name="connsiteY11" fmla="*/ 84705 h 161796"/>
                <a:gd name="connsiteX12" fmla="*/ 247931 w 249835"/>
                <a:gd name="connsiteY12" fmla="*/ 143714 h 161796"/>
                <a:gd name="connsiteX13" fmla="*/ 249835 w 249835"/>
                <a:gd name="connsiteY13" fmla="*/ 139907 h 161796"/>
                <a:gd name="connsiteX14" fmla="*/ 244124 w 249835"/>
                <a:gd name="connsiteY14" fmla="*/ 140859 h 161796"/>
                <a:gd name="connsiteX15" fmla="*/ 126080 w 249835"/>
                <a:gd name="connsiteY15" fmla="*/ 81850 h 161796"/>
                <a:gd name="connsiteX16" fmla="*/ 14700 w 249835"/>
                <a:gd name="connsiteY16" fmla="*/ 3807 h 161796"/>
                <a:gd name="connsiteX17" fmla="*/ 13748 w 249835"/>
                <a:gd name="connsiteY17" fmla="*/ 0 h 161796"/>
                <a:gd name="connsiteX18" fmla="*/ 13748 w 249835"/>
                <a:gd name="connsiteY18" fmla="*/ 0 h 161796"/>
                <a:gd name="connsiteX19" fmla="*/ 11844 w 249835"/>
                <a:gd name="connsiteY19" fmla="*/ 2855 h 161796"/>
                <a:gd name="connsiteX20" fmla="*/ 11844 w 249835"/>
                <a:gd name="connsiteY20" fmla="*/ 2855 h 161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9835" h="161796">
                  <a:moveTo>
                    <a:pt x="235556" y="160845"/>
                  </a:moveTo>
                  <a:lnTo>
                    <a:pt x="230796" y="161797"/>
                  </a:lnTo>
                  <a:cubicBezTo>
                    <a:pt x="215565" y="159893"/>
                    <a:pt x="168918" y="137051"/>
                    <a:pt x="112752" y="103740"/>
                  </a:cubicBezTo>
                  <a:cubicBezTo>
                    <a:pt x="48018" y="64719"/>
                    <a:pt x="-5291" y="30456"/>
                    <a:pt x="420" y="20939"/>
                  </a:cubicBezTo>
                  <a:lnTo>
                    <a:pt x="2324" y="18083"/>
                  </a:lnTo>
                  <a:lnTo>
                    <a:pt x="2324" y="18083"/>
                  </a:lnTo>
                  <a:cubicBezTo>
                    <a:pt x="-2436" y="33311"/>
                    <a:pt x="107040" y="97078"/>
                    <a:pt x="113704" y="100885"/>
                  </a:cubicBezTo>
                  <a:cubicBezTo>
                    <a:pt x="177486" y="140859"/>
                    <a:pt x="230796" y="163700"/>
                    <a:pt x="235556" y="157038"/>
                  </a:cubicBezTo>
                  <a:lnTo>
                    <a:pt x="235556" y="160845"/>
                  </a:lnTo>
                  <a:lnTo>
                    <a:pt x="235556" y="160845"/>
                  </a:lnTo>
                  <a:close/>
                  <a:moveTo>
                    <a:pt x="11844" y="2855"/>
                  </a:moveTo>
                  <a:cubicBezTo>
                    <a:pt x="8036" y="12373"/>
                    <a:pt x="61346" y="45684"/>
                    <a:pt x="125128" y="84705"/>
                  </a:cubicBezTo>
                  <a:cubicBezTo>
                    <a:pt x="188910" y="123727"/>
                    <a:pt x="244124" y="147521"/>
                    <a:pt x="247931" y="143714"/>
                  </a:cubicBezTo>
                  <a:lnTo>
                    <a:pt x="249835" y="139907"/>
                  </a:lnTo>
                  <a:lnTo>
                    <a:pt x="244124" y="140859"/>
                  </a:lnTo>
                  <a:cubicBezTo>
                    <a:pt x="226988" y="136100"/>
                    <a:pt x="182246" y="115161"/>
                    <a:pt x="126080" y="81850"/>
                  </a:cubicBezTo>
                  <a:cubicBezTo>
                    <a:pt x="69914" y="47587"/>
                    <a:pt x="22315" y="17132"/>
                    <a:pt x="14700" y="3807"/>
                  </a:cubicBezTo>
                  <a:lnTo>
                    <a:pt x="13748" y="0"/>
                  </a:lnTo>
                  <a:lnTo>
                    <a:pt x="13748" y="0"/>
                  </a:lnTo>
                  <a:lnTo>
                    <a:pt x="11844" y="2855"/>
                  </a:lnTo>
                  <a:lnTo>
                    <a:pt x="11844"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 name="Freeform 13">
              <a:extLst>
                <a:ext uri="{FF2B5EF4-FFF2-40B4-BE49-F238E27FC236}">
                  <a16:creationId xmlns:a16="http://schemas.microsoft.com/office/drawing/2014/main" id="{8EED0101-368A-9298-55C5-31ABC23DAAFE}"/>
                </a:ext>
              </a:extLst>
            </p:cNvPr>
            <p:cNvSpPr/>
            <p:nvPr/>
          </p:nvSpPr>
          <p:spPr>
            <a:xfrm>
              <a:off x="4134920" y="5787516"/>
              <a:ext cx="249415" cy="164652"/>
            </a:xfrm>
            <a:custGeom>
              <a:avLst/>
              <a:gdLst>
                <a:gd name="connsiteX0" fmla="*/ 235136 w 249415"/>
                <a:gd name="connsiteY0" fmla="*/ 160845 h 164652"/>
                <a:gd name="connsiteX1" fmla="*/ 235136 w 249415"/>
                <a:gd name="connsiteY1" fmla="*/ 160845 h 164652"/>
                <a:gd name="connsiteX2" fmla="*/ 230376 w 249415"/>
                <a:gd name="connsiteY2" fmla="*/ 161797 h 164652"/>
                <a:gd name="connsiteX3" fmla="*/ 113284 w 249415"/>
                <a:gd name="connsiteY3" fmla="*/ 103740 h 164652"/>
                <a:gd name="connsiteX4" fmla="*/ 952 w 249415"/>
                <a:gd name="connsiteY4" fmla="*/ 22842 h 164652"/>
                <a:gd name="connsiteX5" fmla="*/ 952 w 249415"/>
                <a:gd name="connsiteY5" fmla="*/ 21890 h 164652"/>
                <a:gd name="connsiteX6" fmla="*/ 2856 w 249415"/>
                <a:gd name="connsiteY6" fmla="*/ 19035 h 164652"/>
                <a:gd name="connsiteX7" fmla="*/ 2856 w 249415"/>
                <a:gd name="connsiteY7" fmla="*/ 19035 h 164652"/>
                <a:gd name="connsiteX8" fmla="*/ 2856 w 249415"/>
                <a:gd name="connsiteY8" fmla="*/ 19035 h 164652"/>
                <a:gd name="connsiteX9" fmla="*/ 2856 w 249415"/>
                <a:gd name="connsiteY9" fmla="*/ 19035 h 164652"/>
                <a:gd name="connsiteX10" fmla="*/ 2856 w 249415"/>
                <a:gd name="connsiteY10" fmla="*/ 19987 h 164652"/>
                <a:gd name="connsiteX11" fmla="*/ 115188 w 249415"/>
                <a:gd name="connsiteY11" fmla="*/ 101837 h 164652"/>
                <a:gd name="connsiteX12" fmla="*/ 234184 w 249415"/>
                <a:gd name="connsiteY12" fmla="*/ 158942 h 164652"/>
                <a:gd name="connsiteX13" fmla="*/ 237992 w 249415"/>
                <a:gd name="connsiteY13" fmla="*/ 157990 h 164652"/>
                <a:gd name="connsiteX14" fmla="*/ 237992 w 249415"/>
                <a:gd name="connsiteY14" fmla="*/ 157990 h 164652"/>
                <a:gd name="connsiteX15" fmla="*/ 237992 w 249415"/>
                <a:gd name="connsiteY15" fmla="*/ 157990 h 164652"/>
                <a:gd name="connsiteX16" fmla="*/ 235136 w 249415"/>
                <a:gd name="connsiteY16" fmla="*/ 160845 h 164652"/>
                <a:gd name="connsiteX17" fmla="*/ 235136 w 249415"/>
                <a:gd name="connsiteY17" fmla="*/ 160845 h 164652"/>
                <a:gd name="connsiteX18" fmla="*/ 235136 w 249415"/>
                <a:gd name="connsiteY18" fmla="*/ 160845 h 164652"/>
                <a:gd name="connsiteX19" fmla="*/ 235136 w 249415"/>
                <a:gd name="connsiteY19" fmla="*/ 160845 h 164652"/>
                <a:gd name="connsiteX20" fmla="*/ 235136 w 249415"/>
                <a:gd name="connsiteY20" fmla="*/ 160845 h 164652"/>
                <a:gd name="connsiteX21" fmla="*/ 235136 w 249415"/>
                <a:gd name="connsiteY21" fmla="*/ 160845 h 164652"/>
                <a:gd name="connsiteX22" fmla="*/ 235136 w 249415"/>
                <a:gd name="connsiteY22" fmla="*/ 160845 h 164652"/>
                <a:gd name="connsiteX23" fmla="*/ 235136 w 249415"/>
                <a:gd name="connsiteY23" fmla="*/ 160845 h 164652"/>
                <a:gd name="connsiteX24" fmla="*/ 235136 w 249415"/>
                <a:gd name="connsiteY24" fmla="*/ 160845 h 164652"/>
                <a:gd name="connsiteX25" fmla="*/ 235136 w 249415"/>
                <a:gd name="connsiteY25" fmla="*/ 161797 h 164652"/>
                <a:gd name="connsiteX26" fmla="*/ 237040 w 249415"/>
                <a:gd name="connsiteY26" fmla="*/ 157990 h 164652"/>
                <a:gd name="connsiteX27" fmla="*/ 236088 w 249415"/>
                <a:gd name="connsiteY27" fmla="*/ 157990 h 164652"/>
                <a:gd name="connsiteX28" fmla="*/ 233232 w 249415"/>
                <a:gd name="connsiteY28" fmla="*/ 158942 h 164652"/>
                <a:gd name="connsiteX29" fmla="*/ 114236 w 249415"/>
                <a:gd name="connsiteY29" fmla="*/ 101837 h 164652"/>
                <a:gd name="connsiteX30" fmla="*/ 2856 w 249415"/>
                <a:gd name="connsiteY30" fmla="*/ 20939 h 164652"/>
                <a:gd name="connsiteX31" fmla="*/ 2856 w 249415"/>
                <a:gd name="connsiteY31" fmla="*/ 19987 h 164652"/>
                <a:gd name="connsiteX32" fmla="*/ 2856 w 249415"/>
                <a:gd name="connsiteY32" fmla="*/ 19987 h 164652"/>
                <a:gd name="connsiteX33" fmla="*/ 1904 w 249415"/>
                <a:gd name="connsiteY33" fmla="*/ 19987 h 164652"/>
                <a:gd name="connsiteX34" fmla="*/ 1904 w 249415"/>
                <a:gd name="connsiteY34" fmla="*/ 19987 h 164652"/>
                <a:gd name="connsiteX35" fmla="*/ 0 w 249415"/>
                <a:gd name="connsiteY35" fmla="*/ 22842 h 164652"/>
                <a:gd name="connsiteX36" fmla="*/ 0 w 249415"/>
                <a:gd name="connsiteY36" fmla="*/ 24745 h 164652"/>
                <a:gd name="connsiteX37" fmla="*/ 112332 w 249415"/>
                <a:gd name="connsiteY37" fmla="*/ 106596 h 164652"/>
                <a:gd name="connsiteX38" fmla="*/ 230376 w 249415"/>
                <a:gd name="connsiteY38" fmla="*/ 164652 h 164652"/>
                <a:gd name="connsiteX39" fmla="*/ 235136 w 249415"/>
                <a:gd name="connsiteY39" fmla="*/ 160845 h 164652"/>
                <a:gd name="connsiteX40" fmla="*/ 235136 w 249415"/>
                <a:gd name="connsiteY40" fmla="*/ 160845 h 164652"/>
                <a:gd name="connsiteX41" fmla="*/ 235136 w 249415"/>
                <a:gd name="connsiteY41" fmla="*/ 160845 h 164652"/>
                <a:gd name="connsiteX42" fmla="*/ 235136 w 249415"/>
                <a:gd name="connsiteY42" fmla="*/ 160845 h 164652"/>
                <a:gd name="connsiteX43" fmla="*/ 11424 w 249415"/>
                <a:gd name="connsiteY43" fmla="*/ 2855 h 164652"/>
                <a:gd name="connsiteX44" fmla="*/ 11424 w 249415"/>
                <a:gd name="connsiteY44" fmla="*/ 2855 h 164652"/>
                <a:gd name="connsiteX45" fmla="*/ 10472 w 249415"/>
                <a:gd name="connsiteY45" fmla="*/ 3807 h 164652"/>
                <a:gd name="connsiteX46" fmla="*/ 123756 w 249415"/>
                <a:gd name="connsiteY46" fmla="*/ 84705 h 164652"/>
                <a:gd name="connsiteX47" fmla="*/ 245608 w 249415"/>
                <a:gd name="connsiteY47" fmla="*/ 144665 h 164652"/>
                <a:gd name="connsiteX48" fmla="*/ 247511 w 249415"/>
                <a:gd name="connsiteY48" fmla="*/ 144665 h 164652"/>
                <a:gd name="connsiteX49" fmla="*/ 249415 w 249415"/>
                <a:gd name="connsiteY49" fmla="*/ 140859 h 164652"/>
                <a:gd name="connsiteX50" fmla="*/ 249415 w 249415"/>
                <a:gd name="connsiteY50" fmla="*/ 139907 h 164652"/>
                <a:gd name="connsiteX51" fmla="*/ 243703 w 249415"/>
                <a:gd name="connsiteY51" fmla="*/ 140859 h 164652"/>
                <a:gd name="connsiteX52" fmla="*/ 125660 w 249415"/>
                <a:gd name="connsiteY52" fmla="*/ 81850 h 164652"/>
                <a:gd name="connsiteX53" fmla="*/ 14279 w 249415"/>
                <a:gd name="connsiteY53" fmla="*/ 3807 h 164652"/>
                <a:gd name="connsiteX54" fmla="*/ 13328 w 249415"/>
                <a:gd name="connsiteY54" fmla="*/ 0 h 164652"/>
                <a:gd name="connsiteX55" fmla="*/ 13328 w 249415"/>
                <a:gd name="connsiteY55" fmla="*/ 0 h 164652"/>
                <a:gd name="connsiteX56" fmla="*/ 13328 w 249415"/>
                <a:gd name="connsiteY56" fmla="*/ 0 h 164652"/>
                <a:gd name="connsiteX57" fmla="*/ 13328 w 249415"/>
                <a:gd name="connsiteY57" fmla="*/ 0 h 164652"/>
                <a:gd name="connsiteX58" fmla="*/ 11424 w 249415"/>
                <a:gd name="connsiteY58" fmla="*/ 2855 h 164652"/>
                <a:gd name="connsiteX59" fmla="*/ 11424 w 249415"/>
                <a:gd name="connsiteY59" fmla="*/ 2855 h 164652"/>
                <a:gd name="connsiteX60" fmla="*/ 11424 w 249415"/>
                <a:gd name="connsiteY60" fmla="*/ 2855 h 164652"/>
                <a:gd name="connsiteX61" fmla="*/ 11424 w 249415"/>
                <a:gd name="connsiteY61" fmla="*/ 2855 h 164652"/>
                <a:gd name="connsiteX62" fmla="*/ 11424 w 249415"/>
                <a:gd name="connsiteY62" fmla="*/ 2855 h 164652"/>
                <a:gd name="connsiteX63" fmla="*/ 13328 w 249415"/>
                <a:gd name="connsiteY63" fmla="*/ 0 h 164652"/>
                <a:gd name="connsiteX64" fmla="*/ 13328 w 249415"/>
                <a:gd name="connsiteY64" fmla="*/ 0 h 164652"/>
                <a:gd name="connsiteX65" fmla="*/ 13328 w 249415"/>
                <a:gd name="connsiteY65" fmla="*/ 0 h 164652"/>
                <a:gd name="connsiteX66" fmla="*/ 13328 w 249415"/>
                <a:gd name="connsiteY66" fmla="*/ 0 h 164652"/>
                <a:gd name="connsiteX67" fmla="*/ 13328 w 249415"/>
                <a:gd name="connsiteY67" fmla="*/ 0 h 164652"/>
                <a:gd name="connsiteX68" fmla="*/ 13328 w 249415"/>
                <a:gd name="connsiteY68" fmla="*/ 0 h 164652"/>
                <a:gd name="connsiteX69" fmla="*/ 14279 w 249415"/>
                <a:gd name="connsiteY69" fmla="*/ 3807 h 164652"/>
                <a:gd name="connsiteX70" fmla="*/ 125660 w 249415"/>
                <a:gd name="connsiteY70" fmla="*/ 81850 h 164652"/>
                <a:gd name="connsiteX71" fmla="*/ 243703 w 249415"/>
                <a:gd name="connsiteY71" fmla="*/ 140859 h 164652"/>
                <a:gd name="connsiteX72" fmla="*/ 248463 w 249415"/>
                <a:gd name="connsiteY72" fmla="*/ 139907 h 164652"/>
                <a:gd name="connsiteX73" fmla="*/ 246560 w 249415"/>
                <a:gd name="connsiteY73" fmla="*/ 142762 h 164652"/>
                <a:gd name="connsiteX74" fmla="*/ 245608 w 249415"/>
                <a:gd name="connsiteY74" fmla="*/ 142762 h 164652"/>
                <a:gd name="connsiteX75" fmla="*/ 123756 w 249415"/>
                <a:gd name="connsiteY75" fmla="*/ 82802 h 164652"/>
                <a:gd name="connsiteX76" fmla="*/ 10472 w 249415"/>
                <a:gd name="connsiteY76" fmla="*/ 2855 h 164652"/>
                <a:gd name="connsiteX77" fmla="*/ 11424 w 249415"/>
                <a:gd name="connsiteY77" fmla="*/ 2855 h 164652"/>
                <a:gd name="connsiteX78" fmla="*/ 11424 w 249415"/>
                <a:gd name="connsiteY78" fmla="*/ 2855 h 164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49415" h="164652">
                  <a:moveTo>
                    <a:pt x="235136" y="160845"/>
                  </a:moveTo>
                  <a:lnTo>
                    <a:pt x="235136" y="160845"/>
                  </a:lnTo>
                  <a:lnTo>
                    <a:pt x="230376" y="161797"/>
                  </a:lnTo>
                  <a:cubicBezTo>
                    <a:pt x="215144" y="159893"/>
                    <a:pt x="168498" y="137051"/>
                    <a:pt x="113284" y="103740"/>
                  </a:cubicBezTo>
                  <a:cubicBezTo>
                    <a:pt x="52358" y="67574"/>
                    <a:pt x="952" y="33311"/>
                    <a:pt x="952" y="22842"/>
                  </a:cubicBezTo>
                  <a:lnTo>
                    <a:pt x="952" y="21890"/>
                  </a:lnTo>
                  <a:lnTo>
                    <a:pt x="2856" y="19035"/>
                  </a:lnTo>
                  <a:lnTo>
                    <a:pt x="2856" y="19035"/>
                  </a:lnTo>
                  <a:lnTo>
                    <a:pt x="2856" y="19035"/>
                  </a:lnTo>
                  <a:lnTo>
                    <a:pt x="2856" y="19035"/>
                  </a:lnTo>
                  <a:lnTo>
                    <a:pt x="2856" y="19987"/>
                  </a:lnTo>
                  <a:cubicBezTo>
                    <a:pt x="2856" y="38070"/>
                    <a:pt x="108524" y="98030"/>
                    <a:pt x="115188" y="101837"/>
                  </a:cubicBezTo>
                  <a:cubicBezTo>
                    <a:pt x="172306" y="137051"/>
                    <a:pt x="220856" y="158942"/>
                    <a:pt x="234184" y="158942"/>
                  </a:cubicBezTo>
                  <a:lnTo>
                    <a:pt x="237992" y="157990"/>
                  </a:lnTo>
                  <a:lnTo>
                    <a:pt x="237992" y="157990"/>
                  </a:lnTo>
                  <a:lnTo>
                    <a:pt x="237992" y="157990"/>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1797"/>
                  </a:lnTo>
                  <a:lnTo>
                    <a:pt x="237040" y="157990"/>
                  </a:lnTo>
                  <a:lnTo>
                    <a:pt x="236088" y="157990"/>
                  </a:lnTo>
                  <a:lnTo>
                    <a:pt x="233232" y="158942"/>
                  </a:lnTo>
                  <a:cubicBezTo>
                    <a:pt x="219904" y="158942"/>
                    <a:pt x="171354" y="137051"/>
                    <a:pt x="114236" y="101837"/>
                  </a:cubicBezTo>
                  <a:cubicBezTo>
                    <a:pt x="107572" y="98030"/>
                    <a:pt x="2856" y="37118"/>
                    <a:pt x="2856" y="20939"/>
                  </a:cubicBezTo>
                  <a:lnTo>
                    <a:pt x="2856" y="19987"/>
                  </a:lnTo>
                  <a:lnTo>
                    <a:pt x="2856" y="19987"/>
                  </a:lnTo>
                  <a:lnTo>
                    <a:pt x="1904" y="19987"/>
                  </a:lnTo>
                  <a:lnTo>
                    <a:pt x="1904" y="19987"/>
                  </a:lnTo>
                  <a:lnTo>
                    <a:pt x="0" y="22842"/>
                  </a:lnTo>
                  <a:lnTo>
                    <a:pt x="0" y="24745"/>
                  </a:lnTo>
                  <a:cubicBezTo>
                    <a:pt x="0" y="36167"/>
                    <a:pt x="51406" y="69478"/>
                    <a:pt x="112332" y="106596"/>
                  </a:cubicBezTo>
                  <a:cubicBezTo>
                    <a:pt x="167546" y="139907"/>
                    <a:pt x="214192" y="162749"/>
                    <a:pt x="230376" y="164652"/>
                  </a:cubicBezTo>
                  <a:lnTo>
                    <a:pt x="235136" y="160845"/>
                  </a:lnTo>
                  <a:lnTo>
                    <a:pt x="235136" y="160845"/>
                  </a:lnTo>
                  <a:lnTo>
                    <a:pt x="235136" y="160845"/>
                  </a:lnTo>
                  <a:lnTo>
                    <a:pt x="235136" y="160845"/>
                  </a:lnTo>
                  <a:close/>
                  <a:moveTo>
                    <a:pt x="11424" y="2855"/>
                  </a:moveTo>
                  <a:lnTo>
                    <a:pt x="11424" y="2855"/>
                  </a:lnTo>
                  <a:lnTo>
                    <a:pt x="10472" y="3807"/>
                  </a:lnTo>
                  <a:cubicBezTo>
                    <a:pt x="10472" y="15228"/>
                    <a:pt x="61878" y="46635"/>
                    <a:pt x="123756" y="84705"/>
                  </a:cubicBezTo>
                  <a:cubicBezTo>
                    <a:pt x="183730" y="120872"/>
                    <a:pt x="235136" y="144665"/>
                    <a:pt x="245608" y="144665"/>
                  </a:cubicBezTo>
                  <a:lnTo>
                    <a:pt x="247511" y="144665"/>
                  </a:lnTo>
                  <a:lnTo>
                    <a:pt x="249415" y="140859"/>
                  </a:lnTo>
                  <a:lnTo>
                    <a:pt x="249415" y="139907"/>
                  </a:lnTo>
                  <a:lnTo>
                    <a:pt x="243703" y="140859"/>
                  </a:lnTo>
                  <a:cubicBezTo>
                    <a:pt x="226568" y="136100"/>
                    <a:pt x="181826" y="115161"/>
                    <a:pt x="125660" y="81850"/>
                  </a:cubicBezTo>
                  <a:cubicBezTo>
                    <a:pt x="70446" y="48539"/>
                    <a:pt x="21895" y="17132"/>
                    <a:pt x="14279" y="3807"/>
                  </a:cubicBezTo>
                  <a:lnTo>
                    <a:pt x="13328" y="0"/>
                  </a:lnTo>
                  <a:lnTo>
                    <a:pt x="13328" y="0"/>
                  </a:lnTo>
                  <a:lnTo>
                    <a:pt x="13328" y="0"/>
                  </a:lnTo>
                  <a:lnTo>
                    <a:pt x="13328" y="0"/>
                  </a:lnTo>
                  <a:lnTo>
                    <a:pt x="11424" y="2855"/>
                  </a:lnTo>
                  <a:lnTo>
                    <a:pt x="11424" y="2855"/>
                  </a:lnTo>
                  <a:lnTo>
                    <a:pt x="11424" y="2855"/>
                  </a:lnTo>
                  <a:lnTo>
                    <a:pt x="11424" y="2855"/>
                  </a:lnTo>
                  <a:lnTo>
                    <a:pt x="11424" y="2855"/>
                  </a:lnTo>
                  <a:lnTo>
                    <a:pt x="13328" y="0"/>
                  </a:lnTo>
                  <a:lnTo>
                    <a:pt x="13328" y="0"/>
                  </a:lnTo>
                  <a:lnTo>
                    <a:pt x="13328" y="0"/>
                  </a:lnTo>
                  <a:lnTo>
                    <a:pt x="13328" y="0"/>
                  </a:lnTo>
                  <a:lnTo>
                    <a:pt x="13328" y="0"/>
                  </a:lnTo>
                  <a:lnTo>
                    <a:pt x="13328" y="0"/>
                  </a:lnTo>
                  <a:lnTo>
                    <a:pt x="14279" y="3807"/>
                  </a:lnTo>
                  <a:cubicBezTo>
                    <a:pt x="21895" y="17132"/>
                    <a:pt x="70446" y="48539"/>
                    <a:pt x="125660" y="81850"/>
                  </a:cubicBezTo>
                  <a:cubicBezTo>
                    <a:pt x="181826" y="116113"/>
                    <a:pt x="226568" y="136100"/>
                    <a:pt x="243703" y="140859"/>
                  </a:cubicBezTo>
                  <a:lnTo>
                    <a:pt x="248463" y="139907"/>
                  </a:lnTo>
                  <a:lnTo>
                    <a:pt x="246560" y="142762"/>
                  </a:lnTo>
                  <a:lnTo>
                    <a:pt x="245608" y="142762"/>
                  </a:lnTo>
                  <a:cubicBezTo>
                    <a:pt x="236088" y="142762"/>
                    <a:pt x="183730" y="118968"/>
                    <a:pt x="123756" y="82802"/>
                  </a:cubicBezTo>
                  <a:cubicBezTo>
                    <a:pt x="61878" y="45684"/>
                    <a:pt x="10472" y="13324"/>
                    <a:pt x="10472" y="2855"/>
                  </a:cubicBezTo>
                  <a:lnTo>
                    <a:pt x="11424" y="2855"/>
                  </a:lnTo>
                  <a:lnTo>
                    <a:pt x="11424" y="285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 name="Freeform 14">
              <a:extLst>
                <a:ext uri="{FF2B5EF4-FFF2-40B4-BE49-F238E27FC236}">
                  <a16:creationId xmlns:a16="http://schemas.microsoft.com/office/drawing/2014/main" id="{2D0C8D26-E68F-7287-DE3F-008BAC86E31D}"/>
                </a:ext>
              </a:extLst>
            </p:cNvPr>
            <p:cNvSpPr/>
            <p:nvPr/>
          </p:nvSpPr>
          <p:spPr>
            <a:xfrm>
              <a:off x="4143488" y="5926470"/>
              <a:ext cx="237991" cy="29504"/>
            </a:xfrm>
            <a:custGeom>
              <a:avLst/>
              <a:gdLst>
                <a:gd name="connsiteX0" fmla="*/ 117092 w 237991"/>
                <a:gd name="connsiteY0" fmla="*/ 29504 h 29504"/>
                <a:gd name="connsiteX1" fmla="*/ 230376 w 237991"/>
                <a:gd name="connsiteY1" fmla="*/ 12373 h 29504"/>
                <a:gd name="connsiteX2" fmla="*/ 237992 w 237991"/>
                <a:gd name="connsiteY2" fmla="*/ 0 h 29504"/>
                <a:gd name="connsiteX3" fmla="*/ 118044 w 237991"/>
                <a:gd name="connsiteY3" fmla="*/ 18083 h 29504"/>
                <a:gd name="connsiteX4" fmla="*/ 0 w 237991"/>
                <a:gd name="connsiteY4" fmla="*/ 0 h 29504"/>
                <a:gd name="connsiteX5" fmla="*/ 10471 w 237991"/>
                <a:gd name="connsiteY5" fmla="*/ 14276 h 29504"/>
                <a:gd name="connsiteX6" fmla="*/ 117092 w 237991"/>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991" h="29504">
                  <a:moveTo>
                    <a:pt x="117092" y="29504"/>
                  </a:moveTo>
                  <a:cubicBezTo>
                    <a:pt x="166594" y="29504"/>
                    <a:pt x="210384" y="22842"/>
                    <a:pt x="230376" y="12373"/>
                  </a:cubicBezTo>
                  <a:lnTo>
                    <a:pt x="237992" y="0"/>
                  </a:lnTo>
                  <a:cubicBezTo>
                    <a:pt x="220856" y="9517"/>
                    <a:pt x="174210" y="19035"/>
                    <a:pt x="118044" y="18083"/>
                  </a:cubicBezTo>
                  <a:cubicBezTo>
                    <a:pt x="72349" y="18083"/>
                    <a:pt x="23799" y="13324"/>
                    <a:pt x="0" y="0"/>
                  </a:cubicBezTo>
                  <a:lnTo>
                    <a:pt x="10471" y="14276"/>
                  </a:lnTo>
                  <a:cubicBezTo>
                    <a:pt x="28559" y="23794"/>
                    <a:pt x="74253" y="29504"/>
                    <a:pt x="117092"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 name="Freeform 15">
              <a:extLst>
                <a:ext uri="{FF2B5EF4-FFF2-40B4-BE49-F238E27FC236}">
                  <a16:creationId xmlns:a16="http://schemas.microsoft.com/office/drawing/2014/main" id="{9A6B0AC1-7576-A3DB-38E9-500A6C4A6B86}"/>
                </a:ext>
              </a:extLst>
            </p:cNvPr>
            <p:cNvSpPr/>
            <p:nvPr/>
          </p:nvSpPr>
          <p:spPr>
            <a:xfrm>
              <a:off x="4142536" y="5925519"/>
              <a:ext cx="239895" cy="30455"/>
            </a:xfrm>
            <a:custGeom>
              <a:avLst/>
              <a:gdLst>
                <a:gd name="connsiteX0" fmla="*/ 118044 w 239895"/>
                <a:gd name="connsiteY0" fmla="*/ 30456 h 30455"/>
                <a:gd name="connsiteX1" fmla="*/ 120900 w 239895"/>
                <a:gd name="connsiteY1" fmla="*/ 30456 h 30455"/>
                <a:gd name="connsiteX2" fmla="*/ 231328 w 239895"/>
                <a:gd name="connsiteY2" fmla="*/ 13324 h 30455"/>
                <a:gd name="connsiteX3" fmla="*/ 238944 w 239895"/>
                <a:gd name="connsiteY3" fmla="*/ 952 h 30455"/>
                <a:gd name="connsiteX4" fmla="*/ 239895 w 239895"/>
                <a:gd name="connsiteY4" fmla="*/ 0 h 30455"/>
                <a:gd name="connsiteX5" fmla="*/ 238944 w 239895"/>
                <a:gd name="connsiteY5" fmla="*/ 952 h 30455"/>
                <a:gd name="connsiteX6" fmla="*/ 130419 w 239895"/>
                <a:gd name="connsiteY6" fmla="*/ 19035 h 30455"/>
                <a:gd name="connsiteX7" fmla="*/ 118996 w 239895"/>
                <a:gd name="connsiteY7" fmla="*/ 19035 h 30455"/>
                <a:gd name="connsiteX8" fmla="*/ 952 w 239895"/>
                <a:gd name="connsiteY8" fmla="*/ 952 h 30455"/>
                <a:gd name="connsiteX9" fmla="*/ 952 w 239895"/>
                <a:gd name="connsiteY9" fmla="*/ 1904 h 30455"/>
                <a:gd name="connsiteX10" fmla="*/ 11423 w 239895"/>
                <a:gd name="connsiteY10" fmla="*/ 16180 h 30455"/>
                <a:gd name="connsiteX11" fmla="*/ 118044 w 239895"/>
                <a:gd name="connsiteY11" fmla="*/ 30456 h 30455"/>
                <a:gd name="connsiteX12" fmla="*/ 118044 w 239895"/>
                <a:gd name="connsiteY12" fmla="*/ 30456 h 30455"/>
                <a:gd name="connsiteX13" fmla="*/ 10472 w 239895"/>
                <a:gd name="connsiteY13" fmla="*/ 14276 h 30455"/>
                <a:gd name="connsiteX14" fmla="*/ 0 w 239895"/>
                <a:gd name="connsiteY14" fmla="*/ 0 h 30455"/>
                <a:gd name="connsiteX15" fmla="*/ 0 w 239895"/>
                <a:gd name="connsiteY15" fmla="*/ 0 h 30455"/>
                <a:gd name="connsiteX16" fmla="*/ 0 w 239895"/>
                <a:gd name="connsiteY16" fmla="*/ 0 h 30455"/>
                <a:gd name="connsiteX17" fmla="*/ 118044 w 239895"/>
                <a:gd name="connsiteY17" fmla="*/ 18083 h 30455"/>
                <a:gd name="connsiteX18" fmla="*/ 129467 w 239895"/>
                <a:gd name="connsiteY18" fmla="*/ 18083 h 30455"/>
                <a:gd name="connsiteX19" fmla="*/ 238944 w 239895"/>
                <a:gd name="connsiteY19" fmla="*/ 0 h 30455"/>
                <a:gd name="connsiteX20" fmla="*/ 238944 w 239895"/>
                <a:gd name="connsiteY20" fmla="*/ 0 h 30455"/>
                <a:gd name="connsiteX21" fmla="*/ 238944 w 239895"/>
                <a:gd name="connsiteY21" fmla="*/ 0 h 30455"/>
                <a:gd name="connsiteX22" fmla="*/ 231328 w 239895"/>
                <a:gd name="connsiteY22" fmla="*/ 12373 h 30455"/>
                <a:gd name="connsiteX23" fmla="*/ 120900 w 239895"/>
                <a:gd name="connsiteY23" fmla="*/ 29504 h 30455"/>
                <a:gd name="connsiteX24" fmla="*/ 118044 w 239895"/>
                <a:gd name="connsiteY24" fmla="*/ 30456 h 30455"/>
                <a:gd name="connsiteX25" fmla="*/ 118044 w 239895"/>
                <a:gd name="connsiteY25" fmla="*/ 30456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9895" h="30455">
                  <a:moveTo>
                    <a:pt x="118044" y="30456"/>
                  </a:moveTo>
                  <a:lnTo>
                    <a:pt x="120900" y="30456"/>
                  </a:lnTo>
                  <a:cubicBezTo>
                    <a:pt x="169450" y="30456"/>
                    <a:pt x="212288" y="22842"/>
                    <a:pt x="231328" y="13324"/>
                  </a:cubicBezTo>
                  <a:lnTo>
                    <a:pt x="238944" y="952"/>
                  </a:lnTo>
                  <a:lnTo>
                    <a:pt x="239895" y="0"/>
                  </a:lnTo>
                  <a:lnTo>
                    <a:pt x="238944" y="952"/>
                  </a:lnTo>
                  <a:cubicBezTo>
                    <a:pt x="222760" y="9517"/>
                    <a:pt x="180874" y="19035"/>
                    <a:pt x="130419" y="19035"/>
                  </a:cubicBezTo>
                  <a:lnTo>
                    <a:pt x="118996" y="19035"/>
                  </a:lnTo>
                  <a:cubicBezTo>
                    <a:pt x="73301" y="19035"/>
                    <a:pt x="24751" y="14276"/>
                    <a:pt x="952" y="952"/>
                  </a:cubicBezTo>
                  <a:lnTo>
                    <a:pt x="952" y="1904"/>
                  </a:lnTo>
                  <a:lnTo>
                    <a:pt x="11423" y="16180"/>
                  </a:lnTo>
                  <a:cubicBezTo>
                    <a:pt x="29511" y="25697"/>
                    <a:pt x="75205" y="30456"/>
                    <a:pt x="118044" y="30456"/>
                  </a:cubicBezTo>
                  <a:lnTo>
                    <a:pt x="118044" y="30456"/>
                  </a:lnTo>
                  <a:cubicBezTo>
                    <a:pt x="75205" y="29504"/>
                    <a:pt x="29511" y="24745"/>
                    <a:pt x="10472" y="14276"/>
                  </a:cubicBezTo>
                  <a:lnTo>
                    <a:pt x="0" y="0"/>
                  </a:lnTo>
                  <a:lnTo>
                    <a:pt x="0" y="0"/>
                  </a:lnTo>
                  <a:lnTo>
                    <a:pt x="0" y="0"/>
                  </a:lnTo>
                  <a:cubicBezTo>
                    <a:pt x="23799" y="13324"/>
                    <a:pt x="72350" y="18083"/>
                    <a:pt x="118044" y="18083"/>
                  </a:cubicBezTo>
                  <a:lnTo>
                    <a:pt x="129467" y="18083"/>
                  </a:lnTo>
                  <a:cubicBezTo>
                    <a:pt x="180874" y="18083"/>
                    <a:pt x="222760" y="8566"/>
                    <a:pt x="238944" y="0"/>
                  </a:cubicBezTo>
                  <a:lnTo>
                    <a:pt x="238944" y="0"/>
                  </a:lnTo>
                  <a:lnTo>
                    <a:pt x="238944" y="0"/>
                  </a:lnTo>
                  <a:lnTo>
                    <a:pt x="231328" y="12373"/>
                  </a:lnTo>
                  <a:cubicBezTo>
                    <a:pt x="212288" y="21890"/>
                    <a:pt x="169450" y="29504"/>
                    <a:pt x="120900" y="29504"/>
                  </a:cubicBezTo>
                  <a:lnTo>
                    <a:pt x="118044" y="30456"/>
                  </a:lnTo>
                  <a:lnTo>
                    <a:pt x="118044" y="3045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 name="Freeform 16">
              <a:extLst>
                <a:ext uri="{FF2B5EF4-FFF2-40B4-BE49-F238E27FC236}">
                  <a16:creationId xmlns:a16="http://schemas.microsoft.com/office/drawing/2014/main" id="{35DE6467-B1AA-ADFF-5AB4-3DBDE6047CC7}"/>
                </a:ext>
              </a:extLst>
            </p:cNvPr>
            <p:cNvSpPr/>
            <p:nvPr/>
          </p:nvSpPr>
          <p:spPr>
            <a:xfrm>
              <a:off x="4139680" y="5922664"/>
              <a:ext cx="243703" cy="34262"/>
            </a:xfrm>
            <a:custGeom>
              <a:avLst/>
              <a:gdLst>
                <a:gd name="connsiteX0" fmla="*/ 121852 w 243703"/>
                <a:gd name="connsiteY0" fmla="*/ 34263 h 34262"/>
                <a:gd name="connsiteX1" fmla="*/ 45695 w 243703"/>
                <a:gd name="connsiteY1" fmla="*/ 28552 h 34262"/>
                <a:gd name="connsiteX2" fmla="*/ 13328 w 243703"/>
                <a:gd name="connsiteY2" fmla="*/ 18083 h 34262"/>
                <a:gd name="connsiteX3" fmla="*/ 10472 w 243703"/>
                <a:gd name="connsiteY3" fmla="*/ 14276 h 34262"/>
                <a:gd name="connsiteX4" fmla="*/ 45695 w 243703"/>
                <a:gd name="connsiteY4" fmla="*/ 25697 h 34262"/>
                <a:gd name="connsiteX5" fmla="*/ 120900 w 243703"/>
                <a:gd name="connsiteY5" fmla="*/ 31407 h 34262"/>
                <a:gd name="connsiteX6" fmla="*/ 194201 w 243703"/>
                <a:gd name="connsiteY6" fmla="*/ 25697 h 34262"/>
                <a:gd name="connsiteX7" fmla="*/ 237040 w 243703"/>
                <a:gd name="connsiteY7" fmla="*/ 10469 h 34262"/>
                <a:gd name="connsiteX8" fmla="*/ 234184 w 243703"/>
                <a:gd name="connsiteY8" fmla="*/ 15228 h 34262"/>
                <a:gd name="connsiteX9" fmla="*/ 195153 w 243703"/>
                <a:gd name="connsiteY9" fmla="*/ 27601 h 34262"/>
                <a:gd name="connsiteX10" fmla="*/ 121852 w 243703"/>
                <a:gd name="connsiteY10" fmla="*/ 34263 h 34262"/>
                <a:gd name="connsiteX11" fmla="*/ 121852 w 243703"/>
                <a:gd name="connsiteY11" fmla="*/ 22842 h 34262"/>
                <a:gd name="connsiteX12" fmla="*/ 42838 w 243703"/>
                <a:gd name="connsiteY12" fmla="*/ 17131 h 34262"/>
                <a:gd name="connsiteX13" fmla="*/ 952 w 243703"/>
                <a:gd name="connsiteY13" fmla="*/ 2855 h 34262"/>
                <a:gd name="connsiteX14" fmla="*/ 0 w 243703"/>
                <a:gd name="connsiteY14" fmla="*/ 0 h 34262"/>
                <a:gd name="connsiteX15" fmla="*/ 43791 w 243703"/>
                <a:gd name="connsiteY15" fmla="*/ 14276 h 34262"/>
                <a:gd name="connsiteX16" fmla="*/ 121852 w 243703"/>
                <a:gd name="connsiteY16" fmla="*/ 19987 h 34262"/>
                <a:gd name="connsiteX17" fmla="*/ 198961 w 243703"/>
                <a:gd name="connsiteY17" fmla="*/ 14276 h 34262"/>
                <a:gd name="connsiteX18" fmla="*/ 243703 w 243703"/>
                <a:gd name="connsiteY18" fmla="*/ 952 h 34262"/>
                <a:gd name="connsiteX19" fmla="*/ 241800 w 243703"/>
                <a:gd name="connsiteY19" fmla="*/ 4759 h 34262"/>
                <a:gd name="connsiteX20" fmla="*/ 198961 w 243703"/>
                <a:gd name="connsiteY20" fmla="*/ 17131 h 34262"/>
                <a:gd name="connsiteX21" fmla="*/ 121852 w 243703"/>
                <a:gd name="connsiteY21" fmla="*/ 22842 h 3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3703" h="34262">
                  <a:moveTo>
                    <a:pt x="121852" y="34263"/>
                  </a:moveTo>
                  <a:cubicBezTo>
                    <a:pt x="93293" y="34263"/>
                    <a:pt x="66638" y="32359"/>
                    <a:pt x="45695" y="28552"/>
                  </a:cubicBezTo>
                  <a:cubicBezTo>
                    <a:pt x="30463" y="25697"/>
                    <a:pt x="20943" y="21890"/>
                    <a:pt x="13328" y="18083"/>
                  </a:cubicBezTo>
                  <a:lnTo>
                    <a:pt x="10472" y="14276"/>
                  </a:lnTo>
                  <a:cubicBezTo>
                    <a:pt x="16184" y="18083"/>
                    <a:pt x="26655" y="21890"/>
                    <a:pt x="45695" y="25697"/>
                  </a:cubicBezTo>
                  <a:cubicBezTo>
                    <a:pt x="65686" y="29504"/>
                    <a:pt x="92341" y="31407"/>
                    <a:pt x="120900" y="31407"/>
                  </a:cubicBezTo>
                  <a:cubicBezTo>
                    <a:pt x="148507" y="31407"/>
                    <a:pt x="173258" y="29504"/>
                    <a:pt x="194201" y="25697"/>
                  </a:cubicBezTo>
                  <a:cubicBezTo>
                    <a:pt x="212289" y="22842"/>
                    <a:pt x="232280" y="17131"/>
                    <a:pt x="237040" y="10469"/>
                  </a:cubicBezTo>
                  <a:lnTo>
                    <a:pt x="234184" y="15228"/>
                  </a:lnTo>
                  <a:cubicBezTo>
                    <a:pt x="228472" y="19987"/>
                    <a:pt x="212289" y="24745"/>
                    <a:pt x="195153" y="27601"/>
                  </a:cubicBezTo>
                  <a:cubicBezTo>
                    <a:pt x="175162" y="33311"/>
                    <a:pt x="148507" y="34263"/>
                    <a:pt x="121852" y="34263"/>
                  </a:cubicBezTo>
                  <a:moveTo>
                    <a:pt x="121852" y="22842"/>
                  </a:moveTo>
                  <a:cubicBezTo>
                    <a:pt x="90437" y="22842"/>
                    <a:pt x="64734" y="21890"/>
                    <a:pt x="42838" y="17131"/>
                  </a:cubicBezTo>
                  <a:cubicBezTo>
                    <a:pt x="22847" y="13324"/>
                    <a:pt x="8568" y="6662"/>
                    <a:pt x="952" y="2855"/>
                  </a:cubicBezTo>
                  <a:lnTo>
                    <a:pt x="0" y="0"/>
                  </a:lnTo>
                  <a:cubicBezTo>
                    <a:pt x="3808" y="2855"/>
                    <a:pt x="20943" y="10469"/>
                    <a:pt x="43791" y="14276"/>
                  </a:cubicBezTo>
                  <a:cubicBezTo>
                    <a:pt x="64734" y="18083"/>
                    <a:pt x="90437" y="19987"/>
                    <a:pt x="121852" y="19987"/>
                  </a:cubicBezTo>
                  <a:cubicBezTo>
                    <a:pt x="150411" y="19987"/>
                    <a:pt x="177066" y="19035"/>
                    <a:pt x="198961" y="14276"/>
                  </a:cubicBezTo>
                  <a:cubicBezTo>
                    <a:pt x="220856" y="10469"/>
                    <a:pt x="237040" y="4759"/>
                    <a:pt x="243703" y="952"/>
                  </a:cubicBezTo>
                  <a:lnTo>
                    <a:pt x="241800" y="4759"/>
                  </a:lnTo>
                  <a:cubicBezTo>
                    <a:pt x="238944" y="7614"/>
                    <a:pt x="219904" y="13324"/>
                    <a:pt x="198961" y="17131"/>
                  </a:cubicBezTo>
                  <a:cubicBezTo>
                    <a:pt x="177066" y="20938"/>
                    <a:pt x="149459" y="22842"/>
                    <a:pt x="121852" y="22842"/>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 name="Freeform 17">
              <a:extLst>
                <a:ext uri="{FF2B5EF4-FFF2-40B4-BE49-F238E27FC236}">
                  <a16:creationId xmlns:a16="http://schemas.microsoft.com/office/drawing/2014/main" id="{E5F867AC-AB56-C980-46AE-83D59BB6C74B}"/>
                </a:ext>
              </a:extLst>
            </p:cNvPr>
            <p:cNvSpPr/>
            <p:nvPr/>
          </p:nvSpPr>
          <p:spPr>
            <a:xfrm>
              <a:off x="4138728" y="5922664"/>
              <a:ext cx="244655" cy="35214"/>
            </a:xfrm>
            <a:custGeom>
              <a:avLst/>
              <a:gdLst>
                <a:gd name="connsiteX0" fmla="*/ 122804 w 244655"/>
                <a:gd name="connsiteY0" fmla="*/ 34263 h 35214"/>
                <a:gd name="connsiteX1" fmla="*/ 46646 w 244655"/>
                <a:gd name="connsiteY1" fmla="*/ 28552 h 35214"/>
                <a:gd name="connsiteX2" fmla="*/ 14279 w 244655"/>
                <a:gd name="connsiteY2" fmla="*/ 18083 h 35214"/>
                <a:gd name="connsiteX3" fmla="*/ 11423 w 244655"/>
                <a:gd name="connsiteY3" fmla="*/ 14276 h 35214"/>
                <a:gd name="connsiteX4" fmla="*/ 11423 w 244655"/>
                <a:gd name="connsiteY4" fmla="*/ 14276 h 35214"/>
                <a:gd name="connsiteX5" fmla="*/ 11423 w 244655"/>
                <a:gd name="connsiteY5" fmla="*/ 14276 h 35214"/>
                <a:gd name="connsiteX6" fmla="*/ 46646 w 244655"/>
                <a:gd name="connsiteY6" fmla="*/ 25697 h 35214"/>
                <a:gd name="connsiteX7" fmla="*/ 121852 w 244655"/>
                <a:gd name="connsiteY7" fmla="*/ 31407 h 35214"/>
                <a:gd name="connsiteX8" fmla="*/ 195153 w 244655"/>
                <a:gd name="connsiteY8" fmla="*/ 25697 h 35214"/>
                <a:gd name="connsiteX9" fmla="*/ 238943 w 244655"/>
                <a:gd name="connsiteY9" fmla="*/ 10469 h 35214"/>
                <a:gd name="connsiteX10" fmla="*/ 238943 w 244655"/>
                <a:gd name="connsiteY10" fmla="*/ 10469 h 35214"/>
                <a:gd name="connsiteX11" fmla="*/ 238943 w 244655"/>
                <a:gd name="connsiteY11" fmla="*/ 10469 h 35214"/>
                <a:gd name="connsiteX12" fmla="*/ 236088 w 244655"/>
                <a:gd name="connsiteY12" fmla="*/ 15228 h 35214"/>
                <a:gd name="connsiteX13" fmla="*/ 197057 w 244655"/>
                <a:gd name="connsiteY13" fmla="*/ 27601 h 35214"/>
                <a:gd name="connsiteX14" fmla="*/ 123756 w 244655"/>
                <a:gd name="connsiteY14" fmla="*/ 33311 h 35214"/>
                <a:gd name="connsiteX15" fmla="*/ 122804 w 244655"/>
                <a:gd name="connsiteY15" fmla="*/ 33311 h 35214"/>
                <a:gd name="connsiteX16" fmla="*/ 122804 w 244655"/>
                <a:gd name="connsiteY16" fmla="*/ 34263 h 35214"/>
                <a:gd name="connsiteX17" fmla="*/ 123756 w 244655"/>
                <a:gd name="connsiteY17" fmla="*/ 35214 h 35214"/>
                <a:gd name="connsiteX18" fmla="*/ 198009 w 244655"/>
                <a:gd name="connsiteY18" fmla="*/ 29504 h 35214"/>
                <a:gd name="connsiteX19" fmla="*/ 237040 w 244655"/>
                <a:gd name="connsiteY19" fmla="*/ 16180 h 35214"/>
                <a:gd name="connsiteX20" fmla="*/ 239895 w 244655"/>
                <a:gd name="connsiteY20" fmla="*/ 11421 h 35214"/>
                <a:gd name="connsiteX21" fmla="*/ 238943 w 244655"/>
                <a:gd name="connsiteY21" fmla="*/ 11421 h 35214"/>
                <a:gd name="connsiteX22" fmla="*/ 196105 w 244655"/>
                <a:gd name="connsiteY22" fmla="*/ 26649 h 35214"/>
                <a:gd name="connsiteX23" fmla="*/ 122804 w 244655"/>
                <a:gd name="connsiteY23" fmla="*/ 32359 h 35214"/>
                <a:gd name="connsiteX24" fmla="*/ 47598 w 244655"/>
                <a:gd name="connsiteY24" fmla="*/ 26649 h 35214"/>
                <a:gd name="connsiteX25" fmla="*/ 12375 w 244655"/>
                <a:gd name="connsiteY25" fmla="*/ 15228 h 35214"/>
                <a:gd name="connsiteX26" fmla="*/ 12375 w 244655"/>
                <a:gd name="connsiteY26" fmla="*/ 15228 h 35214"/>
                <a:gd name="connsiteX27" fmla="*/ 15231 w 244655"/>
                <a:gd name="connsiteY27" fmla="*/ 19035 h 35214"/>
                <a:gd name="connsiteX28" fmla="*/ 47598 w 244655"/>
                <a:gd name="connsiteY28" fmla="*/ 29504 h 35214"/>
                <a:gd name="connsiteX29" fmla="*/ 122804 w 244655"/>
                <a:gd name="connsiteY29" fmla="*/ 34263 h 35214"/>
                <a:gd name="connsiteX30" fmla="*/ 122804 w 244655"/>
                <a:gd name="connsiteY30" fmla="*/ 34263 h 35214"/>
                <a:gd name="connsiteX31" fmla="*/ 122804 w 244655"/>
                <a:gd name="connsiteY31" fmla="*/ 22842 h 35214"/>
                <a:gd name="connsiteX32" fmla="*/ 122804 w 244655"/>
                <a:gd name="connsiteY32" fmla="*/ 22842 h 35214"/>
                <a:gd name="connsiteX33" fmla="*/ 43790 w 244655"/>
                <a:gd name="connsiteY33" fmla="*/ 17131 h 35214"/>
                <a:gd name="connsiteX34" fmla="*/ 1904 w 244655"/>
                <a:gd name="connsiteY34" fmla="*/ 2855 h 35214"/>
                <a:gd name="connsiteX35" fmla="*/ 952 w 244655"/>
                <a:gd name="connsiteY35" fmla="*/ 0 h 35214"/>
                <a:gd name="connsiteX36" fmla="*/ 952 w 244655"/>
                <a:gd name="connsiteY36" fmla="*/ 0 h 35214"/>
                <a:gd name="connsiteX37" fmla="*/ 952 w 244655"/>
                <a:gd name="connsiteY37" fmla="*/ 0 h 35214"/>
                <a:gd name="connsiteX38" fmla="*/ 44742 w 244655"/>
                <a:gd name="connsiteY38" fmla="*/ 14276 h 35214"/>
                <a:gd name="connsiteX39" fmla="*/ 120900 w 244655"/>
                <a:gd name="connsiteY39" fmla="*/ 19987 h 35214"/>
                <a:gd name="connsiteX40" fmla="*/ 122804 w 244655"/>
                <a:gd name="connsiteY40" fmla="*/ 19987 h 35214"/>
                <a:gd name="connsiteX41" fmla="*/ 123756 w 244655"/>
                <a:gd name="connsiteY41" fmla="*/ 19987 h 35214"/>
                <a:gd name="connsiteX42" fmla="*/ 199913 w 244655"/>
                <a:gd name="connsiteY42" fmla="*/ 14276 h 35214"/>
                <a:gd name="connsiteX43" fmla="*/ 244655 w 244655"/>
                <a:gd name="connsiteY43" fmla="*/ 952 h 35214"/>
                <a:gd name="connsiteX44" fmla="*/ 244655 w 244655"/>
                <a:gd name="connsiteY44" fmla="*/ 952 h 35214"/>
                <a:gd name="connsiteX45" fmla="*/ 244655 w 244655"/>
                <a:gd name="connsiteY45" fmla="*/ 952 h 35214"/>
                <a:gd name="connsiteX46" fmla="*/ 242751 w 244655"/>
                <a:gd name="connsiteY46" fmla="*/ 4759 h 35214"/>
                <a:gd name="connsiteX47" fmla="*/ 200865 w 244655"/>
                <a:gd name="connsiteY47" fmla="*/ 17131 h 35214"/>
                <a:gd name="connsiteX48" fmla="*/ 124707 w 244655"/>
                <a:gd name="connsiteY48" fmla="*/ 22842 h 35214"/>
                <a:gd name="connsiteX49" fmla="*/ 122804 w 244655"/>
                <a:gd name="connsiteY49" fmla="*/ 22842 h 35214"/>
                <a:gd name="connsiteX50" fmla="*/ 122804 w 244655"/>
                <a:gd name="connsiteY50" fmla="*/ 22842 h 35214"/>
                <a:gd name="connsiteX51" fmla="*/ 122804 w 244655"/>
                <a:gd name="connsiteY51" fmla="*/ 22842 h 35214"/>
                <a:gd name="connsiteX52" fmla="*/ 123756 w 244655"/>
                <a:gd name="connsiteY52" fmla="*/ 22842 h 35214"/>
                <a:gd name="connsiteX53" fmla="*/ 199913 w 244655"/>
                <a:gd name="connsiteY53" fmla="*/ 17131 h 35214"/>
                <a:gd name="connsiteX54" fmla="*/ 242751 w 244655"/>
                <a:gd name="connsiteY54" fmla="*/ 4759 h 35214"/>
                <a:gd name="connsiteX55" fmla="*/ 244655 w 244655"/>
                <a:gd name="connsiteY55" fmla="*/ 952 h 35214"/>
                <a:gd name="connsiteX56" fmla="*/ 244655 w 244655"/>
                <a:gd name="connsiteY56" fmla="*/ 952 h 35214"/>
                <a:gd name="connsiteX57" fmla="*/ 199913 w 244655"/>
                <a:gd name="connsiteY57" fmla="*/ 14276 h 35214"/>
                <a:gd name="connsiteX58" fmla="*/ 123756 w 244655"/>
                <a:gd name="connsiteY58" fmla="*/ 19987 h 35214"/>
                <a:gd name="connsiteX59" fmla="*/ 122804 w 244655"/>
                <a:gd name="connsiteY59" fmla="*/ 19987 h 35214"/>
                <a:gd name="connsiteX60" fmla="*/ 120900 w 244655"/>
                <a:gd name="connsiteY60" fmla="*/ 19987 h 35214"/>
                <a:gd name="connsiteX61" fmla="*/ 44742 w 244655"/>
                <a:gd name="connsiteY61" fmla="*/ 14276 h 35214"/>
                <a:gd name="connsiteX62" fmla="*/ 952 w 244655"/>
                <a:gd name="connsiteY62" fmla="*/ 0 h 35214"/>
                <a:gd name="connsiteX63" fmla="*/ 0 w 244655"/>
                <a:gd name="connsiteY63" fmla="*/ 0 h 35214"/>
                <a:gd name="connsiteX64" fmla="*/ 952 w 244655"/>
                <a:gd name="connsiteY64" fmla="*/ 2855 h 35214"/>
                <a:gd name="connsiteX65" fmla="*/ 42838 w 244655"/>
                <a:gd name="connsiteY65" fmla="*/ 17131 h 35214"/>
                <a:gd name="connsiteX66" fmla="*/ 122804 w 244655"/>
                <a:gd name="connsiteY66" fmla="*/ 22842 h 35214"/>
                <a:gd name="connsiteX67" fmla="*/ 122804 w 244655"/>
                <a:gd name="connsiteY67" fmla="*/ 22842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4655" h="35214">
                  <a:moveTo>
                    <a:pt x="122804" y="34263"/>
                  </a:moveTo>
                  <a:cubicBezTo>
                    <a:pt x="94245" y="34263"/>
                    <a:pt x="67589" y="32359"/>
                    <a:pt x="46646" y="28552"/>
                  </a:cubicBezTo>
                  <a:cubicBezTo>
                    <a:pt x="31415" y="25697"/>
                    <a:pt x="21895" y="21890"/>
                    <a:pt x="14279" y="18083"/>
                  </a:cubicBezTo>
                  <a:lnTo>
                    <a:pt x="11423" y="14276"/>
                  </a:lnTo>
                  <a:lnTo>
                    <a:pt x="11423" y="14276"/>
                  </a:lnTo>
                  <a:lnTo>
                    <a:pt x="11423" y="14276"/>
                  </a:lnTo>
                  <a:cubicBezTo>
                    <a:pt x="17135" y="18083"/>
                    <a:pt x="27607" y="21890"/>
                    <a:pt x="46646" y="25697"/>
                  </a:cubicBezTo>
                  <a:cubicBezTo>
                    <a:pt x="67589" y="29504"/>
                    <a:pt x="93293" y="31407"/>
                    <a:pt x="121852" y="31407"/>
                  </a:cubicBezTo>
                  <a:cubicBezTo>
                    <a:pt x="149459" y="31407"/>
                    <a:pt x="175162" y="29504"/>
                    <a:pt x="195153" y="25697"/>
                  </a:cubicBezTo>
                  <a:cubicBezTo>
                    <a:pt x="213240" y="22842"/>
                    <a:pt x="233232" y="17131"/>
                    <a:pt x="238943" y="10469"/>
                  </a:cubicBezTo>
                  <a:lnTo>
                    <a:pt x="238943" y="10469"/>
                  </a:lnTo>
                  <a:lnTo>
                    <a:pt x="238943" y="10469"/>
                  </a:lnTo>
                  <a:lnTo>
                    <a:pt x="236088" y="15228"/>
                  </a:lnTo>
                  <a:cubicBezTo>
                    <a:pt x="230376" y="19987"/>
                    <a:pt x="214192" y="24745"/>
                    <a:pt x="197057" y="27601"/>
                  </a:cubicBezTo>
                  <a:cubicBezTo>
                    <a:pt x="176114" y="31407"/>
                    <a:pt x="150411" y="33311"/>
                    <a:pt x="123756" y="33311"/>
                  </a:cubicBezTo>
                  <a:lnTo>
                    <a:pt x="122804" y="33311"/>
                  </a:lnTo>
                  <a:lnTo>
                    <a:pt x="122804" y="34263"/>
                  </a:lnTo>
                  <a:lnTo>
                    <a:pt x="123756" y="35214"/>
                  </a:lnTo>
                  <a:cubicBezTo>
                    <a:pt x="150411" y="35214"/>
                    <a:pt x="177066" y="33311"/>
                    <a:pt x="198009" y="29504"/>
                  </a:cubicBezTo>
                  <a:cubicBezTo>
                    <a:pt x="214192" y="26649"/>
                    <a:pt x="230376" y="20938"/>
                    <a:pt x="237040" y="16180"/>
                  </a:cubicBezTo>
                  <a:lnTo>
                    <a:pt x="239895" y="11421"/>
                  </a:lnTo>
                  <a:lnTo>
                    <a:pt x="238943" y="11421"/>
                  </a:lnTo>
                  <a:cubicBezTo>
                    <a:pt x="234184" y="17131"/>
                    <a:pt x="213240" y="22842"/>
                    <a:pt x="196105" y="26649"/>
                  </a:cubicBezTo>
                  <a:cubicBezTo>
                    <a:pt x="175162" y="30456"/>
                    <a:pt x="149459" y="31407"/>
                    <a:pt x="122804" y="32359"/>
                  </a:cubicBezTo>
                  <a:cubicBezTo>
                    <a:pt x="94245" y="32359"/>
                    <a:pt x="67589" y="30456"/>
                    <a:pt x="47598" y="26649"/>
                  </a:cubicBezTo>
                  <a:cubicBezTo>
                    <a:pt x="28559" y="22842"/>
                    <a:pt x="17135" y="18083"/>
                    <a:pt x="12375" y="15228"/>
                  </a:cubicBezTo>
                  <a:lnTo>
                    <a:pt x="12375" y="15228"/>
                  </a:lnTo>
                  <a:lnTo>
                    <a:pt x="15231" y="19035"/>
                  </a:lnTo>
                  <a:cubicBezTo>
                    <a:pt x="22847" y="22842"/>
                    <a:pt x="32367" y="26649"/>
                    <a:pt x="47598" y="29504"/>
                  </a:cubicBezTo>
                  <a:cubicBezTo>
                    <a:pt x="67589" y="33311"/>
                    <a:pt x="93293" y="34263"/>
                    <a:pt x="122804" y="34263"/>
                  </a:cubicBezTo>
                  <a:lnTo>
                    <a:pt x="122804" y="34263"/>
                  </a:lnTo>
                  <a:close/>
                  <a:moveTo>
                    <a:pt x="122804" y="22842"/>
                  </a:moveTo>
                  <a:lnTo>
                    <a:pt x="122804" y="22842"/>
                  </a:lnTo>
                  <a:cubicBezTo>
                    <a:pt x="91389" y="21890"/>
                    <a:pt x="65686" y="20938"/>
                    <a:pt x="43790" y="17131"/>
                  </a:cubicBezTo>
                  <a:cubicBezTo>
                    <a:pt x="23799" y="13324"/>
                    <a:pt x="9520" y="6662"/>
                    <a:pt x="1904" y="2855"/>
                  </a:cubicBezTo>
                  <a:lnTo>
                    <a:pt x="952" y="0"/>
                  </a:lnTo>
                  <a:lnTo>
                    <a:pt x="952" y="0"/>
                  </a:lnTo>
                  <a:lnTo>
                    <a:pt x="952" y="0"/>
                  </a:lnTo>
                  <a:cubicBezTo>
                    <a:pt x="4760" y="2855"/>
                    <a:pt x="22847" y="10469"/>
                    <a:pt x="44742" y="14276"/>
                  </a:cubicBezTo>
                  <a:cubicBezTo>
                    <a:pt x="65686" y="18083"/>
                    <a:pt x="89485" y="19987"/>
                    <a:pt x="120900" y="19987"/>
                  </a:cubicBezTo>
                  <a:lnTo>
                    <a:pt x="122804" y="19987"/>
                  </a:lnTo>
                  <a:lnTo>
                    <a:pt x="123756" y="19987"/>
                  </a:lnTo>
                  <a:cubicBezTo>
                    <a:pt x="151363" y="19987"/>
                    <a:pt x="178018" y="19035"/>
                    <a:pt x="199913" y="14276"/>
                  </a:cubicBezTo>
                  <a:cubicBezTo>
                    <a:pt x="221808" y="10469"/>
                    <a:pt x="237992" y="4759"/>
                    <a:pt x="244655" y="952"/>
                  </a:cubicBezTo>
                  <a:lnTo>
                    <a:pt x="244655" y="952"/>
                  </a:lnTo>
                  <a:lnTo>
                    <a:pt x="244655" y="952"/>
                  </a:lnTo>
                  <a:lnTo>
                    <a:pt x="242751" y="4759"/>
                  </a:lnTo>
                  <a:cubicBezTo>
                    <a:pt x="239895" y="7614"/>
                    <a:pt x="220856" y="13324"/>
                    <a:pt x="200865" y="17131"/>
                  </a:cubicBezTo>
                  <a:cubicBezTo>
                    <a:pt x="178970" y="20938"/>
                    <a:pt x="152315" y="22842"/>
                    <a:pt x="124707" y="22842"/>
                  </a:cubicBezTo>
                  <a:lnTo>
                    <a:pt x="122804" y="22842"/>
                  </a:lnTo>
                  <a:lnTo>
                    <a:pt x="122804" y="22842"/>
                  </a:lnTo>
                  <a:lnTo>
                    <a:pt x="122804" y="22842"/>
                  </a:lnTo>
                  <a:lnTo>
                    <a:pt x="123756" y="22842"/>
                  </a:lnTo>
                  <a:cubicBezTo>
                    <a:pt x="151363" y="22842"/>
                    <a:pt x="178970" y="20938"/>
                    <a:pt x="199913" y="17131"/>
                  </a:cubicBezTo>
                  <a:cubicBezTo>
                    <a:pt x="219904" y="13324"/>
                    <a:pt x="239895" y="7614"/>
                    <a:pt x="242751" y="4759"/>
                  </a:cubicBezTo>
                  <a:lnTo>
                    <a:pt x="244655" y="952"/>
                  </a:lnTo>
                  <a:lnTo>
                    <a:pt x="244655" y="952"/>
                  </a:lnTo>
                  <a:cubicBezTo>
                    <a:pt x="237992" y="5711"/>
                    <a:pt x="220856" y="10469"/>
                    <a:pt x="199913" y="14276"/>
                  </a:cubicBezTo>
                  <a:cubicBezTo>
                    <a:pt x="178970" y="18083"/>
                    <a:pt x="151363" y="19987"/>
                    <a:pt x="123756" y="19987"/>
                  </a:cubicBezTo>
                  <a:lnTo>
                    <a:pt x="122804" y="19987"/>
                  </a:lnTo>
                  <a:lnTo>
                    <a:pt x="120900" y="19987"/>
                  </a:lnTo>
                  <a:cubicBezTo>
                    <a:pt x="90437" y="19987"/>
                    <a:pt x="65686" y="18083"/>
                    <a:pt x="44742" y="14276"/>
                  </a:cubicBezTo>
                  <a:cubicBezTo>
                    <a:pt x="21895" y="10469"/>
                    <a:pt x="4760" y="2855"/>
                    <a:pt x="952" y="0"/>
                  </a:cubicBezTo>
                  <a:lnTo>
                    <a:pt x="0" y="0"/>
                  </a:lnTo>
                  <a:lnTo>
                    <a:pt x="952" y="2855"/>
                  </a:lnTo>
                  <a:cubicBezTo>
                    <a:pt x="8568" y="6662"/>
                    <a:pt x="22847" y="14276"/>
                    <a:pt x="42838" y="17131"/>
                  </a:cubicBezTo>
                  <a:cubicBezTo>
                    <a:pt x="65686" y="21890"/>
                    <a:pt x="90437" y="22842"/>
                    <a:pt x="122804" y="22842"/>
                  </a:cubicBezTo>
                  <a:lnTo>
                    <a:pt x="122804" y="2284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 name="Freeform 18">
              <a:extLst>
                <a:ext uri="{FF2B5EF4-FFF2-40B4-BE49-F238E27FC236}">
                  <a16:creationId xmlns:a16="http://schemas.microsoft.com/office/drawing/2014/main" id="{0EA94203-71FF-2526-B258-F5D6F44425AC}"/>
                </a:ext>
              </a:extLst>
            </p:cNvPr>
            <p:cNvSpPr/>
            <p:nvPr/>
          </p:nvSpPr>
          <p:spPr>
            <a:xfrm>
              <a:off x="4128256" y="5855090"/>
              <a:ext cx="270358" cy="36166"/>
            </a:xfrm>
            <a:custGeom>
              <a:avLst/>
              <a:gdLst>
                <a:gd name="connsiteX0" fmla="*/ 134227 w 270358"/>
                <a:gd name="connsiteY0" fmla="*/ 36166 h 36166"/>
                <a:gd name="connsiteX1" fmla="*/ 270358 w 270358"/>
                <a:gd name="connsiteY1" fmla="*/ 16180 h 36166"/>
                <a:gd name="connsiteX2" fmla="*/ 270358 w 270358"/>
                <a:gd name="connsiteY2" fmla="*/ 4759 h 36166"/>
                <a:gd name="connsiteX3" fmla="*/ 134227 w 270358"/>
                <a:gd name="connsiteY3" fmla="*/ 23794 h 36166"/>
                <a:gd name="connsiteX4" fmla="*/ 0 w 270358"/>
                <a:gd name="connsiteY4" fmla="*/ 0 h 36166"/>
                <a:gd name="connsiteX5" fmla="*/ 0 w 270358"/>
                <a:gd name="connsiteY5" fmla="*/ 15228 h 36166"/>
                <a:gd name="connsiteX6" fmla="*/ 134227 w 270358"/>
                <a:gd name="connsiteY6" fmla="*/ 36166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358" h="36166">
                  <a:moveTo>
                    <a:pt x="134227" y="36166"/>
                  </a:moveTo>
                  <a:cubicBezTo>
                    <a:pt x="179922" y="36166"/>
                    <a:pt x="237040" y="29504"/>
                    <a:pt x="270358" y="16180"/>
                  </a:cubicBezTo>
                  <a:lnTo>
                    <a:pt x="270358" y="4759"/>
                  </a:lnTo>
                  <a:cubicBezTo>
                    <a:pt x="251319" y="15228"/>
                    <a:pt x="186585" y="22842"/>
                    <a:pt x="134227" y="23794"/>
                  </a:cubicBezTo>
                  <a:cubicBezTo>
                    <a:pt x="72350" y="22842"/>
                    <a:pt x="21895" y="15228"/>
                    <a:pt x="0" y="0"/>
                  </a:cubicBezTo>
                  <a:lnTo>
                    <a:pt x="0" y="15228"/>
                  </a:lnTo>
                  <a:cubicBezTo>
                    <a:pt x="39031" y="31407"/>
                    <a:pt x="80917" y="35215"/>
                    <a:pt x="134227" y="3616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4" name="Freeform 19">
              <a:extLst>
                <a:ext uri="{FF2B5EF4-FFF2-40B4-BE49-F238E27FC236}">
                  <a16:creationId xmlns:a16="http://schemas.microsoft.com/office/drawing/2014/main" id="{DC06072E-59D7-343A-2F74-209B354817D7}"/>
                </a:ext>
              </a:extLst>
            </p:cNvPr>
            <p:cNvSpPr/>
            <p:nvPr/>
          </p:nvSpPr>
          <p:spPr>
            <a:xfrm>
              <a:off x="4126352" y="5854138"/>
              <a:ext cx="272262" cy="37118"/>
            </a:xfrm>
            <a:custGeom>
              <a:avLst/>
              <a:gdLst>
                <a:gd name="connsiteX0" fmla="*/ 136131 w 272262"/>
                <a:gd name="connsiteY0" fmla="*/ 37118 h 37118"/>
                <a:gd name="connsiteX1" fmla="*/ 272262 w 272262"/>
                <a:gd name="connsiteY1" fmla="*/ 17132 h 37118"/>
                <a:gd name="connsiteX2" fmla="*/ 272262 w 272262"/>
                <a:gd name="connsiteY2" fmla="*/ 17132 h 37118"/>
                <a:gd name="connsiteX3" fmla="*/ 272262 w 272262"/>
                <a:gd name="connsiteY3" fmla="*/ 5711 h 37118"/>
                <a:gd name="connsiteX4" fmla="*/ 272262 w 272262"/>
                <a:gd name="connsiteY4" fmla="*/ 4759 h 37118"/>
                <a:gd name="connsiteX5" fmla="*/ 271310 w 272262"/>
                <a:gd name="connsiteY5" fmla="*/ 4759 h 37118"/>
                <a:gd name="connsiteX6" fmla="*/ 135179 w 272262"/>
                <a:gd name="connsiteY6" fmla="*/ 23794 h 37118"/>
                <a:gd name="connsiteX7" fmla="*/ 952 w 272262"/>
                <a:gd name="connsiteY7" fmla="*/ 0 h 37118"/>
                <a:gd name="connsiteX8" fmla="*/ 0 w 272262"/>
                <a:gd name="connsiteY8" fmla="*/ 0 h 37118"/>
                <a:gd name="connsiteX9" fmla="*/ 0 w 272262"/>
                <a:gd name="connsiteY9" fmla="*/ 15228 h 37118"/>
                <a:gd name="connsiteX10" fmla="*/ 0 w 272262"/>
                <a:gd name="connsiteY10" fmla="*/ 15228 h 37118"/>
                <a:gd name="connsiteX11" fmla="*/ 0 w 272262"/>
                <a:gd name="connsiteY11" fmla="*/ 15228 h 37118"/>
                <a:gd name="connsiteX12" fmla="*/ 136131 w 272262"/>
                <a:gd name="connsiteY12" fmla="*/ 37118 h 37118"/>
                <a:gd name="connsiteX13" fmla="*/ 136131 w 272262"/>
                <a:gd name="connsiteY13" fmla="*/ 37118 h 37118"/>
                <a:gd name="connsiteX14" fmla="*/ 952 w 272262"/>
                <a:gd name="connsiteY14" fmla="*/ 15228 h 37118"/>
                <a:gd name="connsiteX15" fmla="*/ 952 w 272262"/>
                <a:gd name="connsiteY15" fmla="*/ 15228 h 37118"/>
                <a:gd name="connsiteX16" fmla="*/ 952 w 272262"/>
                <a:gd name="connsiteY16" fmla="*/ 15228 h 37118"/>
                <a:gd name="connsiteX17" fmla="*/ 952 w 272262"/>
                <a:gd name="connsiteY17" fmla="*/ 0 h 37118"/>
                <a:gd name="connsiteX18" fmla="*/ 952 w 272262"/>
                <a:gd name="connsiteY18" fmla="*/ 0 h 37118"/>
                <a:gd name="connsiteX19" fmla="*/ 952 w 272262"/>
                <a:gd name="connsiteY19" fmla="*/ 0 h 37118"/>
                <a:gd name="connsiteX20" fmla="*/ 135179 w 272262"/>
                <a:gd name="connsiteY20" fmla="*/ 23794 h 37118"/>
                <a:gd name="connsiteX21" fmla="*/ 271310 w 272262"/>
                <a:gd name="connsiteY21" fmla="*/ 4759 h 37118"/>
                <a:gd name="connsiteX22" fmla="*/ 271310 w 272262"/>
                <a:gd name="connsiteY22" fmla="*/ 4759 h 37118"/>
                <a:gd name="connsiteX23" fmla="*/ 271310 w 272262"/>
                <a:gd name="connsiteY23" fmla="*/ 4759 h 37118"/>
                <a:gd name="connsiteX24" fmla="*/ 271310 w 272262"/>
                <a:gd name="connsiteY24" fmla="*/ 16180 h 37118"/>
                <a:gd name="connsiteX25" fmla="*/ 271310 w 272262"/>
                <a:gd name="connsiteY25" fmla="*/ 16180 h 37118"/>
                <a:gd name="connsiteX26" fmla="*/ 271310 w 272262"/>
                <a:gd name="connsiteY26" fmla="*/ 16180 h 37118"/>
                <a:gd name="connsiteX27" fmla="*/ 136131 w 272262"/>
                <a:gd name="connsiteY27" fmla="*/ 37118 h 37118"/>
                <a:gd name="connsiteX28" fmla="*/ 136131 w 272262"/>
                <a:gd name="connsiteY28" fmla="*/ 37118 h 3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2262" h="37118">
                  <a:moveTo>
                    <a:pt x="136131" y="37118"/>
                  </a:moveTo>
                  <a:cubicBezTo>
                    <a:pt x="181826" y="37118"/>
                    <a:pt x="238944" y="30456"/>
                    <a:pt x="272262" y="17132"/>
                  </a:cubicBezTo>
                  <a:lnTo>
                    <a:pt x="272262" y="17132"/>
                  </a:lnTo>
                  <a:lnTo>
                    <a:pt x="272262" y="5711"/>
                  </a:lnTo>
                  <a:lnTo>
                    <a:pt x="272262" y="4759"/>
                  </a:lnTo>
                  <a:lnTo>
                    <a:pt x="271310" y="4759"/>
                  </a:lnTo>
                  <a:cubicBezTo>
                    <a:pt x="252271" y="15228"/>
                    <a:pt x="187538" y="22842"/>
                    <a:pt x="135179" y="23794"/>
                  </a:cubicBezTo>
                  <a:cubicBezTo>
                    <a:pt x="73302" y="22842"/>
                    <a:pt x="22847" y="15228"/>
                    <a:pt x="952" y="0"/>
                  </a:cubicBezTo>
                  <a:lnTo>
                    <a:pt x="0" y="0"/>
                  </a:lnTo>
                  <a:lnTo>
                    <a:pt x="0" y="15228"/>
                  </a:lnTo>
                  <a:lnTo>
                    <a:pt x="0" y="15228"/>
                  </a:lnTo>
                  <a:lnTo>
                    <a:pt x="0" y="15228"/>
                  </a:lnTo>
                  <a:cubicBezTo>
                    <a:pt x="40935" y="33311"/>
                    <a:pt x="82821" y="37118"/>
                    <a:pt x="136131" y="37118"/>
                  </a:cubicBezTo>
                  <a:lnTo>
                    <a:pt x="136131" y="37118"/>
                  </a:lnTo>
                  <a:cubicBezTo>
                    <a:pt x="82821" y="36167"/>
                    <a:pt x="41886" y="32359"/>
                    <a:pt x="952" y="15228"/>
                  </a:cubicBezTo>
                  <a:lnTo>
                    <a:pt x="952" y="15228"/>
                  </a:lnTo>
                  <a:lnTo>
                    <a:pt x="952" y="15228"/>
                  </a:lnTo>
                  <a:lnTo>
                    <a:pt x="952" y="0"/>
                  </a:lnTo>
                  <a:lnTo>
                    <a:pt x="952" y="0"/>
                  </a:lnTo>
                  <a:lnTo>
                    <a:pt x="952" y="0"/>
                  </a:lnTo>
                  <a:cubicBezTo>
                    <a:pt x="22847" y="15228"/>
                    <a:pt x="73302" y="23794"/>
                    <a:pt x="135179" y="23794"/>
                  </a:cubicBezTo>
                  <a:cubicBezTo>
                    <a:pt x="187538" y="22842"/>
                    <a:pt x="252271" y="15228"/>
                    <a:pt x="271310" y="4759"/>
                  </a:cubicBezTo>
                  <a:lnTo>
                    <a:pt x="271310" y="4759"/>
                  </a:lnTo>
                  <a:lnTo>
                    <a:pt x="271310" y="4759"/>
                  </a:lnTo>
                  <a:lnTo>
                    <a:pt x="271310" y="16180"/>
                  </a:lnTo>
                  <a:lnTo>
                    <a:pt x="271310" y="16180"/>
                  </a:lnTo>
                  <a:lnTo>
                    <a:pt x="271310" y="16180"/>
                  </a:lnTo>
                  <a:cubicBezTo>
                    <a:pt x="238944" y="29504"/>
                    <a:pt x="181826" y="36167"/>
                    <a:pt x="136131" y="37118"/>
                  </a:cubicBezTo>
                  <a:lnTo>
                    <a:pt x="136131" y="3711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5" name="Freeform 20">
              <a:extLst>
                <a:ext uri="{FF2B5EF4-FFF2-40B4-BE49-F238E27FC236}">
                  <a16:creationId xmlns:a16="http://schemas.microsoft.com/office/drawing/2014/main" id="{BAE8C10F-6EE2-CC55-CCD4-53854BDF469D}"/>
                </a:ext>
              </a:extLst>
            </p:cNvPr>
            <p:cNvSpPr/>
            <p:nvPr/>
          </p:nvSpPr>
          <p:spPr>
            <a:xfrm>
              <a:off x="4125400" y="5868414"/>
              <a:ext cx="274166" cy="24745"/>
            </a:xfrm>
            <a:custGeom>
              <a:avLst/>
              <a:gdLst>
                <a:gd name="connsiteX0" fmla="*/ 274167 w 274166"/>
                <a:gd name="connsiteY0" fmla="*/ 2855 h 24745"/>
                <a:gd name="connsiteX1" fmla="*/ 219904 w 274166"/>
                <a:gd name="connsiteY1" fmla="*/ 18083 h 24745"/>
                <a:gd name="connsiteX2" fmla="*/ 136131 w 274166"/>
                <a:gd name="connsiteY2" fmla="*/ 24745 h 24745"/>
                <a:gd name="connsiteX3" fmla="*/ 56166 w 274166"/>
                <a:gd name="connsiteY3" fmla="*/ 19987 h 24745"/>
                <a:gd name="connsiteX4" fmla="*/ 0 w 274166"/>
                <a:gd name="connsiteY4" fmla="*/ 4759 h 24745"/>
                <a:gd name="connsiteX5" fmla="*/ 0 w 274166"/>
                <a:gd name="connsiteY5" fmla="*/ 1904 h 24745"/>
                <a:gd name="connsiteX6" fmla="*/ 57118 w 274166"/>
                <a:gd name="connsiteY6" fmla="*/ 17132 h 24745"/>
                <a:gd name="connsiteX7" fmla="*/ 137083 w 274166"/>
                <a:gd name="connsiteY7" fmla="*/ 21890 h 24745"/>
                <a:gd name="connsiteX8" fmla="*/ 219904 w 274166"/>
                <a:gd name="connsiteY8" fmla="*/ 15228 h 24745"/>
                <a:gd name="connsiteX9" fmla="*/ 274167 w 274166"/>
                <a:gd name="connsiteY9" fmla="*/ 0 h 24745"/>
                <a:gd name="connsiteX10" fmla="*/ 274167 w 274166"/>
                <a:gd name="connsiteY10" fmla="*/ 2855 h 2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166" h="24745">
                  <a:moveTo>
                    <a:pt x="274167" y="2855"/>
                  </a:moveTo>
                  <a:cubicBezTo>
                    <a:pt x="273214" y="4759"/>
                    <a:pt x="251319" y="12373"/>
                    <a:pt x="219904" y="18083"/>
                  </a:cubicBezTo>
                  <a:cubicBezTo>
                    <a:pt x="198961" y="21890"/>
                    <a:pt x="170402" y="23794"/>
                    <a:pt x="136131" y="24745"/>
                  </a:cubicBezTo>
                  <a:cubicBezTo>
                    <a:pt x="102813" y="24745"/>
                    <a:pt x="76157" y="22842"/>
                    <a:pt x="56166" y="19987"/>
                  </a:cubicBezTo>
                  <a:cubicBezTo>
                    <a:pt x="22847" y="14276"/>
                    <a:pt x="5712" y="7614"/>
                    <a:pt x="0" y="4759"/>
                  </a:cubicBezTo>
                  <a:lnTo>
                    <a:pt x="0" y="1904"/>
                  </a:lnTo>
                  <a:cubicBezTo>
                    <a:pt x="18088" y="9517"/>
                    <a:pt x="37127" y="13324"/>
                    <a:pt x="57118" y="17132"/>
                  </a:cubicBezTo>
                  <a:cubicBezTo>
                    <a:pt x="77109" y="19987"/>
                    <a:pt x="103765" y="22842"/>
                    <a:pt x="137083" y="21890"/>
                  </a:cubicBezTo>
                  <a:cubicBezTo>
                    <a:pt x="171354" y="21890"/>
                    <a:pt x="198961" y="19035"/>
                    <a:pt x="219904" y="15228"/>
                  </a:cubicBezTo>
                  <a:cubicBezTo>
                    <a:pt x="252271" y="9517"/>
                    <a:pt x="272262" y="2855"/>
                    <a:pt x="274167" y="0"/>
                  </a:cubicBezTo>
                  <a:lnTo>
                    <a:pt x="274167"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7" name="Freeform 21">
              <a:extLst>
                <a:ext uri="{FF2B5EF4-FFF2-40B4-BE49-F238E27FC236}">
                  <a16:creationId xmlns:a16="http://schemas.microsoft.com/office/drawing/2014/main" id="{2516312A-4CD1-CDF4-82E4-D1A5755EDC52}"/>
                </a:ext>
              </a:extLst>
            </p:cNvPr>
            <p:cNvSpPr/>
            <p:nvPr/>
          </p:nvSpPr>
          <p:spPr>
            <a:xfrm>
              <a:off x="4125400" y="5866511"/>
              <a:ext cx="275118" cy="26648"/>
            </a:xfrm>
            <a:custGeom>
              <a:avLst/>
              <a:gdLst>
                <a:gd name="connsiteX0" fmla="*/ 274167 w 275118"/>
                <a:gd name="connsiteY0" fmla="*/ 4759 h 26648"/>
                <a:gd name="connsiteX1" fmla="*/ 274167 w 275118"/>
                <a:gd name="connsiteY1" fmla="*/ 4759 h 26648"/>
                <a:gd name="connsiteX2" fmla="*/ 219904 w 275118"/>
                <a:gd name="connsiteY2" fmla="*/ 19035 h 26648"/>
                <a:gd name="connsiteX3" fmla="*/ 136131 w 275118"/>
                <a:gd name="connsiteY3" fmla="*/ 25697 h 26648"/>
                <a:gd name="connsiteX4" fmla="*/ 135179 w 275118"/>
                <a:gd name="connsiteY4" fmla="*/ 25697 h 26648"/>
                <a:gd name="connsiteX5" fmla="*/ 56166 w 275118"/>
                <a:gd name="connsiteY5" fmla="*/ 20938 h 26648"/>
                <a:gd name="connsiteX6" fmla="*/ 0 w 275118"/>
                <a:gd name="connsiteY6" fmla="*/ 5710 h 26648"/>
                <a:gd name="connsiteX7" fmla="*/ 0 w 275118"/>
                <a:gd name="connsiteY7" fmla="*/ 5710 h 26648"/>
                <a:gd name="connsiteX8" fmla="*/ 0 w 275118"/>
                <a:gd name="connsiteY8" fmla="*/ 5710 h 26648"/>
                <a:gd name="connsiteX9" fmla="*/ 0 w 275118"/>
                <a:gd name="connsiteY9" fmla="*/ 2855 h 26648"/>
                <a:gd name="connsiteX10" fmla="*/ 0 w 275118"/>
                <a:gd name="connsiteY10" fmla="*/ 2855 h 26648"/>
                <a:gd name="connsiteX11" fmla="*/ 0 w 275118"/>
                <a:gd name="connsiteY11" fmla="*/ 2855 h 26648"/>
                <a:gd name="connsiteX12" fmla="*/ 57118 w 275118"/>
                <a:gd name="connsiteY12" fmla="*/ 18083 h 26648"/>
                <a:gd name="connsiteX13" fmla="*/ 135179 w 275118"/>
                <a:gd name="connsiteY13" fmla="*/ 22842 h 26648"/>
                <a:gd name="connsiteX14" fmla="*/ 137083 w 275118"/>
                <a:gd name="connsiteY14" fmla="*/ 22842 h 26648"/>
                <a:gd name="connsiteX15" fmla="*/ 219904 w 275118"/>
                <a:gd name="connsiteY15" fmla="*/ 16180 h 26648"/>
                <a:gd name="connsiteX16" fmla="*/ 275119 w 275118"/>
                <a:gd name="connsiteY16" fmla="*/ 952 h 26648"/>
                <a:gd name="connsiteX17" fmla="*/ 275119 w 275118"/>
                <a:gd name="connsiteY17" fmla="*/ 952 h 26648"/>
                <a:gd name="connsiteX18" fmla="*/ 275119 w 275118"/>
                <a:gd name="connsiteY18" fmla="*/ 952 h 26648"/>
                <a:gd name="connsiteX19" fmla="*/ 274167 w 275118"/>
                <a:gd name="connsiteY19" fmla="*/ 4759 h 26648"/>
                <a:gd name="connsiteX20" fmla="*/ 274167 w 275118"/>
                <a:gd name="connsiteY20" fmla="*/ 4759 h 26648"/>
                <a:gd name="connsiteX21" fmla="*/ 274167 w 275118"/>
                <a:gd name="connsiteY21" fmla="*/ 4759 h 26648"/>
                <a:gd name="connsiteX22" fmla="*/ 274167 w 275118"/>
                <a:gd name="connsiteY22" fmla="*/ 4759 h 26648"/>
                <a:gd name="connsiteX23" fmla="*/ 274167 w 275118"/>
                <a:gd name="connsiteY23" fmla="*/ 4759 h 26648"/>
                <a:gd name="connsiteX24" fmla="*/ 274167 w 275118"/>
                <a:gd name="connsiteY24" fmla="*/ 952 h 26648"/>
                <a:gd name="connsiteX25" fmla="*/ 274167 w 275118"/>
                <a:gd name="connsiteY25" fmla="*/ 0 h 26648"/>
                <a:gd name="connsiteX26" fmla="*/ 273214 w 275118"/>
                <a:gd name="connsiteY26" fmla="*/ 952 h 26648"/>
                <a:gd name="connsiteX27" fmla="*/ 218952 w 275118"/>
                <a:gd name="connsiteY27" fmla="*/ 16180 h 26648"/>
                <a:gd name="connsiteX28" fmla="*/ 136131 w 275118"/>
                <a:gd name="connsiteY28" fmla="*/ 22842 h 26648"/>
                <a:gd name="connsiteX29" fmla="*/ 135179 w 275118"/>
                <a:gd name="connsiteY29" fmla="*/ 22842 h 26648"/>
                <a:gd name="connsiteX30" fmla="*/ 57118 w 275118"/>
                <a:gd name="connsiteY30" fmla="*/ 18083 h 26648"/>
                <a:gd name="connsiteX31" fmla="*/ 0 w 275118"/>
                <a:gd name="connsiteY31" fmla="*/ 2855 h 26648"/>
                <a:gd name="connsiteX32" fmla="*/ 0 w 275118"/>
                <a:gd name="connsiteY32" fmla="*/ 2855 h 26648"/>
                <a:gd name="connsiteX33" fmla="*/ 0 w 275118"/>
                <a:gd name="connsiteY33" fmla="*/ 6662 h 26648"/>
                <a:gd name="connsiteX34" fmla="*/ 0 w 275118"/>
                <a:gd name="connsiteY34" fmla="*/ 6662 h 26648"/>
                <a:gd name="connsiteX35" fmla="*/ 0 w 275118"/>
                <a:gd name="connsiteY35" fmla="*/ 6662 h 26648"/>
                <a:gd name="connsiteX36" fmla="*/ 56166 w 275118"/>
                <a:gd name="connsiteY36" fmla="*/ 21890 h 26648"/>
                <a:gd name="connsiteX37" fmla="*/ 135179 w 275118"/>
                <a:gd name="connsiteY37" fmla="*/ 26649 h 26648"/>
                <a:gd name="connsiteX38" fmla="*/ 136131 w 275118"/>
                <a:gd name="connsiteY38" fmla="*/ 26649 h 26648"/>
                <a:gd name="connsiteX39" fmla="*/ 219904 w 275118"/>
                <a:gd name="connsiteY39" fmla="*/ 19986 h 26648"/>
                <a:gd name="connsiteX40" fmla="*/ 274167 w 275118"/>
                <a:gd name="connsiteY40" fmla="*/ 4759 h 26648"/>
                <a:gd name="connsiteX41" fmla="*/ 274167 w 275118"/>
                <a:gd name="connsiteY41" fmla="*/ 4759 h 26648"/>
                <a:gd name="connsiteX42" fmla="*/ 274167 w 275118"/>
                <a:gd name="connsiteY42" fmla="*/ 4759 h 26648"/>
                <a:gd name="connsiteX43" fmla="*/ 274167 w 275118"/>
                <a:gd name="connsiteY43" fmla="*/ 4759 h 2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75118" h="26648">
                  <a:moveTo>
                    <a:pt x="274167" y="4759"/>
                  </a:moveTo>
                  <a:lnTo>
                    <a:pt x="274167" y="4759"/>
                  </a:lnTo>
                  <a:cubicBezTo>
                    <a:pt x="273214" y="5710"/>
                    <a:pt x="251319" y="14276"/>
                    <a:pt x="219904" y="19035"/>
                  </a:cubicBezTo>
                  <a:cubicBezTo>
                    <a:pt x="198961" y="21890"/>
                    <a:pt x="170402" y="24745"/>
                    <a:pt x="136131" y="25697"/>
                  </a:cubicBezTo>
                  <a:lnTo>
                    <a:pt x="135179" y="25697"/>
                  </a:lnTo>
                  <a:cubicBezTo>
                    <a:pt x="102813" y="25697"/>
                    <a:pt x="76157" y="22842"/>
                    <a:pt x="56166" y="20938"/>
                  </a:cubicBezTo>
                  <a:cubicBezTo>
                    <a:pt x="22847" y="15228"/>
                    <a:pt x="6664" y="8566"/>
                    <a:pt x="0" y="5710"/>
                  </a:cubicBezTo>
                  <a:lnTo>
                    <a:pt x="0" y="5710"/>
                  </a:lnTo>
                  <a:lnTo>
                    <a:pt x="0" y="5710"/>
                  </a:lnTo>
                  <a:lnTo>
                    <a:pt x="0" y="2855"/>
                  </a:lnTo>
                  <a:lnTo>
                    <a:pt x="0" y="2855"/>
                  </a:lnTo>
                  <a:lnTo>
                    <a:pt x="0" y="2855"/>
                  </a:lnTo>
                  <a:cubicBezTo>
                    <a:pt x="18088" y="10469"/>
                    <a:pt x="37127" y="14276"/>
                    <a:pt x="57118" y="18083"/>
                  </a:cubicBezTo>
                  <a:cubicBezTo>
                    <a:pt x="77109" y="20938"/>
                    <a:pt x="102813" y="22842"/>
                    <a:pt x="135179" y="22842"/>
                  </a:cubicBezTo>
                  <a:lnTo>
                    <a:pt x="137083" y="22842"/>
                  </a:lnTo>
                  <a:cubicBezTo>
                    <a:pt x="171354" y="22842"/>
                    <a:pt x="198961" y="19986"/>
                    <a:pt x="219904" y="16180"/>
                  </a:cubicBezTo>
                  <a:cubicBezTo>
                    <a:pt x="252271" y="10469"/>
                    <a:pt x="272262" y="3807"/>
                    <a:pt x="275119" y="952"/>
                  </a:cubicBezTo>
                  <a:lnTo>
                    <a:pt x="275119" y="952"/>
                  </a:lnTo>
                  <a:lnTo>
                    <a:pt x="275119" y="952"/>
                  </a:lnTo>
                  <a:lnTo>
                    <a:pt x="274167" y="4759"/>
                  </a:lnTo>
                  <a:lnTo>
                    <a:pt x="274167" y="4759"/>
                  </a:lnTo>
                  <a:lnTo>
                    <a:pt x="274167" y="4759"/>
                  </a:lnTo>
                  <a:lnTo>
                    <a:pt x="274167" y="4759"/>
                  </a:lnTo>
                  <a:lnTo>
                    <a:pt x="274167" y="4759"/>
                  </a:lnTo>
                  <a:lnTo>
                    <a:pt x="274167" y="952"/>
                  </a:lnTo>
                  <a:lnTo>
                    <a:pt x="274167" y="0"/>
                  </a:lnTo>
                  <a:lnTo>
                    <a:pt x="273214" y="952"/>
                  </a:lnTo>
                  <a:cubicBezTo>
                    <a:pt x="271310" y="3807"/>
                    <a:pt x="251319" y="10469"/>
                    <a:pt x="218952" y="16180"/>
                  </a:cubicBezTo>
                  <a:cubicBezTo>
                    <a:pt x="198009" y="19035"/>
                    <a:pt x="170402" y="22842"/>
                    <a:pt x="136131" y="22842"/>
                  </a:cubicBezTo>
                  <a:lnTo>
                    <a:pt x="135179" y="22842"/>
                  </a:lnTo>
                  <a:cubicBezTo>
                    <a:pt x="102813" y="22842"/>
                    <a:pt x="77109" y="19986"/>
                    <a:pt x="57118" y="18083"/>
                  </a:cubicBezTo>
                  <a:cubicBezTo>
                    <a:pt x="37127" y="15228"/>
                    <a:pt x="18088" y="10469"/>
                    <a:pt x="0" y="2855"/>
                  </a:cubicBezTo>
                  <a:lnTo>
                    <a:pt x="0" y="2855"/>
                  </a:lnTo>
                  <a:lnTo>
                    <a:pt x="0" y="6662"/>
                  </a:lnTo>
                  <a:lnTo>
                    <a:pt x="0" y="6662"/>
                  </a:lnTo>
                  <a:lnTo>
                    <a:pt x="0" y="6662"/>
                  </a:lnTo>
                  <a:cubicBezTo>
                    <a:pt x="6664" y="9517"/>
                    <a:pt x="23799" y="17131"/>
                    <a:pt x="56166" y="21890"/>
                  </a:cubicBezTo>
                  <a:cubicBezTo>
                    <a:pt x="76157" y="24745"/>
                    <a:pt x="102813" y="26649"/>
                    <a:pt x="135179" y="26649"/>
                  </a:cubicBezTo>
                  <a:lnTo>
                    <a:pt x="136131" y="26649"/>
                  </a:lnTo>
                  <a:cubicBezTo>
                    <a:pt x="170402" y="26649"/>
                    <a:pt x="198961" y="23794"/>
                    <a:pt x="219904" y="19986"/>
                  </a:cubicBezTo>
                  <a:cubicBezTo>
                    <a:pt x="251319" y="14276"/>
                    <a:pt x="273214" y="7614"/>
                    <a:pt x="274167" y="4759"/>
                  </a:cubicBezTo>
                  <a:lnTo>
                    <a:pt x="274167" y="4759"/>
                  </a:lnTo>
                  <a:lnTo>
                    <a:pt x="274167" y="4759"/>
                  </a:lnTo>
                  <a:lnTo>
                    <a:pt x="274167"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9" name="Freeform 22">
              <a:extLst>
                <a:ext uri="{FF2B5EF4-FFF2-40B4-BE49-F238E27FC236}">
                  <a16:creationId xmlns:a16="http://schemas.microsoft.com/office/drawing/2014/main" id="{72D483F4-44AD-020E-EC1B-2A4A5DC7BAB4}"/>
                </a:ext>
              </a:extLst>
            </p:cNvPr>
            <p:cNvSpPr/>
            <p:nvPr/>
          </p:nvSpPr>
          <p:spPr>
            <a:xfrm>
              <a:off x="4124448" y="5852234"/>
              <a:ext cx="275118" cy="40924"/>
            </a:xfrm>
            <a:custGeom>
              <a:avLst/>
              <a:gdLst>
                <a:gd name="connsiteX0" fmla="*/ 275118 w 275118"/>
                <a:gd name="connsiteY0" fmla="*/ 7614 h 40924"/>
                <a:gd name="connsiteX1" fmla="*/ 217048 w 275118"/>
                <a:gd name="connsiteY1" fmla="*/ 21890 h 40924"/>
                <a:gd name="connsiteX2" fmla="*/ 137083 w 275118"/>
                <a:gd name="connsiteY2" fmla="*/ 27601 h 40924"/>
                <a:gd name="connsiteX3" fmla="*/ 59974 w 275118"/>
                <a:gd name="connsiteY3" fmla="*/ 22842 h 40924"/>
                <a:gd name="connsiteX4" fmla="*/ 0 w 275118"/>
                <a:gd name="connsiteY4" fmla="*/ 4759 h 40924"/>
                <a:gd name="connsiteX5" fmla="*/ 0 w 275118"/>
                <a:gd name="connsiteY5" fmla="*/ 0 h 40924"/>
                <a:gd name="connsiteX6" fmla="*/ 59974 w 275118"/>
                <a:gd name="connsiteY6" fmla="*/ 19035 h 40924"/>
                <a:gd name="connsiteX7" fmla="*/ 136131 w 275118"/>
                <a:gd name="connsiteY7" fmla="*/ 23794 h 40924"/>
                <a:gd name="connsiteX8" fmla="*/ 215144 w 275118"/>
                <a:gd name="connsiteY8" fmla="*/ 18083 h 40924"/>
                <a:gd name="connsiteX9" fmla="*/ 273214 w 275118"/>
                <a:gd name="connsiteY9" fmla="*/ 3807 h 40924"/>
                <a:gd name="connsiteX10" fmla="*/ 273214 w 275118"/>
                <a:gd name="connsiteY10" fmla="*/ 7614 h 40924"/>
                <a:gd name="connsiteX11" fmla="*/ 275118 w 275118"/>
                <a:gd name="connsiteY11" fmla="*/ 19035 h 40924"/>
                <a:gd name="connsiteX12" fmla="*/ 220856 w 275118"/>
                <a:gd name="connsiteY12" fmla="*/ 34263 h 40924"/>
                <a:gd name="connsiteX13" fmla="*/ 137083 w 275118"/>
                <a:gd name="connsiteY13" fmla="*/ 40925 h 40924"/>
                <a:gd name="connsiteX14" fmla="*/ 57118 w 275118"/>
                <a:gd name="connsiteY14" fmla="*/ 36166 h 40924"/>
                <a:gd name="connsiteX15" fmla="*/ 952 w 275118"/>
                <a:gd name="connsiteY15" fmla="*/ 20938 h 40924"/>
                <a:gd name="connsiteX16" fmla="*/ 952 w 275118"/>
                <a:gd name="connsiteY16" fmla="*/ 18083 h 40924"/>
                <a:gd name="connsiteX17" fmla="*/ 58070 w 275118"/>
                <a:gd name="connsiteY17" fmla="*/ 33311 h 40924"/>
                <a:gd name="connsiteX18" fmla="*/ 138035 w 275118"/>
                <a:gd name="connsiteY18" fmla="*/ 38070 h 40924"/>
                <a:gd name="connsiteX19" fmla="*/ 220856 w 275118"/>
                <a:gd name="connsiteY19" fmla="*/ 31407 h 40924"/>
                <a:gd name="connsiteX20" fmla="*/ 275118 w 275118"/>
                <a:gd name="connsiteY20" fmla="*/ 16180 h 40924"/>
                <a:gd name="connsiteX21" fmla="*/ 275118 w 275118"/>
                <a:gd name="connsiteY21" fmla="*/ 19035 h 40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118" h="40924">
                  <a:moveTo>
                    <a:pt x="275118" y="7614"/>
                  </a:moveTo>
                  <a:cubicBezTo>
                    <a:pt x="271310" y="10469"/>
                    <a:pt x="247511" y="17131"/>
                    <a:pt x="217048" y="21890"/>
                  </a:cubicBezTo>
                  <a:cubicBezTo>
                    <a:pt x="197057" y="24745"/>
                    <a:pt x="170402" y="27601"/>
                    <a:pt x="137083" y="27601"/>
                  </a:cubicBezTo>
                  <a:cubicBezTo>
                    <a:pt x="105668" y="27601"/>
                    <a:pt x="79965" y="25697"/>
                    <a:pt x="59974" y="22842"/>
                  </a:cubicBezTo>
                  <a:cubicBezTo>
                    <a:pt x="28559" y="19035"/>
                    <a:pt x="0" y="4759"/>
                    <a:pt x="0" y="4759"/>
                  </a:cubicBezTo>
                  <a:lnTo>
                    <a:pt x="0" y="0"/>
                  </a:lnTo>
                  <a:cubicBezTo>
                    <a:pt x="0" y="0"/>
                    <a:pt x="28559" y="14276"/>
                    <a:pt x="59974" y="19035"/>
                  </a:cubicBezTo>
                  <a:cubicBezTo>
                    <a:pt x="79013" y="21890"/>
                    <a:pt x="104716" y="23794"/>
                    <a:pt x="136131" y="23794"/>
                  </a:cubicBezTo>
                  <a:cubicBezTo>
                    <a:pt x="169450" y="23794"/>
                    <a:pt x="195153" y="20938"/>
                    <a:pt x="215144" y="18083"/>
                  </a:cubicBezTo>
                  <a:cubicBezTo>
                    <a:pt x="245607" y="13324"/>
                    <a:pt x="271310" y="5710"/>
                    <a:pt x="273214" y="3807"/>
                  </a:cubicBezTo>
                  <a:lnTo>
                    <a:pt x="273214" y="7614"/>
                  </a:lnTo>
                  <a:close/>
                  <a:moveTo>
                    <a:pt x="275118" y="19035"/>
                  </a:moveTo>
                  <a:cubicBezTo>
                    <a:pt x="274166" y="20938"/>
                    <a:pt x="252271" y="28552"/>
                    <a:pt x="220856" y="34263"/>
                  </a:cubicBezTo>
                  <a:cubicBezTo>
                    <a:pt x="199913" y="38070"/>
                    <a:pt x="171354" y="39973"/>
                    <a:pt x="137083" y="40925"/>
                  </a:cubicBezTo>
                  <a:cubicBezTo>
                    <a:pt x="103764" y="40925"/>
                    <a:pt x="77109" y="39021"/>
                    <a:pt x="57118" y="36166"/>
                  </a:cubicBezTo>
                  <a:cubicBezTo>
                    <a:pt x="23799" y="30456"/>
                    <a:pt x="6664" y="23794"/>
                    <a:pt x="952" y="20938"/>
                  </a:cubicBezTo>
                  <a:lnTo>
                    <a:pt x="952" y="18083"/>
                  </a:lnTo>
                  <a:cubicBezTo>
                    <a:pt x="19039" y="25697"/>
                    <a:pt x="38079" y="29504"/>
                    <a:pt x="58070" y="33311"/>
                  </a:cubicBezTo>
                  <a:cubicBezTo>
                    <a:pt x="78061" y="36166"/>
                    <a:pt x="104716" y="39021"/>
                    <a:pt x="138035" y="38070"/>
                  </a:cubicBezTo>
                  <a:cubicBezTo>
                    <a:pt x="172306" y="38070"/>
                    <a:pt x="199913" y="35214"/>
                    <a:pt x="220856" y="31407"/>
                  </a:cubicBezTo>
                  <a:cubicBezTo>
                    <a:pt x="253223" y="25697"/>
                    <a:pt x="273214" y="19035"/>
                    <a:pt x="275118" y="16180"/>
                  </a:cubicBezTo>
                  <a:lnTo>
                    <a:pt x="275118" y="1903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0" name="Freeform 23">
              <a:extLst>
                <a:ext uri="{FF2B5EF4-FFF2-40B4-BE49-F238E27FC236}">
                  <a16:creationId xmlns:a16="http://schemas.microsoft.com/office/drawing/2014/main" id="{BA55F21C-6445-6A2D-E3E0-F206C6B2A918}"/>
                </a:ext>
              </a:extLst>
            </p:cNvPr>
            <p:cNvSpPr/>
            <p:nvPr/>
          </p:nvSpPr>
          <p:spPr>
            <a:xfrm>
              <a:off x="4124448" y="5851283"/>
              <a:ext cx="276070" cy="41876"/>
            </a:xfrm>
            <a:custGeom>
              <a:avLst/>
              <a:gdLst>
                <a:gd name="connsiteX0" fmla="*/ 275118 w 276070"/>
                <a:gd name="connsiteY0" fmla="*/ 8566 h 41876"/>
                <a:gd name="connsiteX1" fmla="*/ 275118 w 276070"/>
                <a:gd name="connsiteY1" fmla="*/ 8566 h 41876"/>
                <a:gd name="connsiteX2" fmla="*/ 217048 w 276070"/>
                <a:gd name="connsiteY2" fmla="*/ 22842 h 41876"/>
                <a:gd name="connsiteX3" fmla="*/ 137083 w 276070"/>
                <a:gd name="connsiteY3" fmla="*/ 28552 h 41876"/>
                <a:gd name="connsiteX4" fmla="*/ 136131 w 276070"/>
                <a:gd name="connsiteY4" fmla="*/ 28552 h 41876"/>
                <a:gd name="connsiteX5" fmla="*/ 60926 w 276070"/>
                <a:gd name="connsiteY5" fmla="*/ 23794 h 41876"/>
                <a:gd name="connsiteX6" fmla="*/ 952 w 276070"/>
                <a:gd name="connsiteY6" fmla="*/ 5711 h 41876"/>
                <a:gd name="connsiteX7" fmla="*/ 952 w 276070"/>
                <a:gd name="connsiteY7" fmla="*/ 5711 h 41876"/>
                <a:gd name="connsiteX8" fmla="*/ 952 w 276070"/>
                <a:gd name="connsiteY8" fmla="*/ 5711 h 41876"/>
                <a:gd name="connsiteX9" fmla="*/ 952 w 276070"/>
                <a:gd name="connsiteY9" fmla="*/ 952 h 41876"/>
                <a:gd name="connsiteX10" fmla="*/ 952 w 276070"/>
                <a:gd name="connsiteY10" fmla="*/ 952 h 41876"/>
                <a:gd name="connsiteX11" fmla="*/ 952 w 276070"/>
                <a:gd name="connsiteY11" fmla="*/ 952 h 41876"/>
                <a:gd name="connsiteX12" fmla="*/ 61878 w 276070"/>
                <a:gd name="connsiteY12" fmla="*/ 19987 h 41876"/>
                <a:gd name="connsiteX13" fmla="*/ 137083 w 276070"/>
                <a:gd name="connsiteY13" fmla="*/ 24745 h 41876"/>
                <a:gd name="connsiteX14" fmla="*/ 138035 w 276070"/>
                <a:gd name="connsiteY14" fmla="*/ 24745 h 41876"/>
                <a:gd name="connsiteX15" fmla="*/ 217048 w 276070"/>
                <a:gd name="connsiteY15" fmla="*/ 19035 h 41876"/>
                <a:gd name="connsiteX16" fmla="*/ 275118 w 276070"/>
                <a:gd name="connsiteY16" fmla="*/ 4759 h 41876"/>
                <a:gd name="connsiteX17" fmla="*/ 275118 w 276070"/>
                <a:gd name="connsiteY17" fmla="*/ 4759 h 41876"/>
                <a:gd name="connsiteX18" fmla="*/ 275118 w 276070"/>
                <a:gd name="connsiteY18" fmla="*/ 4759 h 41876"/>
                <a:gd name="connsiteX19" fmla="*/ 275118 w 276070"/>
                <a:gd name="connsiteY19" fmla="*/ 8566 h 41876"/>
                <a:gd name="connsiteX20" fmla="*/ 275118 w 276070"/>
                <a:gd name="connsiteY20" fmla="*/ 8566 h 41876"/>
                <a:gd name="connsiteX21" fmla="*/ 275118 w 276070"/>
                <a:gd name="connsiteY21" fmla="*/ 8566 h 41876"/>
                <a:gd name="connsiteX22" fmla="*/ 275118 w 276070"/>
                <a:gd name="connsiteY22" fmla="*/ 8566 h 41876"/>
                <a:gd name="connsiteX23" fmla="*/ 275118 w 276070"/>
                <a:gd name="connsiteY23" fmla="*/ 8566 h 41876"/>
                <a:gd name="connsiteX24" fmla="*/ 275118 w 276070"/>
                <a:gd name="connsiteY24" fmla="*/ 4759 h 41876"/>
                <a:gd name="connsiteX25" fmla="*/ 275118 w 276070"/>
                <a:gd name="connsiteY25" fmla="*/ 3807 h 41876"/>
                <a:gd name="connsiteX26" fmla="*/ 274166 w 276070"/>
                <a:gd name="connsiteY26" fmla="*/ 3807 h 41876"/>
                <a:gd name="connsiteX27" fmla="*/ 216096 w 276070"/>
                <a:gd name="connsiteY27" fmla="*/ 18083 h 41876"/>
                <a:gd name="connsiteX28" fmla="*/ 137083 w 276070"/>
                <a:gd name="connsiteY28" fmla="*/ 23794 h 41876"/>
                <a:gd name="connsiteX29" fmla="*/ 136131 w 276070"/>
                <a:gd name="connsiteY29" fmla="*/ 23794 h 41876"/>
                <a:gd name="connsiteX30" fmla="*/ 60926 w 276070"/>
                <a:gd name="connsiteY30" fmla="*/ 19035 h 41876"/>
                <a:gd name="connsiteX31" fmla="*/ 952 w 276070"/>
                <a:gd name="connsiteY31" fmla="*/ 0 h 41876"/>
                <a:gd name="connsiteX32" fmla="*/ 0 w 276070"/>
                <a:gd name="connsiteY32" fmla="*/ 0 h 41876"/>
                <a:gd name="connsiteX33" fmla="*/ 0 w 276070"/>
                <a:gd name="connsiteY33" fmla="*/ 4759 h 41876"/>
                <a:gd name="connsiteX34" fmla="*/ 0 w 276070"/>
                <a:gd name="connsiteY34" fmla="*/ 4759 h 41876"/>
                <a:gd name="connsiteX35" fmla="*/ 0 w 276070"/>
                <a:gd name="connsiteY35" fmla="*/ 4759 h 41876"/>
                <a:gd name="connsiteX36" fmla="*/ 59974 w 276070"/>
                <a:gd name="connsiteY36" fmla="*/ 22842 h 41876"/>
                <a:gd name="connsiteX37" fmla="*/ 135179 w 276070"/>
                <a:gd name="connsiteY37" fmla="*/ 27601 h 41876"/>
                <a:gd name="connsiteX38" fmla="*/ 137083 w 276070"/>
                <a:gd name="connsiteY38" fmla="*/ 27601 h 41876"/>
                <a:gd name="connsiteX39" fmla="*/ 217048 w 276070"/>
                <a:gd name="connsiteY39" fmla="*/ 21890 h 41876"/>
                <a:gd name="connsiteX40" fmla="*/ 275118 w 276070"/>
                <a:gd name="connsiteY40" fmla="*/ 8566 h 41876"/>
                <a:gd name="connsiteX41" fmla="*/ 275118 w 276070"/>
                <a:gd name="connsiteY41" fmla="*/ 8566 h 41876"/>
                <a:gd name="connsiteX42" fmla="*/ 275118 w 276070"/>
                <a:gd name="connsiteY42" fmla="*/ 8566 h 41876"/>
                <a:gd name="connsiteX43" fmla="*/ 275118 w 276070"/>
                <a:gd name="connsiteY43" fmla="*/ 8566 h 41876"/>
                <a:gd name="connsiteX44" fmla="*/ 275118 w 276070"/>
                <a:gd name="connsiteY44" fmla="*/ 19987 h 41876"/>
                <a:gd name="connsiteX45" fmla="*/ 275118 w 276070"/>
                <a:gd name="connsiteY45" fmla="*/ 19987 h 41876"/>
                <a:gd name="connsiteX46" fmla="*/ 220856 w 276070"/>
                <a:gd name="connsiteY46" fmla="*/ 34263 h 41876"/>
                <a:gd name="connsiteX47" fmla="*/ 137083 w 276070"/>
                <a:gd name="connsiteY47" fmla="*/ 40925 h 41876"/>
                <a:gd name="connsiteX48" fmla="*/ 136131 w 276070"/>
                <a:gd name="connsiteY48" fmla="*/ 40925 h 41876"/>
                <a:gd name="connsiteX49" fmla="*/ 57118 w 276070"/>
                <a:gd name="connsiteY49" fmla="*/ 36166 h 41876"/>
                <a:gd name="connsiteX50" fmla="*/ 952 w 276070"/>
                <a:gd name="connsiteY50" fmla="*/ 20938 h 41876"/>
                <a:gd name="connsiteX51" fmla="*/ 952 w 276070"/>
                <a:gd name="connsiteY51" fmla="*/ 20938 h 41876"/>
                <a:gd name="connsiteX52" fmla="*/ 952 w 276070"/>
                <a:gd name="connsiteY52" fmla="*/ 20938 h 41876"/>
                <a:gd name="connsiteX53" fmla="*/ 952 w 276070"/>
                <a:gd name="connsiteY53" fmla="*/ 18083 h 41876"/>
                <a:gd name="connsiteX54" fmla="*/ 952 w 276070"/>
                <a:gd name="connsiteY54" fmla="*/ 18083 h 41876"/>
                <a:gd name="connsiteX55" fmla="*/ 952 w 276070"/>
                <a:gd name="connsiteY55" fmla="*/ 18083 h 41876"/>
                <a:gd name="connsiteX56" fmla="*/ 58070 w 276070"/>
                <a:gd name="connsiteY56" fmla="*/ 33311 h 41876"/>
                <a:gd name="connsiteX57" fmla="*/ 136131 w 276070"/>
                <a:gd name="connsiteY57" fmla="*/ 38070 h 41876"/>
                <a:gd name="connsiteX58" fmla="*/ 138035 w 276070"/>
                <a:gd name="connsiteY58" fmla="*/ 38070 h 41876"/>
                <a:gd name="connsiteX59" fmla="*/ 220856 w 276070"/>
                <a:gd name="connsiteY59" fmla="*/ 31407 h 41876"/>
                <a:gd name="connsiteX60" fmla="*/ 276070 w 276070"/>
                <a:gd name="connsiteY60" fmla="*/ 16180 h 41876"/>
                <a:gd name="connsiteX61" fmla="*/ 276070 w 276070"/>
                <a:gd name="connsiteY61" fmla="*/ 16180 h 41876"/>
                <a:gd name="connsiteX62" fmla="*/ 276070 w 276070"/>
                <a:gd name="connsiteY62" fmla="*/ 16180 h 41876"/>
                <a:gd name="connsiteX63" fmla="*/ 275118 w 276070"/>
                <a:gd name="connsiteY63" fmla="*/ 19987 h 41876"/>
                <a:gd name="connsiteX64" fmla="*/ 275118 w 276070"/>
                <a:gd name="connsiteY64" fmla="*/ 19987 h 41876"/>
                <a:gd name="connsiteX65" fmla="*/ 275118 w 276070"/>
                <a:gd name="connsiteY65" fmla="*/ 19987 h 41876"/>
                <a:gd name="connsiteX66" fmla="*/ 275118 w 276070"/>
                <a:gd name="connsiteY66" fmla="*/ 19987 h 41876"/>
                <a:gd name="connsiteX67" fmla="*/ 275118 w 276070"/>
                <a:gd name="connsiteY67" fmla="*/ 19987 h 41876"/>
                <a:gd name="connsiteX68" fmla="*/ 275118 w 276070"/>
                <a:gd name="connsiteY68" fmla="*/ 16180 h 41876"/>
                <a:gd name="connsiteX69" fmla="*/ 275118 w 276070"/>
                <a:gd name="connsiteY69" fmla="*/ 15228 h 41876"/>
                <a:gd name="connsiteX70" fmla="*/ 274166 w 276070"/>
                <a:gd name="connsiteY70" fmla="*/ 16180 h 41876"/>
                <a:gd name="connsiteX71" fmla="*/ 219904 w 276070"/>
                <a:gd name="connsiteY71" fmla="*/ 31407 h 41876"/>
                <a:gd name="connsiteX72" fmla="*/ 137083 w 276070"/>
                <a:gd name="connsiteY72" fmla="*/ 38070 h 41876"/>
                <a:gd name="connsiteX73" fmla="*/ 136131 w 276070"/>
                <a:gd name="connsiteY73" fmla="*/ 38070 h 41876"/>
                <a:gd name="connsiteX74" fmla="*/ 58070 w 276070"/>
                <a:gd name="connsiteY74" fmla="*/ 33311 h 41876"/>
                <a:gd name="connsiteX75" fmla="*/ 952 w 276070"/>
                <a:gd name="connsiteY75" fmla="*/ 18083 h 41876"/>
                <a:gd name="connsiteX76" fmla="*/ 952 w 276070"/>
                <a:gd name="connsiteY76" fmla="*/ 18083 h 41876"/>
                <a:gd name="connsiteX77" fmla="*/ 952 w 276070"/>
                <a:gd name="connsiteY77" fmla="*/ 21890 h 41876"/>
                <a:gd name="connsiteX78" fmla="*/ 952 w 276070"/>
                <a:gd name="connsiteY78" fmla="*/ 21890 h 41876"/>
                <a:gd name="connsiteX79" fmla="*/ 952 w 276070"/>
                <a:gd name="connsiteY79" fmla="*/ 21890 h 41876"/>
                <a:gd name="connsiteX80" fmla="*/ 57118 w 276070"/>
                <a:gd name="connsiteY80" fmla="*/ 37118 h 41876"/>
                <a:gd name="connsiteX81" fmla="*/ 136131 w 276070"/>
                <a:gd name="connsiteY81" fmla="*/ 41877 h 41876"/>
                <a:gd name="connsiteX82" fmla="*/ 137083 w 276070"/>
                <a:gd name="connsiteY82" fmla="*/ 41877 h 41876"/>
                <a:gd name="connsiteX83" fmla="*/ 220856 w 276070"/>
                <a:gd name="connsiteY83" fmla="*/ 35214 h 41876"/>
                <a:gd name="connsiteX84" fmla="*/ 275118 w 276070"/>
                <a:gd name="connsiteY84" fmla="*/ 19987 h 41876"/>
                <a:gd name="connsiteX85" fmla="*/ 275118 w 276070"/>
                <a:gd name="connsiteY85" fmla="*/ 19987 h 41876"/>
                <a:gd name="connsiteX86" fmla="*/ 275118 w 276070"/>
                <a:gd name="connsiteY86" fmla="*/ 19987 h 41876"/>
                <a:gd name="connsiteX87" fmla="*/ 275118 w 276070"/>
                <a:gd name="connsiteY87" fmla="*/ 19987 h 4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6070" h="41876">
                  <a:moveTo>
                    <a:pt x="275118" y="8566"/>
                  </a:moveTo>
                  <a:lnTo>
                    <a:pt x="275118" y="8566"/>
                  </a:lnTo>
                  <a:cubicBezTo>
                    <a:pt x="271310" y="11421"/>
                    <a:pt x="247511" y="17131"/>
                    <a:pt x="217048" y="22842"/>
                  </a:cubicBezTo>
                  <a:cubicBezTo>
                    <a:pt x="197057" y="25697"/>
                    <a:pt x="170402" y="28552"/>
                    <a:pt x="137083" y="28552"/>
                  </a:cubicBezTo>
                  <a:lnTo>
                    <a:pt x="136131" y="28552"/>
                  </a:lnTo>
                  <a:cubicBezTo>
                    <a:pt x="105668" y="28552"/>
                    <a:pt x="79965" y="26649"/>
                    <a:pt x="60926" y="23794"/>
                  </a:cubicBezTo>
                  <a:cubicBezTo>
                    <a:pt x="29511" y="19987"/>
                    <a:pt x="952" y="5711"/>
                    <a:pt x="952" y="5711"/>
                  </a:cubicBezTo>
                  <a:lnTo>
                    <a:pt x="952" y="5711"/>
                  </a:lnTo>
                  <a:lnTo>
                    <a:pt x="952" y="5711"/>
                  </a:lnTo>
                  <a:lnTo>
                    <a:pt x="952" y="952"/>
                  </a:lnTo>
                  <a:lnTo>
                    <a:pt x="952" y="952"/>
                  </a:lnTo>
                  <a:lnTo>
                    <a:pt x="952" y="952"/>
                  </a:lnTo>
                  <a:cubicBezTo>
                    <a:pt x="952" y="952"/>
                    <a:pt x="29511" y="16180"/>
                    <a:pt x="61878" y="19987"/>
                  </a:cubicBezTo>
                  <a:cubicBezTo>
                    <a:pt x="80917" y="22842"/>
                    <a:pt x="106620" y="24745"/>
                    <a:pt x="137083" y="24745"/>
                  </a:cubicBezTo>
                  <a:lnTo>
                    <a:pt x="138035" y="24745"/>
                  </a:lnTo>
                  <a:cubicBezTo>
                    <a:pt x="171354" y="24745"/>
                    <a:pt x="197057" y="21890"/>
                    <a:pt x="217048" y="19035"/>
                  </a:cubicBezTo>
                  <a:cubicBezTo>
                    <a:pt x="247511" y="14276"/>
                    <a:pt x="273214" y="6662"/>
                    <a:pt x="275118" y="4759"/>
                  </a:cubicBezTo>
                  <a:lnTo>
                    <a:pt x="275118" y="4759"/>
                  </a:lnTo>
                  <a:lnTo>
                    <a:pt x="275118" y="4759"/>
                  </a:lnTo>
                  <a:lnTo>
                    <a:pt x="275118" y="8566"/>
                  </a:lnTo>
                  <a:lnTo>
                    <a:pt x="275118" y="8566"/>
                  </a:lnTo>
                  <a:lnTo>
                    <a:pt x="275118" y="8566"/>
                  </a:lnTo>
                  <a:lnTo>
                    <a:pt x="275118" y="8566"/>
                  </a:lnTo>
                  <a:lnTo>
                    <a:pt x="275118" y="8566"/>
                  </a:lnTo>
                  <a:lnTo>
                    <a:pt x="275118" y="4759"/>
                  </a:lnTo>
                  <a:lnTo>
                    <a:pt x="275118" y="3807"/>
                  </a:lnTo>
                  <a:lnTo>
                    <a:pt x="274166" y="3807"/>
                  </a:lnTo>
                  <a:cubicBezTo>
                    <a:pt x="272262" y="5711"/>
                    <a:pt x="246559" y="14276"/>
                    <a:pt x="216096" y="18083"/>
                  </a:cubicBezTo>
                  <a:cubicBezTo>
                    <a:pt x="196105" y="20938"/>
                    <a:pt x="170402" y="23794"/>
                    <a:pt x="137083" y="23794"/>
                  </a:cubicBezTo>
                  <a:lnTo>
                    <a:pt x="136131" y="23794"/>
                  </a:lnTo>
                  <a:cubicBezTo>
                    <a:pt x="104716" y="23794"/>
                    <a:pt x="79965" y="21890"/>
                    <a:pt x="60926" y="19035"/>
                  </a:cubicBezTo>
                  <a:cubicBezTo>
                    <a:pt x="29511" y="14276"/>
                    <a:pt x="952" y="0"/>
                    <a:pt x="952" y="0"/>
                  </a:cubicBezTo>
                  <a:lnTo>
                    <a:pt x="0" y="0"/>
                  </a:lnTo>
                  <a:lnTo>
                    <a:pt x="0" y="4759"/>
                  </a:lnTo>
                  <a:lnTo>
                    <a:pt x="0" y="4759"/>
                  </a:lnTo>
                  <a:lnTo>
                    <a:pt x="0" y="4759"/>
                  </a:lnTo>
                  <a:cubicBezTo>
                    <a:pt x="0" y="4759"/>
                    <a:pt x="28559" y="19035"/>
                    <a:pt x="59974" y="22842"/>
                  </a:cubicBezTo>
                  <a:cubicBezTo>
                    <a:pt x="79013" y="25697"/>
                    <a:pt x="104716" y="27601"/>
                    <a:pt x="135179" y="27601"/>
                  </a:cubicBezTo>
                  <a:lnTo>
                    <a:pt x="137083" y="27601"/>
                  </a:lnTo>
                  <a:cubicBezTo>
                    <a:pt x="170402" y="27601"/>
                    <a:pt x="196105" y="24745"/>
                    <a:pt x="217048" y="21890"/>
                  </a:cubicBezTo>
                  <a:cubicBezTo>
                    <a:pt x="248463" y="18083"/>
                    <a:pt x="271310" y="11421"/>
                    <a:pt x="275118" y="8566"/>
                  </a:cubicBezTo>
                  <a:lnTo>
                    <a:pt x="275118" y="8566"/>
                  </a:lnTo>
                  <a:lnTo>
                    <a:pt x="275118" y="8566"/>
                  </a:lnTo>
                  <a:lnTo>
                    <a:pt x="275118" y="8566"/>
                  </a:lnTo>
                  <a:close/>
                  <a:moveTo>
                    <a:pt x="275118" y="19987"/>
                  </a:moveTo>
                  <a:lnTo>
                    <a:pt x="275118" y="19987"/>
                  </a:lnTo>
                  <a:cubicBezTo>
                    <a:pt x="274166" y="20938"/>
                    <a:pt x="252271" y="29504"/>
                    <a:pt x="220856" y="34263"/>
                  </a:cubicBezTo>
                  <a:cubicBezTo>
                    <a:pt x="199913" y="37118"/>
                    <a:pt x="171354" y="39973"/>
                    <a:pt x="137083" y="40925"/>
                  </a:cubicBezTo>
                  <a:lnTo>
                    <a:pt x="136131" y="40925"/>
                  </a:lnTo>
                  <a:cubicBezTo>
                    <a:pt x="103764" y="40925"/>
                    <a:pt x="77109" y="38070"/>
                    <a:pt x="57118" y="36166"/>
                  </a:cubicBezTo>
                  <a:cubicBezTo>
                    <a:pt x="23799" y="30456"/>
                    <a:pt x="7616" y="23794"/>
                    <a:pt x="952" y="20938"/>
                  </a:cubicBezTo>
                  <a:lnTo>
                    <a:pt x="952" y="20938"/>
                  </a:lnTo>
                  <a:lnTo>
                    <a:pt x="952" y="20938"/>
                  </a:lnTo>
                  <a:lnTo>
                    <a:pt x="952" y="18083"/>
                  </a:lnTo>
                  <a:lnTo>
                    <a:pt x="952" y="18083"/>
                  </a:lnTo>
                  <a:lnTo>
                    <a:pt x="952" y="18083"/>
                  </a:lnTo>
                  <a:cubicBezTo>
                    <a:pt x="19039" y="25697"/>
                    <a:pt x="38079" y="29504"/>
                    <a:pt x="58070" y="33311"/>
                  </a:cubicBezTo>
                  <a:cubicBezTo>
                    <a:pt x="78061" y="36166"/>
                    <a:pt x="103764" y="38070"/>
                    <a:pt x="136131" y="38070"/>
                  </a:cubicBezTo>
                  <a:lnTo>
                    <a:pt x="138035" y="38070"/>
                  </a:lnTo>
                  <a:cubicBezTo>
                    <a:pt x="172306" y="38070"/>
                    <a:pt x="199913" y="35214"/>
                    <a:pt x="220856" y="31407"/>
                  </a:cubicBezTo>
                  <a:cubicBezTo>
                    <a:pt x="253223" y="25697"/>
                    <a:pt x="273214" y="19035"/>
                    <a:pt x="276070" y="16180"/>
                  </a:cubicBezTo>
                  <a:lnTo>
                    <a:pt x="276070" y="16180"/>
                  </a:lnTo>
                  <a:lnTo>
                    <a:pt x="276070" y="16180"/>
                  </a:lnTo>
                  <a:lnTo>
                    <a:pt x="275118" y="19987"/>
                  </a:lnTo>
                  <a:lnTo>
                    <a:pt x="275118" y="19987"/>
                  </a:lnTo>
                  <a:lnTo>
                    <a:pt x="275118" y="19987"/>
                  </a:lnTo>
                  <a:lnTo>
                    <a:pt x="275118" y="19987"/>
                  </a:lnTo>
                  <a:lnTo>
                    <a:pt x="275118" y="19987"/>
                  </a:lnTo>
                  <a:lnTo>
                    <a:pt x="275118" y="16180"/>
                  </a:lnTo>
                  <a:lnTo>
                    <a:pt x="275118" y="15228"/>
                  </a:lnTo>
                  <a:lnTo>
                    <a:pt x="274166" y="16180"/>
                  </a:lnTo>
                  <a:cubicBezTo>
                    <a:pt x="272262" y="19035"/>
                    <a:pt x="252271" y="25697"/>
                    <a:pt x="219904" y="31407"/>
                  </a:cubicBezTo>
                  <a:cubicBezTo>
                    <a:pt x="198961" y="34263"/>
                    <a:pt x="171354" y="38070"/>
                    <a:pt x="137083" y="38070"/>
                  </a:cubicBezTo>
                  <a:lnTo>
                    <a:pt x="136131" y="38070"/>
                  </a:lnTo>
                  <a:cubicBezTo>
                    <a:pt x="103764" y="38070"/>
                    <a:pt x="78061" y="35214"/>
                    <a:pt x="58070" y="33311"/>
                  </a:cubicBezTo>
                  <a:cubicBezTo>
                    <a:pt x="38079" y="30456"/>
                    <a:pt x="19039" y="25697"/>
                    <a:pt x="952" y="18083"/>
                  </a:cubicBezTo>
                  <a:lnTo>
                    <a:pt x="952" y="18083"/>
                  </a:lnTo>
                  <a:lnTo>
                    <a:pt x="952" y="21890"/>
                  </a:lnTo>
                  <a:lnTo>
                    <a:pt x="952" y="21890"/>
                  </a:lnTo>
                  <a:lnTo>
                    <a:pt x="952" y="21890"/>
                  </a:lnTo>
                  <a:cubicBezTo>
                    <a:pt x="7616" y="24745"/>
                    <a:pt x="24751" y="32359"/>
                    <a:pt x="57118" y="37118"/>
                  </a:cubicBezTo>
                  <a:cubicBezTo>
                    <a:pt x="77109" y="39973"/>
                    <a:pt x="103764" y="41877"/>
                    <a:pt x="136131" y="41877"/>
                  </a:cubicBezTo>
                  <a:lnTo>
                    <a:pt x="137083" y="41877"/>
                  </a:lnTo>
                  <a:cubicBezTo>
                    <a:pt x="171354" y="41877"/>
                    <a:pt x="199913" y="39022"/>
                    <a:pt x="220856" y="35214"/>
                  </a:cubicBezTo>
                  <a:cubicBezTo>
                    <a:pt x="252271" y="29504"/>
                    <a:pt x="274166" y="21890"/>
                    <a:pt x="275118" y="19987"/>
                  </a:cubicBezTo>
                  <a:lnTo>
                    <a:pt x="275118" y="19987"/>
                  </a:lnTo>
                  <a:lnTo>
                    <a:pt x="275118" y="19987"/>
                  </a:lnTo>
                  <a:lnTo>
                    <a:pt x="275118" y="199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2" name="Freeform 24">
              <a:extLst>
                <a:ext uri="{FF2B5EF4-FFF2-40B4-BE49-F238E27FC236}">
                  <a16:creationId xmlns:a16="http://schemas.microsoft.com/office/drawing/2014/main" id="{D7798D11-5CF7-7D3A-1795-8FA1771B5F04}"/>
                </a:ext>
              </a:extLst>
            </p:cNvPr>
            <p:cNvSpPr/>
            <p:nvPr/>
          </p:nvSpPr>
          <p:spPr>
            <a:xfrm>
              <a:off x="4142536" y="5791322"/>
              <a:ext cx="241799" cy="29504"/>
            </a:xfrm>
            <a:custGeom>
              <a:avLst/>
              <a:gdLst>
                <a:gd name="connsiteX0" fmla="*/ 119948 w 241799"/>
                <a:gd name="connsiteY0" fmla="*/ 29504 h 29504"/>
                <a:gd name="connsiteX1" fmla="*/ 241799 w 241799"/>
                <a:gd name="connsiteY1" fmla="*/ 12373 h 29504"/>
                <a:gd name="connsiteX2" fmla="*/ 235136 w 241799"/>
                <a:gd name="connsiteY2" fmla="*/ 1904 h 29504"/>
                <a:gd name="connsiteX3" fmla="*/ 119948 w 241799"/>
                <a:gd name="connsiteY3" fmla="*/ 19035 h 29504"/>
                <a:gd name="connsiteX4" fmla="*/ 5712 w 241799"/>
                <a:gd name="connsiteY4" fmla="*/ 0 h 29504"/>
                <a:gd name="connsiteX5" fmla="*/ 0 w 241799"/>
                <a:gd name="connsiteY5" fmla="*/ 10469 h 29504"/>
                <a:gd name="connsiteX6" fmla="*/ 119948 w 241799"/>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4">
                  <a:moveTo>
                    <a:pt x="119948" y="29504"/>
                  </a:moveTo>
                  <a:cubicBezTo>
                    <a:pt x="160882" y="29504"/>
                    <a:pt x="212288" y="23794"/>
                    <a:pt x="241799" y="12373"/>
                  </a:cubicBezTo>
                  <a:lnTo>
                    <a:pt x="235136" y="1904"/>
                  </a:lnTo>
                  <a:cubicBezTo>
                    <a:pt x="218000" y="11421"/>
                    <a:pt x="166594" y="18083"/>
                    <a:pt x="119948" y="19035"/>
                  </a:cubicBezTo>
                  <a:cubicBezTo>
                    <a:pt x="64734" y="18083"/>
                    <a:pt x="24751" y="13325"/>
                    <a:pt x="5712" y="0"/>
                  </a:cubicBezTo>
                  <a:lnTo>
                    <a:pt x="0" y="10469"/>
                  </a:lnTo>
                  <a:cubicBezTo>
                    <a:pt x="35223" y="26649"/>
                    <a:pt x="72350" y="29504"/>
                    <a:pt x="119948"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3" name="Freeform 25">
              <a:extLst>
                <a:ext uri="{FF2B5EF4-FFF2-40B4-BE49-F238E27FC236}">
                  <a16:creationId xmlns:a16="http://schemas.microsoft.com/office/drawing/2014/main" id="{5DFA38E7-7CA7-AD1E-D106-8E12AAFCE618}"/>
                </a:ext>
              </a:extLst>
            </p:cNvPr>
            <p:cNvSpPr/>
            <p:nvPr/>
          </p:nvSpPr>
          <p:spPr>
            <a:xfrm>
              <a:off x="4141584" y="5792274"/>
              <a:ext cx="243703" cy="29504"/>
            </a:xfrm>
            <a:custGeom>
              <a:avLst/>
              <a:gdLst>
                <a:gd name="connsiteX0" fmla="*/ 120900 w 243703"/>
                <a:gd name="connsiteY0" fmla="*/ 29504 h 29504"/>
                <a:gd name="connsiteX1" fmla="*/ 242751 w 243703"/>
                <a:gd name="connsiteY1" fmla="*/ 12373 h 29504"/>
                <a:gd name="connsiteX2" fmla="*/ 242751 w 243703"/>
                <a:gd name="connsiteY2" fmla="*/ 12373 h 29504"/>
                <a:gd name="connsiteX3" fmla="*/ 236088 w 243703"/>
                <a:gd name="connsiteY3" fmla="*/ 1904 h 29504"/>
                <a:gd name="connsiteX4" fmla="*/ 236088 w 243703"/>
                <a:gd name="connsiteY4" fmla="*/ 1904 h 29504"/>
                <a:gd name="connsiteX5" fmla="*/ 236088 w 243703"/>
                <a:gd name="connsiteY5" fmla="*/ 1904 h 29504"/>
                <a:gd name="connsiteX6" fmla="*/ 120900 w 243703"/>
                <a:gd name="connsiteY6" fmla="*/ 19035 h 29504"/>
                <a:gd name="connsiteX7" fmla="*/ 6664 w 243703"/>
                <a:gd name="connsiteY7" fmla="*/ 0 h 29504"/>
                <a:gd name="connsiteX8" fmla="*/ 6664 w 243703"/>
                <a:gd name="connsiteY8" fmla="*/ 0 h 29504"/>
                <a:gd name="connsiteX9" fmla="*/ 952 w 243703"/>
                <a:gd name="connsiteY9" fmla="*/ 11421 h 29504"/>
                <a:gd name="connsiteX10" fmla="*/ 952 w 243703"/>
                <a:gd name="connsiteY10" fmla="*/ 11421 h 29504"/>
                <a:gd name="connsiteX11" fmla="*/ 952 w 243703"/>
                <a:gd name="connsiteY11" fmla="*/ 11421 h 29504"/>
                <a:gd name="connsiteX12" fmla="*/ 120900 w 243703"/>
                <a:gd name="connsiteY12" fmla="*/ 29504 h 29504"/>
                <a:gd name="connsiteX13" fmla="*/ 120900 w 243703"/>
                <a:gd name="connsiteY13" fmla="*/ 29504 h 29504"/>
                <a:gd name="connsiteX14" fmla="*/ 0 w 243703"/>
                <a:gd name="connsiteY14" fmla="*/ 10469 h 29504"/>
                <a:gd name="connsiteX15" fmla="*/ 0 w 243703"/>
                <a:gd name="connsiteY15" fmla="*/ 10469 h 29504"/>
                <a:gd name="connsiteX16" fmla="*/ 0 w 243703"/>
                <a:gd name="connsiteY16" fmla="*/ 10469 h 29504"/>
                <a:gd name="connsiteX17" fmla="*/ 5712 w 243703"/>
                <a:gd name="connsiteY17" fmla="*/ 0 h 29504"/>
                <a:gd name="connsiteX18" fmla="*/ 5712 w 243703"/>
                <a:gd name="connsiteY18" fmla="*/ 0 h 29504"/>
                <a:gd name="connsiteX19" fmla="*/ 5712 w 243703"/>
                <a:gd name="connsiteY19" fmla="*/ 0 h 29504"/>
                <a:gd name="connsiteX20" fmla="*/ 120900 w 243703"/>
                <a:gd name="connsiteY20" fmla="*/ 19035 h 29504"/>
                <a:gd name="connsiteX21" fmla="*/ 237040 w 243703"/>
                <a:gd name="connsiteY21" fmla="*/ 1904 h 29504"/>
                <a:gd name="connsiteX22" fmla="*/ 237040 w 243703"/>
                <a:gd name="connsiteY22" fmla="*/ 1904 h 29504"/>
                <a:gd name="connsiteX23" fmla="*/ 237040 w 243703"/>
                <a:gd name="connsiteY23" fmla="*/ 1904 h 29504"/>
                <a:gd name="connsiteX24" fmla="*/ 243703 w 243703"/>
                <a:gd name="connsiteY24" fmla="*/ 12373 h 29504"/>
                <a:gd name="connsiteX25" fmla="*/ 243703 w 243703"/>
                <a:gd name="connsiteY25" fmla="*/ 12373 h 29504"/>
                <a:gd name="connsiteX26" fmla="*/ 243703 w 243703"/>
                <a:gd name="connsiteY26" fmla="*/ 12373 h 29504"/>
                <a:gd name="connsiteX27" fmla="*/ 120900 w 243703"/>
                <a:gd name="connsiteY27" fmla="*/ 29504 h 29504"/>
                <a:gd name="connsiteX28" fmla="*/ 120900 w 243703"/>
                <a:gd name="connsiteY28"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3703" h="29504">
                  <a:moveTo>
                    <a:pt x="120900" y="29504"/>
                  </a:moveTo>
                  <a:cubicBezTo>
                    <a:pt x="161834" y="29504"/>
                    <a:pt x="213240" y="23794"/>
                    <a:pt x="242751" y="12373"/>
                  </a:cubicBezTo>
                  <a:lnTo>
                    <a:pt x="242751" y="12373"/>
                  </a:lnTo>
                  <a:lnTo>
                    <a:pt x="236088" y="1904"/>
                  </a:lnTo>
                  <a:lnTo>
                    <a:pt x="236088" y="1904"/>
                  </a:lnTo>
                  <a:lnTo>
                    <a:pt x="236088" y="1904"/>
                  </a:lnTo>
                  <a:cubicBezTo>
                    <a:pt x="218952" y="11421"/>
                    <a:pt x="167546" y="18083"/>
                    <a:pt x="120900" y="19035"/>
                  </a:cubicBezTo>
                  <a:cubicBezTo>
                    <a:pt x="65686" y="18083"/>
                    <a:pt x="25703" y="13324"/>
                    <a:pt x="6664" y="0"/>
                  </a:cubicBezTo>
                  <a:lnTo>
                    <a:pt x="6664" y="0"/>
                  </a:lnTo>
                  <a:lnTo>
                    <a:pt x="952" y="11421"/>
                  </a:lnTo>
                  <a:lnTo>
                    <a:pt x="952" y="11421"/>
                  </a:lnTo>
                  <a:lnTo>
                    <a:pt x="952" y="11421"/>
                  </a:lnTo>
                  <a:cubicBezTo>
                    <a:pt x="36175" y="25697"/>
                    <a:pt x="73302" y="29504"/>
                    <a:pt x="120900" y="29504"/>
                  </a:cubicBezTo>
                  <a:lnTo>
                    <a:pt x="120900" y="29504"/>
                  </a:lnTo>
                  <a:cubicBezTo>
                    <a:pt x="73302" y="28552"/>
                    <a:pt x="36175" y="25697"/>
                    <a:pt x="0" y="10469"/>
                  </a:cubicBezTo>
                  <a:lnTo>
                    <a:pt x="0" y="10469"/>
                  </a:lnTo>
                  <a:lnTo>
                    <a:pt x="0" y="10469"/>
                  </a:lnTo>
                  <a:lnTo>
                    <a:pt x="5712" y="0"/>
                  </a:lnTo>
                  <a:lnTo>
                    <a:pt x="5712" y="0"/>
                  </a:lnTo>
                  <a:lnTo>
                    <a:pt x="5712" y="0"/>
                  </a:lnTo>
                  <a:cubicBezTo>
                    <a:pt x="25703" y="13324"/>
                    <a:pt x="64734" y="18083"/>
                    <a:pt x="120900" y="19035"/>
                  </a:cubicBezTo>
                  <a:cubicBezTo>
                    <a:pt x="167546" y="18083"/>
                    <a:pt x="218952" y="11421"/>
                    <a:pt x="237040" y="1904"/>
                  </a:cubicBezTo>
                  <a:lnTo>
                    <a:pt x="237040" y="1904"/>
                  </a:lnTo>
                  <a:lnTo>
                    <a:pt x="237040" y="1904"/>
                  </a:lnTo>
                  <a:lnTo>
                    <a:pt x="243703" y="12373"/>
                  </a:lnTo>
                  <a:lnTo>
                    <a:pt x="243703" y="12373"/>
                  </a:lnTo>
                  <a:lnTo>
                    <a:pt x="243703" y="12373"/>
                  </a:lnTo>
                  <a:cubicBezTo>
                    <a:pt x="213240" y="22842"/>
                    <a:pt x="162786" y="28552"/>
                    <a:pt x="120900" y="29504"/>
                  </a:cubicBezTo>
                  <a:lnTo>
                    <a:pt x="120900" y="295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4" name="Freeform 26">
              <a:extLst>
                <a:ext uri="{FF2B5EF4-FFF2-40B4-BE49-F238E27FC236}">
                  <a16:creationId xmlns:a16="http://schemas.microsoft.com/office/drawing/2014/main" id="{4AC38534-965D-0157-7526-5E9F932E4235}"/>
                </a:ext>
              </a:extLst>
            </p:cNvPr>
            <p:cNvSpPr/>
            <p:nvPr/>
          </p:nvSpPr>
          <p:spPr>
            <a:xfrm>
              <a:off x="4139680" y="5789419"/>
              <a:ext cx="246559" cy="33311"/>
            </a:xfrm>
            <a:custGeom>
              <a:avLst/>
              <a:gdLst>
                <a:gd name="connsiteX0" fmla="*/ 240848 w 246559"/>
                <a:gd name="connsiteY0" fmla="*/ 4759 h 33311"/>
                <a:gd name="connsiteX1" fmla="*/ 194201 w 246559"/>
                <a:gd name="connsiteY1" fmla="*/ 17131 h 33311"/>
                <a:gd name="connsiteX2" fmla="*/ 122804 w 246559"/>
                <a:gd name="connsiteY2" fmla="*/ 21890 h 33311"/>
                <a:gd name="connsiteX3" fmla="*/ 54262 w 246559"/>
                <a:gd name="connsiteY3" fmla="*/ 17131 h 33311"/>
                <a:gd name="connsiteX4" fmla="*/ 6664 w 246559"/>
                <a:gd name="connsiteY4" fmla="*/ 4759 h 33311"/>
                <a:gd name="connsiteX5" fmla="*/ 8568 w 246559"/>
                <a:gd name="connsiteY5" fmla="*/ 1903 h 33311"/>
                <a:gd name="connsiteX6" fmla="*/ 55214 w 246559"/>
                <a:gd name="connsiteY6" fmla="*/ 13324 h 33311"/>
                <a:gd name="connsiteX7" fmla="*/ 123756 w 246559"/>
                <a:gd name="connsiteY7" fmla="*/ 17131 h 33311"/>
                <a:gd name="connsiteX8" fmla="*/ 194201 w 246559"/>
                <a:gd name="connsiteY8" fmla="*/ 12373 h 33311"/>
                <a:gd name="connsiteX9" fmla="*/ 238944 w 246559"/>
                <a:gd name="connsiteY9" fmla="*/ 0 h 33311"/>
                <a:gd name="connsiteX10" fmla="*/ 240848 w 246559"/>
                <a:gd name="connsiteY10" fmla="*/ 4759 h 33311"/>
                <a:gd name="connsiteX11" fmla="*/ 246560 w 246559"/>
                <a:gd name="connsiteY11" fmla="*/ 14276 h 33311"/>
                <a:gd name="connsiteX12" fmla="*/ 198009 w 246559"/>
                <a:gd name="connsiteY12" fmla="*/ 27601 h 33311"/>
                <a:gd name="connsiteX13" fmla="*/ 122804 w 246559"/>
                <a:gd name="connsiteY13" fmla="*/ 33311 h 33311"/>
                <a:gd name="connsiteX14" fmla="*/ 50454 w 246559"/>
                <a:gd name="connsiteY14" fmla="*/ 28552 h 33311"/>
                <a:gd name="connsiteX15" fmla="*/ 0 w 246559"/>
                <a:gd name="connsiteY15" fmla="*/ 15228 h 33311"/>
                <a:gd name="connsiteX16" fmla="*/ 952 w 246559"/>
                <a:gd name="connsiteY16" fmla="*/ 12373 h 33311"/>
                <a:gd name="connsiteX17" fmla="*/ 50454 w 246559"/>
                <a:gd name="connsiteY17" fmla="*/ 25697 h 33311"/>
                <a:gd name="connsiteX18" fmla="*/ 121852 w 246559"/>
                <a:gd name="connsiteY18" fmla="*/ 30456 h 33311"/>
                <a:gd name="connsiteX19" fmla="*/ 196105 w 246559"/>
                <a:gd name="connsiteY19" fmla="*/ 24745 h 33311"/>
                <a:gd name="connsiteX20" fmla="*/ 242751 w 246559"/>
                <a:gd name="connsiteY20" fmla="*/ 11421 h 33311"/>
                <a:gd name="connsiteX21" fmla="*/ 246560 w 246559"/>
                <a:gd name="connsiteY21" fmla="*/ 14276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6559" h="33311">
                  <a:moveTo>
                    <a:pt x="240848" y="4759"/>
                  </a:moveTo>
                  <a:cubicBezTo>
                    <a:pt x="237992" y="7614"/>
                    <a:pt x="221808" y="12373"/>
                    <a:pt x="194201" y="17131"/>
                  </a:cubicBezTo>
                  <a:cubicBezTo>
                    <a:pt x="176114" y="19987"/>
                    <a:pt x="152315" y="21890"/>
                    <a:pt x="122804" y="21890"/>
                  </a:cubicBezTo>
                  <a:cubicBezTo>
                    <a:pt x="94245" y="21890"/>
                    <a:pt x="71397" y="19987"/>
                    <a:pt x="54262" y="17131"/>
                  </a:cubicBezTo>
                  <a:cubicBezTo>
                    <a:pt x="26655" y="13324"/>
                    <a:pt x="11424" y="6662"/>
                    <a:pt x="6664" y="4759"/>
                  </a:cubicBezTo>
                  <a:lnTo>
                    <a:pt x="8568" y="1903"/>
                  </a:lnTo>
                  <a:cubicBezTo>
                    <a:pt x="12376" y="3807"/>
                    <a:pt x="26655" y="9517"/>
                    <a:pt x="55214" y="13324"/>
                  </a:cubicBezTo>
                  <a:cubicBezTo>
                    <a:pt x="72350" y="16180"/>
                    <a:pt x="96149" y="17131"/>
                    <a:pt x="123756" y="17131"/>
                  </a:cubicBezTo>
                  <a:cubicBezTo>
                    <a:pt x="153267" y="17131"/>
                    <a:pt x="176114" y="14276"/>
                    <a:pt x="194201" y="12373"/>
                  </a:cubicBezTo>
                  <a:cubicBezTo>
                    <a:pt x="221808" y="8566"/>
                    <a:pt x="237040" y="1903"/>
                    <a:pt x="238944" y="0"/>
                  </a:cubicBezTo>
                  <a:lnTo>
                    <a:pt x="240848" y="4759"/>
                  </a:lnTo>
                  <a:close/>
                  <a:moveTo>
                    <a:pt x="246560" y="14276"/>
                  </a:moveTo>
                  <a:cubicBezTo>
                    <a:pt x="245608" y="16180"/>
                    <a:pt x="226568" y="22842"/>
                    <a:pt x="198009" y="27601"/>
                  </a:cubicBezTo>
                  <a:cubicBezTo>
                    <a:pt x="178970" y="30456"/>
                    <a:pt x="154219" y="33311"/>
                    <a:pt x="122804" y="33311"/>
                  </a:cubicBezTo>
                  <a:cubicBezTo>
                    <a:pt x="93293" y="33311"/>
                    <a:pt x="69494" y="31407"/>
                    <a:pt x="50454" y="28552"/>
                  </a:cubicBezTo>
                  <a:cubicBezTo>
                    <a:pt x="20943" y="23794"/>
                    <a:pt x="5712" y="17131"/>
                    <a:pt x="0" y="15228"/>
                  </a:cubicBezTo>
                  <a:lnTo>
                    <a:pt x="952" y="12373"/>
                  </a:lnTo>
                  <a:cubicBezTo>
                    <a:pt x="17136" y="19035"/>
                    <a:pt x="32367" y="22842"/>
                    <a:pt x="50454" y="25697"/>
                  </a:cubicBezTo>
                  <a:cubicBezTo>
                    <a:pt x="68542" y="28552"/>
                    <a:pt x="92341" y="30456"/>
                    <a:pt x="121852" y="30456"/>
                  </a:cubicBezTo>
                  <a:cubicBezTo>
                    <a:pt x="153267" y="30456"/>
                    <a:pt x="177066" y="27601"/>
                    <a:pt x="196105" y="24745"/>
                  </a:cubicBezTo>
                  <a:cubicBezTo>
                    <a:pt x="224664" y="19987"/>
                    <a:pt x="240848" y="14276"/>
                    <a:pt x="242751" y="11421"/>
                  </a:cubicBezTo>
                  <a:lnTo>
                    <a:pt x="246560" y="1427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5" name="Freeform 27">
              <a:extLst>
                <a:ext uri="{FF2B5EF4-FFF2-40B4-BE49-F238E27FC236}">
                  <a16:creationId xmlns:a16="http://schemas.microsoft.com/office/drawing/2014/main" id="{D0A6B7B0-F629-5881-3E49-6A94B1042015}"/>
                </a:ext>
              </a:extLst>
            </p:cNvPr>
            <p:cNvSpPr/>
            <p:nvPr/>
          </p:nvSpPr>
          <p:spPr>
            <a:xfrm>
              <a:off x="4139680" y="5789419"/>
              <a:ext cx="246559" cy="32359"/>
            </a:xfrm>
            <a:custGeom>
              <a:avLst/>
              <a:gdLst>
                <a:gd name="connsiteX0" fmla="*/ 240848 w 246559"/>
                <a:gd name="connsiteY0" fmla="*/ 3807 h 32359"/>
                <a:gd name="connsiteX1" fmla="*/ 195153 w 246559"/>
                <a:gd name="connsiteY1" fmla="*/ 16180 h 32359"/>
                <a:gd name="connsiteX2" fmla="*/ 123756 w 246559"/>
                <a:gd name="connsiteY2" fmla="*/ 20938 h 32359"/>
                <a:gd name="connsiteX3" fmla="*/ 122804 w 246559"/>
                <a:gd name="connsiteY3" fmla="*/ 20938 h 32359"/>
                <a:gd name="connsiteX4" fmla="*/ 55214 w 246559"/>
                <a:gd name="connsiteY4" fmla="*/ 16180 h 32359"/>
                <a:gd name="connsiteX5" fmla="*/ 7616 w 246559"/>
                <a:gd name="connsiteY5" fmla="*/ 3807 h 32359"/>
                <a:gd name="connsiteX6" fmla="*/ 7616 w 246559"/>
                <a:gd name="connsiteY6" fmla="*/ 3807 h 32359"/>
                <a:gd name="connsiteX7" fmla="*/ 7616 w 246559"/>
                <a:gd name="connsiteY7" fmla="*/ 3807 h 32359"/>
                <a:gd name="connsiteX8" fmla="*/ 9520 w 246559"/>
                <a:gd name="connsiteY8" fmla="*/ 952 h 32359"/>
                <a:gd name="connsiteX9" fmla="*/ 9520 w 246559"/>
                <a:gd name="connsiteY9" fmla="*/ 952 h 32359"/>
                <a:gd name="connsiteX10" fmla="*/ 9520 w 246559"/>
                <a:gd name="connsiteY10" fmla="*/ 952 h 32359"/>
                <a:gd name="connsiteX11" fmla="*/ 56166 w 246559"/>
                <a:gd name="connsiteY11" fmla="*/ 13324 h 32359"/>
                <a:gd name="connsiteX12" fmla="*/ 124708 w 246559"/>
                <a:gd name="connsiteY12" fmla="*/ 17131 h 32359"/>
                <a:gd name="connsiteX13" fmla="*/ 195153 w 246559"/>
                <a:gd name="connsiteY13" fmla="*/ 12373 h 32359"/>
                <a:gd name="connsiteX14" fmla="*/ 239896 w 246559"/>
                <a:gd name="connsiteY14" fmla="*/ 0 h 32359"/>
                <a:gd name="connsiteX15" fmla="*/ 239896 w 246559"/>
                <a:gd name="connsiteY15" fmla="*/ 0 h 32359"/>
                <a:gd name="connsiteX16" fmla="*/ 239896 w 246559"/>
                <a:gd name="connsiteY16" fmla="*/ 0 h 32359"/>
                <a:gd name="connsiteX17" fmla="*/ 240848 w 246559"/>
                <a:gd name="connsiteY17" fmla="*/ 3807 h 32359"/>
                <a:gd name="connsiteX18" fmla="*/ 240848 w 246559"/>
                <a:gd name="connsiteY18" fmla="*/ 3807 h 32359"/>
                <a:gd name="connsiteX19" fmla="*/ 238944 w 246559"/>
                <a:gd name="connsiteY19" fmla="*/ 952 h 32359"/>
                <a:gd name="connsiteX20" fmla="*/ 238944 w 246559"/>
                <a:gd name="connsiteY20" fmla="*/ 952 h 32359"/>
                <a:gd name="connsiteX21" fmla="*/ 238944 w 246559"/>
                <a:gd name="connsiteY21" fmla="*/ 952 h 32359"/>
                <a:gd name="connsiteX22" fmla="*/ 194201 w 246559"/>
                <a:gd name="connsiteY22" fmla="*/ 13324 h 32359"/>
                <a:gd name="connsiteX23" fmla="*/ 123756 w 246559"/>
                <a:gd name="connsiteY23" fmla="*/ 18083 h 32359"/>
                <a:gd name="connsiteX24" fmla="*/ 55214 w 246559"/>
                <a:gd name="connsiteY24" fmla="*/ 14276 h 32359"/>
                <a:gd name="connsiteX25" fmla="*/ 8568 w 246559"/>
                <a:gd name="connsiteY25" fmla="*/ 2855 h 32359"/>
                <a:gd name="connsiteX26" fmla="*/ 8568 w 246559"/>
                <a:gd name="connsiteY26" fmla="*/ 2855 h 32359"/>
                <a:gd name="connsiteX27" fmla="*/ 6664 w 246559"/>
                <a:gd name="connsiteY27" fmla="*/ 5711 h 32359"/>
                <a:gd name="connsiteX28" fmla="*/ 6664 w 246559"/>
                <a:gd name="connsiteY28" fmla="*/ 5711 h 32359"/>
                <a:gd name="connsiteX29" fmla="*/ 6664 w 246559"/>
                <a:gd name="connsiteY29" fmla="*/ 5711 h 32359"/>
                <a:gd name="connsiteX30" fmla="*/ 55214 w 246559"/>
                <a:gd name="connsiteY30" fmla="*/ 18083 h 32359"/>
                <a:gd name="connsiteX31" fmla="*/ 122804 w 246559"/>
                <a:gd name="connsiteY31" fmla="*/ 22842 h 32359"/>
                <a:gd name="connsiteX32" fmla="*/ 123756 w 246559"/>
                <a:gd name="connsiteY32" fmla="*/ 22842 h 32359"/>
                <a:gd name="connsiteX33" fmla="*/ 195153 w 246559"/>
                <a:gd name="connsiteY33" fmla="*/ 18083 h 32359"/>
                <a:gd name="connsiteX34" fmla="*/ 240848 w 246559"/>
                <a:gd name="connsiteY34" fmla="*/ 3807 h 32359"/>
                <a:gd name="connsiteX35" fmla="*/ 240848 w 246559"/>
                <a:gd name="connsiteY35" fmla="*/ 3807 h 32359"/>
                <a:gd name="connsiteX36" fmla="*/ 246560 w 246559"/>
                <a:gd name="connsiteY36" fmla="*/ 14276 h 32359"/>
                <a:gd name="connsiteX37" fmla="*/ 246560 w 246559"/>
                <a:gd name="connsiteY37" fmla="*/ 14276 h 32359"/>
                <a:gd name="connsiteX38" fmla="*/ 198009 w 246559"/>
                <a:gd name="connsiteY38" fmla="*/ 26649 h 32359"/>
                <a:gd name="connsiteX39" fmla="*/ 122804 w 246559"/>
                <a:gd name="connsiteY39" fmla="*/ 32359 h 32359"/>
                <a:gd name="connsiteX40" fmla="*/ 121852 w 246559"/>
                <a:gd name="connsiteY40" fmla="*/ 32359 h 32359"/>
                <a:gd name="connsiteX41" fmla="*/ 50454 w 246559"/>
                <a:gd name="connsiteY41" fmla="*/ 27601 h 32359"/>
                <a:gd name="connsiteX42" fmla="*/ 0 w 246559"/>
                <a:gd name="connsiteY42" fmla="*/ 14276 h 32359"/>
                <a:gd name="connsiteX43" fmla="*/ 0 w 246559"/>
                <a:gd name="connsiteY43" fmla="*/ 14276 h 32359"/>
                <a:gd name="connsiteX44" fmla="*/ 0 w 246559"/>
                <a:gd name="connsiteY44" fmla="*/ 14276 h 32359"/>
                <a:gd name="connsiteX45" fmla="*/ 952 w 246559"/>
                <a:gd name="connsiteY45" fmla="*/ 11421 h 32359"/>
                <a:gd name="connsiteX46" fmla="*/ 952 w 246559"/>
                <a:gd name="connsiteY46" fmla="*/ 11421 h 32359"/>
                <a:gd name="connsiteX47" fmla="*/ 952 w 246559"/>
                <a:gd name="connsiteY47" fmla="*/ 11421 h 32359"/>
                <a:gd name="connsiteX48" fmla="*/ 50454 w 246559"/>
                <a:gd name="connsiteY48" fmla="*/ 24745 h 32359"/>
                <a:gd name="connsiteX49" fmla="*/ 121852 w 246559"/>
                <a:gd name="connsiteY49" fmla="*/ 29504 h 32359"/>
                <a:gd name="connsiteX50" fmla="*/ 196105 w 246559"/>
                <a:gd name="connsiteY50" fmla="*/ 23794 h 32359"/>
                <a:gd name="connsiteX51" fmla="*/ 242751 w 246559"/>
                <a:gd name="connsiteY51" fmla="*/ 10469 h 32359"/>
                <a:gd name="connsiteX52" fmla="*/ 242751 w 246559"/>
                <a:gd name="connsiteY52" fmla="*/ 10469 h 32359"/>
                <a:gd name="connsiteX53" fmla="*/ 242751 w 246559"/>
                <a:gd name="connsiteY53" fmla="*/ 10469 h 32359"/>
                <a:gd name="connsiteX54" fmla="*/ 246560 w 246559"/>
                <a:gd name="connsiteY54" fmla="*/ 14276 h 32359"/>
                <a:gd name="connsiteX55" fmla="*/ 246560 w 246559"/>
                <a:gd name="connsiteY55" fmla="*/ 14276 h 32359"/>
                <a:gd name="connsiteX56" fmla="*/ 246560 w 246559"/>
                <a:gd name="connsiteY56" fmla="*/ 14276 h 32359"/>
                <a:gd name="connsiteX57" fmla="*/ 246560 w 246559"/>
                <a:gd name="connsiteY57" fmla="*/ 14276 h 32359"/>
                <a:gd name="connsiteX58" fmla="*/ 246560 w 246559"/>
                <a:gd name="connsiteY58" fmla="*/ 14276 h 32359"/>
                <a:gd name="connsiteX59" fmla="*/ 244655 w 246559"/>
                <a:gd name="connsiteY59" fmla="*/ 10469 h 32359"/>
                <a:gd name="connsiteX60" fmla="*/ 244655 w 246559"/>
                <a:gd name="connsiteY60" fmla="*/ 10469 h 32359"/>
                <a:gd name="connsiteX61" fmla="*/ 244655 w 246559"/>
                <a:gd name="connsiteY61" fmla="*/ 10469 h 32359"/>
                <a:gd name="connsiteX62" fmla="*/ 198009 w 246559"/>
                <a:gd name="connsiteY62" fmla="*/ 23794 h 32359"/>
                <a:gd name="connsiteX63" fmla="*/ 123756 w 246559"/>
                <a:gd name="connsiteY63" fmla="*/ 29504 h 32359"/>
                <a:gd name="connsiteX64" fmla="*/ 52358 w 246559"/>
                <a:gd name="connsiteY64" fmla="*/ 24745 h 32359"/>
                <a:gd name="connsiteX65" fmla="*/ 2856 w 246559"/>
                <a:gd name="connsiteY65" fmla="*/ 11421 h 32359"/>
                <a:gd name="connsiteX66" fmla="*/ 2856 w 246559"/>
                <a:gd name="connsiteY66" fmla="*/ 11421 h 32359"/>
                <a:gd name="connsiteX67" fmla="*/ 952 w 246559"/>
                <a:gd name="connsiteY67" fmla="*/ 14276 h 32359"/>
                <a:gd name="connsiteX68" fmla="*/ 952 w 246559"/>
                <a:gd name="connsiteY68" fmla="*/ 14276 h 32359"/>
                <a:gd name="connsiteX69" fmla="*/ 952 w 246559"/>
                <a:gd name="connsiteY69" fmla="*/ 14276 h 32359"/>
                <a:gd name="connsiteX70" fmla="*/ 51406 w 246559"/>
                <a:gd name="connsiteY70" fmla="*/ 27601 h 32359"/>
                <a:gd name="connsiteX71" fmla="*/ 122804 w 246559"/>
                <a:gd name="connsiteY71" fmla="*/ 32359 h 32359"/>
                <a:gd name="connsiteX72" fmla="*/ 123756 w 246559"/>
                <a:gd name="connsiteY72" fmla="*/ 32359 h 32359"/>
                <a:gd name="connsiteX73" fmla="*/ 198961 w 246559"/>
                <a:gd name="connsiteY73" fmla="*/ 26649 h 32359"/>
                <a:gd name="connsiteX74" fmla="*/ 246560 w 246559"/>
                <a:gd name="connsiteY74" fmla="*/ 14276 h 32359"/>
                <a:gd name="connsiteX75" fmla="*/ 246560 w 246559"/>
                <a:gd name="connsiteY75" fmla="*/ 14276 h 32359"/>
                <a:gd name="connsiteX76" fmla="*/ 246560 w 246559"/>
                <a:gd name="connsiteY76" fmla="*/ 14276 h 32359"/>
                <a:gd name="connsiteX77" fmla="*/ 246560 w 246559"/>
                <a:gd name="connsiteY77" fmla="*/ 14276 h 3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46559" h="32359">
                  <a:moveTo>
                    <a:pt x="240848" y="3807"/>
                  </a:moveTo>
                  <a:cubicBezTo>
                    <a:pt x="237992" y="5711"/>
                    <a:pt x="221808" y="11421"/>
                    <a:pt x="195153" y="16180"/>
                  </a:cubicBezTo>
                  <a:cubicBezTo>
                    <a:pt x="177066" y="19035"/>
                    <a:pt x="153267" y="20938"/>
                    <a:pt x="123756" y="20938"/>
                  </a:cubicBezTo>
                  <a:lnTo>
                    <a:pt x="122804" y="20938"/>
                  </a:lnTo>
                  <a:cubicBezTo>
                    <a:pt x="95197" y="20938"/>
                    <a:pt x="72350" y="19035"/>
                    <a:pt x="55214" y="16180"/>
                  </a:cubicBezTo>
                  <a:cubicBezTo>
                    <a:pt x="27607" y="12373"/>
                    <a:pt x="12376" y="5711"/>
                    <a:pt x="7616" y="3807"/>
                  </a:cubicBezTo>
                  <a:lnTo>
                    <a:pt x="7616" y="3807"/>
                  </a:lnTo>
                  <a:lnTo>
                    <a:pt x="7616" y="3807"/>
                  </a:lnTo>
                  <a:lnTo>
                    <a:pt x="9520" y="952"/>
                  </a:lnTo>
                  <a:lnTo>
                    <a:pt x="9520" y="952"/>
                  </a:lnTo>
                  <a:lnTo>
                    <a:pt x="9520" y="952"/>
                  </a:lnTo>
                  <a:cubicBezTo>
                    <a:pt x="13328" y="2855"/>
                    <a:pt x="27607" y="8566"/>
                    <a:pt x="56166" y="13324"/>
                  </a:cubicBezTo>
                  <a:cubicBezTo>
                    <a:pt x="73302" y="16180"/>
                    <a:pt x="97101" y="17131"/>
                    <a:pt x="124708" y="17131"/>
                  </a:cubicBezTo>
                  <a:cubicBezTo>
                    <a:pt x="154219" y="17131"/>
                    <a:pt x="177066" y="14276"/>
                    <a:pt x="195153" y="12373"/>
                  </a:cubicBezTo>
                  <a:cubicBezTo>
                    <a:pt x="222760" y="8566"/>
                    <a:pt x="237992" y="1903"/>
                    <a:pt x="239896" y="0"/>
                  </a:cubicBezTo>
                  <a:lnTo>
                    <a:pt x="239896" y="0"/>
                  </a:lnTo>
                  <a:lnTo>
                    <a:pt x="239896" y="0"/>
                  </a:lnTo>
                  <a:lnTo>
                    <a:pt x="240848" y="3807"/>
                  </a:lnTo>
                  <a:lnTo>
                    <a:pt x="240848" y="3807"/>
                  </a:lnTo>
                  <a:lnTo>
                    <a:pt x="238944" y="952"/>
                  </a:lnTo>
                  <a:lnTo>
                    <a:pt x="238944" y="952"/>
                  </a:lnTo>
                  <a:lnTo>
                    <a:pt x="238944" y="952"/>
                  </a:lnTo>
                  <a:cubicBezTo>
                    <a:pt x="237040" y="2855"/>
                    <a:pt x="221808" y="9517"/>
                    <a:pt x="194201" y="13324"/>
                  </a:cubicBezTo>
                  <a:cubicBezTo>
                    <a:pt x="176114" y="16180"/>
                    <a:pt x="153267" y="18083"/>
                    <a:pt x="123756" y="18083"/>
                  </a:cubicBezTo>
                  <a:cubicBezTo>
                    <a:pt x="95197" y="18083"/>
                    <a:pt x="72350" y="16180"/>
                    <a:pt x="55214" y="14276"/>
                  </a:cubicBezTo>
                  <a:cubicBezTo>
                    <a:pt x="26655" y="10469"/>
                    <a:pt x="12376" y="4759"/>
                    <a:pt x="8568" y="2855"/>
                  </a:cubicBezTo>
                  <a:lnTo>
                    <a:pt x="8568" y="2855"/>
                  </a:lnTo>
                  <a:lnTo>
                    <a:pt x="6664" y="5711"/>
                  </a:lnTo>
                  <a:lnTo>
                    <a:pt x="6664" y="5711"/>
                  </a:lnTo>
                  <a:lnTo>
                    <a:pt x="6664" y="5711"/>
                  </a:lnTo>
                  <a:cubicBezTo>
                    <a:pt x="12376" y="7614"/>
                    <a:pt x="26655" y="14276"/>
                    <a:pt x="55214" y="18083"/>
                  </a:cubicBezTo>
                  <a:cubicBezTo>
                    <a:pt x="72350" y="20938"/>
                    <a:pt x="95197" y="22842"/>
                    <a:pt x="122804" y="22842"/>
                  </a:cubicBezTo>
                  <a:lnTo>
                    <a:pt x="123756" y="22842"/>
                  </a:lnTo>
                  <a:cubicBezTo>
                    <a:pt x="153267" y="22842"/>
                    <a:pt x="177066" y="20938"/>
                    <a:pt x="195153" y="18083"/>
                  </a:cubicBezTo>
                  <a:cubicBezTo>
                    <a:pt x="221808" y="12373"/>
                    <a:pt x="237992" y="7614"/>
                    <a:pt x="240848" y="3807"/>
                  </a:cubicBezTo>
                  <a:lnTo>
                    <a:pt x="240848" y="3807"/>
                  </a:lnTo>
                  <a:close/>
                  <a:moveTo>
                    <a:pt x="246560" y="14276"/>
                  </a:moveTo>
                  <a:lnTo>
                    <a:pt x="246560" y="14276"/>
                  </a:lnTo>
                  <a:cubicBezTo>
                    <a:pt x="245608" y="15228"/>
                    <a:pt x="226568" y="21890"/>
                    <a:pt x="198009" y="26649"/>
                  </a:cubicBezTo>
                  <a:cubicBezTo>
                    <a:pt x="178970" y="29504"/>
                    <a:pt x="154219" y="32359"/>
                    <a:pt x="122804" y="32359"/>
                  </a:cubicBezTo>
                  <a:lnTo>
                    <a:pt x="121852" y="32359"/>
                  </a:lnTo>
                  <a:cubicBezTo>
                    <a:pt x="92341" y="32359"/>
                    <a:pt x="68542" y="30456"/>
                    <a:pt x="50454" y="27601"/>
                  </a:cubicBezTo>
                  <a:cubicBezTo>
                    <a:pt x="20943" y="22842"/>
                    <a:pt x="5712" y="16180"/>
                    <a:pt x="0" y="14276"/>
                  </a:cubicBezTo>
                  <a:lnTo>
                    <a:pt x="0" y="14276"/>
                  </a:lnTo>
                  <a:lnTo>
                    <a:pt x="0" y="14276"/>
                  </a:lnTo>
                  <a:lnTo>
                    <a:pt x="952" y="11421"/>
                  </a:lnTo>
                  <a:lnTo>
                    <a:pt x="952" y="11421"/>
                  </a:lnTo>
                  <a:lnTo>
                    <a:pt x="952" y="11421"/>
                  </a:lnTo>
                  <a:cubicBezTo>
                    <a:pt x="17136" y="18083"/>
                    <a:pt x="32367" y="21890"/>
                    <a:pt x="50454" y="24745"/>
                  </a:cubicBezTo>
                  <a:cubicBezTo>
                    <a:pt x="68542" y="27601"/>
                    <a:pt x="92341" y="29504"/>
                    <a:pt x="121852" y="29504"/>
                  </a:cubicBezTo>
                  <a:cubicBezTo>
                    <a:pt x="153267" y="29504"/>
                    <a:pt x="177066" y="26649"/>
                    <a:pt x="196105" y="23794"/>
                  </a:cubicBezTo>
                  <a:cubicBezTo>
                    <a:pt x="224664" y="19035"/>
                    <a:pt x="240848" y="13324"/>
                    <a:pt x="242751" y="10469"/>
                  </a:cubicBezTo>
                  <a:lnTo>
                    <a:pt x="242751" y="10469"/>
                  </a:lnTo>
                  <a:lnTo>
                    <a:pt x="242751" y="10469"/>
                  </a:lnTo>
                  <a:lnTo>
                    <a:pt x="246560" y="14276"/>
                  </a:lnTo>
                  <a:lnTo>
                    <a:pt x="246560" y="14276"/>
                  </a:lnTo>
                  <a:lnTo>
                    <a:pt x="246560" y="14276"/>
                  </a:lnTo>
                  <a:lnTo>
                    <a:pt x="246560" y="14276"/>
                  </a:lnTo>
                  <a:lnTo>
                    <a:pt x="246560" y="14276"/>
                  </a:lnTo>
                  <a:lnTo>
                    <a:pt x="244655" y="10469"/>
                  </a:lnTo>
                  <a:lnTo>
                    <a:pt x="244655" y="10469"/>
                  </a:lnTo>
                  <a:lnTo>
                    <a:pt x="244655" y="10469"/>
                  </a:lnTo>
                  <a:cubicBezTo>
                    <a:pt x="242751" y="13324"/>
                    <a:pt x="226568" y="19035"/>
                    <a:pt x="198009" y="23794"/>
                  </a:cubicBezTo>
                  <a:cubicBezTo>
                    <a:pt x="178970" y="26649"/>
                    <a:pt x="154219" y="29504"/>
                    <a:pt x="123756" y="29504"/>
                  </a:cubicBezTo>
                  <a:cubicBezTo>
                    <a:pt x="94245" y="29504"/>
                    <a:pt x="70446" y="27601"/>
                    <a:pt x="52358" y="24745"/>
                  </a:cubicBezTo>
                  <a:cubicBezTo>
                    <a:pt x="34271" y="21890"/>
                    <a:pt x="19039" y="18083"/>
                    <a:pt x="2856" y="11421"/>
                  </a:cubicBezTo>
                  <a:lnTo>
                    <a:pt x="2856" y="11421"/>
                  </a:lnTo>
                  <a:lnTo>
                    <a:pt x="952" y="14276"/>
                  </a:lnTo>
                  <a:lnTo>
                    <a:pt x="952" y="14276"/>
                  </a:lnTo>
                  <a:lnTo>
                    <a:pt x="952" y="14276"/>
                  </a:lnTo>
                  <a:cubicBezTo>
                    <a:pt x="6664" y="16180"/>
                    <a:pt x="21895" y="22842"/>
                    <a:pt x="51406" y="27601"/>
                  </a:cubicBezTo>
                  <a:cubicBezTo>
                    <a:pt x="69494" y="30456"/>
                    <a:pt x="93293" y="32359"/>
                    <a:pt x="122804" y="32359"/>
                  </a:cubicBezTo>
                  <a:lnTo>
                    <a:pt x="123756" y="32359"/>
                  </a:lnTo>
                  <a:cubicBezTo>
                    <a:pt x="155171" y="32359"/>
                    <a:pt x="179922" y="29504"/>
                    <a:pt x="198961" y="26649"/>
                  </a:cubicBezTo>
                  <a:cubicBezTo>
                    <a:pt x="226568" y="22842"/>
                    <a:pt x="245608" y="17131"/>
                    <a:pt x="246560" y="14276"/>
                  </a:cubicBezTo>
                  <a:lnTo>
                    <a:pt x="246560" y="14276"/>
                  </a:lnTo>
                  <a:lnTo>
                    <a:pt x="246560" y="14276"/>
                  </a:lnTo>
                  <a:lnTo>
                    <a:pt x="246560" y="1427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6" name="Freeform 28">
              <a:extLst>
                <a:ext uri="{FF2B5EF4-FFF2-40B4-BE49-F238E27FC236}">
                  <a16:creationId xmlns:a16="http://schemas.microsoft.com/office/drawing/2014/main" id="{9F5143AB-9555-D9C7-FCC2-B0546A99B4CD}"/>
                </a:ext>
              </a:extLst>
            </p:cNvPr>
            <p:cNvSpPr/>
            <p:nvPr/>
          </p:nvSpPr>
          <p:spPr>
            <a:xfrm>
              <a:off x="4129208" y="5729459"/>
              <a:ext cx="266550" cy="266488"/>
            </a:xfrm>
            <a:custGeom>
              <a:avLst/>
              <a:gdLst>
                <a:gd name="connsiteX0" fmla="*/ 133275 w 266550"/>
                <a:gd name="connsiteY0" fmla="*/ 253164 h 266488"/>
                <a:gd name="connsiteX1" fmla="*/ 13327 w 266550"/>
                <a:gd name="connsiteY1" fmla="*/ 133244 h 266488"/>
                <a:gd name="connsiteX2" fmla="*/ 133275 w 266550"/>
                <a:gd name="connsiteY2" fmla="*/ 13325 h 266488"/>
                <a:gd name="connsiteX3" fmla="*/ 253223 w 266550"/>
                <a:gd name="connsiteY3" fmla="*/ 133244 h 266488"/>
                <a:gd name="connsiteX4" fmla="*/ 133275 w 266550"/>
                <a:gd name="connsiteY4" fmla="*/ 253164 h 266488"/>
                <a:gd name="connsiteX5" fmla="*/ 133275 w 266550"/>
                <a:gd name="connsiteY5" fmla="*/ 0 h 266488"/>
                <a:gd name="connsiteX6" fmla="*/ 0 w 266550"/>
                <a:gd name="connsiteY6" fmla="*/ 133244 h 266488"/>
                <a:gd name="connsiteX7" fmla="*/ 133275 w 266550"/>
                <a:gd name="connsiteY7" fmla="*/ 266489 h 266488"/>
                <a:gd name="connsiteX8" fmla="*/ 266551 w 266550"/>
                <a:gd name="connsiteY8" fmla="*/ 133244 h 266488"/>
                <a:gd name="connsiteX9" fmla="*/ 133275 w 266550"/>
                <a:gd name="connsiteY9" fmla="*/ 0 h 26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550" h="266488">
                  <a:moveTo>
                    <a:pt x="133275" y="253164"/>
                  </a:moveTo>
                  <a:cubicBezTo>
                    <a:pt x="66638" y="253164"/>
                    <a:pt x="13327" y="198915"/>
                    <a:pt x="13327" y="133244"/>
                  </a:cubicBezTo>
                  <a:cubicBezTo>
                    <a:pt x="13327" y="66622"/>
                    <a:pt x="67589" y="13325"/>
                    <a:pt x="133275" y="13325"/>
                  </a:cubicBezTo>
                  <a:cubicBezTo>
                    <a:pt x="199913" y="13325"/>
                    <a:pt x="253223" y="67574"/>
                    <a:pt x="253223" y="133244"/>
                  </a:cubicBezTo>
                  <a:cubicBezTo>
                    <a:pt x="253223" y="199867"/>
                    <a:pt x="199913" y="253164"/>
                    <a:pt x="133275" y="253164"/>
                  </a:cubicBezTo>
                  <a:moveTo>
                    <a:pt x="133275" y="0"/>
                  </a:moveTo>
                  <a:cubicBezTo>
                    <a:pt x="59974" y="0"/>
                    <a:pt x="0" y="59960"/>
                    <a:pt x="0" y="133244"/>
                  </a:cubicBezTo>
                  <a:cubicBezTo>
                    <a:pt x="0" y="206529"/>
                    <a:pt x="59974" y="266489"/>
                    <a:pt x="133275" y="266489"/>
                  </a:cubicBezTo>
                  <a:cubicBezTo>
                    <a:pt x="206577" y="266489"/>
                    <a:pt x="266551" y="206529"/>
                    <a:pt x="266551" y="133244"/>
                  </a:cubicBezTo>
                  <a:cubicBezTo>
                    <a:pt x="266551" y="59960"/>
                    <a:pt x="206577" y="0"/>
                    <a:pt x="133275"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7" name="Freeform 29">
              <a:extLst>
                <a:ext uri="{FF2B5EF4-FFF2-40B4-BE49-F238E27FC236}">
                  <a16:creationId xmlns:a16="http://schemas.microsoft.com/office/drawing/2014/main" id="{5A2BDD02-E2D5-81F6-BAC0-A1412E011E1A}"/>
                </a:ext>
              </a:extLst>
            </p:cNvPr>
            <p:cNvSpPr/>
            <p:nvPr/>
          </p:nvSpPr>
          <p:spPr>
            <a:xfrm>
              <a:off x="4128256" y="5728507"/>
              <a:ext cx="268454" cy="268392"/>
            </a:xfrm>
            <a:custGeom>
              <a:avLst/>
              <a:gdLst>
                <a:gd name="connsiteX0" fmla="*/ 134227 w 268454"/>
                <a:gd name="connsiteY0" fmla="*/ 2855 h 268392"/>
                <a:gd name="connsiteX1" fmla="*/ 2856 w 268454"/>
                <a:gd name="connsiteY1" fmla="*/ 134196 h 268392"/>
                <a:gd name="connsiteX2" fmla="*/ 134227 w 268454"/>
                <a:gd name="connsiteY2" fmla="*/ 265537 h 268392"/>
                <a:gd name="connsiteX3" fmla="*/ 265599 w 268454"/>
                <a:gd name="connsiteY3" fmla="*/ 134196 h 268392"/>
                <a:gd name="connsiteX4" fmla="*/ 134227 w 268454"/>
                <a:gd name="connsiteY4" fmla="*/ 2855 h 268392"/>
                <a:gd name="connsiteX5" fmla="*/ 268454 w 268454"/>
                <a:gd name="connsiteY5" fmla="*/ 134196 h 268392"/>
                <a:gd name="connsiteX6" fmla="*/ 134227 w 268454"/>
                <a:gd name="connsiteY6" fmla="*/ 268392 h 268392"/>
                <a:gd name="connsiteX7" fmla="*/ 0 w 268454"/>
                <a:gd name="connsiteY7" fmla="*/ 134196 h 268392"/>
                <a:gd name="connsiteX8" fmla="*/ 134227 w 268454"/>
                <a:gd name="connsiteY8" fmla="*/ 0 h 268392"/>
                <a:gd name="connsiteX9" fmla="*/ 268454 w 268454"/>
                <a:gd name="connsiteY9" fmla="*/ 134196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454" h="268392">
                  <a:moveTo>
                    <a:pt x="134227" y="2855"/>
                  </a:moveTo>
                  <a:cubicBezTo>
                    <a:pt x="61878" y="2855"/>
                    <a:pt x="2856" y="61863"/>
                    <a:pt x="2856" y="134196"/>
                  </a:cubicBezTo>
                  <a:cubicBezTo>
                    <a:pt x="2856" y="206529"/>
                    <a:pt x="61878" y="265537"/>
                    <a:pt x="134227" y="265537"/>
                  </a:cubicBezTo>
                  <a:cubicBezTo>
                    <a:pt x="206577" y="265537"/>
                    <a:pt x="265599" y="206529"/>
                    <a:pt x="265599" y="134196"/>
                  </a:cubicBezTo>
                  <a:cubicBezTo>
                    <a:pt x="265599" y="61863"/>
                    <a:pt x="206577" y="2855"/>
                    <a:pt x="134227" y="2855"/>
                  </a:cubicBezTo>
                  <a:moveTo>
                    <a:pt x="268454" y="134196"/>
                  </a:moveTo>
                  <a:cubicBezTo>
                    <a:pt x="268454" y="208432"/>
                    <a:pt x="208481" y="268392"/>
                    <a:pt x="134227" y="268392"/>
                  </a:cubicBezTo>
                  <a:cubicBezTo>
                    <a:pt x="59974" y="268392"/>
                    <a:pt x="0" y="208432"/>
                    <a:pt x="0" y="134196"/>
                  </a:cubicBezTo>
                  <a:cubicBezTo>
                    <a:pt x="0" y="59960"/>
                    <a:pt x="59974" y="0"/>
                    <a:pt x="134227" y="0"/>
                  </a:cubicBezTo>
                  <a:cubicBezTo>
                    <a:pt x="208481" y="0"/>
                    <a:pt x="268454" y="59960"/>
                    <a:pt x="268454" y="13419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8" name="Freeform 30">
              <a:extLst>
                <a:ext uri="{FF2B5EF4-FFF2-40B4-BE49-F238E27FC236}">
                  <a16:creationId xmlns:a16="http://schemas.microsoft.com/office/drawing/2014/main" id="{71EE1E4A-8761-FB18-9CD2-AE37E062F0E5}"/>
                </a:ext>
              </a:extLst>
            </p:cNvPr>
            <p:cNvSpPr/>
            <p:nvPr/>
          </p:nvSpPr>
          <p:spPr>
            <a:xfrm>
              <a:off x="4127304" y="5727556"/>
              <a:ext cx="269406" cy="270295"/>
            </a:xfrm>
            <a:custGeom>
              <a:avLst/>
              <a:gdLst>
                <a:gd name="connsiteX0" fmla="*/ 135179 w 269406"/>
                <a:gd name="connsiteY0" fmla="*/ 3807 h 270295"/>
                <a:gd name="connsiteX1" fmla="*/ 135179 w 269406"/>
                <a:gd name="connsiteY1" fmla="*/ 3807 h 270295"/>
                <a:gd name="connsiteX2" fmla="*/ 2856 w 269406"/>
                <a:gd name="connsiteY2" fmla="*/ 135148 h 270295"/>
                <a:gd name="connsiteX3" fmla="*/ 135179 w 269406"/>
                <a:gd name="connsiteY3" fmla="*/ 267441 h 270295"/>
                <a:gd name="connsiteX4" fmla="*/ 267503 w 269406"/>
                <a:gd name="connsiteY4" fmla="*/ 135148 h 270295"/>
                <a:gd name="connsiteX5" fmla="*/ 135179 w 269406"/>
                <a:gd name="connsiteY5" fmla="*/ 3807 h 270295"/>
                <a:gd name="connsiteX6" fmla="*/ 135179 w 269406"/>
                <a:gd name="connsiteY6" fmla="*/ 3807 h 270295"/>
                <a:gd name="connsiteX7" fmla="*/ 135179 w 269406"/>
                <a:gd name="connsiteY7" fmla="*/ 3807 h 270295"/>
                <a:gd name="connsiteX8" fmla="*/ 266551 w 269406"/>
                <a:gd name="connsiteY8" fmla="*/ 135148 h 270295"/>
                <a:gd name="connsiteX9" fmla="*/ 135179 w 269406"/>
                <a:gd name="connsiteY9" fmla="*/ 266489 h 270295"/>
                <a:gd name="connsiteX10" fmla="*/ 3808 w 269406"/>
                <a:gd name="connsiteY10" fmla="*/ 135148 h 270295"/>
                <a:gd name="connsiteX11" fmla="*/ 135179 w 269406"/>
                <a:gd name="connsiteY11" fmla="*/ 3807 h 270295"/>
                <a:gd name="connsiteX12" fmla="*/ 135179 w 269406"/>
                <a:gd name="connsiteY12" fmla="*/ 3807 h 270295"/>
                <a:gd name="connsiteX13" fmla="*/ 269406 w 269406"/>
                <a:gd name="connsiteY13" fmla="*/ 135148 h 270295"/>
                <a:gd name="connsiteX14" fmla="*/ 269406 w 269406"/>
                <a:gd name="connsiteY14" fmla="*/ 135148 h 270295"/>
                <a:gd name="connsiteX15" fmla="*/ 135179 w 269406"/>
                <a:gd name="connsiteY15" fmla="*/ 269344 h 270295"/>
                <a:gd name="connsiteX16" fmla="*/ 952 w 269406"/>
                <a:gd name="connsiteY16" fmla="*/ 135148 h 270295"/>
                <a:gd name="connsiteX17" fmla="*/ 135179 w 269406"/>
                <a:gd name="connsiteY17" fmla="*/ 952 h 270295"/>
                <a:gd name="connsiteX18" fmla="*/ 269406 w 269406"/>
                <a:gd name="connsiteY18" fmla="*/ 135148 h 270295"/>
                <a:gd name="connsiteX19" fmla="*/ 269406 w 269406"/>
                <a:gd name="connsiteY19" fmla="*/ 135148 h 270295"/>
                <a:gd name="connsiteX20" fmla="*/ 269406 w 269406"/>
                <a:gd name="connsiteY20" fmla="*/ 135148 h 270295"/>
                <a:gd name="connsiteX21" fmla="*/ 135179 w 269406"/>
                <a:gd name="connsiteY21" fmla="*/ 0 h 270295"/>
                <a:gd name="connsiteX22" fmla="*/ 0 w 269406"/>
                <a:gd name="connsiteY22" fmla="*/ 135148 h 270295"/>
                <a:gd name="connsiteX23" fmla="*/ 135179 w 269406"/>
                <a:gd name="connsiteY23" fmla="*/ 270296 h 270295"/>
                <a:gd name="connsiteX24" fmla="*/ 269406 w 269406"/>
                <a:gd name="connsiteY24" fmla="*/ 135148 h 270295"/>
                <a:gd name="connsiteX25" fmla="*/ 269406 w 269406"/>
                <a:gd name="connsiteY25" fmla="*/ 135148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9406" h="270295">
                  <a:moveTo>
                    <a:pt x="135179" y="3807"/>
                  </a:moveTo>
                  <a:lnTo>
                    <a:pt x="135179" y="3807"/>
                  </a:lnTo>
                  <a:cubicBezTo>
                    <a:pt x="61878" y="3807"/>
                    <a:pt x="2856" y="62815"/>
                    <a:pt x="2856" y="135148"/>
                  </a:cubicBezTo>
                  <a:cubicBezTo>
                    <a:pt x="2856" y="208432"/>
                    <a:pt x="61878" y="267441"/>
                    <a:pt x="135179" y="267441"/>
                  </a:cubicBezTo>
                  <a:cubicBezTo>
                    <a:pt x="208481" y="267441"/>
                    <a:pt x="267503" y="208432"/>
                    <a:pt x="267503" y="135148"/>
                  </a:cubicBezTo>
                  <a:cubicBezTo>
                    <a:pt x="267503" y="62815"/>
                    <a:pt x="208481" y="2855"/>
                    <a:pt x="135179" y="3807"/>
                  </a:cubicBezTo>
                  <a:lnTo>
                    <a:pt x="135179" y="3807"/>
                  </a:lnTo>
                  <a:lnTo>
                    <a:pt x="135179" y="3807"/>
                  </a:lnTo>
                  <a:cubicBezTo>
                    <a:pt x="207529" y="3807"/>
                    <a:pt x="266551" y="62815"/>
                    <a:pt x="266551" y="135148"/>
                  </a:cubicBezTo>
                  <a:cubicBezTo>
                    <a:pt x="266551" y="207480"/>
                    <a:pt x="207529" y="266489"/>
                    <a:pt x="135179" y="266489"/>
                  </a:cubicBezTo>
                  <a:cubicBezTo>
                    <a:pt x="62830" y="266489"/>
                    <a:pt x="3808" y="207480"/>
                    <a:pt x="3808" y="135148"/>
                  </a:cubicBezTo>
                  <a:cubicBezTo>
                    <a:pt x="3808" y="62815"/>
                    <a:pt x="62830" y="3807"/>
                    <a:pt x="135179" y="3807"/>
                  </a:cubicBezTo>
                  <a:lnTo>
                    <a:pt x="135179" y="3807"/>
                  </a:lnTo>
                  <a:close/>
                  <a:moveTo>
                    <a:pt x="269406" y="135148"/>
                  </a:moveTo>
                  <a:lnTo>
                    <a:pt x="269406" y="135148"/>
                  </a:lnTo>
                  <a:cubicBezTo>
                    <a:pt x="269406" y="209384"/>
                    <a:pt x="209433" y="269344"/>
                    <a:pt x="135179" y="269344"/>
                  </a:cubicBezTo>
                  <a:cubicBezTo>
                    <a:pt x="60926" y="269344"/>
                    <a:pt x="952" y="209384"/>
                    <a:pt x="952" y="135148"/>
                  </a:cubicBezTo>
                  <a:cubicBezTo>
                    <a:pt x="952" y="60912"/>
                    <a:pt x="60926" y="952"/>
                    <a:pt x="135179" y="952"/>
                  </a:cubicBezTo>
                  <a:cubicBezTo>
                    <a:pt x="209433" y="952"/>
                    <a:pt x="269406" y="60912"/>
                    <a:pt x="269406" y="135148"/>
                  </a:cubicBezTo>
                  <a:lnTo>
                    <a:pt x="269406" y="135148"/>
                  </a:lnTo>
                  <a:lnTo>
                    <a:pt x="269406" y="135148"/>
                  </a:lnTo>
                  <a:cubicBezTo>
                    <a:pt x="269406" y="60912"/>
                    <a:pt x="209433" y="0"/>
                    <a:pt x="135179" y="0"/>
                  </a:cubicBezTo>
                  <a:cubicBezTo>
                    <a:pt x="60926" y="0"/>
                    <a:pt x="0" y="59960"/>
                    <a:pt x="0" y="135148"/>
                  </a:cubicBezTo>
                  <a:cubicBezTo>
                    <a:pt x="0" y="209384"/>
                    <a:pt x="59974" y="270296"/>
                    <a:pt x="135179" y="270296"/>
                  </a:cubicBezTo>
                  <a:cubicBezTo>
                    <a:pt x="209433" y="270296"/>
                    <a:pt x="269406" y="209384"/>
                    <a:pt x="269406" y="135148"/>
                  </a:cubicBezTo>
                  <a:lnTo>
                    <a:pt x="269406" y="13514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9" name="Freeform 31">
              <a:extLst>
                <a:ext uri="{FF2B5EF4-FFF2-40B4-BE49-F238E27FC236}">
                  <a16:creationId xmlns:a16="http://schemas.microsoft.com/office/drawing/2014/main" id="{6A166B20-F720-AEC4-9EC1-1C2C41D92C69}"/>
                </a:ext>
              </a:extLst>
            </p:cNvPr>
            <p:cNvSpPr/>
            <p:nvPr/>
          </p:nvSpPr>
          <p:spPr>
            <a:xfrm>
              <a:off x="4140632" y="5740880"/>
              <a:ext cx="243703" cy="243646"/>
            </a:xfrm>
            <a:custGeom>
              <a:avLst/>
              <a:gdLst>
                <a:gd name="connsiteX0" fmla="*/ 121852 w 243703"/>
                <a:gd name="connsiteY0" fmla="*/ 2855 h 243646"/>
                <a:gd name="connsiteX1" fmla="*/ 2856 w 243703"/>
                <a:gd name="connsiteY1" fmla="*/ 121823 h 243646"/>
                <a:gd name="connsiteX2" fmla="*/ 121852 w 243703"/>
                <a:gd name="connsiteY2" fmla="*/ 240792 h 243646"/>
                <a:gd name="connsiteX3" fmla="*/ 240848 w 243703"/>
                <a:gd name="connsiteY3" fmla="*/ 121823 h 243646"/>
                <a:gd name="connsiteX4" fmla="*/ 121852 w 243703"/>
                <a:gd name="connsiteY4" fmla="*/ 2855 h 243646"/>
                <a:gd name="connsiteX5" fmla="*/ 243703 w 243703"/>
                <a:gd name="connsiteY5" fmla="*/ 121823 h 243646"/>
                <a:gd name="connsiteX6" fmla="*/ 121852 w 243703"/>
                <a:gd name="connsiteY6" fmla="*/ 243647 h 243646"/>
                <a:gd name="connsiteX7" fmla="*/ 0 w 243703"/>
                <a:gd name="connsiteY7" fmla="*/ 121823 h 243646"/>
                <a:gd name="connsiteX8" fmla="*/ 121852 w 243703"/>
                <a:gd name="connsiteY8" fmla="*/ 0 h 243646"/>
                <a:gd name="connsiteX9" fmla="*/ 243703 w 243703"/>
                <a:gd name="connsiteY9"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703" h="243646">
                  <a:moveTo>
                    <a:pt x="121852" y="2855"/>
                  </a:move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moveTo>
                    <a:pt x="243703" y="121823"/>
                  </a:moveTo>
                  <a:cubicBezTo>
                    <a:pt x="243703" y="189397"/>
                    <a:pt x="189441" y="243647"/>
                    <a:pt x="121852" y="243647"/>
                  </a:cubicBezTo>
                  <a:cubicBezTo>
                    <a:pt x="54262" y="243647"/>
                    <a:pt x="0" y="189397"/>
                    <a:pt x="0" y="121823"/>
                  </a:cubicBezTo>
                  <a:cubicBezTo>
                    <a:pt x="0" y="54250"/>
                    <a:pt x="54262" y="0"/>
                    <a:pt x="121852" y="0"/>
                  </a:cubicBezTo>
                  <a:cubicBezTo>
                    <a:pt x="188490" y="0"/>
                    <a:pt x="243703" y="54250"/>
                    <a:pt x="243703" y="12182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0" name="Freeform 32">
              <a:extLst>
                <a:ext uri="{FF2B5EF4-FFF2-40B4-BE49-F238E27FC236}">
                  <a16:creationId xmlns:a16="http://schemas.microsoft.com/office/drawing/2014/main" id="{20BE056D-ACF6-F9A2-4365-6C3C5C7D8C46}"/>
                </a:ext>
              </a:extLst>
            </p:cNvPr>
            <p:cNvSpPr/>
            <p:nvPr/>
          </p:nvSpPr>
          <p:spPr>
            <a:xfrm>
              <a:off x="4140632" y="5740880"/>
              <a:ext cx="243703" cy="243646"/>
            </a:xfrm>
            <a:custGeom>
              <a:avLst/>
              <a:gdLst>
                <a:gd name="connsiteX0" fmla="*/ 121852 w 243703"/>
                <a:gd name="connsiteY0" fmla="*/ 2855 h 243646"/>
                <a:gd name="connsiteX1" fmla="*/ 121852 w 243703"/>
                <a:gd name="connsiteY1" fmla="*/ 2855 h 243646"/>
                <a:gd name="connsiteX2" fmla="*/ 2856 w 243703"/>
                <a:gd name="connsiteY2" fmla="*/ 121823 h 243646"/>
                <a:gd name="connsiteX3" fmla="*/ 121852 w 243703"/>
                <a:gd name="connsiteY3" fmla="*/ 240792 h 243646"/>
                <a:gd name="connsiteX4" fmla="*/ 240848 w 243703"/>
                <a:gd name="connsiteY4" fmla="*/ 121823 h 243646"/>
                <a:gd name="connsiteX5" fmla="*/ 121852 w 243703"/>
                <a:gd name="connsiteY5" fmla="*/ 2855 h 243646"/>
                <a:gd name="connsiteX6" fmla="*/ 121852 w 243703"/>
                <a:gd name="connsiteY6" fmla="*/ 2855 h 243646"/>
                <a:gd name="connsiteX7" fmla="*/ 121852 w 243703"/>
                <a:gd name="connsiteY7" fmla="*/ 2855 h 243646"/>
                <a:gd name="connsiteX8" fmla="*/ 240848 w 243703"/>
                <a:gd name="connsiteY8" fmla="*/ 121823 h 243646"/>
                <a:gd name="connsiteX9" fmla="*/ 121852 w 243703"/>
                <a:gd name="connsiteY9" fmla="*/ 240792 h 243646"/>
                <a:gd name="connsiteX10" fmla="*/ 2856 w 243703"/>
                <a:gd name="connsiteY10" fmla="*/ 121823 h 243646"/>
                <a:gd name="connsiteX11" fmla="*/ 121852 w 243703"/>
                <a:gd name="connsiteY11" fmla="*/ 2855 h 243646"/>
                <a:gd name="connsiteX12" fmla="*/ 121852 w 243703"/>
                <a:gd name="connsiteY12" fmla="*/ 2855 h 243646"/>
                <a:gd name="connsiteX13" fmla="*/ 243703 w 243703"/>
                <a:gd name="connsiteY13" fmla="*/ 121823 h 243646"/>
                <a:gd name="connsiteX14" fmla="*/ 243703 w 243703"/>
                <a:gd name="connsiteY14" fmla="*/ 121823 h 243646"/>
                <a:gd name="connsiteX15" fmla="*/ 121852 w 243703"/>
                <a:gd name="connsiteY15" fmla="*/ 242695 h 243646"/>
                <a:gd name="connsiteX16" fmla="*/ 952 w 243703"/>
                <a:gd name="connsiteY16" fmla="*/ 121823 h 243646"/>
                <a:gd name="connsiteX17" fmla="*/ 121852 w 243703"/>
                <a:gd name="connsiteY17" fmla="*/ 952 h 243646"/>
                <a:gd name="connsiteX18" fmla="*/ 243703 w 243703"/>
                <a:gd name="connsiteY18" fmla="*/ 121823 h 243646"/>
                <a:gd name="connsiteX19" fmla="*/ 243703 w 243703"/>
                <a:gd name="connsiteY19" fmla="*/ 121823 h 243646"/>
                <a:gd name="connsiteX20" fmla="*/ 243703 w 243703"/>
                <a:gd name="connsiteY20" fmla="*/ 121823 h 243646"/>
                <a:gd name="connsiteX21" fmla="*/ 121852 w 243703"/>
                <a:gd name="connsiteY21" fmla="*/ 0 h 243646"/>
                <a:gd name="connsiteX22" fmla="*/ 0 w 243703"/>
                <a:gd name="connsiteY22" fmla="*/ 121823 h 243646"/>
                <a:gd name="connsiteX23" fmla="*/ 121852 w 243703"/>
                <a:gd name="connsiteY23" fmla="*/ 243647 h 243646"/>
                <a:gd name="connsiteX24" fmla="*/ 243703 w 243703"/>
                <a:gd name="connsiteY24" fmla="*/ 121823 h 243646"/>
                <a:gd name="connsiteX25" fmla="*/ 243703 w 243703"/>
                <a:gd name="connsiteY25"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3703" h="243646">
                  <a:moveTo>
                    <a:pt x="121852" y="2855"/>
                  </a:moveTo>
                  <a:lnTo>
                    <a:pt x="121852" y="2855"/>
                  </a:ln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lnTo>
                    <a:pt x="121852" y="2855"/>
                  </a:lnTo>
                  <a:lnTo>
                    <a:pt x="121852" y="2855"/>
                  </a:lnTo>
                  <a:cubicBezTo>
                    <a:pt x="187538" y="2855"/>
                    <a:pt x="239896" y="56153"/>
                    <a:pt x="240848" y="121823"/>
                  </a:cubicBezTo>
                  <a:cubicBezTo>
                    <a:pt x="240848" y="187494"/>
                    <a:pt x="187538" y="239840"/>
                    <a:pt x="121852" y="240792"/>
                  </a:cubicBezTo>
                  <a:cubicBezTo>
                    <a:pt x="56166" y="240792"/>
                    <a:pt x="3808" y="187494"/>
                    <a:pt x="2856" y="121823"/>
                  </a:cubicBezTo>
                  <a:cubicBezTo>
                    <a:pt x="2856" y="56153"/>
                    <a:pt x="56166" y="3807"/>
                    <a:pt x="121852" y="2855"/>
                  </a:cubicBezTo>
                  <a:lnTo>
                    <a:pt x="121852" y="2855"/>
                  </a:lnTo>
                  <a:close/>
                  <a:moveTo>
                    <a:pt x="243703" y="121823"/>
                  </a:moveTo>
                  <a:lnTo>
                    <a:pt x="243703" y="121823"/>
                  </a:lnTo>
                  <a:cubicBezTo>
                    <a:pt x="243703" y="188446"/>
                    <a:pt x="189441" y="242695"/>
                    <a:pt x="121852" y="242695"/>
                  </a:cubicBezTo>
                  <a:cubicBezTo>
                    <a:pt x="55214" y="242695"/>
                    <a:pt x="952" y="188446"/>
                    <a:pt x="952" y="121823"/>
                  </a:cubicBezTo>
                  <a:cubicBezTo>
                    <a:pt x="952" y="55201"/>
                    <a:pt x="55214" y="952"/>
                    <a:pt x="121852" y="952"/>
                  </a:cubicBezTo>
                  <a:cubicBezTo>
                    <a:pt x="188490" y="952"/>
                    <a:pt x="242751" y="55201"/>
                    <a:pt x="243703" y="121823"/>
                  </a:cubicBezTo>
                  <a:lnTo>
                    <a:pt x="243703" y="121823"/>
                  </a:lnTo>
                  <a:lnTo>
                    <a:pt x="243703" y="121823"/>
                  </a:lnTo>
                  <a:cubicBezTo>
                    <a:pt x="243703" y="54250"/>
                    <a:pt x="189441" y="0"/>
                    <a:pt x="121852" y="0"/>
                  </a:cubicBezTo>
                  <a:cubicBezTo>
                    <a:pt x="54262" y="0"/>
                    <a:pt x="0" y="54250"/>
                    <a:pt x="0" y="121823"/>
                  </a:cubicBezTo>
                  <a:cubicBezTo>
                    <a:pt x="0" y="189397"/>
                    <a:pt x="54262" y="243647"/>
                    <a:pt x="121852" y="243647"/>
                  </a:cubicBezTo>
                  <a:cubicBezTo>
                    <a:pt x="189441" y="243647"/>
                    <a:pt x="243703" y="189397"/>
                    <a:pt x="243703" y="121823"/>
                  </a:cubicBezTo>
                  <a:lnTo>
                    <a:pt x="243703" y="12182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1" name="Freeform 33">
              <a:extLst>
                <a:ext uri="{FF2B5EF4-FFF2-40B4-BE49-F238E27FC236}">
                  <a16:creationId xmlns:a16="http://schemas.microsoft.com/office/drawing/2014/main" id="{6F236BCE-F98A-D820-4003-A0FD7D37D9B5}"/>
                </a:ext>
              </a:extLst>
            </p:cNvPr>
            <p:cNvSpPr/>
            <p:nvPr/>
          </p:nvSpPr>
          <p:spPr>
            <a:xfrm>
              <a:off x="4126352" y="5834151"/>
              <a:ext cx="271310" cy="35214"/>
            </a:xfrm>
            <a:custGeom>
              <a:avLst/>
              <a:gdLst>
                <a:gd name="connsiteX0" fmla="*/ 134227 w 271310"/>
                <a:gd name="connsiteY0" fmla="*/ 0 h 35214"/>
                <a:gd name="connsiteX1" fmla="*/ 271310 w 271310"/>
                <a:gd name="connsiteY1" fmla="*/ 19987 h 35214"/>
                <a:gd name="connsiteX2" fmla="*/ 271310 w 271310"/>
                <a:gd name="connsiteY2" fmla="*/ 34263 h 35214"/>
                <a:gd name="connsiteX3" fmla="*/ 134227 w 271310"/>
                <a:gd name="connsiteY3" fmla="*/ 14276 h 35214"/>
                <a:gd name="connsiteX4" fmla="*/ 0 w 271310"/>
                <a:gd name="connsiteY4" fmla="*/ 35215 h 35214"/>
                <a:gd name="connsiteX5" fmla="*/ 0 w 271310"/>
                <a:gd name="connsiteY5" fmla="*/ 18083 h 35214"/>
                <a:gd name="connsiteX6" fmla="*/ 134227 w 271310"/>
                <a:gd name="connsiteY6" fmla="*/ 0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10" h="35214">
                  <a:moveTo>
                    <a:pt x="134227" y="0"/>
                  </a:moveTo>
                  <a:cubicBezTo>
                    <a:pt x="190393" y="0"/>
                    <a:pt x="248463" y="7614"/>
                    <a:pt x="271310" y="19987"/>
                  </a:cubicBezTo>
                  <a:lnTo>
                    <a:pt x="271310" y="34263"/>
                  </a:lnTo>
                  <a:cubicBezTo>
                    <a:pt x="252271" y="23794"/>
                    <a:pt x="198009" y="12373"/>
                    <a:pt x="134227" y="14276"/>
                  </a:cubicBezTo>
                  <a:cubicBezTo>
                    <a:pt x="82821" y="14276"/>
                    <a:pt x="27607" y="19987"/>
                    <a:pt x="0" y="35215"/>
                  </a:cubicBezTo>
                  <a:lnTo>
                    <a:pt x="0" y="18083"/>
                  </a:lnTo>
                  <a:cubicBezTo>
                    <a:pt x="23799" y="6662"/>
                    <a:pt x="86629" y="0"/>
                    <a:pt x="134227"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2" name="Freeform 34">
              <a:extLst>
                <a:ext uri="{FF2B5EF4-FFF2-40B4-BE49-F238E27FC236}">
                  <a16:creationId xmlns:a16="http://schemas.microsoft.com/office/drawing/2014/main" id="{25DD3594-3695-FB3E-610E-29FEC21337E3}"/>
                </a:ext>
              </a:extLst>
            </p:cNvPr>
            <p:cNvSpPr/>
            <p:nvPr/>
          </p:nvSpPr>
          <p:spPr>
            <a:xfrm>
              <a:off x="4126352" y="5834151"/>
              <a:ext cx="272262" cy="36166"/>
            </a:xfrm>
            <a:custGeom>
              <a:avLst/>
              <a:gdLst>
                <a:gd name="connsiteX0" fmla="*/ 134227 w 272262"/>
                <a:gd name="connsiteY0" fmla="*/ 952 h 36166"/>
                <a:gd name="connsiteX1" fmla="*/ 137083 w 272262"/>
                <a:gd name="connsiteY1" fmla="*/ 952 h 36166"/>
                <a:gd name="connsiteX2" fmla="*/ 271310 w 272262"/>
                <a:gd name="connsiteY2" fmla="*/ 20939 h 36166"/>
                <a:gd name="connsiteX3" fmla="*/ 271310 w 272262"/>
                <a:gd name="connsiteY3" fmla="*/ 20939 h 36166"/>
                <a:gd name="connsiteX4" fmla="*/ 271310 w 272262"/>
                <a:gd name="connsiteY4" fmla="*/ 20939 h 36166"/>
                <a:gd name="connsiteX5" fmla="*/ 271310 w 272262"/>
                <a:gd name="connsiteY5" fmla="*/ 35215 h 36166"/>
                <a:gd name="connsiteX6" fmla="*/ 271310 w 272262"/>
                <a:gd name="connsiteY6" fmla="*/ 35215 h 36166"/>
                <a:gd name="connsiteX7" fmla="*/ 271310 w 272262"/>
                <a:gd name="connsiteY7" fmla="*/ 35215 h 36166"/>
                <a:gd name="connsiteX8" fmla="*/ 146603 w 272262"/>
                <a:gd name="connsiteY8" fmla="*/ 15228 h 36166"/>
                <a:gd name="connsiteX9" fmla="*/ 134227 w 272262"/>
                <a:gd name="connsiteY9" fmla="*/ 15228 h 36166"/>
                <a:gd name="connsiteX10" fmla="*/ 0 w 272262"/>
                <a:gd name="connsiteY10" fmla="*/ 36167 h 36166"/>
                <a:gd name="connsiteX11" fmla="*/ 0 w 272262"/>
                <a:gd name="connsiteY11" fmla="*/ 36167 h 36166"/>
                <a:gd name="connsiteX12" fmla="*/ 0 w 272262"/>
                <a:gd name="connsiteY12" fmla="*/ 36167 h 36166"/>
                <a:gd name="connsiteX13" fmla="*/ 0 w 272262"/>
                <a:gd name="connsiteY13" fmla="*/ 19035 h 36166"/>
                <a:gd name="connsiteX14" fmla="*/ 0 w 272262"/>
                <a:gd name="connsiteY14" fmla="*/ 19035 h 36166"/>
                <a:gd name="connsiteX15" fmla="*/ 0 w 272262"/>
                <a:gd name="connsiteY15" fmla="*/ 19035 h 36166"/>
                <a:gd name="connsiteX16" fmla="*/ 134227 w 272262"/>
                <a:gd name="connsiteY16" fmla="*/ 952 h 36166"/>
                <a:gd name="connsiteX17" fmla="*/ 134227 w 272262"/>
                <a:gd name="connsiteY17" fmla="*/ 952 h 36166"/>
                <a:gd name="connsiteX18" fmla="*/ 0 w 272262"/>
                <a:gd name="connsiteY18" fmla="*/ 18083 h 36166"/>
                <a:gd name="connsiteX19" fmla="*/ 0 w 272262"/>
                <a:gd name="connsiteY19" fmla="*/ 18083 h 36166"/>
                <a:gd name="connsiteX20" fmla="*/ 0 w 272262"/>
                <a:gd name="connsiteY20" fmla="*/ 35215 h 36166"/>
                <a:gd name="connsiteX21" fmla="*/ 0 w 272262"/>
                <a:gd name="connsiteY21" fmla="*/ 36167 h 36166"/>
                <a:gd name="connsiteX22" fmla="*/ 952 w 272262"/>
                <a:gd name="connsiteY22" fmla="*/ 36167 h 36166"/>
                <a:gd name="connsiteX23" fmla="*/ 135179 w 272262"/>
                <a:gd name="connsiteY23" fmla="*/ 15228 h 36166"/>
                <a:gd name="connsiteX24" fmla="*/ 147555 w 272262"/>
                <a:gd name="connsiteY24" fmla="*/ 15228 h 36166"/>
                <a:gd name="connsiteX25" fmla="*/ 271310 w 272262"/>
                <a:gd name="connsiteY25" fmla="*/ 35215 h 36166"/>
                <a:gd name="connsiteX26" fmla="*/ 272262 w 272262"/>
                <a:gd name="connsiteY26" fmla="*/ 35215 h 36166"/>
                <a:gd name="connsiteX27" fmla="*/ 272262 w 272262"/>
                <a:gd name="connsiteY27" fmla="*/ 19987 h 36166"/>
                <a:gd name="connsiteX28" fmla="*/ 272262 w 272262"/>
                <a:gd name="connsiteY28" fmla="*/ 19987 h 36166"/>
                <a:gd name="connsiteX29" fmla="*/ 272262 w 272262"/>
                <a:gd name="connsiteY29" fmla="*/ 19987 h 36166"/>
                <a:gd name="connsiteX30" fmla="*/ 138035 w 272262"/>
                <a:gd name="connsiteY30" fmla="*/ 0 h 36166"/>
                <a:gd name="connsiteX31" fmla="*/ 134227 w 272262"/>
                <a:gd name="connsiteY31" fmla="*/ 952 h 36166"/>
                <a:gd name="connsiteX32" fmla="*/ 134227 w 272262"/>
                <a:gd name="connsiteY32" fmla="*/ 952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2262" h="36166">
                  <a:moveTo>
                    <a:pt x="134227" y="952"/>
                  </a:moveTo>
                  <a:lnTo>
                    <a:pt x="137083" y="952"/>
                  </a:lnTo>
                  <a:cubicBezTo>
                    <a:pt x="192297" y="952"/>
                    <a:pt x="249415" y="9517"/>
                    <a:pt x="271310" y="20939"/>
                  </a:cubicBezTo>
                  <a:lnTo>
                    <a:pt x="271310" y="20939"/>
                  </a:lnTo>
                  <a:lnTo>
                    <a:pt x="271310" y="20939"/>
                  </a:lnTo>
                  <a:lnTo>
                    <a:pt x="271310" y="35215"/>
                  </a:lnTo>
                  <a:lnTo>
                    <a:pt x="271310" y="35215"/>
                  </a:lnTo>
                  <a:lnTo>
                    <a:pt x="271310" y="35215"/>
                  </a:lnTo>
                  <a:cubicBezTo>
                    <a:pt x="253223" y="24745"/>
                    <a:pt x="204673" y="15228"/>
                    <a:pt x="146603" y="15228"/>
                  </a:cubicBezTo>
                  <a:cubicBezTo>
                    <a:pt x="142795" y="15228"/>
                    <a:pt x="138035" y="15228"/>
                    <a:pt x="134227" y="15228"/>
                  </a:cubicBezTo>
                  <a:cubicBezTo>
                    <a:pt x="82821" y="15228"/>
                    <a:pt x="27607" y="20939"/>
                    <a:pt x="0" y="36167"/>
                  </a:cubicBezTo>
                  <a:lnTo>
                    <a:pt x="0" y="36167"/>
                  </a:lnTo>
                  <a:lnTo>
                    <a:pt x="0" y="36167"/>
                  </a:lnTo>
                  <a:lnTo>
                    <a:pt x="0" y="19035"/>
                  </a:lnTo>
                  <a:lnTo>
                    <a:pt x="0" y="19035"/>
                  </a:lnTo>
                  <a:lnTo>
                    <a:pt x="0" y="19035"/>
                  </a:lnTo>
                  <a:cubicBezTo>
                    <a:pt x="23799" y="6662"/>
                    <a:pt x="86629" y="952"/>
                    <a:pt x="134227" y="952"/>
                  </a:cubicBezTo>
                  <a:lnTo>
                    <a:pt x="134227" y="952"/>
                  </a:lnTo>
                  <a:cubicBezTo>
                    <a:pt x="85677" y="0"/>
                    <a:pt x="22847" y="6662"/>
                    <a:pt x="0" y="18083"/>
                  </a:cubicBezTo>
                  <a:lnTo>
                    <a:pt x="0" y="18083"/>
                  </a:lnTo>
                  <a:lnTo>
                    <a:pt x="0" y="35215"/>
                  </a:lnTo>
                  <a:lnTo>
                    <a:pt x="0" y="36167"/>
                  </a:lnTo>
                  <a:lnTo>
                    <a:pt x="952" y="36167"/>
                  </a:lnTo>
                  <a:cubicBezTo>
                    <a:pt x="28559" y="20939"/>
                    <a:pt x="83773" y="15228"/>
                    <a:pt x="135179" y="15228"/>
                  </a:cubicBezTo>
                  <a:cubicBezTo>
                    <a:pt x="138987" y="15228"/>
                    <a:pt x="143747" y="15228"/>
                    <a:pt x="147555" y="15228"/>
                  </a:cubicBezTo>
                  <a:cubicBezTo>
                    <a:pt x="205625" y="15228"/>
                    <a:pt x="254175" y="25697"/>
                    <a:pt x="271310" y="35215"/>
                  </a:cubicBezTo>
                  <a:lnTo>
                    <a:pt x="272262" y="35215"/>
                  </a:lnTo>
                  <a:lnTo>
                    <a:pt x="272262" y="19987"/>
                  </a:lnTo>
                  <a:lnTo>
                    <a:pt x="272262" y="19987"/>
                  </a:lnTo>
                  <a:lnTo>
                    <a:pt x="272262" y="19987"/>
                  </a:lnTo>
                  <a:cubicBezTo>
                    <a:pt x="250367" y="8566"/>
                    <a:pt x="193249" y="0"/>
                    <a:pt x="138035" y="0"/>
                  </a:cubicBezTo>
                  <a:lnTo>
                    <a:pt x="134227" y="952"/>
                  </a:lnTo>
                  <a:lnTo>
                    <a:pt x="134227"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3" name="Freeform 35">
              <a:extLst>
                <a:ext uri="{FF2B5EF4-FFF2-40B4-BE49-F238E27FC236}">
                  <a16:creationId xmlns:a16="http://schemas.microsoft.com/office/drawing/2014/main" id="{672F508D-4EA3-BF77-B54F-1D61299DEDDD}"/>
                </a:ext>
              </a:extLst>
            </p:cNvPr>
            <p:cNvSpPr/>
            <p:nvPr/>
          </p:nvSpPr>
          <p:spPr>
            <a:xfrm>
              <a:off x="4125400" y="5833199"/>
              <a:ext cx="274166" cy="39021"/>
            </a:xfrm>
            <a:custGeom>
              <a:avLst/>
              <a:gdLst>
                <a:gd name="connsiteX0" fmla="*/ 136131 w 274166"/>
                <a:gd name="connsiteY0" fmla="*/ 0 h 39021"/>
                <a:gd name="connsiteX1" fmla="*/ 220856 w 274166"/>
                <a:gd name="connsiteY1" fmla="*/ 5710 h 39021"/>
                <a:gd name="connsiteX2" fmla="*/ 274167 w 274166"/>
                <a:gd name="connsiteY2" fmla="*/ 19986 h 39021"/>
                <a:gd name="connsiteX3" fmla="*/ 274167 w 274166"/>
                <a:gd name="connsiteY3" fmla="*/ 25697 h 39021"/>
                <a:gd name="connsiteX4" fmla="*/ 218952 w 274166"/>
                <a:gd name="connsiteY4" fmla="*/ 8566 h 39021"/>
                <a:gd name="connsiteX5" fmla="*/ 136131 w 274166"/>
                <a:gd name="connsiteY5" fmla="*/ 2855 h 39021"/>
                <a:gd name="connsiteX6" fmla="*/ 51406 w 274166"/>
                <a:gd name="connsiteY6" fmla="*/ 9517 h 39021"/>
                <a:gd name="connsiteX7" fmla="*/ 0 w 274166"/>
                <a:gd name="connsiteY7" fmla="*/ 22842 h 39021"/>
                <a:gd name="connsiteX8" fmla="*/ 0 w 274166"/>
                <a:gd name="connsiteY8" fmla="*/ 18083 h 39021"/>
                <a:gd name="connsiteX9" fmla="*/ 50454 w 274166"/>
                <a:gd name="connsiteY9" fmla="*/ 6662 h 39021"/>
                <a:gd name="connsiteX10" fmla="*/ 136131 w 274166"/>
                <a:gd name="connsiteY10" fmla="*/ 0 h 39021"/>
                <a:gd name="connsiteX11" fmla="*/ 136131 w 274166"/>
                <a:gd name="connsiteY11" fmla="*/ 13324 h 39021"/>
                <a:gd name="connsiteX12" fmla="*/ 223712 w 274166"/>
                <a:gd name="connsiteY12" fmla="*/ 19986 h 39021"/>
                <a:gd name="connsiteX13" fmla="*/ 274167 w 274166"/>
                <a:gd name="connsiteY13" fmla="*/ 34263 h 39021"/>
                <a:gd name="connsiteX14" fmla="*/ 274167 w 274166"/>
                <a:gd name="connsiteY14" fmla="*/ 39021 h 39021"/>
                <a:gd name="connsiteX15" fmla="*/ 223712 w 274166"/>
                <a:gd name="connsiteY15" fmla="*/ 23794 h 39021"/>
                <a:gd name="connsiteX16" fmla="*/ 137083 w 274166"/>
                <a:gd name="connsiteY16" fmla="*/ 18083 h 39021"/>
                <a:gd name="connsiteX17" fmla="*/ 48550 w 274166"/>
                <a:gd name="connsiteY17" fmla="*/ 23794 h 39021"/>
                <a:gd name="connsiteX18" fmla="*/ 952 w 274166"/>
                <a:gd name="connsiteY18" fmla="*/ 39021 h 39021"/>
                <a:gd name="connsiteX19" fmla="*/ 952 w 274166"/>
                <a:gd name="connsiteY19" fmla="*/ 34263 h 39021"/>
                <a:gd name="connsiteX20" fmla="*/ 48550 w 274166"/>
                <a:gd name="connsiteY20" fmla="*/ 19986 h 39021"/>
                <a:gd name="connsiteX21" fmla="*/ 136131 w 274166"/>
                <a:gd name="connsiteY21" fmla="*/ 13324 h 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4166" h="39021">
                  <a:moveTo>
                    <a:pt x="136131" y="0"/>
                  </a:moveTo>
                  <a:cubicBezTo>
                    <a:pt x="166594" y="0"/>
                    <a:pt x="197057" y="1903"/>
                    <a:pt x="220856" y="5710"/>
                  </a:cubicBezTo>
                  <a:cubicBezTo>
                    <a:pt x="239896" y="9517"/>
                    <a:pt x="267503" y="15228"/>
                    <a:pt x="274167" y="19986"/>
                  </a:cubicBezTo>
                  <a:lnTo>
                    <a:pt x="274167" y="25697"/>
                  </a:lnTo>
                  <a:cubicBezTo>
                    <a:pt x="268455" y="19035"/>
                    <a:pt x="238944" y="12373"/>
                    <a:pt x="218952" y="8566"/>
                  </a:cubicBezTo>
                  <a:cubicBezTo>
                    <a:pt x="195153" y="4759"/>
                    <a:pt x="166594" y="2855"/>
                    <a:pt x="136131" y="2855"/>
                  </a:cubicBezTo>
                  <a:cubicBezTo>
                    <a:pt x="103765" y="2855"/>
                    <a:pt x="74254" y="4759"/>
                    <a:pt x="51406" y="9517"/>
                  </a:cubicBezTo>
                  <a:cubicBezTo>
                    <a:pt x="29511" y="13324"/>
                    <a:pt x="5712" y="19035"/>
                    <a:pt x="0" y="22842"/>
                  </a:cubicBezTo>
                  <a:lnTo>
                    <a:pt x="0" y="18083"/>
                  </a:lnTo>
                  <a:cubicBezTo>
                    <a:pt x="8568" y="13324"/>
                    <a:pt x="34271" y="9517"/>
                    <a:pt x="50454" y="6662"/>
                  </a:cubicBezTo>
                  <a:cubicBezTo>
                    <a:pt x="74254" y="1903"/>
                    <a:pt x="103765" y="0"/>
                    <a:pt x="136131" y="0"/>
                  </a:cubicBezTo>
                  <a:moveTo>
                    <a:pt x="136131" y="13324"/>
                  </a:moveTo>
                  <a:cubicBezTo>
                    <a:pt x="168498" y="13324"/>
                    <a:pt x="198961" y="15228"/>
                    <a:pt x="223712" y="19986"/>
                  </a:cubicBezTo>
                  <a:cubicBezTo>
                    <a:pt x="246560" y="24745"/>
                    <a:pt x="271310" y="30456"/>
                    <a:pt x="274167" y="34263"/>
                  </a:cubicBezTo>
                  <a:lnTo>
                    <a:pt x="274167" y="39021"/>
                  </a:lnTo>
                  <a:cubicBezTo>
                    <a:pt x="266551" y="34263"/>
                    <a:pt x="247511" y="28552"/>
                    <a:pt x="223712" y="23794"/>
                  </a:cubicBezTo>
                  <a:cubicBezTo>
                    <a:pt x="198961" y="19035"/>
                    <a:pt x="168498" y="17131"/>
                    <a:pt x="137083" y="18083"/>
                  </a:cubicBezTo>
                  <a:cubicBezTo>
                    <a:pt x="100908" y="18083"/>
                    <a:pt x="73302" y="19986"/>
                    <a:pt x="48550" y="23794"/>
                  </a:cubicBezTo>
                  <a:cubicBezTo>
                    <a:pt x="22847" y="28552"/>
                    <a:pt x="4760" y="35214"/>
                    <a:pt x="952" y="39021"/>
                  </a:cubicBezTo>
                  <a:lnTo>
                    <a:pt x="952" y="34263"/>
                  </a:lnTo>
                  <a:cubicBezTo>
                    <a:pt x="9520" y="29504"/>
                    <a:pt x="25703" y="24745"/>
                    <a:pt x="48550" y="19986"/>
                  </a:cubicBezTo>
                  <a:cubicBezTo>
                    <a:pt x="72350" y="14276"/>
                    <a:pt x="100908" y="13324"/>
                    <a:pt x="136131" y="1332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4" name="Freeform 36">
              <a:extLst>
                <a:ext uri="{FF2B5EF4-FFF2-40B4-BE49-F238E27FC236}">
                  <a16:creationId xmlns:a16="http://schemas.microsoft.com/office/drawing/2014/main" id="{AA391F84-D146-8A25-6887-E5BA1EBE6F45}"/>
                </a:ext>
              </a:extLst>
            </p:cNvPr>
            <p:cNvSpPr/>
            <p:nvPr/>
          </p:nvSpPr>
          <p:spPr>
            <a:xfrm>
              <a:off x="4124448" y="5832962"/>
              <a:ext cx="276070" cy="39259"/>
            </a:xfrm>
            <a:custGeom>
              <a:avLst/>
              <a:gdLst>
                <a:gd name="connsiteX0" fmla="*/ 137083 w 276070"/>
                <a:gd name="connsiteY0" fmla="*/ 238 h 39259"/>
                <a:gd name="connsiteX1" fmla="*/ 138987 w 276070"/>
                <a:gd name="connsiteY1" fmla="*/ 238 h 39259"/>
                <a:gd name="connsiteX2" fmla="*/ 220856 w 276070"/>
                <a:gd name="connsiteY2" fmla="*/ 5948 h 39259"/>
                <a:gd name="connsiteX3" fmla="*/ 274166 w 276070"/>
                <a:gd name="connsiteY3" fmla="*/ 20224 h 39259"/>
                <a:gd name="connsiteX4" fmla="*/ 274166 w 276070"/>
                <a:gd name="connsiteY4" fmla="*/ 20224 h 39259"/>
                <a:gd name="connsiteX5" fmla="*/ 274166 w 276070"/>
                <a:gd name="connsiteY5" fmla="*/ 20224 h 39259"/>
                <a:gd name="connsiteX6" fmla="*/ 274166 w 276070"/>
                <a:gd name="connsiteY6" fmla="*/ 25935 h 39259"/>
                <a:gd name="connsiteX7" fmla="*/ 274166 w 276070"/>
                <a:gd name="connsiteY7" fmla="*/ 25935 h 39259"/>
                <a:gd name="connsiteX8" fmla="*/ 274166 w 276070"/>
                <a:gd name="connsiteY8" fmla="*/ 25935 h 39259"/>
                <a:gd name="connsiteX9" fmla="*/ 218952 w 276070"/>
                <a:gd name="connsiteY9" fmla="*/ 8804 h 39259"/>
                <a:gd name="connsiteX10" fmla="*/ 136131 w 276070"/>
                <a:gd name="connsiteY10" fmla="*/ 3093 h 39259"/>
                <a:gd name="connsiteX11" fmla="*/ 51406 w 276070"/>
                <a:gd name="connsiteY11" fmla="*/ 9755 h 39259"/>
                <a:gd name="connsiteX12" fmla="*/ 0 w 276070"/>
                <a:gd name="connsiteY12" fmla="*/ 23080 h 39259"/>
                <a:gd name="connsiteX13" fmla="*/ 0 w 276070"/>
                <a:gd name="connsiteY13" fmla="*/ 23080 h 39259"/>
                <a:gd name="connsiteX14" fmla="*/ 0 w 276070"/>
                <a:gd name="connsiteY14" fmla="*/ 23080 h 39259"/>
                <a:gd name="connsiteX15" fmla="*/ 0 w 276070"/>
                <a:gd name="connsiteY15" fmla="*/ 18321 h 39259"/>
                <a:gd name="connsiteX16" fmla="*/ 0 w 276070"/>
                <a:gd name="connsiteY16" fmla="*/ 18321 h 39259"/>
                <a:gd name="connsiteX17" fmla="*/ 0 w 276070"/>
                <a:gd name="connsiteY17" fmla="*/ 18321 h 39259"/>
                <a:gd name="connsiteX18" fmla="*/ 50454 w 276070"/>
                <a:gd name="connsiteY18" fmla="*/ 6900 h 39259"/>
                <a:gd name="connsiteX19" fmla="*/ 137083 w 276070"/>
                <a:gd name="connsiteY19" fmla="*/ 238 h 39259"/>
                <a:gd name="connsiteX20" fmla="*/ 137083 w 276070"/>
                <a:gd name="connsiteY20" fmla="*/ 238 h 39259"/>
                <a:gd name="connsiteX21" fmla="*/ 51406 w 276070"/>
                <a:gd name="connsiteY21" fmla="*/ 5948 h 39259"/>
                <a:gd name="connsiteX22" fmla="*/ 0 w 276070"/>
                <a:gd name="connsiteY22" fmla="*/ 18321 h 39259"/>
                <a:gd name="connsiteX23" fmla="*/ 0 w 276070"/>
                <a:gd name="connsiteY23" fmla="*/ 18321 h 39259"/>
                <a:gd name="connsiteX24" fmla="*/ 0 w 276070"/>
                <a:gd name="connsiteY24" fmla="*/ 23080 h 39259"/>
                <a:gd name="connsiteX25" fmla="*/ 0 w 276070"/>
                <a:gd name="connsiteY25" fmla="*/ 24032 h 39259"/>
                <a:gd name="connsiteX26" fmla="*/ 952 w 276070"/>
                <a:gd name="connsiteY26" fmla="*/ 24032 h 39259"/>
                <a:gd name="connsiteX27" fmla="*/ 52358 w 276070"/>
                <a:gd name="connsiteY27" fmla="*/ 10707 h 39259"/>
                <a:gd name="connsiteX28" fmla="*/ 137083 w 276070"/>
                <a:gd name="connsiteY28" fmla="*/ 4045 h 39259"/>
                <a:gd name="connsiteX29" fmla="*/ 219904 w 276070"/>
                <a:gd name="connsiteY29" fmla="*/ 9755 h 39259"/>
                <a:gd name="connsiteX30" fmla="*/ 274166 w 276070"/>
                <a:gd name="connsiteY30" fmla="*/ 26887 h 39259"/>
                <a:gd name="connsiteX31" fmla="*/ 275118 w 276070"/>
                <a:gd name="connsiteY31" fmla="*/ 27839 h 39259"/>
                <a:gd name="connsiteX32" fmla="*/ 275118 w 276070"/>
                <a:gd name="connsiteY32" fmla="*/ 21176 h 39259"/>
                <a:gd name="connsiteX33" fmla="*/ 275118 w 276070"/>
                <a:gd name="connsiteY33" fmla="*/ 21176 h 39259"/>
                <a:gd name="connsiteX34" fmla="*/ 275118 w 276070"/>
                <a:gd name="connsiteY34" fmla="*/ 21176 h 39259"/>
                <a:gd name="connsiteX35" fmla="*/ 221808 w 276070"/>
                <a:gd name="connsiteY35" fmla="*/ 6900 h 39259"/>
                <a:gd name="connsiteX36" fmla="*/ 138987 w 276070"/>
                <a:gd name="connsiteY36" fmla="*/ 1189 h 39259"/>
                <a:gd name="connsiteX37" fmla="*/ 137083 w 276070"/>
                <a:gd name="connsiteY37" fmla="*/ 238 h 39259"/>
                <a:gd name="connsiteX38" fmla="*/ 137083 w 276070"/>
                <a:gd name="connsiteY38" fmla="*/ 238 h 39259"/>
                <a:gd name="connsiteX39" fmla="*/ 137083 w 276070"/>
                <a:gd name="connsiteY39" fmla="*/ 13562 h 39259"/>
                <a:gd name="connsiteX40" fmla="*/ 137083 w 276070"/>
                <a:gd name="connsiteY40" fmla="*/ 13562 h 39259"/>
                <a:gd name="connsiteX41" fmla="*/ 138987 w 276070"/>
                <a:gd name="connsiteY41" fmla="*/ 13562 h 39259"/>
                <a:gd name="connsiteX42" fmla="*/ 224664 w 276070"/>
                <a:gd name="connsiteY42" fmla="*/ 20224 h 39259"/>
                <a:gd name="connsiteX43" fmla="*/ 275118 w 276070"/>
                <a:gd name="connsiteY43" fmla="*/ 34501 h 39259"/>
                <a:gd name="connsiteX44" fmla="*/ 275118 w 276070"/>
                <a:gd name="connsiteY44" fmla="*/ 34501 h 39259"/>
                <a:gd name="connsiteX45" fmla="*/ 275118 w 276070"/>
                <a:gd name="connsiteY45" fmla="*/ 34501 h 39259"/>
                <a:gd name="connsiteX46" fmla="*/ 275118 w 276070"/>
                <a:gd name="connsiteY46" fmla="*/ 39259 h 39259"/>
                <a:gd name="connsiteX47" fmla="*/ 275118 w 276070"/>
                <a:gd name="connsiteY47" fmla="*/ 39259 h 39259"/>
                <a:gd name="connsiteX48" fmla="*/ 275118 w 276070"/>
                <a:gd name="connsiteY48" fmla="*/ 39259 h 39259"/>
                <a:gd name="connsiteX49" fmla="*/ 224664 w 276070"/>
                <a:gd name="connsiteY49" fmla="*/ 24032 h 39259"/>
                <a:gd name="connsiteX50" fmla="*/ 139939 w 276070"/>
                <a:gd name="connsiteY50" fmla="*/ 18321 h 39259"/>
                <a:gd name="connsiteX51" fmla="*/ 137083 w 276070"/>
                <a:gd name="connsiteY51" fmla="*/ 18321 h 39259"/>
                <a:gd name="connsiteX52" fmla="*/ 134227 w 276070"/>
                <a:gd name="connsiteY52" fmla="*/ 18321 h 39259"/>
                <a:gd name="connsiteX53" fmla="*/ 49502 w 276070"/>
                <a:gd name="connsiteY53" fmla="*/ 24032 h 39259"/>
                <a:gd name="connsiteX54" fmla="*/ 952 w 276070"/>
                <a:gd name="connsiteY54" fmla="*/ 39259 h 39259"/>
                <a:gd name="connsiteX55" fmla="*/ 952 w 276070"/>
                <a:gd name="connsiteY55" fmla="*/ 39259 h 39259"/>
                <a:gd name="connsiteX56" fmla="*/ 952 w 276070"/>
                <a:gd name="connsiteY56" fmla="*/ 39259 h 39259"/>
                <a:gd name="connsiteX57" fmla="*/ 952 w 276070"/>
                <a:gd name="connsiteY57" fmla="*/ 34501 h 39259"/>
                <a:gd name="connsiteX58" fmla="*/ 952 w 276070"/>
                <a:gd name="connsiteY58" fmla="*/ 34501 h 39259"/>
                <a:gd name="connsiteX59" fmla="*/ 952 w 276070"/>
                <a:gd name="connsiteY59" fmla="*/ 34501 h 39259"/>
                <a:gd name="connsiteX60" fmla="*/ 48550 w 276070"/>
                <a:gd name="connsiteY60" fmla="*/ 20224 h 39259"/>
                <a:gd name="connsiteX61" fmla="*/ 137083 w 276070"/>
                <a:gd name="connsiteY61" fmla="*/ 13562 h 39259"/>
                <a:gd name="connsiteX62" fmla="*/ 137083 w 276070"/>
                <a:gd name="connsiteY62" fmla="*/ 13562 h 39259"/>
                <a:gd name="connsiteX63" fmla="*/ 137083 w 276070"/>
                <a:gd name="connsiteY63" fmla="*/ 13562 h 39259"/>
                <a:gd name="connsiteX64" fmla="*/ 48550 w 276070"/>
                <a:gd name="connsiteY64" fmla="*/ 19273 h 39259"/>
                <a:gd name="connsiteX65" fmla="*/ 952 w 276070"/>
                <a:gd name="connsiteY65" fmla="*/ 33549 h 39259"/>
                <a:gd name="connsiteX66" fmla="*/ 952 w 276070"/>
                <a:gd name="connsiteY66" fmla="*/ 33549 h 39259"/>
                <a:gd name="connsiteX67" fmla="*/ 952 w 276070"/>
                <a:gd name="connsiteY67" fmla="*/ 38308 h 39259"/>
                <a:gd name="connsiteX68" fmla="*/ 952 w 276070"/>
                <a:gd name="connsiteY68" fmla="*/ 39259 h 39259"/>
                <a:gd name="connsiteX69" fmla="*/ 1904 w 276070"/>
                <a:gd name="connsiteY69" fmla="*/ 39259 h 39259"/>
                <a:gd name="connsiteX70" fmla="*/ 49502 w 276070"/>
                <a:gd name="connsiteY70" fmla="*/ 24032 h 39259"/>
                <a:gd name="connsiteX71" fmla="*/ 134227 w 276070"/>
                <a:gd name="connsiteY71" fmla="*/ 18321 h 39259"/>
                <a:gd name="connsiteX72" fmla="*/ 137083 w 276070"/>
                <a:gd name="connsiteY72" fmla="*/ 18321 h 39259"/>
                <a:gd name="connsiteX73" fmla="*/ 139939 w 276070"/>
                <a:gd name="connsiteY73" fmla="*/ 18321 h 39259"/>
                <a:gd name="connsiteX74" fmla="*/ 224664 w 276070"/>
                <a:gd name="connsiteY74" fmla="*/ 24032 h 39259"/>
                <a:gd name="connsiteX75" fmla="*/ 275118 w 276070"/>
                <a:gd name="connsiteY75" fmla="*/ 39259 h 39259"/>
                <a:gd name="connsiteX76" fmla="*/ 276070 w 276070"/>
                <a:gd name="connsiteY76" fmla="*/ 39259 h 39259"/>
                <a:gd name="connsiteX77" fmla="*/ 276070 w 276070"/>
                <a:gd name="connsiteY77" fmla="*/ 34501 h 39259"/>
                <a:gd name="connsiteX78" fmla="*/ 276070 w 276070"/>
                <a:gd name="connsiteY78" fmla="*/ 34501 h 39259"/>
                <a:gd name="connsiteX79" fmla="*/ 276070 w 276070"/>
                <a:gd name="connsiteY79" fmla="*/ 34501 h 39259"/>
                <a:gd name="connsiteX80" fmla="*/ 225616 w 276070"/>
                <a:gd name="connsiteY80" fmla="*/ 20224 h 39259"/>
                <a:gd name="connsiteX81" fmla="*/ 139939 w 276070"/>
                <a:gd name="connsiteY81" fmla="*/ 13562 h 39259"/>
                <a:gd name="connsiteX82" fmla="*/ 137083 w 276070"/>
                <a:gd name="connsiteY82" fmla="*/ 13562 h 39259"/>
                <a:gd name="connsiteX83" fmla="*/ 137083 w 276070"/>
                <a:gd name="connsiteY83" fmla="*/ 13562 h 3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76070" h="39259">
                  <a:moveTo>
                    <a:pt x="137083" y="238"/>
                  </a:moveTo>
                  <a:lnTo>
                    <a:pt x="138987" y="238"/>
                  </a:lnTo>
                  <a:cubicBezTo>
                    <a:pt x="168498" y="238"/>
                    <a:pt x="198009" y="2141"/>
                    <a:pt x="220856" y="5948"/>
                  </a:cubicBezTo>
                  <a:cubicBezTo>
                    <a:pt x="238943" y="9755"/>
                    <a:pt x="267502" y="15466"/>
                    <a:pt x="274166" y="20224"/>
                  </a:cubicBezTo>
                  <a:lnTo>
                    <a:pt x="274166" y="20224"/>
                  </a:lnTo>
                  <a:lnTo>
                    <a:pt x="274166" y="20224"/>
                  </a:lnTo>
                  <a:lnTo>
                    <a:pt x="274166" y="25935"/>
                  </a:lnTo>
                  <a:lnTo>
                    <a:pt x="274166" y="25935"/>
                  </a:lnTo>
                  <a:lnTo>
                    <a:pt x="274166" y="25935"/>
                  </a:lnTo>
                  <a:cubicBezTo>
                    <a:pt x="267502" y="19273"/>
                    <a:pt x="238943" y="12611"/>
                    <a:pt x="218952" y="8804"/>
                  </a:cubicBezTo>
                  <a:cubicBezTo>
                    <a:pt x="195153" y="4997"/>
                    <a:pt x="166594" y="3093"/>
                    <a:pt x="136131" y="3093"/>
                  </a:cubicBezTo>
                  <a:cubicBezTo>
                    <a:pt x="103764" y="3093"/>
                    <a:pt x="74253" y="4997"/>
                    <a:pt x="51406" y="9755"/>
                  </a:cubicBezTo>
                  <a:cubicBezTo>
                    <a:pt x="29511" y="14514"/>
                    <a:pt x="5712" y="19273"/>
                    <a:pt x="0" y="23080"/>
                  </a:cubicBezTo>
                  <a:lnTo>
                    <a:pt x="0" y="23080"/>
                  </a:lnTo>
                  <a:lnTo>
                    <a:pt x="0" y="23080"/>
                  </a:lnTo>
                  <a:lnTo>
                    <a:pt x="0" y="18321"/>
                  </a:lnTo>
                  <a:lnTo>
                    <a:pt x="0" y="18321"/>
                  </a:lnTo>
                  <a:lnTo>
                    <a:pt x="0" y="18321"/>
                  </a:lnTo>
                  <a:cubicBezTo>
                    <a:pt x="8568" y="13562"/>
                    <a:pt x="34271" y="9755"/>
                    <a:pt x="50454" y="6900"/>
                  </a:cubicBezTo>
                  <a:cubicBezTo>
                    <a:pt x="75205" y="2141"/>
                    <a:pt x="104716" y="238"/>
                    <a:pt x="137083" y="238"/>
                  </a:cubicBezTo>
                  <a:lnTo>
                    <a:pt x="137083" y="238"/>
                  </a:lnTo>
                  <a:cubicBezTo>
                    <a:pt x="104716" y="-714"/>
                    <a:pt x="75205" y="1189"/>
                    <a:pt x="51406" y="5948"/>
                  </a:cubicBezTo>
                  <a:cubicBezTo>
                    <a:pt x="34271" y="9755"/>
                    <a:pt x="8568" y="13562"/>
                    <a:pt x="0" y="18321"/>
                  </a:cubicBezTo>
                  <a:lnTo>
                    <a:pt x="0" y="18321"/>
                  </a:lnTo>
                  <a:lnTo>
                    <a:pt x="0" y="23080"/>
                  </a:lnTo>
                  <a:lnTo>
                    <a:pt x="0" y="24032"/>
                  </a:lnTo>
                  <a:lnTo>
                    <a:pt x="952" y="24032"/>
                  </a:lnTo>
                  <a:cubicBezTo>
                    <a:pt x="6664" y="20224"/>
                    <a:pt x="30463" y="15466"/>
                    <a:pt x="52358" y="10707"/>
                  </a:cubicBezTo>
                  <a:cubicBezTo>
                    <a:pt x="75205" y="5948"/>
                    <a:pt x="104716" y="4045"/>
                    <a:pt x="137083" y="4045"/>
                  </a:cubicBezTo>
                  <a:cubicBezTo>
                    <a:pt x="167546" y="4045"/>
                    <a:pt x="197057" y="5948"/>
                    <a:pt x="219904" y="9755"/>
                  </a:cubicBezTo>
                  <a:cubicBezTo>
                    <a:pt x="239895" y="13562"/>
                    <a:pt x="268454" y="20224"/>
                    <a:pt x="274166" y="26887"/>
                  </a:cubicBezTo>
                  <a:lnTo>
                    <a:pt x="275118" y="27839"/>
                  </a:lnTo>
                  <a:lnTo>
                    <a:pt x="275118" y="21176"/>
                  </a:lnTo>
                  <a:lnTo>
                    <a:pt x="275118" y="21176"/>
                  </a:lnTo>
                  <a:lnTo>
                    <a:pt x="275118" y="21176"/>
                  </a:lnTo>
                  <a:cubicBezTo>
                    <a:pt x="268454" y="15466"/>
                    <a:pt x="239895" y="9755"/>
                    <a:pt x="221808" y="6900"/>
                  </a:cubicBezTo>
                  <a:cubicBezTo>
                    <a:pt x="198961" y="3093"/>
                    <a:pt x="169450" y="1189"/>
                    <a:pt x="138987" y="1189"/>
                  </a:cubicBezTo>
                  <a:lnTo>
                    <a:pt x="137083" y="238"/>
                  </a:lnTo>
                  <a:lnTo>
                    <a:pt x="137083" y="238"/>
                  </a:lnTo>
                  <a:close/>
                  <a:moveTo>
                    <a:pt x="137083" y="13562"/>
                  </a:moveTo>
                  <a:lnTo>
                    <a:pt x="137083" y="13562"/>
                  </a:lnTo>
                  <a:lnTo>
                    <a:pt x="138987" y="13562"/>
                  </a:lnTo>
                  <a:cubicBezTo>
                    <a:pt x="170402" y="13562"/>
                    <a:pt x="199913" y="15466"/>
                    <a:pt x="224664" y="20224"/>
                  </a:cubicBezTo>
                  <a:cubicBezTo>
                    <a:pt x="247511" y="24983"/>
                    <a:pt x="272262" y="31645"/>
                    <a:pt x="275118" y="34501"/>
                  </a:cubicBezTo>
                  <a:lnTo>
                    <a:pt x="275118" y="34501"/>
                  </a:lnTo>
                  <a:lnTo>
                    <a:pt x="275118" y="34501"/>
                  </a:lnTo>
                  <a:lnTo>
                    <a:pt x="275118" y="39259"/>
                  </a:lnTo>
                  <a:lnTo>
                    <a:pt x="275118" y="39259"/>
                  </a:lnTo>
                  <a:lnTo>
                    <a:pt x="275118" y="39259"/>
                  </a:lnTo>
                  <a:cubicBezTo>
                    <a:pt x="267502" y="34501"/>
                    <a:pt x="248463" y="28790"/>
                    <a:pt x="224664" y="24032"/>
                  </a:cubicBezTo>
                  <a:cubicBezTo>
                    <a:pt x="200865" y="19273"/>
                    <a:pt x="171354" y="18321"/>
                    <a:pt x="139939" y="18321"/>
                  </a:cubicBezTo>
                  <a:lnTo>
                    <a:pt x="137083" y="18321"/>
                  </a:lnTo>
                  <a:lnTo>
                    <a:pt x="134227" y="18321"/>
                  </a:lnTo>
                  <a:cubicBezTo>
                    <a:pt x="99956" y="18321"/>
                    <a:pt x="72349" y="20224"/>
                    <a:pt x="49502" y="24032"/>
                  </a:cubicBezTo>
                  <a:cubicBezTo>
                    <a:pt x="23799" y="28790"/>
                    <a:pt x="5712" y="35452"/>
                    <a:pt x="952" y="39259"/>
                  </a:cubicBezTo>
                  <a:lnTo>
                    <a:pt x="952" y="39259"/>
                  </a:lnTo>
                  <a:lnTo>
                    <a:pt x="952" y="39259"/>
                  </a:lnTo>
                  <a:lnTo>
                    <a:pt x="952" y="34501"/>
                  </a:lnTo>
                  <a:lnTo>
                    <a:pt x="952" y="34501"/>
                  </a:lnTo>
                  <a:lnTo>
                    <a:pt x="952" y="34501"/>
                  </a:lnTo>
                  <a:cubicBezTo>
                    <a:pt x="9520" y="29742"/>
                    <a:pt x="25703" y="24983"/>
                    <a:pt x="48550" y="20224"/>
                  </a:cubicBezTo>
                  <a:cubicBezTo>
                    <a:pt x="73301" y="15466"/>
                    <a:pt x="101860" y="13562"/>
                    <a:pt x="137083" y="13562"/>
                  </a:cubicBezTo>
                  <a:lnTo>
                    <a:pt x="137083" y="13562"/>
                  </a:lnTo>
                  <a:lnTo>
                    <a:pt x="137083" y="13562"/>
                  </a:lnTo>
                  <a:cubicBezTo>
                    <a:pt x="101860" y="13562"/>
                    <a:pt x="73301" y="14514"/>
                    <a:pt x="48550" y="19273"/>
                  </a:cubicBezTo>
                  <a:cubicBezTo>
                    <a:pt x="25703" y="23080"/>
                    <a:pt x="9520" y="28790"/>
                    <a:pt x="952" y="33549"/>
                  </a:cubicBezTo>
                  <a:lnTo>
                    <a:pt x="952" y="33549"/>
                  </a:lnTo>
                  <a:lnTo>
                    <a:pt x="952" y="38308"/>
                  </a:lnTo>
                  <a:lnTo>
                    <a:pt x="952" y="39259"/>
                  </a:lnTo>
                  <a:lnTo>
                    <a:pt x="1904" y="39259"/>
                  </a:lnTo>
                  <a:cubicBezTo>
                    <a:pt x="5712" y="36404"/>
                    <a:pt x="24751" y="28790"/>
                    <a:pt x="49502" y="24032"/>
                  </a:cubicBezTo>
                  <a:cubicBezTo>
                    <a:pt x="73301" y="20224"/>
                    <a:pt x="99956" y="18321"/>
                    <a:pt x="134227" y="18321"/>
                  </a:cubicBezTo>
                  <a:lnTo>
                    <a:pt x="137083" y="18321"/>
                  </a:lnTo>
                  <a:lnTo>
                    <a:pt x="139939" y="18321"/>
                  </a:lnTo>
                  <a:cubicBezTo>
                    <a:pt x="171354" y="18321"/>
                    <a:pt x="200865" y="20224"/>
                    <a:pt x="224664" y="24032"/>
                  </a:cubicBezTo>
                  <a:cubicBezTo>
                    <a:pt x="248463" y="28790"/>
                    <a:pt x="267502" y="34501"/>
                    <a:pt x="275118" y="39259"/>
                  </a:cubicBezTo>
                  <a:lnTo>
                    <a:pt x="276070" y="39259"/>
                  </a:lnTo>
                  <a:lnTo>
                    <a:pt x="276070" y="34501"/>
                  </a:lnTo>
                  <a:lnTo>
                    <a:pt x="276070" y="34501"/>
                  </a:lnTo>
                  <a:lnTo>
                    <a:pt x="276070" y="34501"/>
                  </a:lnTo>
                  <a:cubicBezTo>
                    <a:pt x="272262" y="30694"/>
                    <a:pt x="248463" y="24032"/>
                    <a:pt x="225616" y="20224"/>
                  </a:cubicBezTo>
                  <a:cubicBezTo>
                    <a:pt x="201817" y="15466"/>
                    <a:pt x="171354" y="13562"/>
                    <a:pt x="139939" y="13562"/>
                  </a:cubicBezTo>
                  <a:lnTo>
                    <a:pt x="137083" y="13562"/>
                  </a:lnTo>
                  <a:lnTo>
                    <a:pt x="137083" y="135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5" name="Freeform 37">
              <a:extLst>
                <a:ext uri="{FF2B5EF4-FFF2-40B4-BE49-F238E27FC236}">
                  <a16:creationId xmlns:a16="http://schemas.microsoft.com/office/drawing/2014/main" id="{B05C2322-10E6-D0C2-E9E2-5644CF8CB32F}"/>
                </a:ext>
              </a:extLst>
            </p:cNvPr>
            <p:cNvSpPr/>
            <p:nvPr/>
          </p:nvSpPr>
          <p:spPr>
            <a:xfrm>
              <a:off x="4141584" y="5771336"/>
              <a:ext cx="241799" cy="29503"/>
            </a:xfrm>
            <a:custGeom>
              <a:avLst/>
              <a:gdLst>
                <a:gd name="connsiteX0" fmla="*/ 119948 w 241799"/>
                <a:gd name="connsiteY0" fmla="*/ 0 h 29503"/>
                <a:gd name="connsiteX1" fmla="*/ 234184 w 241799"/>
                <a:gd name="connsiteY1" fmla="*/ 17131 h 29503"/>
                <a:gd name="connsiteX2" fmla="*/ 241799 w 241799"/>
                <a:gd name="connsiteY2" fmla="*/ 29504 h 29503"/>
                <a:gd name="connsiteX3" fmla="*/ 119948 w 241799"/>
                <a:gd name="connsiteY3" fmla="*/ 11421 h 29503"/>
                <a:gd name="connsiteX4" fmla="*/ 0 w 241799"/>
                <a:gd name="connsiteY4" fmla="*/ 29504 h 29503"/>
                <a:gd name="connsiteX5" fmla="*/ 8568 w 241799"/>
                <a:gd name="connsiteY5" fmla="*/ 15228 h 29503"/>
                <a:gd name="connsiteX6" fmla="*/ 119948 w 241799"/>
                <a:gd name="connsiteY6" fmla="*/ 0 h 29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3">
                  <a:moveTo>
                    <a:pt x="119948" y="0"/>
                  </a:moveTo>
                  <a:cubicBezTo>
                    <a:pt x="170402" y="0"/>
                    <a:pt x="214192" y="6662"/>
                    <a:pt x="234184" y="17131"/>
                  </a:cubicBezTo>
                  <a:lnTo>
                    <a:pt x="241799" y="29504"/>
                  </a:lnTo>
                  <a:cubicBezTo>
                    <a:pt x="224664" y="19986"/>
                    <a:pt x="177066" y="10469"/>
                    <a:pt x="119948" y="11421"/>
                  </a:cubicBezTo>
                  <a:cubicBezTo>
                    <a:pt x="73302" y="11421"/>
                    <a:pt x="24751" y="16180"/>
                    <a:pt x="0" y="29504"/>
                  </a:cubicBezTo>
                  <a:lnTo>
                    <a:pt x="8568" y="15228"/>
                  </a:lnTo>
                  <a:cubicBezTo>
                    <a:pt x="28559" y="5710"/>
                    <a:pt x="77109" y="0"/>
                    <a:pt x="11994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6" name="Freeform 38">
              <a:extLst>
                <a:ext uri="{FF2B5EF4-FFF2-40B4-BE49-F238E27FC236}">
                  <a16:creationId xmlns:a16="http://schemas.microsoft.com/office/drawing/2014/main" id="{5F6BBA5A-63B6-E9EA-C646-8432775D342E}"/>
                </a:ext>
              </a:extLst>
            </p:cNvPr>
            <p:cNvSpPr/>
            <p:nvPr/>
          </p:nvSpPr>
          <p:spPr>
            <a:xfrm>
              <a:off x="4140632" y="5772185"/>
              <a:ext cx="242751" cy="31510"/>
            </a:xfrm>
            <a:custGeom>
              <a:avLst/>
              <a:gdLst>
                <a:gd name="connsiteX0" fmla="*/ 120900 w 242751"/>
                <a:gd name="connsiteY0" fmla="*/ 103 h 31510"/>
                <a:gd name="connsiteX1" fmla="*/ 123756 w 242751"/>
                <a:gd name="connsiteY1" fmla="*/ 103 h 31510"/>
                <a:gd name="connsiteX2" fmla="*/ 235136 w 242751"/>
                <a:gd name="connsiteY2" fmla="*/ 17234 h 31510"/>
                <a:gd name="connsiteX3" fmla="*/ 242751 w 242751"/>
                <a:gd name="connsiteY3" fmla="*/ 29607 h 31510"/>
                <a:gd name="connsiteX4" fmla="*/ 242751 w 242751"/>
                <a:gd name="connsiteY4" fmla="*/ 29607 h 31510"/>
                <a:gd name="connsiteX5" fmla="*/ 242751 w 242751"/>
                <a:gd name="connsiteY5" fmla="*/ 29607 h 31510"/>
                <a:gd name="connsiteX6" fmla="*/ 132323 w 242751"/>
                <a:gd name="connsiteY6" fmla="*/ 11524 h 31510"/>
                <a:gd name="connsiteX7" fmla="*/ 120900 w 242751"/>
                <a:gd name="connsiteY7" fmla="*/ 11524 h 31510"/>
                <a:gd name="connsiteX8" fmla="*/ 0 w 242751"/>
                <a:gd name="connsiteY8" fmla="*/ 29607 h 31510"/>
                <a:gd name="connsiteX9" fmla="*/ 0 w 242751"/>
                <a:gd name="connsiteY9" fmla="*/ 29607 h 31510"/>
                <a:gd name="connsiteX10" fmla="*/ 0 w 242751"/>
                <a:gd name="connsiteY10" fmla="*/ 29607 h 31510"/>
                <a:gd name="connsiteX11" fmla="*/ 8568 w 242751"/>
                <a:gd name="connsiteY11" fmla="*/ 15331 h 31510"/>
                <a:gd name="connsiteX12" fmla="*/ 120900 w 242751"/>
                <a:gd name="connsiteY12" fmla="*/ 103 h 31510"/>
                <a:gd name="connsiteX13" fmla="*/ 120900 w 242751"/>
                <a:gd name="connsiteY13" fmla="*/ 103 h 31510"/>
                <a:gd name="connsiteX14" fmla="*/ 9520 w 242751"/>
                <a:gd name="connsiteY14" fmla="*/ 15331 h 31510"/>
                <a:gd name="connsiteX15" fmla="*/ 952 w 242751"/>
                <a:gd name="connsiteY15" fmla="*/ 30559 h 31510"/>
                <a:gd name="connsiteX16" fmla="*/ 0 w 242751"/>
                <a:gd name="connsiteY16" fmla="*/ 31510 h 31510"/>
                <a:gd name="connsiteX17" fmla="*/ 952 w 242751"/>
                <a:gd name="connsiteY17" fmla="*/ 30559 h 31510"/>
                <a:gd name="connsiteX18" fmla="*/ 120900 w 242751"/>
                <a:gd name="connsiteY18" fmla="*/ 12476 h 31510"/>
                <a:gd name="connsiteX19" fmla="*/ 132323 w 242751"/>
                <a:gd name="connsiteY19" fmla="*/ 12476 h 31510"/>
                <a:gd name="connsiteX20" fmla="*/ 241799 w 242751"/>
                <a:gd name="connsiteY20" fmla="*/ 30559 h 31510"/>
                <a:gd name="connsiteX21" fmla="*/ 242751 w 242751"/>
                <a:gd name="connsiteY21" fmla="*/ 31510 h 31510"/>
                <a:gd name="connsiteX22" fmla="*/ 235136 w 242751"/>
                <a:gd name="connsiteY22" fmla="*/ 18186 h 31510"/>
                <a:gd name="connsiteX23" fmla="*/ 122804 w 242751"/>
                <a:gd name="connsiteY23" fmla="*/ 1054 h 31510"/>
                <a:gd name="connsiteX24" fmla="*/ 120900 w 242751"/>
                <a:gd name="connsiteY24" fmla="*/ 103 h 31510"/>
                <a:gd name="connsiteX25" fmla="*/ 120900 w 242751"/>
                <a:gd name="connsiteY25" fmla="*/ 103 h 3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2751" h="31510">
                  <a:moveTo>
                    <a:pt x="120900" y="103"/>
                  </a:moveTo>
                  <a:lnTo>
                    <a:pt x="123756" y="103"/>
                  </a:lnTo>
                  <a:cubicBezTo>
                    <a:pt x="173258" y="103"/>
                    <a:pt x="216096" y="7717"/>
                    <a:pt x="235136" y="17234"/>
                  </a:cubicBezTo>
                  <a:lnTo>
                    <a:pt x="242751" y="29607"/>
                  </a:lnTo>
                  <a:lnTo>
                    <a:pt x="242751" y="29607"/>
                  </a:lnTo>
                  <a:lnTo>
                    <a:pt x="242751" y="29607"/>
                  </a:lnTo>
                  <a:cubicBezTo>
                    <a:pt x="226568" y="21041"/>
                    <a:pt x="183730" y="11524"/>
                    <a:pt x="132323" y="11524"/>
                  </a:cubicBezTo>
                  <a:lnTo>
                    <a:pt x="120900" y="11524"/>
                  </a:lnTo>
                  <a:cubicBezTo>
                    <a:pt x="74254" y="11524"/>
                    <a:pt x="25703" y="16282"/>
                    <a:pt x="0" y="29607"/>
                  </a:cubicBezTo>
                  <a:lnTo>
                    <a:pt x="0" y="29607"/>
                  </a:lnTo>
                  <a:lnTo>
                    <a:pt x="0" y="29607"/>
                  </a:lnTo>
                  <a:lnTo>
                    <a:pt x="8568" y="15331"/>
                  </a:lnTo>
                  <a:cubicBezTo>
                    <a:pt x="29511" y="4861"/>
                    <a:pt x="78061" y="103"/>
                    <a:pt x="120900" y="103"/>
                  </a:cubicBezTo>
                  <a:lnTo>
                    <a:pt x="120900" y="103"/>
                  </a:lnTo>
                  <a:cubicBezTo>
                    <a:pt x="77109" y="-849"/>
                    <a:pt x="29511" y="4861"/>
                    <a:pt x="9520" y="15331"/>
                  </a:cubicBezTo>
                  <a:lnTo>
                    <a:pt x="952" y="30559"/>
                  </a:lnTo>
                  <a:lnTo>
                    <a:pt x="0" y="31510"/>
                  </a:lnTo>
                  <a:lnTo>
                    <a:pt x="952" y="30559"/>
                  </a:lnTo>
                  <a:cubicBezTo>
                    <a:pt x="25703" y="17234"/>
                    <a:pt x="75205" y="12476"/>
                    <a:pt x="120900" y="12476"/>
                  </a:cubicBezTo>
                  <a:lnTo>
                    <a:pt x="132323" y="12476"/>
                  </a:lnTo>
                  <a:cubicBezTo>
                    <a:pt x="183730" y="12476"/>
                    <a:pt x="226568" y="21993"/>
                    <a:pt x="241799" y="30559"/>
                  </a:cubicBezTo>
                  <a:lnTo>
                    <a:pt x="242751" y="31510"/>
                  </a:lnTo>
                  <a:lnTo>
                    <a:pt x="235136" y="18186"/>
                  </a:lnTo>
                  <a:cubicBezTo>
                    <a:pt x="215144" y="7717"/>
                    <a:pt x="172306" y="1054"/>
                    <a:pt x="122804" y="1054"/>
                  </a:cubicBezTo>
                  <a:lnTo>
                    <a:pt x="120900" y="103"/>
                  </a:lnTo>
                  <a:lnTo>
                    <a:pt x="120900" y="10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7" name="Freeform 39">
              <a:extLst>
                <a:ext uri="{FF2B5EF4-FFF2-40B4-BE49-F238E27FC236}">
                  <a16:creationId xmlns:a16="http://schemas.microsoft.com/office/drawing/2014/main" id="{A6A8A1F1-1673-5A59-5CA5-39D4830DFEA1}"/>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8" name="Freeform 40">
              <a:extLst>
                <a:ext uri="{FF2B5EF4-FFF2-40B4-BE49-F238E27FC236}">
                  <a16:creationId xmlns:a16="http://schemas.microsoft.com/office/drawing/2014/main" id="{3F7FC48E-8D3D-3B1F-AFD5-BB49CF5F554B}"/>
                </a:ext>
              </a:extLst>
            </p:cNvPr>
            <p:cNvSpPr/>
            <p:nvPr/>
          </p:nvSpPr>
          <p:spPr>
            <a:xfrm>
              <a:off x="4139680" y="5771093"/>
              <a:ext cx="247511" cy="32601"/>
            </a:xfrm>
            <a:custGeom>
              <a:avLst/>
              <a:gdLst>
                <a:gd name="connsiteX0" fmla="*/ 122804 w 247511"/>
                <a:gd name="connsiteY0" fmla="*/ 243 h 32601"/>
                <a:gd name="connsiteX1" fmla="*/ 123756 w 247511"/>
                <a:gd name="connsiteY1" fmla="*/ 243 h 32601"/>
                <a:gd name="connsiteX2" fmla="*/ 198009 w 247511"/>
                <a:gd name="connsiteY2" fmla="*/ 5953 h 32601"/>
                <a:gd name="connsiteX3" fmla="*/ 237040 w 247511"/>
                <a:gd name="connsiteY3" fmla="*/ 18326 h 32601"/>
                <a:gd name="connsiteX4" fmla="*/ 239896 w 247511"/>
                <a:gd name="connsiteY4" fmla="*/ 23084 h 32601"/>
                <a:gd name="connsiteX5" fmla="*/ 239896 w 247511"/>
                <a:gd name="connsiteY5" fmla="*/ 23084 h 32601"/>
                <a:gd name="connsiteX6" fmla="*/ 239896 w 247511"/>
                <a:gd name="connsiteY6" fmla="*/ 23084 h 32601"/>
                <a:gd name="connsiteX7" fmla="*/ 196105 w 247511"/>
                <a:gd name="connsiteY7" fmla="*/ 7856 h 32601"/>
                <a:gd name="connsiteX8" fmla="*/ 121852 w 247511"/>
                <a:gd name="connsiteY8" fmla="*/ 2146 h 32601"/>
                <a:gd name="connsiteX9" fmla="*/ 45695 w 247511"/>
                <a:gd name="connsiteY9" fmla="*/ 7856 h 32601"/>
                <a:gd name="connsiteX10" fmla="*/ 7616 w 247511"/>
                <a:gd name="connsiteY10" fmla="*/ 19277 h 32601"/>
                <a:gd name="connsiteX11" fmla="*/ 7616 w 247511"/>
                <a:gd name="connsiteY11" fmla="*/ 19277 h 32601"/>
                <a:gd name="connsiteX12" fmla="*/ 7616 w 247511"/>
                <a:gd name="connsiteY12" fmla="*/ 19277 h 32601"/>
                <a:gd name="connsiteX13" fmla="*/ 10472 w 247511"/>
                <a:gd name="connsiteY13" fmla="*/ 15470 h 32601"/>
                <a:gd name="connsiteX14" fmla="*/ 44743 w 247511"/>
                <a:gd name="connsiteY14" fmla="*/ 5001 h 32601"/>
                <a:gd name="connsiteX15" fmla="*/ 122804 w 247511"/>
                <a:gd name="connsiteY15" fmla="*/ 243 h 32601"/>
                <a:gd name="connsiteX16" fmla="*/ 122804 w 247511"/>
                <a:gd name="connsiteY16" fmla="*/ 243 h 32601"/>
                <a:gd name="connsiteX17" fmla="*/ 46647 w 247511"/>
                <a:gd name="connsiteY17" fmla="*/ 5001 h 32601"/>
                <a:gd name="connsiteX18" fmla="*/ 12376 w 247511"/>
                <a:gd name="connsiteY18" fmla="*/ 15470 h 32601"/>
                <a:gd name="connsiteX19" fmla="*/ 9520 w 247511"/>
                <a:gd name="connsiteY19" fmla="*/ 20229 h 32601"/>
                <a:gd name="connsiteX20" fmla="*/ 9520 w 247511"/>
                <a:gd name="connsiteY20" fmla="*/ 20229 h 32601"/>
                <a:gd name="connsiteX21" fmla="*/ 47598 w 247511"/>
                <a:gd name="connsiteY21" fmla="*/ 8808 h 32601"/>
                <a:gd name="connsiteX22" fmla="*/ 123756 w 247511"/>
                <a:gd name="connsiteY22" fmla="*/ 3098 h 32601"/>
                <a:gd name="connsiteX23" fmla="*/ 198009 w 247511"/>
                <a:gd name="connsiteY23" fmla="*/ 8808 h 32601"/>
                <a:gd name="connsiteX24" fmla="*/ 241800 w 247511"/>
                <a:gd name="connsiteY24" fmla="*/ 24036 h 32601"/>
                <a:gd name="connsiteX25" fmla="*/ 242751 w 247511"/>
                <a:gd name="connsiteY25" fmla="*/ 24036 h 32601"/>
                <a:gd name="connsiteX26" fmla="*/ 239896 w 247511"/>
                <a:gd name="connsiteY26" fmla="*/ 19277 h 32601"/>
                <a:gd name="connsiteX27" fmla="*/ 200865 w 247511"/>
                <a:gd name="connsiteY27" fmla="*/ 5953 h 32601"/>
                <a:gd name="connsiteX28" fmla="*/ 126612 w 247511"/>
                <a:gd name="connsiteY28" fmla="*/ 243 h 32601"/>
                <a:gd name="connsiteX29" fmla="*/ 122804 w 247511"/>
                <a:gd name="connsiteY29" fmla="*/ 243 h 32601"/>
                <a:gd name="connsiteX30" fmla="*/ 122804 w 247511"/>
                <a:gd name="connsiteY30" fmla="*/ 243 h 32601"/>
                <a:gd name="connsiteX31" fmla="*/ 122804 w 247511"/>
                <a:gd name="connsiteY31" fmla="*/ 10712 h 32601"/>
                <a:gd name="connsiteX32" fmla="*/ 122804 w 247511"/>
                <a:gd name="connsiteY32" fmla="*/ 10712 h 32601"/>
                <a:gd name="connsiteX33" fmla="*/ 124708 w 247511"/>
                <a:gd name="connsiteY33" fmla="*/ 10712 h 32601"/>
                <a:gd name="connsiteX34" fmla="*/ 200865 w 247511"/>
                <a:gd name="connsiteY34" fmla="*/ 16422 h 32601"/>
                <a:gd name="connsiteX35" fmla="*/ 243703 w 247511"/>
                <a:gd name="connsiteY35" fmla="*/ 28795 h 32601"/>
                <a:gd name="connsiteX36" fmla="*/ 245608 w 247511"/>
                <a:gd name="connsiteY36" fmla="*/ 32602 h 32601"/>
                <a:gd name="connsiteX37" fmla="*/ 245608 w 247511"/>
                <a:gd name="connsiteY37" fmla="*/ 32602 h 32601"/>
                <a:gd name="connsiteX38" fmla="*/ 245608 w 247511"/>
                <a:gd name="connsiteY38" fmla="*/ 32602 h 32601"/>
                <a:gd name="connsiteX39" fmla="*/ 199913 w 247511"/>
                <a:gd name="connsiteY39" fmla="*/ 19277 h 32601"/>
                <a:gd name="connsiteX40" fmla="*/ 124708 w 247511"/>
                <a:gd name="connsiteY40" fmla="*/ 13567 h 32601"/>
                <a:gd name="connsiteX41" fmla="*/ 121852 w 247511"/>
                <a:gd name="connsiteY41" fmla="*/ 13567 h 32601"/>
                <a:gd name="connsiteX42" fmla="*/ 118996 w 247511"/>
                <a:gd name="connsiteY42" fmla="*/ 13567 h 32601"/>
                <a:gd name="connsiteX43" fmla="*/ 42838 w 247511"/>
                <a:gd name="connsiteY43" fmla="*/ 19277 h 32601"/>
                <a:gd name="connsiteX44" fmla="*/ 0 w 247511"/>
                <a:gd name="connsiteY44" fmla="*/ 32602 h 32601"/>
                <a:gd name="connsiteX45" fmla="*/ 0 w 247511"/>
                <a:gd name="connsiteY45" fmla="*/ 32602 h 32601"/>
                <a:gd name="connsiteX46" fmla="*/ 0 w 247511"/>
                <a:gd name="connsiteY46" fmla="*/ 32602 h 32601"/>
                <a:gd name="connsiteX47" fmla="*/ 1904 w 247511"/>
                <a:gd name="connsiteY47" fmla="*/ 28795 h 32601"/>
                <a:gd name="connsiteX48" fmla="*/ 41887 w 247511"/>
                <a:gd name="connsiteY48" fmla="*/ 16422 h 32601"/>
                <a:gd name="connsiteX49" fmla="*/ 122804 w 247511"/>
                <a:gd name="connsiteY49" fmla="*/ 10712 h 32601"/>
                <a:gd name="connsiteX50" fmla="*/ 122804 w 247511"/>
                <a:gd name="connsiteY50" fmla="*/ 10712 h 32601"/>
                <a:gd name="connsiteX51" fmla="*/ 122804 w 247511"/>
                <a:gd name="connsiteY51" fmla="*/ 10712 h 32601"/>
                <a:gd name="connsiteX52" fmla="*/ 42838 w 247511"/>
                <a:gd name="connsiteY52" fmla="*/ 15470 h 32601"/>
                <a:gd name="connsiteX53" fmla="*/ 2856 w 247511"/>
                <a:gd name="connsiteY53" fmla="*/ 27843 h 32601"/>
                <a:gd name="connsiteX54" fmla="*/ 952 w 247511"/>
                <a:gd name="connsiteY54" fmla="*/ 31650 h 32601"/>
                <a:gd name="connsiteX55" fmla="*/ 1904 w 247511"/>
                <a:gd name="connsiteY55" fmla="*/ 31650 h 32601"/>
                <a:gd name="connsiteX56" fmla="*/ 44743 w 247511"/>
                <a:gd name="connsiteY56" fmla="*/ 18326 h 32601"/>
                <a:gd name="connsiteX57" fmla="*/ 120900 w 247511"/>
                <a:gd name="connsiteY57" fmla="*/ 12615 h 32601"/>
                <a:gd name="connsiteX58" fmla="*/ 123756 w 247511"/>
                <a:gd name="connsiteY58" fmla="*/ 12615 h 32601"/>
                <a:gd name="connsiteX59" fmla="*/ 126612 w 247511"/>
                <a:gd name="connsiteY59" fmla="*/ 12615 h 32601"/>
                <a:gd name="connsiteX60" fmla="*/ 201817 w 247511"/>
                <a:gd name="connsiteY60" fmla="*/ 18326 h 32601"/>
                <a:gd name="connsiteX61" fmla="*/ 247511 w 247511"/>
                <a:gd name="connsiteY61" fmla="*/ 31650 h 32601"/>
                <a:gd name="connsiteX62" fmla="*/ 247511 w 247511"/>
                <a:gd name="connsiteY62" fmla="*/ 31650 h 32601"/>
                <a:gd name="connsiteX63" fmla="*/ 245608 w 247511"/>
                <a:gd name="connsiteY63" fmla="*/ 27843 h 32601"/>
                <a:gd name="connsiteX64" fmla="*/ 202769 w 247511"/>
                <a:gd name="connsiteY64" fmla="*/ 15470 h 32601"/>
                <a:gd name="connsiteX65" fmla="*/ 126612 w 247511"/>
                <a:gd name="connsiteY65" fmla="*/ 9760 h 32601"/>
                <a:gd name="connsiteX66" fmla="*/ 122804 w 247511"/>
                <a:gd name="connsiteY66" fmla="*/ 10712 h 32601"/>
                <a:gd name="connsiteX67" fmla="*/ 122804 w 247511"/>
                <a:gd name="connsiteY67" fmla="*/ 10712 h 3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7511" h="32601">
                  <a:moveTo>
                    <a:pt x="122804" y="243"/>
                  </a:moveTo>
                  <a:lnTo>
                    <a:pt x="123756" y="243"/>
                  </a:lnTo>
                  <a:cubicBezTo>
                    <a:pt x="150411" y="243"/>
                    <a:pt x="177066" y="2146"/>
                    <a:pt x="198009" y="5953"/>
                  </a:cubicBezTo>
                  <a:cubicBezTo>
                    <a:pt x="214192" y="8808"/>
                    <a:pt x="231328" y="14519"/>
                    <a:pt x="237040" y="18326"/>
                  </a:cubicBezTo>
                  <a:lnTo>
                    <a:pt x="239896" y="23084"/>
                  </a:lnTo>
                  <a:lnTo>
                    <a:pt x="239896" y="23084"/>
                  </a:lnTo>
                  <a:lnTo>
                    <a:pt x="239896" y="23084"/>
                  </a:lnTo>
                  <a:cubicBezTo>
                    <a:pt x="234184" y="16422"/>
                    <a:pt x="214192" y="11663"/>
                    <a:pt x="196105" y="7856"/>
                  </a:cubicBezTo>
                  <a:cubicBezTo>
                    <a:pt x="175162" y="4050"/>
                    <a:pt x="149459" y="3098"/>
                    <a:pt x="121852" y="2146"/>
                  </a:cubicBezTo>
                  <a:cubicBezTo>
                    <a:pt x="93293" y="2146"/>
                    <a:pt x="66638" y="4050"/>
                    <a:pt x="45695" y="7856"/>
                  </a:cubicBezTo>
                  <a:cubicBezTo>
                    <a:pt x="25703" y="11663"/>
                    <a:pt x="13328" y="16422"/>
                    <a:pt x="7616" y="19277"/>
                  </a:cubicBezTo>
                  <a:lnTo>
                    <a:pt x="7616" y="19277"/>
                  </a:lnTo>
                  <a:lnTo>
                    <a:pt x="7616" y="19277"/>
                  </a:lnTo>
                  <a:lnTo>
                    <a:pt x="10472" y="15470"/>
                  </a:lnTo>
                  <a:cubicBezTo>
                    <a:pt x="18088" y="11663"/>
                    <a:pt x="29511" y="7856"/>
                    <a:pt x="44743" y="5001"/>
                  </a:cubicBezTo>
                  <a:cubicBezTo>
                    <a:pt x="66638" y="1194"/>
                    <a:pt x="94245" y="243"/>
                    <a:pt x="122804" y="243"/>
                  </a:cubicBezTo>
                  <a:lnTo>
                    <a:pt x="122804" y="243"/>
                  </a:lnTo>
                  <a:cubicBezTo>
                    <a:pt x="94245" y="-709"/>
                    <a:pt x="66638" y="1194"/>
                    <a:pt x="46647" y="5001"/>
                  </a:cubicBezTo>
                  <a:cubicBezTo>
                    <a:pt x="31415" y="7856"/>
                    <a:pt x="19039" y="11663"/>
                    <a:pt x="12376" y="15470"/>
                  </a:cubicBezTo>
                  <a:lnTo>
                    <a:pt x="9520" y="20229"/>
                  </a:lnTo>
                  <a:lnTo>
                    <a:pt x="9520" y="20229"/>
                  </a:lnTo>
                  <a:cubicBezTo>
                    <a:pt x="15232" y="16422"/>
                    <a:pt x="27607" y="12615"/>
                    <a:pt x="47598" y="8808"/>
                  </a:cubicBezTo>
                  <a:cubicBezTo>
                    <a:pt x="68542" y="5001"/>
                    <a:pt x="95197" y="3098"/>
                    <a:pt x="123756" y="3098"/>
                  </a:cubicBezTo>
                  <a:cubicBezTo>
                    <a:pt x="151363" y="3098"/>
                    <a:pt x="177066" y="5001"/>
                    <a:pt x="198009" y="8808"/>
                  </a:cubicBezTo>
                  <a:cubicBezTo>
                    <a:pt x="216096" y="11663"/>
                    <a:pt x="236088" y="17374"/>
                    <a:pt x="241800" y="24036"/>
                  </a:cubicBezTo>
                  <a:lnTo>
                    <a:pt x="242751" y="24036"/>
                  </a:lnTo>
                  <a:lnTo>
                    <a:pt x="239896" y="19277"/>
                  </a:lnTo>
                  <a:cubicBezTo>
                    <a:pt x="233232" y="14519"/>
                    <a:pt x="217049" y="9760"/>
                    <a:pt x="200865" y="5953"/>
                  </a:cubicBezTo>
                  <a:cubicBezTo>
                    <a:pt x="179922" y="2146"/>
                    <a:pt x="153267" y="243"/>
                    <a:pt x="126612" y="243"/>
                  </a:cubicBezTo>
                  <a:lnTo>
                    <a:pt x="122804" y="243"/>
                  </a:lnTo>
                  <a:lnTo>
                    <a:pt x="122804" y="243"/>
                  </a:lnTo>
                  <a:close/>
                  <a:moveTo>
                    <a:pt x="122804" y="10712"/>
                  </a:moveTo>
                  <a:lnTo>
                    <a:pt x="122804" y="10712"/>
                  </a:lnTo>
                  <a:lnTo>
                    <a:pt x="124708" y="10712"/>
                  </a:lnTo>
                  <a:cubicBezTo>
                    <a:pt x="152315" y="10712"/>
                    <a:pt x="179922" y="12615"/>
                    <a:pt x="200865" y="16422"/>
                  </a:cubicBezTo>
                  <a:cubicBezTo>
                    <a:pt x="220856" y="20229"/>
                    <a:pt x="240848" y="25940"/>
                    <a:pt x="243703" y="28795"/>
                  </a:cubicBezTo>
                  <a:lnTo>
                    <a:pt x="245608" y="32602"/>
                  </a:lnTo>
                  <a:lnTo>
                    <a:pt x="245608" y="32602"/>
                  </a:lnTo>
                  <a:lnTo>
                    <a:pt x="245608" y="32602"/>
                  </a:lnTo>
                  <a:cubicBezTo>
                    <a:pt x="238944" y="27843"/>
                    <a:pt x="221808" y="23084"/>
                    <a:pt x="199913" y="19277"/>
                  </a:cubicBezTo>
                  <a:cubicBezTo>
                    <a:pt x="178970" y="15470"/>
                    <a:pt x="152315" y="13567"/>
                    <a:pt x="124708" y="13567"/>
                  </a:cubicBezTo>
                  <a:lnTo>
                    <a:pt x="121852" y="13567"/>
                  </a:lnTo>
                  <a:lnTo>
                    <a:pt x="118996" y="13567"/>
                  </a:lnTo>
                  <a:cubicBezTo>
                    <a:pt x="88533" y="13567"/>
                    <a:pt x="63782" y="15470"/>
                    <a:pt x="42838" y="19277"/>
                  </a:cubicBezTo>
                  <a:cubicBezTo>
                    <a:pt x="19991" y="23084"/>
                    <a:pt x="3808" y="29746"/>
                    <a:pt x="0" y="32602"/>
                  </a:cubicBezTo>
                  <a:lnTo>
                    <a:pt x="0" y="32602"/>
                  </a:lnTo>
                  <a:lnTo>
                    <a:pt x="0" y="32602"/>
                  </a:lnTo>
                  <a:lnTo>
                    <a:pt x="1904" y="28795"/>
                  </a:lnTo>
                  <a:cubicBezTo>
                    <a:pt x="9520" y="24988"/>
                    <a:pt x="20943" y="20229"/>
                    <a:pt x="41887" y="16422"/>
                  </a:cubicBezTo>
                  <a:cubicBezTo>
                    <a:pt x="65686" y="12615"/>
                    <a:pt x="90437" y="11663"/>
                    <a:pt x="122804" y="10712"/>
                  </a:cubicBezTo>
                  <a:lnTo>
                    <a:pt x="122804" y="10712"/>
                  </a:lnTo>
                  <a:lnTo>
                    <a:pt x="122804" y="10712"/>
                  </a:lnTo>
                  <a:cubicBezTo>
                    <a:pt x="90437" y="10712"/>
                    <a:pt x="65686" y="11663"/>
                    <a:pt x="42838" y="15470"/>
                  </a:cubicBezTo>
                  <a:cubicBezTo>
                    <a:pt x="22847" y="19277"/>
                    <a:pt x="10472" y="24036"/>
                    <a:pt x="2856" y="27843"/>
                  </a:cubicBezTo>
                  <a:lnTo>
                    <a:pt x="952" y="31650"/>
                  </a:lnTo>
                  <a:lnTo>
                    <a:pt x="1904" y="31650"/>
                  </a:lnTo>
                  <a:cubicBezTo>
                    <a:pt x="5712" y="28795"/>
                    <a:pt x="21895" y="23084"/>
                    <a:pt x="44743" y="18326"/>
                  </a:cubicBezTo>
                  <a:cubicBezTo>
                    <a:pt x="65686" y="14519"/>
                    <a:pt x="89485" y="12615"/>
                    <a:pt x="120900" y="12615"/>
                  </a:cubicBezTo>
                  <a:lnTo>
                    <a:pt x="123756" y="12615"/>
                  </a:lnTo>
                  <a:lnTo>
                    <a:pt x="126612" y="12615"/>
                  </a:lnTo>
                  <a:cubicBezTo>
                    <a:pt x="154219" y="12615"/>
                    <a:pt x="180874" y="13567"/>
                    <a:pt x="201817" y="18326"/>
                  </a:cubicBezTo>
                  <a:cubicBezTo>
                    <a:pt x="223712" y="22133"/>
                    <a:pt x="240848" y="27843"/>
                    <a:pt x="247511" y="31650"/>
                  </a:cubicBezTo>
                  <a:lnTo>
                    <a:pt x="247511" y="31650"/>
                  </a:lnTo>
                  <a:lnTo>
                    <a:pt x="245608" y="27843"/>
                  </a:lnTo>
                  <a:cubicBezTo>
                    <a:pt x="242751" y="24036"/>
                    <a:pt x="222760" y="19277"/>
                    <a:pt x="202769" y="15470"/>
                  </a:cubicBezTo>
                  <a:cubicBezTo>
                    <a:pt x="180874" y="11663"/>
                    <a:pt x="154219" y="9760"/>
                    <a:pt x="126612" y="9760"/>
                  </a:cubicBezTo>
                  <a:lnTo>
                    <a:pt x="122804" y="10712"/>
                  </a:lnTo>
                  <a:lnTo>
                    <a:pt x="122804" y="1071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9" name="Freeform 41">
              <a:extLst>
                <a:ext uri="{FF2B5EF4-FFF2-40B4-BE49-F238E27FC236}">
                  <a16:creationId xmlns:a16="http://schemas.microsoft.com/office/drawing/2014/main" id="{6976D794-AA75-A15A-47D0-766C071D1B47}"/>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0" name="Freeform 42">
              <a:extLst>
                <a:ext uri="{FF2B5EF4-FFF2-40B4-BE49-F238E27FC236}">
                  <a16:creationId xmlns:a16="http://schemas.microsoft.com/office/drawing/2014/main" id="{24F025FC-76C2-84B1-429C-F161370017E6}"/>
                </a:ext>
              </a:extLst>
            </p:cNvPr>
            <p:cNvSpPr/>
            <p:nvPr/>
          </p:nvSpPr>
          <p:spPr>
            <a:xfrm>
              <a:off x="4139680" y="5770384"/>
              <a:ext cx="247511" cy="33311"/>
            </a:xfrm>
            <a:custGeom>
              <a:avLst/>
              <a:gdLst>
                <a:gd name="connsiteX0" fmla="*/ 122804 w 247511"/>
                <a:gd name="connsiteY0" fmla="*/ 0 h 33311"/>
                <a:gd name="connsiteX1" fmla="*/ 122804 w 247511"/>
                <a:gd name="connsiteY1" fmla="*/ 0 h 33311"/>
                <a:gd name="connsiteX2" fmla="*/ 123756 w 247511"/>
                <a:gd name="connsiteY2" fmla="*/ 0 h 33311"/>
                <a:gd name="connsiteX3" fmla="*/ 198009 w 247511"/>
                <a:gd name="connsiteY3" fmla="*/ 5711 h 33311"/>
                <a:gd name="connsiteX4" fmla="*/ 237040 w 247511"/>
                <a:gd name="connsiteY4" fmla="*/ 18083 h 33311"/>
                <a:gd name="connsiteX5" fmla="*/ 239896 w 247511"/>
                <a:gd name="connsiteY5" fmla="*/ 22842 h 33311"/>
                <a:gd name="connsiteX6" fmla="*/ 239896 w 247511"/>
                <a:gd name="connsiteY6" fmla="*/ 22842 h 33311"/>
                <a:gd name="connsiteX7" fmla="*/ 239896 w 247511"/>
                <a:gd name="connsiteY7" fmla="*/ 22842 h 33311"/>
                <a:gd name="connsiteX8" fmla="*/ 196105 w 247511"/>
                <a:gd name="connsiteY8" fmla="*/ 7614 h 33311"/>
                <a:gd name="connsiteX9" fmla="*/ 121852 w 247511"/>
                <a:gd name="connsiteY9" fmla="*/ 1903 h 33311"/>
                <a:gd name="connsiteX10" fmla="*/ 45695 w 247511"/>
                <a:gd name="connsiteY10" fmla="*/ 7614 h 33311"/>
                <a:gd name="connsiteX11" fmla="*/ 7616 w 247511"/>
                <a:gd name="connsiteY11" fmla="*/ 19035 h 33311"/>
                <a:gd name="connsiteX12" fmla="*/ 7616 w 247511"/>
                <a:gd name="connsiteY12" fmla="*/ 19035 h 33311"/>
                <a:gd name="connsiteX13" fmla="*/ 7616 w 247511"/>
                <a:gd name="connsiteY13" fmla="*/ 19035 h 33311"/>
                <a:gd name="connsiteX14" fmla="*/ 10472 w 247511"/>
                <a:gd name="connsiteY14" fmla="*/ 15228 h 33311"/>
                <a:gd name="connsiteX15" fmla="*/ 44743 w 247511"/>
                <a:gd name="connsiteY15" fmla="*/ 4759 h 33311"/>
                <a:gd name="connsiteX16" fmla="*/ 122804 w 247511"/>
                <a:gd name="connsiteY16" fmla="*/ 0 h 33311"/>
                <a:gd name="connsiteX17" fmla="*/ 122804 w 247511"/>
                <a:gd name="connsiteY17" fmla="*/ 0 h 33311"/>
                <a:gd name="connsiteX18" fmla="*/ 122804 w 247511"/>
                <a:gd name="connsiteY18" fmla="*/ 0 h 33311"/>
                <a:gd name="connsiteX19" fmla="*/ 46647 w 247511"/>
                <a:gd name="connsiteY19" fmla="*/ 5711 h 33311"/>
                <a:gd name="connsiteX20" fmla="*/ 12376 w 247511"/>
                <a:gd name="connsiteY20" fmla="*/ 16180 h 33311"/>
                <a:gd name="connsiteX21" fmla="*/ 9520 w 247511"/>
                <a:gd name="connsiteY21" fmla="*/ 20938 h 33311"/>
                <a:gd name="connsiteX22" fmla="*/ 9520 w 247511"/>
                <a:gd name="connsiteY22" fmla="*/ 20938 h 33311"/>
                <a:gd name="connsiteX23" fmla="*/ 47598 w 247511"/>
                <a:gd name="connsiteY23" fmla="*/ 9517 h 33311"/>
                <a:gd name="connsiteX24" fmla="*/ 123756 w 247511"/>
                <a:gd name="connsiteY24" fmla="*/ 3807 h 33311"/>
                <a:gd name="connsiteX25" fmla="*/ 198009 w 247511"/>
                <a:gd name="connsiteY25" fmla="*/ 9517 h 33311"/>
                <a:gd name="connsiteX26" fmla="*/ 241800 w 247511"/>
                <a:gd name="connsiteY26" fmla="*/ 24745 h 33311"/>
                <a:gd name="connsiteX27" fmla="*/ 242751 w 247511"/>
                <a:gd name="connsiteY27" fmla="*/ 24745 h 33311"/>
                <a:gd name="connsiteX28" fmla="*/ 239896 w 247511"/>
                <a:gd name="connsiteY28" fmla="*/ 19987 h 33311"/>
                <a:gd name="connsiteX29" fmla="*/ 200865 w 247511"/>
                <a:gd name="connsiteY29" fmla="*/ 6662 h 33311"/>
                <a:gd name="connsiteX30" fmla="*/ 126612 w 247511"/>
                <a:gd name="connsiteY30" fmla="*/ 952 h 33311"/>
                <a:gd name="connsiteX31" fmla="*/ 122804 w 247511"/>
                <a:gd name="connsiteY31" fmla="*/ 0 h 33311"/>
                <a:gd name="connsiteX32" fmla="*/ 122804 w 247511"/>
                <a:gd name="connsiteY32" fmla="*/ 0 h 33311"/>
                <a:gd name="connsiteX33" fmla="*/ 122804 w 247511"/>
                <a:gd name="connsiteY33" fmla="*/ 11421 h 33311"/>
                <a:gd name="connsiteX34" fmla="*/ 122804 w 247511"/>
                <a:gd name="connsiteY34" fmla="*/ 11421 h 33311"/>
                <a:gd name="connsiteX35" fmla="*/ 124708 w 247511"/>
                <a:gd name="connsiteY35" fmla="*/ 11421 h 33311"/>
                <a:gd name="connsiteX36" fmla="*/ 200865 w 247511"/>
                <a:gd name="connsiteY36" fmla="*/ 17131 h 33311"/>
                <a:gd name="connsiteX37" fmla="*/ 243703 w 247511"/>
                <a:gd name="connsiteY37" fmla="*/ 29504 h 33311"/>
                <a:gd name="connsiteX38" fmla="*/ 245608 w 247511"/>
                <a:gd name="connsiteY38" fmla="*/ 33311 h 33311"/>
                <a:gd name="connsiteX39" fmla="*/ 245608 w 247511"/>
                <a:gd name="connsiteY39" fmla="*/ 33311 h 33311"/>
                <a:gd name="connsiteX40" fmla="*/ 245608 w 247511"/>
                <a:gd name="connsiteY40" fmla="*/ 33311 h 33311"/>
                <a:gd name="connsiteX41" fmla="*/ 199913 w 247511"/>
                <a:gd name="connsiteY41" fmla="*/ 19987 h 33311"/>
                <a:gd name="connsiteX42" fmla="*/ 124708 w 247511"/>
                <a:gd name="connsiteY42" fmla="*/ 14276 h 33311"/>
                <a:gd name="connsiteX43" fmla="*/ 121852 w 247511"/>
                <a:gd name="connsiteY43" fmla="*/ 14276 h 33311"/>
                <a:gd name="connsiteX44" fmla="*/ 118996 w 247511"/>
                <a:gd name="connsiteY44" fmla="*/ 14276 h 33311"/>
                <a:gd name="connsiteX45" fmla="*/ 42838 w 247511"/>
                <a:gd name="connsiteY45" fmla="*/ 19987 h 33311"/>
                <a:gd name="connsiteX46" fmla="*/ 0 w 247511"/>
                <a:gd name="connsiteY46" fmla="*/ 33311 h 33311"/>
                <a:gd name="connsiteX47" fmla="*/ 0 w 247511"/>
                <a:gd name="connsiteY47" fmla="*/ 33311 h 33311"/>
                <a:gd name="connsiteX48" fmla="*/ 0 w 247511"/>
                <a:gd name="connsiteY48" fmla="*/ 33311 h 33311"/>
                <a:gd name="connsiteX49" fmla="*/ 1904 w 247511"/>
                <a:gd name="connsiteY49" fmla="*/ 29504 h 33311"/>
                <a:gd name="connsiteX50" fmla="*/ 41887 w 247511"/>
                <a:gd name="connsiteY50" fmla="*/ 17131 h 33311"/>
                <a:gd name="connsiteX51" fmla="*/ 122804 w 247511"/>
                <a:gd name="connsiteY51" fmla="*/ 11421 h 33311"/>
                <a:gd name="connsiteX52" fmla="*/ 122804 w 247511"/>
                <a:gd name="connsiteY52" fmla="*/ 11421 h 33311"/>
                <a:gd name="connsiteX53" fmla="*/ 122804 w 247511"/>
                <a:gd name="connsiteY53" fmla="*/ 11421 h 33311"/>
                <a:gd name="connsiteX54" fmla="*/ 42838 w 247511"/>
                <a:gd name="connsiteY54" fmla="*/ 16180 h 33311"/>
                <a:gd name="connsiteX55" fmla="*/ 2856 w 247511"/>
                <a:gd name="connsiteY55" fmla="*/ 28552 h 33311"/>
                <a:gd name="connsiteX56" fmla="*/ 952 w 247511"/>
                <a:gd name="connsiteY56" fmla="*/ 32359 h 33311"/>
                <a:gd name="connsiteX57" fmla="*/ 1904 w 247511"/>
                <a:gd name="connsiteY57" fmla="*/ 32359 h 33311"/>
                <a:gd name="connsiteX58" fmla="*/ 44743 w 247511"/>
                <a:gd name="connsiteY58" fmla="*/ 19035 h 33311"/>
                <a:gd name="connsiteX59" fmla="*/ 120900 w 247511"/>
                <a:gd name="connsiteY59" fmla="*/ 13324 h 33311"/>
                <a:gd name="connsiteX60" fmla="*/ 123756 w 247511"/>
                <a:gd name="connsiteY60" fmla="*/ 13324 h 33311"/>
                <a:gd name="connsiteX61" fmla="*/ 126612 w 247511"/>
                <a:gd name="connsiteY61" fmla="*/ 13324 h 33311"/>
                <a:gd name="connsiteX62" fmla="*/ 201817 w 247511"/>
                <a:gd name="connsiteY62" fmla="*/ 19035 h 33311"/>
                <a:gd name="connsiteX63" fmla="*/ 247511 w 247511"/>
                <a:gd name="connsiteY63" fmla="*/ 32359 h 33311"/>
                <a:gd name="connsiteX64" fmla="*/ 247511 w 247511"/>
                <a:gd name="connsiteY64" fmla="*/ 32359 h 33311"/>
                <a:gd name="connsiteX65" fmla="*/ 245608 w 247511"/>
                <a:gd name="connsiteY65" fmla="*/ 28552 h 33311"/>
                <a:gd name="connsiteX66" fmla="*/ 202769 w 247511"/>
                <a:gd name="connsiteY66" fmla="*/ 16180 h 33311"/>
                <a:gd name="connsiteX67" fmla="*/ 126612 w 247511"/>
                <a:gd name="connsiteY67" fmla="*/ 10469 h 33311"/>
                <a:gd name="connsiteX68" fmla="*/ 122804 w 247511"/>
                <a:gd name="connsiteY68" fmla="*/ 11421 h 33311"/>
                <a:gd name="connsiteX69" fmla="*/ 122804 w 247511"/>
                <a:gd name="connsiteY69"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47511" h="33311">
                  <a:moveTo>
                    <a:pt x="122804" y="0"/>
                  </a:moveTo>
                  <a:lnTo>
                    <a:pt x="122804" y="0"/>
                  </a:lnTo>
                  <a:lnTo>
                    <a:pt x="123756" y="0"/>
                  </a:lnTo>
                  <a:cubicBezTo>
                    <a:pt x="150411" y="0"/>
                    <a:pt x="177066" y="1903"/>
                    <a:pt x="198009" y="5711"/>
                  </a:cubicBezTo>
                  <a:cubicBezTo>
                    <a:pt x="214192" y="8566"/>
                    <a:pt x="231328" y="14276"/>
                    <a:pt x="237040" y="18083"/>
                  </a:cubicBezTo>
                  <a:lnTo>
                    <a:pt x="239896" y="22842"/>
                  </a:lnTo>
                  <a:lnTo>
                    <a:pt x="239896" y="22842"/>
                  </a:lnTo>
                  <a:lnTo>
                    <a:pt x="239896" y="22842"/>
                  </a:lnTo>
                  <a:cubicBezTo>
                    <a:pt x="234184" y="16180"/>
                    <a:pt x="214192" y="11421"/>
                    <a:pt x="196105" y="7614"/>
                  </a:cubicBezTo>
                  <a:cubicBezTo>
                    <a:pt x="175162" y="3807"/>
                    <a:pt x="149459" y="2855"/>
                    <a:pt x="121852" y="1903"/>
                  </a:cubicBezTo>
                  <a:cubicBezTo>
                    <a:pt x="93293" y="1903"/>
                    <a:pt x="66638" y="3807"/>
                    <a:pt x="45695" y="7614"/>
                  </a:cubicBezTo>
                  <a:cubicBezTo>
                    <a:pt x="25703" y="11421"/>
                    <a:pt x="13328" y="16180"/>
                    <a:pt x="7616" y="19035"/>
                  </a:cubicBezTo>
                  <a:lnTo>
                    <a:pt x="7616" y="19035"/>
                  </a:lnTo>
                  <a:lnTo>
                    <a:pt x="7616" y="19035"/>
                  </a:lnTo>
                  <a:lnTo>
                    <a:pt x="10472" y="15228"/>
                  </a:lnTo>
                  <a:cubicBezTo>
                    <a:pt x="18088" y="11421"/>
                    <a:pt x="29511" y="7614"/>
                    <a:pt x="44743" y="4759"/>
                  </a:cubicBezTo>
                  <a:cubicBezTo>
                    <a:pt x="66638" y="1903"/>
                    <a:pt x="94245" y="952"/>
                    <a:pt x="122804" y="0"/>
                  </a:cubicBezTo>
                  <a:lnTo>
                    <a:pt x="122804" y="0"/>
                  </a:lnTo>
                  <a:lnTo>
                    <a:pt x="122804" y="0"/>
                  </a:lnTo>
                  <a:cubicBezTo>
                    <a:pt x="94245" y="0"/>
                    <a:pt x="66638" y="1903"/>
                    <a:pt x="46647" y="5711"/>
                  </a:cubicBezTo>
                  <a:cubicBezTo>
                    <a:pt x="31415" y="8566"/>
                    <a:pt x="19039" y="12373"/>
                    <a:pt x="12376" y="16180"/>
                  </a:cubicBezTo>
                  <a:lnTo>
                    <a:pt x="9520" y="20938"/>
                  </a:lnTo>
                  <a:lnTo>
                    <a:pt x="9520" y="20938"/>
                  </a:lnTo>
                  <a:cubicBezTo>
                    <a:pt x="15232" y="17131"/>
                    <a:pt x="27607" y="13324"/>
                    <a:pt x="47598" y="9517"/>
                  </a:cubicBezTo>
                  <a:cubicBezTo>
                    <a:pt x="68542" y="5711"/>
                    <a:pt x="95197" y="3807"/>
                    <a:pt x="123756" y="3807"/>
                  </a:cubicBezTo>
                  <a:cubicBezTo>
                    <a:pt x="151363" y="3807"/>
                    <a:pt x="177066" y="5711"/>
                    <a:pt x="198009" y="9517"/>
                  </a:cubicBezTo>
                  <a:cubicBezTo>
                    <a:pt x="216096" y="12373"/>
                    <a:pt x="236088" y="18083"/>
                    <a:pt x="241800" y="24745"/>
                  </a:cubicBezTo>
                  <a:lnTo>
                    <a:pt x="242751" y="24745"/>
                  </a:lnTo>
                  <a:lnTo>
                    <a:pt x="239896" y="19987"/>
                  </a:lnTo>
                  <a:cubicBezTo>
                    <a:pt x="233232" y="15228"/>
                    <a:pt x="217049" y="10469"/>
                    <a:pt x="200865" y="6662"/>
                  </a:cubicBezTo>
                  <a:cubicBezTo>
                    <a:pt x="179922" y="2855"/>
                    <a:pt x="153267" y="952"/>
                    <a:pt x="126612" y="952"/>
                  </a:cubicBezTo>
                  <a:lnTo>
                    <a:pt x="122804" y="0"/>
                  </a:lnTo>
                  <a:lnTo>
                    <a:pt x="122804" y="0"/>
                  </a:lnTo>
                  <a:close/>
                  <a:moveTo>
                    <a:pt x="122804" y="11421"/>
                  </a:moveTo>
                  <a:lnTo>
                    <a:pt x="122804" y="11421"/>
                  </a:lnTo>
                  <a:lnTo>
                    <a:pt x="124708" y="11421"/>
                  </a:lnTo>
                  <a:cubicBezTo>
                    <a:pt x="152315" y="11421"/>
                    <a:pt x="179922" y="13324"/>
                    <a:pt x="200865" y="17131"/>
                  </a:cubicBezTo>
                  <a:cubicBezTo>
                    <a:pt x="220856" y="20938"/>
                    <a:pt x="240848" y="26649"/>
                    <a:pt x="243703" y="29504"/>
                  </a:cubicBezTo>
                  <a:lnTo>
                    <a:pt x="245608" y="33311"/>
                  </a:lnTo>
                  <a:lnTo>
                    <a:pt x="245608" y="33311"/>
                  </a:lnTo>
                  <a:lnTo>
                    <a:pt x="245608" y="33311"/>
                  </a:lnTo>
                  <a:cubicBezTo>
                    <a:pt x="238944" y="28552"/>
                    <a:pt x="221808" y="23794"/>
                    <a:pt x="199913" y="19987"/>
                  </a:cubicBezTo>
                  <a:cubicBezTo>
                    <a:pt x="178970" y="16180"/>
                    <a:pt x="152315" y="14276"/>
                    <a:pt x="124708" y="14276"/>
                  </a:cubicBezTo>
                  <a:lnTo>
                    <a:pt x="121852" y="14276"/>
                  </a:lnTo>
                  <a:lnTo>
                    <a:pt x="118996" y="14276"/>
                  </a:lnTo>
                  <a:cubicBezTo>
                    <a:pt x="88533" y="14276"/>
                    <a:pt x="63782" y="16180"/>
                    <a:pt x="42838" y="19987"/>
                  </a:cubicBezTo>
                  <a:cubicBezTo>
                    <a:pt x="19991" y="23794"/>
                    <a:pt x="3808" y="30456"/>
                    <a:pt x="0" y="33311"/>
                  </a:cubicBezTo>
                  <a:lnTo>
                    <a:pt x="0" y="33311"/>
                  </a:lnTo>
                  <a:lnTo>
                    <a:pt x="0" y="33311"/>
                  </a:lnTo>
                  <a:lnTo>
                    <a:pt x="1904" y="29504"/>
                  </a:lnTo>
                  <a:cubicBezTo>
                    <a:pt x="9520" y="25697"/>
                    <a:pt x="20943" y="20938"/>
                    <a:pt x="41887" y="17131"/>
                  </a:cubicBezTo>
                  <a:cubicBezTo>
                    <a:pt x="65686" y="13324"/>
                    <a:pt x="90437" y="12373"/>
                    <a:pt x="122804" y="11421"/>
                  </a:cubicBezTo>
                  <a:lnTo>
                    <a:pt x="122804" y="11421"/>
                  </a:lnTo>
                  <a:lnTo>
                    <a:pt x="122804" y="11421"/>
                  </a:lnTo>
                  <a:cubicBezTo>
                    <a:pt x="90437" y="11421"/>
                    <a:pt x="65686" y="12373"/>
                    <a:pt x="42838" y="16180"/>
                  </a:cubicBezTo>
                  <a:cubicBezTo>
                    <a:pt x="22847" y="19987"/>
                    <a:pt x="10472" y="24745"/>
                    <a:pt x="2856" y="28552"/>
                  </a:cubicBezTo>
                  <a:lnTo>
                    <a:pt x="952" y="32359"/>
                  </a:lnTo>
                  <a:lnTo>
                    <a:pt x="1904" y="32359"/>
                  </a:lnTo>
                  <a:cubicBezTo>
                    <a:pt x="5712" y="29504"/>
                    <a:pt x="21895" y="23794"/>
                    <a:pt x="44743" y="19035"/>
                  </a:cubicBezTo>
                  <a:cubicBezTo>
                    <a:pt x="65686" y="15228"/>
                    <a:pt x="89485" y="13324"/>
                    <a:pt x="120900" y="13324"/>
                  </a:cubicBezTo>
                  <a:lnTo>
                    <a:pt x="123756" y="13324"/>
                  </a:lnTo>
                  <a:lnTo>
                    <a:pt x="126612" y="13324"/>
                  </a:lnTo>
                  <a:cubicBezTo>
                    <a:pt x="154219" y="13324"/>
                    <a:pt x="180874" y="14276"/>
                    <a:pt x="201817" y="19035"/>
                  </a:cubicBezTo>
                  <a:cubicBezTo>
                    <a:pt x="223712" y="22842"/>
                    <a:pt x="240848" y="28552"/>
                    <a:pt x="247511" y="32359"/>
                  </a:cubicBezTo>
                  <a:lnTo>
                    <a:pt x="247511" y="32359"/>
                  </a:lnTo>
                  <a:lnTo>
                    <a:pt x="245608" y="28552"/>
                  </a:lnTo>
                  <a:cubicBezTo>
                    <a:pt x="242751" y="24745"/>
                    <a:pt x="222760" y="19987"/>
                    <a:pt x="202769" y="16180"/>
                  </a:cubicBezTo>
                  <a:cubicBezTo>
                    <a:pt x="180874" y="12373"/>
                    <a:pt x="154219" y="10469"/>
                    <a:pt x="126612" y="10469"/>
                  </a:cubicBezTo>
                  <a:lnTo>
                    <a:pt x="122804" y="11421"/>
                  </a:lnTo>
                  <a:lnTo>
                    <a:pt x="122804" y="1142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1" name="Freeform 43">
              <a:extLst>
                <a:ext uri="{FF2B5EF4-FFF2-40B4-BE49-F238E27FC236}">
                  <a16:creationId xmlns:a16="http://schemas.microsoft.com/office/drawing/2014/main" id="{A4FBB81B-EF6A-BE94-BC68-C8B0522B10C5}"/>
                </a:ext>
              </a:extLst>
            </p:cNvPr>
            <p:cNvSpPr/>
            <p:nvPr/>
          </p:nvSpPr>
          <p:spPr>
            <a:xfrm>
              <a:off x="4142536" y="5906484"/>
              <a:ext cx="240847" cy="27600"/>
            </a:xfrm>
            <a:custGeom>
              <a:avLst/>
              <a:gdLst>
                <a:gd name="connsiteX0" fmla="*/ 118996 w 240847"/>
                <a:gd name="connsiteY0" fmla="*/ 0 h 27600"/>
                <a:gd name="connsiteX1" fmla="*/ 240847 w 240847"/>
                <a:gd name="connsiteY1" fmla="*/ 17132 h 27600"/>
                <a:gd name="connsiteX2" fmla="*/ 234184 w 240847"/>
                <a:gd name="connsiteY2" fmla="*/ 27601 h 27600"/>
                <a:gd name="connsiteX3" fmla="*/ 118996 w 240847"/>
                <a:gd name="connsiteY3" fmla="*/ 10469 h 27600"/>
                <a:gd name="connsiteX4" fmla="*/ 5712 w 240847"/>
                <a:gd name="connsiteY4" fmla="*/ 27601 h 27600"/>
                <a:gd name="connsiteX5" fmla="*/ 0 w 240847"/>
                <a:gd name="connsiteY5" fmla="*/ 18083 h 27600"/>
                <a:gd name="connsiteX6" fmla="*/ 118996 w 240847"/>
                <a:gd name="connsiteY6" fmla="*/ 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847" h="27600">
                  <a:moveTo>
                    <a:pt x="118996" y="0"/>
                  </a:moveTo>
                  <a:cubicBezTo>
                    <a:pt x="159930" y="0"/>
                    <a:pt x="211336" y="5711"/>
                    <a:pt x="240847" y="17132"/>
                  </a:cubicBezTo>
                  <a:lnTo>
                    <a:pt x="234184" y="27601"/>
                  </a:lnTo>
                  <a:cubicBezTo>
                    <a:pt x="217048" y="18083"/>
                    <a:pt x="165642" y="11421"/>
                    <a:pt x="118996" y="10469"/>
                  </a:cubicBezTo>
                  <a:cubicBezTo>
                    <a:pt x="63782" y="11421"/>
                    <a:pt x="24751" y="17132"/>
                    <a:pt x="5712" y="27601"/>
                  </a:cubicBezTo>
                  <a:lnTo>
                    <a:pt x="0" y="18083"/>
                  </a:lnTo>
                  <a:cubicBezTo>
                    <a:pt x="34271" y="2855"/>
                    <a:pt x="71397" y="0"/>
                    <a:pt x="118996"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2" name="Freeform 44">
              <a:extLst>
                <a:ext uri="{FF2B5EF4-FFF2-40B4-BE49-F238E27FC236}">
                  <a16:creationId xmlns:a16="http://schemas.microsoft.com/office/drawing/2014/main" id="{BE16CF02-F533-FA50-59BB-9B848056EFD8}"/>
                </a:ext>
              </a:extLst>
            </p:cNvPr>
            <p:cNvSpPr/>
            <p:nvPr/>
          </p:nvSpPr>
          <p:spPr>
            <a:xfrm>
              <a:off x="4141584" y="5906347"/>
              <a:ext cx="241799" cy="27737"/>
            </a:xfrm>
            <a:custGeom>
              <a:avLst/>
              <a:gdLst>
                <a:gd name="connsiteX0" fmla="*/ 119948 w 241799"/>
                <a:gd name="connsiteY0" fmla="*/ 137 h 27737"/>
                <a:gd name="connsiteX1" fmla="*/ 241799 w 241799"/>
                <a:gd name="connsiteY1" fmla="*/ 17268 h 27737"/>
                <a:gd name="connsiteX2" fmla="*/ 241799 w 241799"/>
                <a:gd name="connsiteY2" fmla="*/ 17268 h 27737"/>
                <a:gd name="connsiteX3" fmla="*/ 241799 w 241799"/>
                <a:gd name="connsiteY3" fmla="*/ 17268 h 27737"/>
                <a:gd name="connsiteX4" fmla="*/ 235136 w 241799"/>
                <a:gd name="connsiteY4" fmla="*/ 27737 h 27737"/>
                <a:gd name="connsiteX5" fmla="*/ 235136 w 241799"/>
                <a:gd name="connsiteY5" fmla="*/ 27737 h 27737"/>
                <a:gd name="connsiteX6" fmla="*/ 235136 w 241799"/>
                <a:gd name="connsiteY6" fmla="*/ 27737 h 27737"/>
                <a:gd name="connsiteX7" fmla="*/ 118996 w 241799"/>
                <a:gd name="connsiteY7" fmla="*/ 10606 h 27737"/>
                <a:gd name="connsiteX8" fmla="*/ 5712 w 241799"/>
                <a:gd name="connsiteY8" fmla="*/ 27737 h 27737"/>
                <a:gd name="connsiteX9" fmla="*/ 5712 w 241799"/>
                <a:gd name="connsiteY9" fmla="*/ 27737 h 27737"/>
                <a:gd name="connsiteX10" fmla="*/ 5712 w 241799"/>
                <a:gd name="connsiteY10" fmla="*/ 27737 h 27737"/>
                <a:gd name="connsiteX11" fmla="*/ 0 w 241799"/>
                <a:gd name="connsiteY11" fmla="*/ 18220 h 27737"/>
                <a:gd name="connsiteX12" fmla="*/ 0 w 241799"/>
                <a:gd name="connsiteY12" fmla="*/ 18220 h 27737"/>
                <a:gd name="connsiteX13" fmla="*/ 0 w 241799"/>
                <a:gd name="connsiteY13" fmla="*/ 18220 h 27737"/>
                <a:gd name="connsiteX14" fmla="*/ 119948 w 241799"/>
                <a:gd name="connsiteY14" fmla="*/ 137 h 27737"/>
                <a:gd name="connsiteX15" fmla="*/ 119948 w 241799"/>
                <a:gd name="connsiteY15" fmla="*/ 137 h 27737"/>
                <a:gd name="connsiteX16" fmla="*/ 952 w 241799"/>
                <a:gd name="connsiteY16" fmla="*/ 18220 h 27737"/>
                <a:gd name="connsiteX17" fmla="*/ 952 w 241799"/>
                <a:gd name="connsiteY17" fmla="*/ 18220 h 27737"/>
                <a:gd name="connsiteX18" fmla="*/ 6664 w 241799"/>
                <a:gd name="connsiteY18" fmla="*/ 27737 h 27737"/>
                <a:gd name="connsiteX19" fmla="*/ 6664 w 241799"/>
                <a:gd name="connsiteY19" fmla="*/ 27737 h 27737"/>
                <a:gd name="connsiteX20" fmla="*/ 6664 w 241799"/>
                <a:gd name="connsiteY20" fmla="*/ 27737 h 27737"/>
                <a:gd name="connsiteX21" fmla="*/ 119948 w 241799"/>
                <a:gd name="connsiteY21" fmla="*/ 10606 h 27737"/>
                <a:gd name="connsiteX22" fmla="*/ 235136 w 241799"/>
                <a:gd name="connsiteY22" fmla="*/ 27737 h 27737"/>
                <a:gd name="connsiteX23" fmla="*/ 235136 w 241799"/>
                <a:gd name="connsiteY23" fmla="*/ 27737 h 27737"/>
                <a:gd name="connsiteX24" fmla="*/ 241799 w 241799"/>
                <a:gd name="connsiteY24" fmla="*/ 17268 h 27737"/>
                <a:gd name="connsiteX25" fmla="*/ 241799 w 241799"/>
                <a:gd name="connsiteY25" fmla="*/ 17268 h 27737"/>
                <a:gd name="connsiteX26" fmla="*/ 241799 w 241799"/>
                <a:gd name="connsiteY26" fmla="*/ 17268 h 27737"/>
                <a:gd name="connsiteX27" fmla="*/ 119948 w 241799"/>
                <a:gd name="connsiteY27" fmla="*/ 137 h 27737"/>
                <a:gd name="connsiteX28" fmla="*/ 119948 w 241799"/>
                <a:gd name="connsiteY28" fmla="*/ 137 h 2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1799" h="27737">
                  <a:moveTo>
                    <a:pt x="119948" y="137"/>
                  </a:moveTo>
                  <a:cubicBezTo>
                    <a:pt x="160882" y="137"/>
                    <a:pt x="212288" y="5847"/>
                    <a:pt x="241799" y="17268"/>
                  </a:cubicBezTo>
                  <a:lnTo>
                    <a:pt x="241799" y="17268"/>
                  </a:lnTo>
                  <a:lnTo>
                    <a:pt x="241799" y="17268"/>
                  </a:lnTo>
                  <a:lnTo>
                    <a:pt x="235136" y="27737"/>
                  </a:lnTo>
                  <a:lnTo>
                    <a:pt x="235136" y="27737"/>
                  </a:lnTo>
                  <a:lnTo>
                    <a:pt x="235136" y="27737"/>
                  </a:lnTo>
                  <a:cubicBezTo>
                    <a:pt x="218000" y="18220"/>
                    <a:pt x="166594" y="11558"/>
                    <a:pt x="118996" y="10606"/>
                  </a:cubicBezTo>
                  <a:cubicBezTo>
                    <a:pt x="62830" y="11558"/>
                    <a:pt x="24751" y="17268"/>
                    <a:pt x="5712" y="27737"/>
                  </a:cubicBezTo>
                  <a:lnTo>
                    <a:pt x="5712" y="27737"/>
                  </a:lnTo>
                  <a:lnTo>
                    <a:pt x="5712" y="27737"/>
                  </a:lnTo>
                  <a:lnTo>
                    <a:pt x="0" y="18220"/>
                  </a:lnTo>
                  <a:lnTo>
                    <a:pt x="0" y="18220"/>
                  </a:lnTo>
                  <a:lnTo>
                    <a:pt x="0" y="18220"/>
                  </a:lnTo>
                  <a:cubicBezTo>
                    <a:pt x="35223" y="3944"/>
                    <a:pt x="72350" y="137"/>
                    <a:pt x="119948" y="137"/>
                  </a:cubicBezTo>
                  <a:lnTo>
                    <a:pt x="119948" y="137"/>
                  </a:lnTo>
                  <a:cubicBezTo>
                    <a:pt x="72350" y="-815"/>
                    <a:pt x="35223" y="2992"/>
                    <a:pt x="952" y="18220"/>
                  </a:cubicBezTo>
                  <a:lnTo>
                    <a:pt x="952" y="18220"/>
                  </a:lnTo>
                  <a:lnTo>
                    <a:pt x="6664" y="27737"/>
                  </a:lnTo>
                  <a:lnTo>
                    <a:pt x="6664" y="27737"/>
                  </a:lnTo>
                  <a:lnTo>
                    <a:pt x="6664" y="27737"/>
                  </a:lnTo>
                  <a:cubicBezTo>
                    <a:pt x="25703" y="17268"/>
                    <a:pt x="64734" y="11558"/>
                    <a:pt x="119948" y="10606"/>
                  </a:cubicBezTo>
                  <a:cubicBezTo>
                    <a:pt x="166594" y="11558"/>
                    <a:pt x="218000" y="18220"/>
                    <a:pt x="235136" y="27737"/>
                  </a:cubicBezTo>
                  <a:lnTo>
                    <a:pt x="235136" y="27737"/>
                  </a:lnTo>
                  <a:lnTo>
                    <a:pt x="241799" y="17268"/>
                  </a:lnTo>
                  <a:lnTo>
                    <a:pt x="241799" y="17268"/>
                  </a:lnTo>
                  <a:lnTo>
                    <a:pt x="241799" y="17268"/>
                  </a:lnTo>
                  <a:cubicBezTo>
                    <a:pt x="212288" y="4895"/>
                    <a:pt x="160882" y="137"/>
                    <a:pt x="119948" y="137"/>
                  </a:cubicBezTo>
                  <a:lnTo>
                    <a:pt x="119948" y="13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3" name="Freeform 45">
              <a:extLst>
                <a:ext uri="{FF2B5EF4-FFF2-40B4-BE49-F238E27FC236}">
                  <a16:creationId xmlns:a16="http://schemas.microsoft.com/office/drawing/2014/main" id="{53AD14EC-C5CC-821C-AADC-348E08919228}"/>
                </a:ext>
              </a:extLst>
            </p:cNvPr>
            <p:cNvSpPr/>
            <p:nvPr/>
          </p:nvSpPr>
          <p:spPr>
            <a:xfrm>
              <a:off x="4138728" y="5905532"/>
              <a:ext cx="244655" cy="30455"/>
            </a:xfrm>
            <a:custGeom>
              <a:avLst/>
              <a:gdLst>
                <a:gd name="connsiteX0" fmla="*/ 234184 w 244655"/>
                <a:gd name="connsiteY0" fmla="*/ 30456 h 30455"/>
                <a:gd name="connsiteX1" fmla="*/ 192297 w 244655"/>
                <a:gd name="connsiteY1" fmla="*/ 19035 h 30455"/>
                <a:gd name="connsiteX2" fmla="*/ 121852 w 244655"/>
                <a:gd name="connsiteY2" fmla="*/ 14276 h 30455"/>
                <a:gd name="connsiteX3" fmla="*/ 53310 w 244655"/>
                <a:gd name="connsiteY3" fmla="*/ 18083 h 30455"/>
                <a:gd name="connsiteX4" fmla="*/ 6664 w 244655"/>
                <a:gd name="connsiteY4" fmla="*/ 29504 h 30455"/>
                <a:gd name="connsiteX5" fmla="*/ 4760 w 244655"/>
                <a:gd name="connsiteY5" fmla="*/ 26649 h 30455"/>
                <a:gd name="connsiteX6" fmla="*/ 52358 w 244655"/>
                <a:gd name="connsiteY6" fmla="*/ 14276 h 30455"/>
                <a:gd name="connsiteX7" fmla="*/ 120900 w 244655"/>
                <a:gd name="connsiteY7" fmla="*/ 9517 h 30455"/>
                <a:gd name="connsiteX8" fmla="*/ 192297 w 244655"/>
                <a:gd name="connsiteY8" fmla="*/ 14276 h 30455"/>
                <a:gd name="connsiteX9" fmla="*/ 235136 w 244655"/>
                <a:gd name="connsiteY9" fmla="*/ 24745 h 30455"/>
                <a:gd name="connsiteX10" fmla="*/ 234184 w 244655"/>
                <a:gd name="connsiteY10" fmla="*/ 30456 h 30455"/>
                <a:gd name="connsiteX11" fmla="*/ 244655 w 244655"/>
                <a:gd name="connsiteY11" fmla="*/ 18083 h 30455"/>
                <a:gd name="connsiteX12" fmla="*/ 242751 w 244655"/>
                <a:gd name="connsiteY12" fmla="*/ 21890 h 30455"/>
                <a:gd name="connsiteX13" fmla="*/ 196105 w 244655"/>
                <a:gd name="connsiteY13" fmla="*/ 8566 h 30455"/>
                <a:gd name="connsiteX14" fmla="*/ 121852 w 244655"/>
                <a:gd name="connsiteY14" fmla="*/ 2855 h 30455"/>
                <a:gd name="connsiteX15" fmla="*/ 50454 w 244655"/>
                <a:gd name="connsiteY15" fmla="*/ 7614 h 30455"/>
                <a:gd name="connsiteX16" fmla="*/ 952 w 244655"/>
                <a:gd name="connsiteY16" fmla="*/ 20939 h 30455"/>
                <a:gd name="connsiteX17" fmla="*/ 0 w 244655"/>
                <a:gd name="connsiteY17" fmla="*/ 18083 h 30455"/>
                <a:gd name="connsiteX18" fmla="*/ 50454 w 244655"/>
                <a:gd name="connsiteY18" fmla="*/ 4759 h 30455"/>
                <a:gd name="connsiteX19" fmla="*/ 121852 w 244655"/>
                <a:gd name="connsiteY19" fmla="*/ 0 h 30455"/>
                <a:gd name="connsiteX20" fmla="*/ 196105 w 244655"/>
                <a:gd name="connsiteY20" fmla="*/ 5711 h 30455"/>
                <a:gd name="connsiteX21" fmla="*/ 244655 w 244655"/>
                <a:gd name="connsiteY21" fmla="*/ 18083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4655" h="30455">
                  <a:moveTo>
                    <a:pt x="234184" y="30456"/>
                  </a:moveTo>
                  <a:cubicBezTo>
                    <a:pt x="228472" y="27601"/>
                    <a:pt x="214192" y="21890"/>
                    <a:pt x="192297" y="19035"/>
                  </a:cubicBezTo>
                  <a:cubicBezTo>
                    <a:pt x="174210" y="16180"/>
                    <a:pt x="151363" y="14276"/>
                    <a:pt x="121852" y="14276"/>
                  </a:cubicBezTo>
                  <a:cubicBezTo>
                    <a:pt x="94245" y="14276"/>
                    <a:pt x="70445" y="16180"/>
                    <a:pt x="53310" y="18083"/>
                  </a:cubicBezTo>
                  <a:cubicBezTo>
                    <a:pt x="24751" y="21890"/>
                    <a:pt x="11423" y="27601"/>
                    <a:pt x="6664" y="29504"/>
                  </a:cubicBezTo>
                  <a:lnTo>
                    <a:pt x="4760" y="26649"/>
                  </a:lnTo>
                  <a:cubicBezTo>
                    <a:pt x="10471" y="24745"/>
                    <a:pt x="24751" y="18083"/>
                    <a:pt x="52358" y="14276"/>
                  </a:cubicBezTo>
                  <a:cubicBezTo>
                    <a:pt x="69493" y="11421"/>
                    <a:pt x="92341" y="9517"/>
                    <a:pt x="120900" y="9517"/>
                  </a:cubicBezTo>
                  <a:cubicBezTo>
                    <a:pt x="150411" y="9517"/>
                    <a:pt x="173258" y="11421"/>
                    <a:pt x="192297" y="14276"/>
                  </a:cubicBezTo>
                  <a:cubicBezTo>
                    <a:pt x="215144" y="18083"/>
                    <a:pt x="229424" y="21890"/>
                    <a:pt x="235136" y="24745"/>
                  </a:cubicBezTo>
                  <a:lnTo>
                    <a:pt x="234184" y="30456"/>
                  </a:lnTo>
                  <a:close/>
                  <a:moveTo>
                    <a:pt x="244655" y="18083"/>
                  </a:moveTo>
                  <a:lnTo>
                    <a:pt x="242751" y="21890"/>
                  </a:lnTo>
                  <a:cubicBezTo>
                    <a:pt x="240847" y="19035"/>
                    <a:pt x="224664" y="13325"/>
                    <a:pt x="196105" y="8566"/>
                  </a:cubicBezTo>
                  <a:cubicBezTo>
                    <a:pt x="177066" y="5711"/>
                    <a:pt x="152315" y="2855"/>
                    <a:pt x="121852" y="2855"/>
                  </a:cubicBezTo>
                  <a:cubicBezTo>
                    <a:pt x="92341" y="2855"/>
                    <a:pt x="68541" y="4759"/>
                    <a:pt x="50454" y="7614"/>
                  </a:cubicBezTo>
                  <a:cubicBezTo>
                    <a:pt x="32367" y="10469"/>
                    <a:pt x="17135" y="14276"/>
                    <a:pt x="952" y="20939"/>
                  </a:cubicBezTo>
                  <a:lnTo>
                    <a:pt x="0" y="18083"/>
                  </a:lnTo>
                  <a:cubicBezTo>
                    <a:pt x="5712" y="16180"/>
                    <a:pt x="20943" y="9517"/>
                    <a:pt x="50454" y="4759"/>
                  </a:cubicBezTo>
                  <a:cubicBezTo>
                    <a:pt x="68541" y="1904"/>
                    <a:pt x="92341" y="0"/>
                    <a:pt x="121852" y="0"/>
                  </a:cubicBezTo>
                  <a:cubicBezTo>
                    <a:pt x="152315" y="0"/>
                    <a:pt x="177066" y="2855"/>
                    <a:pt x="196105" y="5711"/>
                  </a:cubicBezTo>
                  <a:cubicBezTo>
                    <a:pt x="224664" y="9517"/>
                    <a:pt x="243703" y="16180"/>
                    <a:pt x="244655" y="1808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4" name="Freeform 46">
              <a:extLst>
                <a:ext uri="{FF2B5EF4-FFF2-40B4-BE49-F238E27FC236}">
                  <a16:creationId xmlns:a16="http://schemas.microsoft.com/office/drawing/2014/main" id="{1634296D-261D-C644-DA0A-ACA649CF7015}"/>
                </a:ext>
              </a:extLst>
            </p:cNvPr>
            <p:cNvSpPr/>
            <p:nvPr/>
          </p:nvSpPr>
          <p:spPr>
            <a:xfrm>
              <a:off x="4138728" y="5904580"/>
              <a:ext cx="244655" cy="33311"/>
            </a:xfrm>
            <a:custGeom>
              <a:avLst/>
              <a:gdLst>
                <a:gd name="connsiteX0" fmla="*/ 234184 w 244655"/>
                <a:gd name="connsiteY0" fmla="*/ 31407 h 33311"/>
                <a:gd name="connsiteX1" fmla="*/ 234184 w 244655"/>
                <a:gd name="connsiteY1" fmla="*/ 31407 h 33311"/>
                <a:gd name="connsiteX2" fmla="*/ 192297 w 244655"/>
                <a:gd name="connsiteY2" fmla="*/ 19986 h 33311"/>
                <a:gd name="connsiteX3" fmla="*/ 121852 w 244655"/>
                <a:gd name="connsiteY3" fmla="*/ 15228 h 33311"/>
                <a:gd name="connsiteX4" fmla="*/ 120900 w 244655"/>
                <a:gd name="connsiteY4" fmla="*/ 15228 h 33311"/>
                <a:gd name="connsiteX5" fmla="*/ 53310 w 244655"/>
                <a:gd name="connsiteY5" fmla="*/ 19035 h 33311"/>
                <a:gd name="connsiteX6" fmla="*/ 6664 w 244655"/>
                <a:gd name="connsiteY6" fmla="*/ 31407 h 33311"/>
                <a:gd name="connsiteX7" fmla="*/ 6664 w 244655"/>
                <a:gd name="connsiteY7" fmla="*/ 31407 h 33311"/>
                <a:gd name="connsiteX8" fmla="*/ 6664 w 244655"/>
                <a:gd name="connsiteY8" fmla="*/ 31407 h 33311"/>
                <a:gd name="connsiteX9" fmla="*/ 4760 w 244655"/>
                <a:gd name="connsiteY9" fmla="*/ 28552 h 33311"/>
                <a:gd name="connsiteX10" fmla="*/ 4760 w 244655"/>
                <a:gd name="connsiteY10" fmla="*/ 28552 h 33311"/>
                <a:gd name="connsiteX11" fmla="*/ 4760 w 244655"/>
                <a:gd name="connsiteY11" fmla="*/ 28552 h 33311"/>
                <a:gd name="connsiteX12" fmla="*/ 52358 w 244655"/>
                <a:gd name="connsiteY12" fmla="*/ 16180 h 33311"/>
                <a:gd name="connsiteX13" fmla="*/ 119948 w 244655"/>
                <a:gd name="connsiteY13" fmla="*/ 11421 h 33311"/>
                <a:gd name="connsiteX14" fmla="*/ 120900 w 244655"/>
                <a:gd name="connsiteY14" fmla="*/ 11421 h 33311"/>
                <a:gd name="connsiteX15" fmla="*/ 191345 w 244655"/>
                <a:gd name="connsiteY15" fmla="*/ 16180 h 33311"/>
                <a:gd name="connsiteX16" fmla="*/ 234184 w 244655"/>
                <a:gd name="connsiteY16" fmla="*/ 26649 h 33311"/>
                <a:gd name="connsiteX17" fmla="*/ 234184 w 244655"/>
                <a:gd name="connsiteY17" fmla="*/ 26649 h 33311"/>
                <a:gd name="connsiteX18" fmla="*/ 234184 w 244655"/>
                <a:gd name="connsiteY18" fmla="*/ 26649 h 33311"/>
                <a:gd name="connsiteX19" fmla="*/ 234184 w 244655"/>
                <a:gd name="connsiteY19" fmla="*/ 31407 h 33311"/>
                <a:gd name="connsiteX20" fmla="*/ 234184 w 244655"/>
                <a:gd name="connsiteY20" fmla="*/ 31407 h 33311"/>
                <a:gd name="connsiteX21" fmla="*/ 234184 w 244655"/>
                <a:gd name="connsiteY21" fmla="*/ 31407 h 33311"/>
                <a:gd name="connsiteX22" fmla="*/ 234184 w 244655"/>
                <a:gd name="connsiteY22" fmla="*/ 31407 h 33311"/>
                <a:gd name="connsiteX23" fmla="*/ 234184 w 244655"/>
                <a:gd name="connsiteY23" fmla="*/ 31407 h 33311"/>
                <a:gd name="connsiteX24" fmla="*/ 236088 w 244655"/>
                <a:gd name="connsiteY24" fmla="*/ 28552 h 33311"/>
                <a:gd name="connsiteX25" fmla="*/ 236088 w 244655"/>
                <a:gd name="connsiteY25" fmla="*/ 28552 h 33311"/>
                <a:gd name="connsiteX26" fmla="*/ 236088 w 244655"/>
                <a:gd name="connsiteY26" fmla="*/ 28552 h 33311"/>
                <a:gd name="connsiteX27" fmla="*/ 193249 w 244655"/>
                <a:gd name="connsiteY27" fmla="*/ 18083 h 33311"/>
                <a:gd name="connsiteX28" fmla="*/ 121852 w 244655"/>
                <a:gd name="connsiteY28" fmla="*/ 13324 h 33311"/>
                <a:gd name="connsiteX29" fmla="*/ 120900 w 244655"/>
                <a:gd name="connsiteY29" fmla="*/ 13324 h 33311"/>
                <a:gd name="connsiteX30" fmla="*/ 53310 w 244655"/>
                <a:gd name="connsiteY30" fmla="*/ 18083 h 33311"/>
                <a:gd name="connsiteX31" fmla="*/ 5712 w 244655"/>
                <a:gd name="connsiteY31" fmla="*/ 30456 h 33311"/>
                <a:gd name="connsiteX32" fmla="*/ 5712 w 244655"/>
                <a:gd name="connsiteY32" fmla="*/ 30456 h 33311"/>
                <a:gd name="connsiteX33" fmla="*/ 7616 w 244655"/>
                <a:gd name="connsiteY33" fmla="*/ 33311 h 33311"/>
                <a:gd name="connsiteX34" fmla="*/ 7616 w 244655"/>
                <a:gd name="connsiteY34" fmla="*/ 33311 h 33311"/>
                <a:gd name="connsiteX35" fmla="*/ 7616 w 244655"/>
                <a:gd name="connsiteY35" fmla="*/ 33311 h 33311"/>
                <a:gd name="connsiteX36" fmla="*/ 54262 w 244655"/>
                <a:gd name="connsiteY36" fmla="*/ 21890 h 33311"/>
                <a:gd name="connsiteX37" fmla="*/ 121852 w 244655"/>
                <a:gd name="connsiteY37" fmla="*/ 18083 h 33311"/>
                <a:gd name="connsiteX38" fmla="*/ 122804 w 244655"/>
                <a:gd name="connsiteY38" fmla="*/ 18083 h 33311"/>
                <a:gd name="connsiteX39" fmla="*/ 193249 w 244655"/>
                <a:gd name="connsiteY39" fmla="*/ 22842 h 33311"/>
                <a:gd name="connsiteX40" fmla="*/ 234184 w 244655"/>
                <a:gd name="connsiteY40" fmla="*/ 31407 h 33311"/>
                <a:gd name="connsiteX41" fmla="*/ 234184 w 244655"/>
                <a:gd name="connsiteY41" fmla="*/ 31407 h 33311"/>
                <a:gd name="connsiteX42" fmla="*/ 234184 w 244655"/>
                <a:gd name="connsiteY42" fmla="*/ 31407 h 33311"/>
                <a:gd name="connsiteX43" fmla="*/ 234184 w 244655"/>
                <a:gd name="connsiteY43" fmla="*/ 31407 h 33311"/>
                <a:gd name="connsiteX44" fmla="*/ 244655 w 244655"/>
                <a:gd name="connsiteY44" fmla="*/ 19035 h 33311"/>
                <a:gd name="connsiteX45" fmla="*/ 244655 w 244655"/>
                <a:gd name="connsiteY45" fmla="*/ 19035 h 33311"/>
                <a:gd name="connsiteX46" fmla="*/ 242751 w 244655"/>
                <a:gd name="connsiteY46" fmla="*/ 22842 h 33311"/>
                <a:gd name="connsiteX47" fmla="*/ 242751 w 244655"/>
                <a:gd name="connsiteY47" fmla="*/ 22842 h 33311"/>
                <a:gd name="connsiteX48" fmla="*/ 242751 w 244655"/>
                <a:gd name="connsiteY48" fmla="*/ 22842 h 33311"/>
                <a:gd name="connsiteX49" fmla="*/ 196105 w 244655"/>
                <a:gd name="connsiteY49" fmla="*/ 9517 h 33311"/>
                <a:gd name="connsiteX50" fmla="*/ 121852 w 244655"/>
                <a:gd name="connsiteY50" fmla="*/ 3807 h 33311"/>
                <a:gd name="connsiteX51" fmla="*/ 120900 w 244655"/>
                <a:gd name="connsiteY51" fmla="*/ 3807 h 33311"/>
                <a:gd name="connsiteX52" fmla="*/ 50454 w 244655"/>
                <a:gd name="connsiteY52" fmla="*/ 8566 h 33311"/>
                <a:gd name="connsiteX53" fmla="*/ 952 w 244655"/>
                <a:gd name="connsiteY53" fmla="*/ 21890 h 33311"/>
                <a:gd name="connsiteX54" fmla="*/ 952 w 244655"/>
                <a:gd name="connsiteY54" fmla="*/ 21890 h 33311"/>
                <a:gd name="connsiteX55" fmla="*/ 952 w 244655"/>
                <a:gd name="connsiteY55" fmla="*/ 21890 h 33311"/>
                <a:gd name="connsiteX56" fmla="*/ 0 w 244655"/>
                <a:gd name="connsiteY56" fmla="*/ 19035 h 33311"/>
                <a:gd name="connsiteX57" fmla="*/ 0 w 244655"/>
                <a:gd name="connsiteY57" fmla="*/ 19035 h 33311"/>
                <a:gd name="connsiteX58" fmla="*/ 0 w 244655"/>
                <a:gd name="connsiteY58" fmla="*/ 19035 h 33311"/>
                <a:gd name="connsiteX59" fmla="*/ 50454 w 244655"/>
                <a:gd name="connsiteY59" fmla="*/ 5710 h 33311"/>
                <a:gd name="connsiteX60" fmla="*/ 120900 w 244655"/>
                <a:gd name="connsiteY60" fmla="*/ 952 h 33311"/>
                <a:gd name="connsiteX61" fmla="*/ 121852 w 244655"/>
                <a:gd name="connsiteY61" fmla="*/ 952 h 33311"/>
                <a:gd name="connsiteX62" fmla="*/ 196105 w 244655"/>
                <a:gd name="connsiteY62" fmla="*/ 6662 h 33311"/>
                <a:gd name="connsiteX63" fmla="*/ 244655 w 244655"/>
                <a:gd name="connsiteY63" fmla="*/ 19035 h 33311"/>
                <a:gd name="connsiteX64" fmla="*/ 244655 w 244655"/>
                <a:gd name="connsiteY64" fmla="*/ 19035 h 33311"/>
                <a:gd name="connsiteX65" fmla="*/ 244655 w 244655"/>
                <a:gd name="connsiteY65" fmla="*/ 19035 h 33311"/>
                <a:gd name="connsiteX66" fmla="*/ 244655 w 244655"/>
                <a:gd name="connsiteY66" fmla="*/ 19035 h 33311"/>
                <a:gd name="connsiteX67" fmla="*/ 244655 w 244655"/>
                <a:gd name="connsiteY67" fmla="*/ 19035 h 33311"/>
                <a:gd name="connsiteX68" fmla="*/ 197057 w 244655"/>
                <a:gd name="connsiteY68" fmla="*/ 5710 h 33311"/>
                <a:gd name="connsiteX69" fmla="*/ 122804 w 244655"/>
                <a:gd name="connsiteY69" fmla="*/ 0 h 33311"/>
                <a:gd name="connsiteX70" fmla="*/ 121852 w 244655"/>
                <a:gd name="connsiteY70" fmla="*/ 0 h 33311"/>
                <a:gd name="connsiteX71" fmla="*/ 51406 w 244655"/>
                <a:gd name="connsiteY71" fmla="*/ 4759 h 33311"/>
                <a:gd name="connsiteX72" fmla="*/ 952 w 244655"/>
                <a:gd name="connsiteY72" fmla="*/ 18083 h 33311"/>
                <a:gd name="connsiteX73" fmla="*/ 952 w 244655"/>
                <a:gd name="connsiteY73" fmla="*/ 18083 h 33311"/>
                <a:gd name="connsiteX74" fmla="*/ 2856 w 244655"/>
                <a:gd name="connsiteY74" fmla="*/ 20938 h 33311"/>
                <a:gd name="connsiteX75" fmla="*/ 2856 w 244655"/>
                <a:gd name="connsiteY75" fmla="*/ 20938 h 33311"/>
                <a:gd name="connsiteX76" fmla="*/ 2856 w 244655"/>
                <a:gd name="connsiteY76" fmla="*/ 20938 h 33311"/>
                <a:gd name="connsiteX77" fmla="*/ 52358 w 244655"/>
                <a:gd name="connsiteY77" fmla="*/ 7614 h 33311"/>
                <a:gd name="connsiteX78" fmla="*/ 122804 w 244655"/>
                <a:gd name="connsiteY78" fmla="*/ 2855 h 33311"/>
                <a:gd name="connsiteX79" fmla="*/ 123756 w 244655"/>
                <a:gd name="connsiteY79" fmla="*/ 2855 h 33311"/>
                <a:gd name="connsiteX80" fmla="*/ 198009 w 244655"/>
                <a:gd name="connsiteY80" fmla="*/ 8566 h 33311"/>
                <a:gd name="connsiteX81" fmla="*/ 244655 w 244655"/>
                <a:gd name="connsiteY81" fmla="*/ 21890 h 33311"/>
                <a:gd name="connsiteX82" fmla="*/ 244655 w 244655"/>
                <a:gd name="connsiteY82" fmla="*/ 21890 h 33311"/>
                <a:gd name="connsiteX83" fmla="*/ 244655 w 244655"/>
                <a:gd name="connsiteY83" fmla="*/ 19035 h 33311"/>
                <a:gd name="connsiteX84" fmla="*/ 244655 w 244655"/>
                <a:gd name="connsiteY84" fmla="*/ 19035 h 33311"/>
                <a:gd name="connsiteX85" fmla="*/ 244655 w 244655"/>
                <a:gd name="connsiteY85" fmla="*/ 19035 h 33311"/>
                <a:gd name="connsiteX86" fmla="*/ 244655 w 244655"/>
                <a:gd name="connsiteY86" fmla="*/ 19035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44655" h="33311">
                  <a:moveTo>
                    <a:pt x="234184" y="31407"/>
                  </a:moveTo>
                  <a:lnTo>
                    <a:pt x="234184" y="31407"/>
                  </a:lnTo>
                  <a:cubicBezTo>
                    <a:pt x="228472" y="28552"/>
                    <a:pt x="215144" y="22842"/>
                    <a:pt x="192297" y="19986"/>
                  </a:cubicBezTo>
                  <a:cubicBezTo>
                    <a:pt x="174210" y="17131"/>
                    <a:pt x="151363" y="15228"/>
                    <a:pt x="121852" y="15228"/>
                  </a:cubicBezTo>
                  <a:lnTo>
                    <a:pt x="120900" y="15228"/>
                  </a:lnTo>
                  <a:cubicBezTo>
                    <a:pt x="93293" y="15228"/>
                    <a:pt x="70445" y="17131"/>
                    <a:pt x="53310" y="19035"/>
                  </a:cubicBezTo>
                  <a:cubicBezTo>
                    <a:pt x="24751" y="22842"/>
                    <a:pt x="10471" y="28552"/>
                    <a:pt x="6664" y="31407"/>
                  </a:cubicBezTo>
                  <a:lnTo>
                    <a:pt x="6664" y="31407"/>
                  </a:lnTo>
                  <a:lnTo>
                    <a:pt x="6664" y="31407"/>
                  </a:lnTo>
                  <a:lnTo>
                    <a:pt x="4760" y="28552"/>
                  </a:lnTo>
                  <a:lnTo>
                    <a:pt x="4760" y="28552"/>
                  </a:lnTo>
                  <a:lnTo>
                    <a:pt x="4760" y="28552"/>
                  </a:lnTo>
                  <a:cubicBezTo>
                    <a:pt x="10471" y="26649"/>
                    <a:pt x="24751" y="19986"/>
                    <a:pt x="52358" y="16180"/>
                  </a:cubicBezTo>
                  <a:cubicBezTo>
                    <a:pt x="69493" y="13324"/>
                    <a:pt x="92341" y="11421"/>
                    <a:pt x="119948" y="11421"/>
                  </a:cubicBezTo>
                  <a:lnTo>
                    <a:pt x="120900" y="11421"/>
                  </a:lnTo>
                  <a:cubicBezTo>
                    <a:pt x="150411" y="11421"/>
                    <a:pt x="173258" y="13324"/>
                    <a:pt x="191345" y="16180"/>
                  </a:cubicBezTo>
                  <a:cubicBezTo>
                    <a:pt x="214192" y="19986"/>
                    <a:pt x="228472" y="23794"/>
                    <a:pt x="234184" y="26649"/>
                  </a:cubicBezTo>
                  <a:lnTo>
                    <a:pt x="234184" y="26649"/>
                  </a:lnTo>
                  <a:lnTo>
                    <a:pt x="234184" y="26649"/>
                  </a:lnTo>
                  <a:lnTo>
                    <a:pt x="234184" y="31407"/>
                  </a:lnTo>
                  <a:lnTo>
                    <a:pt x="234184" y="31407"/>
                  </a:lnTo>
                  <a:lnTo>
                    <a:pt x="234184" y="31407"/>
                  </a:lnTo>
                  <a:lnTo>
                    <a:pt x="234184" y="31407"/>
                  </a:lnTo>
                  <a:lnTo>
                    <a:pt x="234184" y="31407"/>
                  </a:lnTo>
                  <a:lnTo>
                    <a:pt x="236088" y="28552"/>
                  </a:lnTo>
                  <a:lnTo>
                    <a:pt x="236088" y="28552"/>
                  </a:lnTo>
                  <a:lnTo>
                    <a:pt x="236088" y="28552"/>
                  </a:lnTo>
                  <a:cubicBezTo>
                    <a:pt x="230376" y="25697"/>
                    <a:pt x="215144" y="20938"/>
                    <a:pt x="193249" y="18083"/>
                  </a:cubicBezTo>
                  <a:cubicBezTo>
                    <a:pt x="175162" y="15228"/>
                    <a:pt x="152315" y="13324"/>
                    <a:pt x="121852" y="13324"/>
                  </a:cubicBezTo>
                  <a:lnTo>
                    <a:pt x="120900" y="13324"/>
                  </a:lnTo>
                  <a:cubicBezTo>
                    <a:pt x="93293" y="13324"/>
                    <a:pt x="70445" y="15228"/>
                    <a:pt x="53310" y="18083"/>
                  </a:cubicBezTo>
                  <a:cubicBezTo>
                    <a:pt x="25703" y="21890"/>
                    <a:pt x="10471" y="28552"/>
                    <a:pt x="5712" y="30456"/>
                  </a:cubicBezTo>
                  <a:lnTo>
                    <a:pt x="5712" y="30456"/>
                  </a:lnTo>
                  <a:lnTo>
                    <a:pt x="7616" y="33311"/>
                  </a:lnTo>
                  <a:lnTo>
                    <a:pt x="7616" y="33311"/>
                  </a:lnTo>
                  <a:lnTo>
                    <a:pt x="7616" y="33311"/>
                  </a:lnTo>
                  <a:cubicBezTo>
                    <a:pt x="11423" y="31407"/>
                    <a:pt x="25703" y="25697"/>
                    <a:pt x="54262" y="21890"/>
                  </a:cubicBezTo>
                  <a:cubicBezTo>
                    <a:pt x="71397" y="19035"/>
                    <a:pt x="94245" y="18083"/>
                    <a:pt x="121852" y="18083"/>
                  </a:cubicBezTo>
                  <a:lnTo>
                    <a:pt x="122804" y="18083"/>
                  </a:lnTo>
                  <a:cubicBezTo>
                    <a:pt x="152315" y="18083"/>
                    <a:pt x="175162" y="20938"/>
                    <a:pt x="193249" y="22842"/>
                  </a:cubicBezTo>
                  <a:cubicBezTo>
                    <a:pt x="215144" y="22842"/>
                    <a:pt x="228472" y="28552"/>
                    <a:pt x="234184" y="31407"/>
                  </a:cubicBezTo>
                  <a:lnTo>
                    <a:pt x="234184" y="31407"/>
                  </a:lnTo>
                  <a:lnTo>
                    <a:pt x="234184" y="31407"/>
                  </a:lnTo>
                  <a:lnTo>
                    <a:pt x="234184" y="31407"/>
                  </a:lnTo>
                  <a:close/>
                  <a:moveTo>
                    <a:pt x="244655" y="19035"/>
                  </a:moveTo>
                  <a:lnTo>
                    <a:pt x="244655" y="19035"/>
                  </a:lnTo>
                  <a:lnTo>
                    <a:pt x="242751" y="22842"/>
                  </a:lnTo>
                  <a:lnTo>
                    <a:pt x="242751" y="22842"/>
                  </a:lnTo>
                  <a:lnTo>
                    <a:pt x="242751" y="22842"/>
                  </a:lnTo>
                  <a:cubicBezTo>
                    <a:pt x="239895" y="19986"/>
                    <a:pt x="224664" y="14276"/>
                    <a:pt x="196105" y="9517"/>
                  </a:cubicBezTo>
                  <a:cubicBezTo>
                    <a:pt x="177066" y="6662"/>
                    <a:pt x="152315" y="3807"/>
                    <a:pt x="121852" y="3807"/>
                  </a:cubicBezTo>
                  <a:lnTo>
                    <a:pt x="120900" y="3807"/>
                  </a:lnTo>
                  <a:cubicBezTo>
                    <a:pt x="92341" y="3807"/>
                    <a:pt x="68541" y="5710"/>
                    <a:pt x="50454" y="8566"/>
                  </a:cubicBezTo>
                  <a:cubicBezTo>
                    <a:pt x="32367" y="11421"/>
                    <a:pt x="17135" y="15228"/>
                    <a:pt x="952" y="21890"/>
                  </a:cubicBezTo>
                  <a:lnTo>
                    <a:pt x="952" y="21890"/>
                  </a:lnTo>
                  <a:lnTo>
                    <a:pt x="952" y="21890"/>
                  </a:lnTo>
                  <a:lnTo>
                    <a:pt x="0" y="19035"/>
                  </a:lnTo>
                  <a:lnTo>
                    <a:pt x="0" y="19035"/>
                  </a:lnTo>
                  <a:lnTo>
                    <a:pt x="0" y="19035"/>
                  </a:lnTo>
                  <a:cubicBezTo>
                    <a:pt x="5712" y="17131"/>
                    <a:pt x="20943" y="10469"/>
                    <a:pt x="50454" y="5710"/>
                  </a:cubicBezTo>
                  <a:cubicBezTo>
                    <a:pt x="68541" y="2855"/>
                    <a:pt x="92341" y="952"/>
                    <a:pt x="120900" y="952"/>
                  </a:cubicBezTo>
                  <a:lnTo>
                    <a:pt x="121852" y="952"/>
                  </a:lnTo>
                  <a:cubicBezTo>
                    <a:pt x="152315" y="952"/>
                    <a:pt x="177066" y="3807"/>
                    <a:pt x="196105" y="6662"/>
                  </a:cubicBezTo>
                  <a:cubicBezTo>
                    <a:pt x="224664" y="10469"/>
                    <a:pt x="243703" y="17131"/>
                    <a:pt x="244655" y="19035"/>
                  </a:cubicBezTo>
                  <a:lnTo>
                    <a:pt x="244655" y="19035"/>
                  </a:lnTo>
                  <a:lnTo>
                    <a:pt x="244655" y="19035"/>
                  </a:lnTo>
                  <a:lnTo>
                    <a:pt x="244655" y="19035"/>
                  </a:lnTo>
                  <a:lnTo>
                    <a:pt x="244655" y="19035"/>
                  </a:lnTo>
                  <a:cubicBezTo>
                    <a:pt x="243703" y="17131"/>
                    <a:pt x="224664" y="10469"/>
                    <a:pt x="197057" y="5710"/>
                  </a:cubicBezTo>
                  <a:cubicBezTo>
                    <a:pt x="178018" y="2855"/>
                    <a:pt x="153266" y="0"/>
                    <a:pt x="122804" y="0"/>
                  </a:cubicBezTo>
                  <a:lnTo>
                    <a:pt x="121852" y="0"/>
                  </a:lnTo>
                  <a:cubicBezTo>
                    <a:pt x="93293" y="0"/>
                    <a:pt x="69493" y="1903"/>
                    <a:pt x="51406" y="4759"/>
                  </a:cubicBezTo>
                  <a:cubicBezTo>
                    <a:pt x="21895" y="9517"/>
                    <a:pt x="6664" y="16180"/>
                    <a:pt x="952" y="18083"/>
                  </a:cubicBezTo>
                  <a:lnTo>
                    <a:pt x="952" y="18083"/>
                  </a:lnTo>
                  <a:lnTo>
                    <a:pt x="2856" y="20938"/>
                  </a:lnTo>
                  <a:lnTo>
                    <a:pt x="2856" y="20938"/>
                  </a:lnTo>
                  <a:lnTo>
                    <a:pt x="2856" y="20938"/>
                  </a:lnTo>
                  <a:cubicBezTo>
                    <a:pt x="19039" y="14276"/>
                    <a:pt x="34271" y="10469"/>
                    <a:pt x="52358" y="7614"/>
                  </a:cubicBezTo>
                  <a:cubicBezTo>
                    <a:pt x="70445" y="4759"/>
                    <a:pt x="93293" y="2855"/>
                    <a:pt x="122804" y="2855"/>
                  </a:cubicBezTo>
                  <a:lnTo>
                    <a:pt x="123756" y="2855"/>
                  </a:lnTo>
                  <a:cubicBezTo>
                    <a:pt x="154218" y="2855"/>
                    <a:pt x="178970" y="5710"/>
                    <a:pt x="198009" y="8566"/>
                  </a:cubicBezTo>
                  <a:cubicBezTo>
                    <a:pt x="226568" y="13324"/>
                    <a:pt x="242751" y="19035"/>
                    <a:pt x="244655" y="21890"/>
                  </a:cubicBezTo>
                  <a:lnTo>
                    <a:pt x="244655" y="21890"/>
                  </a:lnTo>
                  <a:lnTo>
                    <a:pt x="244655" y="19035"/>
                  </a:lnTo>
                  <a:lnTo>
                    <a:pt x="244655" y="19035"/>
                  </a:lnTo>
                  <a:lnTo>
                    <a:pt x="244655" y="19035"/>
                  </a:lnTo>
                  <a:lnTo>
                    <a:pt x="244655" y="1903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5" name="Freeform 47">
              <a:extLst>
                <a:ext uri="{FF2B5EF4-FFF2-40B4-BE49-F238E27FC236}">
                  <a16:creationId xmlns:a16="http://schemas.microsoft.com/office/drawing/2014/main" id="{1A7D848C-4BF4-877D-27CF-BCBB963FA79E}"/>
                </a:ext>
              </a:extLst>
            </p:cNvPr>
            <p:cNvSpPr/>
            <p:nvPr/>
          </p:nvSpPr>
          <p:spPr>
            <a:xfrm>
              <a:off x="4268195"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6" name="Freeform 48">
              <a:extLst>
                <a:ext uri="{FF2B5EF4-FFF2-40B4-BE49-F238E27FC236}">
                  <a16:creationId xmlns:a16="http://schemas.microsoft.com/office/drawing/2014/main" id="{B12153A8-EFEF-1202-35DB-7061ACFFA1F0}"/>
                </a:ext>
              </a:extLst>
            </p:cNvPr>
            <p:cNvSpPr/>
            <p:nvPr/>
          </p:nvSpPr>
          <p:spPr>
            <a:xfrm>
              <a:off x="4267243" y="5727556"/>
              <a:ext cx="3807" cy="270295"/>
            </a:xfrm>
            <a:custGeom>
              <a:avLst/>
              <a:gdLst>
                <a:gd name="connsiteX0" fmla="*/ 3808 w 3807"/>
                <a:gd name="connsiteY0" fmla="*/ 270296 h 270295"/>
                <a:gd name="connsiteX1" fmla="*/ 3808 w 3807"/>
                <a:gd name="connsiteY1" fmla="*/ 270296 h 270295"/>
                <a:gd name="connsiteX2" fmla="*/ 952 w 3807"/>
                <a:gd name="connsiteY2" fmla="*/ 270296 h 270295"/>
                <a:gd name="connsiteX3" fmla="*/ 952 w 3807"/>
                <a:gd name="connsiteY3" fmla="*/ 952 h 270295"/>
                <a:gd name="connsiteX4" fmla="*/ 2856 w 3807"/>
                <a:gd name="connsiteY4" fmla="*/ 952 h 270295"/>
                <a:gd name="connsiteX5" fmla="*/ 2856 w 3807"/>
                <a:gd name="connsiteY5" fmla="*/ 270296 h 270295"/>
                <a:gd name="connsiteX6" fmla="*/ 3808 w 3807"/>
                <a:gd name="connsiteY6" fmla="*/ 270296 h 270295"/>
                <a:gd name="connsiteX7" fmla="*/ 3808 w 3807"/>
                <a:gd name="connsiteY7" fmla="*/ 270296 h 270295"/>
                <a:gd name="connsiteX8" fmla="*/ 3808 w 3807"/>
                <a:gd name="connsiteY8" fmla="*/ 270296 h 270295"/>
                <a:gd name="connsiteX9" fmla="*/ 3808 w 3807"/>
                <a:gd name="connsiteY9" fmla="*/ 270296 h 270295"/>
                <a:gd name="connsiteX10" fmla="*/ 3808 w 3807"/>
                <a:gd name="connsiteY10" fmla="*/ 0 h 270295"/>
                <a:gd name="connsiteX11" fmla="*/ 952 w 3807"/>
                <a:gd name="connsiteY11" fmla="*/ 0 h 270295"/>
                <a:gd name="connsiteX12" fmla="*/ 0 w 3807"/>
                <a:gd name="connsiteY12" fmla="*/ 0 h 270295"/>
                <a:gd name="connsiteX13" fmla="*/ 0 w 3807"/>
                <a:gd name="connsiteY13" fmla="*/ 270296 h 270295"/>
                <a:gd name="connsiteX14" fmla="*/ 3808 w 3807"/>
                <a:gd name="connsiteY14" fmla="*/ 270296 h 270295"/>
                <a:gd name="connsiteX15" fmla="*/ 3808 w 3807"/>
                <a:gd name="connsiteY15" fmla="*/ 270296 h 270295"/>
                <a:gd name="connsiteX16" fmla="*/ 3808 w 3807"/>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7" h="270295">
                  <a:moveTo>
                    <a:pt x="3808" y="270296"/>
                  </a:moveTo>
                  <a:lnTo>
                    <a:pt x="3808" y="270296"/>
                  </a:lnTo>
                  <a:lnTo>
                    <a:pt x="952" y="270296"/>
                  </a:lnTo>
                  <a:lnTo>
                    <a:pt x="952" y="952"/>
                  </a:lnTo>
                  <a:lnTo>
                    <a:pt x="2856" y="952"/>
                  </a:lnTo>
                  <a:lnTo>
                    <a:pt x="2856" y="270296"/>
                  </a:lnTo>
                  <a:lnTo>
                    <a:pt x="3808" y="270296"/>
                  </a:lnTo>
                  <a:lnTo>
                    <a:pt x="3808" y="270296"/>
                  </a:lnTo>
                  <a:lnTo>
                    <a:pt x="3808" y="270296"/>
                  </a:lnTo>
                  <a:lnTo>
                    <a:pt x="3808" y="270296"/>
                  </a:lnTo>
                  <a:lnTo>
                    <a:pt x="3808" y="0"/>
                  </a:lnTo>
                  <a:lnTo>
                    <a:pt x="952" y="0"/>
                  </a:lnTo>
                  <a:lnTo>
                    <a:pt x="0" y="0"/>
                  </a:lnTo>
                  <a:lnTo>
                    <a:pt x="0" y="270296"/>
                  </a:lnTo>
                  <a:lnTo>
                    <a:pt x="3808"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7" name="Freeform 49">
              <a:extLst>
                <a:ext uri="{FF2B5EF4-FFF2-40B4-BE49-F238E27FC236}">
                  <a16:creationId xmlns:a16="http://schemas.microsoft.com/office/drawing/2014/main" id="{CBCE8FEA-4B10-5F8E-3A65-465F9F4CE192}"/>
                </a:ext>
              </a:extLst>
            </p:cNvPr>
            <p:cNvSpPr/>
            <p:nvPr/>
          </p:nvSpPr>
          <p:spPr>
            <a:xfrm>
              <a:off x="4253916"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8" name="Freeform 50">
              <a:extLst>
                <a:ext uri="{FF2B5EF4-FFF2-40B4-BE49-F238E27FC236}">
                  <a16:creationId xmlns:a16="http://schemas.microsoft.com/office/drawing/2014/main" id="{5759B59F-1F65-15CE-21D8-A7C6B7F4DFD7}"/>
                </a:ext>
              </a:extLst>
            </p:cNvPr>
            <p:cNvSpPr/>
            <p:nvPr/>
          </p:nvSpPr>
          <p:spPr>
            <a:xfrm>
              <a:off x="4253916" y="5727556"/>
              <a:ext cx="3808" cy="270295"/>
            </a:xfrm>
            <a:custGeom>
              <a:avLst/>
              <a:gdLst>
                <a:gd name="connsiteX0" fmla="*/ 2856 w 3808"/>
                <a:gd name="connsiteY0" fmla="*/ 270296 h 270295"/>
                <a:gd name="connsiteX1" fmla="*/ 2856 w 3808"/>
                <a:gd name="connsiteY1" fmla="*/ 270296 h 270295"/>
                <a:gd name="connsiteX2" fmla="*/ 952 w 3808"/>
                <a:gd name="connsiteY2" fmla="*/ 270296 h 270295"/>
                <a:gd name="connsiteX3" fmla="*/ 952 w 3808"/>
                <a:gd name="connsiteY3" fmla="*/ 952 h 270295"/>
                <a:gd name="connsiteX4" fmla="*/ 2856 w 3808"/>
                <a:gd name="connsiteY4" fmla="*/ 952 h 270295"/>
                <a:gd name="connsiteX5" fmla="*/ 2856 w 3808"/>
                <a:gd name="connsiteY5" fmla="*/ 270296 h 270295"/>
                <a:gd name="connsiteX6" fmla="*/ 2856 w 3808"/>
                <a:gd name="connsiteY6" fmla="*/ 270296 h 270295"/>
                <a:gd name="connsiteX7" fmla="*/ 2856 w 3808"/>
                <a:gd name="connsiteY7" fmla="*/ 270296 h 270295"/>
                <a:gd name="connsiteX8" fmla="*/ 2856 w 3808"/>
                <a:gd name="connsiteY8" fmla="*/ 270296 h 270295"/>
                <a:gd name="connsiteX9" fmla="*/ 3808 w 3808"/>
                <a:gd name="connsiteY9" fmla="*/ 270296 h 270295"/>
                <a:gd name="connsiteX10" fmla="*/ 3808 w 3808"/>
                <a:gd name="connsiteY10" fmla="*/ 0 h 270295"/>
                <a:gd name="connsiteX11" fmla="*/ 0 w 3808"/>
                <a:gd name="connsiteY11" fmla="*/ 0 h 270295"/>
                <a:gd name="connsiteX12" fmla="*/ 0 w 3808"/>
                <a:gd name="connsiteY12" fmla="*/ 0 h 270295"/>
                <a:gd name="connsiteX13" fmla="*/ 0 w 3808"/>
                <a:gd name="connsiteY13" fmla="*/ 270296 h 270295"/>
                <a:gd name="connsiteX14" fmla="*/ 2856 w 3808"/>
                <a:gd name="connsiteY14" fmla="*/ 270296 h 270295"/>
                <a:gd name="connsiteX15" fmla="*/ 3808 w 3808"/>
                <a:gd name="connsiteY15" fmla="*/ 270296 h 270295"/>
                <a:gd name="connsiteX16" fmla="*/ 3808 w 3808"/>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8" h="270295">
                  <a:moveTo>
                    <a:pt x="2856" y="270296"/>
                  </a:moveTo>
                  <a:lnTo>
                    <a:pt x="2856" y="270296"/>
                  </a:lnTo>
                  <a:lnTo>
                    <a:pt x="952" y="270296"/>
                  </a:lnTo>
                  <a:lnTo>
                    <a:pt x="952" y="952"/>
                  </a:lnTo>
                  <a:lnTo>
                    <a:pt x="2856" y="952"/>
                  </a:lnTo>
                  <a:lnTo>
                    <a:pt x="2856" y="270296"/>
                  </a:lnTo>
                  <a:lnTo>
                    <a:pt x="2856" y="270296"/>
                  </a:lnTo>
                  <a:lnTo>
                    <a:pt x="2856" y="270296"/>
                  </a:lnTo>
                  <a:lnTo>
                    <a:pt x="2856" y="270296"/>
                  </a:lnTo>
                  <a:lnTo>
                    <a:pt x="3808" y="270296"/>
                  </a:lnTo>
                  <a:lnTo>
                    <a:pt x="3808" y="0"/>
                  </a:lnTo>
                  <a:lnTo>
                    <a:pt x="0" y="0"/>
                  </a:lnTo>
                  <a:lnTo>
                    <a:pt x="0" y="0"/>
                  </a:lnTo>
                  <a:lnTo>
                    <a:pt x="0" y="270296"/>
                  </a:lnTo>
                  <a:lnTo>
                    <a:pt x="2856"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9" name="Freeform 51">
              <a:extLst>
                <a:ext uri="{FF2B5EF4-FFF2-40B4-BE49-F238E27FC236}">
                  <a16:creationId xmlns:a16="http://schemas.microsoft.com/office/drawing/2014/main" id="{845CCBB0-C194-157B-3896-91AF7CB09D13}"/>
                </a:ext>
              </a:extLst>
            </p:cNvPr>
            <p:cNvSpPr/>
            <p:nvPr/>
          </p:nvSpPr>
          <p:spPr>
            <a:xfrm>
              <a:off x="4256772" y="5729459"/>
              <a:ext cx="10471" cy="267440"/>
            </a:xfrm>
            <a:custGeom>
              <a:avLst/>
              <a:gdLst>
                <a:gd name="connsiteX0" fmla="*/ 0 w 10471"/>
                <a:gd name="connsiteY0" fmla="*/ 0 h 267440"/>
                <a:gd name="connsiteX1" fmla="*/ 10472 w 10471"/>
                <a:gd name="connsiteY1" fmla="*/ 0 h 267440"/>
                <a:gd name="connsiteX2" fmla="*/ 10472 w 10471"/>
                <a:gd name="connsiteY2" fmla="*/ 267441 h 267440"/>
                <a:gd name="connsiteX3" fmla="*/ 0 w 10471"/>
                <a:gd name="connsiteY3" fmla="*/ 267441 h 267440"/>
              </a:gdLst>
              <a:ahLst/>
              <a:cxnLst>
                <a:cxn ang="0">
                  <a:pos x="connsiteX0" y="connsiteY0"/>
                </a:cxn>
                <a:cxn ang="0">
                  <a:pos x="connsiteX1" y="connsiteY1"/>
                </a:cxn>
                <a:cxn ang="0">
                  <a:pos x="connsiteX2" y="connsiteY2"/>
                </a:cxn>
                <a:cxn ang="0">
                  <a:pos x="connsiteX3" y="connsiteY3"/>
                </a:cxn>
              </a:cxnLst>
              <a:rect l="l" t="t" r="r" b="b"/>
              <a:pathLst>
                <a:path w="10471" h="267440">
                  <a:moveTo>
                    <a:pt x="0" y="0"/>
                  </a:moveTo>
                  <a:lnTo>
                    <a:pt x="10472" y="0"/>
                  </a:lnTo>
                  <a:lnTo>
                    <a:pt x="10472" y="267441"/>
                  </a:lnTo>
                  <a:lnTo>
                    <a:pt x="0" y="267441"/>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0" name="Freeform 52">
              <a:extLst>
                <a:ext uri="{FF2B5EF4-FFF2-40B4-BE49-F238E27FC236}">
                  <a16:creationId xmlns:a16="http://schemas.microsoft.com/office/drawing/2014/main" id="{FB3C1D7B-ABBD-8DC1-C958-86EC36EBE7E7}"/>
                </a:ext>
              </a:extLst>
            </p:cNvPr>
            <p:cNvSpPr/>
            <p:nvPr/>
          </p:nvSpPr>
          <p:spPr>
            <a:xfrm>
              <a:off x="4256772" y="5728507"/>
              <a:ext cx="11423" cy="268392"/>
            </a:xfrm>
            <a:custGeom>
              <a:avLst/>
              <a:gdLst>
                <a:gd name="connsiteX0" fmla="*/ 11423 w 11423"/>
                <a:gd name="connsiteY0" fmla="*/ 268392 h 268392"/>
                <a:gd name="connsiteX1" fmla="*/ 11423 w 11423"/>
                <a:gd name="connsiteY1" fmla="*/ 267440 h 268392"/>
                <a:gd name="connsiteX2" fmla="*/ 952 w 11423"/>
                <a:gd name="connsiteY2" fmla="*/ 267440 h 268392"/>
                <a:gd name="connsiteX3" fmla="*/ 952 w 11423"/>
                <a:gd name="connsiteY3" fmla="*/ 952 h 268392"/>
                <a:gd name="connsiteX4" fmla="*/ 10472 w 11423"/>
                <a:gd name="connsiteY4" fmla="*/ 952 h 268392"/>
                <a:gd name="connsiteX5" fmla="*/ 10472 w 11423"/>
                <a:gd name="connsiteY5" fmla="*/ 268392 h 268392"/>
                <a:gd name="connsiteX6" fmla="*/ 11423 w 11423"/>
                <a:gd name="connsiteY6" fmla="*/ 268392 h 268392"/>
                <a:gd name="connsiteX7" fmla="*/ 11423 w 11423"/>
                <a:gd name="connsiteY7" fmla="*/ 267440 h 268392"/>
                <a:gd name="connsiteX8" fmla="*/ 11423 w 11423"/>
                <a:gd name="connsiteY8" fmla="*/ 268392 h 268392"/>
                <a:gd name="connsiteX9" fmla="*/ 11423 w 11423"/>
                <a:gd name="connsiteY9" fmla="*/ 268392 h 268392"/>
                <a:gd name="connsiteX10" fmla="*/ 11423 w 11423"/>
                <a:gd name="connsiteY10" fmla="*/ 0 h 268392"/>
                <a:gd name="connsiteX11" fmla="*/ 0 w 11423"/>
                <a:gd name="connsiteY11" fmla="*/ 0 h 268392"/>
                <a:gd name="connsiteX12" fmla="*/ 0 w 11423"/>
                <a:gd name="connsiteY12" fmla="*/ 0 h 268392"/>
                <a:gd name="connsiteX13" fmla="*/ 0 w 11423"/>
                <a:gd name="connsiteY13" fmla="*/ 268392 h 268392"/>
                <a:gd name="connsiteX14" fmla="*/ 11423 w 11423"/>
                <a:gd name="connsiteY14" fmla="*/ 268392 h 268392"/>
                <a:gd name="connsiteX15" fmla="*/ 11423 w 11423"/>
                <a:gd name="connsiteY15" fmla="*/ 268392 h 268392"/>
                <a:gd name="connsiteX16" fmla="*/ 11423 w 11423"/>
                <a:gd name="connsiteY16" fmla="*/ 268392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23" h="268392">
                  <a:moveTo>
                    <a:pt x="11423" y="268392"/>
                  </a:moveTo>
                  <a:lnTo>
                    <a:pt x="11423" y="267440"/>
                  </a:lnTo>
                  <a:lnTo>
                    <a:pt x="952" y="267440"/>
                  </a:lnTo>
                  <a:lnTo>
                    <a:pt x="952" y="952"/>
                  </a:lnTo>
                  <a:lnTo>
                    <a:pt x="10472" y="952"/>
                  </a:lnTo>
                  <a:lnTo>
                    <a:pt x="10472" y="268392"/>
                  </a:lnTo>
                  <a:lnTo>
                    <a:pt x="11423" y="268392"/>
                  </a:lnTo>
                  <a:lnTo>
                    <a:pt x="11423" y="267440"/>
                  </a:lnTo>
                  <a:lnTo>
                    <a:pt x="11423" y="268392"/>
                  </a:lnTo>
                  <a:lnTo>
                    <a:pt x="11423" y="268392"/>
                  </a:lnTo>
                  <a:lnTo>
                    <a:pt x="11423" y="0"/>
                  </a:lnTo>
                  <a:lnTo>
                    <a:pt x="0" y="0"/>
                  </a:lnTo>
                  <a:lnTo>
                    <a:pt x="0" y="0"/>
                  </a:lnTo>
                  <a:lnTo>
                    <a:pt x="0" y="268392"/>
                  </a:lnTo>
                  <a:lnTo>
                    <a:pt x="11423" y="268392"/>
                  </a:lnTo>
                  <a:lnTo>
                    <a:pt x="11423" y="268392"/>
                  </a:lnTo>
                  <a:lnTo>
                    <a:pt x="11423" y="26839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61" name="Graphic 2">
              <a:extLst>
                <a:ext uri="{FF2B5EF4-FFF2-40B4-BE49-F238E27FC236}">
                  <a16:creationId xmlns:a16="http://schemas.microsoft.com/office/drawing/2014/main" id="{50E7172A-C1FF-4759-8A04-8661188C3EB4}"/>
                </a:ext>
              </a:extLst>
            </p:cNvPr>
            <p:cNvGrpSpPr/>
            <p:nvPr/>
          </p:nvGrpSpPr>
          <p:grpSpPr>
            <a:xfrm>
              <a:off x="4134920" y="5769432"/>
              <a:ext cx="249716" cy="186542"/>
              <a:chOff x="4134920" y="5769432"/>
              <a:chExt cx="249716" cy="186542"/>
            </a:xfrm>
          </p:grpSpPr>
          <p:sp>
            <p:nvSpPr>
              <p:cNvPr id="229" name="Freeform 221">
                <a:extLst>
                  <a:ext uri="{FF2B5EF4-FFF2-40B4-BE49-F238E27FC236}">
                    <a16:creationId xmlns:a16="http://schemas.microsoft.com/office/drawing/2014/main" id="{7395568A-56EE-5741-913A-C13E20C13646}"/>
                  </a:ext>
                </a:extLst>
              </p:cNvPr>
              <p:cNvSpPr/>
              <p:nvPr/>
            </p:nvSpPr>
            <p:spPr>
              <a:xfrm>
                <a:off x="4139680" y="5787510"/>
                <a:ext cx="243703" cy="157043"/>
              </a:xfrm>
              <a:custGeom>
                <a:avLst/>
                <a:gdLst>
                  <a:gd name="connsiteX0" fmla="*/ 9520 w 243703"/>
                  <a:gd name="connsiteY0" fmla="*/ 6 h 157043"/>
                  <a:gd name="connsiteX1" fmla="*/ 243703 w 243703"/>
                  <a:gd name="connsiteY1" fmla="*/ 138961 h 157043"/>
                  <a:gd name="connsiteX2" fmla="*/ 232280 w 243703"/>
                  <a:gd name="connsiteY2" fmla="*/ 157044 h 157043"/>
                  <a:gd name="connsiteX3" fmla="*/ 0 w 243703"/>
                  <a:gd name="connsiteY3" fmla="*/ 19041 h 157043"/>
                  <a:gd name="connsiteX4" fmla="*/ 9520 w 243703"/>
                  <a:gd name="connsiteY4" fmla="*/ 6 h 157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703" h="157043">
                    <a:moveTo>
                      <a:pt x="9520" y="6"/>
                    </a:moveTo>
                    <a:cubicBezTo>
                      <a:pt x="51406" y="-946"/>
                      <a:pt x="242751" y="117071"/>
                      <a:pt x="243703" y="138961"/>
                    </a:cubicBezTo>
                    <a:lnTo>
                      <a:pt x="232280" y="157044"/>
                    </a:lnTo>
                    <a:cubicBezTo>
                      <a:pt x="226568" y="132298"/>
                      <a:pt x="32367" y="17137"/>
                      <a:pt x="0" y="19041"/>
                    </a:cubicBezTo>
                    <a:lnTo>
                      <a:pt x="9520" y="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0" name="Freeform 222">
                <a:extLst>
                  <a:ext uri="{FF2B5EF4-FFF2-40B4-BE49-F238E27FC236}">
                    <a16:creationId xmlns:a16="http://schemas.microsoft.com/office/drawing/2014/main" id="{6C25F7BB-9F85-5711-9E73-C5F1DD0A9E27}"/>
                  </a:ext>
                </a:extLst>
              </p:cNvPr>
              <p:cNvSpPr/>
              <p:nvPr/>
            </p:nvSpPr>
            <p:spPr>
              <a:xfrm>
                <a:off x="4138728" y="5787516"/>
                <a:ext cx="244655" cy="157989"/>
              </a:xfrm>
              <a:custGeom>
                <a:avLst/>
                <a:gdLst>
                  <a:gd name="connsiteX0" fmla="*/ 10471 w 244655"/>
                  <a:gd name="connsiteY0" fmla="*/ 0 h 157989"/>
                  <a:gd name="connsiteX1" fmla="*/ 10471 w 244655"/>
                  <a:gd name="connsiteY1" fmla="*/ 0 h 157989"/>
                  <a:gd name="connsiteX2" fmla="*/ 243703 w 244655"/>
                  <a:gd name="connsiteY2" fmla="*/ 138955 h 157989"/>
                  <a:gd name="connsiteX3" fmla="*/ 243703 w 244655"/>
                  <a:gd name="connsiteY3" fmla="*/ 138955 h 157989"/>
                  <a:gd name="connsiteX4" fmla="*/ 243703 w 244655"/>
                  <a:gd name="connsiteY4" fmla="*/ 138955 h 157989"/>
                  <a:gd name="connsiteX5" fmla="*/ 232280 w 244655"/>
                  <a:gd name="connsiteY5" fmla="*/ 157038 h 157989"/>
                  <a:gd name="connsiteX6" fmla="*/ 232280 w 244655"/>
                  <a:gd name="connsiteY6" fmla="*/ 157038 h 157989"/>
                  <a:gd name="connsiteX7" fmla="*/ 232280 w 244655"/>
                  <a:gd name="connsiteY7" fmla="*/ 157038 h 157989"/>
                  <a:gd name="connsiteX8" fmla="*/ 952 w 244655"/>
                  <a:gd name="connsiteY8" fmla="*/ 19035 h 157989"/>
                  <a:gd name="connsiteX9" fmla="*/ 0 w 244655"/>
                  <a:gd name="connsiteY9" fmla="*/ 19035 h 157989"/>
                  <a:gd name="connsiteX10" fmla="*/ 0 w 244655"/>
                  <a:gd name="connsiteY10" fmla="*/ 19035 h 157989"/>
                  <a:gd name="connsiteX11" fmla="*/ 0 w 244655"/>
                  <a:gd name="connsiteY11" fmla="*/ 19035 h 157989"/>
                  <a:gd name="connsiteX12" fmla="*/ 10471 w 244655"/>
                  <a:gd name="connsiteY12" fmla="*/ 0 h 157989"/>
                  <a:gd name="connsiteX13" fmla="*/ 10471 w 244655"/>
                  <a:gd name="connsiteY13" fmla="*/ 0 h 157989"/>
                  <a:gd name="connsiteX14" fmla="*/ 0 w 244655"/>
                  <a:gd name="connsiteY14" fmla="*/ 19035 h 157989"/>
                  <a:gd name="connsiteX15" fmla="*/ 0 w 244655"/>
                  <a:gd name="connsiteY15" fmla="*/ 19987 h 157989"/>
                  <a:gd name="connsiteX16" fmla="*/ 952 w 244655"/>
                  <a:gd name="connsiteY16" fmla="*/ 19987 h 157989"/>
                  <a:gd name="connsiteX17" fmla="*/ 1904 w 244655"/>
                  <a:gd name="connsiteY17" fmla="*/ 19987 h 157989"/>
                  <a:gd name="connsiteX18" fmla="*/ 232280 w 244655"/>
                  <a:gd name="connsiteY18" fmla="*/ 157038 h 157989"/>
                  <a:gd name="connsiteX19" fmla="*/ 232280 w 244655"/>
                  <a:gd name="connsiteY19" fmla="*/ 157990 h 157989"/>
                  <a:gd name="connsiteX20" fmla="*/ 244655 w 244655"/>
                  <a:gd name="connsiteY20" fmla="*/ 138955 h 157989"/>
                  <a:gd name="connsiteX21" fmla="*/ 244655 w 244655"/>
                  <a:gd name="connsiteY21" fmla="*/ 138955 h 157989"/>
                  <a:gd name="connsiteX22" fmla="*/ 244655 w 244655"/>
                  <a:gd name="connsiteY22" fmla="*/ 138955 h 157989"/>
                  <a:gd name="connsiteX23" fmla="*/ 10471 w 244655"/>
                  <a:gd name="connsiteY23" fmla="*/ 0 h 157989"/>
                  <a:gd name="connsiteX24" fmla="*/ 10471 w 244655"/>
                  <a:gd name="connsiteY24" fmla="*/ 0 h 157989"/>
                  <a:gd name="connsiteX25" fmla="*/ 10471 w 244655"/>
                  <a:gd name="connsiteY25" fmla="*/ 0 h 15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655" h="157989">
                    <a:moveTo>
                      <a:pt x="10471" y="0"/>
                    </a:moveTo>
                    <a:lnTo>
                      <a:pt x="10471" y="0"/>
                    </a:lnTo>
                    <a:cubicBezTo>
                      <a:pt x="52358" y="0"/>
                      <a:pt x="243703" y="117065"/>
                      <a:pt x="243703" y="138955"/>
                    </a:cubicBezTo>
                    <a:lnTo>
                      <a:pt x="243703" y="138955"/>
                    </a:lnTo>
                    <a:lnTo>
                      <a:pt x="243703" y="138955"/>
                    </a:lnTo>
                    <a:lnTo>
                      <a:pt x="232280" y="157038"/>
                    </a:lnTo>
                    <a:lnTo>
                      <a:pt x="232280" y="157038"/>
                    </a:lnTo>
                    <a:lnTo>
                      <a:pt x="232280" y="157038"/>
                    </a:lnTo>
                    <a:cubicBezTo>
                      <a:pt x="226568" y="131341"/>
                      <a:pt x="36175" y="19035"/>
                      <a:pt x="952" y="19035"/>
                    </a:cubicBezTo>
                    <a:lnTo>
                      <a:pt x="0" y="19035"/>
                    </a:lnTo>
                    <a:lnTo>
                      <a:pt x="0" y="19035"/>
                    </a:lnTo>
                    <a:lnTo>
                      <a:pt x="0" y="19035"/>
                    </a:lnTo>
                    <a:lnTo>
                      <a:pt x="10471" y="0"/>
                    </a:lnTo>
                    <a:lnTo>
                      <a:pt x="10471" y="0"/>
                    </a:lnTo>
                    <a:lnTo>
                      <a:pt x="0" y="19035"/>
                    </a:lnTo>
                    <a:lnTo>
                      <a:pt x="0" y="19987"/>
                    </a:lnTo>
                    <a:lnTo>
                      <a:pt x="952" y="19987"/>
                    </a:lnTo>
                    <a:lnTo>
                      <a:pt x="1904" y="19987"/>
                    </a:lnTo>
                    <a:cubicBezTo>
                      <a:pt x="36175" y="19987"/>
                      <a:pt x="227520" y="133244"/>
                      <a:pt x="232280" y="157038"/>
                    </a:cubicBezTo>
                    <a:lnTo>
                      <a:pt x="232280" y="157990"/>
                    </a:lnTo>
                    <a:lnTo>
                      <a:pt x="244655" y="138955"/>
                    </a:lnTo>
                    <a:lnTo>
                      <a:pt x="244655" y="138955"/>
                    </a:lnTo>
                    <a:lnTo>
                      <a:pt x="244655" y="138955"/>
                    </a:lnTo>
                    <a:cubicBezTo>
                      <a:pt x="243703" y="117065"/>
                      <a:pt x="53310" y="0"/>
                      <a:pt x="10471" y="0"/>
                    </a:cubicBezTo>
                    <a:lnTo>
                      <a:pt x="10471" y="0"/>
                    </a:lnTo>
                    <a:lnTo>
                      <a:pt x="10471"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1" name="Freeform 223">
                <a:extLst>
                  <a:ext uri="{FF2B5EF4-FFF2-40B4-BE49-F238E27FC236}">
                    <a16:creationId xmlns:a16="http://schemas.microsoft.com/office/drawing/2014/main" id="{FF9CE12D-0FBD-BBF3-AABF-A5D8799B33F3}"/>
                  </a:ext>
                </a:extLst>
              </p:cNvPr>
              <p:cNvSpPr/>
              <p:nvPr/>
            </p:nvSpPr>
            <p:spPr>
              <a:xfrm>
                <a:off x="4135872" y="5785377"/>
                <a:ext cx="248764" cy="164886"/>
              </a:xfrm>
              <a:custGeom>
                <a:avLst/>
                <a:gdLst>
                  <a:gd name="connsiteX0" fmla="*/ 248463 w 248764"/>
                  <a:gd name="connsiteY0" fmla="*/ 142045 h 164886"/>
                  <a:gd name="connsiteX1" fmla="*/ 135179 w 248764"/>
                  <a:gd name="connsiteY1" fmla="*/ 54484 h 164886"/>
                  <a:gd name="connsiteX2" fmla="*/ 11424 w 248764"/>
                  <a:gd name="connsiteY2" fmla="*/ 1186 h 164886"/>
                  <a:gd name="connsiteX3" fmla="*/ 9520 w 248764"/>
                  <a:gd name="connsiteY3" fmla="*/ 4993 h 164886"/>
                  <a:gd name="connsiteX4" fmla="*/ 10472 w 248764"/>
                  <a:gd name="connsiteY4" fmla="*/ 4042 h 164886"/>
                  <a:gd name="connsiteX5" fmla="*/ 16184 w 248764"/>
                  <a:gd name="connsiteY5" fmla="*/ 3090 h 164886"/>
                  <a:gd name="connsiteX6" fmla="*/ 135179 w 248764"/>
                  <a:gd name="connsiteY6" fmla="*/ 58291 h 164886"/>
                  <a:gd name="connsiteX7" fmla="*/ 246559 w 248764"/>
                  <a:gd name="connsiteY7" fmla="*/ 143948 h 164886"/>
                  <a:gd name="connsiteX8" fmla="*/ 246559 w 248764"/>
                  <a:gd name="connsiteY8" fmla="*/ 145852 h 164886"/>
                  <a:gd name="connsiteX9" fmla="*/ 248463 w 248764"/>
                  <a:gd name="connsiteY9" fmla="*/ 142045 h 164886"/>
                  <a:gd name="connsiteX10" fmla="*/ 1904 w 248764"/>
                  <a:gd name="connsiteY10" fmla="*/ 21173 h 164886"/>
                  <a:gd name="connsiteX11" fmla="*/ 125660 w 248764"/>
                  <a:gd name="connsiteY11" fmla="*/ 77326 h 164886"/>
                  <a:gd name="connsiteX12" fmla="*/ 236088 w 248764"/>
                  <a:gd name="connsiteY12" fmla="*/ 161080 h 164886"/>
                  <a:gd name="connsiteX13" fmla="*/ 234184 w 248764"/>
                  <a:gd name="connsiteY13" fmla="*/ 163935 h 164886"/>
                  <a:gd name="connsiteX14" fmla="*/ 233232 w 248764"/>
                  <a:gd name="connsiteY14" fmla="*/ 164887 h 164886"/>
                  <a:gd name="connsiteX15" fmla="*/ 233232 w 248764"/>
                  <a:gd name="connsiteY15" fmla="*/ 161080 h 164886"/>
                  <a:gd name="connsiteX16" fmla="*/ 123756 w 248764"/>
                  <a:gd name="connsiteY16" fmla="*/ 81133 h 164886"/>
                  <a:gd name="connsiteX17" fmla="*/ 0 w 248764"/>
                  <a:gd name="connsiteY17" fmla="*/ 25932 h 164886"/>
                  <a:gd name="connsiteX18" fmla="*/ 1904 w 248764"/>
                  <a:gd name="connsiteY18" fmla="*/ 21173 h 16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64" h="164886">
                    <a:moveTo>
                      <a:pt x="248463" y="142045"/>
                    </a:moveTo>
                    <a:cubicBezTo>
                      <a:pt x="253223" y="132527"/>
                      <a:pt x="200865" y="92554"/>
                      <a:pt x="135179" y="54484"/>
                    </a:cubicBezTo>
                    <a:cubicBezTo>
                      <a:pt x="68542" y="16414"/>
                      <a:pt x="20943" y="-5476"/>
                      <a:pt x="11424" y="1186"/>
                    </a:cubicBezTo>
                    <a:lnTo>
                      <a:pt x="9520" y="4993"/>
                    </a:lnTo>
                    <a:lnTo>
                      <a:pt x="10472" y="4042"/>
                    </a:lnTo>
                    <a:lnTo>
                      <a:pt x="16184" y="3090"/>
                    </a:lnTo>
                    <a:cubicBezTo>
                      <a:pt x="31415" y="3090"/>
                      <a:pt x="74254" y="23077"/>
                      <a:pt x="135179" y="58291"/>
                    </a:cubicBezTo>
                    <a:cubicBezTo>
                      <a:pt x="161834" y="73519"/>
                      <a:pt x="247511" y="128720"/>
                      <a:pt x="246559" y="143948"/>
                    </a:cubicBezTo>
                    <a:lnTo>
                      <a:pt x="246559" y="145852"/>
                    </a:lnTo>
                    <a:lnTo>
                      <a:pt x="248463" y="142045"/>
                    </a:lnTo>
                    <a:close/>
                    <a:moveTo>
                      <a:pt x="1904" y="21173"/>
                    </a:moveTo>
                    <a:cubicBezTo>
                      <a:pt x="9520" y="15462"/>
                      <a:pt x="66638" y="41160"/>
                      <a:pt x="125660" y="77326"/>
                    </a:cubicBezTo>
                    <a:cubicBezTo>
                      <a:pt x="184681" y="113492"/>
                      <a:pt x="240848" y="153466"/>
                      <a:pt x="236088" y="161080"/>
                    </a:cubicBezTo>
                    <a:lnTo>
                      <a:pt x="234184" y="163935"/>
                    </a:lnTo>
                    <a:lnTo>
                      <a:pt x="233232" y="164887"/>
                    </a:lnTo>
                    <a:lnTo>
                      <a:pt x="233232" y="161080"/>
                    </a:lnTo>
                    <a:cubicBezTo>
                      <a:pt x="230376" y="152514"/>
                      <a:pt x="190393" y="121106"/>
                      <a:pt x="123756" y="81133"/>
                    </a:cubicBezTo>
                    <a:cubicBezTo>
                      <a:pt x="59022" y="42112"/>
                      <a:pt x="4760" y="19270"/>
                      <a:pt x="0" y="25932"/>
                    </a:cubicBezTo>
                    <a:lnTo>
                      <a:pt x="1904" y="2117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2" name="Freeform 224">
                <a:extLst>
                  <a:ext uri="{FF2B5EF4-FFF2-40B4-BE49-F238E27FC236}">
                    <a16:creationId xmlns:a16="http://schemas.microsoft.com/office/drawing/2014/main" id="{F530EC33-1454-30E2-7119-214D47B50F5F}"/>
                  </a:ext>
                </a:extLst>
              </p:cNvPr>
              <p:cNvSpPr/>
              <p:nvPr/>
            </p:nvSpPr>
            <p:spPr>
              <a:xfrm>
                <a:off x="4134920" y="5784660"/>
                <a:ext cx="249415" cy="164651"/>
              </a:xfrm>
              <a:custGeom>
                <a:avLst/>
                <a:gdLst>
                  <a:gd name="connsiteX0" fmla="*/ 249415 w 249415"/>
                  <a:gd name="connsiteY0" fmla="*/ 142762 h 164651"/>
                  <a:gd name="connsiteX1" fmla="*/ 249415 w 249415"/>
                  <a:gd name="connsiteY1" fmla="*/ 140858 h 164651"/>
                  <a:gd name="connsiteX2" fmla="*/ 136131 w 249415"/>
                  <a:gd name="connsiteY2" fmla="*/ 54249 h 164651"/>
                  <a:gd name="connsiteX3" fmla="*/ 17136 w 249415"/>
                  <a:gd name="connsiteY3" fmla="*/ 0 h 164651"/>
                  <a:gd name="connsiteX4" fmla="*/ 12376 w 249415"/>
                  <a:gd name="connsiteY4" fmla="*/ 952 h 164651"/>
                  <a:gd name="connsiteX5" fmla="*/ 10472 w 249415"/>
                  <a:gd name="connsiteY5" fmla="*/ 4759 h 164651"/>
                  <a:gd name="connsiteX6" fmla="*/ 11424 w 249415"/>
                  <a:gd name="connsiteY6" fmla="*/ 4759 h 164651"/>
                  <a:gd name="connsiteX7" fmla="*/ 12376 w 249415"/>
                  <a:gd name="connsiteY7" fmla="*/ 3807 h 164651"/>
                  <a:gd name="connsiteX8" fmla="*/ 18088 w 249415"/>
                  <a:gd name="connsiteY8" fmla="*/ 2855 h 164651"/>
                  <a:gd name="connsiteX9" fmla="*/ 136131 w 249415"/>
                  <a:gd name="connsiteY9" fmla="*/ 58057 h 164651"/>
                  <a:gd name="connsiteX10" fmla="*/ 247511 w 249415"/>
                  <a:gd name="connsiteY10" fmla="*/ 143714 h 164651"/>
                  <a:gd name="connsiteX11" fmla="*/ 247511 w 249415"/>
                  <a:gd name="connsiteY11" fmla="*/ 143714 h 164651"/>
                  <a:gd name="connsiteX12" fmla="*/ 247511 w 249415"/>
                  <a:gd name="connsiteY12" fmla="*/ 145617 h 164651"/>
                  <a:gd name="connsiteX13" fmla="*/ 248463 w 249415"/>
                  <a:gd name="connsiteY13" fmla="*/ 145617 h 164651"/>
                  <a:gd name="connsiteX14" fmla="*/ 249415 w 249415"/>
                  <a:gd name="connsiteY14" fmla="*/ 142762 h 164651"/>
                  <a:gd name="connsiteX15" fmla="*/ 249415 w 249415"/>
                  <a:gd name="connsiteY15" fmla="*/ 142762 h 164651"/>
                  <a:gd name="connsiteX16" fmla="*/ 247511 w 249415"/>
                  <a:gd name="connsiteY16" fmla="*/ 144665 h 164651"/>
                  <a:gd name="connsiteX17" fmla="*/ 247511 w 249415"/>
                  <a:gd name="connsiteY17" fmla="*/ 143714 h 164651"/>
                  <a:gd name="connsiteX18" fmla="*/ 247511 w 249415"/>
                  <a:gd name="connsiteY18" fmla="*/ 143714 h 164651"/>
                  <a:gd name="connsiteX19" fmla="*/ 135179 w 249415"/>
                  <a:gd name="connsiteY19" fmla="*/ 58057 h 164651"/>
                  <a:gd name="connsiteX20" fmla="*/ 16184 w 249415"/>
                  <a:gd name="connsiteY20" fmla="*/ 2855 h 164651"/>
                  <a:gd name="connsiteX21" fmla="*/ 10472 w 249415"/>
                  <a:gd name="connsiteY21" fmla="*/ 3807 h 164651"/>
                  <a:gd name="connsiteX22" fmla="*/ 9520 w 249415"/>
                  <a:gd name="connsiteY22" fmla="*/ 4759 h 164651"/>
                  <a:gd name="connsiteX23" fmla="*/ 9520 w 249415"/>
                  <a:gd name="connsiteY23" fmla="*/ 4759 h 164651"/>
                  <a:gd name="connsiteX24" fmla="*/ 9520 w 249415"/>
                  <a:gd name="connsiteY24" fmla="*/ 4759 h 164651"/>
                  <a:gd name="connsiteX25" fmla="*/ 11424 w 249415"/>
                  <a:gd name="connsiteY25" fmla="*/ 952 h 164651"/>
                  <a:gd name="connsiteX26" fmla="*/ 16184 w 249415"/>
                  <a:gd name="connsiteY26" fmla="*/ 0 h 164651"/>
                  <a:gd name="connsiteX27" fmla="*/ 134227 w 249415"/>
                  <a:gd name="connsiteY27" fmla="*/ 54249 h 164651"/>
                  <a:gd name="connsiteX28" fmla="*/ 247511 w 249415"/>
                  <a:gd name="connsiteY28" fmla="*/ 139906 h 164651"/>
                  <a:gd name="connsiteX29" fmla="*/ 249415 w 249415"/>
                  <a:gd name="connsiteY29" fmla="*/ 142762 h 164651"/>
                  <a:gd name="connsiteX30" fmla="*/ 249415 w 249415"/>
                  <a:gd name="connsiteY30" fmla="*/ 142762 h 164651"/>
                  <a:gd name="connsiteX31" fmla="*/ 2856 w 249415"/>
                  <a:gd name="connsiteY31" fmla="*/ 21890 h 164651"/>
                  <a:gd name="connsiteX32" fmla="*/ 2856 w 249415"/>
                  <a:gd name="connsiteY32" fmla="*/ 21890 h 164651"/>
                  <a:gd name="connsiteX33" fmla="*/ 5712 w 249415"/>
                  <a:gd name="connsiteY33" fmla="*/ 21890 h 164651"/>
                  <a:gd name="connsiteX34" fmla="*/ 125660 w 249415"/>
                  <a:gd name="connsiteY34" fmla="*/ 78043 h 164651"/>
                  <a:gd name="connsiteX35" fmla="*/ 236088 w 249415"/>
                  <a:gd name="connsiteY35" fmla="*/ 160845 h 164651"/>
                  <a:gd name="connsiteX36" fmla="*/ 236088 w 249415"/>
                  <a:gd name="connsiteY36" fmla="*/ 161797 h 164651"/>
                  <a:gd name="connsiteX37" fmla="*/ 234184 w 249415"/>
                  <a:gd name="connsiteY37" fmla="*/ 164652 h 164651"/>
                  <a:gd name="connsiteX38" fmla="*/ 234184 w 249415"/>
                  <a:gd name="connsiteY38" fmla="*/ 164652 h 164651"/>
                  <a:gd name="connsiteX39" fmla="*/ 234184 w 249415"/>
                  <a:gd name="connsiteY39" fmla="*/ 161797 h 164651"/>
                  <a:gd name="connsiteX40" fmla="*/ 124708 w 249415"/>
                  <a:gd name="connsiteY40" fmla="*/ 80898 h 164651"/>
                  <a:gd name="connsiteX41" fmla="*/ 3808 w 249415"/>
                  <a:gd name="connsiteY41" fmla="*/ 24745 h 164651"/>
                  <a:gd name="connsiteX42" fmla="*/ 0 w 249415"/>
                  <a:gd name="connsiteY42" fmla="*/ 25697 h 164651"/>
                  <a:gd name="connsiteX43" fmla="*/ 0 w 249415"/>
                  <a:gd name="connsiteY43" fmla="*/ 25697 h 164651"/>
                  <a:gd name="connsiteX44" fmla="*/ 0 w 249415"/>
                  <a:gd name="connsiteY44" fmla="*/ 25697 h 164651"/>
                  <a:gd name="connsiteX45" fmla="*/ 2856 w 249415"/>
                  <a:gd name="connsiteY45" fmla="*/ 21890 h 164651"/>
                  <a:gd name="connsiteX46" fmla="*/ 2856 w 249415"/>
                  <a:gd name="connsiteY46" fmla="*/ 21890 h 164651"/>
                  <a:gd name="connsiteX47" fmla="*/ 2856 w 249415"/>
                  <a:gd name="connsiteY47" fmla="*/ 21890 h 164651"/>
                  <a:gd name="connsiteX48" fmla="*/ 952 w 249415"/>
                  <a:gd name="connsiteY48" fmla="*/ 24745 h 164651"/>
                  <a:gd name="connsiteX49" fmla="*/ 1904 w 249415"/>
                  <a:gd name="connsiteY49" fmla="*/ 24745 h 164651"/>
                  <a:gd name="connsiteX50" fmla="*/ 5712 w 249415"/>
                  <a:gd name="connsiteY50" fmla="*/ 23794 h 164651"/>
                  <a:gd name="connsiteX51" fmla="*/ 125660 w 249415"/>
                  <a:gd name="connsiteY51" fmla="*/ 79947 h 164651"/>
                  <a:gd name="connsiteX52" fmla="*/ 234184 w 249415"/>
                  <a:gd name="connsiteY52" fmla="*/ 159893 h 164651"/>
                  <a:gd name="connsiteX53" fmla="*/ 234184 w 249415"/>
                  <a:gd name="connsiteY53" fmla="*/ 163700 h 164651"/>
                  <a:gd name="connsiteX54" fmla="*/ 234184 w 249415"/>
                  <a:gd name="connsiteY54" fmla="*/ 164652 h 164651"/>
                  <a:gd name="connsiteX55" fmla="*/ 235136 w 249415"/>
                  <a:gd name="connsiteY55" fmla="*/ 163700 h 164651"/>
                  <a:gd name="connsiteX56" fmla="*/ 237040 w 249415"/>
                  <a:gd name="connsiteY56" fmla="*/ 160845 h 164651"/>
                  <a:gd name="connsiteX57" fmla="*/ 237040 w 249415"/>
                  <a:gd name="connsiteY57" fmla="*/ 159893 h 164651"/>
                  <a:gd name="connsiteX58" fmla="*/ 125660 w 249415"/>
                  <a:gd name="connsiteY58" fmla="*/ 77091 h 164651"/>
                  <a:gd name="connsiteX59" fmla="*/ 4760 w 249415"/>
                  <a:gd name="connsiteY59" fmla="*/ 20938 h 164651"/>
                  <a:gd name="connsiteX60" fmla="*/ 2856 w 249415"/>
                  <a:gd name="connsiteY60" fmla="*/ 21890 h 164651"/>
                  <a:gd name="connsiteX61" fmla="*/ 2856 w 249415"/>
                  <a:gd name="connsiteY61" fmla="*/ 21890 h 164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49415" h="164651">
                    <a:moveTo>
                      <a:pt x="249415" y="142762"/>
                    </a:moveTo>
                    <a:lnTo>
                      <a:pt x="249415" y="140858"/>
                    </a:lnTo>
                    <a:cubicBezTo>
                      <a:pt x="249415" y="128486"/>
                      <a:pt x="198961" y="91368"/>
                      <a:pt x="136131" y="54249"/>
                    </a:cubicBezTo>
                    <a:cubicBezTo>
                      <a:pt x="77109" y="20938"/>
                      <a:pt x="33319" y="0"/>
                      <a:pt x="17136" y="0"/>
                    </a:cubicBezTo>
                    <a:lnTo>
                      <a:pt x="12376" y="952"/>
                    </a:lnTo>
                    <a:lnTo>
                      <a:pt x="10472" y="4759"/>
                    </a:lnTo>
                    <a:lnTo>
                      <a:pt x="11424" y="4759"/>
                    </a:lnTo>
                    <a:lnTo>
                      <a:pt x="12376" y="3807"/>
                    </a:lnTo>
                    <a:lnTo>
                      <a:pt x="18088" y="2855"/>
                    </a:lnTo>
                    <a:cubicBezTo>
                      <a:pt x="33319" y="2855"/>
                      <a:pt x="76157" y="22842"/>
                      <a:pt x="136131" y="58057"/>
                    </a:cubicBezTo>
                    <a:cubicBezTo>
                      <a:pt x="162786" y="73284"/>
                      <a:pt x="247511" y="128486"/>
                      <a:pt x="247511" y="143714"/>
                    </a:cubicBezTo>
                    <a:lnTo>
                      <a:pt x="247511" y="143714"/>
                    </a:lnTo>
                    <a:lnTo>
                      <a:pt x="247511" y="145617"/>
                    </a:lnTo>
                    <a:lnTo>
                      <a:pt x="248463" y="145617"/>
                    </a:lnTo>
                    <a:lnTo>
                      <a:pt x="249415" y="142762"/>
                    </a:lnTo>
                    <a:lnTo>
                      <a:pt x="249415" y="142762"/>
                    </a:lnTo>
                    <a:lnTo>
                      <a:pt x="247511" y="144665"/>
                    </a:lnTo>
                    <a:lnTo>
                      <a:pt x="247511" y="143714"/>
                    </a:lnTo>
                    <a:lnTo>
                      <a:pt x="247511" y="143714"/>
                    </a:lnTo>
                    <a:cubicBezTo>
                      <a:pt x="247511" y="127534"/>
                      <a:pt x="161834" y="73284"/>
                      <a:pt x="135179" y="58057"/>
                    </a:cubicBezTo>
                    <a:cubicBezTo>
                      <a:pt x="74254" y="23794"/>
                      <a:pt x="31415" y="3807"/>
                      <a:pt x="16184" y="2855"/>
                    </a:cubicBezTo>
                    <a:lnTo>
                      <a:pt x="10472" y="3807"/>
                    </a:lnTo>
                    <a:lnTo>
                      <a:pt x="9520" y="4759"/>
                    </a:lnTo>
                    <a:lnTo>
                      <a:pt x="9520" y="4759"/>
                    </a:lnTo>
                    <a:lnTo>
                      <a:pt x="9520" y="4759"/>
                    </a:lnTo>
                    <a:lnTo>
                      <a:pt x="11424" y="952"/>
                    </a:lnTo>
                    <a:lnTo>
                      <a:pt x="16184" y="0"/>
                    </a:lnTo>
                    <a:cubicBezTo>
                      <a:pt x="31415" y="0"/>
                      <a:pt x="76157" y="20938"/>
                      <a:pt x="134227" y="54249"/>
                    </a:cubicBezTo>
                    <a:cubicBezTo>
                      <a:pt x="196105" y="91368"/>
                      <a:pt x="247511" y="129437"/>
                      <a:pt x="247511" y="139906"/>
                    </a:cubicBezTo>
                    <a:lnTo>
                      <a:pt x="249415" y="142762"/>
                    </a:lnTo>
                    <a:lnTo>
                      <a:pt x="249415" y="142762"/>
                    </a:lnTo>
                    <a:close/>
                    <a:moveTo>
                      <a:pt x="2856" y="21890"/>
                    </a:moveTo>
                    <a:lnTo>
                      <a:pt x="2856" y="21890"/>
                    </a:lnTo>
                    <a:lnTo>
                      <a:pt x="5712" y="21890"/>
                    </a:lnTo>
                    <a:cubicBezTo>
                      <a:pt x="19991" y="21890"/>
                      <a:pt x="72350" y="45684"/>
                      <a:pt x="125660" y="78043"/>
                    </a:cubicBezTo>
                    <a:cubicBezTo>
                      <a:pt x="181826" y="112306"/>
                      <a:pt x="236088" y="151328"/>
                      <a:pt x="236088" y="160845"/>
                    </a:cubicBezTo>
                    <a:lnTo>
                      <a:pt x="236088" y="161797"/>
                    </a:lnTo>
                    <a:lnTo>
                      <a:pt x="234184" y="164652"/>
                    </a:lnTo>
                    <a:lnTo>
                      <a:pt x="234184" y="164652"/>
                    </a:lnTo>
                    <a:lnTo>
                      <a:pt x="234184" y="161797"/>
                    </a:lnTo>
                    <a:cubicBezTo>
                      <a:pt x="231328" y="153231"/>
                      <a:pt x="191345" y="120872"/>
                      <a:pt x="124708" y="80898"/>
                    </a:cubicBezTo>
                    <a:cubicBezTo>
                      <a:pt x="67590" y="46635"/>
                      <a:pt x="18088" y="24745"/>
                      <a:pt x="3808" y="24745"/>
                    </a:cubicBezTo>
                    <a:lnTo>
                      <a:pt x="0" y="25697"/>
                    </a:lnTo>
                    <a:lnTo>
                      <a:pt x="0" y="25697"/>
                    </a:lnTo>
                    <a:lnTo>
                      <a:pt x="0" y="25697"/>
                    </a:lnTo>
                    <a:lnTo>
                      <a:pt x="2856" y="21890"/>
                    </a:lnTo>
                    <a:lnTo>
                      <a:pt x="2856" y="21890"/>
                    </a:lnTo>
                    <a:lnTo>
                      <a:pt x="2856" y="21890"/>
                    </a:lnTo>
                    <a:lnTo>
                      <a:pt x="952" y="24745"/>
                    </a:lnTo>
                    <a:lnTo>
                      <a:pt x="1904" y="24745"/>
                    </a:lnTo>
                    <a:lnTo>
                      <a:pt x="5712" y="23794"/>
                    </a:lnTo>
                    <a:cubicBezTo>
                      <a:pt x="19991" y="23794"/>
                      <a:pt x="68542" y="45684"/>
                      <a:pt x="125660" y="79947"/>
                    </a:cubicBezTo>
                    <a:cubicBezTo>
                      <a:pt x="192297" y="119920"/>
                      <a:pt x="232280" y="152279"/>
                      <a:pt x="234184" y="159893"/>
                    </a:cubicBezTo>
                    <a:lnTo>
                      <a:pt x="234184" y="163700"/>
                    </a:lnTo>
                    <a:lnTo>
                      <a:pt x="234184" y="164652"/>
                    </a:lnTo>
                    <a:lnTo>
                      <a:pt x="235136" y="163700"/>
                    </a:lnTo>
                    <a:lnTo>
                      <a:pt x="237040" y="160845"/>
                    </a:lnTo>
                    <a:lnTo>
                      <a:pt x="237040" y="159893"/>
                    </a:lnTo>
                    <a:cubicBezTo>
                      <a:pt x="237040" y="149424"/>
                      <a:pt x="182778" y="111354"/>
                      <a:pt x="125660" y="77091"/>
                    </a:cubicBezTo>
                    <a:cubicBezTo>
                      <a:pt x="71397" y="44732"/>
                      <a:pt x="19991" y="20938"/>
                      <a:pt x="4760" y="20938"/>
                    </a:cubicBezTo>
                    <a:lnTo>
                      <a:pt x="2856" y="21890"/>
                    </a:lnTo>
                    <a:lnTo>
                      <a:pt x="2856" y="2189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3" name="Freeform 225">
                <a:extLst>
                  <a:ext uri="{FF2B5EF4-FFF2-40B4-BE49-F238E27FC236}">
                    <a16:creationId xmlns:a16="http://schemas.microsoft.com/office/drawing/2014/main" id="{44735379-090E-21B9-09E2-F29418399533}"/>
                  </a:ext>
                </a:extLst>
              </p:cNvPr>
              <p:cNvSpPr/>
              <p:nvPr/>
            </p:nvSpPr>
            <p:spPr>
              <a:xfrm>
                <a:off x="4182518" y="5769432"/>
                <a:ext cx="159930" cy="186542"/>
              </a:xfrm>
              <a:custGeom>
                <a:avLst/>
                <a:gdLst>
                  <a:gd name="connsiteX0" fmla="*/ 0 w 159930"/>
                  <a:gd name="connsiteY0" fmla="*/ 106596 h 186542"/>
                  <a:gd name="connsiteX1" fmla="*/ 23799 w 159930"/>
                  <a:gd name="connsiteY1" fmla="*/ 162749 h 186542"/>
                  <a:gd name="connsiteX2" fmla="*/ 79965 w 159930"/>
                  <a:gd name="connsiteY2" fmla="*/ 186542 h 186542"/>
                  <a:gd name="connsiteX3" fmla="*/ 136131 w 159930"/>
                  <a:gd name="connsiteY3" fmla="*/ 162749 h 186542"/>
                  <a:gd name="connsiteX4" fmla="*/ 159931 w 159930"/>
                  <a:gd name="connsiteY4" fmla="*/ 106596 h 186542"/>
                  <a:gd name="connsiteX5" fmla="*/ 159931 w 159930"/>
                  <a:gd name="connsiteY5" fmla="*/ 0 h 186542"/>
                  <a:gd name="connsiteX6" fmla="*/ 0 w 159930"/>
                  <a:gd name="connsiteY6" fmla="*/ 0 h 186542"/>
                  <a:gd name="connsiteX7" fmla="*/ 0 w 159930"/>
                  <a:gd name="connsiteY7"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930" h="186542">
                    <a:moveTo>
                      <a:pt x="0" y="106596"/>
                    </a:moveTo>
                    <a:cubicBezTo>
                      <a:pt x="0" y="128486"/>
                      <a:pt x="8568" y="148472"/>
                      <a:pt x="23799" y="162749"/>
                    </a:cubicBezTo>
                    <a:cubicBezTo>
                      <a:pt x="38079" y="177025"/>
                      <a:pt x="58070" y="186542"/>
                      <a:pt x="79965" y="186542"/>
                    </a:cubicBezTo>
                    <a:cubicBezTo>
                      <a:pt x="101861" y="186542"/>
                      <a:pt x="121852" y="177977"/>
                      <a:pt x="136131" y="162749"/>
                    </a:cubicBezTo>
                    <a:cubicBezTo>
                      <a:pt x="150411" y="148472"/>
                      <a:pt x="159931" y="128486"/>
                      <a:pt x="159931" y="106596"/>
                    </a:cubicBezTo>
                    <a:lnTo>
                      <a:pt x="159931" y="0"/>
                    </a:lnTo>
                    <a:lnTo>
                      <a:pt x="0" y="0"/>
                    </a:lnTo>
                    <a:lnTo>
                      <a:pt x="0" y="106596"/>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4" name="Freeform 226">
                <a:extLst>
                  <a:ext uri="{FF2B5EF4-FFF2-40B4-BE49-F238E27FC236}">
                    <a16:creationId xmlns:a16="http://schemas.microsoft.com/office/drawing/2014/main" id="{94DC5F74-EB5B-FD0C-8C0F-68B186873DEF}"/>
                  </a:ext>
                </a:extLst>
              </p:cNvPr>
              <p:cNvSpPr/>
              <p:nvPr/>
            </p:nvSpPr>
            <p:spPr>
              <a:xfrm>
                <a:off x="4182518" y="5769432"/>
                <a:ext cx="159930" cy="186542"/>
              </a:xfrm>
              <a:custGeom>
                <a:avLst/>
                <a:gdLst>
                  <a:gd name="connsiteX0" fmla="*/ 0 w 159930"/>
                  <a:gd name="connsiteY0" fmla="*/ 106596 h 186542"/>
                  <a:gd name="connsiteX1" fmla="*/ 0 w 159930"/>
                  <a:gd name="connsiteY1" fmla="*/ 106596 h 186542"/>
                  <a:gd name="connsiteX2" fmla="*/ 22847 w 159930"/>
                  <a:gd name="connsiteY2" fmla="*/ 162749 h 186542"/>
                  <a:gd name="connsiteX3" fmla="*/ 79013 w 159930"/>
                  <a:gd name="connsiteY3" fmla="*/ 186542 h 186542"/>
                  <a:gd name="connsiteX4" fmla="*/ 136131 w 159930"/>
                  <a:gd name="connsiteY4" fmla="*/ 162749 h 186542"/>
                  <a:gd name="connsiteX5" fmla="*/ 159931 w 159930"/>
                  <a:gd name="connsiteY5" fmla="*/ 106596 h 186542"/>
                  <a:gd name="connsiteX6" fmla="*/ 159931 w 159930"/>
                  <a:gd name="connsiteY6" fmla="*/ 0 h 186542"/>
                  <a:gd name="connsiteX7" fmla="*/ 0 w 159930"/>
                  <a:gd name="connsiteY7" fmla="*/ 0 h 186542"/>
                  <a:gd name="connsiteX8" fmla="*/ 0 w 159930"/>
                  <a:gd name="connsiteY8" fmla="*/ 106596 h 186542"/>
                  <a:gd name="connsiteX9" fmla="*/ 0 w 159930"/>
                  <a:gd name="connsiteY9" fmla="*/ 106596 h 186542"/>
                  <a:gd name="connsiteX10" fmla="*/ 0 w 159930"/>
                  <a:gd name="connsiteY10" fmla="*/ 106596 h 186542"/>
                  <a:gd name="connsiteX11" fmla="*/ 0 w 159930"/>
                  <a:gd name="connsiteY11" fmla="*/ 0 h 186542"/>
                  <a:gd name="connsiteX12" fmla="*/ 158979 w 159930"/>
                  <a:gd name="connsiteY12" fmla="*/ 0 h 186542"/>
                  <a:gd name="connsiteX13" fmla="*/ 158979 w 159930"/>
                  <a:gd name="connsiteY13" fmla="*/ 106596 h 186542"/>
                  <a:gd name="connsiteX14" fmla="*/ 135179 w 159930"/>
                  <a:gd name="connsiteY14" fmla="*/ 162749 h 186542"/>
                  <a:gd name="connsiteX15" fmla="*/ 79013 w 159930"/>
                  <a:gd name="connsiteY15" fmla="*/ 185590 h 186542"/>
                  <a:gd name="connsiteX16" fmla="*/ 22847 w 159930"/>
                  <a:gd name="connsiteY16" fmla="*/ 161797 h 186542"/>
                  <a:gd name="connsiteX17" fmla="*/ 0 w 159930"/>
                  <a:gd name="connsiteY17" fmla="*/ 106596 h 186542"/>
                  <a:gd name="connsiteX18" fmla="*/ 0 w 159930"/>
                  <a:gd name="connsiteY18"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9930" h="186542">
                    <a:moveTo>
                      <a:pt x="0" y="106596"/>
                    </a:moveTo>
                    <a:lnTo>
                      <a:pt x="0" y="106596"/>
                    </a:lnTo>
                    <a:cubicBezTo>
                      <a:pt x="0" y="128486"/>
                      <a:pt x="8568" y="148472"/>
                      <a:pt x="22847" y="162749"/>
                    </a:cubicBezTo>
                    <a:cubicBezTo>
                      <a:pt x="37127" y="177025"/>
                      <a:pt x="57118" y="186542"/>
                      <a:pt x="79013" y="186542"/>
                    </a:cubicBezTo>
                    <a:cubicBezTo>
                      <a:pt x="100908" y="186542"/>
                      <a:pt x="120900" y="177977"/>
                      <a:pt x="136131" y="162749"/>
                    </a:cubicBezTo>
                    <a:cubicBezTo>
                      <a:pt x="150411" y="148472"/>
                      <a:pt x="159931" y="128486"/>
                      <a:pt x="159931" y="106596"/>
                    </a:cubicBezTo>
                    <a:lnTo>
                      <a:pt x="159931" y="0"/>
                    </a:lnTo>
                    <a:lnTo>
                      <a:pt x="0" y="0"/>
                    </a:lnTo>
                    <a:lnTo>
                      <a:pt x="0" y="106596"/>
                    </a:lnTo>
                    <a:lnTo>
                      <a:pt x="0" y="106596"/>
                    </a:lnTo>
                    <a:lnTo>
                      <a:pt x="0" y="106596"/>
                    </a:lnTo>
                    <a:lnTo>
                      <a:pt x="0" y="0"/>
                    </a:lnTo>
                    <a:lnTo>
                      <a:pt x="158979" y="0"/>
                    </a:lnTo>
                    <a:lnTo>
                      <a:pt x="158979" y="106596"/>
                    </a:lnTo>
                    <a:cubicBezTo>
                      <a:pt x="158979" y="128486"/>
                      <a:pt x="150411" y="148472"/>
                      <a:pt x="135179" y="162749"/>
                    </a:cubicBezTo>
                    <a:cubicBezTo>
                      <a:pt x="120900" y="177025"/>
                      <a:pt x="100908" y="185590"/>
                      <a:pt x="79013" y="185590"/>
                    </a:cubicBezTo>
                    <a:cubicBezTo>
                      <a:pt x="57118" y="185590"/>
                      <a:pt x="37127" y="176073"/>
                      <a:pt x="22847" y="161797"/>
                    </a:cubicBezTo>
                    <a:cubicBezTo>
                      <a:pt x="9520" y="148472"/>
                      <a:pt x="0" y="128486"/>
                      <a:pt x="0" y="106596"/>
                    </a:cubicBezTo>
                    <a:lnTo>
                      <a:pt x="0" y="1065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5" name="Freeform 227">
                <a:extLst>
                  <a:ext uri="{FF2B5EF4-FFF2-40B4-BE49-F238E27FC236}">
                    <a16:creationId xmlns:a16="http://schemas.microsoft.com/office/drawing/2014/main" id="{39A12CB0-6684-6BFF-FD86-BFCC523483B0}"/>
                  </a:ext>
                </a:extLst>
              </p:cNvPr>
              <p:cNvSpPr/>
              <p:nvPr/>
            </p:nvSpPr>
            <p:spPr>
              <a:xfrm>
                <a:off x="4185374" y="5774191"/>
                <a:ext cx="154218" cy="178928"/>
              </a:xfrm>
              <a:custGeom>
                <a:avLst/>
                <a:gdLst>
                  <a:gd name="connsiteX0" fmla="*/ 0 w 154218"/>
                  <a:gd name="connsiteY0" fmla="*/ 101837 h 178928"/>
                  <a:gd name="connsiteX1" fmla="*/ 0 w 154218"/>
                  <a:gd name="connsiteY1" fmla="*/ 101837 h 178928"/>
                  <a:gd name="connsiteX2" fmla="*/ 22847 w 154218"/>
                  <a:gd name="connsiteY2" fmla="*/ 156086 h 178928"/>
                  <a:gd name="connsiteX3" fmla="*/ 77109 w 154218"/>
                  <a:gd name="connsiteY3" fmla="*/ 178928 h 178928"/>
                  <a:gd name="connsiteX4" fmla="*/ 131371 w 154218"/>
                  <a:gd name="connsiteY4" fmla="*/ 157038 h 178928"/>
                  <a:gd name="connsiteX5" fmla="*/ 154218 w 154218"/>
                  <a:gd name="connsiteY5" fmla="*/ 102788 h 178928"/>
                  <a:gd name="connsiteX6" fmla="*/ 154218 w 154218"/>
                  <a:gd name="connsiteY6" fmla="*/ 0 h 178928"/>
                  <a:gd name="connsiteX7" fmla="*/ 952 w 154218"/>
                  <a:gd name="connsiteY7" fmla="*/ 0 h 178928"/>
                  <a:gd name="connsiteX8" fmla="*/ 0 w 154218"/>
                  <a:gd name="connsiteY8" fmla="*/ 101837 h 17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218" h="178928">
                    <a:moveTo>
                      <a:pt x="0" y="101837"/>
                    </a:moveTo>
                    <a:lnTo>
                      <a:pt x="0" y="101837"/>
                    </a:lnTo>
                    <a:cubicBezTo>
                      <a:pt x="0" y="122775"/>
                      <a:pt x="8568" y="141810"/>
                      <a:pt x="22847" y="156086"/>
                    </a:cubicBezTo>
                    <a:cubicBezTo>
                      <a:pt x="37127" y="170362"/>
                      <a:pt x="56166" y="178928"/>
                      <a:pt x="77109" y="178928"/>
                    </a:cubicBezTo>
                    <a:cubicBezTo>
                      <a:pt x="98052" y="178928"/>
                      <a:pt x="117092" y="170362"/>
                      <a:pt x="131371" y="157038"/>
                    </a:cubicBezTo>
                    <a:cubicBezTo>
                      <a:pt x="145651" y="143714"/>
                      <a:pt x="154218" y="124679"/>
                      <a:pt x="154218" y="102788"/>
                    </a:cubicBezTo>
                    <a:lnTo>
                      <a:pt x="154218" y="0"/>
                    </a:lnTo>
                    <a:lnTo>
                      <a:pt x="952" y="0"/>
                    </a:lnTo>
                    <a:lnTo>
                      <a:pt x="0" y="101837"/>
                    </a:lnTo>
                    <a:close/>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6" name="Freeform 228">
                <a:extLst>
                  <a:ext uri="{FF2B5EF4-FFF2-40B4-BE49-F238E27FC236}">
                    <a16:creationId xmlns:a16="http://schemas.microsoft.com/office/drawing/2014/main" id="{4FE98A12-2DF4-7568-6564-DBB00F622C97}"/>
                  </a:ext>
                </a:extLst>
              </p:cNvPr>
              <p:cNvSpPr/>
              <p:nvPr/>
            </p:nvSpPr>
            <p:spPr>
              <a:xfrm>
                <a:off x="4185374" y="5772288"/>
                <a:ext cx="154218" cy="180831"/>
              </a:xfrm>
              <a:custGeom>
                <a:avLst/>
                <a:gdLst>
                  <a:gd name="connsiteX0" fmla="*/ 0 w 154218"/>
                  <a:gd name="connsiteY0" fmla="*/ 103741 h 180831"/>
                  <a:gd name="connsiteX1" fmla="*/ 0 w 154218"/>
                  <a:gd name="connsiteY1" fmla="*/ 103741 h 180831"/>
                  <a:gd name="connsiteX2" fmla="*/ 22847 w 154218"/>
                  <a:gd name="connsiteY2" fmla="*/ 157990 h 180831"/>
                  <a:gd name="connsiteX3" fmla="*/ 77109 w 154218"/>
                  <a:gd name="connsiteY3" fmla="*/ 180832 h 180831"/>
                  <a:gd name="connsiteX4" fmla="*/ 131371 w 154218"/>
                  <a:gd name="connsiteY4" fmla="*/ 157990 h 180831"/>
                  <a:gd name="connsiteX5" fmla="*/ 154218 w 154218"/>
                  <a:gd name="connsiteY5" fmla="*/ 103741 h 180831"/>
                  <a:gd name="connsiteX6" fmla="*/ 154218 w 154218"/>
                  <a:gd name="connsiteY6" fmla="*/ 0 h 180831"/>
                  <a:gd name="connsiteX7" fmla="*/ 0 w 154218"/>
                  <a:gd name="connsiteY7" fmla="*/ 0 h 180831"/>
                  <a:gd name="connsiteX8" fmla="*/ 0 w 154218"/>
                  <a:gd name="connsiteY8" fmla="*/ 103741 h 180831"/>
                  <a:gd name="connsiteX9" fmla="*/ 0 w 154218"/>
                  <a:gd name="connsiteY9" fmla="*/ 103741 h 180831"/>
                  <a:gd name="connsiteX10" fmla="*/ 952 w 154218"/>
                  <a:gd name="connsiteY10" fmla="*/ 952 h 180831"/>
                  <a:gd name="connsiteX11" fmla="*/ 153267 w 154218"/>
                  <a:gd name="connsiteY11" fmla="*/ 952 h 180831"/>
                  <a:gd name="connsiteX12" fmla="*/ 153267 w 154218"/>
                  <a:gd name="connsiteY12" fmla="*/ 103741 h 180831"/>
                  <a:gd name="connsiteX13" fmla="*/ 131371 w 154218"/>
                  <a:gd name="connsiteY13" fmla="*/ 157038 h 180831"/>
                  <a:gd name="connsiteX14" fmla="*/ 77109 w 154218"/>
                  <a:gd name="connsiteY14" fmla="*/ 178928 h 180831"/>
                  <a:gd name="connsiteX15" fmla="*/ 22847 w 154218"/>
                  <a:gd name="connsiteY15" fmla="*/ 157038 h 180831"/>
                  <a:gd name="connsiteX16" fmla="*/ 0 w 154218"/>
                  <a:gd name="connsiteY16" fmla="*/ 103741 h 180831"/>
                  <a:gd name="connsiteX17" fmla="*/ 0 w 154218"/>
                  <a:gd name="connsiteY17" fmla="*/ 103741 h 180831"/>
                  <a:gd name="connsiteX18" fmla="*/ 0 w 154218"/>
                  <a:gd name="connsiteY18" fmla="*/ 103741 h 18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218" h="180831">
                    <a:moveTo>
                      <a:pt x="0" y="103741"/>
                    </a:moveTo>
                    <a:lnTo>
                      <a:pt x="0" y="103741"/>
                    </a:lnTo>
                    <a:cubicBezTo>
                      <a:pt x="0" y="124679"/>
                      <a:pt x="8568" y="143714"/>
                      <a:pt x="22847" y="157990"/>
                    </a:cubicBezTo>
                    <a:cubicBezTo>
                      <a:pt x="37127" y="172266"/>
                      <a:pt x="56166" y="180832"/>
                      <a:pt x="77109" y="180832"/>
                    </a:cubicBezTo>
                    <a:cubicBezTo>
                      <a:pt x="98052" y="180832"/>
                      <a:pt x="117092" y="172266"/>
                      <a:pt x="131371" y="157990"/>
                    </a:cubicBezTo>
                    <a:cubicBezTo>
                      <a:pt x="145651" y="143714"/>
                      <a:pt x="154218" y="124679"/>
                      <a:pt x="154218" y="103741"/>
                    </a:cubicBezTo>
                    <a:lnTo>
                      <a:pt x="154218" y="0"/>
                    </a:lnTo>
                    <a:lnTo>
                      <a:pt x="0" y="0"/>
                    </a:lnTo>
                    <a:lnTo>
                      <a:pt x="0" y="103741"/>
                    </a:lnTo>
                    <a:lnTo>
                      <a:pt x="0" y="103741"/>
                    </a:lnTo>
                    <a:lnTo>
                      <a:pt x="952" y="952"/>
                    </a:lnTo>
                    <a:lnTo>
                      <a:pt x="153267" y="952"/>
                    </a:lnTo>
                    <a:lnTo>
                      <a:pt x="153267" y="103741"/>
                    </a:lnTo>
                    <a:cubicBezTo>
                      <a:pt x="153267" y="124679"/>
                      <a:pt x="144699" y="143714"/>
                      <a:pt x="131371" y="157038"/>
                    </a:cubicBezTo>
                    <a:cubicBezTo>
                      <a:pt x="118044" y="170363"/>
                      <a:pt x="99004" y="178928"/>
                      <a:pt x="77109" y="178928"/>
                    </a:cubicBezTo>
                    <a:cubicBezTo>
                      <a:pt x="56166" y="178928"/>
                      <a:pt x="37127" y="170363"/>
                      <a:pt x="22847" y="157038"/>
                    </a:cubicBezTo>
                    <a:cubicBezTo>
                      <a:pt x="9520" y="143714"/>
                      <a:pt x="952" y="124679"/>
                      <a:pt x="0" y="103741"/>
                    </a:cubicBezTo>
                    <a:lnTo>
                      <a:pt x="0" y="103741"/>
                    </a:lnTo>
                    <a:lnTo>
                      <a:pt x="0" y="10374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7" name="Freeform 229">
                <a:extLst>
                  <a:ext uri="{FF2B5EF4-FFF2-40B4-BE49-F238E27FC236}">
                    <a16:creationId xmlns:a16="http://schemas.microsoft.com/office/drawing/2014/main" id="{319FD884-0D81-E056-1766-5834D35F2F52}"/>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952 w 91388"/>
                  <a:gd name="connsiteY7" fmla="*/ 0 h 117064"/>
                  <a:gd name="connsiteX8" fmla="*/ 0 w 91388"/>
                  <a:gd name="connsiteY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388" h="117064">
                    <a:moveTo>
                      <a:pt x="0" y="67574"/>
                    </a:moveTo>
                    <a:lnTo>
                      <a:pt x="0" y="67574"/>
                    </a:lnTo>
                    <a:cubicBezTo>
                      <a:pt x="0" y="80898"/>
                      <a:pt x="4760" y="93271"/>
                      <a:pt x="13327" y="102788"/>
                    </a:cubicBezTo>
                    <a:cubicBezTo>
                      <a:pt x="21895" y="111354"/>
                      <a:pt x="33319" y="117065"/>
                      <a:pt x="45695" y="117065"/>
                    </a:cubicBezTo>
                    <a:cubicBezTo>
                      <a:pt x="58070" y="117065"/>
                      <a:pt x="69494" y="111354"/>
                      <a:pt x="78061" y="102788"/>
                    </a:cubicBezTo>
                    <a:cubicBezTo>
                      <a:pt x="86629" y="94223"/>
                      <a:pt x="91389" y="81850"/>
                      <a:pt x="91389" y="67574"/>
                    </a:cubicBezTo>
                    <a:lnTo>
                      <a:pt x="91389" y="0"/>
                    </a:lnTo>
                    <a:lnTo>
                      <a:pt x="952" y="0"/>
                    </a:lnTo>
                    <a:lnTo>
                      <a:pt x="0" y="6757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8" name="Freeform 230">
                <a:extLst>
                  <a:ext uri="{FF2B5EF4-FFF2-40B4-BE49-F238E27FC236}">
                    <a16:creationId xmlns:a16="http://schemas.microsoft.com/office/drawing/2014/main" id="{0BC59BD9-1339-2D35-D1BF-2C0568D82C62}"/>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0 w 91388"/>
                  <a:gd name="connsiteY7" fmla="*/ 0 h 117064"/>
                  <a:gd name="connsiteX8" fmla="*/ 0 w 91388"/>
                  <a:gd name="connsiteY8" fmla="*/ 67574 h 117064"/>
                  <a:gd name="connsiteX9" fmla="*/ 0 w 91388"/>
                  <a:gd name="connsiteY9" fmla="*/ 67574 h 117064"/>
                  <a:gd name="connsiteX10" fmla="*/ 952 w 91388"/>
                  <a:gd name="connsiteY10" fmla="*/ 952 h 117064"/>
                  <a:gd name="connsiteX11" fmla="*/ 90437 w 91388"/>
                  <a:gd name="connsiteY11" fmla="*/ 952 h 117064"/>
                  <a:gd name="connsiteX12" fmla="*/ 90437 w 91388"/>
                  <a:gd name="connsiteY12" fmla="*/ 67574 h 117064"/>
                  <a:gd name="connsiteX13" fmla="*/ 77109 w 91388"/>
                  <a:gd name="connsiteY13" fmla="*/ 102788 h 117064"/>
                  <a:gd name="connsiteX14" fmla="*/ 45695 w 91388"/>
                  <a:gd name="connsiteY14" fmla="*/ 117065 h 117064"/>
                  <a:gd name="connsiteX15" fmla="*/ 14279 w 91388"/>
                  <a:gd name="connsiteY15" fmla="*/ 102788 h 117064"/>
                  <a:gd name="connsiteX16" fmla="*/ 0 w 91388"/>
                  <a:gd name="connsiteY16" fmla="*/ 67574 h 117064"/>
                  <a:gd name="connsiteX17" fmla="*/ 0 w 91388"/>
                  <a:gd name="connsiteY17" fmla="*/ 67574 h 117064"/>
                  <a:gd name="connsiteX18" fmla="*/ 0 w 91388"/>
                  <a:gd name="connsiteY1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388" h="117064">
                    <a:moveTo>
                      <a:pt x="0" y="67574"/>
                    </a:moveTo>
                    <a:lnTo>
                      <a:pt x="0" y="67574"/>
                    </a:lnTo>
                    <a:cubicBezTo>
                      <a:pt x="0" y="80898"/>
                      <a:pt x="4760" y="94223"/>
                      <a:pt x="13327" y="102788"/>
                    </a:cubicBezTo>
                    <a:cubicBezTo>
                      <a:pt x="21895" y="112306"/>
                      <a:pt x="33319" y="117065"/>
                      <a:pt x="45695" y="117065"/>
                    </a:cubicBezTo>
                    <a:cubicBezTo>
                      <a:pt x="58070" y="117065"/>
                      <a:pt x="69494" y="111354"/>
                      <a:pt x="78061" y="102788"/>
                    </a:cubicBezTo>
                    <a:cubicBezTo>
                      <a:pt x="86629" y="94223"/>
                      <a:pt x="91389" y="80898"/>
                      <a:pt x="91389" y="67574"/>
                    </a:cubicBezTo>
                    <a:lnTo>
                      <a:pt x="91389" y="0"/>
                    </a:lnTo>
                    <a:lnTo>
                      <a:pt x="0" y="0"/>
                    </a:lnTo>
                    <a:lnTo>
                      <a:pt x="0" y="67574"/>
                    </a:lnTo>
                    <a:lnTo>
                      <a:pt x="0" y="67574"/>
                    </a:lnTo>
                    <a:lnTo>
                      <a:pt x="952" y="952"/>
                    </a:lnTo>
                    <a:lnTo>
                      <a:pt x="90437" y="952"/>
                    </a:lnTo>
                    <a:lnTo>
                      <a:pt x="90437" y="67574"/>
                    </a:lnTo>
                    <a:cubicBezTo>
                      <a:pt x="90437" y="80898"/>
                      <a:pt x="85677" y="93271"/>
                      <a:pt x="77109" y="102788"/>
                    </a:cubicBezTo>
                    <a:cubicBezTo>
                      <a:pt x="68542" y="111354"/>
                      <a:pt x="58070" y="117065"/>
                      <a:pt x="45695" y="117065"/>
                    </a:cubicBezTo>
                    <a:cubicBezTo>
                      <a:pt x="33319" y="117065"/>
                      <a:pt x="21895" y="111354"/>
                      <a:pt x="14279" y="102788"/>
                    </a:cubicBezTo>
                    <a:cubicBezTo>
                      <a:pt x="5712" y="93271"/>
                      <a:pt x="952" y="80898"/>
                      <a:pt x="0" y="67574"/>
                    </a:cubicBezTo>
                    <a:lnTo>
                      <a:pt x="0" y="67574"/>
                    </a:lnTo>
                    <a:lnTo>
                      <a:pt x="0" y="6757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62" name="Freeform 54">
              <a:extLst>
                <a:ext uri="{FF2B5EF4-FFF2-40B4-BE49-F238E27FC236}">
                  <a16:creationId xmlns:a16="http://schemas.microsoft.com/office/drawing/2014/main" id="{879D50DB-7DC3-20BF-38B3-C5855A94EEAF}"/>
                </a:ext>
              </a:extLst>
            </p:cNvPr>
            <p:cNvSpPr/>
            <p:nvPr/>
          </p:nvSpPr>
          <p:spPr>
            <a:xfrm>
              <a:off x="4252012"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2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2"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3" name="Freeform 55">
              <a:extLst>
                <a:ext uri="{FF2B5EF4-FFF2-40B4-BE49-F238E27FC236}">
                  <a16:creationId xmlns:a16="http://schemas.microsoft.com/office/drawing/2014/main" id="{B76CD738-A03F-7215-602A-BFED8DCB1FEB}"/>
                </a:ext>
              </a:extLst>
            </p:cNvPr>
            <p:cNvSpPr/>
            <p:nvPr/>
          </p:nvSpPr>
          <p:spPr>
            <a:xfrm rot="-2700972">
              <a:off x="4266564" y="5854162"/>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4" name="Freeform 56">
              <a:extLst>
                <a:ext uri="{FF2B5EF4-FFF2-40B4-BE49-F238E27FC236}">
                  <a16:creationId xmlns:a16="http://schemas.microsoft.com/office/drawing/2014/main" id="{A7149875-ECF1-9877-5C30-9821376DA9B1}"/>
                </a:ext>
              </a:extLst>
            </p:cNvPr>
            <p:cNvSpPr/>
            <p:nvPr/>
          </p:nvSpPr>
          <p:spPr>
            <a:xfrm>
              <a:off x="4260580"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5" name="Freeform 57">
              <a:extLst>
                <a:ext uri="{FF2B5EF4-FFF2-40B4-BE49-F238E27FC236}">
                  <a16:creationId xmlns:a16="http://schemas.microsoft.com/office/drawing/2014/main" id="{95F92A93-9139-99C5-9241-B3247538CD3F}"/>
                </a:ext>
              </a:extLst>
            </p:cNvPr>
            <p:cNvSpPr/>
            <p:nvPr/>
          </p:nvSpPr>
          <p:spPr>
            <a:xfrm>
              <a:off x="426629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6" name="Freeform 58">
              <a:extLst>
                <a:ext uri="{FF2B5EF4-FFF2-40B4-BE49-F238E27FC236}">
                  <a16:creationId xmlns:a16="http://schemas.microsoft.com/office/drawing/2014/main" id="{47650A88-35D3-3378-9FEA-FF3E5892BDAB}"/>
                </a:ext>
              </a:extLst>
            </p:cNvPr>
            <p:cNvSpPr/>
            <p:nvPr/>
          </p:nvSpPr>
          <p:spPr>
            <a:xfrm>
              <a:off x="4254868"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7" name="Freeform 59">
              <a:extLst>
                <a:ext uri="{FF2B5EF4-FFF2-40B4-BE49-F238E27FC236}">
                  <a16:creationId xmlns:a16="http://schemas.microsoft.com/office/drawing/2014/main" id="{29EE5441-921E-6544-42DE-7A580D34DFBD}"/>
                </a:ext>
              </a:extLst>
            </p:cNvPr>
            <p:cNvSpPr/>
            <p:nvPr/>
          </p:nvSpPr>
          <p:spPr>
            <a:xfrm>
              <a:off x="4254868"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8" name="Freeform 60">
              <a:extLst>
                <a:ext uri="{FF2B5EF4-FFF2-40B4-BE49-F238E27FC236}">
                  <a16:creationId xmlns:a16="http://schemas.microsoft.com/office/drawing/2014/main" id="{F9DA1F34-37F7-199A-A567-66BF00AB40A9}"/>
                </a:ext>
              </a:extLst>
            </p:cNvPr>
            <p:cNvSpPr/>
            <p:nvPr/>
          </p:nvSpPr>
          <p:spPr>
            <a:xfrm>
              <a:off x="4224405"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1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1"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9" name="Freeform 61">
              <a:extLst>
                <a:ext uri="{FF2B5EF4-FFF2-40B4-BE49-F238E27FC236}">
                  <a16:creationId xmlns:a16="http://schemas.microsoft.com/office/drawing/2014/main" id="{6904E126-7420-BC0F-7D43-F2FCDACC568C}"/>
                </a:ext>
              </a:extLst>
            </p:cNvPr>
            <p:cNvSpPr/>
            <p:nvPr/>
          </p:nvSpPr>
          <p:spPr>
            <a:xfrm rot="-2699028">
              <a:off x="4238847" y="5853765"/>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0" name="Freeform 62">
              <a:extLst>
                <a:ext uri="{FF2B5EF4-FFF2-40B4-BE49-F238E27FC236}">
                  <a16:creationId xmlns:a16="http://schemas.microsoft.com/office/drawing/2014/main" id="{DAF0D4F6-5FE8-10B5-0FD0-E455BEF0D80B}"/>
                </a:ext>
              </a:extLst>
            </p:cNvPr>
            <p:cNvSpPr/>
            <p:nvPr/>
          </p:nvSpPr>
          <p:spPr>
            <a:xfrm rot="-2663052">
              <a:off x="4233064" y="585880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1" name="Freeform 63">
              <a:extLst>
                <a:ext uri="{FF2B5EF4-FFF2-40B4-BE49-F238E27FC236}">
                  <a16:creationId xmlns:a16="http://schemas.microsoft.com/office/drawing/2014/main" id="{34F8F0AB-6D37-F60A-579B-071C15E8D774}"/>
                </a:ext>
              </a:extLst>
            </p:cNvPr>
            <p:cNvSpPr/>
            <p:nvPr/>
          </p:nvSpPr>
          <p:spPr>
            <a:xfrm rot="-2664024">
              <a:off x="4238790" y="5864461"/>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2" name="Freeform 64">
              <a:extLst>
                <a:ext uri="{FF2B5EF4-FFF2-40B4-BE49-F238E27FC236}">
                  <a16:creationId xmlns:a16="http://schemas.microsoft.com/office/drawing/2014/main" id="{477CBBFA-F430-2ABE-03EB-9CB329D563D8}"/>
                </a:ext>
              </a:extLst>
            </p:cNvPr>
            <p:cNvSpPr/>
            <p:nvPr/>
          </p:nvSpPr>
          <p:spPr>
            <a:xfrm>
              <a:off x="422726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3" name="Freeform 65">
              <a:extLst>
                <a:ext uri="{FF2B5EF4-FFF2-40B4-BE49-F238E27FC236}">
                  <a16:creationId xmlns:a16="http://schemas.microsoft.com/office/drawing/2014/main" id="{8A5E6051-8C1D-932D-4333-C9210B4F3A69}"/>
                </a:ext>
              </a:extLst>
            </p:cNvPr>
            <p:cNvSpPr/>
            <p:nvPr/>
          </p:nvSpPr>
          <p:spPr>
            <a:xfrm>
              <a:off x="4227261"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4" name="Freeform 66">
              <a:extLst>
                <a:ext uri="{FF2B5EF4-FFF2-40B4-BE49-F238E27FC236}">
                  <a16:creationId xmlns:a16="http://schemas.microsoft.com/office/drawing/2014/main" id="{2FB77D62-0C54-661A-2BFE-F8E09E3ECD97}"/>
                </a:ext>
              </a:extLst>
            </p:cNvPr>
            <p:cNvSpPr/>
            <p:nvPr/>
          </p:nvSpPr>
          <p:spPr>
            <a:xfrm>
              <a:off x="4280571" y="5850331"/>
              <a:ext cx="19991" cy="25697"/>
            </a:xfrm>
            <a:custGeom>
              <a:avLst/>
              <a:gdLst>
                <a:gd name="connsiteX0" fmla="*/ 0 w 19991"/>
                <a:gd name="connsiteY0" fmla="*/ 14276 h 25697"/>
                <a:gd name="connsiteX1" fmla="*/ 2856 w 19991"/>
                <a:gd name="connsiteY1" fmla="*/ 21890 h 25697"/>
                <a:gd name="connsiteX2" fmla="*/ 9520 w 19991"/>
                <a:gd name="connsiteY2" fmla="*/ 25697 h 25697"/>
                <a:gd name="connsiteX3" fmla="*/ 17135 w 19991"/>
                <a:gd name="connsiteY3" fmla="*/ 21890 h 25697"/>
                <a:gd name="connsiteX4" fmla="*/ 19991 w 19991"/>
                <a:gd name="connsiteY4" fmla="*/ 14276 h 25697"/>
                <a:gd name="connsiteX5" fmla="*/ 19991 w 19991"/>
                <a:gd name="connsiteY5" fmla="*/ 0 h 25697"/>
                <a:gd name="connsiteX6" fmla="*/ 0 w 19991"/>
                <a:gd name="connsiteY6"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91" h="25697">
                  <a:moveTo>
                    <a:pt x="0" y="14276"/>
                  </a:moveTo>
                  <a:lnTo>
                    <a:pt x="2856" y="21890"/>
                  </a:lnTo>
                  <a:lnTo>
                    <a:pt x="9520"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5" name="Freeform 67">
              <a:extLst>
                <a:ext uri="{FF2B5EF4-FFF2-40B4-BE49-F238E27FC236}">
                  <a16:creationId xmlns:a16="http://schemas.microsoft.com/office/drawing/2014/main" id="{1C310E70-18F1-A13D-842D-34C2632E953C}"/>
                </a:ext>
              </a:extLst>
            </p:cNvPr>
            <p:cNvSpPr/>
            <p:nvPr/>
          </p:nvSpPr>
          <p:spPr>
            <a:xfrm rot="-2699028">
              <a:off x="4294976" y="585367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6" name="Freeform 68">
              <a:extLst>
                <a:ext uri="{FF2B5EF4-FFF2-40B4-BE49-F238E27FC236}">
                  <a16:creationId xmlns:a16="http://schemas.microsoft.com/office/drawing/2014/main" id="{EBA50BC1-85A5-45DC-49B5-BE66CE8E63AD}"/>
                </a:ext>
              </a:extLst>
            </p:cNvPr>
            <p:cNvSpPr/>
            <p:nvPr/>
          </p:nvSpPr>
          <p:spPr>
            <a:xfrm>
              <a:off x="4288186"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7" name="Freeform 69">
              <a:extLst>
                <a:ext uri="{FF2B5EF4-FFF2-40B4-BE49-F238E27FC236}">
                  <a16:creationId xmlns:a16="http://schemas.microsoft.com/office/drawing/2014/main" id="{F95C2416-FA7A-CA10-252F-27170CBE8D96}"/>
                </a:ext>
              </a:extLst>
            </p:cNvPr>
            <p:cNvSpPr/>
            <p:nvPr/>
          </p:nvSpPr>
          <p:spPr>
            <a:xfrm rot="-2735490">
              <a:off x="4294888" y="5864480"/>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8" name="Freeform 70">
              <a:extLst>
                <a:ext uri="{FF2B5EF4-FFF2-40B4-BE49-F238E27FC236}">
                  <a16:creationId xmlns:a16="http://schemas.microsoft.com/office/drawing/2014/main" id="{1BCE43D0-ACFF-1E80-1962-68AE19603288}"/>
                </a:ext>
              </a:extLst>
            </p:cNvPr>
            <p:cNvSpPr/>
            <p:nvPr/>
          </p:nvSpPr>
          <p:spPr>
            <a:xfrm>
              <a:off x="4282475" y="5864607"/>
              <a:ext cx="4759" cy="3806"/>
            </a:xfrm>
            <a:custGeom>
              <a:avLst/>
              <a:gdLst>
                <a:gd name="connsiteX0" fmla="*/ 2856 w 4759"/>
                <a:gd name="connsiteY0" fmla="*/ 0 h 3806"/>
                <a:gd name="connsiteX1" fmla="*/ 0 w 4759"/>
                <a:gd name="connsiteY1" fmla="*/ 1904 h 3806"/>
                <a:gd name="connsiteX2" fmla="*/ 2856 w 4759"/>
                <a:gd name="connsiteY2" fmla="*/ 3807 h 3806"/>
                <a:gd name="connsiteX3" fmla="*/ 4760 w 4759"/>
                <a:gd name="connsiteY3" fmla="*/ 1904 h 3806"/>
              </a:gdLst>
              <a:ahLst/>
              <a:cxnLst>
                <a:cxn ang="0">
                  <a:pos x="connsiteX0" y="connsiteY0"/>
                </a:cxn>
                <a:cxn ang="0">
                  <a:pos x="connsiteX1" y="connsiteY1"/>
                </a:cxn>
                <a:cxn ang="0">
                  <a:pos x="connsiteX2" y="connsiteY2"/>
                </a:cxn>
                <a:cxn ang="0">
                  <a:pos x="connsiteX3" y="connsiteY3"/>
                </a:cxn>
              </a:cxnLst>
              <a:rect l="l" t="t" r="r" b="b"/>
              <a:pathLst>
                <a:path w="4759" h="3806">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9" name="Freeform 71">
              <a:extLst>
                <a:ext uri="{FF2B5EF4-FFF2-40B4-BE49-F238E27FC236}">
                  <a16:creationId xmlns:a16="http://schemas.microsoft.com/office/drawing/2014/main" id="{11A519DF-83B1-9556-6A60-2D9C1D1A5BCF}"/>
                </a:ext>
              </a:extLst>
            </p:cNvPr>
            <p:cNvSpPr/>
            <p:nvPr/>
          </p:nvSpPr>
          <p:spPr>
            <a:xfrm>
              <a:off x="4282475" y="5853186"/>
              <a:ext cx="4759" cy="3807"/>
            </a:xfrm>
            <a:custGeom>
              <a:avLst/>
              <a:gdLst>
                <a:gd name="connsiteX0" fmla="*/ 2856 w 4759"/>
                <a:gd name="connsiteY0" fmla="*/ 0 h 3807"/>
                <a:gd name="connsiteX1" fmla="*/ 0 w 4759"/>
                <a:gd name="connsiteY1" fmla="*/ 1904 h 3807"/>
                <a:gd name="connsiteX2" fmla="*/ 2856 w 4759"/>
                <a:gd name="connsiteY2" fmla="*/ 3807 h 3807"/>
                <a:gd name="connsiteX3" fmla="*/ 4760 w 4759"/>
                <a:gd name="connsiteY3" fmla="*/ 1904 h 3807"/>
              </a:gdLst>
              <a:ahLst/>
              <a:cxnLst>
                <a:cxn ang="0">
                  <a:pos x="connsiteX0" y="connsiteY0"/>
                </a:cxn>
                <a:cxn ang="0">
                  <a:pos x="connsiteX1" y="connsiteY1"/>
                </a:cxn>
                <a:cxn ang="0">
                  <a:pos x="connsiteX2" y="connsiteY2"/>
                </a:cxn>
                <a:cxn ang="0">
                  <a:pos x="connsiteX3" y="connsiteY3"/>
                </a:cxn>
              </a:cxnLst>
              <a:rect l="l" t="t" r="r" b="b"/>
              <a:pathLst>
                <a:path w="4759" h="3807">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0" name="Freeform 72">
              <a:extLst>
                <a:ext uri="{FF2B5EF4-FFF2-40B4-BE49-F238E27FC236}">
                  <a16:creationId xmlns:a16="http://schemas.microsoft.com/office/drawing/2014/main" id="{DBEFA62E-A43D-8308-FF10-3844AA733124}"/>
                </a:ext>
              </a:extLst>
            </p:cNvPr>
            <p:cNvSpPr/>
            <p:nvPr/>
          </p:nvSpPr>
          <p:spPr>
            <a:xfrm>
              <a:off x="4252012" y="5883642"/>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1" name="Freeform 73">
              <a:extLst>
                <a:ext uri="{FF2B5EF4-FFF2-40B4-BE49-F238E27FC236}">
                  <a16:creationId xmlns:a16="http://schemas.microsoft.com/office/drawing/2014/main" id="{BF508216-A4D4-1CBE-1AC5-477978A07433}"/>
                </a:ext>
              </a:extLst>
            </p:cNvPr>
            <p:cNvSpPr/>
            <p:nvPr/>
          </p:nvSpPr>
          <p:spPr>
            <a:xfrm rot="-2701945">
              <a:off x="4266244" y="5887661"/>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 name="Freeform 74">
              <a:extLst>
                <a:ext uri="{FF2B5EF4-FFF2-40B4-BE49-F238E27FC236}">
                  <a16:creationId xmlns:a16="http://schemas.microsoft.com/office/drawing/2014/main" id="{ABE12A83-10AE-11D6-CA3B-33418785DDF6}"/>
                </a:ext>
              </a:extLst>
            </p:cNvPr>
            <p:cNvSpPr/>
            <p:nvPr/>
          </p:nvSpPr>
          <p:spPr>
            <a:xfrm>
              <a:off x="4260580" y="589220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 name="Freeform 75">
              <a:extLst>
                <a:ext uri="{FF2B5EF4-FFF2-40B4-BE49-F238E27FC236}">
                  <a16:creationId xmlns:a16="http://schemas.microsoft.com/office/drawing/2014/main" id="{AD614745-B5A7-7802-F740-8D06D1BF9EE5}"/>
                </a:ext>
              </a:extLst>
            </p:cNvPr>
            <p:cNvSpPr/>
            <p:nvPr/>
          </p:nvSpPr>
          <p:spPr>
            <a:xfrm rot="-2700000">
              <a:off x="4266575" y="5898808"/>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4" name="Freeform 76">
              <a:extLst>
                <a:ext uri="{FF2B5EF4-FFF2-40B4-BE49-F238E27FC236}">
                  <a16:creationId xmlns:a16="http://schemas.microsoft.com/office/drawing/2014/main" id="{15051C41-41BD-63C6-DD21-8CD7BFCA01A3}"/>
                </a:ext>
              </a:extLst>
            </p:cNvPr>
            <p:cNvSpPr/>
            <p:nvPr/>
          </p:nvSpPr>
          <p:spPr>
            <a:xfrm>
              <a:off x="4254868" y="589791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5" name="Freeform 77">
              <a:extLst>
                <a:ext uri="{FF2B5EF4-FFF2-40B4-BE49-F238E27FC236}">
                  <a16:creationId xmlns:a16="http://schemas.microsoft.com/office/drawing/2014/main" id="{84030F72-243E-5323-A003-CDC6C21A15AD}"/>
                </a:ext>
              </a:extLst>
            </p:cNvPr>
            <p:cNvSpPr/>
            <p:nvPr/>
          </p:nvSpPr>
          <p:spPr>
            <a:xfrm rot="-2664024">
              <a:off x="4255967" y="588724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6" name="Freeform 78">
              <a:extLst>
                <a:ext uri="{FF2B5EF4-FFF2-40B4-BE49-F238E27FC236}">
                  <a16:creationId xmlns:a16="http://schemas.microsoft.com/office/drawing/2014/main" id="{6C544612-BF22-4DA8-1CB7-51ED59D4DB16}"/>
                </a:ext>
              </a:extLst>
            </p:cNvPr>
            <p:cNvSpPr/>
            <p:nvPr/>
          </p:nvSpPr>
          <p:spPr>
            <a:xfrm>
              <a:off x="4252012" y="5816068"/>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7" name="Freeform 79">
              <a:extLst>
                <a:ext uri="{FF2B5EF4-FFF2-40B4-BE49-F238E27FC236}">
                  <a16:creationId xmlns:a16="http://schemas.microsoft.com/office/drawing/2014/main" id="{D5FF0688-8D25-BAB6-EED1-71E579306EAF}"/>
                </a:ext>
              </a:extLst>
            </p:cNvPr>
            <p:cNvSpPr/>
            <p:nvPr/>
          </p:nvSpPr>
          <p:spPr>
            <a:xfrm rot="-2701945">
              <a:off x="4266184" y="5820110"/>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8" name="Freeform 80">
              <a:extLst>
                <a:ext uri="{FF2B5EF4-FFF2-40B4-BE49-F238E27FC236}">
                  <a16:creationId xmlns:a16="http://schemas.microsoft.com/office/drawing/2014/main" id="{6A00AB4E-802B-3386-0258-3F39DCB089A1}"/>
                </a:ext>
              </a:extLst>
            </p:cNvPr>
            <p:cNvSpPr/>
            <p:nvPr/>
          </p:nvSpPr>
          <p:spPr>
            <a:xfrm>
              <a:off x="4260580" y="5824634"/>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9" name="Freeform 81">
              <a:extLst>
                <a:ext uri="{FF2B5EF4-FFF2-40B4-BE49-F238E27FC236}">
                  <a16:creationId xmlns:a16="http://schemas.microsoft.com/office/drawing/2014/main" id="{7241E7C4-47C4-5FEA-3314-98D1FD6DD114}"/>
                </a:ext>
              </a:extLst>
            </p:cNvPr>
            <p:cNvSpPr/>
            <p:nvPr/>
          </p:nvSpPr>
          <p:spPr>
            <a:xfrm rot="-2700000">
              <a:off x="4266514" y="5831269"/>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0" name="Freeform 82">
              <a:extLst>
                <a:ext uri="{FF2B5EF4-FFF2-40B4-BE49-F238E27FC236}">
                  <a16:creationId xmlns:a16="http://schemas.microsoft.com/office/drawing/2014/main" id="{C456BA74-F6EF-7294-F9A2-2B22CFD36033}"/>
                </a:ext>
              </a:extLst>
            </p:cNvPr>
            <p:cNvSpPr/>
            <p:nvPr/>
          </p:nvSpPr>
          <p:spPr>
            <a:xfrm rot="-2698055">
              <a:off x="4255913" y="583093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1" name="Freeform 83">
              <a:extLst>
                <a:ext uri="{FF2B5EF4-FFF2-40B4-BE49-F238E27FC236}">
                  <a16:creationId xmlns:a16="http://schemas.microsoft.com/office/drawing/2014/main" id="{53BBDEBD-D4F6-BF16-1CBF-A79640367A6C}"/>
                </a:ext>
              </a:extLst>
            </p:cNvPr>
            <p:cNvSpPr/>
            <p:nvPr/>
          </p:nvSpPr>
          <p:spPr>
            <a:xfrm rot="-2664024">
              <a:off x="4255902" y="5819695"/>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2" name="Freeform 84">
              <a:extLst>
                <a:ext uri="{FF2B5EF4-FFF2-40B4-BE49-F238E27FC236}">
                  <a16:creationId xmlns:a16="http://schemas.microsoft.com/office/drawing/2014/main" id="{BF137837-544C-0177-6C05-F59740DBA12E}"/>
                </a:ext>
              </a:extLst>
            </p:cNvPr>
            <p:cNvSpPr/>
            <p:nvPr/>
          </p:nvSpPr>
          <p:spPr>
            <a:xfrm>
              <a:off x="4251060"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3" name="Freeform 85">
              <a:extLst>
                <a:ext uri="{FF2B5EF4-FFF2-40B4-BE49-F238E27FC236}">
                  <a16:creationId xmlns:a16="http://schemas.microsoft.com/office/drawing/2014/main" id="{9E069A7F-6E59-F27A-D004-E484AEF47CAB}"/>
                </a:ext>
              </a:extLst>
            </p:cNvPr>
            <p:cNvSpPr/>
            <p:nvPr/>
          </p:nvSpPr>
          <p:spPr>
            <a:xfrm>
              <a:off x="4251060"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4" name="Freeform 86">
              <a:extLst>
                <a:ext uri="{FF2B5EF4-FFF2-40B4-BE49-F238E27FC236}">
                  <a16:creationId xmlns:a16="http://schemas.microsoft.com/office/drawing/2014/main" id="{40888D1E-4CF0-EF50-9A59-1D6A121FE298}"/>
                </a:ext>
              </a:extLst>
            </p:cNvPr>
            <p:cNvSpPr/>
            <p:nvPr/>
          </p:nvSpPr>
          <p:spPr>
            <a:xfrm>
              <a:off x="4256772"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5" name="Freeform 87">
              <a:extLst>
                <a:ext uri="{FF2B5EF4-FFF2-40B4-BE49-F238E27FC236}">
                  <a16:creationId xmlns:a16="http://schemas.microsoft.com/office/drawing/2014/main" id="{F67D0E20-E24C-7243-3FB6-028B596CBD34}"/>
                </a:ext>
              </a:extLst>
            </p:cNvPr>
            <p:cNvSpPr/>
            <p:nvPr/>
          </p:nvSpPr>
          <p:spPr>
            <a:xfrm>
              <a:off x="4255820" y="5792274"/>
              <a:ext cx="12375" cy="7614"/>
            </a:xfrm>
            <a:custGeom>
              <a:avLst/>
              <a:gdLst>
                <a:gd name="connsiteX0" fmla="*/ 6664 w 12375"/>
                <a:gd name="connsiteY0" fmla="*/ 0 h 7614"/>
                <a:gd name="connsiteX1" fmla="*/ 11424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75" h="7614">
                  <a:moveTo>
                    <a:pt x="6664" y="0"/>
                  </a:moveTo>
                  <a:lnTo>
                    <a:pt x="11424" y="7614"/>
                  </a:lnTo>
                  <a:lnTo>
                    <a:pt x="1904" y="7614"/>
                  </a:lnTo>
                  <a:lnTo>
                    <a:pt x="6664" y="0"/>
                  </a:lnTo>
                  <a:lnTo>
                    <a:pt x="5712" y="0"/>
                  </a:lnTo>
                  <a:lnTo>
                    <a:pt x="952" y="7614"/>
                  </a:lnTo>
                  <a:lnTo>
                    <a:pt x="0" y="7614"/>
                  </a:lnTo>
                  <a:lnTo>
                    <a:pt x="12375" y="7614"/>
                  </a:lnTo>
                  <a:lnTo>
                    <a:pt x="12375" y="7614"/>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96" name="Graphic 2">
              <a:extLst>
                <a:ext uri="{FF2B5EF4-FFF2-40B4-BE49-F238E27FC236}">
                  <a16:creationId xmlns:a16="http://schemas.microsoft.com/office/drawing/2014/main" id="{A7AD2B09-744A-694E-A426-4B2C3174EEF4}"/>
                </a:ext>
              </a:extLst>
            </p:cNvPr>
            <p:cNvGrpSpPr/>
            <p:nvPr/>
          </p:nvGrpSpPr>
          <p:grpSpPr>
            <a:xfrm>
              <a:off x="4258675" y="5793940"/>
              <a:ext cx="6816" cy="5948"/>
              <a:chOff x="4258675" y="5793940"/>
              <a:chExt cx="6816" cy="5948"/>
            </a:xfrm>
          </p:grpSpPr>
          <p:sp>
            <p:nvSpPr>
              <p:cNvPr id="227" name="Freeform 219">
                <a:extLst>
                  <a:ext uri="{FF2B5EF4-FFF2-40B4-BE49-F238E27FC236}">
                    <a16:creationId xmlns:a16="http://schemas.microsoft.com/office/drawing/2014/main" id="{2B171877-F27C-6B12-FB59-7F450310A271}"/>
                  </a:ext>
                </a:extLst>
              </p:cNvPr>
              <p:cNvSpPr/>
              <p:nvPr/>
            </p:nvSpPr>
            <p:spPr>
              <a:xfrm>
                <a:off x="4258675"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8" name="Freeform 220">
                <a:extLst>
                  <a:ext uri="{FF2B5EF4-FFF2-40B4-BE49-F238E27FC236}">
                    <a16:creationId xmlns:a16="http://schemas.microsoft.com/office/drawing/2014/main" id="{1C22E1C6-EA97-CF57-46B0-3C26DB9487BC}"/>
                  </a:ext>
                </a:extLst>
              </p:cNvPr>
              <p:cNvSpPr/>
              <p:nvPr/>
            </p:nvSpPr>
            <p:spPr>
              <a:xfrm>
                <a:off x="4258675"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97" name="Freeform 89">
              <a:extLst>
                <a:ext uri="{FF2B5EF4-FFF2-40B4-BE49-F238E27FC236}">
                  <a16:creationId xmlns:a16="http://schemas.microsoft.com/office/drawing/2014/main" id="{08A7732A-286C-56D2-4E1C-D06D4A1379E4}"/>
                </a:ext>
              </a:extLst>
            </p:cNvPr>
            <p:cNvSpPr/>
            <p:nvPr/>
          </p:nvSpPr>
          <p:spPr>
            <a:xfrm>
              <a:off x="4250108"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8" name="Freeform 90">
              <a:extLst>
                <a:ext uri="{FF2B5EF4-FFF2-40B4-BE49-F238E27FC236}">
                  <a16:creationId xmlns:a16="http://schemas.microsoft.com/office/drawing/2014/main" id="{8A9D2B8D-B945-5A81-4B31-85148DEC62E9}"/>
                </a:ext>
              </a:extLst>
            </p:cNvPr>
            <p:cNvSpPr/>
            <p:nvPr/>
          </p:nvSpPr>
          <p:spPr>
            <a:xfrm>
              <a:off x="4249156"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9" name="Freeform 91">
              <a:extLst>
                <a:ext uri="{FF2B5EF4-FFF2-40B4-BE49-F238E27FC236}">
                  <a16:creationId xmlns:a16="http://schemas.microsoft.com/office/drawing/2014/main" id="{86649F42-ADA4-60E9-C5E6-33235BFD27F7}"/>
                </a:ext>
              </a:extLst>
            </p:cNvPr>
            <p:cNvSpPr/>
            <p:nvPr/>
          </p:nvSpPr>
          <p:spPr>
            <a:xfrm>
              <a:off x="4311986" y="5791322"/>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0" name="Freeform 92">
              <a:extLst>
                <a:ext uri="{FF2B5EF4-FFF2-40B4-BE49-F238E27FC236}">
                  <a16:creationId xmlns:a16="http://schemas.microsoft.com/office/drawing/2014/main" id="{1C2AF03A-CE6E-68A6-663F-F7F4846C5667}"/>
                </a:ext>
              </a:extLst>
            </p:cNvPr>
            <p:cNvSpPr/>
            <p:nvPr/>
          </p:nvSpPr>
          <p:spPr>
            <a:xfrm>
              <a:off x="4311986" y="5791322"/>
              <a:ext cx="22847" cy="8565"/>
            </a:xfrm>
            <a:custGeom>
              <a:avLst/>
              <a:gdLst>
                <a:gd name="connsiteX0" fmla="*/ 0 w 22847"/>
                <a:gd name="connsiteY0" fmla="*/ 8566 h 8565"/>
                <a:gd name="connsiteX1" fmla="*/ 0 w 22847"/>
                <a:gd name="connsiteY1" fmla="*/ 8566 h 8565"/>
                <a:gd name="connsiteX2" fmla="*/ 22847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2847"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1" name="Freeform 93">
              <a:extLst>
                <a:ext uri="{FF2B5EF4-FFF2-40B4-BE49-F238E27FC236}">
                  <a16:creationId xmlns:a16="http://schemas.microsoft.com/office/drawing/2014/main" id="{8D063669-9A71-D8CF-0DB8-6193534E80A3}"/>
                </a:ext>
              </a:extLst>
            </p:cNvPr>
            <p:cNvSpPr/>
            <p:nvPr/>
          </p:nvSpPr>
          <p:spPr>
            <a:xfrm>
              <a:off x="4317698" y="5792274"/>
              <a:ext cx="11423" cy="7614"/>
            </a:xfrm>
            <a:custGeom>
              <a:avLst/>
              <a:gdLst>
                <a:gd name="connsiteX0" fmla="*/ 5712 w 11423"/>
                <a:gd name="connsiteY0" fmla="*/ 0 h 7614"/>
                <a:gd name="connsiteX1" fmla="*/ 11424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2" name="Freeform 94">
              <a:extLst>
                <a:ext uri="{FF2B5EF4-FFF2-40B4-BE49-F238E27FC236}">
                  <a16:creationId xmlns:a16="http://schemas.microsoft.com/office/drawing/2014/main" id="{97F06150-1C17-5FCF-E24C-9815E1F8D177}"/>
                </a:ext>
              </a:extLst>
            </p:cNvPr>
            <p:cNvSpPr/>
            <p:nvPr/>
          </p:nvSpPr>
          <p:spPr>
            <a:xfrm>
              <a:off x="4317698" y="5792274"/>
              <a:ext cx="11423" cy="7614"/>
            </a:xfrm>
            <a:custGeom>
              <a:avLst/>
              <a:gdLst>
                <a:gd name="connsiteX0" fmla="*/ 5712 w 11423"/>
                <a:gd name="connsiteY0" fmla="*/ 0 h 7614"/>
                <a:gd name="connsiteX1" fmla="*/ 10472 w 11423"/>
                <a:gd name="connsiteY1" fmla="*/ 7614 h 7614"/>
                <a:gd name="connsiteX2" fmla="*/ 952 w 11423"/>
                <a:gd name="connsiteY2" fmla="*/ 7614 h 7614"/>
                <a:gd name="connsiteX3" fmla="*/ 5712 w 11423"/>
                <a:gd name="connsiteY3" fmla="*/ 0 h 7614"/>
                <a:gd name="connsiteX4" fmla="*/ 5712 w 11423"/>
                <a:gd name="connsiteY4" fmla="*/ 0 h 7614"/>
                <a:gd name="connsiteX5" fmla="*/ 0 w 11423"/>
                <a:gd name="connsiteY5" fmla="*/ 7614 h 7614"/>
                <a:gd name="connsiteX6" fmla="*/ 0 w 11423"/>
                <a:gd name="connsiteY6" fmla="*/ 7614 h 7614"/>
                <a:gd name="connsiteX7" fmla="*/ 11424 w 11423"/>
                <a:gd name="connsiteY7" fmla="*/ 7614 h 7614"/>
                <a:gd name="connsiteX8" fmla="*/ 11424 w 11423"/>
                <a:gd name="connsiteY8" fmla="*/ 7614 h 7614"/>
                <a:gd name="connsiteX9" fmla="*/ 5712 w 11423"/>
                <a:gd name="connsiteY9" fmla="*/ 0 h 7614"/>
                <a:gd name="connsiteX10" fmla="*/ 5712 w 11423"/>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7614">
                  <a:moveTo>
                    <a:pt x="5712" y="0"/>
                  </a:moveTo>
                  <a:lnTo>
                    <a:pt x="10472" y="7614"/>
                  </a:lnTo>
                  <a:lnTo>
                    <a:pt x="952" y="7614"/>
                  </a:lnTo>
                  <a:lnTo>
                    <a:pt x="5712" y="0"/>
                  </a:lnTo>
                  <a:lnTo>
                    <a:pt x="5712" y="0"/>
                  </a:lnTo>
                  <a:lnTo>
                    <a:pt x="0" y="7614"/>
                  </a:lnTo>
                  <a:lnTo>
                    <a:pt x="0" y="7614"/>
                  </a:lnTo>
                  <a:lnTo>
                    <a:pt x="11424" y="7614"/>
                  </a:lnTo>
                  <a:lnTo>
                    <a:pt x="11424" y="7614"/>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103" name="Graphic 2">
              <a:extLst>
                <a:ext uri="{FF2B5EF4-FFF2-40B4-BE49-F238E27FC236}">
                  <a16:creationId xmlns:a16="http://schemas.microsoft.com/office/drawing/2014/main" id="{5F5F7929-487F-261C-3B00-B62485AE2B7A}"/>
                </a:ext>
              </a:extLst>
            </p:cNvPr>
            <p:cNvGrpSpPr/>
            <p:nvPr/>
          </p:nvGrpSpPr>
          <p:grpSpPr>
            <a:xfrm>
              <a:off x="4319602" y="5793940"/>
              <a:ext cx="6816" cy="5948"/>
              <a:chOff x="4319602" y="5793940"/>
              <a:chExt cx="6816" cy="5948"/>
            </a:xfrm>
          </p:grpSpPr>
          <p:sp>
            <p:nvSpPr>
              <p:cNvPr id="225" name="Freeform 217">
                <a:extLst>
                  <a:ext uri="{FF2B5EF4-FFF2-40B4-BE49-F238E27FC236}">
                    <a16:creationId xmlns:a16="http://schemas.microsoft.com/office/drawing/2014/main" id="{B37EC9BB-DB74-F3BE-4C95-7D9FF69B2DA1}"/>
                  </a:ext>
                </a:extLst>
              </p:cNvPr>
              <p:cNvSpPr/>
              <p:nvPr/>
            </p:nvSpPr>
            <p:spPr>
              <a:xfrm>
                <a:off x="4319602"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6" name="Freeform 218">
                <a:extLst>
                  <a:ext uri="{FF2B5EF4-FFF2-40B4-BE49-F238E27FC236}">
                    <a16:creationId xmlns:a16="http://schemas.microsoft.com/office/drawing/2014/main" id="{CC9AADD5-9BC5-EBBF-CB40-02EE12FC62B3}"/>
                  </a:ext>
                </a:extLst>
              </p:cNvPr>
              <p:cNvSpPr/>
              <p:nvPr/>
            </p:nvSpPr>
            <p:spPr>
              <a:xfrm>
                <a:off x="4319602"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104" name="Freeform 96">
              <a:extLst>
                <a:ext uri="{FF2B5EF4-FFF2-40B4-BE49-F238E27FC236}">
                  <a16:creationId xmlns:a16="http://schemas.microsoft.com/office/drawing/2014/main" id="{7A2F0B06-EBCC-8735-49C1-276A38D33A80}"/>
                </a:ext>
              </a:extLst>
            </p:cNvPr>
            <p:cNvSpPr/>
            <p:nvPr/>
          </p:nvSpPr>
          <p:spPr>
            <a:xfrm>
              <a:off x="4311034"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5" name="Freeform 97">
              <a:extLst>
                <a:ext uri="{FF2B5EF4-FFF2-40B4-BE49-F238E27FC236}">
                  <a16:creationId xmlns:a16="http://schemas.microsoft.com/office/drawing/2014/main" id="{3BD967B1-7264-66C8-A2D5-276E9D230BC9}"/>
                </a:ext>
              </a:extLst>
            </p:cNvPr>
            <p:cNvSpPr/>
            <p:nvPr/>
          </p:nvSpPr>
          <p:spPr>
            <a:xfrm>
              <a:off x="4310082" y="5799888"/>
              <a:ext cx="25702" cy="1903"/>
            </a:xfrm>
            <a:custGeom>
              <a:avLst/>
              <a:gdLst>
                <a:gd name="connsiteX0" fmla="*/ 1904 w 25702"/>
                <a:gd name="connsiteY0" fmla="*/ 0 h 1903"/>
                <a:gd name="connsiteX1" fmla="*/ 1904 w 25702"/>
                <a:gd name="connsiteY1" fmla="*/ 0 h 1903"/>
                <a:gd name="connsiteX2" fmla="*/ 24751 w 25702"/>
                <a:gd name="connsiteY2" fmla="*/ 0 h 1903"/>
                <a:gd name="connsiteX3" fmla="*/ 24751 w 25702"/>
                <a:gd name="connsiteY3" fmla="*/ 952 h 1903"/>
                <a:gd name="connsiteX4" fmla="*/ 24751 w 25702"/>
                <a:gd name="connsiteY4" fmla="*/ 1903 h 1903"/>
                <a:gd name="connsiteX5" fmla="*/ 1904 w 25702"/>
                <a:gd name="connsiteY5" fmla="*/ 1903 h 1903"/>
                <a:gd name="connsiteX6" fmla="*/ 952 w 25702"/>
                <a:gd name="connsiteY6" fmla="*/ 952 h 1903"/>
                <a:gd name="connsiteX7" fmla="*/ 1904 w 25702"/>
                <a:gd name="connsiteY7" fmla="*/ 0 h 1903"/>
                <a:gd name="connsiteX8" fmla="*/ 1904 w 25702"/>
                <a:gd name="connsiteY8" fmla="*/ 0 h 1903"/>
                <a:gd name="connsiteX9" fmla="*/ 1904 w 25702"/>
                <a:gd name="connsiteY9" fmla="*/ 0 h 1903"/>
                <a:gd name="connsiteX10" fmla="*/ 1904 w 25702"/>
                <a:gd name="connsiteY10" fmla="*/ 0 h 1903"/>
                <a:gd name="connsiteX11" fmla="*/ 1904 w 25702"/>
                <a:gd name="connsiteY11" fmla="*/ 0 h 1903"/>
                <a:gd name="connsiteX12" fmla="*/ 952 w 25702"/>
                <a:gd name="connsiteY12" fmla="*/ 952 h 1903"/>
                <a:gd name="connsiteX13" fmla="*/ 0 w 25702"/>
                <a:gd name="connsiteY13" fmla="*/ 952 h 1903"/>
                <a:gd name="connsiteX14" fmla="*/ 1904 w 25702"/>
                <a:gd name="connsiteY14" fmla="*/ 1903 h 1903"/>
                <a:gd name="connsiteX15" fmla="*/ 1904 w 25702"/>
                <a:gd name="connsiteY15" fmla="*/ 1903 h 1903"/>
                <a:gd name="connsiteX16" fmla="*/ 24751 w 25702"/>
                <a:gd name="connsiteY16" fmla="*/ 1903 h 1903"/>
                <a:gd name="connsiteX17" fmla="*/ 24751 w 25702"/>
                <a:gd name="connsiteY17" fmla="*/ 1903 h 1903"/>
                <a:gd name="connsiteX18" fmla="*/ 25703 w 25702"/>
                <a:gd name="connsiteY18" fmla="*/ 952 h 1903"/>
                <a:gd name="connsiteX19" fmla="*/ 25703 w 25702"/>
                <a:gd name="connsiteY19" fmla="*/ 952 h 1903"/>
                <a:gd name="connsiteX20" fmla="*/ 24751 w 25702"/>
                <a:gd name="connsiteY20" fmla="*/ 0 h 1903"/>
                <a:gd name="connsiteX21" fmla="*/ 24751 w 25702"/>
                <a:gd name="connsiteY21" fmla="*/ 0 h 1903"/>
                <a:gd name="connsiteX22" fmla="*/ 1904 w 25702"/>
                <a:gd name="connsiteY22" fmla="*/ 0 h 1903"/>
                <a:gd name="connsiteX23" fmla="*/ 1904 w 25702"/>
                <a:gd name="connsiteY23" fmla="*/ 0 h 1903"/>
                <a:gd name="connsiteX24" fmla="*/ 1904 w 25702"/>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6" name="Freeform 98">
              <a:extLst>
                <a:ext uri="{FF2B5EF4-FFF2-40B4-BE49-F238E27FC236}">
                  <a16:creationId xmlns:a16="http://schemas.microsoft.com/office/drawing/2014/main" id="{F7489C85-0B57-C6EB-5687-FA448BC03DDA}"/>
                </a:ext>
              </a:extLst>
            </p:cNvPr>
            <p:cNvSpPr/>
            <p:nvPr/>
          </p:nvSpPr>
          <p:spPr>
            <a:xfrm>
              <a:off x="4311986" y="5855090"/>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7" name="Freeform 99">
              <a:extLst>
                <a:ext uri="{FF2B5EF4-FFF2-40B4-BE49-F238E27FC236}">
                  <a16:creationId xmlns:a16="http://schemas.microsoft.com/office/drawing/2014/main" id="{C8ACF636-B3A9-4D2F-1875-E15CE8FB0948}"/>
                </a:ext>
              </a:extLst>
            </p:cNvPr>
            <p:cNvSpPr/>
            <p:nvPr/>
          </p:nvSpPr>
          <p:spPr>
            <a:xfrm>
              <a:off x="4311986" y="5855090"/>
              <a:ext cx="22847" cy="9517"/>
            </a:xfrm>
            <a:custGeom>
              <a:avLst/>
              <a:gdLst>
                <a:gd name="connsiteX0" fmla="*/ 0 w 22847"/>
                <a:gd name="connsiteY0" fmla="*/ 8566 h 9517"/>
                <a:gd name="connsiteX1" fmla="*/ 0 w 22847"/>
                <a:gd name="connsiteY1" fmla="*/ 9517 h 9517"/>
                <a:gd name="connsiteX2" fmla="*/ 22847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2847"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8" name="Freeform 100">
              <a:extLst>
                <a:ext uri="{FF2B5EF4-FFF2-40B4-BE49-F238E27FC236}">
                  <a16:creationId xmlns:a16="http://schemas.microsoft.com/office/drawing/2014/main" id="{960A18EF-3CA8-5B2F-2E3C-D45BB5AE9DAC}"/>
                </a:ext>
              </a:extLst>
            </p:cNvPr>
            <p:cNvSpPr/>
            <p:nvPr/>
          </p:nvSpPr>
          <p:spPr>
            <a:xfrm>
              <a:off x="4317698" y="5856041"/>
              <a:ext cx="11423" cy="7613"/>
            </a:xfrm>
            <a:custGeom>
              <a:avLst/>
              <a:gdLst>
                <a:gd name="connsiteX0" fmla="*/ 5712 w 11423"/>
                <a:gd name="connsiteY0" fmla="*/ 0 h 7613"/>
                <a:gd name="connsiteX1" fmla="*/ 11424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9" name="Freeform 101">
              <a:extLst>
                <a:ext uri="{FF2B5EF4-FFF2-40B4-BE49-F238E27FC236}">
                  <a16:creationId xmlns:a16="http://schemas.microsoft.com/office/drawing/2014/main" id="{724E4F2B-C5B0-C1C6-DA26-034104112B4F}"/>
                </a:ext>
              </a:extLst>
            </p:cNvPr>
            <p:cNvSpPr/>
            <p:nvPr/>
          </p:nvSpPr>
          <p:spPr>
            <a:xfrm>
              <a:off x="4317698" y="5856041"/>
              <a:ext cx="11423" cy="8565"/>
            </a:xfrm>
            <a:custGeom>
              <a:avLst/>
              <a:gdLst>
                <a:gd name="connsiteX0" fmla="*/ 5712 w 11423"/>
                <a:gd name="connsiteY0" fmla="*/ 0 h 8565"/>
                <a:gd name="connsiteX1" fmla="*/ 10472 w 11423"/>
                <a:gd name="connsiteY1" fmla="*/ 7614 h 8565"/>
                <a:gd name="connsiteX2" fmla="*/ 952 w 11423"/>
                <a:gd name="connsiteY2" fmla="*/ 7614 h 8565"/>
                <a:gd name="connsiteX3" fmla="*/ 5712 w 11423"/>
                <a:gd name="connsiteY3" fmla="*/ 0 h 8565"/>
                <a:gd name="connsiteX4" fmla="*/ 5712 w 11423"/>
                <a:gd name="connsiteY4" fmla="*/ 0 h 8565"/>
                <a:gd name="connsiteX5" fmla="*/ 0 w 11423"/>
                <a:gd name="connsiteY5" fmla="*/ 7614 h 8565"/>
                <a:gd name="connsiteX6" fmla="*/ 0 w 11423"/>
                <a:gd name="connsiteY6" fmla="*/ 8566 h 8565"/>
                <a:gd name="connsiteX7" fmla="*/ 11424 w 11423"/>
                <a:gd name="connsiteY7" fmla="*/ 8566 h 8565"/>
                <a:gd name="connsiteX8" fmla="*/ 11424 w 11423"/>
                <a:gd name="connsiteY8" fmla="*/ 8566 h 8565"/>
                <a:gd name="connsiteX9" fmla="*/ 5712 w 11423"/>
                <a:gd name="connsiteY9" fmla="*/ 0 h 8565"/>
                <a:gd name="connsiteX10" fmla="*/ 5712 w 11423"/>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8565">
                  <a:moveTo>
                    <a:pt x="5712" y="0"/>
                  </a:moveTo>
                  <a:lnTo>
                    <a:pt x="10472" y="7614"/>
                  </a:lnTo>
                  <a:lnTo>
                    <a:pt x="952" y="7614"/>
                  </a:lnTo>
                  <a:lnTo>
                    <a:pt x="5712" y="0"/>
                  </a:lnTo>
                  <a:lnTo>
                    <a:pt x="5712" y="0"/>
                  </a:lnTo>
                  <a:lnTo>
                    <a:pt x="0" y="7614"/>
                  </a:lnTo>
                  <a:lnTo>
                    <a:pt x="0" y="8566"/>
                  </a:lnTo>
                  <a:lnTo>
                    <a:pt x="11424" y="8566"/>
                  </a:lnTo>
                  <a:lnTo>
                    <a:pt x="11424" y="8566"/>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110" name="Graphic 2">
              <a:extLst>
                <a:ext uri="{FF2B5EF4-FFF2-40B4-BE49-F238E27FC236}">
                  <a16:creationId xmlns:a16="http://schemas.microsoft.com/office/drawing/2014/main" id="{89F3A63A-92D5-A5DF-E081-F1E03D14674C}"/>
                </a:ext>
              </a:extLst>
            </p:cNvPr>
            <p:cNvGrpSpPr/>
            <p:nvPr/>
          </p:nvGrpSpPr>
          <p:grpSpPr>
            <a:xfrm>
              <a:off x="4319602" y="5857945"/>
              <a:ext cx="6816" cy="5710"/>
              <a:chOff x="4319602" y="5857945"/>
              <a:chExt cx="6816" cy="5710"/>
            </a:xfrm>
          </p:grpSpPr>
          <p:sp>
            <p:nvSpPr>
              <p:cNvPr id="223" name="Freeform 215">
                <a:extLst>
                  <a:ext uri="{FF2B5EF4-FFF2-40B4-BE49-F238E27FC236}">
                    <a16:creationId xmlns:a16="http://schemas.microsoft.com/office/drawing/2014/main" id="{6911B3F8-44C0-620F-8D2E-BFF0454E7DC8}"/>
                  </a:ext>
                </a:extLst>
              </p:cNvPr>
              <p:cNvSpPr/>
              <p:nvPr/>
            </p:nvSpPr>
            <p:spPr>
              <a:xfrm>
                <a:off x="4319602"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4" name="Freeform 216">
                <a:extLst>
                  <a:ext uri="{FF2B5EF4-FFF2-40B4-BE49-F238E27FC236}">
                    <a16:creationId xmlns:a16="http://schemas.microsoft.com/office/drawing/2014/main" id="{B47249A9-508B-E651-421B-742B8C0E8B21}"/>
                  </a:ext>
                </a:extLst>
              </p:cNvPr>
              <p:cNvSpPr/>
              <p:nvPr/>
            </p:nvSpPr>
            <p:spPr>
              <a:xfrm>
                <a:off x="4319602" y="5857945"/>
                <a:ext cx="6816" cy="5710"/>
              </a:xfrm>
              <a:custGeom>
                <a:avLst/>
                <a:gdLst>
                  <a:gd name="connsiteX0" fmla="*/ 3808 w 6816"/>
                  <a:gd name="connsiteY0" fmla="*/ 0 h 5710"/>
                  <a:gd name="connsiteX1" fmla="*/ 3808 w 6816"/>
                  <a:gd name="connsiteY1" fmla="*/ 0 h 5710"/>
                  <a:gd name="connsiteX2" fmla="*/ 6664 w 6816"/>
                  <a:gd name="connsiteY2" fmla="*/ 5711 h 5710"/>
                  <a:gd name="connsiteX3" fmla="*/ 6664 w 6816"/>
                  <a:gd name="connsiteY3" fmla="*/ 5711 h 5710"/>
                  <a:gd name="connsiteX4" fmla="*/ 6664 w 6816"/>
                  <a:gd name="connsiteY4" fmla="*/ 5711 h 5710"/>
                  <a:gd name="connsiteX5" fmla="*/ 0 w 6816"/>
                  <a:gd name="connsiteY5" fmla="*/ 5711 h 5710"/>
                  <a:gd name="connsiteX6" fmla="*/ 0 w 6816"/>
                  <a:gd name="connsiteY6" fmla="*/ 5711 h 5710"/>
                  <a:gd name="connsiteX7" fmla="*/ 0 w 6816"/>
                  <a:gd name="connsiteY7" fmla="*/ 5711 h 5710"/>
                  <a:gd name="connsiteX8" fmla="*/ 3808 w 6816"/>
                  <a:gd name="connsiteY8" fmla="*/ 0 h 5710"/>
                  <a:gd name="connsiteX9" fmla="*/ 3808 w 6816"/>
                  <a:gd name="connsiteY9" fmla="*/ 0 h 5710"/>
                  <a:gd name="connsiteX10" fmla="*/ 3808 w 6816"/>
                  <a:gd name="connsiteY10" fmla="*/ 0 h 5710"/>
                  <a:gd name="connsiteX11" fmla="*/ 3808 w 6816"/>
                  <a:gd name="connsiteY11" fmla="*/ 0 h 5710"/>
                  <a:gd name="connsiteX12" fmla="*/ 3808 w 6816"/>
                  <a:gd name="connsiteY12" fmla="*/ 0 h 5710"/>
                  <a:gd name="connsiteX13" fmla="*/ 0 w 6816"/>
                  <a:gd name="connsiteY13" fmla="*/ 5711 h 5710"/>
                  <a:gd name="connsiteX14" fmla="*/ 0 w 6816"/>
                  <a:gd name="connsiteY14" fmla="*/ 5711 h 5710"/>
                  <a:gd name="connsiteX15" fmla="*/ 6664 w 6816"/>
                  <a:gd name="connsiteY15" fmla="*/ 5711 h 5710"/>
                  <a:gd name="connsiteX16" fmla="*/ 6664 w 6816"/>
                  <a:gd name="connsiteY16" fmla="*/ 5711 h 5710"/>
                  <a:gd name="connsiteX17" fmla="*/ 6664 w 6816"/>
                  <a:gd name="connsiteY17" fmla="*/ 5711 h 5710"/>
                  <a:gd name="connsiteX18" fmla="*/ 3808 w 6816"/>
                  <a:gd name="connsiteY18" fmla="*/ 0 h 5710"/>
                  <a:gd name="connsiteX19" fmla="*/ 3808 w 6816"/>
                  <a:gd name="connsiteY19" fmla="*/ 0 h 5710"/>
                  <a:gd name="connsiteX20" fmla="*/ 3808 w 6816"/>
                  <a:gd name="connsiteY20" fmla="*/ 0 h 5710"/>
                  <a:gd name="connsiteX21" fmla="*/ 3808 w 6816"/>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7616"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111" name="Freeform 103">
              <a:extLst>
                <a:ext uri="{FF2B5EF4-FFF2-40B4-BE49-F238E27FC236}">
                  <a16:creationId xmlns:a16="http://schemas.microsoft.com/office/drawing/2014/main" id="{2B1CA705-1324-70FA-9BB8-03A413172A54}"/>
                </a:ext>
              </a:extLst>
            </p:cNvPr>
            <p:cNvSpPr/>
            <p:nvPr/>
          </p:nvSpPr>
          <p:spPr>
            <a:xfrm>
              <a:off x="4311986"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2" name="Freeform 104">
              <a:extLst>
                <a:ext uri="{FF2B5EF4-FFF2-40B4-BE49-F238E27FC236}">
                  <a16:creationId xmlns:a16="http://schemas.microsoft.com/office/drawing/2014/main" id="{2C5F44AA-3FEE-EAD5-A5C2-B3D7006D0679}"/>
                </a:ext>
              </a:extLst>
            </p:cNvPr>
            <p:cNvSpPr/>
            <p:nvPr/>
          </p:nvSpPr>
          <p:spPr>
            <a:xfrm>
              <a:off x="4311034"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4751 w 24751"/>
                <a:gd name="connsiteY18" fmla="*/ 952 h 2855"/>
                <a:gd name="connsiteX19" fmla="*/ 24751 w 24751"/>
                <a:gd name="connsiteY19" fmla="*/ 952 h 2855"/>
                <a:gd name="connsiteX20" fmla="*/ 23799 w 24751"/>
                <a:gd name="connsiteY20" fmla="*/ 0 h 2855"/>
                <a:gd name="connsiteX21" fmla="*/ 23799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4751" y="952"/>
                  </a:lnTo>
                  <a:lnTo>
                    <a:pt x="24751" y="952"/>
                  </a:lnTo>
                  <a:lnTo>
                    <a:pt x="23799" y="0"/>
                  </a:lnTo>
                  <a:lnTo>
                    <a:pt x="23799"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3" name="Freeform 105">
              <a:extLst>
                <a:ext uri="{FF2B5EF4-FFF2-40B4-BE49-F238E27FC236}">
                  <a16:creationId xmlns:a16="http://schemas.microsoft.com/office/drawing/2014/main" id="{C8428E51-E800-DF7E-8824-0F2E9546AE21}"/>
                </a:ext>
              </a:extLst>
            </p:cNvPr>
            <p:cNvSpPr/>
            <p:nvPr/>
          </p:nvSpPr>
          <p:spPr>
            <a:xfrm>
              <a:off x="4311034"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4" name="Freeform 106">
              <a:extLst>
                <a:ext uri="{FF2B5EF4-FFF2-40B4-BE49-F238E27FC236}">
                  <a16:creationId xmlns:a16="http://schemas.microsoft.com/office/drawing/2014/main" id="{AA0AE32F-0A38-94A9-04CC-3B203F4BB968}"/>
                </a:ext>
              </a:extLst>
            </p:cNvPr>
            <p:cNvSpPr/>
            <p:nvPr/>
          </p:nvSpPr>
          <p:spPr>
            <a:xfrm>
              <a:off x="4310082" y="5863655"/>
              <a:ext cx="25702" cy="2855"/>
            </a:xfrm>
            <a:custGeom>
              <a:avLst/>
              <a:gdLst>
                <a:gd name="connsiteX0" fmla="*/ 1904 w 25702"/>
                <a:gd name="connsiteY0" fmla="*/ 0 h 2855"/>
                <a:gd name="connsiteX1" fmla="*/ 1904 w 25702"/>
                <a:gd name="connsiteY1" fmla="*/ 952 h 2855"/>
                <a:gd name="connsiteX2" fmla="*/ 24751 w 25702"/>
                <a:gd name="connsiteY2" fmla="*/ 952 h 2855"/>
                <a:gd name="connsiteX3" fmla="*/ 24751 w 25702"/>
                <a:gd name="connsiteY3" fmla="*/ 952 h 2855"/>
                <a:gd name="connsiteX4" fmla="*/ 24751 w 25702"/>
                <a:gd name="connsiteY4" fmla="*/ 1904 h 2855"/>
                <a:gd name="connsiteX5" fmla="*/ 1904 w 25702"/>
                <a:gd name="connsiteY5" fmla="*/ 1904 h 2855"/>
                <a:gd name="connsiteX6" fmla="*/ 952 w 25702"/>
                <a:gd name="connsiteY6" fmla="*/ 952 h 2855"/>
                <a:gd name="connsiteX7" fmla="*/ 1904 w 25702"/>
                <a:gd name="connsiteY7" fmla="*/ 0 h 2855"/>
                <a:gd name="connsiteX8" fmla="*/ 1904 w 25702"/>
                <a:gd name="connsiteY8" fmla="*/ 0 h 2855"/>
                <a:gd name="connsiteX9" fmla="*/ 1904 w 25702"/>
                <a:gd name="connsiteY9" fmla="*/ 952 h 2855"/>
                <a:gd name="connsiteX10" fmla="*/ 1904 w 25702"/>
                <a:gd name="connsiteY10" fmla="*/ 0 h 2855"/>
                <a:gd name="connsiteX11" fmla="*/ 1904 w 25702"/>
                <a:gd name="connsiteY11" fmla="*/ 0 h 2855"/>
                <a:gd name="connsiteX12" fmla="*/ 952 w 25702"/>
                <a:gd name="connsiteY12" fmla="*/ 952 h 2855"/>
                <a:gd name="connsiteX13" fmla="*/ 0 w 25702"/>
                <a:gd name="connsiteY13" fmla="*/ 952 h 2855"/>
                <a:gd name="connsiteX14" fmla="*/ 1904 w 25702"/>
                <a:gd name="connsiteY14" fmla="*/ 2855 h 2855"/>
                <a:gd name="connsiteX15" fmla="*/ 1904 w 25702"/>
                <a:gd name="connsiteY15" fmla="*/ 2855 h 2855"/>
                <a:gd name="connsiteX16" fmla="*/ 24751 w 25702"/>
                <a:gd name="connsiteY16" fmla="*/ 2855 h 2855"/>
                <a:gd name="connsiteX17" fmla="*/ 24751 w 25702"/>
                <a:gd name="connsiteY17" fmla="*/ 2855 h 2855"/>
                <a:gd name="connsiteX18" fmla="*/ 25703 w 25702"/>
                <a:gd name="connsiteY18" fmla="*/ 1904 h 2855"/>
                <a:gd name="connsiteX19" fmla="*/ 25703 w 25702"/>
                <a:gd name="connsiteY19" fmla="*/ 952 h 2855"/>
                <a:gd name="connsiteX20" fmla="*/ 24751 w 25702"/>
                <a:gd name="connsiteY20" fmla="*/ 0 h 2855"/>
                <a:gd name="connsiteX21" fmla="*/ 24751 w 25702"/>
                <a:gd name="connsiteY21" fmla="*/ 0 h 2855"/>
                <a:gd name="connsiteX22" fmla="*/ 1904 w 25702"/>
                <a:gd name="connsiteY22" fmla="*/ 0 h 2855"/>
                <a:gd name="connsiteX23" fmla="*/ 1904 w 25702"/>
                <a:gd name="connsiteY23" fmla="*/ 0 h 2855"/>
                <a:gd name="connsiteX24" fmla="*/ 1904 w 25702"/>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5" name="Freeform 107">
              <a:extLst>
                <a:ext uri="{FF2B5EF4-FFF2-40B4-BE49-F238E27FC236}">
                  <a16:creationId xmlns:a16="http://schemas.microsoft.com/office/drawing/2014/main" id="{A9FF8EF3-C527-69A2-9721-9D325FFE4DF7}"/>
                </a:ext>
              </a:extLst>
            </p:cNvPr>
            <p:cNvSpPr/>
            <p:nvPr/>
          </p:nvSpPr>
          <p:spPr>
            <a:xfrm>
              <a:off x="4311986"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6" name="Freeform 108">
              <a:extLst>
                <a:ext uri="{FF2B5EF4-FFF2-40B4-BE49-F238E27FC236}">
                  <a16:creationId xmlns:a16="http://schemas.microsoft.com/office/drawing/2014/main" id="{935D4190-BC21-7BFC-2FB2-0684FFA626C0}"/>
                </a:ext>
              </a:extLst>
            </p:cNvPr>
            <p:cNvSpPr/>
            <p:nvPr/>
          </p:nvSpPr>
          <p:spPr>
            <a:xfrm>
              <a:off x="4311986"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7" name="Freeform 109">
              <a:extLst>
                <a:ext uri="{FF2B5EF4-FFF2-40B4-BE49-F238E27FC236}">
                  <a16:creationId xmlns:a16="http://schemas.microsoft.com/office/drawing/2014/main" id="{9F0FE9D9-744A-6C36-803C-B1F3F5D15B9E}"/>
                </a:ext>
              </a:extLst>
            </p:cNvPr>
            <p:cNvSpPr/>
            <p:nvPr/>
          </p:nvSpPr>
          <p:spPr>
            <a:xfrm>
              <a:off x="4320553"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8" name="Freeform 110">
              <a:extLst>
                <a:ext uri="{FF2B5EF4-FFF2-40B4-BE49-F238E27FC236}">
                  <a16:creationId xmlns:a16="http://schemas.microsoft.com/office/drawing/2014/main" id="{14C8E722-C8F2-F67A-47C2-16BB91523C96}"/>
                </a:ext>
              </a:extLst>
            </p:cNvPr>
            <p:cNvSpPr/>
            <p:nvPr/>
          </p:nvSpPr>
          <p:spPr>
            <a:xfrm>
              <a:off x="4320553"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9" name="Freeform 111">
              <a:extLst>
                <a:ext uri="{FF2B5EF4-FFF2-40B4-BE49-F238E27FC236}">
                  <a16:creationId xmlns:a16="http://schemas.microsoft.com/office/drawing/2014/main" id="{33F90005-775C-9E5B-108B-9F4F7E34D322}"/>
                </a:ext>
              </a:extLst>
            </p:cNvPr>
            <p:cNvSpPr/>
            <p:nvPr/>
          </p:nvSpPr>
          <p:spPr>
            <a:xfrm>
              <a:off x="4319602"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0" name="Freeform 112">
              <a:extLst>
                <a:ext uri="{FF2B5EF4-FFF2-40B4-BE49-F238E27FC236}">
                  <a16:creationId xmlns:a16="http://schemas.microsoft.com/office/drawing/2014/main" id="{FC34E065-DDBA-949A-45A2-1BE6B08C5504}"/>
                </a:ext>
              </a:extLst>
            </p:cNvPr>
            <p:cNvSpPr/>
            <p:nvPr/>
          </p:nvSpPr>
          <p:spPr>
            <a:xfrm>
              <a:off x="4319602"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3808 w 7615"/>
                <a:gd name="connsiteY6" fmla="*/ 1904 h 3807"/>
                <a:gd name="connsiteX7" fmla="*/ 3808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6664 w 7615"/>
                <a:gd name="connsiteY12" fmla="*/ 1904 h 3807"/>
                <a:gd name="connsiteX13" fmla="*/ 6664 w 7615"/>
                <a:gd name="connsiteY13" fmla="*/ 952 h 3807"/>
                <a:gd name="connsiteX14" fmla="*/ 7616 w 7615"/>
                <a:gd name="connsiteY14" fmla="*/ 952 h 3807"/>
                <a:gd name="connsiteX15" fmla="*/ 7616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3808" y="1904"/>
                  </a:lnTo>
                  <a:lnTo>
                    <a:pt x="3808" y="952"/>
                  </a:lnTo>
                  <a:lnTo>
                    <a:pt x="4760" y="952"/>
                  </a:lnTo>
                  <a:lnTo>
                    <a:pt x="4760" y="1904"/>
                  </a:lnTo>
                  <a:lnTo>
                    <a:pt x="4760" y="1904"/>
                  </a:lnTo>
                  <a:lnTo>
                    <a:pt x="5712" y="1904"/>
                  </a:lnTo>
                  <a:lnTo>
                    <a:pt x="6664" y="1904"/>
                  </a:lnTo>
                  <a:lnTo>
                    <a:pt x="6664" y="952"/>
                  </a:lnTo>
                  <a:lnTo>
                    <a:pt x="7616" y="952"/>
                  </a:lnTo>
                  <a:lnTo>
                    <a:pt x="7616"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1" name="Freeform 113">
              <a:extLst>
                <a:ext uri="{FF2B5EF4-FFF2-40B4-BE49-F238E27FC236}">
                  <a16:creationId xmlns:a16="http://schemas.microsoft.com/office/drawing/2014/main" id="{C76D9609-E610-173C-FA97-A2A86C511418}"/>
                </a:ext>
              </a:extLst>
            </p:cNvPr>
            <p:cNvSpPr/>
            <p:nvPr/>
          </p:nvSpPr>
          <p:spPr>
            <a:xfrm>
              <a:off x="4322457"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2" name="Freeform 114">
              <a:extLst>
                <a:ext uri="{FF2B5EF4-FFF2-40B4-BE49-F238E27FC236}">
                  <a16:creationId xmlns:a16="http://schemas.microsoft.com/office/drawing/2014/main" id="{504955B3-5CB4-4713-261F-9880A44B6FB4}"/>
                </a:ext>
              </a:extLst>
            </p:cNvPr>
            <p:cNvSpPr/>
            <p:nvPr/>
          </p:nvSpPr>
          <p:spPr>
            <a:xfrm>
              <a:off x="4327217"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3" name="Freeform 115">
              <a:extLst>
                <a:ext uri="{FF2B5EF4-FFF2-40B4-BE49-F238E27FC236}">
                  <a16:creationId xmlns:a16="http://schemas.microsoft.com/office/drawing/2014/main" id="{E1CF298B-74CC-3595-C2A9-16BC233A8741}"/>
                </a:ext>
              </a:extLst>
            </p:cNvPr>
            <p:cNvSpPr/>
            <p:nvPr/>
          </p:nvSpPr>
          <p:spPr>
            <a:xfrm>
              <a:off x="4326265"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4" name="Freeform 116">
              <a:extLst>
                <a:ext uri="{FF2B5EF4-FFF2-40B4-BE49-F238E27FC236}">
                  <a16:creationId xmlns:a16="http://schemas.microsoft.com/office/drawing/2014/main" id="{613EEB16-4F17-B902-DAB7-DF527F21AFA5}"/>
                </a:ext>
              </a:extLst>
            </p:cNvPr>
            <p:cNvSpPr/>
            <p:nvPr/>
          </p:nvSpPr>
          <p:spPr>
            <a:xfrm>
              <a:off x="4328169"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5" name="Freeform 117">
              <a:extLst>
                <a:ext uri="{FF2B5EF4-FFF2-40B4-BE49-F238E27FC236}">
                  <a16:creationId xmlns:a16="http://schemas.microsoft.com/office/drawing/2014/main" id="{A54E9277-ED54-56AA-DC5D-088C51EC92B4}"/>
                </a:ext>
              </a:extLst>
            </p:cNvPr>
            <p:cNvSpPr/>
            <p:nvPr/>
          </p:nvSpPr>
          <p:spPr>
            <a:xfrm>
              <a:off x="4327217"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6" name="Freeform 118">
              <a:extLst>
                <a:ext uri="{FF2B5EF4-FFF2-40B4-BE49-F238E27FC236}">
                  <a16:creationId xmlns:a16="http://schemas.microsoft.com/office/drawing/2014/main" id="{C5609F16-8DB3-5EE9-9003-237D7800416B}"/>
                </a:ext>
              </a:extLst>
            </p:cNvPr>
            <p:cNvSpPr/>
            <p:nvPr/>
          </p:nvSpPr>
          <p:spPr>
            <a:xfrm>
              <a:off x="4312938"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952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952"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7" name="Freeform 119">
              <a:extLst>
                <a:ext uri="{FF2B5EF4-FFF2-40B4-BE49-F238E27FC236}">
                  <a16:creationId xmlns:a16="http://schemas.microsoft.com/office/drawing/2014/main" id="{4726D6FB-8566-7036-25DA-98B27019EE98}"/>
                </a:ext>
              </a:extLst>
            </p:cNvPr>
            <p:cNvSpPr/>
            <p:nvPr/>
          </p:nvSpPr>
          <p:spPr>
            <a:xfrm>
              <a:off x="4311986"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8" name="Freeform 120">
              <a:extLst>
                <a:ext uri="{FF2B5EF4-FFF2-40B4-BE49-F238E27FC236}">
                  <a16:creationId xmlns:a16="http://schemas.microsoft.com/office/drawing/2014/main" id="{EDD2C59F-3898-A001-8212-F69A6F713F57}"/>
                </a:ext>
              </a:extLst>
            </p:cNvPr>
            <p:cNvSpPr/>
            <p:nvPr/>
          </p:nvSpPr>
          <p:spPr>
            <a:xfrm>
              <a:off x="4313890"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9" name="Freeform 121">
              <a:extLst>
                <a:ext uri="{FF2B5EF4-FFF2-40B4-BE49-F238E27FC236}">
                  <a16:creationId xmlns:a16="http://schemas.microsoft.com/office/drawing/2014/main" id="{1B7386F3-B1D3-C601-B951-6690CE983CED}"/>
                </a:ext>
              </a:extLst>
            </p:cNvPr>
            <p:cNvSpPr/>
            <p:nvPr/>
          </p:nvSpPr>
          <p:spPr>
            <a:xfrm>
              <a:off x="4312938"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0" name="Freeform 122">
              <a:extLst>
                <a:ext uri="{FF2B5EF4-FFF2-40B4-BE49-F238E27FC236}">
                  <a16:creationId xmlns:a16="http://schemas.microsoft.com/office/drawing/2014/main" id="{65A6B150-96C3-570C-4464-B526AAE3F5AD}"/>
                </a:ext>
              </a:extLst>
            </p:cNvPr>
            <p:cNvSpPr/>
            <p:nvPr/>
          </p:nvSpPr>
          <p:spPr>
            <a:xfrm>
              <a:off x="4330073"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1" name="Freeform 123">
              <a:extLst>
                <a:ext uri="{FF2B5EF4-FFF2-40B4-BE49-F238E27FC236}">
                  <a16:creationId xmlns:a16="http://schemas.microsoft.com/office/drawing/2014/main" id="{909A3221-B843-F713-E73D-C4FDB982B4A1}"/>
                </a:ext>
              </a:extLst>
            </p:cNvPr>
            <p:cNvSpPr/>
            <p:nvPr/>
          </p:nvSpPr>
          <p:spPr>
            <a:xfrm>
              <a:off x="4315794"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2" name="Freeform 124">
              <a:extLst>
                <a:ext uri="{FF2B5EF4-FFF2-40B4-BE49-F238E27FC236}">
                  <a16:creationId xmlns:a16="http://schemas.microsoft.com/office/drawing/2014/main" id="{64158A19-A314-010F-265C-39470AC2DBD4}"/>
                </a:ext>
              </a:extLst>
            </p:cNvPr>
            <p:cNvSpPr/>
            <p:nvPr/>
          </p:nvSpPr>
          <p:spPr>
            <a:xfrm>
              <a:off x="4293898" y="5908387"/>
              <a:ext cx="20943" cy="20938"/>
            </a:xfrm>
            <a:custGeom>
              <a:avLst/>
              <a:gdLst>
                <a:gd name="connsiteX0" fmla="*/ 0 w 20943"/>
                <a:gd name="connsiteY0" fmla="*/ 5711 h 20938"/>
                <a:gd name="connsiteX1" fmla="*/ 16184 w 20943"/>
                <a:gd name="connsiteY1" fmla="*/ 20938 h 20938"/>
                <a:gd name="connsiteX2" fmla="*/ 20943 w 20943"/>
                <a:gd name="connsiteY2" fmla="*/ 14276 h 20938"/>
                <a:gd name="connsiteX3" fmla="*/ 6664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0" y="5711"/>
                  </a:moveTo>
                  <a:lnTo>
                    <a:pt x="16184" y="20938"/>
                  </a:lnTo>
                  <a:lnTo>
                    <a:pt x="20943" y="14276"/>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3" name="Freeform 125">
              <a:extLst>
                <a:ext uri="{FF2B5EF4-FFF2-40B4-BE49-F238E27FC236}">
                  <a16:creationId xmlns:a16="http://schemas.microsoft.com/office/drawing/2014/main" id="{EBDB5258-409C-5459-ED69-46AE5096A166}"/>
                </a:ext>
              </a:extLst>
            </p:cNvPr>
            <p:cNvSpPr/>
            <p:nvPr/>
          </p:nvSpPr>
          <p:spPr>
            <a:xfrm>
              <a:off x="4292946" y="5908387"/>
              <a:ext cx="21895" cy="21890"/>
            </a:xfrm>
            <a:custGeom>
              <a:avLst/>
              <a:gdLst>
                <a:gd name="connsiteX0" fmla="*/ 952 w 21895"/>
                <a:gd name="connsiteY0" fmla="*/ 5711 h 21890"/>
                <a:gd name="connsiteX1" fmla="*/ 0 w 21895"/>
                <a:gd name="connsiteY1" fmla="*/ 6662 h 21890"/>
                <a:gd name="connsiteX2" fmla="*/ 16184 w 21895"/>
                <a:gd name="connsiteY2" fmla="*/ 21890 h 21890"/>
                <a:gd name="connsiteX3" fmla="*/ 17136 w 21895"/>
                <a:gd name="connsiteY3" fmla="*/ 21890 h 21890"/>
                <a:gd name="connsiteX4" fmla="*/ 21895 w 21895"/>
                <a:gd name="connsiteY4" fmla="*/ 14276 h 21890"/>
                <a:gd name="connsiteX5" fmla="*/ 21895 w 21895"/>
                <a:gd name="connsiteY5" fmla="*/ 14276 h 21890"/>
                <a:gd name="connsiteX6" fmla="*/ 7616 w 21895"/>
                <a:gd name="connsiteY6" fmla="*/ 0 h 21890"/>
                <a:gd name="connsiteX7" fmla="*/ 7616 w 21895"/>
                <a:gd name="connsiteY7" fmla="*/ 0 h 21890"/>
                <a:gd name="connsiteX8" fmla="*/ 0 w 21895"/>
                <a:gd name="connsiteY8" fmla="*/ 5711 h 21890"/>
                <a:gd name="connsiteX9" fmla="*/ 0 w 21895"/>
                <a:gd name="connsiteY9" fmla="*/ 5711 h 21890"/>
                <a:gd name="connsiteX10" fmla="*/ 0 w 21895"/>
                <a:gd name="connsiteY10" fmla="*/ 6662 h 21890"/>
                <a:gd name="connsiteX11" fmla="*/ 952 w 21895"/>
                <a:gd name="connsiteY11" fmla="*/ 5711 h 21890"/>
                <a:gd name="connsiteX12" fmla="*/ 952 w 21895"/>
                <a:gd name="connsiteY12" fmla="*/ 6662 h 21890"/>
                <a:gd name="connsiteX13" fmla="*/ 7616 w 21895"/>
                <a:gd name="connsiteY13" fmla="*/ 952 h 21890"/>
                <a:gd name="connsiteX14" fmla="*/ 20943 w 21895"/>
                <a:gd name="connsiteY14" fmla="*/ 14276 h 21890"/>
                <a:gd name="connsiteX15" fmla="*/ 17136 w 21895"/>
                <a:gd name="connsiteY15" fmla="*/ 20938 h 21890"/>
                <a:gd name="connsiteX16" fmla="*/ 952 w 21895"/>
                <a:gd name="connsiteY16" fmla="*/ 5711 h 21890"/>
                <a:gd name="connsiteX17" fmla="*/ 952 w 21895"/>
                <a:gd name="connsiteY17" fmla="*/ 5711 h 21890"/>
                <a:gd name="connsiteX18" fmla="*/ 952 w 21895"/>
                <a:gd name="connsiteY18" fmla="*/ 6662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95" h="21890">
                  <a:moveTo>
                    <a:pt x="952" y="5711"/>
                  </a:moveTo>
                  <a:lnTo>
                    <a:pt x="0" y="6662"/>
                  </a:lnTo>
                  <a:lnTo>
                    <a:pt x="16184" y="21890"/>
                  </a:lnTo>
                  <a:lnTo>
                    <a:pt x="17136" y="21890"/>
                  </a:lnTo>
                  <a:lnTo>
                    <a:pt x="21895" y="14276"/>
                  </a:lnTo>
                  <a:lnTo>
                    <a:pt x="21895" y="14276"/>
                  </a:lnTo>
                  <a:lnTo>
                    <a:pt x="7616" y="0"/>
                  </a:lnTo>
                  <a:lnTo>
                    <a:pt x="7616" y="0"/>
                  </a:lnTo>
                  <a:lnTo>
                    <a:pt x="0" y="5711"/>
                  </a:lnTo>
                  <a:lnTo>
                    <a:pt x="0" y="5711"/>
                  </a:lnTo>
                  <a:lnTo>
                    <a:pt x="0" y="6662"/>
                  </a:lnTo>
                  <a:lnTo>
                    <a:pt x="952" y="5711"/>
                  </a:lnTo>
                  <a:lnTo>
                    <a:pt x="952" y="6662"/>
                  </a:lnTo>
                  <a:lnTo>
                    <a:pt x="7616" y="952"/>
                  </a:lnTo>
                  <a:lnTo>
                    <a:pt x="20943" y="14276"/>
                  </a:lnTo>
                  <a:lnTo>
                    <a:pt x="17136" y="20938"/>
                  </a:lnTo>
                  <a:lnTo>
                    <a:pt x="952" y="5711"/>
                  </a:lnTo>
                  <a:lnTo>
                    <a:pt x="952" y="5711"/>
                  </a:lnTo>
                  <a:lnTo>
                    <a:pt x="952" y="66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4" name="Freeform 126">
              <a:extLst>
                <a:ext uri="{FF2B5EF4-FFF2-40B4-BE49-F238E27FC236}">
                  <a16:creationId xmlns:a16="http://schemas.microsoft.com/office/drawing/2014/main" id="{A6D4F1C7-A830-6CA3-43CD-CDAE00C93589}"/>
                </a:ext>
              </a:extLst>
            </p:cNvPr>
            <p:cNvSpPr/>
            <p:nvPr/>
          </p:nvSpPr>
          <p:spPr>
            <a:xfrm>
              <a:off x="4297706" y="5916001"/>
              <a:ext cx="9519" cy="9517"/>
            </a:xfrm>
            <a:custGeom>
              <a:avLst/>
              <a:gdLst>
                <a:gd name="connsiteX0" fmla="*/ 9520 w 9519"/>
                <a:gd name="connsiteY0" fmla="*/ 0 h 9517"/>
                <a:gd name="connsiteX1" fmla="*/ 7616 w 9519"/>
                <a:gd name="connsiteY1" fmla="*/ 9517 h 9517"/>
                <a:gd name="connsiteX2" fmla="*/ 0 w 9519"/>
                <a:gd name="connsiteY2" fmla="*/ 1904 h 9517"/>
              </a:gdLst>
              <a:ahLst/>
              <a:cxnLst>
                <a:cxn ang="0">
                  <a:pos x="connsiteX0" y="connsiteY0"/>
                </a:cxn>
                <a:cxn ang="0">
                  <a:pos x="connsiteX1" y="connsiteY1"/>
                </a:cxn>
                <a:cxn ang="0">
                  <a:pos x="connsiteX2" y="connsiteY2"/>
                </a:cxn>
              </a:cxnLst>
              <a:rect l="l" t="t" r="r" b="b"/>
              <a:pathLst>
                <a:path w="9519" h="9517">
                  <a:moveTo>
                    <a:pt x="9520" y="0"/>
                  </a:moveTo>
                  <a:lnTo>
                    <a:pt x="7616" y="9517"/>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5" name="Freeform 127">
              <a:extLst>
                <a:ext uri="{FF2B5EF4-FFF2-40B4-BE49-F238E27FC236}">
                  <a16:creationId xmlns:a16="http://schemas.microsoft.com/office/drawing/2014/main" id="{ABF510D5-DB72-60FD-61D2-409DE46DDC27}"/>
                </a:ext>
              </a:extLst>
            </p:cNvPr>
            <p:cNvSpPr/>
            <p:nvPr/>
          </p:nvSpPr>
          <p:spPr>
            <a:xfrm>
              <a:off x="4296754" y="5916001"/>
              <a:ext cx="10471" cy="10469"/>
            </a:xfrm>
            <a:custGeom>
              <a:avLst/>
              <a:gdLst>
                <a:gd name="connsiteX0" fmla="*/ 9520 w 10471"/>
                <a:gd name="connsiteY0" fmla="*/ 0 h 10469"/>
                <a:gd name="connsiteX1" fmla="*/ 8568 w 10471"/>
                <a:gd name="connsiteY1" fmla="*/ 9517 h 10469"/>
                <a:gd name="connsiteX2" fmla="*/ 1904 w 10471"/>
                <a:gd name="connsiteY2" fmla="*/ 2855 h 10469"/>
                <a:gd name="connsiteX3" fmla="*/ 10472 w 10471"/>
                <a:gd name="connsiteY3" fmla="*/ 952 h 10469"/>
                <a:gd name="connsiteX4" fmla="*/ 10472 w 10471"/>
                <a:gd name="connsiteY4" fmla="*/ 0 h 10469"/>
                <a:gd name="connsiteX5" fmla="*/ 952 w 10471"/>
                <a:gd name="connsiteY5" fmla="*/ 1904 h 10469"/>
                <a:gd name="connsiteX6" fmla="*/ 0 w 10471"/>
                <a:gd name="connsiteY6" fmla="*/ 1904 h 10469"/>
                <a:gd name="connsiteX7" fmla="*/ 8568 w 10471"/>
                <a:gd name="connsiteY7" fmla="*/ 10469 h 10469"/>
                <a:gd name="connsiteX8" fmla="*/ 9520 w 10471"/>
                <a:gd name="connsiteY8" fmla="*/ 10469 h 10469"/>
                <a:gd name="connsiteX9" fmla="*/ 10472 w 10471"/>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71" h="10469">
                  <a:moveTo>
                    <a:pt x="9520" y="0"/>
                  </a:moveTo>
                  <a:lnTo>
                    <a:pt x="8568" y="9517"/>
                  </a:lnTo>
                  <a:lnTo>
                    <a:pt x="1904" y="2855"/>
                  </a:lnTo>
                  <a:lnTo>
                    <a:pt x="10472" y="952"/>
                  </a:lnTo>
                  <a:lnTo>
                    <a:pt x="10472" y="0"/>
                  </a:lnTo>
                  <a:lnTo>
                    <a:pt x="952" y="1904"/>
                  </a:lnTo>
                  <a:lnTo>
                    <a:pt x="0" y="1904"/>
                  </a:lnTo>
                  <a:lnTo>
                    <a:pt x="8568" y="10469"/>
                  </a:lnTo>
                  <a:lnTo>
                    <a:pt x="9520" y="10469"/>
                  </a:lnTo>
                  <a:lnTo>
                    <a:pt x="1047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6" name="Freeform 128">
              <a:extLst>
                <a:ext uri="{FF2B5EF4-FFF2-40B4-BE49-F238E27FC236}">
                  <a16:creationId xmlns:a16="http://schemas.microsoft.com/office/drawing/2014/main" id="{14663345-0207-423A-403A-CAAB4C19E554}"/>
                </a:ext>
              </a:extLst>
            </p:cNvPr>
            <p:cNvSpPr/>
            <p:nvPr/>
          </p:nvSpPr>
          <p:spPr>
            <a:xfrm>
              <a:off x="4299610" y="5917905"/>
              <a:ext cx="5711" cy="6662"/>
            </a:xfrm>
            <a:custGeom>
              <a:avLst/>
              <a:gdLst>
                <a:gd name="connsiteX0" fmla="*/ 5712 w 5711"/>
                <a:gd name="connsiteY0" fmla="*/ 0 h 6662"/>
                <a:gd name="connsiteX1" fmla="*/ 3808 w 5711"/>
                <a:gd name="connsiteY1" fmla="*/ 6662 h 6662"/>
                <a:gd name="connsiteX2" fmla="*/ 0 w 5711"/>
                <a:gd name="connsiteY2" fmla="*/ 1903 h 6662"/>
              </a:gdLst>
              <a:ahLst/>
              <a:cxnLst>
                <a:cxn ang="0">
                  <a:pos x="connsiteX0" y="connsiteY0"/>
                </a:cxn>
                <a:cxn ang="0">
                  <a:pos x="connsiteX1" y="connsiteY1"/>
                </a:cxn>
                <a:cxn ang="0">
                  <a:pos x="connsiteX2" y="connsiteY2"/>
                </a:cxn>
              </a:cxnLst>
              <a:rect l="l" t="t" r="r" b="b"/>
              <a:pathLst>
                <a:path w="5711" h="6662">
                  <a:moveTo>
                    <a:pt x="5712" y="0"/>
                  </a:moveTo>
                  <a:lnTo>
                    <a:pt x="3808" y="6662"/>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7" name="Freeform 129">
              <a:extLst>
                <a:ext uri="{FF2B5EF4-FFF2-40B4-BE49-F238E27FC236}">
                  <a16:creationId xmlns:a16="http://schemas.microsoft.com/office/drawing/2014/main" id="{C58D6D8F-D028-AA83-344E-2F1521D551F1}"/>
                </a:ext>
              </a:extLst>
            </p:cNvPr>
            <p:cNvSpPr/>
            <p:nvPr/>
          </p:nvSpPr>
          <p:spPr>
            <a:xfrm>
              <a:off x="4298658" y="5916953"/>
              <a:ext cx="7615" cy="7613"/>
            </a:xfrm>
            <a:custGeom>
              <a:avLst/>
              <a:gdLst>
                <a:gd name="connsiteX0" fmla="*/ 6664 w 7615"/>
                <a:gd name="connsiteY0" fmla="*/ 952 h 7613"/>
                <a:gd name="connsiteX1" fmla="*/ 6664 w 7615"/>
                <a:gd name="connsiteY1" fmla="*/ 952 h 7613"/>
                <a:gd name="connsiteX2" fmla="*/ 4760 w 7615"/>
                <a:gd name="connsiteY2" fmla="*/ 6662 h 7613"/>
                <a:gd name="connsiteX3" fmla="*/ 952 w 7615"/>
                <a:gd name="connsiteY3" fmla="*/ 2855 h 7613"/>
                <a:gd name="connsiteX4" fmla="*/ 7616 w 7615"/>
                <a:gd name="connsiteY4" fmla="*/ 952 h 7613"/>
                <a:gd name="connsiteX5" fmla="*/ 6664 w 7615"/>
                <a:gd name="connsiteY5" fmla="*/ 952 h 7613"/>
                <a:gd name="connsiteX6" fmla="*/ 6664 w 7615"/>
                <a:gd name="connsiteY6" fmla="*/ 952 h 7613"/>
                <a:gd name="connsiteX7" fmla="*/ 6664 w 7615"/>
                <a:gd name="connsiteY7" fmla="*/ 952 h 7613"/>
                <a:gd name="connsiteX8" fmla="*/ 6664 w 7615"/>
                <a:gd name="connsiteY8" fmla="*/ 0 h 7613"/>
                <a:gd name="connsiteX9" fmla="*/ 952 w 7615"/>
                <a:gd name="connsiteY9" fmla="*/ 2855 h 7613"/>
                <a:gd name="connsiteX10" fmla="*/ 0 w 7615"/>
                <a:gd name="connsiteY10" fmla="*/ 2855 h 7613"/>
                <a:gd name="connsiteX11" fmla="*/ 4760 w 7615"/>
                <a:gd name="connsiteY11" fmla="*/ 7614 h 7613"/>
                <a:gd name="connsiteX12" fmla="*/ 5712 w 7615"/>
                <a:gd name="connsiteY12" fmla="*/ 7614 h 7613"/>
                <a:gd name="connsiteX13" fmla="*/ 7616 w 7615"/>
                <a:gd name="connsiteY13" fmla="*/ 952 h 7613"/>
                <a:gd name="connsiteX14" fmla="*/ 7616 w 7615"/>
                <a:gd name="connsiteY14" fmla="*/ 0 h 7613"/>
                <a:gd name="connsiteX15" fmla="*/ 6664 w 7615"/>
                <a:gd name="connsiteY15"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6664" y="952"/>
                  </a:moveTo>
                  <a:lnTo>
                    <a:pt x="6664" y="952"/>
                  </a:lnTo>
                  <a:lnTo>
                    <a:pt x="4760" y="6662"/>
                  </a:lnTo>
                  <a:lnTo>
                    <a:pt x="952" y="2855"/>
                  </a:lnTo>
                  <a:lnTo>
                    <a:pt x="7616" y="952"/>
                  </a:lnTo>
                  <a:lnTo>
                    <a:pt x="6664" y="952"/>
                  </a:lnTo>
                  <a:lnTo>
                    <a:pt x="6664" y="952"/>
                  </a:lnTo>
                  <a:lnTo>
                    <a:pt x="6664" y="952"/>
                  </a:lnTo>
                  <a:lnTo>
                    <a:pt x="6664" y="0"/>
                  </a:lnTo>
                  <a:lnTo>
                    <a:pt x="952" y="2855"/>
                  </a:lnTo>
                  <a:lnTo>
                    <a:pt x="0" y="2855"/>
                  </a:lnTo>
                  <a:lnTo>
                    <a:pt x="4760" y="7614"/>
                  </a:lnTo>
                  <a:lnTo>
                    <a:pt x="5712" y="7614"/>
                  </a:lnTo>
                  <a:lnTo>
                    <a:pt x="7616" y="952"/>
                  </a:lnTo>
                  <a:lnTo>
                    <a:pt x="7616" y="0"/>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8" name="Freeform 130">
              <a:extLst>
                <a:ext uri="{FF2B5EF4-FFF2-40B4-BE49-F238E27FC236}">
                  <a16:creationId xmlns:a16="http://schemas.microsoft.com/office/drawing/2014/main" id="{7AABA6BB-E0DF-D1FC-4FE9-A37FE3CE23FA}"/>
                </a:ext>
              </a:extLst>
            </p:cNvPr>
            <p:cNvSpPr/>
            <p:nvPr/>
          </p:nvSpPr>
          <p:spPr>
            <a:xfrm>
              <a:off x="4300562" y="5905532"/>
              <a:ext cx="17135" cy="16179"/>
            </a:xfrm>
            <a:custGeom>
              <a:avLst/>
              <a:gdLst>
                <a:gd name="connsiteX0" fmla="*/ 1904 w 17135"/>
                <a:gd name="connsiteY0" fmla="*/ 0 h 16179"/>
                <a:gd name="connsiteX1" fmla="*/ 17135 w 17135"/>
                <a:gd name="connsiteY1" fmla="*/ 15228 h 16179"/>
                <a:gd name="connsiteX2" fmla="*/ 17135 w 17135"/>
                <a:gd name="connsiteY2" fmla="*/ 16180 h 16179"/>
                <a:gd name="connsiteX3" fmla="*/ 16183 w 17135"/>
                <a:gd name="connsiteY3" fmla="*/ 16180 h 16179"/>
                <a:gd name="connsiteX4" fmla="*/ 0 w 17135"/>
                <a:gd name="connsiteY4" fmla="*/ 952 h 16179"/>
                <a:gd name="connsiteX5" fmla="*/ 0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904" y="0"/>
                  </a:moveTo>
                  <a:lnTo>
                    <a:pt x="17135" y="15228"/>
                  </a:lnTo>
                  <a:lnTo>
                    <a:pt x="17135" y="16180"/>
                  </a:lnTo>
                  <a:lnTo>
                    <a:pt x="16183" y="16180"/>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9" name="Freeform 131">
              <a:extLst>
                <a:ext uri="{FF2B5EF4-FFF2-40B4-BE49-F238E27FC236}">
                  <a16:creationId xmlns:a16="http://schemas.microsoft.com/office/drawing/2014/main" id="{015951EA-30A6-D727-3572-5853F72E5130}"/>
                </a:ext>
              </a:extLst>
            </p:cNvPr>
            <p:cNvSpPr/>
            <p:nvPr/>
          </p:nvSpPr>
          <p:spPr>
            <a:xfrm>
              <a:off x="4300562" y="5905532"/>
              <a:ext cx="18087" cy="17131"/>
            </a:xfrm>
            <a:custGeom>
              <a:avLst/>
              <a:gdLst>
                <a:gd name="connsiteX0" fmla="*/ 1904 w 18087"/>
                <a:gd name="connsiteY0" fmla="*/ 0 h 17131"/>
                <a:gd name="connsiteX1" fmla="*/ 1904 w 18087"/>
                <a:gd name="connsiteY1" fmla="*/ 0 h 17131"/>
                <a:gd name="connsiteX2" fmla="*/ 17135 w 18087"/>
                <a:gd name="connsiteY2" fmla="*/ 15228 h 17131"/>
                <a:gd name="connsiteX3" fmla="*/ 17135 w 18087"/>
                <a:gd name="connsiteY3" fmla="*/ 16180 h 17131"/>
                <a:gd name="connsiteX4" fmla="*/ 16183 w 18087"/>
                <a:gd name="connsiteY4" fmla="*/ 16180 h 17131"/>
                <a:gd name="connsiteX5" fmla="*/ 952 w 18087"/>
                <a:gd name="connsiteY5" fmla="*/ 952 h 17131"/>
                <a:gd name="connsiteX6" fmla="*/ 952 w 18087"/>
                <a:gd name="connsiteY6" fmla="*/ 0 h 17131"/>
                <a:gd name="connsiteX7" fmla="*/ 1904 w 18087"/>
                <a:gd name="connsiteY7" fmla="*/ 0 h 17131"/>
                <a:gd name="connsiteX8" fmla="*/ 1904 w 18087"/>
                <a:gd name="connsiteY8" fmla="*/ 0 h 17131"/>
                <a:gd name="connsiteX9" fmla="*/ 1904 w 18087"/>
                <a:gd name="connsiteY9" fmla="*/ 0 h 17131"/>
                <a:gd name="connsiteX10" fmla="*/ 1904 w 18087"/>
                <a:gd name="connsiteY10" fmla="*/ 0 h 17131"/>
                <a:gd name="connsiteX11" fmla="*/ 1904 w 18087"/>
                <a:gd name="connsiteY11" fmla="*/ 0 h 17131"/>
                <a:gd name="connsiteX12" fmla="*/ 0 w 18087"/>
                <a:gd name="connsiteY12" fmla="*/ 0 h 17131"/>
                <a:gd name="connsiteX13" fmla="*/ 0 w 18087"/>
                <a:gd name="connsiteY13" fmla="*/ 0 h 17131"/>
                <a:gd name="connsiteX14" fmla="*/ 0 w 18087"/>
                <a:gd name="connsiteY14" fmla="*/ 952 h 17131"/>
                <a:gd name="connsiteX15" fmla="*/ 0 w 18087"/>
                <a:gd name="connsiteY15" fmla="*/ 1904 h 17131"/>
                <a:gd name="connsiteX16" fmla="*/ 16183 w 18087"/>
                <a:gd name="connsiteY16" fmla="*/ 16180 h 17131"/>
                <a:gd name="connsiteX17" fmla="*/ 16183 w 18087"/>
                <a:gd name="connsiteY17" fmla="*/ 17132 h 17131"/>
                <a:gd name="connsiteX18" fmla="*/ 17135 w 18087"/>
                <a:gd name="connsiteY18" fmla="*/ 16180 h 17131"/>
                <a:gd name="connsiteX19" fmla="*/ 18087 w 18087"/>
                <a:gd name="connsiteY19" fmla="*/ 16180 h 17131"/>
                <a:gd name="connsiteX20" fmla="*/ 18087 w 18087"/>
                <a:gd name="connsiteY20" fmla="*/ 15228 h 17131"/>
                <a:gd name="connsiteX21" fmla="*/ 18087 w 18087"/>
                <a:gd name="connsiteY21" fmla="*/ 15228 h 17131"/>
                <a:gd name="connsiteX22" fmla="*/ 1904 w 18087"/>
                <a:gd name="connsiteY22" fmla="*/ 0 h 17131"/>
                <a:gd name="connsiteX23" fmla="*/ 1904 w 18087"/>
                <a:gd name="connsiteY23" fmla="*/ 0 h 17131"/>
                <a:gd name="connsiteX24" fmla="*/ 190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904" y="0"/>
                  </a:moveTo>
                  <a:lnTo>
                    <a:pt x="1904" y="0"/>
                  </a:lnTo>
                  <a:lnTo>
                    <a:pt x="17135" y="15228"/>
                  </a:lnTo>
                  <a:lnTo>
                    <a:pt x="17135" y="16180"/>
                  </a:lnTo>
                  <a:lnTo>
                    <a:pt x="16183" y="16180"/>
                  </a:lnTo>
                  <a:lnTo>
                    <a:pt x="952" y="952"/>
                  </a:lnTo>
                  <a:lnTo>
                    <a:pt x="952" y="0"/>
                  </a:lnTo>
                  <a:lnTo>
                    <a:pt x="1904" y="0"/>
                  </a:lnTo>
                  <a:lnTo>
                    <a:pt x="1904" y="0"/>
                  </a:lnTo>
                  <a:lnTo>
                    <a:pt x="1904" y="0"/>
                  </a:lnTo>
                  <a:lnTo>
                    <a:pt x="1904" y="0"/>
                  </a:lnTo>
                  <a:lnTo>
                    <a:pt x="1904" y="0"/>
                  </a:lnTo>
                  <a:lnTo>
                    <a:pt x="0" y="0"/>
                  </a:lnTo>
                  <a:lnTo>
                    <a:pt x="0" y="0"/>
                  </a:lnTo>
                  <a:lnTo>
                    <a:pt x="0" y="952"/>
                  </a:lnTo>
                  <a:lnTo>
                    <a:pt x="0" y="1904"/>
                  </a:lnTo>
                  <a:lnTo>
                    <a:pt x="16183" y="16180"/>
                  </a:lnTo>
                  <a:lnTo>
                    <a:pt x="16183" y="17132"/>
                  </a:lnTo>
                  <a:lnTo>
                    <a:pt x="17135" y="16180"/>
                  </a:lnTo>
                  <a:lnTo>
                    <a:pt x="18087" y="16180"/>
                  </a:lnTo>
                  <a:lnTo>
                    <a:pt x="18087" y="15228"/>
                  </a:lnTo>
                  <a:lnTo>
                    <a:pt x="18087" y="15228"/>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0" name="Freeform 132">
              <a:extLst>
                <a:ext uri="{FF2B5EF4-FFF2-40B4-BE49-F238E27FC236}">
                  <a16:creationId xmlns:a16="http://schemas.microsoft.com/office/drawing/2014/main" id="{8649B51C-2B52-856C-5BF5-C8A03AD0293D}"/>
                </a:ext>
              </a:extLst>
            </p:cNvPr>
            <p:cNvSpPr/>
            <p:nvPr/>
          </p:nvSpPr>
          <p:spPr>
            <a:xfrm>
              <a:off x="4291994" y="5914098"/>
              <a:ext cx="18087" cy="17131"/>
            </a:xfrm>
            <a:custGeom>
              <a:avLst/>
              <a:gdLst>
                <a:gd name="connsiteX0" fmla="*/ 952 w 18087"/>
                <a:gd name="connsiteY0" fmla="*/ 0 h 17131"/>
                <a:gd name="connsiteX1" fmla="*/ 18088 w 18087"/>
                <a:gd name="connsiteY1" fmla="*/ 16180 h 17131"/>
                <a:gd name="connsiteX2" fmla="*/ 18088 w 18087"/>
                <a:gd name="connsiteY2" fmla="*/ 17131 h 17131"/>
                <a:gd name="connsiteX3" fmla="*/ 16184 w 18087"/>
                <a:gd name="connsiteY3" fmla="*/ 17131 h 17131"/>
                <a:gd name="connsiteX4" fmla="*/ 0 w 18087"/>
                <a:gd name="connsiteY4" fmla="*/ 1903 h 17131"/>
                <a:gd name="connsiteX5" fmla="*/ 0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952" y="0"/>
                  </a:moveTo>
                  <a:lnTo>
                    <a:pt x="18088" y="16180"/>
                  </a:lnTo>
                  <a:lnTo>
                    <a:pt x="18088" y="17131"/>
                  </a:lnTo>
                  <a:lnTo>
                    <a:pt x="16184" y="17131"/>
                  </a:lnTo>
                  <a:lnTo>
                    <a:pt x="0" y="1903"/>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1" name="Freeform 133">
              <a:extLst>
                <a:ext uri="{FF2B5EF4-FFF2-40B4-BE49-F238E27FC236}">
                  <a16:creationId xmlns:a16="http://schemas.microsoft.com/office/drawing/2014/main" id="{12C8E344-0CF8-A8A1-CC47-CD10A9FD9B1F}"/>
                </a:ext>
              </a:extLst>
            </p:cNvPr>
            <p:cNvSpPr/>
            <p:nvPr/>
          </p:nvSpPr>
          <p:spPr>
            <a:xfrm>
              <a:off x="4291994" y="5914098"/>
              <a:ext cx="18087" cy="18083"/>
            </a:xfrm>
            <a:custGeom>
              <a:avLst/>
              <a:gdLst>
                <a:gd name="connsiteX0" fmla="*/ 952 w 18087"/>
                <a:gd name="connsiteY0" fmla="*/ 0 h 18083"/>
                <a:gd name="connsiteX1" fmla="*/ 952 w 18087"/>
                <a:gd name="connsiteY1" fmla="*/ 0 h 18083"/>
                <a:gd name="connsiteX2" fmla="*/ 17136 w 18087"/>
                <a:gd name="connsiteY2" fmla="*/ 16180 h 18083"/>
                <a:gd name="connsiteX3" fmla="*/ 17136 w 18087"/>
                <a:gd name="connsiteY3" fmla="*/ 17131 h 18083"/>
                <a:gd name="connsiteX4" fmla="*/ 17136 w 18087"/>
                <a:gd name="connsiteY4" fmla="*/ 17131 h 18083"/>
                <a:gd name="connsiteX5" fmla="*/ 0 w 18087"/>
                <a:gd name="connsiteY5" fmla="*/ 952 h 18083"/>
                <a:gd name="connsiteX6" fmla="*/ 0 w 18087"/>
                <a:gd name="connsiteY6" fmla="*/ 0 h 18083"/>
                <a:gd name="connsiteX7" fmla="*/ 952 w 18087"/>
                <a:gd name="connsiteY7" fmla="*/ 0 h 18083"/>
                <a:gd name="connsiteX8" fmla="*/ 952 w 18087"/>
                <a:gd name="connsiteY8" fmla="*/ 0 h 18083"/>
                <a:gd name="connsiteX9" fmla="*/ 952 w 18087"/>
                <a:gd name="connsiteY9" fmla="*/ 0 h 18083"/>
                <a:gd name="connsiteX10" fmla="*/ 952 w 18087"/>
                <a:gd name="connsiteY10" fmla="*/ 0 h 18083"/>
                <a:gd name="connsiteX11" fmla="*/ 952 w 18087"/>
                <a:gd name="connsiteY11" fmla="*/ 0 h 18083"/>
                <a:gd name="connsiteX12" fmla="*/ 0 w 18087"/>
                <a:gd name="connsiteY12" fmla="*/ 0 h 18083"/>
                <a:gd name="connsiteX13" fmla="*/ 0 w 18087"/>
                <a:gd name="connsiteY13" fmla="*/ 0 h 18083"/>
                <a:gd name="connsiteX14" fmla="*/ 0 w 18087"/>
                <a:gd name="connsiteY14" fmla="*/ 1903 h 18083"/>
                <a:gd name="connsiteX15" fmla="*/ 0 w 18087"/>
                <a:gd name="connsiteY15" fmla="*/ 1903 h 18083"/>
                <a:gd name="connsiteX16" fmla="*/ 16184 w 18087"/>
                <a:gd name="connsiteY16" fmla="*/ 17131 h 18083"/>
                <a:gd name="connsiteX17" fmla="*/ 16184 w 18087"/>
                <a:gd name="connsiteY17" fmla="*/ 18083 h 18083"/>
                <a:gd name="connsiteX18" fmla="*/ 18088 w 18087"/>
                <a:gd name="connsiteY18" fmla="*/ 17131 h 18083"/>
                <a:gd name="connsiteX19" fmla="*/ 18088 w 18087"/>
                <a:gd name="connsiteY19" fmla="*/ 17131 h 18083"/>
                <a:gd name="connsiteX20" fmla="*/ 18088 w 18087"/>
                <a:gd name="connsiteY20" fmla="*/ 16180 h 18083"/>
                <a:gd name="connsiteX21" fmla="*/ 18088 w 18087"/>
                <a:gd name="connsiteY21" fmla="*/ 16180 h 18083"/>
                <a:gd name="connsiteX22" fmla="*/ 1904 w 18087"/>
                <a:gd name="connsiteY22" fmla="*/ 0 h 18083"/>
                <a:gd name="connsiteX23" fmla="*/ 1904 w 18087"/>
                <a:gd name="connsiteY23" fmla="*/ 0 h 18083"/>
                <a:gd name="connsiteX24" fmla="*/ 952 w 18087"/>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8083">
                  <a:moveTo>
                    <a:pt x="952" y="0"/>
                  </a:moveTo>
                  <a:lnTo>
                    <a:pt x="952" y="0"/>
                  </a:lnTo>
                  <a:lnTo>
                    <a:pt x="17136" y="16180"/>
                  </a:lnTo>
                  <a:lnTo>
                    <a:pt x="17136" y="17131"/>
                  </a:lnTo>
                  <a:lnTo>
                    <a:pt x="17136" y="17131"/>
                  </a:lnTo>
                  <a:lnTo>
                    <a:pt x="0" y="952"/>
                  </a:lnTo>
                  <a:lnTo>
                    <a:pt x="0" y="0"/>
                  </a:lnTo>
                  <a:lnTo>
                    <a:pt x="952" y="0"/>
                  </a:lnTo>
                  <a:lnTo>
                    <a:pt x="952" y="0"/>
                  </a:lnTo>
                  <a:lnTo>
                    <a:pt x="952" y="0"/>
                  </a:lnTo>
                  <a:lnTo>
                    <a:pt x="952" y="0"/>
                  </a:lnTo>
                  <a:lnTo>
                    <a:pt x="952" y="0"/>
                  </a:lnTo>
                  <a:lnTo>
                    <a:pt x="0" y="0"/>
                  </a:lnTo>
                  <a:lnTo>
                    <a:pt x="0" y="0"/>
                  </a:lnTo>
                  <a:lnTo>
                    <a:pt x="0" y="1903"/>
                  </a:lnTo>
                  <a:lnTo>
                    <a:pt x="0" y="1903"/>
                  </a:lnTo>
                  <a:lnTo>
                    <a:pt x="16184" y="17131"/>
                  </a:lnTo>
                  <a:lnTo>
                    <a:pt x="16184" y="18083"/>
                  </a:lnTo>
                  <a:lnTo>
                    <a:pt x="18088" y="17131"/>
                  </a:lnTo>
                  <a:lnTo>
                    <a:pt x="18088" y="17131"/>
                  </a:lnTo>
                  <a:lnTo>
                    <a:pt x="18088" y="16180"/>
                  </a:lnTo>
                  <a:lnTo>
                    <a:pt x="18088" y="16180"/>
                  </a:lnTo>
                  <a:lnTo>
                    <a:pt x="1904" y="0"/>
                  </a:lnTo>
                  <a:lnTo>
                    <a:pt x="1904"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2" name="Freeform 134">
              <a:extLst>
                <a:ext uri="{FF2B5EF4-FFF2-40B4-BE49-F238E27FC236}">
                  <a16:creationId xmlns:a16="http://schemas.microsoft.com/office/drawing/2014/main" id="{4126F538-77FE-6532-562A-FD284E5B4789}"/>
                </a:ext>
              </a:extLst>
            </p:cNvPr>
            <p:cNvSpPr/>
            <p:nvPr/>
          </p:nvSpPr>
          <p:spPr>
            <a:xfrm>
              <a:off x="4299610" y="5907436"/>
              <a:ext cx="17135" cy="15227"/>
            </a:xfrm>
            <a:custGeom>
              <a:avLst/>
              <a:gdLst>
                <a:gd name="connsiteX0" fmla="*/ 1904 w 17135"/>
                <a:gd name="connsiteY0" fmla="*/ 0 h 15227"/>
                <a:gd name="connsiteX1" fmla="*/ 17135 w 17135"/>
                <a:gd name="connsiteY1" fmla="*/ 14276 h 15227"/>
                <a:gd name="connsiteX2" fmla="*/ 17135 w 17135"/>
                <a:gd name="connsiteY2" fmla="*/ 15228 h 15227"/>
                <a:gd name="connsiteX3" fmla="*/ 15232 w 17135"/>
                <a:gd name="connsiteY3" fmla="*/ 15228 h 15227"/>
                <a:gd name="connsiteX4" fmla="*/ 0 w 17135"/>
                <a:gd name="connsiteY4" fmla="*/ 952 h 15227"/>
                <a:gd name="connsiteX5" fmla="*/ 0 w 17135"/>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5227">
                  <a:moveTo>
                    <a:pt x="1904" y="0"/>
                  </a:moveTo>
                  <a:lnTo>
                    <a:pt x="17135" y="14276"/>
                  </a:lnTo>
                  <a:lnTo>
                    <a:pt x="17135" y="15228"/>
                  </a:lnTo>
                  <a:lnTo>
                    <a:pt x="15232" y="15228"/>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3" name="Freeform 135">
              <a:extLst>
                <a:ext uri="{FF2B5EF4-FFF2-40B4-BE49-F238E27FC236}">
                  <a16:creationId xmlns:a16="http://schemas.microsoft.com/office/drawing/2014/main" id="{7F1F8767-9C51-499E-F2B8-C29BF4723F8B}"/>
                </a:ext>
              </a:extLst>
            </p:cNvPr>
            <p:cNvSpPr/>
            <p:nvPr/>
          </p:nvSpPr>
          <p:spPr>
            <a:xfrm>
              <a:off x="4299610" y="5906484"/>
              <a:ext cx="17135" cy="17131"/>
            </a:xfrm>
            <a:custGeom>
              <a:avLst/>
              <a:gdLst>
                <a:gd name="connsiteX0" fmla="*/ 1904 w 17135"/>
                <a:gd name="connsiteY0" fmla="*/ 952 h 17131"/>
                <a:gd name="connsiteX1" fmla="*/ 952 w 17135"/>
                <a:gd name="connsiteY1" fmla="*/ 952 h 17131"/>
                <a:gd name="connsiteX2" fmla="*/ 16183 w 17135"/>
                <a:gd name="connsiteY2" fmla="*/ 15228 h 17131"/>
                <a:gd name="connsiteX3" fmla="*/ 16183 w 17135"/>
                <a:gd name="connsiteY3" fmla="*/ 16180 h 17131"/>
                <a:gd name="connsiteX4" fmla="*/ 15232 w 17135"/>
                <a:gd name="connsiteY4" fmla="*/ 16180 h 17131"/>
                <a:gd name="connsiteX5" fmla="*/ 952 w 17135"/>
                <a:gd name="connsiteY5" fmla="*/ 1904 h 17131"/>
                <a:gd name="connsiteX6" fmla="*/ 952 w 17135"/>
                <a:gd name="connsiteY6" fmla="*/ 952 h 17131"/>
                <a:gd name="connsiteX7" fmla="*/ 1904 w 17135"/>
                <a:gd name="connsiteY7" fmla="*/ 952 h 17131"/>
                <a:gd name="connsiteX8" fmla="*/ 1904 w 17135"/>
                <a:gd name="connsiteY8" fmla="*/ 952 h 17131"/>
                <a:gd name="connsiteX9" fmla="*/ 952 w 17135"/>
                <a:gd name="connsiteY9" fmla="*/ 952 h 17131"/>
                <a:gd name="connsiteX10" fmla="*/ 1904 w 17135"/>
                <a:gd name="connsiteY10" fmla="*/ 952 h 17131"/>
                <a:gd name="connsiteX11" fmla="*/ 1904 w 17135"/>
                <a:gd name="connsiteY11" fmla="*/ 0 h 17131"/>
                <a:gd name="connsiteX12" fmla="*/ 0 w 17135"/>
                <a:gd name="connsiteY12" fmla="*/ 952 h 17131"/>
                <a:gd name="connsiteX13" fmla="*/ 0 w 17135"/>
                <a:gd name="connsiteY13" fmla="*/ 952 h 17131"/>
                <a:gd name="connsiteX14" fmla="*/ 0 w 17135"/>
                <a:gd name="connsiteY14" fmla="*/ 1904 h 17131"/>
                <a:gd name="connsiteX15" fmla="*/ 0 w 17135"/>
                <a:gd name="connsiteY15" fmla="*/ 1904 h 17131"/>
                <a:gd name="connsiteX16" fmla="*/ 15232 w 17135"/>
                <a:gd name="connsiteY16" fmla="*/ 17132 h 17131"/>
                <a:gd name="connsiteX17" fmla="*/ 15232 w 17135"/>
                <a:gd name="connsiteY17" fmla="*/ 17132 h 17131"/>
                <a:gd name="connsiteX18" fmla="*/ 17135 w 17135"/>
                <a:gd name="connsiteY18" fmla="*/ 17132 h 17131"/>
                <a:gd name="connsiteX19" fmla="*/ 17135 w 17135"/>
                <a:gd name="connsiteY19" fmla="*/ 17132 h 17131"/>
                <a:gd name="connsiteX20" fmla="*/ 17135 w 17135"/>
                <a:gd name="connsiteY20" fmla="*/ 15228 h 17131"/>
                <a:gd name="connsiteX21" fmla="*/ 17135 w 17135"/>
                <a:gd name="connsiteY21" fmla="*/ 15228 h 17131"/>
                <a:gd name="connsiteX22" fmla="*/ 1904 w 17135"/>
                <a:gd name="connsiteY22" fmla="*/ 952 h 17131"/>
                <a:gd name="connsiteX23" fmla="*/ 1904 w 17135"/>
                <a:gd name="connsiteY23" fmla="*/ 0 h 17131"/>
                <a:gd name="connsiteX24" fmla="*/ 1904 w 17135"/>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904" y="952"/>
                  </a:moveTo>
                  <a:lnTo>
                    <a:pt x="952" y="952"/>
                  </a:lnTo>
                  <a:lnTo>
                    <a:pt x="16183" y="15228"/>
                  </a:lnTo>
                  <a:lnTo>
                    <a:pt x="16183" y="16180"/>
                  </a:lnTo>
                  <a:lnTo>
                    <a:pt x="15232" y="16180"/>
                  </a:lnTo>
                  <a:lnTo>
                    <a:pt x="952" y="1904"/>
                  </a:lnTo>
                  <a:lnTo>
                    <a:pt x="952" y="952"/>
                  </a:lnTo>
                  <a:lnTo>
                    <a:pt x="1904" y="952"/>
                  </a:lnTo>
                  <a:lnTo>
                    <a:pt x="1904" y="952"/>
                  </a:lnTo>
                  <a:lnTo>
                    <a:pt x="952" y="952"/>
                  </a:lnTo>
                  <a:lnTo>
                    <a:pt x="1904" y="952"/>
                  </a:lnTo>
                  <a:lnTo>
                    <a:pt x="1904" y="0"/>
                  </a:lnTo>
                  <a:lnTo>
                    <a:pt x="0" y="952"/>
                  </a:lnTo>
                  <a:lnTo>
                    <a:pt x="0" y="952"/>
                  </a:lnTo>
                  <a:lnTo>
                    <a:pt x="0" y="1904"/>
                  </a:lnTo>
                  <a:lnTo>
                    <a:pt x="0" y="1904"/>
                  </a:lnTo>
                  <a:lnTo>
                    <a:pt x="15232" y="17132"/>
                  </a:lnTo>
                  <a:lnTo>
                    <a:pt x="15232" y="17132"/>
                  </a:lnTo>
                  <a:lnTo>
                    <a:pt x="17135" y="17132"/>
                  </a:lnTo>
                  <a:lnTo>
                    <a:pt x="17135" y="17132"/>
                  </a:lnTo>
                  <a:lnTo>
                    <a:pt x="17135" y="15228"/>
                  </a:lnTo>
                  <a:lnTo>
                    <a:pt x="17135" y="15228"/>
                  </a:lnTo>
                  <a:lnTo>
                    <a:pt x="1904" y="952"/>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4" name="Freeform 136">
              <a:extLst>
                <a:ext uri="{FF2B5EF4-FFF2-40B4-BE49-F238E27FC236}">
                  <a16:creationId xmlns:a16="http://schemas.microsoft.com/office/drawing/2014/main" id="{3C597BD8-C602-05D0-488A-764C919ECE45}"/>
                </a:ext>
              </a:extLst>
            </p:cNvPr>
            <p:cNvSpPr/>
            <p:nvPr/>
          </p:nvSpPr>
          <p:spPr>
            <a:xfrm>
              <a:off x="4308178" y="5904580"/>
              <a:ext cx="10471" cy="10468"/>
            </a:xfrm>
            <a:custGeom>
              <a:avLst/>
              <a:gdLst>
                <a:gd name="connsiteX0" fmla="*/ 10472 w 10471"/>
                <a:gd name="connsiteY0" fmla="*/ 3807 h 10468"/>
                <a:gd name="connsiteX1" fmla="*/ 3808 w 10471"/>
                <a:gd name="connsiteY1" fmla="*/ 10469 h 10468"/>
                <a:gd name="connsiteX2" fmla="*/ 0 w 10471"/>
                <a:gd name="connsiteY2" fmla="*/ 6662 h 10468"/>
                <a:gd name="connsiteX3" fmla="*/ 6664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10472" y="3807"/>
                  </a:moveTo>
                  <a:lnTo>
                    <a:pt x="3808" y="10469"/>
                  </a:lnTo>
                  <a:lnTo>
                    <a:pt x="0" y="6662"/>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5" name="Freeform 137">
              <a:extLst>
                <a:ext uri="{FF2B5EF4-FFF2-40B4-BE49-F238E27FC236}">
                  <a16:creationId xmlns:a16="http://schemas.microsoft.com/office/drawing/2014/main" id="{F7609478-6D61-C503-42BC-FDD0AAAF637F}"/>
                </a:ext>
              </a:extLst>
            </p:cNvPr>
            <p:cNvSpPr/>
            <p:nvPr/>
          </p:nvSpPr>
          <p:spPr>
            <a:xfrm>
              <a:off x="4307226" y="5904580"/>
              <a:ext cx="11423" cy="11420"/>
            </a:xfrm>
            <a:custGeom>
              <a:avLst/>
              <a:gdLst>
                <a:gd name="connsiteX0" fmla="*/ 10472 w 11423"/>
                <a:gd name="connsiteY0" fmla="*/ 3807 h 11420"/>
                <a:gd name="connsiteX1" fmla="*/ 4760 w 11423"/>
                <a:gd name="connsiteY1" fmla="*/ 10469 h 11420"/>
                <a:gd name="connsiteX2" fmla="*/ 952 w 11423"/>
                <a:gd name="connsiteY2" fmla="*/ 6662 h 11420"/>
                <a:gd name="connsiteX3" fmla="*/ 7616 w 11423"/>
                <a:gd name="connsiteY3" fmla="*/ 952 h 11420"/>
                <a:gd name="connsiteX4" fmla="*/ 10472 w 11423"/>
                <a:gd name="connsiteY4" fmla="*/ 3807 h 11420"/>
                <a:gd name="connsiteX5" fmla="*/ 11424 w 11423"/>
                <a:gd name="connsiteY5" fmla="*/ 3807 h 11420"/>
                <a:gd name="connsiteX6" fmla="*/ 7616 w 11423"/>
                <a:gd name="connsiteY6" fmla="*/ 0 h 11420"/>
                <a:gd name="connsiteX7" fmla="*/ 7616 w 11423"/>
                <a:gd name="connsiteY7" fmla="*/ 0 h 11420"/>
                <a:gd name="connsiteX8" fmla="*/ 952 w 11423"/>
                <a:gd name="connsiteY8" fmla="*/ 6662 h 11420"/>
                <a:gd name="connsiteX9" fmla="*/ 0 w 11423"/>
                <a:gd name="connsiteY9" fmla="*/ 6662 h 11420"/>
                <a:gd name="connsiteX10" fmla="*/ 4760 w 11423"/>
                <a:gd name="connsiteY10" fmla="*/ 10469 h 11420"/>
                <a:gd name="connsiteX11" fmla="*/ 4760 w 11423"/>
                <a:gd name="connsiteY11" fmla="*/ 11421 h 11420"/>
                <a:gd name="connsiteX12" fmla="*/ 11424 w 11423"/>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423" h="11420">
                  <a:moveTo>
                    <a:pt x="10472" y="3807"/>
                  </a:moveTo>
                  <a:lnTo>
                    <a:pt x="4760" y="10469"/>
                  </a:lnTo>
                  <a:lnTo>
                    <a:pt x="952" y="6662"/>
                  </a:lnTo>
                  <a:lnTo>
                    <a:pt x="7616" y="952"/>
                  </a:lnTo>
                  <a:lnTo>
                    <a:pt x="10472" y="3807"/>
                  </a:lnTo>
                  <a:lnTo>
                    <a:pt x="11424" y="3807"/>
                  </a:lnTo>
                  <a:lnTo>
                    <a:pt x="7616" y="0"/>
                  </a:lnTo>
                  <a:lnTo>
                    <a:pt x="7616" y="0"/>
                  </a:lnTo>
                  <a:lnTo>
                    <a:pt x="952" y="6662"/>
                  </a:lnTo>
                  <a:lnTo>
                    <a:pt x="0" y="6662"/>
                  </a:lnTo>
                  <a:lnTo>
                    <a:pt x="4760" y="10469"/>
                  </a:lnTo>
                  <a:lnTo>
                    <a:pt x="4760" y="11421"/>
                  </a:lnTo>
                  <a:lnTo>
                    <a:pt x="11424"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6" name="Freeform 138">
              <a:extLst>
                <a:ext uri="{FF2B5EF4-FFF2-40B4-BE49-F238E27FC236}">
                  <a16:creationId xmlns:a16="http://schemas.microsoft.com/office/drawing/2014/main" id="{904A8E3B-DF05-F59D-F279-0BECE20C1779}"/>
                </a:ext>
              </a:extLst>
            </p:cNvPr>
            <p:cNvSpPr/>
            <p:nvPr/>
          </p:nvSpPr>
          <p:spPr>
            <a:xfrm>
              <a:off x="4313890" y="5901725"/>
              <a:ext cx="7615" cy="6662"/>
            </a:xfrm>
            <a:custGeom>
              <a:avLst/>
              <a:gdLst>
                <a:gd name="connsiteX0" fmla="*/ 1904 w 7615"/>
                <a:gd name="connsiteY0" fmla="*/ 0 h 6662"/>
                <a:gd name="connsiteX1" fmla="*/ 3808 w 7615"/>
                <a:gd name="connsiteY1" fmla="*/ 952 h 6662"/>
                <a:gd name="connsiteX2" fmla="*/ 2856 w 7615"/>
                <a:gd name="connsiteY2" fmla="*/ 1904 h 6662"/>
                <a:gd name="connsiteX3" fmla="*/ 3808 w 7615"/>
                <a:gd name="connsiteY3" fmla="*/ 2855 h 6662"/>
                <a:gd name="connsiteX4" fmla="*/ 3808 w 7615"/>
                <a:gd name="connsiteY4" fmla="*/ 1904 h 6662"/>
                <a:gd name="connsiteX5" fmla="*/ 5712 w 7615"/>
                <a:gd name="connsiteY5" fmla="*/ 2855 h 6662"/>
                <a:gd name="connsiteX6" fmla="*/ 4760 w 7615"/>
                <a:gd name="connsiteY6" fmla="*/ 3807 h 6662"/>
                <a:gd name="connsiteX7" fmla="*/ 5712 w 7615"/>
                <a:gd name="connsiteY7" fmla="*/ 4759 h 6662"/>
                <a:gd name="connsiteX8" fmla="*/ 6664 w 7615"/>
                <a:gd name="connsiteY8" fmla="*/ 3807 h 6662"/>
                <a:gd name="connsiteX9" fmla="*/ 7616 w 7615"/>
                <a:gd name="connsiteY9" fmla="*/ 4759 h 6662"/>
                <a:gd name="connsiteX10" fmla="*/ 5712 w 7615"/>
                <a:gd name="connsiteY10" fmla="*/ 6662 h 6662"/>
                <a:gd name="connsiteX11" fmla="*/ 4760 w 7615"/>
                <a:gd name="connsiteY11" fmla="*/ 6662 h 6662"/>
                <a:gd name="connsiteX12" fmla="*/ 0 w 7615"/>
                <a:gd name="connsiteY12" fmla="*/ 2855 h 6662"/>
                <a:gd name="connsiteX13" fmla="*/ 0 w 7615"/>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1904" y="0"/>
                  </a:moveTo>
                  <a:lnTo>
                    <a:pt x="3808" y="952"/>
                  </a:lnTo>
                  <a:lnTo>
                    <a:pt x="2856" y="1904"/>
                  </a:lnTo>
                  <a:lnTo>
                    <a:pt x="3808" y="2855"/>
                  </a:lnTo>
                  <a:lnTo>
                    <a:pt x="3808" y="1904"/>
                  </a:lnTo>
                  <a:lnTo>
                    <a:pt x="5712" y="2855"/>
                  </a:lnTo>
                  <a:lnTo>
                    <a:pt x="4760" y="3807"/>
                  </a:lnTo>
                  <a:lnTo>
                    <a:pt x="5712" y="4759"/>
                  </a:lnTo>
                  <a:lnTo>
                    <a:pt x="6664" y="3807"/>
                  </a:lnTo>
                  <a:lnTo>
                    <a:pt x="7616" y="4759"/>
                  </a:lnTo>
                  <a:lnTo>
                    <a:pt x="5712" y="6662"/>
                  </a:lnTo>
                  <a:lnTo>
                    <a:pt x="4760" y="6662"/>
                  </a:lnTo>
                  <a:lnTo>
                    <a:pt x="0" y="2855"/>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7" name="Freeform 139">
              <a:extLst>
                <a:ext uri="{FF2B5EF4-FFF2-40B4-BE49-F238E27FC236}">
                  <a16:creationId xmlns:a16="http://schemas.microsoft.com/office/drawing/2014/main" id="{F8181212-7291-2B0C-DF62-FD1C1037EF09}"/>
                </a:ext>
              </a:extLst>
            </p:cNvPr>
            <p:cNvSpPr/>
            <p:nvPr/>
          </p:nvSpPr>
          <p:spPr>
            <a:xfrm>
              <a:off x="4313890" y="5901725"/>
              <a:ext cx="7615" cy="7614"/>
            </a:xfrm>
            <a:custGeom>
              <a:avLst/>
              <a:gdLst>
                <a:gd name="connsiteX0" fmla="*/ 1904 w 7615"/>
                <a:gd name="connsiteY0" fmla="*/ 0 h 7614"/>
                <a:gd name="connsiteX1" fmla="*/ 1904 w 7615"/>
                <a:gd name="connsiteY1" fmla="*/ 0 h 7614"/>
                <a:gd name="connsiteX2" fmla="*/ 2856 w 7615"/>
                <a:gd name="connsiteY2" fmla="*/ 952 h 7614"/>
                <a:gd name="connsiteX3" fmla="*/ 1904 w 7615"/>
                <a:gd name="connsiteY3" fmla="*/ 1904 h 7614"/>
                <a:gd name="connsiteX4" fmla="*/ 1904 w 7615"/>
                <a:gd name="connsiteY4" fmla="*/ 1904 h 7614"/>
                <a:gd name="connsiteX5" fmla="*/ 2856 w 7615"/>
                <a:gd name="connsiteY5" fmla="*/ 2855 h 7614"/>
                <a:gd name="connsiteX6" fmla="*/ 3808 w 7615"/>
                <a:gd name="connsiteY6" fmla="*/ 2855 h 7614"/>
                <a:gd name="connsiteX7" fmla="*/ 3808 w 7615"/>
                <a:gd name="connsiteY7" fmla="*/ 1904 h 7614"/>
                <a:gd name="connsiteX8" fmla="*/ 4760 w 7615"/>
                <a:gd name="connsiteY8" fmla="*/ 2855 h 7614"/>
                <a:gd name="connsiteX9" fmla="*/ 4760 w 7615"/>
                <a:gd name="connsiteY9" fmla="*/ 3807 h 7614"/>
                <a:gd name="connsiteX10" fmla="*/ 3808 w 7615"/>
                <a:gd name="connsiteY10" fmla="*/ 3807 h 7614"/>
                <a:gd name="connsiteX11" fmla="*/ 4760 w 7615"/>
                <a:gd name="connsiteY11" fmla="*/ 4759 h 7614"/>
                <a:gd name="connsiteX12" fmla="*/ 5712 w 7615"/>
                <a:gd name="connsiteY12" fmla="*/ 4759 h 7614"/>
                <a:gd name="connsiteX13" fmla="*/ 6664 w 7615"/>
                <a:gd name="connsiteY13" fmla="*/ 4759 h 7614"/>
                <a:gd name="connsiteX14" fmla="*/ 6664 w 7615"/>
                <a:gd name="connsiteY14" fmla="*/ 4759 h 7614"/>
                <a:gd name="connsiteX15" fmla="*/ 5712 w 7615"/>
                <a:gd name="connsiteY15" fmla="*/ 6662 h 7614"/>
                <a:gd name="connsiteX16" fmla="*/ 4760 w 7615"/>
                <a:gd name="connsiteY16" fmla="*/ 6662 h 7614"/>
                <a:gd name="connsiteX17" fmla="*/ 952 w 7615"/>
                <a:gd name="connsiteY17" fmla="*/ 2855 h 7614"/>
                <a:gd name="connsiteX18" fmla="*/ 952 w 7615"/>
                <a:gd name="connsiteY18" fmla="*/ 1904 h 7614"/>
                <a:gd name="connsiteX19" fmla="*/ 2856 w 7615"/>
                <a:gd name="connsiteY19" fmla="*/ 0 h 7614"/>
                <a:gd name="connsiteX20" fmla="*/ 1904 w 7615"/>
                <a:gd name="connsiteY20" fmla="*/ 0 h 7614"/>
                <a:gd name="connsiteX21" fmla="*/ 1904 w 7615"/>
                <a:gd name="connsiteY21" fmla="*/ 0 h 7614"/>
                <a:gd name="connsiteX22" fmla="*/ 1904 w 7615"/>
                <a:gd name="connsiteY22" fmla="*/ 0 h 7614"/>
                <a:gd name="connsiteX23" fmla="*/ 1904 w 7615"/>
                <a:gd name="connsiteY23" fmla="*/ 0 h 7614"/>
                <a:gd name="connsiteX24" fmla="*/ 0 w 7615"/>
                <a:gd name="connsiteY24" fmla="*/ 1904 h 7614"/>
                <a:gd name="connsiteX25" fmla="*/ 0 w 7615"/>
                <a:gd name="connsiteY25" fmla="*/ 1904 h 7614"/>
                <a:gd name="connsiteX26" fmla="*/ 0 w 7615"/>
                <a:gd name="connsiteY26" fmla="*/ 2855 h 7614"/>
                <a:gd name="connsiteX27" fmla="*/ 0 w 7615"/>
                <a:gd name="connsiteY27" fmla="*/ 2855 h 7614"/>
                <a:gd name="connsiteX28" fmla="*/ 4760 w 7615"/>
                <a:gd name="connsiteY28" fmla="*/ 7614 h 7614"/>
                <a:gd name="connsiteX29" fmla="*/ 4760 w 7615"/>
                <a:gd name="connsiteY29" fmla="*/ 7614 h 7614"/>
                <a:gd name="connsiteX30" fmla="*/ 5712 w 7615"/>
                <a:gd name="connsiteY30" fmla="*/ 7614 h 7614"/>
                <a:gd name="connsiteX31" fmla="*/ 5712 w 7615"/>
                <a:gd name="connsiteY31" fmla="*/ 7614 h 7614"/>
                <a:gd name="connsiteX32" fmla="*/ 7616 w 7615"/>
                <a:gd name="connsiteY32" fmla="*/ 4759 h 7614"/>
                <a:gd name="connsiteX33" fmla="*/ 7616 w 7615"/>
                <a:gd name="connsiteY33" fmla="*/ 4759 h 7614"/>
                <a:gd name="connsiteX34" fmla="*/ 6664 w 7615"/>
                <a:gd name="connsiteY34" fmla="*/ 3807 h 7614"/>
                <a:gd name="connsiteX35" fmla="*/ 6664 w 7615"/>
                <a:gd name="connsiteY35" fmla="*/ 3807 h 7614"/>
                <a:gd name="connsiteX36" fmla="*/ 5712 w 7615"/>
                <a:gd name="connsiteY36" fmla="*/ 3807 h 7614"/>
                <a:gd name="connsiteX37" fmla="*/ 4760 w 7615"/>
                <a:gd name="connsiteY37" fmla="*/ 3807 h 7614"/>
                <a:gd name="connsiteX38" fmla="*/ 5712 w 7615"/>
                <a:gd name="connsiteY38" fmla="*/ 2855 h 7614"/>
                <a:gd name="connsiteX39" fmla="*/ 5712 w 7615"/>
                <a:gd name="connsiteY39" fmla="*/ 2855 h 7614"/>
                <a:gd name="connsiteX40" fmla="*/ 4760 w 7615"/>
                <a:gd name="connsiteY40" fmla="*/ 1904 h 7614"/>
                <a:gd name="connsiteX41" fmla="*/ 3808 w 7615"/>
                <a:gd name="connsiteY41" fmla="*/ 952 h 7614"/>
                <a:gd name="connsiteX42" fmla="*/ 3808 w 7615"/>
                <a:gd name="connsiteY42" fmla="*/ 1904 h 7614"/>
                <a:gd name="connsiteX43" fmla="*/ 2856 w 7615"/>
                <a:gd name="connsiteY43" fmla="*/ 1904 h 7614"/>
                <a:gd name="connsiteX44" fmla="*/ 3808 w 7615"/>
                <a:gd name="connsiteY44" fmla="*/ 952 h 7614"/>
                <a:gd name="connsiteX45" fmla="*/ 3808 w 7615"/>
                <a:gd name="connsiteY45" fmla="*/ 952 h 7614"/>
                <a:gd name="connsiteX46" fmla="*/ 2856 w 7615"/>
                <a:gd name="connsiteY46" fmla="*/ 0 h 7614"/>
                <a:gd name="connsiteX47" fmla="*/ 1904 w 7615"/>
                <a:gd name="connsiteY47" fmla="*/ 0 h 7614"/>
                <a:gd name="connsiteX48" fmla="*/ 1904 w 7615"/>
                <a:gd name="connsiteY48"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4">
                  <a:moveTo>
                    <a:pt x="1904" y="0"/>
                  </a:moveTo>
                  <a:lnTo>
                    <a:pt x="1904" y="0"/>
                  </a:lnTo>
                  <a:lnTo>
                    <a:pt x="2856" y="952"/>
                  </a:lnTo>
                  <a:lnTo>
                    <a:pt x="1904" y="1904"/>
                  </a:lnTo>
                  <a:lnTo>
                    <a:pt x="1904" y="1904"/>
                  </a:lnTo>
                  <a:lnTo>
                    <a:pt x="2856" y="2855"/>
                  </a:lnTo>
                  <a:lnTo>
                    <a:pt x="3808" y="2855"/>
                  </a:lnTo>
                  <a:lnTo>
                    <a:pt x="3808" y="1904"/>
                  </a:lnTo>
                  <a:lnTo>
                    <a:pt x="4760" y="2855"/>
                  </a:lnTo>
                  <a:lnTo>
                    <a:pt x="4760" y="3807"/>
                  </a:lnTo>
                  <a:lnTo>
                    <a:pt x="3808" y="3807"/>
                  </a:lnTo>
                  <a:lnTo>
                    <a:pt x="4760" y="4759"/>
                  </a:lnTo>
                  <a:lnTo>
                    <a:pt x="5712" y="4759"/>
                  </a:lnTo>
                  <a:lnTo>
                    <a:pt x="6664" y="4759"/>
                  </a:lnTo>
                  <a:lnTo>
                    <a:pt x="6664" y="4759"/>
                  </a:lnTo>
                  <a:lnTo>
                    <a:pt x="5712" y="6662"/>
                  </a:lnTo>
                  <a:lnTo>
                    <a:pt x="4760" y="6662"/>
                  </a:lnTo>
                  <a:lnTo>
                    <a:pt x="952" y="2855"/>
                  </a:lnTo>
                  <a:lnTo>
                    <a:pt x="952" y="1904"/>
                  </a:lnTo>
                  <a:lnTo>
                    <a:pt x="2856" y="0"/>
                  </a:lnTo>
                  <a:lnTo>
                    <a:pt x="1904" y="0"/>
                  </a:lnTo>
                  <a:lnTo>
                    <a:pt x="1904" y="0"/>
                  </a:lnTo>
                  <a:lnTo>
                    <a:pt x="1904" y="0"/>
                  </a:lnTo>
                  <a:lnTo>
                    <a:pt x="1904" y="0"/>
                  </a:lnTo>
                  <a:lnTo>
                    <a:pt x="0" y="1904"/>
                  </a:lnTo>
                  <a:lnTo>
                    <a:pt x="0" y="1904"/>
                  </a:lnTo>
                  <a:lnTo>
                    <a:pt x="0" y="2855"/>
                  </a:lnTo>
                  <a:lnTo>
                    <a:pt x="0" y="2855"/>
                  </a:lnTo>
                  <a:lnTo>
                    <a:pt x="4760" y="7614"/>
                  </a:lnTo>
                  <a:lnTo>
                    <a:pt x="4760" y="7614"/>
                  </a:lnTo>
                  <a:lnTo>
                    <a:pt x="5712" y="7614"/>
                  </a:lnTo>
                  <a:lnTo>
                    <a:pt x="5712" y="7614"/>
                  </a:lnTo>
                  <a:lnTo>
                    <a:pt x="7616" y="4759"/>
                  </a:lnTo>
                  <a:lnTo>
                    <a:pt x="7616" y="4759"/>
                  </a:lnTo>
                  <a:lnTo>
                    <a:pt x="6664" y="3807"/>
                  </a:lnTo>
                  <a:lnTo>
                    <a:pt x="6664" y="3807"/>
                  </a:lnTo>
                  <a:lnTo>
                    <a:pt x="5712" y="3807"/>
                  </a:lnTo>
                  <a:lnTo>
                    <a:pt x="4760" y="3807"/>
                  </a:lnTo>
                  <a:lnTo>
                    <a:pt x="5712" y="2855"/>
                  </a:lnTo>
                  <a:lnTo>
                    <a:pt x="5712" y="2855"/>
                  </a:lnTo>
                  <a:lnTo>
                    <a:pt x="4760" y="1904"/>
                  </a:lnTo>
                  <a:lnTo>
                    <a:pt x="3808" y="952"/>
                  </a:lnTo>
                  <a:lnTo>
                    <a:pt x="3808" y="1904"/>
                  </a:lnTo>
                  <a:lnTo>
                    <a:pt x="2856" y="1904"/>
                  </a:lnTo>
                  <a:lnTo>
                    <a:pt x="3808" y="952"/>
                  </a:lnTo>
                  <a:lnTo>
                    <a:pt x="3808" y="952"/>
                  </a:lnTo>
                  <a:lnTo>
                    <a:pt x="2856"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8" name="Freeform 140">
              <a:extLst>
                <a:ext uri="{FF2B5EF4-FFF2-40B4-BE49-F238E27FC236}">
                  <a16:creationId xmlns:a16="http://schemas.microsoft.com/office/drawing/2014/main" id="{4A0FBBFD-066B-EA69-8B7C-592D4253FFCE}"/>
                </a:ext>
              </a:extLst>
            </p:cNvPr>
            <p:cNvSpPr/>
            <p:nvPr/>
          </p:nvSpPr>
          <p:spPr>
            <a:xfrm>
              <a:off x="4311986" y="5909339"/>
              <a:ext cx="1904" cy="1903"/>
            </a:xfrm>
            <a:custGeom>
              <a:avLst/>
              <a:gdLst>
                <a:gd name="connsiteX0" fmla="*/ 952 w 1904"/>
                <a:gd name="connsiteY0" fmla="*/ 0 h 1903"/>
                <a:gd name="connsiteX1" fmla="*/ 1904 w 1904"/>
                <a:gd name="connsiteY1" fmla="*/ 0 h 1903"/>
                <a:gd name="connsiteX2" fmla="*/ 952 w 1904"/>
                <a:gd name="connsiteY2" fmla="*/ 1903 h 1903"/>
                <a:gd name="connsiteX3" fmla="*/ 0 w 1904"/>
                <a:gd name="connsiteY3" fmla="*/ 952 h 1903"/>
              </a:gdLst>
              <a:ahLst/>
              <a:cxnLst>
                <a:cxn ang="0">
                  <a:pos x="connsiteX0" y="connsiteY0"/>
                </a:cxn>
                <a:cxn ang="0">
                  <a:pos x="connsiteX1" y="connsiteY1"/>
                </a:cxn>
                <a:cxn ang="0">
                  <a:pos x="connsiteX2" y="connsiteY2"/>
                </a:cxn>
                <a:cxn ang="0">
                  <a:pos x="connsiteX3" y="connsiteY3"/>
                </a:cxn>
              </a:cxnLst>
              <a:rect l="l" t="t" r="r" b="b"/>
              <a:pathLst>
                <a:path w="1904" h="1903">
                  <a:moveTo>
                    <a:pt x="952" y="0"/>
                  </a:moveTo>
                  <a:lnTo>
                    <a:pt x="1904" y="0"/>
                  </a:lnTo>
                  <a:lnTo>
                    <a:pt x="952" y="1903"/>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9" name="Freeform 141">
              <a:extLst>
                <a:ext uri="{FF2B5EF4-FFF2-40B4-BE49-F238E27FC236}">
                  <a16:creationId xmlns:a16="http://schemas.microsoft.com/office/drawing/2014/main" id="{F8B08D28-A56F-10BC-2A76-52A124BC3BCD}"/>
                </a:ext>
              </a:extLst>
            </p:cNvPr>
            <p:cNvSpPr/>
            <p:nvPr/>
          </p:nvSpPr>
          <p:spPr>
            <a:xfrm>
              <a:off x="4316745" y="5909339"/>
              <a:ext cx="6663" cy="7613"/>
            </a:xfrm>
            <a:custGeom>
              <a:avLst/>
              <a:gdLst>
                <a:gd name="connsiteX0" fmla="*/ 1904 w 6663"/>
                <a:gd name="connsiteY0" fmla="*/ 0 h 7613"/>
                <a:gd name="connsiteX1" fmla="*/ 2856 w 6663"/>
                <a:gd name="connsiteY1" fmla="*/ 1903 h 7613"/>
                <a:gd name="connsiteX2" fmla="*/ 1904 w 6663"/>
                <a:gd name="connsiteY2" fmla="*/ 1903 h 7613"/>
                <a:gd name="connsiteX3" fmla="*/ 2856 w 6663"/>
                <a:gd name="connsiteY3" fmla="*/ 2855 h 7613"/>
                <a:gd name="connsiteX4" fmla="*/ 3808 w 6663"/>
                <a:gd name="connsiteY4" fmla="*/ 1903 h 7613"/>
                <a:gd name="connsiteX5" fmla="*/ 4760 w 6663"/>
                <a:gd name="connsiteY5" fmla="*/ 3807 h 7613"/>
                <a:gd name="connsiteX6" fmla="*/ 3808 w 6663"/>
                <a:gd name="connsiteY6" fmla="*/ 3807 h 7613"/>
                <a:gd name="connsiteX7" fmla="*/ 4760 w 6663"/>
                <a:gd name="connsiteY7" fmla="*/ 4759 h 7613"/>
                <a:gd name="connsiteX8" fmla="*/ 5712 w 6663"/>
                <a:gd name="connsiteY8" fmla="*/ 3807 h 7613"/>
                <a:gd name="connsiteX9" fmla="*/ 6664 w 6663"/>
                <a:gd name="connsiteY9" fmla="*/ 5710 h 7613"/>
                <a:gd name="connsiteX10" fmla="*/ 4760 w 6663"/>
                <a:gd name="connsiteY10" fmla="*/ 7614 h 7613"/>
                <a:gd name="connsiteX11" fmla="*/ 3808 w 6663"/>
                <a:gd name="connsiteY11" fmla="*/ 7614 h 7613"/>
                <a:gd name="connsiteX12" fmla="*/ 0 w 6663"/>
                <a:gd name="connsiteY12" fmla="*/ 2855 h 7613"/>
                <a:gd name="connsiteX13" fmla="*/ 0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1904" y="0"/>
                  </a:moveTo>
                  <a:lnTo>
                    <a:pt x="2856" y="1903"/>
                  </a:lnTo>
                  <a:lnTo>
                    <a:pt x="1904" y="1903"/>
                  </a:lnTo>
                  <a:lnTo>
                    <a:pt x="2856" y="2855"/>
                  </a:lnTo>
                  <a:lnTo>
                    <a:pt x="3808" y="1903"/>
                  </a:lnTo>
                  <a:lnTo>
                    <a:pt x="4760" y="3807"/>
                  </a:lnTo>
                  <a:lnTo>
                    <a:pt x="3808" y="3807"/>
                  </a:lnTo>
                  <a:lnTo>
                    <a:pt x="4760" y="4759"/>
                  </a:lnTo>
                  <a:lnTo>
                    <a:pt x="5712" y="3807"/>
                  </a:lnTo>
                  <a:lnTo>
                    <a:pt x="6664" y="5710"/>
                  </a:lnTo>
                  <a:lnTo>
                    <a:pt x="4760" y="7614"/>
                  </a:lnTo>
                  <a:lnTo>
                    <a:pt x="3808" y="7614"/>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0" name="Freeform 142">
              <a:extLst>
                <a:ext uri="{FF2B5EF4-FFF2-40B4-BE49-F238E27FC236}">
                  <a16:creationId xmlns:a16="http://schemas.microsoft.com/office/drawing/2014/main" id="{8B958D29-0A40-24E3-BD9F-9BCA6013B231}"/>
                </a:ext>
              </a:extLst>
            </p:cNvPr>
            <p:cNvSpPr/>
            <p:nvPr/>
          </p:nvSpPr>
          <p:spPr>
            <a:xfrm>
              <a:off x="4315793" y="5909339"/>
              <a:ext cx="8567" cy="7613"/>
            </a:xfrm>
            <a:custGeom>
              <a:avLst/>
              <a:gdLst>
                <a:gd name="connsiteX0" fmla="*/ 2856 w 8567"/>
                <a:gd name="connsiteY0" fmla="*/ 0 h 7613"/>
                <a:gd name="connsiteX1" fmla="*/ 1904 w 8567"/>
                <a:gd name="connsiteY1" fmla="*/ 952 h 7613"/>
                <a:gd name="connsiteX2" fmla="*/ 2856 w 8567"/>
                <a:gd name="connsiteY2" fmla="*/ 1903 h 7613"/>
                <a:gd name="connsiteX3" fmla="*/ 2856 w 8567"/>
                <a:gd name="connsiteY3" fmla="*/ 1903 h 7613"/>
                <a:gd name="connsiteX4" fmla="*/ 2856 w 8567"/>
                <a:gd name="connsiteY4" fmla="*/ 1903 h 7613"/>
                <a:gd name="connsiteX5" fmla="*/ 3808 w 8567"/>
                <a:gd name="connsiteY5" fmla="*/ 3807 h 7613"/>
                <a:gd name="connsiteX6" fmla="*/ 3808 w 8567"/>
                <a:gd name="connsiteY6" fmla="*/ 3807 h 7613"/>
                <a:gd name="connsiteX7" fmla="*/ 4760 w 8567"/>
                <a:gd name="connsiteY7" fmla="*/ 2855 h 7613"/>
                <a:gd name="connsiteX8" fmla="*/ 5712 w 8567"/>
                <a:gd name="connsiteY8" fmla="*/ 3807 h 7613"/>
                <a:gd name="connsiteX9" fmla="*/ 4760 w 8567"/>
                <a:gd name="connsiteY9" fmla="*/ 3807 h 7613"/>
                <a:gd name="connsiteX10" fmla="*/ 4760 w 8567"/>
                <a:gd name="connsiteY10" fmla="*/ 3807 h 7613"/>
                <a:gd name="connsiteX11" fmla="*/ 5712 w 8567"/>
                <a:gd name="connsiteY11" fmla="*/ 5710 h 7613"/>
                <a:gd name="connsiteX12" fmla="*/ 5712 w 8567"/>
                <a:gd name="connsiteY12" fmla="*/ 5710 h 7613"/>
                <a:gd name="connsiteX13" fmla="*/ 6664 w 8567"/>
                <a:gd name="connsiteY13" fmla="*/ 4759 h 7613"/>
                <a:gd name="connsiteX14" fmla="*/ 7616 w 8567"/>
                <a:gd name="connsiteY14" fmla="*/ 5710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2855 h 7613"/>
                <a:gd name="connsiteX19" fmla="*/ 2856 w 8567"/>
                <a:gd name="connsiteY19" fmla="*/ 952 h 7613"/>
                <a:gd name="connsiteX20" fmla="*/ 2856 w 8567"/>
                <a:gd name="connsiteY20" fmla="*/ 0 h 7613"/>
                <a:gd name="connsiteX21" fmla="*/ 1904 w 8567"/>
                <a:gd name="connsiteY21" fmla="*/ 952 h 7613"/>
                <a:gd name="connsiteX22" fmla="*/ 2856 w 8567"/>
                <a:gd name="connsiteY22" fmla="*/ 0 h 7613"/>
                <a:gd name="connsiteX23" fmla="*/ 1904 w 8567"/>
                <a:gd name="connsiteY23" fmla="*/ 0 h 7613"/>
                <a:gd name="connsiteX24" fmla="*/ 0 w 8567"/>
                <a:gd name="connsiteY24" fmla="*/ 1903 h 7613"/>
                <a:gd name="connsiteX25" fmla="*/ 0 w 8567"/>
                <a:gd name="connsiteY25" fmla="*/ 1903 h 7613"/>
                <a:gd name="connsiteX26" fmla="*/ 0 w 8567"/>
                <a:gd name="connsiteY26" fmla="*/ 3807 h 7613"/>
                <a:gd name="connsiteX27" fmla="*/ 0 w 8567"/>
                <a:gd name="connsiteY27" fmla="*/ 3807 h 7613"/>
                <a:gd name="connsiteX28" fmla="*/ 4760 w 8567"/>
                <a:gd name="connsiteY28" fmla="*/ 7614 h 7613"/>
                <a:gd name="connsiteX29" fmla="*/ 4760 w 8567"/>
                <a:gd name="connsiteY29" fmla="*/ 7614 h 7613"/>
                <a:gd name="connsiteX30" fmla="*/ 5712 w 8567"/>
                <a:gd name="connsiteY30" fmla="*/ 7614 h 7613"/>
                <a:gd name="connsiteX31" fmla="*/ 7616 w 8567"/>
                <a:gd name="connsiteY31" fmla="*/ 5710 h 7613"/>
                <a:gd name="connsiteX32" fmla="*/ 8568 w 8567"/>
                <a:gd name="connsiteY32" fmla="*/ 5710 h 7613"/>
                <a:gd name="connsiteX33" fmla="*/ 6664 w 8567"/>
                <a:gd name="connsiteY33" fmla="*/ 3807 h 7613"/>
                <a:gd name="connsiteX34" fmla="*/ 6664 w 8567"/>
                <a:gd name="connsiteY34" fmla="*/ 3807 h 7613"/>
                <a:gd name="connsiteX35" fmla="*/ 5712 w 8567"/>
                <a:gd name="connsiteY35" fmla="*/ 4759 h 7613"/>
                <a:gd name="connsiteX36" fmla="*/ 5712 w 8567"/>
                <a:gd name="connsiteY36" fmla="*/ 3807 h 7613"/>
                <a:gd name="connsiteX37" fmla="*/ 5712 w 8567"/>
                <a:gd name="connsiteY37" fmla="*/ 3807 h 7613"/>
                <a:gd name="connsiteX38" fmla="*/ 6664 w 8567"/>
                <a:gd name="connsiteY38" fmla="*/ 2855 h 7613"/>
                <a:gd name="connsiteX39" fmla="*/ 4760 w 8567"/>
                <a:gd name="connsiteY39" fmla="*/ 1903 h 7613"/>
                <a:gd name="connsiteX40" fmla="*/ 4760 w 8567"/>
                <a:gd name="connsiteY40" fmla="*/ 1903 h 7613"/>
                <a:gd name="connsiteX41" fmla="*/ 3808 w 8567"/>
                <a:gd name="connsiteY41" fmla="*/ 2855 h 7613"/>
                <a:gd name="connsiteX42" fmla="*/ 2856 w 8567"/>
                <a:gd name="connsiteY42" fmla="*/ 1903 h 7613"/>
                <a:gd name="connsiteX43" fmla="*/ 3808 w 8567"/>
                <a:gd name="connsiteY43" fmla="*/ 1903 h 7613"/>
                <a:gd name="connsiteX44" fmla="*/ 3808 w 8567"/>
                <a:gd name="connsiteY44" fmla="*/ 952 h 7613"/>
                <a:gd name="connsiteX45" fmla="*/ 2856 w 8567"/>
                <a:gd name="connsiteY45" fmla="*/ 0 h 7613"/>
                <a:gd name="connsiteX46" fmla="*/ 2856 w 8567"/>
                <a:gd name="connsiteY46" fmla="*/ 0 h 7613"/>
                <a:gd name="connsiteX47" fmla="*/ 1904 w 8567"/>
                <a:gd name="connsiteY47"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7613">
                  <a:moveTo>
                    <a:pt x="2856" y="0"/>
                  </a:moveTo>
                  <a:lnTo>
                    <a:pt x="1904" y="952"/>
                  </a:lnTo>
                  <a:lnTo>
                    <a:pt x="2856" y="1903"/>
                  </a:lnTo>
                  <a:lnTo>
                    <a:pt x="2856" y="1903"/>
                  </a:lnTo>
                  <a:lnTo>
                    <a:pt x="2856" y="1903"/>
                  </a:lnTo>
                  <a:lnTo>
                    <a:pt x="3808" y="3807"/>
                  </a:lnTo>
                  <a:lnTo>
                    <a:pt x="3808" y="3807"/>
                  </a:lnTo>
                  <a:lnTo>
                    <a:pt x="4760" y="2855"/>
                  </a:lnTo>
                  <a:lnTo>
                    <a:pt x="5712" y="3807"/>
                  </a:lnTo>
                  <a:lnTo>
                    <a:pt x="4760" y="3807"/>
                  </a:lnTo>
                  <a:lnTo>
                    <a:pt x="4760" y="3807"/>
                  </a:lnTo>
                  <a:lnTo>
                    <a:pt x="5712" y="5710"/>
                  </a:lnTo>
                  <a:lnTo>
                    <a:pt x="5712" y="5710"/>
                  </a:lnTo>
                  <a:lnTo>
                    <a:pt x="6664" y="4759"/>
                  </a:lnTo>
                  <a:lnTo>
                    <a:pt x="7616" y="5710"/>
                  </a:lnTo>
                  <a:lnTo>
                    <a:pt x="5712" y="6662"/>
                  </a:lnTo>
                  <a:lnTo>
                    <a:pt x="4760" y="6662"/>
                  </a:lnTo>
                  <a:lnTo>
                    <a:pt x="952" y="2855"/>
                  </a:lnTo>
                  <a:lnTo>
                    <a:pt x="952" y="2855"/>
                  </a:lnTo>
                  <a:lnTo>
                    <a:pt x="2856" y="952"/>
                  </a:lnTo>
                  <a:lnTo>
                    <a:pt x="2856" y="0"/>
                  </a:lnTo>
                  <a:lnTo>
                    <a:pt x="1904" y="952"/>
                  </a:lnTo>
                  <a:lnTo>
                    <a:pt x="2856" y="0"/>
                  </a:lnTo>
                  <a:lnTo>
                    <a:pt x="1904" y="0"/>
                  </a:lnTo>
                  <a:lnTo>
                    <a:pt x="0" y="1903"/>
                  </a:lnTo>
                  <a:lnTo>
                    <a:pt x="0" y="1903"/>
                  </a:lnTo>
                  <a:lnTo>
                    <a:pt x="0" y="3807"/>
                  </a:lnTo>
                  <a:lnTo>
                    <a:pt x="0" y="3807"/>
                  </a:lnTo>
                  <a:lnTo>
                    <a:pt x="4760" y="7614"/>
                  </a:lnTo>
                  <a:lnTo>
                    <a:pt x="4760" y="7614"/>
                  </a:lnTo>
                  <a:lnTo>
                    <a:pt x="5712" y="7614"/>
                  </a:lnTo>
                  <a:lnTo>
                    <a:pt x="7616" y="5710"/>
                  </a:lnTo>
                  <a:lnTo>
                    <a:pt x="8568" y="5710"/>
                  </a:lnTo>
                  <a:lnTo>
                    <a:pt x="6664" y="3807"/>
                  </a:lnTo>
                  <a:lnTo>
                    <a:pt x="6664" y="3807"/>
                  </a:lnTo>
                  <a:lnTo>
                    <a:pt x="5712" y="4759"/>
                  </a:lnTo>
                  <a:lnTo>
                    <a:pt x="5712" y="3807"/>
                  </a:lnTo>
                  <a:lnTo>
                    <a:pt x="5712" y="3807"/>
                  </a:lnTo>
                  <a:lnTo>
                    <a:pt x="6664" y="2855"/>
                  </a:lnTo>
                  <a:lnTo>
                    <a:pt x="4760" y="1903"/>
                  </a:lnTo>
                  <a:lnTo>
                    <a:pt x="4760" y="1903"/>
                  </a:lnTo>
                  <a:lnTo>
                    <a:pt x="3808" y="2855"/>
                  </a:lnTo>
                  <a:lnTo>
                    <a:pt x="2856" y="1903"/>
                  </a:lnTo>
                  <a:lnTo>
                    <a:pt x="3808" y="1903"/>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1" name="Freeform 143">
              <a:extLst>
                <a:ext uri="{FF2B5EF4-FFF2-40B4-BE49-F238E27FC236}">
                  <a16:creationId xmlns:a16="http://schemas.microsoft.com/office/drawing/2014/main" id="{3C83F2EF-F710-053A-700F-10D7D7C92C26}"/>
                </a:ext>
              </a:extLst>
            </p:cNvPr>
            <p:cNvSpPr/>
            <p:nvPr/>
          </p:nvSpPr>
          <p:spPr>
            <a:xfrm>
              <a:off x="4312938" y="5913146"/>
              <a:ext cx="7615" cy="6662"/>
            </a:xfrm>
            <a:custGeom>
              <a:avLst/>
              <a:gdLst>
                <a:gd name="connsiteX0" fmla="*/ 7616 w 7615"/>
                <a:gd name="connsiteY0" fmla="*/ 2855 h 6662"/>
                <a:gd name="connsiteX1" fmla="*/ 4760 w 7615"/>
                <a:gd name="connsiteY1" fmla="*/ 6662 h 6662"/>
                <a:gd name="connsiteX2" fmla="*/ 0 w 7615"/>
                <a:gd name="connsiteY2" fmla="*/ 2855 h 6662"/>
                <a:gd name="connsiteX3" fmla="*/ 3808 w 7615"/>
                <a:gd name="connsiteY3" fmla="*/ 0 h 6662"/>
              </a:gdLst>
              <a:ahLst/>
              <a:cxnLst>
                <a:cxn ang="0">
                  <a:pos x="connsiteX0" y="connsiteY0"/>
                </a:cxn>
                <a:cxn ang="0">
                  <a:pos x="connsiteX1" y="connsiteY1"/>
                </a:cxn>
                <a:cxn ang="0">
                  <a:pos x="connsiteX2" y="connsiteY2"/>
                </a:cxn>
                <a:cxn ang="0">
                  <a:pos x="connsiteX3" y="connsiteY3"/>
                </a:cxn>
              </a:cxnLst>
              <a:rect l="l" t="t" r="r" b="b"/>
              <a:pathLst>
                <a:path w="7615" h="6662">
                  <a:moveTo>
                    <a:pt x="7616" y="2855"/>
                  </a:moveTo>
                  <a:lnTo>
                    <a:pt x="4760" y="6662"/>
                  </a:lnTo>
                  <a:lnTo>
                    <a:pt x="0"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2" name="Freeform 144">
              <a:extLst>
                <a:ext uri="{FF2B5EF4-FFF2-40B4-BE49-F238E27FC236}">
                  <a16:creationId xmlns:a16="http://schemas.microsoft.com/office/drawing/2014/main" id="{CE21353C-C858-5E2D-084D-DD3FC8D43218}"/>
                </a:ext>
              </a:extLst>
            </p:cNvPr>
            <p:cNvSpPr/>
            <p:nvPr/>
          </p:nvSpPr>
          <p:spPr>
            <a:xfrm>
              <a:off x="4312938" y="5912194"/>
              <a:ext cx="7615" cy="8565"/>
            </a:xfrm>
            <a:custGeom>
              <a:avLst/>
              <a:gdLst>
                <a:gd name="connsiteX0" fmla="*/ 7616 w 7615"/>
                <a:gd name="connsiteY0" fmla="*/ 3807 h 8565"/>
                <a:gd name="connsiteX1" fmla="*/ 4760 w 7615"/>
                <a:gd name="connsiteY1" fmla="*/ 7614 h 8565"/>
                <a:gd name="connsiteX2" fmla="*/ 952 w 7615"/>
                <a:gd name="connsiteY2" fmla="*/ 3807 h 8565"/>
                <a:gd name="connsiteX3" fmla="*/ 3808 w 7615"/>
                <a:gd name="connsiteY3" fmla="*/ 952 h 8565"/>
                <a:gd name="connsiteX4" fmla="*/ 7616 w 7615"/>
                <a:gd name="connsiteY4" fmla="*/ 4759 h 8565"/>
                <a:gd name="connsiteX5" fmla="*/ 7616 w 7615"/>
                <a:gd name="connsiteY5" fmla="*/ 3807 h 8565"/>
                <a:gd name="connsiteX6" fmla="*/ 3808 w 7615"/>
                <a:gd name="connsiteY6" fmla="*/ 0 h 8565"/>
                <a:gd name="connsiteX7" fmla="*/ 3808 w 7615"/>
                <a:gd name="connsiteY7" fmla="*/ 0 h 8565"/>
                <a:gd name="connsiteX8" fmla="*/ 0 w 7615"/>
                <a:gd name="connsiteY8" fmla="*/ 3807 h 8565"/>
                <a:gd name="connsiteX9" fmla="*/ 0 w 7615"/>
                <a:gd name="connsiteY9" fmla="*/ 3807 h 8565"/>
                <a:gd name="connsiteX10" fmla="*/ 3808 w 7615"/>
                <a:gd name="connsiteY10" fmla="*/ 7614 h 8565"/>
                <a:gd name="connsiteX11" fmla="*/ 4760 w 7615"/>
                <a:gd name="connsiteY11" fmla="*/ 8566 h 8565"/>
                <a:gd name="connsiteX12" fmla="*/ 7616 w 7615"/>
                <a:gd name="connsiteY12" fmla="*/ 4759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8565">
                  <a:moveTo>
                    <a:pt x="7616" y="3807"/>
                  </a:moveTo>
                  <a:lnTo>
                    <a:pt x="4760" y="7614"/>
                  </a:lnTo>
                  <a:lnTo>
                    <a:pt x="952" y="3807"/>
                  </a:lnTo>
                  <a:lnTo>
                    <a:pt x="3808" y="952"/>
                  </a:lnTo>
                  <a:lnTo>
                    <a:pt x="7616" y="4759"/>
                  </a:lnTo>
                  <a:lnTo>
                    <a:pt x="7616" y="3807"/>
                  </a:lnTo>
                  <a:lnTo>
                    <a:pt x="3808" y="0"/>
                  </a:lnTo>
                  <a:lnTo>
                    <a:pt x="3808" y="0"/>
                  </a:lnTo>
                  <a:lnTo>
                    <a:pt x="0" y="3807"/>
                  </a:lnTo>
                  <a:lnTo>
                    <a:pt x="0" y="3807"/>
                  </a:lnTo>
                  <a:lnTo>
                    <a:pt x="3808" y="7614"/>
                  </a:lnTo>
                  <a:lnTo>
                    <a:pt x="4760" y="8566"/>
                  </a:lnTo>
                  <a:lnTo>
                    <a:pt x="7616"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3" name="Freeform 145">
              <a:extLst>
                <a:ext uri="{FF2B5EF4-FFF2-40B4-BE49-F238E27FC236}">
                  <a16:creationId xmlns:a16="http://schemas.microsoft.com/office/drawing/2014/main" id="{BC18C0BF-9260-8430-12D1-B711BEB25907}"/>
                </a:ext>
              </a:extLst>
            </p:cNvPr>
            <p:cNvSpPr/>
            <p:nvPr/>
          </p:nvSpPr>
          <p:spPr>
            <a:xfrm>
              <a:off x="4306274" y="5899822"/>
              <a:ext cx="6663" cy="6662"/>
            </a:xfrm>
            <a:custGeom>
              <a:avLst/>
              <a:gdLst>
                <a:gd name="connsiteX0" fmla="*/ 1904 w 6663"/>
                <a:gd name="connsiteY0" fmla="*/ 0 h 6662"/>
                <a:gd name="connsiteX1" fmla="*/ 2856 w 6663"/>
                <a:gd name="connsiteY1" fmla="*/ 952 h 6662"/>
                <a:gd name="connsiteX2" fmla="*/ 1904 w 6663"/>
                <a:gd name="connsiteY2" fmla="*/ 1903 h 6662"/>
                <a:gd name="connsiteX3" fmla="*/ 2856 w 6663"/>
                <a:gd name="connsiteY3" fmla="*/ 2855 h 6662"/>
                <a:gd name="connsiteX4" fmla="*/ 3808 w 6663"/>
                <a:gd name="connsiteY4" fmla="*/ 1903 h 6662"/>
                <a:gd name="connsiteX5" fmla="*/ 4760 w 6663"/>
                <a:gd name="connsiteY5" fmla="*/ 2855 h 6662"/>
                <a:gd name="connsiteX6" fmla="*/ 3808 w 6663"/>
                <a:gd name="connsiteY6" fmla="*/ 3807 h 6662"/>
                <a:gd name="connsiteX7" fmla="*/ 4760 w 6663"/>
                <a:gd name="connsiteY7" fmla="*/ 4759 h 6662"/>
                <a:gd name="connsiteX8" fmla="*/ 5712 w 6663"/>
                <a:gd name="connsiteY8" fmla="*/ 3807 h 6662"/>
                <a:gd name="connsiteX9" fmla="*/ 6664 w 6663"/>
                <a:gd name="connsiteY9" fmla="*/ 4759 h 6662"/>
                <a:gd name="connsiteX10" fmla="*/ 4760 w 6663"/>
                <a:gd name="connsiteY10" fmla="*/ 6662 h 6662"/>
                <a:gd name="connsiteX11" fmla="*/ 3808 w 6663"/>
                <a:gd name="connsiteY11" fmla="*/ 6662 h 6662"/>
                <a:gd name="connsiteX12" fmla="*/ 0 w 6663"/>
                <a:gd name="connsiteY12" fmla="*/ 2855 h 6662"/>
                <a:gd name="connsiteX13" fmla="*/ 0 w 6663"/>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1904" y="0"/>
                  </a:moveTo>
                  <a:lnTo>
                    <a:pt x="2856" y="952"/>
                  </a:lnTo>
                  <a:lnTo>
                    <a:pt x="1904" y="1903"/>
                  </a:lnTo>
                  <a:lnTo>
                    <a:pt x="2856" y="2855"/>
                  </a:lnTo>
                  <a:lnTo>
                    <a:pt x="3808" y="1903"/>
                  </a:lnTo>
                  <a:lnTo>
                    <a:pt x="4760" y="2855"/>
                  </a:lnTo>
                  <a:lnTo>
                    <a:pt x="3808" y="3807"/>
                  </a:lnTo>
                  <a:lnTo>
                    <a:pt x="4760" y="4759"/>
                  </a:lnTo>
                  <a:lnTo>
                    <a:pt x="5712" y="3807"/>
                  </a:lnTo>
                  <a:lnTo>
                    <a:pt x="6664" y="4759"/>
                  </a:lnTo>
                  <a:lnTo>
                    <a:pt x="4760" y="6662"/>
                  </a:lnTo>
                  <a:lnTo>
                    <a:pt x="3808" y="6662"/>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4" name="Freeform 146">
              <a:extLst>
                <a:ext uri="{FF2B5EF4-FFF2-40B4-BE49-F238E27FC236}">
                  <a16:creationId xmlns:a16="http://schemas.microsoft.com/office/drawing/2014/main" id="{2A17C9DD-E57B-A50B-B2DA-A53B4C9D0344}"/>
                </a:ext>
              </a:extLst>
            </p:cNvPr>
            <p:cNvSpPr/>
            <p:nvPr/>
          </p:nvSpPr>
          <p:spPr>
            <a:xfrm>
              <a:off x="4305322" y="5899822"/>
              <a:ext cx="8567" cy="7613"/>
            </a:xfrm>
            <a:custGeom>
              <a:avLst/>
              <a:gdLst>
                <a:gd name="connsiteX0" fmla="*/ 2856 w 8567"/>
                <a:gd name="connsiteY0" fmla="*/ 0 h 7613"/>
                <a:gd name="connsiteX1" fmla="*/ 1904 w 8567"/>
                <a:gd name="connsiteY1" fmla="*/ 0 h 7613"/>
                <a:gd name="connsiteX2" fmla="*/ 2856 w 8567"/>
                <a:gd name="connsiteY2" fmla="*/ 952 h 7613"/>
                <a:gd name="connsiteX3" fmla="*/ 2856 w 8567"/>
                <a:gd name="connsiteY3" fmla="*/ 1903 h 7613"/>
                <a:gd name="connsiteX4" fmla="*/ 2856 w 8567"/>
                <a:gd name="connsiteY4" fmla="*/ 1903 h 7613"/>
                <a:gd name="connsiteX5" fmla="*/ 3808 w 8567"/>
                <a:gd name="connsiteY5" fmla="*/ 2855 h 7613"/>
                <a:gd name="connsiteX6" fmla="*/ 3808 w 8567"/>
                <a:gd name="connsiteY6" fmla="*/ 2855 h 7613"/>
                <a:gd name="connsiteX7" fmla="*/ 4760 w 8567"/>
                <a:gd name="connsiteY7" fmla="*/ 2855 h 7613"/>
                <a:gd name="connsiteX8" fmla="*/ 5712 w 8567"/>
                <a:gd name="connsiteY8" fmla="*/ 2855 h 7613"/>
                <a:gd name="connsiteX9" fmla="*/ 4760 w 8567"/>
                <a:gd name="connsiteY9" fmla="*/ 3807 h 7613"/>
                <a:gd name="connsiteX10" fmla="*/ 4760 w 8567"/>
                <a:gd name="connsiteY10" fmla="*/ 3807 h 7613"/>
                <a:gd name="connsiteX11" fmla="*/ 5712 w 8567"/>
                <a:gd name="connsiteY11" fmla="*/ 4759 h 7613"/>
                <a:gd name="connsiteX12" fmla="*/ 5712 w 8567"/>
                <a:gd name="connsiteY12" fmla="*/ 5710 h 7613"/>
                <a:gd name="connsiteX13" fmla="*/ 6664 w 8567"/>
                <a:gd name="connsiteY13" fmla="*/ 4759 h 7613"/>
                <a:gd name="connsiteX14" fmla="*/ 7616 w 8567"/>
                <a:gd name="connsiteY14" fmla="*/ 4759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1903 h 7613"/>
                <a:gd name="connsiteX19" fmla="*/ 2856 w 8567"/>
                <a:gd name="connsiteY19" fmla="*/ 0 h 7613"/>
                <a:gd name="connsiteX20" fmla="*/ 2856 w 8567"/>
                <a:gd name="connsiteY20" fmla="*/ 0 h 7613"/>
                <a:gd name="connsiteX21" fmla="*/ 1904 w 8567"/>
                <a:gd name="connsiteY21" fmla="*/ 0 h 7613"/>
                <a:gd name="connsiteX22" fmla="*/ 2856 w 8567"/>
                <a:gd name="connsiteY22" fmla="*/ 0 h 7613"/>
                <a:gd name="connsiteX23" fmla="*/ 1904 w 8567"/>
                <a:gd name="connsiteY23" fmla="*/ 0 h 7613"/>
                <a:gd name="connsiteX24" fmla="*/ 952 w 8567"/>
                <a:gd name="connsiteY24" fmla="*/ 1903 h 7613"/>
                <a:gd name="connsiteX25" fmla="*/ 0 w 8567"/>
                <a:gd name="connsiteY25" fmla="*/ 1903 h 7613"/>
                <a:gd name="connsiteX26" fmla="*/ 952 w 8567"/>
                <a:gd name="connsiteY26" fmla="*/ 2855 h 7613"/>
                <a:gd name="connsiteX27" fmla="*/ 952 w 8567"/>
                <a:gd name="connsiteY27" fmla="*/ 2855 h 7613"/>
                <a:gd name="connsiteX28" fmla="*/ 4760 w 8567"/>
                <a:gd name="connsiteY28" fmla="*/ 7614 h 7613"/>
                <a:gd name="connsiteX29" fmla="*/ 4760 w 8567"/>
                <a:gd name="connsiteY29" fmla="*/ 7614 h 7613"/>
                <a:gd name="connsiteX30" fmla="*/ 5712 w 8567"/>
                <a:gd name="connsiteY30" fmla="*/ 7614 h 7613"/>
                <a:gd name="connsiteX31" fmla="*/ 5712 w 8567"/>
                <a:gd name="connsiteY31" fmla="*/ 7614 h 7613"/>
                <a:gd name="connsiteX32" fmla="*/ 8568 w 8567"/>
                <a:gd name="connsiteY32" fmla="*/ 5710 h 7613"/>
                <a:gd name="connsiteX33" fmla="*/ 8568 w 8567"/>
                <a:gd name="connsiteY33" fmla="*/ 4759 h 7613"/>
                <a:gd name="connsiteX34" fmla="*/ 6664 w 8567"/>
                <a:gd name="connsiteY34" fmla="*/ 3807 h 7613"/>
                <a:gd name="connsiteX35" fmla="*/ 6664 w 8567"/>
                <a:gd name="connsiteY35" fmla="*/ 3807 h 7613"/>
                <a:gd name="connsiteX36" fmla="*/ 5712 w 8567"/>
                <a:gd name="connsiteY36" fmla="*/ 4759 h 7613"/>
                <a:gd name="connsiteX37" fmla="*/ 5712 w 8567"/>
                <a:gd name="connsiteY37" fmla="*/ 3807 h 7613"/>
                <a:gd name="connsiteX38" fmla="*/ 5712 w 8567"/>
                <a:gd name="connsiteY38" fmla="*/ 2855 h 7613"/>
                <a:gd name="connsiteX39" fmla="*/ 6664 w 8567"/>
                <a:gd name="connsiteY39" fmla="*/ 2855 h 7613"/>
                <a:gd name="connsiteX40" fmla="*/ 4760 w 8567"/>
                <a:gd name="connsiteY40" fmla="*/ 1903 h 7613"/>
                <a:gd name="connsiteX41" fmla="*/ 4760 w 8567"/>
                <a:gd name="connsiteY41" fmla="*/ 1903 h 7613"/>
                <a:gd name="connsiteX42" fmla="*/ 3808 w 8567"/>
                <a:gd name="connsiteY42" fmla="*/ 1903 h 7613"/>
                <a:gd name="connsiteX43" fmla="*/ 3808 w 8567"/>
                <a:gd name="connsiteY43" fmla="*/ 1903 h 7613"/>
                <a:gd name="connsiteX44" fmla="*/ 3808 w 8567"/>
                <a:gd name="connsiteY44" fmla="*/ 952 h 7613"/>
                <a:gd name="connsiteX45" fmla="*/ 3808 w 8567"/>
                <a:gd name="connsiteY45" fmla="*/ 952 h 7613"/>
                <a:gd name="connsiteX46" fmla="*/ 2856 w 8567"/>
                <a:gd name="connsiteY46" fmla="*/ 0 h 7613"/>
                <a:gd name="connsiteX47" fmla="*/ 2856 w 8567"/>
                <a:gd name="connsiteY47" fmla="*/ 0 h 7613"/>
                <a:gd name="connsiteX48" fmla="*/ 1904 w 8567"/>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7613">
                  <a:moveTo>
                    <a:pt x="2856" y="0"/>
                  </a:moveTo>
                  <a:lnTo>
                    <a:pt x="1904" y="0"/>
                  </a:lnTo>
                  <a:lnTo>
                    <a:pt x="2856" y="952"/>
                  </a:lnTo>
                  <a:lnTo>
                    <a:pt x="2856" y="1903"/>
                  </a:lnTo>
                  <a:lnTo>
                    <a:pt x="2856" y="1903"/>
                  </a:lnTo>
                  <a:lnTo>
                    <a:pt x="3808" y="2855"/>
                  </a:lnTo>
                  <a:lnTo>
                    <a:pt x="3808" y="2855"/>
                  </a:lnTo>
                  <a:lnTo>
                    <a:pt x="4760" y="2855"/>
                  </a:lnTo>
                  <a:lnTo>
                    <a:pt x="5712" y="2855"/>
                  </a:lnTo>
                  <a:lnTo>
                    <a:pt x="4760" y="3807"/>
                  </a:lnTo>
                  <a:lnTo>
                    <a:pt x="4760" y="3807"/>
                  </a:lnTo>
                  <a:lnTo>
                    <a:pt x="5712" y="4759"/>
                  </a:lnTo>
                  <a:lnTo>
                    <a:pt x="5712" y="5710"/>
                  </a:lnTo>
                  <a:lnTo>
                    <a:pt x="6664" y="4759"/>
                  </a:lnTo>
                  <a:lnTo>
                    <a:pt x="7616" y="4759"/>
                  </a:lnTo>
                  <a:lnTo>
                    <a:pt x="5712" y="6662"/>
                  </a:lnTo>
                  <a:lnTo>
                    <a:pt x="4760" y="6662"/>
                  </a:lnTo>
                  <a:lnTo>
                    <a:pt x="952" y="2855"/>
                  </a:lnTo>
                  <a:lnTo>
                    <a:pt x="952" y="1903"/>
                  </a:lnTo>
                  <a:lnTo>
                    <a:pt x="2856" y="0"/>
                  </a:lnTo>
                  <a:lnTo>
                    <a:pt x="2856" y="0"/>
                  </a:lnTo>
                  <a:lnTo>
                    <a:pt x="1904" y="0"/>
                  </a:lnTo>
                  <a:lnTo>
                    <a:pt x="2856" y="0"/>
                  </a:lnTo>
                  <a:lnTo>
                    <a:pt x="1904" y="0"/>
                  </a:lnTo>
                  <a:lnTo>
                    <a:pt x="952" y="1903"/>
                  </a:lnTo>
                  <a:lnTo>
                    <a:pt x="0" y="1903"/>
                  </a:lnTo>
                  <a:lnTo>
                    <a:pt x="952" y="2855"/>
                  </a:lnTo>
                  <a:lnTo>
                    <a:pt x="952" y="2855"/>
                  </a:lnTo>
                  <a:lnTo>
                    <a:pt x="4760" y="7614"/>
                  </a:lnTo>
                  <a:lnTo>
                    <a:pt x="4760" y="7614"/>
                  </a:lnTo>
                  <a:lnTo>
                    <a:pt x="5712" y="7614"/>
                  </a:lnTo>
                  <a:lnTo>
                    <a:pt x="5712" y="7614"/>
                  </a:lnTo>
                  <a:lnTo>
                    <a:pt x="8568" y="5710"/>
                  </a:lnTo>
                  <a:lnTo>
                    <a:pt x="8568" y="4759"/>
                  </a:lnTo>
                  <a:lnTo>
                    <a:pt x="6664" y="3807"/>
                  </a:lnTo>
                  <a:lnTo>
                    <a:pt x="6664" y="3807"/>
                  </a:lnTo>
                  <a:lnTo>
                    <a:pt x="5712" y="4759"/>
                  </a:lnTo>
                  <a:lnTo>
                    <a:pt x="5712" y="3807"/>
                  </a:lnTo>
                  <a:lnTo>
                    <a:pt x="5712" y="2855"/>
                  </a:lnTo>
                  <a:lnTo>
                    <a:pt x="6664" y="2855"/>
                  </a:lnTo>
                  <a:lnTo>
                    <a:pt x="4760" y="1903"/>
                  </a:lnTo>
                  <a:lnTo>
                    <a:pt x="4760" y="1903"/>
                  </a:lnTo>
                  <a:lnTo>
                    <a:pt x="3808" y="1903"/>
                  </a:lnTo>
                  <a:lnTo>
                    <a:pt x="3808" y="1903"/>
                  </a:lnTo>
                  <a:lnTo>
                    <a:pt x="3808" y="952"/>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5" name="Freeform 147">
              <a:extLst>
                <a:ext uri="{FF2B5EF4-FFF2-40B4-BE49-F238E27FC236}">
                  <a16:creationId xmlns:a16="http://schemas.microsoft.com/office/drawing/2014/main" id="{EACC27AB-EA01-8ED4-06F7-C3174EB8AACA}"/>
                </a:ext>
              </a:extLst>
            </p:cNvPr>
            <p:cNvSpPr/>
            <p:nvPr/>
          </p:nvSpPr>
          <p:spPr>
            <a:xfrm>
              <a:off x="4303418" y="5902677"/>
              <a:ext cx="6663" cy="7613"/>
            </a:xfrm>
            <a:custGeom>
              <a:avLst/>
              <a:gdLst>
                <a:gd name="connsiteX0" fmla="*/ 6664 w 6663"/>
                <a:gd name="connsiteY0" fmla="*/ 3807 h 7613"/>
                <a:gd name="connsiteX1" fmla="*/ 3808 w 6663"/>
                <a:gd name="connsiteY1" fmla="*/ 7614 h 7613"/>
                <a:gd name="connsiteX2" fmla="*/ 0 w 6663"/>
                <a:gd name="connsiteY2" fmla="*/ 3807 h 7613"/>
                <a:gd name="connsiteX3" fmla="*/ 2856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6664" y="3807"/>
                  </a:moveTo>
                  <a:lnTo>
                    <a:pt x="3808" y="7614"/>
                  </a:lnTo>
                  <a:lnTo>
                    <a:pt x="0" y="3807"/>
                  </a:lnTo>
                  <a:lnTo>
                    <a:pt x="285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6" name="Freeform 148">
              <a:extLst>
                <a:ext uri="{FF2B5EF4-FFF2-40B4-BE49-F238E27FC236}">
                  <a16:creationId xmlns:a16="http://schemas.microsoft.com/office/drawing/2014/main" id="{CEF5F974-1365-0451-9061-9690404300DC}"/>
                </a:ext>
              </a:extLst>
            </p:cNvPr>
            <p:cNvSpPr/>
            <p:nvPr/>
          </p:nvSpPr>
          <p:spPr>
            <a:xfrm>
              <a:off x="4302466" y="5902677"/>
              <a:ext cx="7615" cy="7613"/>
            </a:xfrm>
            <a:custGeom>
              <a:avLst/>
              <a:gdLst>
                <a:gd name="connsiteX0" fmla="*/ 7616 w 7615"/>
                <a:gd name="connsiteY0" fmla="*/ 3807 h 7613"/>
                <a:gd name="connsiteX1" fmla="*/ 4760 w 7615"/>
                <a:gd name="connsiteY1" fmla="*/ 6662 h 7613"/>
                <a:gd name="connsiteX2" fmla="*/ 952 w 7615"/>
                <a:gd name="connsiteY2" fmla="*/ 3807 h 7613"/>
                <a:gd name="connsiteX3" fmla="*/ 3808 w 7615"/>
                <a:gd name="connsiteY3" fmla="*/ 952 h 7613"/>
                <a:gd name="connsiteX4" fmla="*/ 7616 w 7615"/>
                <a:gd name="connsiteY4" fmla="*/ 3807 h 7613"/>
                <a:gd name="connsiteX5" fmla="*/ 7616 w 7615"/>
                <a:gd name="connsiteY5" fmla="*/ 3807 h 7613"/>
                <a:gd name="connsiteX6" fmla="*/ 3808 w 7615"/>
                <a:gd name="connsiteY6" fmla="*/ 0 h 7613"/>
                <a:gd name="connsiteX7" fmla="*/ 3808 w 7615"/>
                <a:gd name="connsiteY7" fmla="*/ 0 h 7613"/>
                <a:gd name="connsiteX8" fmla="*/ 0 w 7615"/>
                <a:gd name="connsiteY8" fmla="*/ 3807 h 7613"/>
                <a:gd name="connsiteX9" fmla="*/ 0 w 7615"/>
                <a:gd name="connsiteY9" fmla="*/ 3807 h 7613"/>
                <a:gd name="connsiteX10" fmla="*/ 4760 w 7615"/>
                <a:gd name="connsiteY10" fmla="*/ 7614 h 7613"/>
                <a:gd name="connsiteX11" fmla="*/ 4760 w 7615"/>
                <a:gd name="connsiteY11" fmla="*/ 7614 h 7613"/>
                <a:gd name="connsiteX12" fmla="*/ 7616 w 7615"/>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7613">
                  <a:moveTo>
                    <a:pt x="7616" y="3807"/>
                  </a:moveTo>
                  <a:lnTo>
                    <a:pt x="4760" y="6662"/>
                  </a:lnTo>
                  <a:lnTo>
                    <a:pt x="952" y="3807"/>
                  </a:lnTo>
                  <a:lnTo>
                    <a:pt x="3808" y="952"/>
                  </a:lnTo>
                  <a:lnTo>
                    <a:pt x="7616" y="3807"/>
                  </a:lnTo>
                  <a:lnTo>
                    <a:pt x="7616" y="3807"/>
                  </a:lnTo>
                  <a:lnTo>
                    <a:pt x="3808" y="0"/>
                  </a:lnTo>
                  <a:lnTo>
                    <a:pt x="3808" y="0"/>
                  </a:lnTo>
                  <a:lnTo>
                    <a:pt x="0" y="3807"/>
                  </a:lnTo>
                  <a:lnTo>
                    <a:pt x="0" y="3807"/>
                  </a:lnTo>
                  <a:lnTo>
                    <a:pt x="4760" y="7614"/>
                  </a:lnTo>
                  <a:lnTo>
                    <a:pt x="4760" y="7614"/>
                  </a:lnTo>
                  <a:lnTo>
                    <a:pt x="7616"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7" name="Freeform 149">
              <a:extLst>
                <a:ext uri="{FF2B5EF4-FFF2-40B4-BE49-F238E27FC236}">
                  <a16:creationId xmlns:a16="http://schemas.microsoft.com/office/drawing/2014/main" id="{AA5EE6B5-0597-FE93-B491-857DBBEE2D4C}"/>
                </a:ext>
              </a:extLst>
            </p:cNvPr>
            <p:cNvSpPr/>
            <p:nvPr/>
          </p:nvSpPr>
          <p:spPr>
            <a:xfrm>
              <a:off x="4315793" y="5916001"/>
              <a:ext cx="1904" cy="951"/>
            </a:xfrm>
            <a:custGeom>
              <a:avLst/>
              <a:gdLst>
                <a:gd name="connsiteX0" fmla="*/ 952 w 1904"/>
                <a:gd name="connsiteY0" fmla="*/ 0 h 951"/>
                <a:gd name="connsiteX1" fmla="*/ 1904 w 1904"/>
                <a:gd name="connsiteY1" fmla="*/ 952 h 951"/>
                <a:gd name="connsiteX2" fmla="*/ 952 w 1904"/>
                <a:gd name="connsiteY2" fmla="*/ 952 h 951"/>
                <a:gd name="connsiteX3" fmla="*/ 0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1904" y="952"/>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8" name="Freeform 150">
              <a:extLst>
                <a:ext uri="{FF2B5EF4-FFF2-40B4-BE49-F238E27FC236}">
                  <a16:creationId xmlns:a16="http://schemas.microsoft.com/office/drawing/2014/main" id="{CB0A3F4C-9B4D-D4FC-A786-D7CABAEB417A}"/>
                </a:ext>
              </a:extLst>
            </p:cNvPr>
            <p:cNvSpPr/>
            <p:nvPr/>
          </p:nvSpPr>
          <p:spPr>
            <a:xfrm rot="-2792141">
              <a:off x="4306295" y="5906209"/>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9" name="Freeform 151">
              <a:extLst>
                <a:ext uri="{FF2B5EF4-FFF2-40B4-BE49-F238E27FC236}">
                  <a16:creationId xmlns:a16="http://schemas.microsoft.com/office/drawing/2014/main" id="{C3C5C46B-CCB8-B84E-3490-B508806B53CA}"/>
                </a:ext>
              </a:extLst>
            </p:cNvPr>
            <p:cNvSpPr/>
            <p:nvPr/>
          </p:nvSpPr>
          <p:spPr>
            <a:xfrm>
              <a:off x="4211077" y="5908387"/>
              <a:ext cx="20943" cy="20938"/>
            </a:xfrm>
            <a:custGeom>
              <a:avLst/>
              <a:gdLst>
                <a:gd name="connsiteX0" fmla="*/ 20943 w 20943"/>
                <a:gd name="connsiteY0" fmla="*/ 5711 h 20938"/>
                <a:gd name="connsiteX1" fmla="*/ 4760 w 20943"/>
                <a:gd name="connsiteY1" fmla="*/ 20938 h 20938"/>
                <a:gd name="connsiteX2" fmla="*/ 0 w 20943"/>
                <a:gd name="connsiteY2" fmla="*/ 14276 h 20938"/>
                <a:gd name="connsiteX3" fmla="*/ 14279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20943" y="5711"/>
                  </a:moveTo>
                  <a:lnTo>
                    <a:pt x="4760" y="20938"/>
                  </a:lnTo>
                  <a:lnTo>
                    <a:pt x="0" y="14276"/>
                  </a:lnTo>
                  <a:lnTo>
                    <a:pt x="14279"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0" name="Freeform 152">
              <a:extLst>
                <a:ext uri="{FF2B5EF4-FFF2-40B4-BE49-F238E27FC236}">
                  <a16:creationId xmlns:a16="http://schemas.microsoft.com/office/drawing/2014/main" id="{D48F69FB-2DA0-045D-DA6E-B7A888A944D3}"/>
                </a:ext>
              </a:extLst>
            </p:cNvPr>
            <p:cNvSpPr/>
            <p:nvPr/>
          </p:nvSpPr>
          <p:spPr>
            <a:xfrm>
              <a:off x="4210125" y="5908387"/>
              <a:ext cx="22847" cy="21890"/>
            </a:xfrm>
            <a:custGeom>
              <a:avLst/>
              <a:gdLst>
                <a:gd name="connsiteX0" fmla="*/ 21895 w 22847"/>
                <a:gd name="connsiteY0" fmla="*/ 5711 h 21890"/>
                <a:gd name="connsiteX1" fmla="*/ 21895 w 22847"/>
                <a:gd name="connsiteY1" fmla="*/ 5711 h 21890"/>
                <a:gd name="connsiteX2" fmla="*/ 5712 w 22847"/>
                <a:gd name="connsiteY2" fmla="*/ 20938 h 21890"/>
                <a:gd name="connsiteX3" fmla="*/ 952 w 22847"/>
                <a:gd name="connsiteY3" fmla="*/ 14276 h 21890"/>
                <a:gd name="connsiteX4" fmla="*/ 15231 w 22847"/>
                <a:gd name="connsiteY4" fmla="*/ 952 h 21890"/>
                <a:gd name="connsiteX5" fmla="*/ 21895 w 22847"/>
                <a:gd name="connsiteY5" fmla="*/ 6662 h 21890"/>
                <a:gd name="connsiteX6" fmla="*/ 21895 w 22847"/>
                <a:gd name="connsiteY6" fmla="*/ 5711 h 21890"/>
                <a:gd name="connsiteX7" fmla="*/ 21895 w 22847"/>
                <a:gd name="connsiteY7" fmla="*/ 5711 h 21890"/>
                <a:gd name="connsiteX8" fmla="*/ 21895 w 22847"/>
                <a:gd name="connsiteY8" fmla="*/ 5711 h 21890"/>
                <a:gd name="connsiteX9" fmla="*/ 21895 w 22847"/>
                <a:gd name="connsiteY9" fmla="*/ 5711 h 21890"/>
                <a:gd name="connsiteX10" fmla="*/ 15231 w 22847"/>
                <a:gd name="connsiteY10" fmla="*/ 0 h 21890"/>
                <a:gd name="connsiteX11" fmla="*/ 15231 w 22847"/>
                <a:gd name="connsiteY11" fmla="*/ 0 h 21890"/>
                <a:gd name="connsiteX12" fmla="*/ 0 w 22847"/>
                <a:gd name="connsiteY12" fmla="*/ 14276 h 21890"/>
                <a:gd name="connsiteX13" fmla="*/ 0 w 22847"/>
                <a:gd name="connsiteY13" fmla="*/ 14276 h 21890"/>
                <a:gd name="connsiteX14" fmla="*/ 5712 w 22847"/>
                <a:gd name="connsiteY14" fmla="*/ 21890 h 21890"/>
                <a:gd name="connsiteX15" fmla="*/ 5712 w 22847"/>
                <a:gd name="connsiteY15" fmla="*/ 21890 h 21890"/>
                <a:gd name="connsiteX16" fmla="*/ 21895 w 22847"/>
                <a:gd name="connsiteY16" fmla="*/ 6662 h 21890"/>
                <a:gd name="connsiteX17" fmla="*/ 22847 w 22847"/>
                <a:gd name="connsiteY17" fmla="*/ 5711 h 21890"/>
                <a:gd name="connsiteX18" fmla="*/ 21895 w 22847"/>
                <a:gd name="connsiteY18" fmla="*/ 5711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21890">
                  <a:moveTo>
                    <a:pt x="21895" y="5711"/>
                  </a:moveTo>
                  <a:lnTo>
                    <a:pt x="21895" y="5711"/>
                  </a:lnTo>
                  <a:lnTo>
                    <a:pt x="5712" y="20938"/>
                  </a:lnTo>
                  <a:lnTo>
                    <a:pt x="952" y="14276"/>
                  </a:lnTo>
                  <a:lnTo>
                    <a:pt x="15231" y="952"/>
                  </a:lnTo>
                  <a:lnTo>
                    <a:pt x="21895" y="6662"/>
                  </a:lnTo>
                  <a:lnTo>
                    <a:pt x="21895" y="5711"/>
                  </a:lnTo>
                  <a:lnTo>
                    <a:pt x="21895" y="5711"/>
                  </a:lnTo>
                  <a:lnTo>
                    <a:pt x="21895" y="5711"/>
                  </a:lnTo>
                  <a:lnTo>
                    <a:pt x="21895" y="5711"/>
                  </a:lnTo>
                  <a:lnTo>
                    <a:pt x="15231" y="0"/>
                  </a:lnTo>
                  <a:lnTo>
                    <a:pt x="15231" y="0"/>
                  </a:lnTo>
                  <a:lnTo>
                    <a:pt x="0" y="14276"/>
                  </a:lnTo>
                  <a:lnTo>
                    <a:pt x="0" y="14276"/>
                  </a:lnTo>
                  <a:lnTo>
                    <a:pt x="5712" y="21890"/>
                  </a:lnTo>
                  <a:lnTo>
                    <a:pt x="5712" y="21890"/>
                  </a:lnTo>
                  <a:lnTo>
                    <a:pt x="21895" y="6662"/>
                  </a:lnTo>
                  <a:lnTo>
                    <a:pt x="22847" y="5711"/>
                  </a:lnTo>
                  <a:lnTo>
                    <a:pt x="21895" y="571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1" name="Freeform 153">
              <a:extLst>
                <a:ext uri="{FF2B5EF4-FFF2-40B4-BE49-F238E27FC236}">
                  <a16:creationId xmlns:a16="http://schemas.microsoft.com/office/drawing/2014/main" id="{42E791AE-EE2D-2E2F-E245-E538CA70AE8E}"/>
                </a:ext>
              </a:extLst>
            </p:cNvPr>
            <p:cNvSpPr/>
            <p:nvPr/>
          </p:nvSpPr>
          <p:spPr>
            <a:xfrm>
              <a:off x="4218693" y="5916001"/>
              <a:ext cx="9519" cy="9517"/>
            </a:xfrm>
            <a:custGeom>
              <a:avLst/>
              <a:gdLst>
                <a:gd name="connsiteX0" fmla="*/ 0 w 9519"/>
                <a:gd name="connsiteY0" fmla="*/ 0 h 9517"/>
                <a:gd name="connsiteX1" fmla="*/ 952 w 9519"/>
                <a:gd name="connsiteY1" fmla="*/ 9517 h 9517"/>
                <a:gd name="connsiteX2" fmla="*/ 9520 w 9519"/>
                <a:gd name="connsiteY2" fmla="*/ 1904 h 9517"/>
              </a:gdLst>
              <a:ahLst/>
              <a:cxnLst>
                <a:cxn ang="0">
                  <a:pos x="connsiteX0" y="connsiteY0"/>
                </a:cxn>
                <a:cxn ang="0">
                  <a:pos x="connsiteX1" y="connsiteY1"/>
                </a:cxn>
                <a:cxn ang="0">
                  <a:pos x="connsiteX2" y="connsiteY2"/>
                </a:cxn>
              </a:cxnLst>
              <a:rect l="l" t="t" r="r" b="b"/>
              <a:pathLst>
                <a:path w="9519" h="9517">
                  <a:moveTo>
                    <a:pt x="0" y="0"/>
                  </a:moveTo>
                  <a:lnTo>
                    <a:pt x="952" y="9517"/>
                  </a:lnTo>
                  <a:lnTo>
                    <a:pt x="952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2" name="Freeform 154">
              <a:extLst>
                <a:ext uri="{FF2B5EF4-FFF2-40B4-BE49-F238E27FC236}">
                  <a16:creationId xmlns:a16="http://schemas.microsoft.com/office/drawing/2014/main" id="{D8D07F29-3945-AEE8-4B3A-3B17D31D5B87}"/>
                </a:ext>
              </a:extLst>
            </p:cNvPr>
            <p:cNvSpPr/>
            <p:nvPr/>
          </p:nvSpPr>
          <p:spPr>
            <a:xfrm>
              <a:off x="4218693" y="5916001"/>
              <a:ext cx="9519" cy="10469"/>
            </a:xfrm>
            <a:custGeom>
              <a:avLst/>
              <a:gdLst>
                <a:gd name="connsiteX0" fmla="*/ 0 w 9519"/>
                <a:gd name="connsiteY0" fmla="*/ 0 h 10469"/>
                <a:gd name="connsiteX1" fmla="*/ 952 w 9519"/>
                <a:gd name="connsiteY1" fmla="*/ 9517 h 10469"/>
                <a:gd name="connsiteX2" fmla="*/ 952 w 9519"/>
                <a:gd name="connsiteY2" fmla="*/ 10469 h 10469"/>
                <a:gd name="connsiteX3" fmla="*/ 9520 w 9519"/>
                <a:gd name="connsiteY3" fmla="*/ 2855 h 10469"/>
                <a:gd name="connsiteX4" fmla="*/ 9520 w 9519"/>
                <a:gd name="connsiteY4" fmla="*/ 1904 h 10469"/>
                <a:gd name="connsiteX5" fmla="*/ 0 w 9519"/>
                <a:gd name="connsiteY5" fmla="*/ 0 h 10469"/>
                <a:gd name="connsiteX6" fmla="*/ 0 w 9519"/>
                <a:gd name="connsiteY6" fmla="*/ 952 h 10469"/>
                <a:gd name="connsiteX7" fmla="*/ 8568 w 9519"/>
                <a:gd name="connsiteY7" fmla="*/ 2855 h 10469"/>
                <a:gd name="connsiteX8" fmla="*/ 1904 w 9519"/>
                <a:gd name="connsiteY8" fmla="*/ 9517 h 10469"/>
                <a:gd name="connsiteX9" fmla="*/ 0 w 9519"/>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19" h="10469">
                  <a:moveTo>
                    <a:pt x="0" y="0"/>
                  </a:moveTo>
                  <a:lnTo>
                    <a:pt x="952" y="9517"/>
                  </a:lnTo>
                  <a:lnTo>
                    <a:pt x="952" y="10469"/>
                  </a:lnTo>
                  <a:lnTo>
                    <a:pt x="9520" y="2855"/>
                  </a:lnTo>
                  <a:lnTo>
                    <a:pt x="9520" y="1904"/>
                  </a:lnTo>
                  <a:lnTo>
                    <a:pt x="0" y="0"/>
                  </a:lnTo>
                  <a:lnTo>
                    <a:pt x="0" y="952"/>
                  </a:lnTo>
                  <a:lnTo>
                    <a:pt x="8568" y="2855"/>
                  </a:lnTo>
                  <a:lnTo>
                    <a:pt x="1904" y="9517"/>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3" name="Freeform 155">
              <a:extLst>
                <a:ext uri="{FF2B5EF4-FFF2-40B4-BE49-F238E27FC236}">
                  <a16:creationId xmlns:a16="http://schemas.microsoft.com/office/drawing/2014/main" id="{44899D14-1656-AEF6-E470-F8D96AE2097D}"/>
                </a:ext>
              </a:extLst>
            </p:cNvPr>
            <p:cNvSpPr/>
            <p:nvPr/>
          </p:nvSpPr>
          <p:spPr>
            <a:xfrm>
              <a:off x="4219645" y="5917905"/>
              <a:ext cx="6663" cy="6662"/>
            </a:xfrm>
            <a:custGeom>
              <a:avLst/>
              <a:gdLst>
                <a:gd name="connsiteX0" fmla="*/ 0 w 6663"/>
                <a:gd name="connsiteY0" fmla="*/ 0 h 6662"/>
                <a:gd name="connsiteX1" fmla="*/ 1904 w 6663"/>
                <a:gd name="connsiteY1" fmla="*/ 6662 h 6662"/>
                <a:gd name="connsiteX2" fmla="*/ 6664 w 6663"/>
                <a:gd name="connsiteY2" fmla="*/ 1903 h 6662"/>
              </a:gdLst>
              <a:ahLst/>
              <a:cxnLst>
                <a:cxn ang="0">
                  <a:pos x="connsiteX0" y="connsiteY0"/>
                </a:cxn>
                <a:cxn ang="0">
                  <a:pos x="connsiteX1" y="connsiteY1"/>
                </a:cxn>
                <a:cxn ang="0">
                  <a:pos x="connsiteX2" y="connsiteY2"/>
                </a:cxn>
              </a:cxnLst>
              <a:rect l="l" t="t" r="r" b="b"/>
              <a:pathLst>
                <a:path w="6663" h="6662">
                  <a:moveTo>
                    <a:pt x="0" y="0"/>
                  </a:moveTo>
                  <a:lnTo>
                    <a:pt x="1904" y="6662"/>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4" name="Freeform 156">
              <a:extLst>
                <a:ext uri="{FF2B5EF4-FFF2-40B4-BE49-F238E27FC236}">
                  <a16:creationId xmlns:a16="http://schemas.microsoft.com/office/drawing/2014/main" id="{A77775C8-189B-893B-4A0E-E111BC883150}"/>
                </a:ext>
              </a:extLst>
            </p:cNvPr>
            <p:cNvSpPr/>
            <p:nvPr/>
          </p:nvSpPr>
          <p:spPr>
            <a:xfrm>
              <a:off x="4219645" y="5916953"/>
              <a:ext cx="7615" cy="7613"/>
            </a:xfrm>
            <a:custGeom>
              <a:avLst/>
              <a:gdLst>
                <a:gd name="connsiteX0" fmla="*/ 0 w 7615"/>
                <a:gd name="connsiteY0" fmla="*/ 952 h 7613"/>
                <a:gd name="connsiteX1" fmla="*/ 0 w 7615"/>
                <a:gd name="connsiteY1" fmla="*/ 952 h 7613"/>
                <a:gd name="connsiteX2" fmla="*/ 1904 w 7615"/>
                <a:gd name="connsiteY2" fmla="*/ 7614 h 7613"/>
                <a:gd name="connsiteX3" fmla="*/ 1904 w 7615"/>
                <a:gd name="connsiteY3" fmla="*/ 7614 h 7613"/>
                <a:gd name="connsiteX4" fmla="*/ 6664 w 7615"/>
                <a:gd name="connsiteY4" fmla="*/ 2855 h 7613"/>
                <a:gd name="connsiteX5" fmla="*/ 7616 w 7615"/>
                <a:gd name="connsiteY5" fmla="*/ 2855 h 7613"/>
                <a:gd name="connsiteX6" fmla="*/ 0 w 7615"/>
                <a:gd name="connsiteY6" fmla="*/ 0 h 7613"/>
                <a:gd name="connsiteX7" fmla="*/ 0 w 7615"/>
                <a:gd name="connsiteY7" fmla="*/ 0 h 7613"/>
                <a:gd name="connsiteX8" fmla="*/ 0 w 7615"/>
                <a:gd name="connsiteY8" fmla="*/ 952 h 7613"/>
                <a:gd name="connsiteX9" fmla="*/ 0 w 7615"/>
                <a:gd name="connsiteY9" fmla="*/ 952 h 7613"/>
                <a:gd name="connsiteX10" fmla="*/ 0 w 7615"/>
                <a:gd name="connsiteY10" fmla="*/ 952 h 7613"/>
                <a:gd name="connsiteX11" fmla="*/ 5712 w 7615"/>
                <a:gd name="connsiteY11" fmla="*/ 2855 h 7613"/>
                <a:gd name="connsiteX12" fmla="*/ 1904 w 7615"/>
                <a:gd name="connsiteY12" fmla="*/ 6662 h 7613"/>
                <a:gd name="connsiteX13" fmla="*/ 952 w 7615"/>
                <a:gd name="connsiteY13" fmla="*/ 952 h 7613"/>
                <a:gd name="connsiteX14" fmla="*/ 0 w 7615"/>
                <a:gd name="connsiteY14" fmla="*/ 952 h 7613"/>
                <a:gd name="connsiteX15" fmla="*/ 0 w 7615"/>
                <a:gd name="connsiteY15"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0" y="952"/>
                  </a:moveTo>
                  <a:lnTo>
                    <a:pt x="0" y="952"/>
                  </a:lnTo>
                  <a:lnTo>
                    <a:pt x="1904" y="7614"/>
                  </a:lnTo>
                  <a:lnTo>
                    <a:pt x="1904" y="7614"/>
                  </a:lnTo>
                  <a:lnTo>
                    <a:pt x="6664" y="2855"/>
                  </a:lnTo>
                  <a:lnTo>
                    <a:pt x="7616" y="2855"/>
                  </a:lnTo>
                  <a:lnTo>
                    <a:pt x="0" y="0"/>
                  </a:lnTo>
                  <a:lnTo>
                    <a:pt x="0" y="0"/>
                  </a:lnTo>
                  <a:lnTo>
                    <a:pt x="0" y="952"/>
                  </a:lnTo>
                  <a:lnTo>
                    <a:pt x="0" y="952"/>
                  </a:lnTo>
                  <a:lnTo>
                    <a:pt x="0" y="952"/>
                  </a:lnTo>
                  <a:lnTo>
                    <a:pt x="5712" y="2855"/>
                  </a:lnTo>
                  <a:lnTo>
                    <a:pt x="1904" y="6662"/>
                  </a:lnTo>
                  <a:lnTo>
                    <a:pt x="952" y="952"/>
                  </a:lnTo>
                  <a:lnTo>
                    <a:pt x="0"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5" name="Freeform 157">
              <a:extLst>
                <a:ext uri="{FF2B5EF4-FFF2-40B4-BE49-F238E27FC236}">
                  <a16:creationId xmlns:a16="http://schemas.microsoft.com/office/drawing/2014/main" id="{E35B6181-5AC4-E54C-0C66-EA77A91DC13C}"/>
                </a:ext>
              </a:extLst>
            </p:cNvPr>
            <p:cNvSpPr/>
            <p:nvPr/>
          </p:nvSpPr>
          <p:spPr>
            <a:xfrm>
              <a:off x="4207269" y="5905532"/>
              <a:ext cx="17135" cy="16179"/>
            </a:xfrm>
            <a:custGeom>
              <a:avLst/>
              <a:gdLst>
                <a:gd name="connsiteX0" fmla="*/ 16184 w 17135"/>
                <a:gd name="connsiteY0" fmla="*/ 0 h 16179"/>
                <a:gd name="connsiteX1" fmla="*/ 0 w 17135"/>
                <a:gd name="connsiteY1" fmla="*/ 15228 h 16179"/>
                <a:gd name="connsiteX2" fmla="*/ 0 w 17135"/>
                <a:gd name="connsiteY2" fmla="*/ 16180 h 16179"/>
                <a:gd name="connsiteX3" fmla="*/ 1904 w 17135"/>
                <a:gd name="connsiteY3" fmla="*/ 16180 h 16179"/>
                <a:gd name="connsiteX4" fmla="*/ 17136 w 17135"/>
                <a:gd name="connsiteY4" fmla="*/ 952 h 16179"/>
                <a:gd name="connsiteX5" fmla="*/ 17136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6184" y="0"/>
                  </a:moveTo>
                  <a:lnTo>
                    <a:pt x="0" y="15228"/>
                  </a:lnTo>
                  <a:lnTo>
                    <a:pt x="0" y="16180"/>
                  </a:lnTo>
                  <a:lnTo>
                    <a:pt x="1904" y="16180"/>
                  </a:lnTo>
                  <a:lnTo>
                    <a:pt x="17136" y="952"/>
                  </a:lnTo>
                  <a:lnTo>
                    <a:pt x="1713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6" name="Freeform 158">
              <a:extLst>
                <a:ext uri="{FF2B5EF4-FFF2-40B4-BE49-F238E27FC236}">
                  <a16:creationId xmlns:a16="http://schemas.microsoft.com/office/drawing/2014/main" id="{06A65360-0A49-2D62-19E7-718835DC02BB}"/>
                </a:ext>
              </a:extLst>
            </p:cNvPr>
            <p:cNvSpPr/>
            <p:nvPr/>
          </p:nvSpPr>
          <p:spPr>
            <a:xfrm>
              <a:off x="4207269" y="5905532"/>
              <a:ext cx="18087" cy="17131"/>
            </a:xfrm>
            <a:custGeom>
              <a:avLst/>
              <a:gdLst>
                <a:gd name="connsiteX0" fmla="*/ 16184 w 18087"/>
                <a:gd name="connsiteY0" fmla="*/ 0 h 17131"/>
                <a:gd name="connsiteX1" fmla="*/ 16184 w 18087"/>
                <a:gd name="connsiteY1" fmla="*/ 0 h 17131"/>
                <a:gd name="connsiteX2" fmla="*/ 0 w 18087"/>
                <a:gd name="connsiteY2" fmla="*/ 15228 h 17131"/>
                <a:gd name="connsiteX3" fmla="*/ 0 w 18087"/>
                <a:gd name="connsiteY3" fmla="*/ 15228 h 17131"/>
                <a:gd name="connsiteX4" fmla="*/ 0 w 18087"/>
                <a:gd name="connsiteY4" fmla="*/ 16180 h 17131"/>
                <a:gd name="connsiteX5" fmla="*/ 0 w 18087"/>
                <a:gd name="connsiteY5" fmla="*/ 16180 h 17131"/>
                <a:gd name="connsiteX6" fmla="*/ 1904 w 18087"/>
                <a:gd name="connsiteY6" fmla="*/ 17132 h 17131"/>
                <a:gd name="connsiteX7" fmla="*/ 1904 w 18087"/>
                <a:gd name="connsiteY7" fmla="*/ 17132 h 17131"/>
                <a:gd name="connsiteX8" fmla="*/ 18087 w 18087"/>
                <a:gd name="connsiteY8" fmla="*/ 1904 h 17131"/>
                <a:gd name="connsiteX9" fmla="*/ 18087 w 18087"/>
                <a:gd name="connsiteY9" fmla="*/ 1904 h 17131"/>
                <a:gd name="connsiteX10" fmla="*/ 18087 w 18087"/>
                <a:gd name="connsiteY10" fmla="*/ 0 h 17131"/>
                <a:gd name="connsiteX11" fmla="*/ 18087 w 18087"/>
                <a:gd name="connsiteY11" fmla="*/ 0 h 17131"/>
                <a:gd name="connsiteX12" fmla="*/ 16184 w 18087"/>
                <a:gd name="connsiteY12" fmla="*/ 0 h 17131"/>
                <a:gd name="connsiteX13" fmla="*/ 16184 w 18087"/>
                <a:gd name="connsiteY13" fmla="*/ 0 h 17131"/>
                <a:gd name="connsiteX14" fmla="*/ 16184 w 18087"/>
                <a:gd name="connsiteY14" fmla="*/ 0 h 17131"/>
                <a:gd name="connsiteX15" fmla="*/ 16184 w 18087"/>
                <a:gd name="connsiteY15" fmla="*/ 0 h 17131"/>
                <a:gd name="connsiteX16" fmla="*/ 16184 w 18087"/>
                <a:gd name="connsiteY16" fmla="*/ 0 h 17131"/>
                <a:gd name="connsiteX17" fmla="*/ 17136 w 18087"/>
                <a:gd name="connsiteY17" fmla="*/ 0 h 17131"/>
                <a:gd name="connsiteX18" fmla="*/ 17136 w 18087"/>
                <a:gd name="connsiteY18" fmla="*/ 952 h 17131"/>
                <a:gd name="connsiteX19" fmla="*/ 1904 w 18087"/>
                <a:gd name="connsiteY19" fmla="*/ 16180 h 17131"/>
                <a:gd name="connsiteX20" fmla="*/ 952 w 18087"/>
                <a:gd name="connsiteY20" fmla="*/ 16180 h 17131"/>
                <a:gd name="connsiteX21" fmla="*/ 952 w 18087"/>
                <a:gd name="connsiteY21" fmla="*/ 15228 h 17131"/>
                <a:gd name="connsiteX22" fmla="*/ 16184 w 18087"/>
                <a:gd name="connsiteY22" fmla="*/ 0 h 17131"/>
                <a:gd name="connsiteX23" fmla="*/ 16184 w 18087"/>
                <a:gd name="connsiteY23" fmla="*/ 0 h 17131"/>
                <a:gd name="connsiteX24" fmla="*/ 1618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6184" y="0"/>
                  </a:moveTo>
                  <a:lnTo>
                    <a:pt x="16184" y="0"/>
                  </a:lnTo>
                  <a:lnTo>
                    <a:pt x="0" y="15228"/>
                  </a:lnTo>
                  <a:lnTo>
                    <a:pt x="0" y="15228"/>
                  </a:lnTo>
                  <a:lnTo>
                    <a:pt x="0" y="16180"/>
                  </a:lnTo>
                  <a:lnTo>
                    <a:pt x="0" y="16180"/>
                  </a:lnTo>
                  <a:lnTo>
                    <a:pt x="1904" y="17132"/>
                  </a:lnTo>
                  <a:lnTo>
                    <a:pt x="1904" y="17132"/>
                  </a:lnTo>
                  <a:lnTo>
                    <a:pt x="18087" y="1904"/>
                  </a:lnTo>
                  <a:lnTo>
                    <a:pt x="18087" y="1904"/>
                  </a:lnTo>
                  <a:lnTo>
                    <a:pt x="18087" y="0"/>
                  </a:lnTo>
                  <a:lnTo>
                    <a:pt x="18087" y="0"/>
                  </a:lnTo>
                  <a:lnTo>
                    <a:pt x="16184" y="0"/>
                  </a:lnTo>
                  <a:lnTo>
                    <a:pt x="16184" y="0"/>
                  </a:lnTo>
                  <a:lnTo>
                    <a:pt x="16184" y="0"/>
                  </a:lnTo>
                  <a:lnTo>
                    <a:pt x="16184" y="0"/>
                  </a:lnTo>
                  <a:lnTo>
                    <a:pt x="16184" y="0"/>
                  </a:lnTo>
                  <a:lnTo>
                    <a:pt x="17136" y="0"/>
                  </a:lnTo>
                  <a:lnTo>
                    <a:pt x="17136" y="952"/>
                  </a:lnTo>
                  <a:lnTo>
                    <a:pt x="1904" y="16180"/>
                  </a:lnTo>
                  <a:lnTo>
                    <a:pt x="952" y="16180"/>
                  </a:lnTo>
                  <a:lnTo>
                    <a:pt x="952" y="15228"/>
                  </a:lnTo>
                  <a:lnTo>
                    <a:pt x="16184" y="0"/>
                  </a:lnTo>
                  <a:lnTo>
                    <a:pt x="16184" y="0"/>
                  </a:lnTo>
                  <a:lnTo>
                    <a:pt x="1618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7" name="Freeform 159">
              <a:extLst>
                <a:ext uri="{FF2B5EF4-FFF2-40B4-BE49-F238E27FC236}">
                  <a16:creationId xmlns:a16="http://schemas.microsoft.com/office/drawing/2014/main" id="{D1B04A6F-426B-5E8F-58EA-B6ADEF215FF0}"/>
                </a:ext>
              </a:extLst>
            </p:cNvPr>
            <p:cNvSpPr/>
            <p:nvPr/>
          </p:nvSpPr>
          <p:spPr>
            <a:xfrm>
              <a:off x="4215837" y="5914098"/>
              <a:ext cx="18087" cy="17131"/>
            </a:xfrm>
            <a:custGeom>
              <a:avLst/>
              <a:gdLst>
                <a:gd name="connsiteX0" fmla="*/ 16184 w 18087"/>
                <a:gd name="connsiteY0" fmla="*/ 0 h 17131"/>
                <a:gd name="connsiteX1" fmla="*/ 0 w 18087"/>
                <a:gd name="connsiteY1" fmla="*/ 16180 h 17131"/>
                <a:gd name="connsiteX2" fmla="*/ 0 w 18087"/>
                <a:gd name="connsiteY2" fmla="*/ 17131 h 17131"/>
                <a:gd name="connsiteX3" fmla="*/ 952 w 18087"/>
                <a:gd name="connsiteY3" fmla="*/ 17131 h 17131"/>
                <a:gd name="connsiteX4" fmla="*/ 18088 w 18087"/>
                <a:gd name="connsiteY4" fmla="*/ 1903 h 17131"/>
                <a:gd name="connsiteX5" fmla="*/ 18088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16184" y="0"/>
                  </a:moveTo>
                  <a:lnTo>
                    <a:pt x="0" y="16180"/>
                  </a:lnTo>
                  <a:lnTo>
                    <a:pt x="0" y="17131"/>
                  </a:lnTo>
                  <a:lnTo>
                    <a:pt x="952" y="17131"/>
                  </a:lnTo>
                  <a:lnTo>
                    <a:pt x="18088" y="1903"/>
                  </a:lnTo>
                  <a:lnTo>
                    <a:pt x="1808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8" name="Freeform 160">
              <a:extLst>
                <a:ext uri="{FF2B5EF4-FFF2-40B4-BE49-F238E27FC236}">
                  <a16:creationId xmlns:a16="http://schemas.microsoft.com/office/drawing/2014/main" id="{E249FF27-B858-E165-231D-ADDC1F8D2A93}"/>
                </a:ext>
              </a:extLst>
            </p:cNvPr>
            <p:cNvSpPr/>
            <p:nvPr/>
          </p:nvSpPr>
          <p:spPr>
            <a:xfrm>
              <a:off x="4214885" y="5914098"/>
              <a:ext cx="19039" cy="18083"/>
            </a:xfrm>
            <a:custGeom>
              <a:avLst/>
              <a:gdLst>
                <a:gd name="connsiteX0" fmla="*/ 17135 w 19039"/>
                <a:gd name="connsiteY0" fmla="*/ 0 h 18083"/>
                <a:gd name="connsiteX1" fmla="*/ 17135 w 19039"/>
                <a:gd name="connsiteY1" fmla="*/ 0 h 18083"/>
                <a:gd name="connsiteX2" fmla="*/ 952 w 19039"/>
                <a:gd name="connsiteY2" fmla="*/ 15228 h 18083"/>
                <a:gd name="connsiteX3" fmla="*/ 0 w 19039"/>
                <a:gd name="connsiteY3" fmla="*/ 16180 h 18083"/>
                <a:gd name="connsiteX4" fmla="*/ 952 w 19039"/>
                <a:gd name="connsiteY4" fmla="*/ 17131 h 18083"/>
                <a:gd name="connsiteX5" fmla="*/ 952 w 19039"/>
                <a:gd name="connsiteY5" fmla="*/ 17131 h 18083"/>
                <a:gd name="connsiteX6" fmla="*/ 1904 w 19039"/>
                <a:gd name="connsiteY6" fmla="*/ 18083 h 18083"/>
                <a:gd name="connsiteX7" fmla="*/ 1904 w 19039"/>
                <a:gd name="connsiteY7" fmla="*/ 18083 h 18083"/>
                <a:gd name="connsiteX8" fmla="*/ 19039 w 19039"/>
                <a:gd name="connsiteY8" fmla="*/ 1903 h 18083"/>
                <a:gd name="connsiteX9" fmla="*/ 19039 w 19039"/>
                <a:gd name="connsiteY9" fmla="*/ 1903 h 18083"/>
                <a:gd name="connsiteX10" fmla="*/ 19039 w 19039"/>
                <a:gd name="connsiteY10" fmla="*/ 0 h 18083"/>
                <a:gd name="connsiteX11" fmla="*/ 19039 w 19039"/>
                <a:gd name="connsiteY11" fmla="*/ 0 h 18083"/>
                <a:gd name="connsiteX12" fmla="*/ 17135 w 19039"/>
                <a:gd name="connsiteY12" fmla="*/ 0 h 18083"/>
                <a:gd name="connsiteX13" fmla="*/ 17135 w 19039"/>
                <a:gd name="connsiteY13" fmla="*/ 0 h 18083"/>
                <a:gd name="connsiteX14" fmla="*/ 17135 w 19039"/>
                <a:gd name="connsiteY14" fmla="*/ 0 h 18083"/>
                <a:gd name="connsiteX15" fmla="*/ 17135 w 19039"/>
                <a:gd name="connsiteY15" fmla="*/ 0 h 18083"/>
                <a:gd name="connsiteX16" fmla="*/ 17135 w 19039"/>
                <a:gd name="connsiteY16" fmla="*/ 0 h 18083"/>
                <a:gd name="connsiteX17" fmla="*/ 18087 w 19039"/>
                <a:gd name="connsiteY17" fmla="*/ 0 h 18083"/>
                <a:gd name="connsiteX18" fmla="*/ 18087 w 19039"/>
                <a:gd name="connsiteY18" fmla="*/ 952 h 18083"/>
                <a:gd name="connsiteX19" fmla="*/ 1904 w 19039"/>
                <a:gd name="connsiteY19" fmla="*/ 17131 h 18083"/>
                <a:gd name="connsiteX20" fmla="*/ 952 w 19039"/>
                <a:gd name="connsiteY20" fmla="*/ 17131 h 18083"/>
                <a:gd name="connsiteX21" fmla="*/ 952 w 19039"/>
                <a:gd name="connsiteY21" fmla="*/ 16180 h 18083"/>
                <a:gd name="connsiteX22" fmla="*/ 18087 w 19039"/>
                <a:gd name="connsiteY22" fmla="*/ 0 h 18083"/>
                <a:gd name="connsiteX23" fmla="*/ 17135 w 19039"/>
                <a:gd name="connsiteY23" fmla="*/ 0 h 18083"/>
                <a:gd name="connsiteX24" fmla="*/ 17135 w 19039"/>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039" h="18083">
                  <a:moveTo>
                    <a:pt x="17135" y="0"/>
                  </a:moveTo>
                  <a:lnTo>
                    <a:pt x="17135" y="0"/>
                  </a:lnTo>
                  <a:lnTo>
                    <a:pt x="952" y="15228"/>
                  </a:lnTo>
                  <a:lnTo>
                    <a:pt x="0" y="16180"/>
                  </a:lnTo>
                  <a:lnTo>
                    <a:pt x="952" y="17131"/>
                  </a:lnTo>
                  <a:lnTo>
                    <a:pt x="952" y="17131"/>
                  </a:lnTo>
                  <a:lnTo>
                    <a:pt x="1904" y="18083"/>
                  </a:lnTo>
                  <a:lnTo>
                    <a:pt x="1904" y="18083"/>
                  </a:lnTo>
                  <a:lnTo>
                    <a:pt x="19039" y="1903"/>
                  </a:lnTo>
                  <a:lnTo>
                    <a:pt x="19039" y="1903"/>
                  </a:lnTo>
                  <a:lnTo>
                    <a:pt x="19039" y="0"/>
                  </a:lnTo>
                  <a:lnTo>
                    <a:pt x="19039" y="0"/>
                  </a:lnTo>
                  <a:lnTo>
                    <a:pt x="17135" y="0"/>
                  </a:lnTo>
                  <a:lnTo>
                    <a:pt x="17135" y="0"/>
                  </a:lnTo>
                  <a:lnTo>
                    <a:pt x="17135" y="0"/>
                  </a:lnTo>
                  <a:lnTo>
                    <a:pt x="17135" y="0"/>
                  </a:lnTo>
                  <a:lnTo>
                    <a:pt x="17135" y="0"/>
                  </a:lnTo>
                  <a:lnTo>
                    <a:pt x="18087" y="0"/>
                  </a:lnTo>
                  <a:lnTo>
                    <a:pt x="18087" y="952"/>
                  </a:lnTo>
                  <a:lnTo>
                    <a:pt x="1904" y="17131"/>
                  </a:lnTo>
                  <a:lnTo>
                    <a:pt x="952" y="17131"/>
                  </a:lnTo>
                  <a:lnTo>
                    <a:pt x="952" y="16180"/>
                  </a:lnTo>
                  <a:lnTo>
                    <a:pt x="18087" y="0"/>
                  </a:lnTo>
                  <a:lnTo>
                    <a:pt x="17135" y="0"/>
                  </a:lnTo>
                  <a:lnTo>
                    <a:pt x="17135"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9" name="Freeform 161">
              <a:extLst>
                <a:ext uri="{FF2B5EF4-FFF2-40B4-BE49-F238E27FC236}">
                  <a16:creationId xmlns:a16="http://schemas.microsoft.com/office/drawing/2014/main" id="{9623135D-107C-D870-3322-7967A96C4668}"/>
                </a:ext>
              </a:extLst>
            </p:cNvPr>
            <p:cNvSpPr/>
            <p:nvPr/>
          </p:nvSpPr>
          <p:spPr>
            <a:xfrm>
              <a:off x="4209173" y="5907436"/>
              <a:ext cx="16183" cy="15227"/>
            </a:xfrm>
            <a:custGeom>
              <a:avLst/>
              <a:gdLst>
                <a:gd name="connsiteX0" fmla="*/ 15232 w 16183"/>
                <a:gd name="connsiteY0" fmla="*/ 0 h 15227"/>
                <a:gd name="connsiteX1" fmla="*/ 0 w 16183"/>
                <a:gd name="connsiteY1" fmla="*/ 14276 h 15227"/>
                <a:gd name="connsiteX2" fmla="*/ 0 w 16183"/>
                <a:gd name="connsiteY2" fmla="*/ 15228 h 15227"/>
                <a:gd name="connsiteX3" fmla="*/ 952 w 16183"/>
                <a:gd name="connsiteY3" fmla="*/ 15228 h 15227"/>
                <a:gd name="connsiteX4" fmla="*/ 16183 w 16183"/>
                <a:gd name="connsiteY4" fmla="*/ 952 h 15227"/>
                <a:gd name="connsiteX5" fmla="*/ 16183 w 16183"/>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3" h="15227">
                  <a:moveTo>
                    <a:pt x="15232" y="0"/>
                  </a:moveTo>
                  <a:lnTo>
                    <a:pt x="0" y="14276"/>
                  </a:lnTo>
                  <a:lnTo>
                    <a:pt x="0" y="15228"/>
                  </a:lnTo>
                  <a:lnTo>
                    <a:pt x="952" y="15228"/>
                  </a:lnTo>
                  <a:lnTo>
                    <a:pt x="16183" y="952"/>
                  </a:lnTo>
                  <a:lnTo>
                    <a:pt x="16183"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0" name="Freeform 162">
              <a:extLst>
                <a:ext uri="{FF2B5EF4-FFF2-40B4-BE49-F238E27FC236}">
                  <a16:creationId xmlns:a16="http://schemas.microsoft.com/office/drawing/2014/main" id="{67398489-7D59-7008-53BC-988FA9E0FFFA}"/>
                </a:ext>
              </a:extLst>
            </p:cNvPr>
            <p:cNvSpPr/>
            <p:nvPr/>
          </p:nvSpPr>
          <p:spPr>
            <a:xfrm>
              <a:off x="4209173" y="5906484"/>
              <a:ext cx="17135" cy="17131"/>
            </a:xfrm>
            <a:custGeom>
              <a:avLst/>
              <a:gdLst>
                <a:gd name="connsiteX0" fmla="*/ 15232 w 17135"/>
                <a:gd name="connsiteY0" fmla="*/ 952 h 17131"/>
                <a:gd name="connsiteX1" fmla="*/ 15232 w 17135"/>
                <a:gd name="connsiteY1" fmla="*/ 952 h 17131"/>
                <a:gd name="connsiteX2" fmla="*/ 0 w 17135"/>
                <a:gd name="connsiteY2" fmla="*/ 15228 h 17131"/>
                <a:gd name="connsiteX3" fmla="*/ 0 w 17135"/>
                <a:gd name="connsiteY3" fmla="*/ 15228 h 17131"/>
                <a:gd name="connsiteX4" fmla="*/ 0 w 17135"/>
                <a:gd name="connsiteY4" fmla="*/ 16180 h 17131"/>
                <a:gd name="connsiteX5" fmla="*/ 0 w 17135"/>
                <a:gd name="connsiteY5" fmla="*/ 17132 h 17131"/>
                <a:gd name="connsiteX6" fmla="*/ 952 w 17135"/>
                <a:gd name="connsiteY6" fmla="*/ 17132 h 17131"/>
                <a:gd name="connsiteX7" fmla="*/ 1904 w 17135"/>
                <a:gd name="connsiteY7" fmla="*/ 17132 h 17131"/>
                <a:gd name="connsiteX8" fmla="*/ 17135 w 17135"/>
                <a:gd name="connsiteY8" fmla="*/ 1904 h 17131"/>
                <a:gd name="connsiteX9" fmla="*/ 17135 w 17135"/>
                <a:gd name="connsiteY9" fmla="*/ 1904 h 17131"/>
                <a:gd name="connsiteX10" fmla="*/ 17135 w 17135"/>
                <a:gd name="connsiteY10" fmla="*/ 952 h 17131"/>
                <a:gd name="connsiteX11" fmla="*/ 17135 w 17135"/>
                <a:gd name="connsiteY11" fmla="*/ 952 h 17131"/>
                <a:gd name="connsiteX12" fmla="*/ 15232 w 17135"/>
                <a:gd name="connsiteY12" fmla="*/ 0 h 17131"/>
                <a:gd name="connsiteX13" fmla="*/ 15232 w 17135"/>
                <a:gd name="connsiteY13" fmla="*/ 0 h 17131"/>
                <a:gd name="connsiteX14" fmla="*/ 15232 w 17135"/>
                <a:gd name="connsiteY14" fmla="*/ 952 h 17131"/>
                <a:gd name="connsiteX15" fmla="*/ 15232 w 17135"/>
                <a:gd name="connsiteY15" fmla="*/ 952 h 17131"/>
                <a:gd name="connsiteX16" fmla="*/ 15232 w 17135"/>
                <a:gd name="connsiteY16" fmla="*/ 952 h 17131"/>
                <a:gd name="connsiteX17" fmla="*/ 16183 w 17135"/>
                <a:gd name="connsiteY17" fmla="*/ 952 h 17131"/>
                <a:gd name="connsiteX18" fmla="*/ 16183 w 17135"/>
                <a:gd name="connsiteY18" fmla="*/ 1904 h 17131"/>
                <a:gd name="connsiteX19" fmla="*/ 952 w 17135"/>
                <a:gd name="connsiteY19" fmla="*/ 16180 h 17131"/>
                <a:gd name="connsiteX20" fmla="*/ 0 w 17135"/>
                <a:gd name="connsiteY20" fmla="*/ 16180 h 17131"/>
                <a:gd name="connsiteX21" fmla="*/ 0 w 17135"/>
                <a:gd name="connsiteY21" fmla="*/ 15228 h 17131"/>
                <a:gd name="connsiteX22" fmla="*/ 15232 w 17135"/>
                <a:gd name="connsiteY22" fmla="*/ 952 h 17131"/>
                <a:gd name="connsiteX23" fmla="*/ 15232 w 17135"/>
                <a:gd name="connsiteY23" fmla="*/ 952 h 17131"/>
                <a:gd name="connsiteX24" fmla="*/ 15232 w 17135"/>
                <a:gd name="connsiteY24" fmla="*/ 952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5232" y="952"/>
                  </a:moveTo>
                  <a:lnTo>
                    <a:pt x="15232" y="952"/>
                  </a:lnTo>
                  <a:lnTo>
                    <a:pt x="0" y="15228"/>
                  </a:lnTo>
                  <a:lnTo>
                    <a:pt x="0" y="15228"/>
                  </a:lnTo>
                  <a:lnTo>
                    <a:pt x="0" y="16180"/>
                  </a:lnTo>
                  <a:lnTo>
                    <a:pt x="0" y="17132"/>
                  </a:lnTo>
                  <a:lnTo>
                    <a:pt x="952" y="17132"/>
                  </a:lnTo>
                  <a:lnTo>
                    <a:pt x="1904" y="17132"/>
                  </a:lnTo>
                  <a:lnTo>
                    <a:pt x="17135" y="1904"/>
                  </a:lnTo>
                  <a:lnTo>
                    <a:pt x="17135" y="1904"/>
                  </a:lnTo>
                  <a:lnTo>
                    <a:pt x="17135" y="952"/>
                  </a:lnTo>
                  <a:lnTo>
                    <a:pt x="17135" y="952"/>
                  </a:lnTo>
                  <a:lnTo>
                    <a:pt x="15232" y="0"/>
                  </a:lnTo>
                  <a:lnTo>
                    <a:pt x="15232" y="0"/>
                  </a:lnTo>
                  <a:lnTo>
                    <a:pt x="15232" y="952"/>
                  </a:lnTo>
                  <a:lnTo>
                    <a:pt x="15232" y="952"/>
                  </a:lnTo>
                  <a:lnTo>
                    <a:pt x="15232" y="952"/>
                  </a:lnTo>
                  <a:lnTo>
                    <a:pt x="16183" y="952"/>
                  </a:lnTo>
                  <a:lnTo>
                    <a:pt x="16183" y="1904"/>
                  </a:lnTo>
                  <a:lnTo>
                    <a:pt x="952" y="16180"/>
                  </a:lnTo>
                  <a:lnTo>
                    <a:pt x="0" y="16180"/>
                  </a:lnTo>
                  <a:lnTo>
                    <a:pt x="0" y="15228"/>
                  </a:lnTo>
                  <a:lnTo>
                    <a:pt x="15232" y="952"/>
                  </a:lnTo>
                  <a:lnTo>
                    <a:pt x="15232" y="952"/>
                  </a:lnTo>
                  <a:lnTo>
                    <a:pt x="1523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1" name="Freeform 163">
              <a:extLst>
                <a:ext uri="{FF2B5EF4-FFF2-40B4-BE49-F238E27FC236}">
                  <a16:creationId xmlns:a16="http://schemas.microsoft.com/office/drawing/2014/main" id="{84A78938-F59E-F219-52E6-B79408567292}"/>
                </a:ext>
              </a:extLst>
            </p:cNvPr>
            <p:cNvSpPr/>
            <p:nvPr/>
          </p:nvSpPr>
          <p:spPr>
            <a:xfrm>
              <a:off x="4207269" y="5904580"/>
              <a:ext cx="10471" cy="10468"/>
            </a:xfrm>
            <a:custGeom>
              <a:avLst/>
              <a:gdLst>
                <a:gd name="connsiteX0" fmla="*/ 0 w 10471"/>
                <a:gd name="connsiteY0" fmla="*/ 3807 h 10468"/>
                <a:gd name="connsiteX1" fmla="*/ 5712 w 10471"/>
                <a:gd name="connsiteY1" fmla="*/ 10469 h 10468"/>
                <a:gd name="connsiteX2" fmla="*/ 10472 w 10471"/>
                <a:gd name="connsiteY2" fmla="*/ 6662 h 10468"/>
                <a:gd name="connsiteX3" fmla="*/ 3808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0" y="3807"/>
                  </a:moveTo>
                  <a:lnTo>
                    <a:pt x="5712" y="10469"/>
                  </a:lnTo>
                  <a:lnTo>
                    <a:pt x="10472" y="6662"/>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2" name="Freeform 164">
              <a:extLst>
                <a:ext uri="{FF2B5EF4-FFF2-40B4-BE49-F238E27FC236}">
                  <a16:creationId xmlns:a16="http://schemas.microsoft.com/office/drawing/2014/main" id="{C143F76A-1E39-B50A-532B-A08D2F2C034B}"/>
                </a:ext>
              </a:extLst>
            </p:cNvPr>
            <p:cNvSpPr/>
            <p:nvPr/>
          </p:nvSpPr>
          <p:spPr>
            <a:xfrm>
              <a:off x="4207269" y="5904580"/>
              <a:ext cx="10471" cy="11420"/>
            </a:xfrm>
            <a:custGeom>
              <a:avLst/>
              <a:gdLst>
                <a:gd name="connsiteX0" fmla="*/ 0 w 10471"/>
                <a:gd name="connsiteY0" fmla="*/ 3807 h 11420"/>
                <a:gd name="connsiteX1" fmla="*/ 5712 w 10471"/>
                <a:gd name="connsiteY1" fmla="*/ 10469 h 11420"/>
                <a:gd name="connsiteX2" fmla="*/ 5712 w 10471"/>
                <a:gd name="connsiteY2" fmla="*/ 11421 h 11420"/>
                <a:gd name="connsiteX3" fmla="*/ 10472 w 10471"/>
                <a:gd name="connsiteY3" fmla="*/ 6662 h 11420"/>
                <a:gd name="connsiteX4" fmla="*/ 10472 w 10471"/>
                <a:gd name="connsiteY4" fmla="*/ 6662 h 11420"/>
                <a:gd name="connsiteX5" fmla="*/ 3808 w 10471"/>
                <a:gd name="connsiteY5" fmla="*/ 0 h 11420"/>
                <a:gd name="connsiteX6" fmla="*/ 3808 w 10471"/>
                <a:gd name="connsiteY6" fmla="*/ 0 h 11420"/>
                <a:gd name="connsiteX7" fmla="*/ 0 w 10471"/>
                <a:gd name="connsiteY7" fmla="*/ 3807 h 11420"/>
                <a:gd name="connsiteX8" fmla="*/ 0 w 10471"/>
                <a:gd name="connsiteY8" fmla="*/ 3807 h 11420"/>
                <a:gd name="connsiteX9" fmla="*/ 3808 w 10471"/>
                <a:gd name="connsiteY9" fmla="*/ 952 h 11420"/>
                <a:gd name="connsiteX10" fmla="*/ 9520 w 10471"/>
                <a:gd name="connsiteY10" fmla="*/ 6662 h 11420"/>
                <a:gd name="connsiteX11" fmla="*/ 5712 w 10471"/>
                <a:gd name="connsiteY11" fmla="*/ 10469 h 11420"/>
                <a:gd name="connsiteX12" fmla="*/ 0 w 10471"/>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71" h="11420">
                  <a:moveTo>
                    <a:pt x="0" y="3807"/>
                  </a:moveTo>
                  <a:lnTo>
                    <a:pt x="5712" y="10469"/>
                  </a:lnTo>
                  <a:lnTo>
                    <a:pt x="5712" y="11421"/>
                  </a:lnTo>
                  <a:lnTo>
                    <a:pt x="10472" y="6662"/>
                  </a:lnTo>
                  <a:lnTo>
                    <a:pt x="10472" y="6662"/>
                  </a:lnTo>
                  <a:lnTo>
                    <a:pt x="3808" y="0"/>
                  </a:lnTo>
                  <a:lnTo>
                    <a:pt x="3808" y="0"/>
                  </a:lnTo>
                  <a:lnTo>
                    <a:pt x="0" y="3807"/>
                  </a:lnTo>
                  <a:lnTo>
                    <a:pt x="0" y="3807"/>
                  </a:lnTo>
                  <a:lnTo>
                    <a:pt x="3808" y="952"/>
                  </a:lnTo>
                  <a:lnTo>
                    <a:pt x="9520" y="6662"/>
                  </a:lnTo>
                  <a:lnTo>
                    <a:pt x="5712" y="10469"/>
                  </a:lnTo>
                  <a:lnTo>
                    <a:pt x="0"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3" name="Freeform 165">
              <a:extLst>
                <a:ext uri="{FF2B5EF4-FFF2-40B4-BE49-F238E27FC236}">
                  <a16:creationId xmlns:a16="http://schemas.microsoft.com/office/drawing/2014/main" id="{775845F6-5B03-A5D8-61AD-5EE7C3597D2C}"/>
                </a:ext>
              </a:extLst>
            </p:cNvPr>
            <p:cNvSpPr/>
            <p:nvPr/>
          </p:nvSpPr>
          <p:spPr>
            <a:xfrm>
              <a:off x="4204414" y="5901725"/>
              <a:ext cx="6663" cy="6662"/>
            </a:xfrm>
            <a:custGeom>
              <a:avLst/>
              <a:gdLst>
                <a:gd name="connsiteX0" fmla="*/ 4760 w 6663"/>
                <a:gd name="connsiteY0" fmla="*/ 0 h 6662"/>
                <a:gd name="connsiteX1" fmla="*/ 3808 w 6663"/>
                <a:gd name="connsiteY1" fmla="*/ 952 h 6662"/>
                <a:gd name="connsiteX2" fmla="*/ 4760 w 6663"/>
                <a:gd name="connsiteY2" fmla="*/ 1904 h 6662"/>
                <a:gd name="connsiteX3" fmla="*/ 3808 w 6663"/>
                <a:gd name="connsiteY3" fmla="*/ 2855 h 6662"/>
                <a:gd name="connsiteX4" fmla="*/ 2856 w 6663"/>
                <a:gd name="connsiteY4" fmla="*/ 1904 h 6662"/>
                <a:gd name="connsiteX5" fmla="*/ 1904 w 6663"/>
                <a:gd name="connsiteY5" fmla="*/ 2855 h 6662"/>
                <a:gd name="connsiteX6" fmla="*/ 2856 w 6663"/>
                <a:gd name="connsiteY6" fmla="*/ 3807 h 6662"/>
                <a:gd name="connsiteX7" fmla="*/ 1904 w 6663"/>
                <a:gd name="connsiteY7" fmla="*/ 4759 h 6662"/>
                <a:gd name="connsiteX8" fmla="*/ 952 w 6663"/>
                <a:gd name="connsiteY8" fmla="*/ 3807 h 6662"/>
                <a:gd name="connsiteX9" fmla="*/ 0 w 6663"/>
                <a:gd name="connsiteY9" fmla="*/ 4759 h 6662"/>
                <a:gd name="connsiteX10" fmla="*/ 1904 w 6663"/>
                <a:gd name="connsiteY10" fmla="*/ 6662 h 6662"/>
                <a:gd name="connsiteX11" fmla="*/ 2856 w 6663"/>
                <a:gd name="connsiteY11" fmla="*/ 6662 h 6662"/>
                <a:gd name="connsiteX12" fmla="*/ 6664 w 6663"/>
                <a:gd name="connsiteY12" fmla="*/ 2855 h 6662"/>
                <a:gd name="connsiteX13" fmla="*/ 6664 w 6663"/>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4760" y="0"/>
                  </a:moveTo>
                  <a:lnTo>
                    <a:pt x="3808" y="952"/>
                  </a:lnTo>
                  <a:lnTo>
                    <a:pt x="4760" y="1904"/>
                  </a:lnTo>
                  <a:lnTo>
                    <a:pt x="3808" y="2855"/>
                  </a:lnTo>
                  <a:lnTo>
                    <a:pt x="2856" y="1904"/>
                  </a:lnTo>
                  <a:lnTo>
                    <a:pt x="1904" y="2855"/>
                  </a:lnTo>
                  <a:lnTo>
                    <a:pt x="2856" y="3807"/>
                  </a:lnTo>
                  <a:lnTo>
                    <a:pt x="1904" y="4759"/>
                  </a:lnTo>
                  <a:lnTo>
                    <a:pt x="952" y="3807"/>
                  </a:lnTo>
                  <a:lnTo>
                    <a:pt x="0" y="4759"/>
                  </a:lnTo>
                  <a:lnTo>
                    <a:pt x="1904" y="6662"/>
                  </a:lnTo>
                  <a:lnTo>
                    <a:pt x="2856" y="6662"/>
                  </a:lnTo>
                  <a:lnTo>
                    <a:pt x="6664" y="2855"/>
                  </a:lnTo>
                  <a:lnTo>
                    <a:pt x="6664"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4" name="Freeform 166">
              <a:extLst>
                <a:ext uri="{FF2B5EF4-FFF2-40B4-BE49-F238E27FC236}">
                  <a16:creationId xmlns:a16="http://schemas.microsoft.com/office/drawing/2014/main" id="{A069C576-1C81-3943-79A0-3F13AB6A66EA}"/>
                </a:ext>
              </a:extLst>
            </p:cNvPr>
            <p:cNvSpPr/>
            <p:nvPr/>
          </p:nvSpPr>
          <p:spPr>
            <a:xfrm>
              <a:off x="4203462" y="5900773"/>
              <a:ext cx="8567" cy="8565"/>
            </a:xfrm>
            <a:custGeom>
              <a:avLst/>
              <a:gdLst>
                <a:gd name="connsiteX0" fmla="*/ 5712 w 8567"/>
                <a:gd name="connsiteY0" fmla="*/ 952 h 8565"/>
                <a:gd name="connsiteX1" fmla="*/ 5712 w 8567"/>
                <a:gd name="connsiteY1" fmla="*/ 952 h 8565"/>
                <a:gd name="connsiteX2" fmla="*/ 4760 w 8567"/>
                <a:gd name="connsiteY2" fmla="*/ 1904 h 8565"/>
                <a:gd name="connsiteX3" fmla="*/ 4760 w 8567"/>
                <a:gd name="connsiteY3" fmla="*/ 1904 h 8565"/>
                <a:gd name="connsiteX4" fmla="*/ 5712 w 8567"/>
                <a:gd name="connsiteY4" fmla="*/ 2855 h 8565"/>
                <a:gd name="connsiteX5" fmla="*/ 4760 w 8567"/>
                <a:gd name="connsiteY5" fmla="*/ 2855 h 8565"/>
                <a:gd name="connsiteX6" fmla="*/ 4760 w 8567"/>
                <a:gd name="connsiteY6" fmla="*/ 2855 h 8565"/>
                <a:gd name="connsiteX7" fmla="*/ 3808 w 8567"/>
                <a:gd name="connsiteY7" fmla="*/ 2855 h 8565"/>
                <a:gd name="connsiteX8" fmla="*/ 2856 w 8567"/>
                <a:gd name="connsiteY8" fmla="*/ 3807 h 8565"/>
                <a:gd name="connsiteX9" fmla="*/ 1904 w 8567"/>
                <a:gd name="connsiteY9" fmla="*/ 3807 h 8565"/>
                <a:gd name="connsiteX10" fmla="*/ 2856 w 8567"/>
                <a:gd name="connsiteY10" fmla="*/ 4759 h 8565"/>
                <a:gd name="connsiteX11" fmla="*/ 2856 w 8567"/>
                <a:gd name="connsiteY11" fmla="*/ 4759 h 8565"/>
                <a:gd name="connsiteX12" fmla="*/ 1904 w 8567"/>
                <a:gd name="connsiteY12" fmla="*/ 4759 h 8565"/>
                <a:gd name="connsiteX13" fmla="*/ 1904 w 8567"/>
                <a:gd name="connsiteY13" fmla="*/ 4759 h 8565"/>
                <a:gd name="connsiteX14" fmla="*/ 952 w 8567"/>
                <a:gd name="connsiteY14" fmla="*/ 5711 h 8565"/>
                <a:gd name="connsiteX15" fmla="*/ 0 w 8567"/>
                <a:gd name="connsiteY15" fmla="*/ 5711 h 8565"/>
                <a:gd name="connsiteX16" fmla="*/ 2856 w 8567"/>
                <a:gd name="connsiteY16" fmla="*/ 8566 h 8565"/>
                <a:gd name="connsiteX17" fmla="*/ 2856 w 8567"/>
                <a:gd name="connsiteY17" fmla="*/ 8566 h 8565"/>
                <a:gd name="connsiteX18" fmla="*/ 3808 w 8567"/>
                <a:gd name="connsiteY18" fmla="*/ 8566 h 8565"/>
                <a:gd name="connsiteX19" fmla="*/ 3808 w 8567"/>
                <a:gd name="connsiteY19" fmla="*/ 8566 h 8565"/>
                <a:gd name="connsiteX20" fmla="*/ 7616 w 8567"/>
                <a:gd name="connsiteY20" fmla="*/ 3807 h 8565"/>
                <a:gd name="connsiteX21" fmla="*/ 8568 w 8567"/>
                <a:gd name="connsiteY21" fmla="*/ 3807 h 8565"/>
                <a:gd name="connsiteX22" fmla="*/ 8568 w 8567"/>
                <a:gd name="connsiteY22" fmla="*/ 2855 h 8565"/>
                <a:gd name="connsiteX23" fmla="*/ 8568 w 8567"/>
                <a:gd name="connsiteY23" fmla="*/ 2855 h 8565"/>
                <a:gd name="connsiteX24" fmla="*/ 6664 w 8567"/>
                <a:gd name="connsiteY24" fmla="*/ 952 h 8565"/>
                <a:gd name="connsiteX25" fmla="*/ 5712 w 8567"/>
                <a:gd name="connsiteY25" fmla="*/ 0 h 8565"/>
                <a:gd name="connsiteX26" fmla="*/ 5712 w 8567"/>
                <a:gd name="connsiteY26" fmla="*/ 952 h 8565"/>
                <a:gd name="connsiteX27" fmla="*/ 5712 w 8567"/>
                <a:gd name="connsiteY27" fmla="*/ 952 h 8565"/>
                <a:gd name="connsiteX28" fmla="*/ 5712 w 8567"/>
                <a:gd name="connsiteY28" fmla="*/ 952 h 8565"/>
                <a:gd name="connsiteX29" fmla="*/ 7616 w 8567"/>
                <a:gd name="connsiteY29" fmla="*/ 2855 h 8565"/>
                <a:gd name="connsiteX30" fmla="*/ 7616 w 8567"/>
                <a:gd name="connsiteY30" fmla="*/ 3807 h 8565"/>
                <a:gd name="connsiteX31" fmla="*/ 3808 w 8567"/>
                <a:gd name="connsiteY31" fmla="*/ 7614 h 8565"/>
                <a:gd name="connsiteX32" fmla="*/ 2856 w 8567"/>
                <a:gd name="connsiteY32" fmla="*/ 7614 h 8565"/>
                <a:gd name="connsiteX33" fmla="*/ 952 w 8567"/>
                <a:gd name="connsiteY33" fmla="*/ 5711 h 8565"/>
                <a:gd name="connsiteX34" fmla="*/ 1904 w 8567"/>
                <a:gd name="connsiteY34" fmla="*/ 5711 h 8565"/>
                <a:gd name="connsiteX35" fmla="*/ 2856 w 8567"/>
                <a:gd name="connsiteY35" fmla="*/ 5711 h 8565"/>
                <a:gd name="connsiteX36" fmla="*/ 2856 w 8567"/>
                <a:gd name="connsiteY36" fmla="*/ 5711 h 8565"/>
                <a:gd name="connsiteX37" fmla="*/ 3808 w 8567"/>
                <a:gd name="connsiteY37" fmla="*/ 4759 h 8565"/>
                <a:gd name="connsiteX38" fmla="*/ 3808 w 8567"/>
                <a:gd name="connsiteY38" fmla="*/ 4759 h 8565"/>
                <a:gd name="connsiteX39" fmla="*/ 2856 w 8567"/>
                <a:gd name="connsiteY39" fmla="*/ 3807 h 8565"/>
                <a:gd name="connsiteX40" fmla="*/ 3808 w 8567"/>
                <a:gd name="connsiteY40" fmla="*/ 2855 h 8565"/>
                <a:gd name="connsiteX41" fmla="*/ 4760 w 8567"/>
                <a:gd name="connsiteY41" fmla="*/ 3807 h 8565"/>
                <a:gd name="connsiteX42" fmla="*/ 4760 w 8567"/>
                <a:gd name="connsiteY42" fmla="*/ 3807 h 8565"/>
                <a:gd name="connsiteX43" fmla="*/ 5712 w 8567"/>
                <a:gd name="connsiteY43" fmla="*/ 2855 h 8565"/>
                <a:gd name="connsiteX44" fmla="*/ 5712 w 8567"/>
                <a:gd name="connsiteY44" fmla="*/ 2855 h 8565"/>
                <a:gd name="connsiteX45" fmla="*/ 5712 w 8567"/>
                <a:gd name="connsiteY45" fmla="*/ 1904 h 8565"/>
                <a:gd name="connsiteX46" fmla="*/ 6664 w 8567"/>
                <a:gd name="connsiteY46" fmla="*/ 952 h 8565"/>
                <a:gd name="connsiteX47" fmla="*/ 5712 w 8567"/>
                <a:gd name="connsiteY47" fmla="*/ 952 h 8565"/>
                <a:gd name="connsiteX48" fmla="*/ 5712 w 8567"/>
                <a:gd name="connsiteY48" fmla="*/ 952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8565">
                  <a:moveTo>
                    <a:pt x="5712" y="952"/>
                  </a:moveTo>
                  <a:lnTo>
                    <a:pt x="5712" y="952"/>
                  </a:lnTo>
                  <a:lnTo>
                    <a:pt x="4760" y="1904"/>
                  </a:lnTo>
                  <a:lnTo>
                    <a:pt x="4760" y="1904"/>
                  </a:lnTo>
                  <a:lnTo>
                    <a:pt x="5712" y="2855"/>
                  </a:lnTo>
                  <a:lnTo>
                    <a:pt x="4760" y="2855"/>
                  </a:lnTo>
                  <a:lnTo>
                    <a:pt x="4760" y="2855"/>
                  </a:lnTo>
                  <a:lnTo>
                    <a:pt x="3808" y="2855"/>
                  </a:lnTo>
                  <a:lnTo>
                    <a:pt x="2856" y="3807"/>
                  </a:lnTo>
                  <a:lnTo>
                    <a:pt x="1904" y="3807"/>
                  </a:lnTo>
                  <a:lnTo>
                    <a:pt x="2856" y="4759"/>
                  </a:lnTo>
                  <a:lnTo>
                    <a:pt x="2856" y="4759"/>
                  </a:lnTo>
                  <a:lnTo>
                    <a:pt x="1904" y="4759"/>
                  </a:lnTo>
                  <a:lnTo>
                    <a:pt x="1904" y="4759"/>
                  </a:lnTo>
                  <a:lnTo>
                    <a:pt x="952" y="5711"/>
                  </a:lnTo>
                  <a:lnTo>
                    <a:pt x="0" y="5711"/>
                  </a:lnTo>
                  <a:lnTo>
                    <a:pt x="2856" y="8566"/>
                  </a:lnTo>
                  <a:lnTo>
                    <a:pt x="2856" y="8566"/>
                  </a:lnTo>
                  <a:lnTo>
                    <a:pt x="3808" y="8566"/>
                  </a:lnTo>
                  <a:lnTo>
                    <a:pt x="3808" y="8566"/>
                  </a:lnTo>
                  <a:lnTo>
                    <a:pt x="7616" y="3807"/>
                  </a:lnTo>
                  <a:lnTo>
                    <a:pt x="8568" y="3807"/>
                  </a:lnTo>
                  <a:lnTo>
                    <a:pt x="8568" y="2855"/>
                  </a:lnTo>
                  <a:lnTo>
                    <a:pt x="8568" y="2855"/>
                  </a:lnTo>
                  <a:lnTo>
                    <a:pt x="6664" y="952"/>
                  </a:lnTo>
                  <a:lnTo>
                    <a:pt x="5712" y="0"/>
                  </a:lnTo>
                  <a:lnTo>
                    <a:pt x="5712" y="952"/>
                  </a:lnTo>
                  <a:lnTo>
                    <a:pt x="5712" y="952"/>
                  </a:lnTo>
                  <a:lnTo>
                    <a:pt x="5712" y="952"/>
                  </a:lnTo>
                  <a:lnTo>
                    <a:pt x="7616" y="2855"/>
                  </a:lnTo>
                  <a:lnTo>
                    <a:pt x="7616" y="3807"/>
                  </a:lnTo>
                  <a:lnTo>
                    <a:pt x="3808" y="7614"/>
                  </a:lnTo>
                  <a:lnTo>
                    <a:pt x="2856" y="7614"/>
                  </a:lnTo>
                  <a:lnTo>
                    <a:pt x="952" y="5711"/>
                  </a:lnTo>
                  <a:lnTo>
                    <a:pt x="1904" y="5711"/>
                  </a:lnTo>
                  <a:lnTo>
                    <a:pt x="2856" y="5711"/>
                  </a:lnTo>
                  <a:lnTo>
                    <a:pt x="2856" y="5711"/>
                  </a:lnTo>
                  <a:lnTo>
                    <a:pt x="3808" y="4759"/>
                  </a:lnTo>
                  <a:lnTo>
                    <a:pt x="3808" y="4759"/>
                  </a:lnTo>
                  <a:lnTo>
                    <a:pt x="2856" y="3807"/>
                  </a:lnTo>
                  <a:lnTo>
                    <a:pt x="3808" y="2855"/>
                  </a:lnTo>
                  <a:lnTo>
                    <a:pt x="4760" y="3807"/>
                  </a:lnTo>
                  <a:lnTo>
                    <a:pt x="4760" y="3807"/>
                  </a:lnTo>
                  <a:lnTo>
                    <a:pt x="5712" y="2855"/>
                  </a:lnTo>
                  <a:lnTo>
                    <a:pt x="5712" y="2855"/>
                  </a:lnTo>
                  <a:lnTo>
                    <a:pt x="5712" y="1904"/>
                  </a:lnTo>
                  <a:lnTo>
                    <a:pt x="6664" y="952"/>
                  </a:lnTo>
                  <a:lnTo>
                    <a:pt x="5712" y="952"/>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5" name="Freeform 167">
              <a:extLst>
                <a:ext uri="{FF2B5EF4-FFF2-40B4-BE49-F238E27FC236}">
                  <a16:creationId xmlns:a16="http://schemas.microsoft.com/office/drawing/2014/main" id="{3FEE19C7-89D5-8840-8495-8F661D712F32}"/>
                </a:ext>
              </a:extLst>
            </p:cNvPr>
            <p:cNvSpPr/>
            <p:nvPr/>
          </p:nvSpPr>
          <p:spPr>
            <a:xfrm>
              <a:off x="4211077" y="5909339"/>
              <a:ext cx="2856" cy="1903"/>
            </a:xfrm>
            <a:custGeom>
              <a:avLst/>
              <a:gdLst>
                <a:gd name="connsiteX0" fmla="*/ 952 w 2856"/>
                <a:gd name="connsiteY0" fmla="*/ 0 h 1903"/>
                <a:gd name="connsiteX1" fmla="*/ 0 w 2856"/>
                <a:gd name="connsiteY1" fmla="*/ 0 h 1903"/>
                <a:gd name="connsiteX2" fmla="*/ 1904 w 2856"/>
                <a:gd name="connsiteY2" fmla="*/ 1903 h 1903"/>
                <a:gd name="connsiteX3" fmla="*/ 2856 w 2856"/>
                <a:gd name="connsiteY3" fmla="*/ 952 h 1903"/>
              </a:gdLst>
              <a:ahLst/>
              <a:cxnLst>
                <a:cxn ang="0">
                  <a:pos x="connsiteX0" y="connsiteY0"/>
                </a:cxn>
                <a:cxn ang="0">
                  <a:pos x="connsiteX1" y="connsiteY1"/>
                </a:cxn>
                <a:cxn ang="0">
                  <a:pos x="connsiteX2" y="connsiteY2"/>
                </a:cxn>
                <a:cxn ang="0">
                  <a:pos x="connsiteX3" y="connsiteY3"/>
                </a:cxn>
              </a:cxnLst>
              <a:rect l="l" t="t" r="r" b="b"/>
              <a:pathLst>
                <a:path w="2856" h="1903">
                  <a:moveTo>
                    <a:pt x="952" y="0"/>
                  </a:moveTo>
                  <a:lnTo>
                    <a:pt x="0" y="0"/>
                  </a:lnTo>
                  <a:lnTo>
                    <a:pt x="1904" y="1903"/>
                  </a:lnTo>
                  <a:lnTo>
                    <a:pt x="2856"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6" name="Freeform 168">
              <a:extLst>
                <a:ext uri="{FF2B5EF4-FFF2-40B4-BE49-F238E27FC236}">
                  <a16:creationId xmlns:a16="http://schemas.microsoft.com/office/drawing/2014/main" id="{D640B7AF-E769-5EFA-DF0C-3E62B37E306E}"/>
                </a:ext>
              </a:extLst>
            </p:cNvPr>
            <p:cNvSpPr/>
            <p:nvPr/>
          </p:nvSpPr>
          <p:spPr>
            <a:xfrm>
              <a:off x="4202510" y="5909339"/>
              <a:ext cx="6663" cy="7613"/>
            </a:xfrm>
            <a:custGeom>
              <a:avLst/>
              <a:gdLst>
                <a:gd name="connsiteX0" fmla="*/ 4760 w 6663"/>
                <a:gd name="connsiteY0" fmla="*/ 0 h 7613"/>
                <a:gd name="connsiteX1" fmla="*/ 3808 w 6663"/>
                <a:gd name="connsiteY1" fmla="*/ 1903 h 7613"/>
                <a:gd name="connsiteX2" fmla="*/ 4760 w 6663"/>
                <a:gd name="connsiteY2" fmla="*/ 1903 h 7613"/>
                <a:gd name="connsiteX3" fmla="*/ 3808 w 6663"/>
                <a:gd name="connsiteY3" fmla="*/ 2855 h 7613"/>
                <a:gd name="connsiteX4" fmla="*/ 2856 w 6663"/>
                <a:gd name="connsiteY4" fmla="*/ 1903 h 7613"/>
                <a:gd name="connsiteX5" fmla="*/ 1904 w 6663"/>
                <a:gd name="connsiteY5" fmla="*/ 3807 h 7613"/>
                <a:gd name="connsiteX6" fmla="*/ 2856 w 6663"/>
                <a:gd name="connsiteY6" fmla="*/ 3807 h 7613"/>
                <a:gd name="connsiteX7" fmla="*/ 1904 w 6663"/>
                <a:gd name="connsiteY7" fmla="*/ 4759 h 7613"/>
                <a:gd name="connsiteX8" fmla="*/ 952 w 6663"/>
                <a:gd name="connsiteY8" fmla="*/ 3807 h 7613"/>
                <a:gd name="connsiteX9" fmla="*/ 0 w 6663"/>
                <a:gd name="connsiteY9" fmla="*/ 5710 h 7613"/>
                <a:gd name="connsiteX10" fmla="*/ 952 w 6663"/>
                <a:gd name="connsiteY10" fmla="*/ 7614 h 7613"/>
                <a:gd name="connsiteX11" fmla="*/ 1904 w 6663"/>
                <a:gd name="connsiteY11" fmla="*/ 7614 h 7613"/>
                <a:gd name="connsiteX12" fmla="*/ 6664 w 6663"/>
                <a:gd name="connsiteY12" fmla="*/ 2855 h 7613"/>
                <a:gd name="connsiteX13" fmla="*/ 6664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4760" y="0"/>
                  </a:moveTo>
                  <a:lnTo>
                    <a:pt x="3808" y="1903"/>
                  </a:lnTo>
                  <a:lnTo>
                    <a:pt x="4760" y="1903"/>
                  </a:lnTo>
                  <a:lnTo>
                    <a:pt x="3808" y="2855"/>
                  </a:lnTo>
                  <a:lnTo>
                    <a:pt x="2856" y="1903"/>
                  </a:lnTo>
                  <a:lnTo>
                    <a:pt x="1904" y="3807"/>
                  </a:lnTo>
                  <a:lnTo>
                    <a:pt x="2856" y="3807"/>
                  </a:lnTo>
                  <a:lnTo>
                    <a:pt x="1904" y="4759"/>
                  </a:lnTo>
                  <a:lnTo>
                    <a:pt x="952" y="3807"/>
                  </a:lnTo>
                  <a:lnTo>
                    <a:pt x="0" y="5710"/>
                  </a:lnTo>
                  <a:lnTo>
                    <a:pt x="952" y="7614"/>
                  </a:lnTo>
                  <a:lnTo>
                    <a:pt x="1904" y="7614"/>
                  </a:lnTo>
                  <a:lnTo>
                    <a:pt x="6664" y="2855"/>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7" name="Freeform 169">
              <a:extLst>
                <a:ext uri="{FF2B5EF4-FFF2-40B4-BE49-F238E27FC236}">
                  <a16:creationId xmlns:a16="http://schemas.microsoft.com/office/drawing/2014/main" id="{4E2A6B3B-693B-BC07-C836-2652489D7F46}"/>
                </a:ext>
              </a:extLst>
            </p:cNvPr>
            <p:cNvSpPr/>
            <p:nvPr/>
          </p:nvSpPr>
          <p:spPr>
            <a:xfrm>
              <a:off x="4201557" y="5909339"/>
              <a:ext cx="7615" cy="7613"/>
            </a:xfrm>
            <a:custGeom>
              <a:avLst/>
              <a:gdLst>
                <a:gd name="connsiteX0" fmla="*/ 5712 w 7615"/>
                <a:gd name="connsiteY0" fmla="*/ 0 h 7613"/>
                <a:gd name="connsiteX1" fmla="*/ 5712 w 7615"/>
                <a:gd name="connsiteY1" fmla="*/ 0 h 7613"/>
                <a:gd name="connsiteX2" fmla="*/ 4760 w 7615"/>
                <a:gd name="connsiteY2" fmla="*/ 952 h 7613"/>
                <a:gd name="connsiteX3" fmla="*/ 3808 w 7615"/>
                <a:gd name="connsiteY3" fmla="*/ 1903 h 7613"/>
                <a:gd name="connsiteX4" fmla="*/ 4760 w 7615"/>
                <a:gd name="connsiteY4" fmla="*/ 1903 h 7613"/>
                <a:gd name="connsiteX5" fmla="*/ 4760 w 7615"/>
                <a:gd name="connsiteY5" fmla="*/ 2855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3807 h 7613"/>
                <a:gd name="connsiteX10" fmla="*/ 2856 w 7615"/>
                <a:gd name="connsiteY10" fmla="*/ 3807 h 7613"/>
                <a:gd name="connsiteX11" fmla="*/ 2856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5710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3807 h 7613"/>
                <a:gd name="connsiteX21" fmla="*/ 7616 w 7615"/>
                <a:gd name="connsiteY21" fmla="*/ 3807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952 h 7613"/>
                <a:gd name="connsiteX29" fmla="*/ 7616 w 7615"/>
                <a:gd name="connsiteY29" fmla="*/ 2855 h 7613"/>
                <a:gd name="connsiteX30" fmla="*/ 7616 w 7615"/>
                <a:gd name="connsiteY30" fmla="*/ 2855 h 7613"/>
                <a:gd name="connsiteX31" fmla="*/ 2856 w 7615"/>
                <a:gd name="connsiteY31" fmla="*/ 6662 h 7613"/>
                <a:gd name="connsiteX32" fmla="*/ 2856 w 7615"/>
                <a:gd name="connsiteY32" fmla="*/ 6662 h 7613"/>
                <a:gd name="connsiteX33" fmla="*/ 952 w 7615"/>
                <a:gd name="connsiteY33" fmla="*/ 5710 h 7613"/>
                <a:gd name="connsiteX34" fmla="*/ 1904 w 7615"/>
                <a:gd name="connsiteY34" fmla="*/ 4759 h 7613"/>
                <a:gd name="connsiteX35" fmla="*/ 1904 w 7615"/>
                <a:gd name="connsiteY35" fmla="*/ 5710 h 7613"/>
                <a:gd name="connsiteX36" fmla="*/ 2856 w 7615"/>
                <a:gd name="connsiteY36" fmla="*/ 5710 h 7613"/>
                <a:gd name="connsiteX37" fmla="*/ 3808 w 7615"/>
                <a:gd name="connsiteY37" fmla="*/ 4759 h 7613"/>
                <a:gd name="connsiteX38" fmla="*/ 3808 w 7615"/>
                <a:gd name="connsiteY38" fmla="*/ 3807 h 7613"/>
                <a:gd name="connsiteX39" fmla="*/ 2856 w 7615"/>
                <a:gd name="connsiteY39" fmla="*/ 3807 h 7613"/>
                <a:gd name="connsiteX40" fmla="*/ 3808 w 7615"/>
                <a:gd name="connsiteY40" fmla="*/ 2855 h 7613"/>
                <a:gd name="connsiteX41" fmla="*/ 4760 w 7615"/>
                <a:gd name="connsiteY41" fmla="*/ 2855 h 7613"/>
                <a:gd name="connsiteX42" fmla="*/ 4760 w 7615"/>
                <a:gd name="connsiteY42" fmla="*/ 3807 h 7613"/>
                <a:gd name="connsiteX43" fmla="*/ 5712 w 7615"/>
                <a:gd name="connsiteY43" fmla="*/ 2855 h 7613"/>
                <a:gd name="connsiteX44" fmla="*/ 5712 w 7615"/>
                <a:gd name="connsiteY44" fmla="*/ 1903 h 7613"/>
                <a:gd name="connsiteX45" fmla="*/ 4760 w 7615"/>
                <a:gd name="connsiteY45" fmla="*/ 1903 h 7613"/>
                <a:gd name="connsiteX46" fmla="*/ 5712 w 7615"/>
                <a:gd name="connsiteY46" fmla="*/ 952 h 7613"/>
                <a:gd name="connsiteX47" fmla="*/ 5712 w 7615"/>
                <a:gd name="connsiteY47" fmla="*/ 0 h 7613"/>
                <a:gd name="connsiteX48" fmla="*/ 5712 w 7615"/>
                <a:gd name="connsiteY48"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4760" y="952"/>
                  </a:lnTo>
                  <a:lnTo>
                    <a:pt x="3808" y="1903"/>
                  </a:lnTo>
                  <a:lnTo>
                    <a:pt x="4760" y="1903"/>
                  </a:lnTo>
                  <a:lnTo>
                    <a:pt x="4760" y="2855"/>
                  </a:lnTo>
                  <a:lnTo>
                    <a:pt x="3808" y="1903"/>
                  </a:lnTo>
                  <a:lnTo>
                    <a:pt x="3808" y="1903"/>
                  </a:lnTo>
                  <a:lnTo>
                    <a:pt x="1904" y="2855"/>
                  </a:lnTo>
                  <a:lnTo>
                    <a:pt x="1904" y="3807"/>
                  </a:lnTo>
                  <a:lnTo>
                    <a:pt x="2856" y="3807"/>
                  </a:lnTo>
                  <a:lnTo>
                    <a:pt x="2856" y="4759"/>
                  </a:lnTo>
                  <a:lnTo>
                    <a:pt x="1904" y="3807"/>
                  </a:lnTo>
                  <a:lnTo>
                    <a:pt x="1904" y="3807"/>
                  </a:lnTo>
                  <a:lnTo>
                    <a:pt x="0" y="4759"/>
                  </a:lnTo>
                  <a:lnTo>
                    <a:pt x="0" y="5710"/>
                  </a:lnTo>
                  <a:lnTo>
                    <a:pt x="1904" y="7614"/>
                  </a:lnTo>
                  <a:lnTo>
                    <a:pt x="1904" y="7614"/>
                  </a:lnTo>
                  <a:lnTo>
                    <a:pt x="2856" y="7614"/>
                  </a:lnTo>
                  <a:lnTo>
                    <a:pt x="3808" y="7614"/>
                  </a:lnTo>
                  <a:lnTo>
                    <a:pt x="7616" y="3807"/>
                  </a:lnTo>
                  <a:lnTo>
                    <a:pt x="7616" y="3807"/>
                  </a:lnTo>
                  <a:lnTo>
                    <a:pt x="7616" y="1903"/>
                  </a:lnTo>
                  <a:lnTo>
                    <a:pt x="7616" y="1903"/>
                  </a:lnTo>
                  <a:lnTo>
                    <a:pt x="5712" y="0"/>
                  </a:lnTo>
                  <a:lnTo>
                    <a:pt x="5712" y="0"/>
                  </a:lnTo>
                  <a:lnTo>
                    <a:pt x="5712" y="0"/>
                  </a:lnTo>
                  <a:lnTo>
                    <a:pt x="5712" y="0"/>
                  </a:lnTo>
                  <a:lnTo>
                    <a:pt x="5712" y="952"/>
                  </a:lnTo>
                  <a:lnTo>
                    <a:pt x="7616" y="2855"/>
                  </a:lnTo>
                  <a:lnTo>
                    <a:pt x="7616" y="2855"/>
                  </a:lnTo>
                  <a:lnTo>
                    <a:pt x="2856" y="6662"/>
                  </a:lnTo>
                  <a:lnTo>
                    <a:pt x="2856" y="6662"/>
                  </a:lnTo>
                  <a:lnTo>
                    <a:pt x="952" y="5710"/>
                  </a:lnTo>
                  <a:lnTo>
                    <a:pt x="1904" y="4759"/>
                  </a:lnTo>
                  <a:lnTo>
                    <a:pt x="1904" y="5710"/>
                  </a:lnTo>
                  <a:lnTo>
                    <a:pt x="2856" y="5710"/>
                  </a:lnTo>
                  <a:lnTo>
                    <a:pt x="3808" y="4759"/>
                  </a:lnTo>
                  <a:lnTo>
                    <a:pt x="3808" y="3807"/>
                  </a:lnTo>
                  <a:lnTo>
                    <a:pt x="2856" y="3807"/>
                  </a:lnTo>
                  <a:lnTo>
                    <a:pt x="3808" y="2855"/>
                  </a:lnTo>
                  <a:lnTo>
                    <a:pt x="4760" y="2855"/>
                  </a:lnTo>
                  <a:lnTo>
                    <a:pt x="4760" y="3807"/>
                  </a:lnTo>
                  <a:lnTo>
                    <a:pt x="5712" y="2855"/>
                  </a:lnTo>
                  <a:lnTo>
                    <a:pt x="5712" y="1903"/>
                  </a:lnTo>
                  <a:lnTo>
                    <a:pt x="4760" y="1903"/>
                  </a:lnTo>
                  <a:lnTo>
                    <a:pt x="5712" y="952"/>
                  </a:lnTo>
                  <a:lnTo>
                    <a:pt x="5712" y="0"/>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8" name="Freeform 170">
              <a:extLst>
                <a:ext uri="{FF2B5EF4-FFF2-40B4-BE49-F238E27FC236}">
                  <a16:creationId xmlns:a16="http://schemas.microsoft.com/office/drawing/2014/main" id="{E08260AD-7C62-FE3D-69AB-1B94125A4B54}"/>
                </a:ext>
              </a:extLst>
            </p:cNvPr>
            <p:cNvSpPr/>
            <p:nvPr/>
          </p:nvSpPr>
          <p:spPr>
            <a:xfrm>
              <a:off x="4205366" y="5913146"/>
              <a:ext cx="6663" cy="6662"/>
            </a:xfrm>
            <a:custGeom>
              <a:avLst/>
              <a:gdLst>
                <a:gd name="connsiteX0" fmla="*/ 0 w 6663"/>
                <a:gd name="connsiteY0" fmla="*/ 2855 h 6662"/>
                <a:gd name="connsiteX1" fmla="*/ 2856 w 6663"/>
                <a:gd name="connsiteY1" fmla="*/ 6662 h 6662"/>
                <a:gd name="connsiteX2" fmla="*/ 6664 w 6663"/>
                <a:gd name="connsiteY2" fmla="*/ 2855 h 6662"/>
                <a:gd name="connsiteX3" fmla="*/ 3808 w 6663"/>
                <a:gd name="connsiteY3" fmla="*/ 0 h 6662"/>
              </a:gdLst>
              <a:ahLst/>
              <a:cxnLst>
                <a:cxn ang="0">
                  <a:pos x="connsiteX0" y="connsiteY0"/>
                </a:cxn>
                <a:cxn ang="0">
                  <a:pos x="connsiteX1" y="connsiteY1"/>
                </a:cxn>
                <a:cxn ang="0">
                  <a:pos x="connsiteX2" y="connsiteY2"/>
                </a:cxn>
                <a:cxn ang="0">
                  <a:pos x="connsiteX3" y="connsiteY3"/>
                </a:cxn>
              </a:cxnLst>
              <a:rect l="l" t="t" r="r" b="b"/>
              <a:pathLst>
                <a:path w="6663" h="6662">
                  <a:moveTo>
                    <a:pt x="0" y="2855"/>
                  </a:moveTo>
                  <a:lnTo>
                    <a:pt x="2856" y="6662"/>
                  </a:lnTo>
                  <a:lnTo>
                    <a:pt x="6664"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9" name="Freeform 171">
              <a:extLst>
                <a:ext uri="{FF2B5EF4-FFF2-40B4-BE49-F238E27FC236}">
                  <a16:creationId xmlns:a16="http://schemas.microsoft.com/office/drawing/2014/main" id="{828C01AE-265F-335D-FE74-5317201E3BEC}"/>
                </a:ext>
              </a:extLst>
            </p:cNvPr>
            <p:cNvSpPr/>
            <p:nvPr/>
          </p:nvSpPr>
          <p:spPr>
            <a:xfrm>
              <a:off x="4204414" y="5912194"/>
              <a:ext cx="8567" cy="8565"/>
            </a:xfrm>
            <a:custGeom>
              <a:avLst/>
              <a:gdLst>
                <a:gd name="connsiteX0" fmla="*/ 0 w 8567"/>
                <a:gd name="connsiteY0" fmla="*/ 4759 h 8565"/>
                <a:gd name="connsiteX1" fmla="*/ 3808 w 8567"/>
                <a:gd name="connsiteY1" fmla="*/ 7614 h 8565"/>
                <a:gd name="connsiteX2" fmla="*/ 3808 w 8567"/>
                <a:gd name="connsiteY2" fmla="*/ 8566 h 8565"/>
                <a:gd name="connsiteX3" fmla="*/ 7616 w 8567"/>
                <a:gd name="connsiteY3" fmla="*/ 3807 h 8565"/>
                <a:gd name="connsiteX4" fmla="*/ 8568 w 8567"/>
                <a:gd name="connsiteY4" fmla="*/ 3807 h 8565"/>
                <a:gd name="connsiteX5" fmla="*/ 4760 w 8567"/>
                <a:gd name="connsiteY5" fmla="*/ 0 h 8565"/>
                <a:gd name="connsiteX6" fmla="*/ 4760 w 8567"/>
                <a:gd name="connsiteY6" fmla="*/ 0 h 8565"/>
                <a:gd name="connsiteX7" fmla="*/ 0 w 8567"/>
                <a:gd name="connsiteY7" fmla="*/ 3807 h 8565"/>
                <a:gd name="connsiteX8" fmla="*/ 952 w 8567"/>
                <a:gd name="connsiteY8" fmla="*/ 4759 h 8565"/>
                <a:gd name="connsiteX9" fmla="*/ 4760 w 8567"/>
                <a:gd name="connsiteY9" fmla="*/ 952 h 8565"/>
                <a:gd name="connsiteX10" fmla="*/ 7616 w 8567"/>
                <a:gd name="connsiteY10" fmla="*/ 3807 h 8565"/>
                <a:gd name="connsiteX11" fmla="*/ 3808 w 8567"/>
                <a:gd name="connsiteY11" fmla="*/ 7614 h 8565"/>
                <a:gd name="connsiteX12" fmla="*/ 952 w 8567"/>
                <a:gd name="connsiteY12" fmla="*/ 3807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8565">
                  <a:moveTo>
                    <a:pt x="0" y="4759"/>
                  </a:moveTo>
                  <a:lnTo>
                    <a:pt x="3808" y="7614"/>
                  </a:lnTo>
                  <a:lnTo>
                    <a:pt x="3808" y="8566"/>
                  </a:lnTo>
                  <a:lnTo>
                    <a:pt x="7616" y="3807"/>
                  </a:lnTo>
                  <a:lnTo>
                    <a:pt x="8568" y="3807"/>
                  </a:lnTo>
                  <a:lnTo>
                    <a:pt x="4760" y="0"/>
                  </a:lnTo>
                  <a:lnTo>
                    <a:pt x="4760" y="0"/>
                  </a:lnTo>
                  <a:lnTo>
                    <a:pt x="0" y="3807"/>
                  </a:lnTo>
                  <a:lnTo>
                    <a:pt x="952" y="4759"/>
                  </a:lnTo>
                  <a:lnTo>
                    <a:pt x="4760" y="952"/>
                  </a:lnTo>
                  <a:lnTo>
                    <a:pt x="7616" y="3807"/>
                  </a:lnTo>
                  <a:lnTo>
                    <a:pt x="3808" y="7614"/>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0" name="Freeform 172">
              <a:extLst>
                <a:ext uri="{FF2B5EF4-FFF2-40B4-BE49-F238E27FC236}">
                  <a16:creationId xmlns:a16="http://schemas.microsoft.com/office/drawing/2014/main" id="{AA18F845-923E-5D57-8645-4302F4D3C683}"/>
                </a:ext>
              </a:extLst>
            </p:cNvPr>
            <p:cNvSpPr/>
            <p:nvPr/>
          </p:nvSpPr>
          <p:spPr>
            <a:xfrm>
              <a:off x="4212029" y="5899822"/>
              <a:ext cx="7615" cy="6662"/>
            </a:xfrm>
            <a:custGeom>
              <a:avLst/>
              <a:gdLst>
                <a:gd name="connsiteX0" fmla="*/ 5712 w 7615"/>
                <a:gd name="connsiteY0" fmla="*/ 0 h 6662"/>
                <a:gd name="connsiteX1" fmla="*/ 4760 w 7615"/>
                <a:gd name="connsiteY1" fmla="*/ 952 h 6662"/>
                <a:gd name="connsiteX2" fmla="*/ 5712 w 7615"/>
                <a:gd name="connsiteY2" fmla="*/ 1903 h 6662"/>
                <a:gd name="connsiteX3" fmla="*/ 4760 w 7615"/>
                <a:gd name="connsiteY3" fmla="*/ 2855 h 6662"/>
                <a:gd name="connsiteX4" fmla="*/ 3808 w 7615"/>
                <a:gd name="connsiteY4" fmla="*/ 1903 h 6662"/>
                <a:gd name="connsiteX5" fmla="*/ 2856 w 7615"/>
                <a:gd name="connsiteY5" fmla="*/ 2855 h 6662"/>
                <a:gd name="connsiteX6" fmla="*/ 2856 w 7615"/>
                <a:gd name="connsiteY6" fmla="*/ 3807 h 6662"/>
                <a:gd name="connsiteX7" fmla="*/ 1904 w 7615"/>
                <a:gd name="connsiteY7" fmla="*/ 4759 h 6662"/>
                <a:gd name="connsiteX8" fmla="*/ 1904 w 7615"/>
                <a:gd name="connsiteY8" fmla="*/ 3807 h 6662"/>
                <a:gd name="connsiteX9" fmla="*/ 0 w 7615"/>
                <a:gd name="connsiteY9" fmla="*/ 4759 h 6662"/>
                <a:gd name="connsiteX10" fmla="*/ 1904 w 7615"/>
                <a:gd name="connsiteY10" fmla="*/ 6662 h 6662"/>
                <a:gd name="connsiteX11" fmla="*/ 2856 w 7615"/>
                <a:gd name="connsiteY11" fmla="*/ 6662 h 6662"/>
                <a:gd name="connsiteX12" fmla="*/ 7616 w 7615"/>
                <a:gd name="connsiteY12" fmla="*/ 2855 h 6662"/>
                <a:gd name="connsiteX13" fmla="*/ 7616 w 7615"/>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5712" y="0"/>
                  </a:moveTo>
                  <a:lnTo>
                    <a:pt x="4760" y="952"/>
                  </a:lnTo>
                  <a:lnTo>
                    <a:pt x="5712" y="1903"/>
                  </a:lnTo>
                  <a:lnTo>
                    <a:pt x="4760" y="2855"/>
                  </a:lnTo>
                  <a:lnTo>
                    <a:pt x="3808" y="1903"/>
                  </a:lnTo>
                  <a:lnTo>
                    <a:pt x="2856" y="2855"/>
                  </a:lnTo>
                  <a:lnTo>
                    <a:pt x="2856" y="3807"/>
                  </a:lnTo>
                  <a:lnTo>
                    <a:pt x="1904" y="4759"/>
                  </a:lnTo>
                  <a:lnTo>
                    <a:pt x="1904" y="3807"/>
                  </a:lnTo>
                  <a:lnTo>
                    <a:pt x="0" y="4759"/>
                  </a:lnTo>
                  <a:lnTo>
                    <a:pt x="1904" y="6662"/>
                  </a:lnTo>
                  <a:lnTo>
                    <a:pt x="2856" y="6662"/>
                  </a:lnTo>
                  <a:lnTo>
                    <a:pt x="7616" y="2855"/>
                  </a:lnTo>
                  <a:lnTo>
                    <a:pt x="7616"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1" name="Freeform 173">
              <a:extLst>
                <a:ext uri="{FF2B5EF4-FFF2-40B4-BE49-F238E27FC236}">
                  <a16:creationId xmlns:a16="http://schemas.microsoft.com/office/drawing/2014/main" id="{5386B240-9368-17DD-266A-33C3192ECB44}"/>
                </a:ext>
              </a:extLst>
            </p:cNvPr>
            <p:cNvSpPr/>
            <p:nvPr/>
          </p:nvSpPr>
          <p:spPr>
            <a:xfrm>
              <a:off x="4212029" y="5899822"/>
              <a:ext cx="7615" cy="7613"/>
            </a:xfrm>
            <a:custGeom>
              <a:avLst/>
              <a:gdLst>
                <a:gd name="connsiteX0" fmla="*/ 5712 w 7615"/>
                <a:gd name="connsiteY0" fmla="*/ 0 h 7613"/>
                <a:gd name="connsiteX1" fmla="*/ 5712 w 7615"/>
                <a:gd name="connsiteY1" fmla="*/ 0 h 7613"/>
                <a:gd name="connsiteX2" fmla="*/ 3808 w 7615"/>
                <a:gd name="connsiteY2" fmla="*/ 952 h 7613"/>
                <a:gd name="connsiteX3" fmla="*/ 3808 w 7615"/>
                <a:gd name="connsiteY3" fmla="*/ 952 h 7613"/>
                <a:gd name="connsiteX4" fmla="*/ 4760 w 7615"/>
                <a:gd name="connsiteY4" fmla="*/ 1903 h 7613"/>
                <a:gd name="connsiteX5" fmla="*/ 4760 w 7615"/>
                <a:gd name="connsiteY5" fmla="*/ 1903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2855 h 7613"/>
                <a:gd name="connsiteX10" fmla="*/ 2856 w 7615"/>
                <a:gd name="connsiteY10" fmla="*/ 3807 h 7613"/>
                <a:gd name="connsiteX11" fmla="*/ 1904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4759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2855 h 7613"/>
                <a:gd name="connsiteX21" fmla="*/ 7616 w 7615"/>
                <a:gd name="connsiteY21" fmla="*/ 2855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0 h 7613"/>
                <a:gd name="connsiteX29" fmla="*/ 7616 w 7615"/>
                <a:gd name="connsiteY29" fmla="*/ 1903 h 7613"/>
                <a:gd name="connsiteX30" fmla="*/ 6664 w 7615"/>
                <a:gd name="connsiteY30" fmla="*/ 2855 h 7613"/>
                <a:gd name="connsiteX31" fmla="*/ 2856 w 7615"/>
                <a:gd name="connsiteY31" fmla="*/ 6662 h 7613"/>
                <a:gd name="connsiteX32" fmla="*/ 1904 w 7615"/>
                <a:gd name="connsiteY32" fmla="*/ 6662 h 7613"/>
                <a:gd name="connsiteX33" fmla="*/ 952 w 7615"/>
                <a:gd name="connsiteY33" fmla="*/ 4759 h 7613"/>
                <a:gd name="connsiteX34" fmla="*/ 1904 w 7615"/>
                <a:gd name="connsiteY34" fmla="*/ 4759 h 7613"/>
                <a:gd name="connsiteX35" fmla="*/ 1904 w 7615"/>
                <a:gd name="connsiteY35" fmla="*/ 4759 h 7613"/>
                <a:gd name="connsiteX36" fmla="*/ 1904 w 7615"/>
                <a:gd name="connsiteY36" fmla="*/ 5710 h 7613"/>
                <a:gd name="connsiteX37" fmla="*/ 3808 w 7615"/>
                <a:gd name="connsiteY37" fmla="*/ 3807 h 7613"/>
                <a:gd name="connsiteX38" fmla="*/ 3808 w 7615"/>
                <a:gd name="connsiteY38" fmla="*/ 3807 h 7613"/>
                <a:gd name="connsiteX39" fmla="*/ 2856 w 7615"/>
                <a:gd name="connsiteY39" fmla="*/ 2855 h 7613"/>
                <a:gd name="connsiteX40" fmla="*/ 3808 w 7615"/>
                <a:gd name="connsiteY40" fmla="*/ 2855 h 7613"/>
                <a:gd name="connsiteX41" fmla="*/ 3808 w 7615"/>
                <a:gd name="connsiteY41" fmla="*/ 2855 h 7613"/>
                <a:gd name="connsiteX42" fmla="*/ 4760 w 7615"/>
                <a:gd name="connsiteY42" fmla="*/ 2855 h 7613"/>
                <a:gd name="connsiteX43" fmla="*/ 5712 w 7615"/>
                <a:gd name="connsiteY43" fmla="*/ 1903 h 7613"/>
                <a:gd name="connsiteX44" fmla="*/ 5712 w 7615"/>
                <a:gd name="connsiteY44" fmla="*/ 1903 h 7613"/>
                <a:gd name="connsiteX45" fmla="*/ 4760 w 7615"/>
                <a:gd name="connsiteY45" fmla="*/ 952 h 7613"/>
                <a:gd name="connsiteX46" fmla="*/ 5712 w 7615"/>
                <a:gd name="connsiteY46" fmla="*/ 0 h 7613"/>
                <a:gd name="connsiteX47" fmla="*/ 5712 w 7615"/>
                <a:gd name="connsiteY47" fmla="*/ 0 h 7613"/>
                <a:gd name="connsiteX48" fmla="*/ 5712 w 7615"/>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3808" y="952"/>
                  </a:lnTo>
                  <a:lnTo>
                    <a:pt x="3808" y="952"/>
                  </a:lnTo>
                  <a:lnTo>
                    <a:pt x="4760" y="1903"/>
                  </a:lnTo>
                  <a:lnTo>
                    <a:pt x="4760" y="1903"/>
                  </a:lnTo>
                  <a:lnTo>
                    <a:pt x="3808" y="1903"/>
                  </a:lnTo>
                  <a:lnTo>
                    <a:pt x="3808" y="1903"/>
                  </a:lnTo>
                  <a:lnTo>
                    <a:pt x="1904" y="2855"/>
                  </a:lnTo>
                  <a:lnTo>
                    <a:pt x="1904" y="2855"/>
                  </a:lnTo>
                  <a:lnTo>
                    <a:pt x="2856" y="3807"/>
                  </a:lnTo>
                  <a:lnTo>
                    <a:pt x="1904" y="4759"/>
                  </a:lnTo>
                  <a:lnTo>
                    <a:pt x="1904" y="3807"/>
                  </a:lnTo>
                  <a:lnTo>
                    <a:pt x="1904" y="3807"/>
                  </a:lnTo>
                  <a:lnTo>
                    <a:pt x="0" y="4759"/>
                  </a:lnTo>
                  <a:lnTo>
                    <a:pt x="0" y="4759"/>
                  </a:lnTo>
                  <a:lnTo>
                    <a:pt x="1904" y="7614"/>
                  </a:lnTo>
                  <a:lnTo>
                    <a:pt x="1904" y="7614"/>
                  </a:lnTo>
                  <a:lnTo>
                    <a:pt x="2856" y="7614"/>
                  </a:lnTo>
                  <a:lnTo>
                    <a:pt x="3808" y="7614"/>
                  </a:lnTo>
                  <a:lnTo>
                    <a:pt x="7616" y="2855"/>
                  </a:lnTo>
                  <a:lnTo>
                    <a:pt x="7616" y="2855"/>
                  </a:lnTo>
                  <a:lnTo>
                    <a:pt x="7616" y="1903"/>
                  </a:lnTo>
                  <a:lnTo>
                    <a:pt x="7616" y="1903"/>
                  </a:lnTo>
                  <a:lnTo>
                    <a:pt x="5712" y="0"/>
                  </a:lnTo>
                  <a:lnTo>
                    <a:pt x="5712" y="0"/>
                  </a:lnTo>
                  <a:lnTo>
                    <a:pt x="5712" y="0"/>
                  </a:lnTo>
                  <a:lnTo>
                    <a:pt x="5712" y="0"/>
                  </a:lnTo>
                  <a:lnTo>
                    <a:pt x="5712" y="0"/>
                  </a:lnTo>
                  <a:lnTo>
                    <a:pt x="7616" y="1903"/>
                  </a:lnTo>
                  <a:lnTo>
                    <a:pt x="6664" y="2855"/>
                  </a:lnTo>
                  <a:lnTo>
                    <a:pt x="2856" y="6662"/>
                  </a:lnTo>
                  <a:lnTo>
                    <a:pt x="1904" y="6662"/>
                  </a:lnTo>
                  <a:lnTo>
                    <a:pt x="952" y="4759"/>
                  </a:lnTo>
                  <a:lnTo>
                    <a:pt x="1904" y="4759"/>
                  </a:lnTo>
                  <a:lnTo>
                    <a:pt x="1904" y="4759"/>
                  </a:lnTo>
                  <a:lnTo>
                    <a:pt x="1904" y="5710"/>
                  </a:lnTo>
                  <a:lnTo>
                    <a:pt x="3808" y="3807"/>
                  </a:lnTo>
                  <a:lnTo>
                    <a:pt x="3808" y="3807"/>
                  </a:lnTo>
                  <a:lnTo>
                    <a:pt x="2856" y="2855"/>
                  </a:lnTo>
                  <a:lnTo>
                    <a:pt x="3808" y="2855"/>
                  </a:lnTo>
                  <a:lnTo>
                    <a:pt x="3808" y="2855"/>
                  </a:lnTo>
                  <a:lnTo>
                    <a:pt x="4760" y="2855"/>
                  </a:lnTo>
                  <a:lnTo>
                    <a:pt x="5712" y="1903"/>
                  </a:lnTo>
                  <a:lnTo>
                    <a:pt x="5712" y="1903"/>
                  </a:lnTo>
                  <a:lnTo>
                    <a:pt x="4760" y="952"/>
                  </a:lnTo>
                  <a:lnTo>
                    <a:pt x="5712" y="0"/>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2" name="Freeform 174">
              <a:extLst>
                <a:ext uri="{FF2B5EF4-FFF2-40B4-BE49-F238E27FC236}">
                  <a16:creationId xmlns:a16="http://schemas.microsoft.com/office/drawing/2014/main" id="{D79F58FD-457F-0D5E-35D8-458E5CA9C828}"/>
                </a:ext>
              </a:extLst>
            </p:cNvPr>
            <p:cNvSpPr/>
            <p:nvPr/>
          </p:nvSpPr>
          <p:spPr>
            <a:xfrm>
              <a:off x="4215837" y="5902677"/>
              <a:ext cx="6663" cy="7613"/>
            </a:xfrm>
            <a:custGeom>
              <a:avLst/>
              <a:gdLst>
                <a:gd name="connsiteX0" fmla="*/ 0 w 6663"/>
                <a:gd name="connsiteY0" fmla="*/ 3807 h 7613"/>
                <a:gd name="connsiteX1" fmla="*/ 2856 w 6663"/>
                <a:gd name="connsiteY1" fmla="*/ 7614 h 7613"/>
                <a:gd name="connsiteX2" fmla="*/ 6664 w 6663"/>
                <a:gd name="connsiteY2" fmla="*/ 3807 h 7613"/>
                <a:gd name="connsiteX3" fmla="*/ 3808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0" y="3807"/>
                  </a:moveTo>
                  <a:lnTo>
                    <a:pt x="2856" y="7614"/>
                  </a:lnTo>
                  <a:lnTo>
                    <a:pt x="6664" y="3807"/>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3" name="Freeform 175">
              <a:extLst>
                <a:ext uri="{FF2B5EF4-FFF2-40B4-BE49-F238E27FC236}">
                  <a16:creationId xmlns:a16="http://schemas.microsoft.com/office/drawing/2014/main" id="{0BF9D036-B109-7BCD-55AF-F2DC2BFB1CCF}"/>
                </a:ext>
              </a:extLst>
            </p:cNvPr>
            <p:cNvSpPr/>
            <p:nvPr/>
          </p:nvSpPr>
          <p:spPr>
            <a:xfrm>
              <a:off x="4214885" y="5902677"/>
              <a:ext cx="8567" cy="7613"/>
            </a:xfrm>
            <a:custGeom>
              <a:avLst/>
              <a:gdLst>
                <a:gd name="connsiteX0" fmla="*/ 0 w 8567"/>
                <a:gd name="connsiteY0" fmla="*/ 3807 h 7613"/>
                <a:gd name="connsiteX1" fmla="*/ 3808 w 8567"/>
                <a:gd name="connsiteY1" fmla="*/ 7614 h 7613"/>
                <a:gd name="connsiteX2" fmla="*/ 3808 w 8567"/>
                <a:gd name="connsiteY2" fmla="*/ 7614 h 7613"/>
                <a:gd name="connsiteX3" fmla="*/ 7616 w 8567"/>
                <a:gd name="connsiteY3" fmla="*/ 3807 h 7613"/>
                <a:gd name="connsiteX4" fmla="*/ 8568 w 8567"/>
                <a:gd name="connsiteY4" fmla="*/ 3807 h 7613"/>
                <a:gd name="connsiteX5" fmla="*/ 4760 w 8567"/>
                <a:gd name="connsiteY5" fmla="*/ 0 h 7613"/>
                <a:gd name="connsiteX6" fmla="*/ 4760 w 8567"/>
                <a:gd name="connsiteY6" fmla="*/ 0 h 7613"/>
                <a:gd name="connsiteX7" fmla="*/ 0 w 8567"/>
                <a:gd name="connsiteY7" fmla="*/ 3807 h 7613"/>
                <a:gd name="connsiteX8" fmla="*/ 952 w 8567"/>
                <a:gd name="connsiteY8" fmla="*/ 3807 h 7613"/>
                <a:gd name="connsiteX9" fmla="*/ 4760 w 8567"/>
                <a:gd name="connsiteY9" fmla="*/ 952 h 7613"/>
                <a:gd name="connsiteX10" fmla="*/ 7616 w 8567"/>
                <a:gd name="connsiteY10" fmla="*/ 3807 h 7613"/>
                <a:gd name="connsiteX11" fmla="*/ 3808 w 8567"/>
                <a:gd name="connsiteY11" fmla="*/ 6662 h 7613"/>
                <a:gd name="connsiteX12" fmla="*/ 952 w 8567"/>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7613">
                  <a:moveTo>
                    <a:pt x="0" y="3807"/>
                  </a:moveTo>
                  <a:lnTo>
                    <a:pt x="3808" y="7614"/>
                  </a:lnTo>
                  <a:lnTo>
                    <a:pt x="3808" y="7614"/>
                  </a:lnTo>
                  <a:lnTo>
                    <a:pt x="7616" y="3807"/>
                  </a:lnTo>
                  <a:lnTo>
                    <a:pt x="8568" y="3807"/>
                  </a:lnTo>
                  <a:lnTo>
                    <a:pt x="4760" y="0"/>
                  </a:lnTo>
                  <a:lnTo>
                    <a:pt x="4760" y="0"/>
                  </a:lnTo>
                  <a:lnTo>
                    <a:pt x="0" y="3807"/>
                  </a:lnTo>
                  <a:lnTo>
                    <a:pt x="952" y="3807"/>
                  </a:lnTo>
                  <a:lnTo>
                    <a:pt x="4760" y="952"/>
                  </a:lnTo>
                  <a:lnTo>
                    <a:pt x="7616" y="3807"/>
                  </a:lnTo>
                  <a:lnTo>
                    <a:pt x="3808" y="6662"/>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4" name="Freeform 176">
              <a:extLst>
                <a:ext uri="{FF2B5EF4-FFF2-40B4-BE49-F238E27FC236}">
                  <a16:creationId xmlns:a16="http://schemas.microsoft.com/office/drawing/2014/main" id="{E9AEAE42-5EE4-CC23-4D11-EAC7AC39A8E9}"/>
                </a:ext>
              </a:extLst>
            </p:cNvPr>
            <p:cNvSpPr/>
            <p:nvPr/>
          </p:nvSpPr>
          <p:spPr>
            <a:xfrm>
              <a:off x="4208221" y="5916001"/>
              <a:ext cx="1904" cy="951"/>
            </a:xfrm>
            <a:custGeom>
              <a:avLst/>
              <a:gdLst>
                <a:gd name="connsiteX0" fmla="*/ 952 w 1904"/>
                <a:gd name="connsiteY0" fmla="*/ 0 h 951"/>
                <a:gd name="connsiteX1" fmla="*/ 0 w 1904"/>
                <a:gd name="connsiteY1" fmla="*/ 952 h 951"/>
                <a:gd name="connsiteX2" fmla="*/ 952 w 1904"/>
                <a:gd name="connsiteY2" fmla="*/ 952 h 951"/>
                <a:gd name="connsiteX3" fmla="*/ 1904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0" y="952"/>
                  </a:lnTo>
                  <a:lnTo>
                    <a:pt x="952" y="952"/>
                  </a:lnTo>
                  <a:lnTo>
                    <a:pt x="1904"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5" name="Freeform 177">
              <a:extLst>
                <a:ext uri="{FF2B5EF4-FFF2-40B4-BE49-F238E27FC236}">
                  <a16:creationId xmlns:a16="http://schemas.microsoft.com/office/drawing/2014/main" id="{1E7B0135-A23A-0119-C03F-E10F740647DC}"/>
                </a:ext>
              </a:extLst>
            </p:cNvPr>
            <p:cNvSpPr/>
            <p:nvPr/>
          </p:nvSpPr>
          <p:spPr>
            <a:xfrm>
              <a:off x="4218693" y="5905532"/>
              <a:ext cx="952" cy="1903"/>
            </a:xfrm>
            <a:custGeom>
              <a:avLst/>
              <a:gdLst>
                <a:gd name="connsiteX0" fmla="*/ 952 w 952"/>
                <a:gd name="connsiteY0" fmla="*/ 0 h 1903"/>
                <a:gd name="connsiteX1" fmla="*/ 0 w 952"/>
                <a:gd name="connsiteY1" fmla="*/ 952 h 1903"/>
                <a:gd name="connsiteX2" fmla="*/ 952 w 952"/>
                <a:gd name="connsiteY2" fmla="*/ 1904 h 1903"/>
                <a:gd name="connsiteX3" fmla="*/ 952 w 952"/>
                <a:gd name="connsiteY3" fmla="*/ 952 h 1903"/>
              </a:gdLst>
              <a:ahLst/>
              <a:cxnLst>
                <a:cxn ang="0">
                  <a:pos x="connsiteX0" y="connsiteY0"/>
                </a:cxn>
                <a:cxn ang="0">
                  <a:pos x="connsiteX1" y="connsiteY1"/>
                </a:cxn>
                <a:cxn ang="0">
                  <a:pos x="connsiteX2" y="connsiteY2"/>
                </a:cxn>
                <a:cxn ang="0">
                  <a:pos x="connsiteX3" y="connsiteY3"/>
                </a:cxn>
              </a:cxnLst>
              <a:rect l="l" t="t" r="r" b="b"/>
              <a:pathLst>
                <a:path w="952" h="1903">
                  <a:moveTo>
                    <a:pt x="952" y="0"/>
                  </a:moveTo>
                  <a:lnTo>
                    <a:pt x="0" y="952"/>
                  </a:lnTo>
                  <a:lnTo>
                    <a:pt x="952" y="1904"/>
                  </a:lnTo>
                  <a:lnTo>
                    <a:pt x="95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6" name="Freeform 178">
              <a:extLst>
                <a:ext uri="{FF2B5EF4-FFF2-40B4-BE49-F238E27FC236}">
                  <a16:creationId xmlns:a16="http://schemas.microsoft.com/office/drawing/2014/main" id="{B04D8567-A5F9-B2AC-8A9E-0560AD60DABA}"/>
                </a:ext>
              </a:extLst>
            </p:cNvPr>
            <p:cNvSpPr/>
            <p:nvPr/>
          </p:nvSpPr>
          <p:spPr>
            <a:xfrm>
              <a:off x="4190134"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7" name="Freeform 179">
              <a:extLst>
                <a:ext uri="{FF2B5EF4-FFF2-40B4-BE49-F238E27FC236}">
                  <a16:creationId xmlns:a16="http://schemas.microsoft.com/office/drawing/2014/main" id="{F0D23612-8231-C332-06DD-9AE59F5178F6}"/>
                </a:ext>
              </a:extLst>
            </p:cNvPr>
            <p:cNvSpPr/>
            <p:nvPr/>
          </p:nvSpPr>
          <p:spPr>
            <a:xfrm>
              <a:off x="4190134"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8" name="Freeform 180">
              <a:extLst>
                <a:ext uri="{FF2B5EF4-FFF2-40B4-BE49-F238E27FC236}">
                  <a16:creationId xmlns:a16="http://schemas.microsoft.com/office/drawing/2014/main" id="{2EA9CFE3-7093-F678-3984-C574BAB7BBA9}"/>
                </a:ext>
              </a:extLst>
            </p:cNvPr>
            <p:cNvSpPr/>
            <p:nvPr/>
          </p:nvSpPr>
          <p:spPr>
            <a:xfrm>
              <a:off x="4195846"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9" name="Freeform 181">
              <a:extLst>
                <a:ext uri="{FF2B5EF4-FFF2-40B4-BE49-F238E27FC236}">
                  <a16:creationId xmlns:a16="http://schemas.microsoft.com/office/drawing/2014/main" id="{6969E1F3-91C4-BC6B-7F6D-56FAB01AE91E}"/>
                </a:ext>
              </a:extLst>
            </p:cNvPr>
            <p:cNvSpPr/>
            <p:nvPr/>
          </p:nvSpPr>
          <p:spPr>
            <a:xfrm>
              <a:off x="4194894" y="5792274"/>
              <a:ext cx="12375" cy="7614"/>
            </a:xfrm>
            <a:custGeom>
              <a:avLst/>
              <a:gdLst>
                <a:gd name="connsiteX0" fmla="*/ 5712 w 12375"/>
                <a:gd name="connsiteY0" fmla="*/ 0 h 7614"/>
                <a:gd name="connsiteX1" fmla="*/ 11423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 name="connsiteX10" fmla="*/ 5712 w 12375"/>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7614">
                  <a:moveTo>
                    <a:pt x="5712" y="0"/>
                  </a:moveTo>
                  <a:lnTo>
                    <a:pt x="11423" y="7614"/>
                  </a:lnTo>
                  <a:lnTo>
                    <a:pt x="1904" y="7614"/>
                  </a:lnTo>
                  <a:lnTo>
                    <a:pt x="6664" y="0"/>
                  </a:lnTo>
                  <a:lnTo>
                    <a:pt x="5712" y="0"/>
                  </a:lnTo>
                  <a:lnTo>
                    <a:pt x="952" y="7614"/>
                  </a:lnTo>
                  <a:lnTo>
                    <a:pt x="0" y="7614"/>
                  </a:lnTo>
                  <a:lnTo>
                    <a:pt x="12375" y="7614"/>
                  </a:lnTo>
                  <a:lnTo>
                    <a:pt x="12375" y="7614"/>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190" name="Graphic 2">
              <a:extLst>
                <a:ext uri="{FF2B5EF4-FFF2-40B4-BE49-F238E27FC236}">
                  <a16:creationId xmlns:a16="http://schemas.microsoft.com/office/drawing/2014/main" id="{B913CF26-7FE2-FA12-F29A-C5FE78C03C2A}"/>
                </a:ext>
              </a:extLst>
            </p:cNvPr>
            <p:cNvGrpSpPr/>
            <p:nvPr/>
          </p:nvGrpSpPr>
          <p:grpSpPr>
            <a:xfrm>
              <a:off x="4197750" y="5793940"/>
              <a:ext cx="6663" cy="5948"/>
              <a:chOff x="4197750" y="5793940"/>
              <a:chExt cx="6663" cy="5948"/>
            </a:xfrm>
          </p:grpSpPr>
          <p:sp>
            <p:nvSpPr>
              <p:cNvPr id="221" name="Freeform 213">
                <a:extLst>
                  <a:ext uri="{FF2B5EF4-FFF2-40B4-BE49-F238E27FC236}">
                    <a16:creationId xmlns:a16="http://schemas.microsoft.com/office/drawing/2014/main" id="{04C40A18-08F4-759C-D003-E29EF17B0A2D}"/>
                  </a:ext>
                </a:extLst>
              </p:cNvPr>
              <p:cNvSpPr/>
              <p:nvPr/>
            </p:nvSpPr>
            <p:spPr>
              <a:xfrm>
                <a:off x="4197750"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2" name="Freeform 214">
                <a:extLst>
                  <a:ext uri="{FF2B5EF4-FFF2-40B4-BE49-F238E27FC236}">
                    <a16:creationId xmlns:a16="http://schemas.microsoft.com/office/drawing/2014/main" id="{8D59C9B2-DA04-602E-4190-AE203F044CC9}"/>
                  </a:ext>
                </a:extLst>
              </p:cNvPr>
              <p:cNvSpPr/>
              <p:nvPr/>
            </p:nvSpPr>
            <p:spPr>
              <a:xfrm>
                <a:off x="4197750" y="5793940"/>
                <a:ext cx="6663" cy="5948"/>
              </a:xfrm>
              <a:custGeom>
                <a:avLst/>
                <a:gdLst>
                  <a:gd name="connsiteX0" fmla="*/ 3808 w 6663"/>
                  <a:gd name="connsiteY0" fmla="*/ 238 h 5948"/>
                  <a:gd name="connsiteX1" fmla="*/ 3808 w 6663"/>
                  <a:gd name="connsiteY1" fmla="*/ 238 h 5948"/>
                  <a:gd name="connsiteX2" fmla="*/ 6664 w 6663"/>
                  <a:gd name="connsiteY2" fmla="*/ 5948 h 5948"/>
                  <a:gd name="connsiteX3" fmla="*/ 6664 w 6663"/>
                  <a:gd name="connsiteY3" fmla="*/ 5948 h 5948"/>
                  <a:gd name="connsiteX4" fmla="*/ 6664 w 6663"/>
                  <a:gd name="connsiteY4" fmla="*/ 5948 h 5948"/>
                  <a:gd name="connsiteX5" fmla="*/ 0 w 6663"/>
                  <a:gd name="connsiteY5" fmla="*/ 5948 h 5948"/>
                  <a:gd name="connsiteX6" fmla="*/ 0 w 6663"/>
                  <a:gd name="connsiteY6" fmla="*/ 5948 h 5948"/>
                  <a:gd name="connsiteX7" fmla="*/ 0 w 6663"/>
                  <a:gd name="connsiteY7" fmla="*/ 5948 h 5948"/>
                  <a:gd name="connsiteX8" fmla="*/ 3808 w 6663"/>
                  <a:gd name="connsiteY8" fmla="*/ 238 h 5948"/>
                  <a:gd name="connsiteX9" fmla="*/ 3808 w 6663"/>
                  <a:gd name="connsiteY9" fmla="*/ 238 h 5948"/>
                  <a:gd name="connsiteX10" fmla="*/ 3808 w 6663"/>
                  <a:gd name="connsiteY10" fmla="*/ 238 h 5948"/>
                  <a:gd name="connsiteX11" fmla="*/ 3808 w 6663"/>
                  <a:gd name="connsiteY11" fmla="*/ 238 h 5948"/>
                  <a:gd name="connsiteX12" fmla="*/ 3808 w 6663"/>
                  <a:gd name="connsiteY12" fmla="*/ 238 h 5948"/>
                  <a:gd name="connsiteX13" fmla="*/ 0 w 6663"/>
                  <a:gd name="connsiteY13" fmla="*/ 5948 h 5948"/>
                  <a:gd name="connsiteX14" fmla="*/ 0 w 6663"/>
                  <a:gd name="connsiteY14" fmla="*/ 5948 h 5948"/>
                  <a:gd name="connsiteX15" fmla="*/ 6664 w 6663"/>
                  <a:gd name="connsiteY15" fmla="*/ 5948 h 5948"/>
                  <a:gd name="connsiteX16" fmla="*/ 6664 w 6663"/>
                  <a:gd name="connsiteY16" fmla="*/ 5948 h 5948"/>
                  <a:gd name="connsiteX17" fmla="*/ 6664 w 6663"/>
                  <a:gd name="connsiteY17" fmla="*/ 5948 h 5948"/>
                  <a:gd name="connsiteX18" fmla="*/ 3808 w 6663"/>
                  <a:gd name="connsiteY18" fmla="*/ 238 h 5948"/>
                  <a:gd name="connsiteX19" fmla="*/ 3808 w 6663"/>
                  <a:gd name="connsiteY19" fmla="*/ 238 h 5948"/>
                  <a:gd name="connsiteX20" fmla="*/ 3808 w 6663"/>
                  <a:gd name="connsiteY20" fmla="*/ 238 h 5948"/>
                  <a:gd name="connsiteX21" fmla="*/ 3808 w 6663"/>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6664"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191" name="Freeform 183">
              <a:extLst>
                <a:ext uri="{FF2B5EF4-FFF2-40B4-BE49-F238E27FC236}">
                  <a16:creationId xmlns:a16="http://schemas.microsoft.com/office/drawing/2014/main" id="{FCBB2483-7638-D752-7624-5B8035CBA9BE}"/>
                </a:ext>
              </a:extLst>
            </p:cNvPr>
            <p:cNvSpPr/>
            <p:nvPr/>
          </p:nvSpPr>
          <p:spPr>
            <a:xfrm>
              <a:off x="4189182"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2" name="Freeform 184">
              <a:extLst>
                <a:ext uri="{FF2B5EF4-FFF2-40B4-BE49-F238E27FC236}">
                  <a16:creationId xmlns:a16="http://schemas.microsoft.com/office/drawing/2014/main" id="{55543540-7D40-D14A-3F97-821253C4F8B4}"/>
                </a:ext>
              </a:extLst>
            </p:cNvPr>
            <p:cNvSpPr/>
            <p:nvPr/>
          </p:nvSpPr>
          <p:spPr>
            <a:xfrm>
              <a:off x="4188230"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3" name="Freeform 185">
              <a:extLst>
                <a:ext uri="{FF2B5EF4-FFF2-40B4-BE49-F238E27FC236}">
                  <a16:creationId xmlns:a16="http://schemas.microsoft.com/office/drawing/2014/main" id="{58B9058D-35DA-AC2E-26D6-EEE6104EC8AA}"/>
                </a:ext>
              </a:extLst>
            </p:cNvPr>
            <p:cNvSpPr/>
            <p:nvPr/>
          </p:nvSpPr>
          <p:spPr>
            <a:xfrm>
              <a:off x="4190134" y="5855090"/>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4" name="Freeform 186">
              <a:extLst>
                <a:ext uri="{FF2B5EF4-FFF2-40B4-BE49-F238E27FC236}">
                  <a16:creationId xmlns:a16="http://schemas.microsoft.com/office/drawing/2014/main" id="{85B5357C-9602-6FD0-79EF-CFB6A4B975F7}"/>
                </a:ext>
              </a:extLst>
            </p:cNvPr>
            <p:cNvSpPr/>
            <p:nvPr/>
          </p:nvSpPr>
          <p:spPr>
            <a:xfrm>
              <a:off x="4190134" y="5855090"/>
              <a:ext cx="22847" cy="9517"/>
            </a:xfrm>
            <a:custGeom>
              <a:avLst/>
              <a:gdLst>
                <a:gd name="connsiteX0" fmla="*/ 0 w 22847"/>
                <a:gd name="connsiteY0" fmla="*/ 8566 h 9517"/>
                <a:gd name="connsiteX1" fmla="*/ 0 w 22847"/>
                <a:gd name="connsiteY1" fmla="*/ 9517 h 9517"/>
                <a:gd name="connsiteX2" fmla="*/ 21895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1895"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5" name="Freeform 187">
              <a:extLst>
                <a:ext uri="{FF2B5EF4-FFF2-40B4-BE49-F238E27FC236}">
                  <a16:creationId xmlns:a16="http://schemas.microsoft.com/office/drawing/2014/main" id="{545B85F2-5D52-DE42-74BE-F9ACCB398BFA}"/>
                </a:ext>
              </a:extLst>
            </p:cNvPr>
            <p:cNvSpPr/>
            <p:nvPr/>
          </p:nvSpPr>
          <p:spPr>
            <a:xfrm>
              <a:off x="4195846" y="5856041"/>
              <a:ext cx="11423" cy="7613"/>
            </a:xfrm>
            <a:custGeom>
              <a:avLst/>
              <a:gdLst>
                <a:gd name="connsiteX0" fmla="*/ 5712 w 11423"/>
                <a:gd name="connsiteY0" fmla="*/ 0 h 7613"/>
                <a:gd name="connsiteX1" fmla="*/ 11423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6" name="Freeform 188">
              <a:extLst>
                <a:ext uri="{FF2B5EF4-FFF2-40B4-BE49-F238E27FC236}">
                  <a16:creationId xmlns:a16="http://schemas.microsoft.com/office/drawing/2014/main" id="{04DB6F02-884E-5779-1F98-E89673F58B99}"/>
                </a:ext>
              </a:extLst>
            </p:cNvPr>
            <p:cNvSpPr/>
            <p:nvPr/>
          </p:nvSpPr>
          <p:spPr>
            <a:xfrm>
              <a:off x="4194894" y="5856041"/>
              <a:ext cx="12375" cy="8565"/>
            </a:xfrm>
            <a:custGeom>
              <a:avLst/>
              <a:gdLst>
                <a:gd name="connsiteX0" fmla="*/ 5712 w 12375"/>
                <a:gd name="connsiteY0" fmla="*/ 0 h 8565"/>
                <a:gd name="connsiteX1" fmla="*/ 11423 w 12375"/>
                <a:gd name="connsiteY1" fmla="*/ 7614 h 8565"/>
                <a:gd name="connsiteX2" fmla="*/ 1904 w 12375"/>
                <a:gd name="connsiteY2" fmla="*/ 7614 h 8565"/>
                <a:gd name="connsiteX3" fmla="*/ 6664 w 12375"/>
                <a:gd name="connsiteY3" fmla="*/ 0 h 8565"/>
                <a:gd name="connsiteX4" fmla="*/ 5712 w 12375"/>
                <a:gd name="connsiteY4" fmla="*/ 0 h 8565"/>
                <a:gd name="connsiteX5" fmla="*/ 952 w 12375"/>
                <a:gd name="connsiteY5" fmla="*/ 7614 h 8565"/>
                <a:gd name="connsiteX6" fmla="*/ 0 w 12375"/>
                <a:gd name="connsiteY6" fmla="*/ 8566 h 8565"/>
                <a:gd name="connsiteX7" fmla="*/ 12375 w 12375"/>
                <a:gd name="connsiteY7" fmla="*/ 8566 h 8565"/>
                <a:gd name="connsiteX8" fmla="*/ 12375 w 12375"/>
                <a:gd name="connsiteY8" fmla="*/ 8566 h 8565"/>
                <a:gd name="connsiteX9" fmla="*/ 6664 w 12375"/>
                <a:gd name="connsiteY9" fmla="*/ 0 h 8565"/>
                <a:gd name="connsiteX10" fmla="*/ 5712 w 12375"/>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8565">
                  <a:moveTo>
                    <a:pt x="5712" y="0"/>
                  </a:moveTo>
                  <a:lnTo>
                    <a:pt x="11423" y="7614"/>
                  </a:lnTo>
                  <a:lnTo>
                    <a:pt x="1904" y="7614"/>
                  </a:lnTo>
                  <a:lnTo>
                    <a:pt x="6664" y="0"/>
                  </a:lnTo>
                  <a:lnTo>
                    <a:pt x="5712" y="0"/>
                  </a:lnTo>
                  <a:lnTo>
                    <a:pt x="952" y="7614"/>
                  </a:lnTo>
                  <a:lnTo>
                    <a:pt x="0" y="8566"/>
                  </a:lnTo>
                  <a:lnTo>
                    <a:pt x="12375" y="8566"/>
                  </a:lnTo>
                  <a:lnTo>
                    <a:pt x="12375" y="8566"/>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197" name="Graphic 2">
              <a:extLst>
                <a:ext uri="{FF2B5EF4-FFF2-40B4-BE49-F238E27FC236}">
                  <a16:creationId xmlns:a16="http://schemas.microsoft.com/office/drawing/2014/main" id="{545B143C-AB37-8788-307B-E5FFB8D59133}"/>
                </a:ext>
              </a:extLst>
            </p:cNvPr>
            <p:cNvGrpSpPr/>
            <p:nvPr/>
          </p:nvGrpSpPr>
          <p:grpSpPr>
            <a:xfrm>
              <a:off x="4197750" y="5857945"/>
              <a:ext cx="6663" cy="5710"/>
              <a:chOff x="4197750" y="5857945"/>
              <a:chExt cx="6663" cy="5710"/>
            </a:xfrm>
          </p:grpSpPr>
          <p:sp>
            <p:nvSpPr>
              <p:cNvPr id="219" name="Freeform 211">
                <a:extLst>
                  <a:ext uri="{FF2B5EF4-FFF2-40B4-BE49-F238E27FC236}">
                    <a16:creationId xmlns:a16="http://schemas.microsoft.com/office/drawing/2014/main" id="{0523C5E1-5986-3947-9142-A1294DBBA375}"/>
                  </a:ext>
                </a:extLst>
              </p:cNvPr>
              <p:cNvSpPr/>
              <p:nvPr/>
            </p:nvSpPr>
            <p:spPr>
              <a:xfrm>
                <a:off x="4197750"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0" name="Freeform 212">
                <a:extLst>
                  <a:ext uri="{FF2B5EF4-FFF2-40B4-BE49-F238E27FC236}">
                    <a16:creationId xmlns:a16="http://schemas.microsoft.com/office/drawing/2014/main" id="{C563CC6D-5142-A374-321C-81F90E74CB84}"/>
                  </a:ext>
                </a:extLst>
              </p:cNvPr>
              <p:cNvSpPr/>
              <p:nvPr/>
            </p:nvSpPr>
            <p:spPr>
              <a:xfrm>
                <a:off x="4197750" y="5857945"/>
                <a:ext cx="6663" cy="5710"/>
              </a:xfrm>
              <a:custGeom>
                <a:avLst/>
                <a:gdLst>
                  <a:gd name="connsiteX0" fmla="*/ 3808 w 6663"/>
                  <a:gd name="connsiteY0" fmla="*/ 0 h 5710"/>
                  <a:gd name="connsiteX1" fmla="*/ 3808 w 6663"/>
                  <a:gd name="connsiteY1" fmla="*/ 0 h 5710"/>
                  <a:gd name="connsiteX2" fmla="*/ 6664 w 6663"/>
                  <a:gd name="connsiteY2" fmla="*/ 5711 h 5710"/>
                  <a:gd name="connsiteX3" fmla="*/ 6664 w 6663"/>
                  <a:gd name="connsiteY3" fmla="*/ 5711 h 5710"/>
                  <a:gd name="connsiteX4" fmla="*/ 6664 w 6663"/>
                  <a:gd name="connsiteY4" fmla="*/ 5711 h 5710"/>
                  <a:gd name="connsiteX5" fmla="*/ 0 w 6663"/>
                  <a:gd name="connsiteY5" fmla="*/ 5711 h 5710"/>
                  <a:gd name="connsiteX6" fmla="*/ 0 w 6663"/>
                  <a:gd name="connsiteY6" fmla="*/ 5711 h 5710"/>
                  <a:gd name="connsiteX7" fmla="*/ 0 w 6663"/>
                  <a:gd name="connsiteY7" fmla="*/ 5711 h 5710"/>
                  <a:gd name="connsiteX8" fmla="*/ 3808 w 6663"/>
                  <a:gd name="connsiteY8" fmla="*/ 0 h 5710"/>
                  <a:gd name="connsiteX9" fmla="*/ 3808 w 6663"/>
                  <a:gd name="connsiteY9" fmla="*/ 0 h 5710"/>
                  <a:gd name="connsiteX10" fmla="*/ 3808 w 6663"/>
                  <a:gd name="connsiteY10" fmla="*/ 0 h 5710"/>
                  <a:gd name="connsiteX11" fmla="*/ 3808 w 6663"/>
                  <a:gd name="connsiteY11" fmla="*/ 0 h 5710"/>
                  <a:gd name="connsiteX12" fmla="*/ 3808 w 6663"/>
                  <a:gd name="connsiteY12" fmla="*/ 0 h 5710"/>
                  <a:gd name="connsiteX13" fmla="*/ 0 w 6663"/>
                  <a:gd name="connsiteY13" fmla="*/ 5711 h 5710"/>
                  <a:gd name="connsiteX14" fmla="*/ 0 w 6663"/>
                  <a:gd name="connsiteY14" fmla="*/ 5711 h 5710"/>
                  <a:gd name="connsiteX15" fmla="*/ 6664 w 6663"/>
                  <a:gd name="connsiteY15" fmla="*/ 5711 h 5710"/>
                  <a:gd name="connsiteX16" fmla="*/ 6664 w 6663"/>
                  <a:gd name="connsiteY16" fmla="*/ 5711 h 5710"/>
                  <a:gd name="connsiteX17" fmla="*/ 6664 w 6663"/>
                  <a:gd name="connsiteY17" fmla="*/ 5711 h 5710"/>
                  <a:gd name="connsiteX18" fmla="*/ 3808 w 6663"/>
                  <a:gd name="connsiteY18" fmla="*/ 0 h 5710"/>
                  <a:gd name="connsiteX19" fmla="*/ 3808 w 6663"/>
                  <a:gd name="connsiteY19" fmla="*/ 0 h 5710"/>
                  <a:gd name="connsiteX20" fmla="*/ 3808 w 6663"/>
                  <a:gd name="connsiteY20" fmla="*/ 0 h 5710"/>
                  <a:gd name="connsiteX21" fmla="*/ 3808 w 6663"/>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6664"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198" name="Freeform 190">
              <a:extLst>
                <a:ext uri="{FF2B5EF4-FFF2-40B4-BE49-F238E27FC236}">
                  <a16:creationId xmlns:a16="http://schemas.microsoft.com/office/drawing/2014/main" id="{7F6C49EC-E741-26AE-7975-9EFDFC063014}"/>
                </a:ext>
              </a:extLst>
            </p:cNvPr>
            <p:cNvSpPr/>
            <p:nvPr/>
          </p:nvSpPr>
          <p:spPr>
            <a:xfrm>
              <a:off x="4190134"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9" name="Freeform 191">
              <a:extLst>
                <a:ext uri="{FF2B5EF4-FFF2-40B4-BE49-F238E27FC236}">
                  <a16:creationId xmlns:a16="http://schemas.microsoft.com/office/drawing/2014/main" id="{1570B46D-677F-19A2-5AC7-81AAE92E2AF5}"/>
                </a:ext>
              </a:extLst>
            </p:cNvPr>
            <p:cNvSpPr/>
            <p:nvPr/>
          </p:nvSpPr>
          <p:spPr>
            <a:xfrm>
              <a:off x="4189182"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3799 w 24751"/>
                <a:gd name="connsiteY18" fmla="*/ 952 h 2855"/>
                <a:gd name="connsiteX19" fmla="*/ 24751 w 24751"/>
                <a:gd name="connsiteY19" fmla="*/ 952 h 2855"/>
                <a:gd name="connsiteX20" fmla="*/ 23799 w 24751"/>
                <a:gd name="connsiteY20" fmla="*/ 0 h 2855"/>
                <a:gd name="connsiteX21" fmla="*/ 22847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3799" y="952"/>
                  </a:lnTo>
                  <a:lnTo>
                    <a:pt x="24751" y="952"/>
                  </a:lnTo>
                  <a:lnTo>
                    <a:pt x="23799" y="0"/>
                  </a:lnTo>
                  <a:lnTo>
                    <a:pt x="22847"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0" name="Freeform 192">
              <a:extLst>
                <a:ext uri="{FF2B5EF4-FFF2-40B4-BE49-F238E27FC236}">
                  <a16:creationId xmlns:a16="http://schemas.microsoft.com/office/drawing/2014/main" id="{DEA773F9-8007-85EB-5A45-842C11438A5C}"/>
                </a:ext>
              </a:extLst>
            </p:cNvPr>
            <p:cNvSpPr/>
            <p:nvPr/>
          </p:nvSpPr>
          <p:spPr>
            <a:xfrm>
              <a:off x="4189182"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1" name="Freeform 193">
              <a:extLst>
                <a:ext uri="{FF2B5EF4-FFF2-40B4-BE49-F238E27FC236}">
                  <a16:creationId xmlns:a16="http://schemas.microsoft.com/office/drawing/2014/main" id="{E0A7D899-1940-933F-7B30-345BDBBBB152}"/>
                </a:ext>
              </a:extLst>
            </p:cNvPr>
            <p:cNvSpPr/>
            <p:nvPr/>
          </p:nvSpPr>
          <p:spPr>
            <a:xfrm>
              <a:off x="4188230" y="5863655"/>
              <a:ext cx="25703" cy="2855"/>
            </a:xfrm>
            <a:custGeom>
              <a:avLst/>
              <a:gdLst>
                <a:gd name="connsiteX0" fmla="*/ 1904 w 25703"/>
                <a:gd name="connsiteY0" fmla="*/ 0 h 2855"/>
                <a:gd name="connsiteX1" fmla="*/ 1904 w 25703"/>
                <a:gd name="connsiteY1" fmla="*/ 952 h 2855"/>
                <a:gd name="connsiteX2" fmla="*/ 24751 w 25703"/>
                <a:gd name="connsiteY2" fmla="*/ 952 h 2855"/>
                <a:gd name="connsiteX3" fmla="*/ 24751 w 25703"/>
                <a:gd name="connsiteY3" fmla="*/ 952 h 2855"/>
                <a:gd name="connsiteX4" fmla="*/ 24751 w 25703"/>
                <a:gd name="connsiteY4" fmla="*/ 1904 h 2855"/>
                <a:gd name="connsiteX5" fmla="*/ 1904 w 25703"/>
                <a:gd name="connsiteY5" fmla="*/ 1904 h 2855"/>
                <a:gd name="connsiteX6" fmla="*/ 952 w 25703"/>
                <a:gd name="connsiteY6" fmla="*/ 952 h 2855"/>
                <a:gd name="connsiteX7" fmla="*/ 1904 w 25703"/>
                <a:gd name="connsiteY7" fmla="*/ 0 h 2855"/>
                <a:gd name="connsiteX8" fmla="*/ 1904 w 25703"/>
                <a:gd name="connsiteY8" fmla="*/ 0 h 2855"/>
                <a:gd name="connsiteX9" fmla="*/ 1904 w 25703"/>
                <a:gd name="connsiteY9" fmla="*/ 952 h 2855"/>
                <a:gd name="connsiteX10" fmla="*/ 1904 w 25703"/>
                <a:gd name="connsiteY10" fmla="*/ 0 h 2855"/>
                <a:gd name="connsiteX11" fmla="*/ 1904 w 25703"/>
                <a:gd name="connsiteY11" fmla="*/ 0 h 2855"/>
                <a:gd name="connsiteX12" fmla="*/ 952 w 25703"/>
                <a:gd name="connsiteY12" fmla="*/ 952 h 2855"/>
                <a:gd name="connsiteX13" fmla="*/ 0 w 25703"/>
                <a:gd name="connsiteY13" fmla="*/ 952 h 2855"/>
                <a:gd name="connsiteX14" fmla="*/ 1904 w 25703"/>
                <a:gd name="connsiteY14" fmla="*/ 2855 h 2855"/>
                <a:gd name="connsiteX15" fmla="*/ 1904 w 25703"/>
                <a:gd name="connsiteY15" fmla="*/ 2855 h 2855"/>
                <a:gd name="connsiteX16" fmla="*/ 24751 w 25703"/>
                <a:gd name="connsiteY16" fmla="*/ 2855 h 2855"/>
                <a:gd name="connsiteX17" fmla="*/ 24751 w 25703"/>
                <a:gd name="connsiteY17" fmla="*/ 2855 h 2855"/>
                <a:gd name="connsiteX18" fmla="*/ 25703 w 25703"/>
                <a:gd name="connsiteY18" fmla="*/ 1904 h 2855"/>
                <a:gd name="connsiteX19" fmla="*/ 25703 w 25703"/>
                <a:gd name="connsiteY19" fmla="*/ 952 h 2855"/>
                <a:gd name="connsiteX20" fmla="*/ 24751 w 25703"/>
                <a:gd name="connsiteY20" fmla="*/ 0 h 2855"/>
                <a:gd name="connsiteX21" fmla="*/ 24751 w 25703"/>
                <a:gd name="connsiteY21" fmla="*/ 0 h 2855"/>
                <a:gd name="connsiteX22" fmla="*/ 1904 w 25703"/>
                <a:gd name="connsiteY22" fmla="*/ 0 h 2855"/>
                <a:gd name="connsiteX23" fmla="*/ 1904 w 25703"/>
                <a:gd name="connsiteY23" fmla="*/ 0 h 2855"/>
                <a:gd name="connsiteX24" fmla="*/ 1904 w 25703"/>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2" name="Freeform 194">
              <a:extLst>
                <a:ext uri="{FF2B5EF4-FFF2-40B4-BE49-F238E27FC236}">
                  <a16:creationId xmlns:a16="http://schemas.microsoft.com/office/drawing/2014/main" id="{F6829414-AAA5-AB81-5DFC-C40C51041ACD}"/>
                </a:ext>
              </a:extLst>
            </p:cNvPr>
            <p:cNvSpPr/>
            <p:nvPr/>
          </p:nvSpPr>
          <p:spPr>
            <a:xfrm>
              <a:off x="4190134"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3" name="Freeform 195">
              <a:extLst>
                <a:ext uri="{FF2B5EF4-FFF2-40B4-BE49-F238E27FC236}">
                  <a16:creationId xmlns:a16="http://schemas.microsoft.com/office/drawing/2014/main" id="{1794285B-C94D-0859-F8DA-F18E9212FB44}"/>
                </a:ext>
              </a:extLst>
            </p:cNvPr>
            <p:cNvSpPr/>
            <p:nvPr/>
          </p:nvSpPr>
          <p:spPr>
            <a:xfrm>
              <a:off x="4190134"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4" name="Freeform 196">
              <a:extLst>
                <a:ext uri="{FF2B5EF4-FFF2-40B4-BE49-F238E27FC236}">
                  <a16:creationId xmlns:a16="http://schemas.microsoft.com/office/drawing/2014/main" id="{86C4CAFA-074A-A7C1-8152-177C8C0CD5E5}"/>
                </a:ext>
              </a:extLst>
            </p:cNvPr>
            <p:cNvSpPr/>
            <p:nvPr/>
          </p:nvSpPr>
          <p:spPr>
            <a:xfrm>
              <a:off x="4198702"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5" name="Freeform 197">
              <a:extLst>
                <a:ext uri="{FF2B5EF4-FFF2-40B4-BE49-F238E27FC236}">
                  <a16:creationId xmlns:a16="http://schemas.microsoft.com/office/drawing/2014/main" id="{90FD9C78-38CA-EC6E-EDA8-32BAD8CB953D}"/>
                </a:ext>
              </a:extLst>
            </p:cNvPr>
            <p:cNvSpPr/>
            <p:nvPr/>
          </p:nvSpPr>
          <p:spPr>
            <a:xfrm>
              <a:off x="4198702"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6" name="Freeform 198">
              <a:extLst>
                <a:ext uri="{FF2B5EF4-FFF2-40B4-BE49-F238E27FC236}">
                  <a16:creationId xmlns:a16="http://schemas.microsoft.com/office/drawing/2014/main" id="{A55D4BCE-CCC8-0E9F-2C9F-FBB3C54D665B}"/>
                </a:ext>
              </a:extLst>
            </p:cNvPr>
            <p:cNvSpPr/>
            <p:nvPr/>
          </p:nvSpPr>
          <p:spPr>
            <a:xfrm>
              <a:off x="4197750"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7" name="Freeform 199">
              <a:extLst>
                <a:ext uri="{FF2B5EF4-FFF2-40B4-BE49-F238E27FC236}">
                  <a16:creationId xmlns:a16="http://schemas.microsoft.com/office/drawing/2014/main" id="{035ADE37-4EA8-9995-5087-4549523CC749}"/>
                </a:ext>
              </a:extLst>
            </p:cNvPr>
            <p:cNvSpPr/>
            <p:nvPr/>
          </p:nvSpPr>
          <p:spPr>
            <a:xfrm>
              <a:off x="4197750"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2856 w 7615"/>
                <a:gd name="connsiteY6" fmla="*/ 1904 h 3807"/>
                <a:gd name="connsiteX7" fmla="*/ 2856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5712 w 7615"/>
                <a:gd name="connsiteY12" fmla="*/ 1904 h 3807"/>
                <a:gd name="connsiteX13" fmla="*/ 5712 w 7615"/>
                <a:gd name="connsiteY13" fmla="*/ 952 h 3807"/>
                <a:gd name="connsiteX14" fmla="*/ 6664 w 7615"/>
                <a:gd name="connsiteY14" fmla="*/ 952 h 3807"/>
                <a:gd name="connsiteX15" fmla="*/ 6664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2856" y="1904"/>
                  </a:lnTo>
                  <a:lnTo>
                    <a:pt x="2856" y="952"/>
                  </a:lnTo>
                  <a:lnTo>
                    <a:pt x="4760" y="952"/>
                  </a:lnTo>
                  <a:lnTo>
                    <a:pt x="4760" y="1904"/>
                  </a:lnTo>
                  <a:lnTo>
                    <a:pt x="4760" y="1904"/>
                  </a:lnTo>
                  <a:lnTo>
                    <a:pt x="5712" y="1904"/>
                  </a:lnTo>
                  <a:lnTo>
                    <a:pt x="5712" y="1904"/>
                  </a:lnTo>
                  <a:lnTo>
                    <a:pt x="5712" y="952"/>
                  </a:lnTo>
                  <a:lnTo>
                    <a:pt x="6664" y="952"/>
                  </a:lnTo>
                  <a:lnTo>
                    <a:pt x="6664"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8" name="Freeform 200">
              <a:extLst>
                <a:ext uri="{FF2B5EF4-FFF2-40B4-BE49-F238E27FC236}">
                  <a16:creationId xmlns:a16="http://schemas.microsoft.com/office/drawing/2014/main" id="{D27DFC91-7DC1-1D3D-D66F-824DD3E78324}"/>
                </a:ext>
              </a:extLst>
            </p:cNvPr>
            <p:cNvSpPr/>
            <p:nvPr/>
          </p:nvSpPr>
          <p:spPr>
            <a:xfrm>
              <a:off x="4200606"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9" name="Freeform 201">
              <a:extLst>
                <a:ext uri="{FF2B5EF4-FFF2-40B4-BE49-F238E27FC236}">
                  <a16:creationId xmlns:a16="http://schemas.microsoft.com/office/drawing/2014/main" id="{6CAFB069-1108-079A-6358-BAFE7ED003CB}"/>
                </a:ext>
              </a:extLst>
            </p:cNvPr>
            <p:cNvSpPr/>
            <p:nvPr/>
          </p:nvSpPr>
          <p:spPr>
            <a:xfrm>
              <a:off x="420536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0" name="Freeform 202">
              <a:extLst>
                <a:ext uri="{FF2B5EF4-FFF2-40B4-BE49-F238E27FC236}">
                  <a16:creationId xmlns:a16="http://schemas.microsoft.com/office/drawing/2014/main" id="{D0479287-63FB-8632-328C-A50D96C9F124}"/>
                </a:ext>
              </a:extLst>
            </p:cNvPr>
            <p:cNvSpPr/>
            <p:nvPr/>
          </p:nvSpPr>
          <p:spPr>
            <a:xfrm>
              <a:off x="420441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7616 w 8567"/>
                <a:gd name="connsiteY28" fmla="*/ 4759 h 4758"/>
                <a:gd name="connsiteX29" fmla="*/ 7616 w 8567"/>
                <a:gd name="connsiteY29" fmla="*/ 3807 h 4758"/>
                <a:gd name="connsiteX30" fmla="*/ 8568 w 8567"/>
                <a:gd name="connsiteY30" fmla="*/ 3807 h 4758"/>
                <a:gd name="connsiteX31" fmla="*/ 8568 w 8567"/>
                <a:gd name="connsiteY31" fmla="*/ 952 h 4758"/>
                <a:gd name="connsiteX32" fmla="*/ 8568 w 8567"/>
                <a:gd name="connsiteY32" fmla="*/ 0 h 4758"/>
                <a:gd name="connsiteX33" fmla="*/ 6664 w 8567"/>
                <a:gd name="connsiteY33" fmla="*/ 0 h 4758"/>
                <a:gd name="connsiteX34" fmla="*/ 5712 w 8567"/>
                <a:gd name="connsiteY34" fmla="*/ 0 h 4758"/>
                <a:gd name="connsiteX35" fmla="*/ 5712 w 8567"/>
                <a:gd name="connsiteY35" fmla="*/ 1903 h 4758"/>
                <a:gd name="connsiteX36" fmla="*/ 5712 w 8567"/>
                <a:gd name="connsiteY36" fmla="*/ 1903 h 4758"/>
                <a:gd name="connsiteX37" fmla="*/ 5712 w 8567"/>
                <a:gd name="connsiteY37" fmla="*/ 952 h 4758"/>
                <a:gd name="connsiteX38" fmla="*/ 5712 w 8567"/>
                <a:gd name="connsiteY38" fmla="*/ 0 h 4758"/>
                <a:gd name="connsiteX39" fmla="*/ 3808 w 8567"/>
                <a:gd name="connsiteY39" fmla="*/ 0 h 4758"/>
                <a:gd name="connsiteX40" fmla="*/ 2856 w 8567"/>
                <a:gd name="connsiteY40" fmla="*/ 0 h 4758"/>
                <a:gd name="connsiteX41" fmla="*/ 2856 w 8567"/>
                <a:gd name="connsiteY41" fmla="*/ 1903 h 4758"/>
                <a:gd name="connsiteX42" fmla="*/ 2856 w 8567"/>
                <a:gd name="connsiteY42" fmla="*/ 1903 h 4758"/>
                <a:gd name="connsiteX43" fmla="*/ 2856 w 8567"/>
                <a:gd name="connsiteY43" fmla="*/ 952 h 4758"/>
                <a:gd name="connsiteX44" fmla="*/ 2856 w 8567"/>
                <a:gd name="connsiteY44" fmla="*/ 0 h 4758"/>
                <a:gd name="connsiteX45" fmla="*/ 952 w 8567"/>
                <a:gd name="connsiteY45" fmla="*/ 0 h 4758"/>
                <a:gd name="connsiteX46" fmla="*/ 0 w 8567"/>
                <a:gd name="connsiteY46" fmla="*/ 0 h 4758"/>
                <a:gd name="connsiteX47" fmla="*/ 0 w 8567"/>
                <a:gd name="connsiteY47"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7616" y="4759"/>
                  </a:lnTo>
                  <a:lnTo>
                    <a:pt x="7616"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1" name="Freeform 203">
              <a:extLst>
                <a:ext uri="{FF2B5EF4-FFF2-40B4-BE49-F238E27FC236}">
                  <a16:creationId xmlns:a16="http://schemas.microsoft.com/office/drawing/2014/main" id="{3CE9DFB6-383E-6C54-B6F6-572A698C1DCA}"/>
                </a:ext>
              </a:extLst>
            </p:cNvPr>
            <p:cNvSpPr/>
            <p:nvPr/>
          </p:nvSpPr>
          <p:spPr>
            <a:xfrm>
              <a:off x="4206317"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2" name="Freeform 204">
              <a:extLst>
                <a:ext uri="{FF2B5EF4-FFF2-40B4-BE49-F238E27FC236}">
                  <a16:creationId xmlns:a16="http://schemas.microsoft.com/office/drawing/2014/main" id="{052CEA7E-68A2-9523-427B-101702ADF0A8}"/>
                </a:ext>
              </a:extLst>
            </p:cNvPr>
            <p:cNvSpPr/>
            <p:nvPr/>
          </p:nvSpPr>
          <p:spPr>
            <a:xfrm>
              <a:off x="420536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3" name="Freeform 205">
              <a:extLst>
                <a:ext uri="{FF2B5EF4-FFF2-40B4-BE49-F238E27FC236}">
                  <a16:creationId xmlns:a16="http://schemas.microsoft.com/office/drawing/2014/main" id="{D97D4CC9-74E5-7540-0480-EB24F87DE209}"/>
                </a:ext>
              </a:extLst>
            </p:cNvPr>
            <p:cNvSpPr/>
            <p:nvPr/>
          </p:nvSpPr>
          <p:spPr>
            <a:xfrm>
              <a:off x="419108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4" name="Freeform 206">
              <a:extLst>
                <a:ext uri="{FF2B5EF4-FFF2-40B4-BE49-F238E27FC236}">
                  <a16:creationId xmlns:a16="http://schemas.microsoft.com/office/drawing/2014/main" id="{6C60219D-99F7-FEA5-92A4-F1D238ED0F93}"/>
                </a:ext>
              </a:extLst>
            </p:cNvPr>
            <p:cNvSpPr/>
            <p:nvPr/>
          </p:nvSpPr>
          <p:spPr>
            <a:xfrm>
              <a:off x="419013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952 w 8567"/>
                <a:gd name="connsiteY27" fmla="*/ 4759 h 4758"/>
                <a:gd name="connsiteX28" fmla="*/ 7616 w 8567"/>
                <a:gd name="connsiteY28" fmla="*/ 4759 h 4758"/>
                <a:gd name="connsiteX29" fmla="*/ 7616 w 8567"/>
                <a:gd name="connsiteY29" fmla="*/ 4759 h 4758"/>
                <a:gd name="connsiteX30" fmla="*/ 8568 w 8567"/>
                <a:gd name="connsiteY30" fmla="*/ 3807 h 4758"/>
                <a:gd name="connsiteX31" fmla="*/ 8568 w 8567"/>
                <a:gd name="connsiteY31" fmla="*/ 3807 h 4758"/>
                <a:gd name="connsiteX32" fmla="*/ 8568 w 8567"/>
                <a:gd name="connsiteY32" fmla="*/ 952 h 4758"/>
                <a:gd name="connsiteX33" fmla="*/ 8568 w 8567"/>
                <a:gd name="connsiteY33" fmla="*/ 0 h 4758"/>
                <a:gd name="connsiteX34" fmla="*/ 6664 w 8567"/>
                <a:gd name="connsiteY34" fmla="*/ 0 h 4758"/>
                <a:gd name="connsiteX35" fmla="*/ 5712 w 8567"/>
                <a:gd name="connsiteY35" fmla="*/ 0 h 4758"/>
                <a:gd name="connsiteX36" fmla="*/ 5712 w 8567"/>
                <a:gd name="connsiteY36" fmla="*/ 1903 h 4758"/>
                <a:gd name="connsiteX37" fmla="*/ 5712 w 8567"/>
                <a:gd name="connsiteY37" fmla="*/ 1903 h 4758"/>
                <a:gd name="connsiteX38" fmla="*/ 5712 w 8567"/>
                <a:gd name="connsiteY38" fmla="*/ 952 h 4758"/>
                <a:gd name="connsiteX39" fmla="*/ 5712 w 8567"/>
                <a:gd name="connsiteY39" fmla="*/ 0 h 4758"/>
                <a:gd name="connsiteX40" fmla="*/ 3808 w 8567"/>
                <a:gd name="connsiteY40" fmla="*/ 0 h 4758"/>
                <a:gd name="connsiteX41" fmla="*/ 2856 w 8567"/>
                <a:gd name="connsiteY41" fmla="*/ 0 h 4758"/>
                <a:gd name="connsiteX42" fmla="*/ 2856 w 8567"/>
                <a:gd name="connsiteY42" fmla="*/ 1903 h 4758"/>
                <a:gd name="connsiteX43" fmla="*/ 2856 w 8567"/>
                <a:gd name="connsiteY43" fmla="*/ 1903 h 4758"/>
                <a:gd name="connsiteX44" fmla="*/ 2856 w 8567"/>
                <a:gd name="connsiteY44" fmla="*/ 952 h 4758"/>
                <a:gd name="connsiteX45" fmla="*/ 2856 w 8567"/>
                <a:gd name="connsiteY45" fmla="*/ 0 h 4758"/>
                <a:gd name="connsiteX46" fmla="*/ 952 w 8567"/>
                <a:gd name="connsiteY46" fmla="*/ 0 h 4758"/>
                <a:gd name="connsiteX47" fmla="*/ 0 w 8567"/>
                <a:gd name="connsiteY47" fmla="*/ 0 h 4758"/>
                <a:gd name="connsiteX48" fmla="*/ 0 w 8567"/>
                <a:gd name="connsiteY48"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952" y="4759"/>
                  </a:lnTo>
                  <a:lnTo>
                    <a:pt x="7616"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5" name="Freeform 207">
              <a:extLst>
                <a:ext uri="{FF2B5EF4-FFF2-40B4-BE49-F238E27FC236}">
                  <a16:creationId xmlns:a16="http://schemas.microsoft.com/office/drawing/2014/main" id="{E6D7296A-3AD6-3C4F-A5F0-5215D05CEC20}"/>
                </a:ext>
              </a:extLst>
            </p:cNvPr>
            <p:cNvSpPr/>
            <p:nvPr/>
          </p:nvSpPr>
          <p:spPr>
            <a:xfrm>
              <a:off x="4192038"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6" name="Freeform 208">
              <a:extLst>
                <a:ext uri="{FF2B5EF4-FFF2-40B4-BE49-F238E27FC236}">
                  <a16:creationId xmlns:a16="http://schemas.microsoft.com/office/drawing/2014/main" id="{BEF05CFE-75DE-9BD3-D61D-A88A5DBFAA25}"/>
                </a:ext>
              </a:extLst>
            </p:cNvPr>
            <p:cNvSpPr/>
            <p:nvPr/>
          </p:nvSpPr>
          <p:spPr>
            <a:xfrm>
              <a:off x="419108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7" name="Freeform 209">
              <a:extLst>
                <a:ext uri="{FF2B5EF4-FFF2-40B4-BE49-F238E27FC236}">
                  <a16:creationId xmlns:a16="http://schemas.microsoft.com/office/drawing/2014/main" id="{733B8290-50C2-5922-3A8E-3D0C8E550554}"/>
                </a:ext>
              </a:extLst>
            </p:cNvPr>
            <p:cNvSpPr/>
            <p:nvPr/>
          </p:nvSpPr>
          <p:spPr>
            <a:xfrm>
              <a:off x="4208221"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8" name="Freeform 210">
              <a:extLst>
                <a:ext uri="{FF2B5EF4-FFF2-40B4-BE49-F238E27FC236}">
                  <a16:creationId xmlns:a16="http://schemas.microsoft.com/office/drawing/2014/main" id="{D7848381-D951-7DB1-E830-B292C1387B0E}"/>
                </a:ext>
              </a:extLst>
            </p:cNvPr>
            <p:cNvSpPr/>
            <p:nvPr/>
          </p:nvSpPr>
          <p:spPr>
            <a:xfrm>
              <a:off x="4193942"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Tree>
    <p:extLst>
      <p:ext uri="{BB962C8B-B14F-4D97-AF65-F5344CB8AC3E}">
        <p14:creationId xmlns:p14="http://schemas.microsoft.com/office/powerpoint/2010/main" val="53461152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294004" y="3449196"/>
            <a:ext cx="6814158" cy="6696200"/>
          </a:xfrm>
        </p:spPr>
        <p:txBody>
          <a:bodyPr/>
          <a:lstStyle/>
          <a:p>
            <a:r>
              <a:rPr lang="en-US" sz="1400" b="1">
                <a:solidFill>
                  <a:schemeClr val="tx1"/>
                </a:solidFill>
              </a:rPr>
              <a:t>Why it is a good practice?  </a:t>
            </a:r>
          </a:p>
          <a:p>
            <a:r>
              <a:rPr lang="en-US">
                <a:solidFill>
                  <a:schemeClr val="tx1"/>
                </a:solidFill>
              </a:rPr>
              <a:t>FoodSpace is an Irish sustainable on-site food service &amp; hospitality management company, which operates a zero-waste policy. Their ethos is ‘Loyal to Local’ and this is the idea behind everything they do. The business focuses on using local, seasonal produce and making sure it is sustainable. FoodSpace works closely with each business they cater for. They focus on tailor-made solutions and take time to develop bespoke ideas to match the client culture, employees’ tastes and the physical environment. This is a key differential compared to other contract catering </a:t>
            </a:r>
            <a:r>
              <a:rPr lang="en-US" err="1">
                <a:solidFill>
                  <a:schemeClr val="tx1"/>
                </a:solidFill>
              </a:rPr>
              <a:t>organisations</a:t>
            </a:r>
            <a:r>
              <a:rPr lang="en-US">
                <a:solidFill>
                  <a:schemeClr val="tx1"/>
                </a:solidFill>
              </a:rPr>
              <a:t>. As a result, menus are carefully crafted to a local and healthy dimension. </a:t>
            </a:r>
          </a:p>
          <a:p>
            <a:endParaRPr lang="en-US">
              <a:solidFill>
                <a:schemeClr val="tx1"/>
              </a:solidFill>
            </a:endParaRPr>
          </a:p>
          <a:p>
            <a:endParaRPr lang="en-US">
              <a:solidFill>
                <a:schemeClr val="tx1"/>
              </a:solidFill>
            </a:endParaRPr>
          </a:p>
          <a:p>
            <a:r>
              <a:rPr lang="en-US" sz="1400" b="1">
                <a:solidFill>
                  <a:schemeClr val="tx1"/>
                </a:solidFill>
              </a:rPr>
              <a:t>About </a:t>
            </a:r>
          </a:p>
          <a:p>
            <a:r>
              <a:rPr lang="en-US">
                <a:solidFill>
                  <a:schemeClr val="tx1"/>
                </a:solidFill>
              </a:rPr>
              <a:t>FoodSpace culture is based on the personalities of their entrepreneurial foodie leaders. Together, they have created a collaboration of like-minded people, who enjoy what they do every day! The team have operated food service and hospitality catering facilities in workplaces and colleges across Ireland, however, they wanted to spread their ethos further and wider by opening a site that the general public could visit.</a:t>
            </a:r>
          </a:p>
          <a:p>
            <a:r>
              <a:rPr lang="en-US">
                <a:solidFill>
                  <a:schemeClr val="tx1"/>
                </a:solidFill>
              </a:rPr>
              <a:t>So recently FoodSpace opened their own café called Ink, based in </a:t>
            </a:r>
            <a:r>
              <a:rPr lang="en-US" err="1">
                <a:solidFill>
                  <a:schemeClr val="tx1"/>
                </a:solidFill>
              </a:rPr>
              <a:t>Dún</a:t>
            </a:r>
            <a:r>
              <a:rPr lang="en-US">
                <a:solidFill>
                  <a:schemeClr val="tx1"/>
                </a:solidFill>
              </a:rPr>
              <a:t> Laoghaire so that members of the public could enjoy their food and find out more about the ethos of the business with a focus on local suppliers, farmers and fishermen, and seasonality. Most of their food comes from within 50 miles of the site, and 85% from Ireland. Menus are written depending on what vegetables are in seasons and available that week. </a:t>
            </a:r>
          </a:p>
          <a:p>
            <a:r>
              <a:rPr lang="en-US">
                <a:solidFill>
                  <a:schemeClr val="tx1"/>
                </a:solidFill>
              </a:rPr>
              <a:t>The only imported items are those not produced in Ireland, such as coffee, tea, and spices. Wine and Prosecco are sourced from sustainable vineyards, and beers and ciders are from independent Irish brewers</a:t>
            </a: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r>
              <a:rPr lang="en-US" sz="1400" b="1">
                <a:solidFill>
                  <a:schemeClr val="tx1"/>
                </a:solidFill>
              </a:rPr>
              <a:t>Sustainable</a:t>
            </a:r>
          </a:p>
          <a:p>
            <a:r>
              <a:rPr lang="en-US">
                <a:solidFill>
                  <a:schemeClr val="tx1"/>
                </a:solidFill>
              </a:rPr>
              <a:t>FoodSpace are also committed to completely eliminating waste, with all fresh food delivered in reusable crates, no single-use plastics (including clingfilm), and menus are pinned onto cardboard from deliveries. That goes for food waste too, with fruit skins and cores fermented to make vinegars, vegetable skins dehydrated and turned into powders for seasoning or sauces, and overripe fruit used to </a:t>
            </a:r>
            <a:r>
              <a:rPr lang="en-US" err="1">
                <a:solidFill>
                  <a:schemeClr val="tx1"/>
                </a:solidFill>
              </a:rPr>
              <a:t>flavour</a:t>
            </a:r>
            <a:r>
              <a:rPr lang="en-US">
                <a:solidFill>
                  <a:schemeClr val="tx1"/>
                </a:solidFill>
              </a:rPr>
              <a:t> their kombucha. Used coffee grounds are repurposed to make a version of pastrami, and as compost for growing their own herbs and salads. Conor Spacey, Culinary Director at FoodSpace is very focused on providing a sustainable food system that involves seasonal Irish ingredients, working directly with farmers across the country and implementing a zero-waste policy that also reduces our carbon footprint.</a:t>
            </a: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r>
              <a:rPr lang="en-US" sz="1400" b="1">
                <a:solidFill>
                  <a:schemeClr val="tx1"/>
                </a:solidFill>
              </a:rPr>
              <a:t>Culinary Director Conor Spacey explains:</a:t>
            </a:r>
          </a:p>
          <a:p>
            <a:r>
              <a:rPr lang="en-US">
                <a:solidFill>
                  <a:schemeClr val="tx1"/>
                </a:solidFill>
              </a:rPr>
              <a:t>“</a:t>
            </a:r>
            <a:r>
              <a:rPr lang="en-US" i="1">
                <a:solidFill>
                  <a:schemeClr val="tx1"/>
                </a:solidFill>
              </a:rPr>
              <a:t>Onion skins, we roast and dehydrate. Others buy in bouillons but we in effect make our own with the tops and tails of veg. We take whey from ricotta, which we make and use it for barley porridges or as a base for a ferment. The people dining in our canteens are eating better...Kombucha, ferments, </a:t>
            </a:r>
            <a:r>
              <a:rPr lang="en-US" i="1" err="1">
                <a:solidFill>
                  <a:schemeClr val="tx1"/>
                </a:solidFill>
              </a:rPr>
              <a:t>scobys</a:t>
            </a:r>
            <a:r>
              <a:rPr lang="en-US" i="1">
                <a:solidFill>
                  <a:schemeClr val="tx1"/>
                </a:solidFill>
              </a:rPr>
              <a:t> and so on are good for their gut health. We make a Kim Chee cauliflower... from the leaves and the stalks, using sea salt, sugar, ginger, garlic, and carrot for sweetness.  All these ideas are from a history that we lost, and we are bringing them back</a:t>
            </a:r>
            <a:r>
              <a:rPr lang="en-US">
                <a:solidFill>
                  <a:schemeClr val="tx1"/>
                </a:solidFill>
              </a:rPr>
              <a:t>.”</a:t>
            </a:r>
          </a:p>
          <a:p>
            <a:endParaRPr lang="en-US">
              <a:solidFill>
                <a:schemeClr val="tx1"/>
              </a:solidFill>
            </a:endParaRPr>
          </a:p>
          <a:p>
            <a:endParaRPr lang="en-US">
              <a:solidFill>
                <a:schemeClr val="tx1"/>
              </a:solidFill>
            </a:endParaRPr>
          </a:p>
          <a:p>
            <a:endParaRPr lang="en-US">
              <a:solidFill>
                <a:schemeClr val="tx1"/>
              </a:solidFill>
            </a:endParaRPr>
          </a:p>
        </p:txBody>
      </p:sp>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CB2079F2-58AF-ED44-82D7-E04B2F6FD686}" type="slidenum">
              <a:rPr lang="en-US" sz="1100" smtClean="0"/>
              <a:pPr/>
              <a:t>16</a:t>
            </a:fld>
            <a:endParaRPr lang="en-US" sz="1100" dirty="0"/>
          </a:p>
        </p:txBody>
      </p:sp>
      <p:sp>
        <p:nvSpPr>
          <p:cNvPr id="2" name="Oval 1047">
            <a:hlinkClick r:id="rId2"/>
            <a:extLst>
              <a:ext uri="{FF2B5EF4-FFF2-40B4-BE49-F238E27FC236}">
                <a16:creationId xmlns:a16="http://schemas.microsoft.com/office/drawing/2014/main" id="{07FA5A45-D24D-1127-B120-3861C1FEA311}"/>
              </a:ext>
            </a:extLst>
          </p:cNvPr>
          <p:cNvSpPr>
            <a:spLocks noChangeArrowheads="1"/>
          </p:cNvSpPr>
          <p:nvPr/>
        </p:nvSpPr>
        <p:spPr bwMode="auto">
          <a:xfrm>
            <a:off x="312007" y="624587"/>
            <a:ext cx="1495998" cy="1523255"/>
          </a:xfrm>
          <a:prstGeom prst="ellipse">
            <a:avLst/>
          </a:prstGeom>
          <a:blipFill dpi="0" rotWithShape="1">
            <a:blip r:embed="rId3" cstate="email">
              <a:extLst>
                <a:ext uri="{28A0092B-C50C-407E-A947-70E740481C1C}">
                  <a14:useLocalDpi xmlns:a14="http://schemas.microsoft.com/office/drawing/2010/main"/>
                </a:ext>
              </a:extLst>
            </a:blip>
            <a:srcRect/>
            <a:stretch>
              <a:fillRect/>
            </a:stretch>
          </a:blipFill>
          <a:ln w="12700">
            <a:solidFill>
              <a:srgbClr val="000000"/>
            </a:solidFill>
            <a:miter lim="800000"/>
            <a:headEnd/>
            <a:tailEnd/>
          </a:ln>
        </p:spPr>
        <p:txBody>
          <a:bodyPr vert="horz" wrap="square" lIns="91440" tIns="45720" rIns="91440" bIns="45720" numCol="1" anchor="ctr" anchorCtr="0" compatLnSpc="1">
            <a:prstTxWarp prst="textNoShape">
              <a:avLst/>
            </a:prstTxWarp>
          </a:bodyPr>
          <a:lstStyle/>
          <a:p>
            <a:endParaRPr lang="en-IE"/>
          </a:p>
        </p:txBody>
      </p:sp>
      <p:pic>
        <p:nvPicPr>
          <p:cNvPr id="11" name="Picture Placeholder 10" descr="A person with his arms crossed&#10;&#10;Description automatically generated with medium confidence">
            <a:extLst>
              <a:ext uri="{FF2B5EF4-FFF2-40B4-BE49-F238E27FC236}">
                <a16:creationId xmlns:a16="http://schemas.microsoft.com/office/drawing/2014/main" id="{C017C490-964A-B9E1-26A3-6E54EC6C8B7C}"/>
              </a:ext>
            </a:extLst>
          </p:cNvPr>
          <p:cNvPicPr>
            <a:picLocks noGrp="1" noChangeAspect="1"/>
          </p:cNvPicPr>
          <p:nvPr>
            <p:ph type="pic" sz="quarter" idx="44"/>
          </p:nvPr>
        </p:nvPicPr>
        <p:blipFill>
          <a:blip r:embed="rId4" cstate="screen">
            <a:extLst>
              <a:ext uri="{28A0092B-C50C-407E-A947-70E740481C1C}">
                <a14:useLocalDpi xmlns:a14="http://schemas.microsoft.com/office/drawing/2010/main"/>
              </a:ext>
            </a:extLst>
          </a:blip>
          <a:srcRect/>
          <a:stretch>
            <a:fillRect/>
          </a:stretch>
        </p:blipFill>
        <p:spPr/>
      </p:pic>
      <p:pic>
        <p:nvPicPr>
          <p:cNvPr id="20" name="Picture 19">
            <a:extLst>
              <a:ext uri="{FF2B5EF4-FFF2-40B4-BE49-F238E27FC236}">
                <a16:creationId xmlns:a16="http://schemas.microsoft.com/office/drawing/2014/main" id="{F21C98DC-81F9-6D97-D766-954B832E66CF}"/>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617037" y="323168"/>
            <a:ext cx="557530" cy="557530"/>
          </a:xfrm>
          <a:prstGeom prst="rect">
            <a:avLst/>
          </a:prstGeom>
        </p:spPr>
      </p:pic>
      <p:grpSp>
        <p:nvGrpSpPr>
          <p:cNvPr id="25" name="Group 24">
            <a:extLst>
              <a:ext uri="{FF2B5EF4-FFF2-40B4-BE49-F238E27FC236}">
                <a16:creationId xmlns:a16="http://schemas.microsoft.com/office/drawing/2014/main" id="{8D2EE845-BE7D-06EC-4366-975EFAA2D5FA}"/>
              </a:ext>
            </a:extLst>
          </p:cNvPr>
          <p:cNvGrpSpPr/>
          <p:nvPr/>
        </p:nvGrpSpPr>
        <p:grpSpPr>
          <a:xfrm rot="10800000">
            <a:off x="6251704" y="8739045"/>
            <a:ext cx="790943" cy="575820"/>
            <a:chOff x="3400450" y="986392"/>
            <a:chExt cx="1487826" cy="1083162"/>
          </a:xfrm>
        </p:grpSpPr>
        <p:sp>
          <p:nvSpPr>
            <p:cNvPr id="26" name="Freeform 25">
              <a:extLst>
                <a:ext uri="{FF2B5EF4-FFF2-40B4-BE49-F238E27FC236}">
                  <a16:creationId xmlns:a16="http://schemas.microsoft.com/office/drawing/2014/main" id="{08462EDB-91DD-2EE7-F773-F65699174079}"/>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FFCAE13F-EB12-7F9F-F426-576AE4F24E7B}"/>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endParaRPr lang="en-US"/>
            </a:p>
          </p:txBody>
        </p:sp>
      </p:grpSp>
      <p:sp>
        <p:nvSpPr>
          <p:cNvPr id="3" name="Text Placeholder 2">
            <a:extLst>
              <a:ext uri="{FF2B5EF4-FFF2-40B4-BE49-F238E27FC236}">
                <a16:creationId xmlns:a16="http://schemas.microsoft.com/office/drawing/2014/main" id="{4DFF7BA8-0E03-C681-CFF4-87D02E2DA175}"/>
              </a:ext>
            </a:extLst>
          </p:cNvPr>
          <p:cNvSpPr txBox="1">
            <a:spLocks/>
          </p:cNvSpPr>
          <p:nvPr/>
        </p:nvSpPr>
        <p:spPr>
          <a:xfrm>
            <a:off x="361473" y="2339757"/>
            <a:ext cx="3333072" cy="657339"/>
          </a:xfrm>
          <a:prstGeom prst="rect">
            <a:avLst/>
          </a:prstGeom>
          <a:solidFill>
            <a:srgbClr val="F1A0C2"/>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US" sz="1500" b="1" dirty="0">
                <a:solidFill>
                  <a:schemeClr val="bg1"/>
                </a:solidFill>
                <a:latin typeface="Calibri" panose="020F0502020204030204" pitchFamily="34" charset="0"/>
                <a:ea typeface="Calibri" panose="020F0502020204030204" pitchFamily="34" charset="0"/>
                <a:cs typeface="Calibri" panose="020F0502020204030204" pitchFamily="34" charset="0"/>
              </a:rPr>
              <a:t>Type: </a:t>
            </a:r>
            <a:r>
              <a:rPr lang="en-US" sz="1500" dirty="0">
                <a:solidFill>
                  <a:schemeClr val="bg1"/>
                </a:solidFill>
                <a:latin typeface="Calibri" panose="020F0502020204030204" pitchFamily="34" charset="0"/>
                <a:ea typeface="Calibri" panose="020F0502020204030204" pitchFamily="34" charset="0"/>
                <a:cs typeface="Calibri" panose="020F0502020204030204" pitchFamily="34" charset="0"/>
              </a:rPr>
              <a:t>Sustainable</a:t>
            </a:r>
            <a:r>
              <a:rPr lang="en-US" sz="1500" b="1" dirty="0">
                <a:solidFill>
                  <a:schemeClr val="bg1"/>
                </a:solidFill>
                <a:latin typeface="Calibri" panose="020F0502020204030204" pitchFamily="34" charset="0"/>
                <a:ea typeface="Calibri" panose="020F0502020204030204" pitchFamily="34" charset="0"/>
                <a:cs typeface="Calibri" panose="020F0502020204030204" pitchFamily="34" charset="0"/>
              </a:rPr>
              <a:t> </a:t>
            </a:r>
            <a:r>
              <a:rPr lang="en-US" sz="1500" dirty="0">
                <a:solidFill>
                  <a:schemeClr val="bg1"/>
                </a:solidFill>
                <a:latin typeface="Calibri" panose="020F0502020204030204" pitchFamily="34" charset="0"/>
                <a:ea typeface="Calibri" panose="020F0502020204030204" pitchFamily="34" charset="0"/>
                <a:cs typeface="Calibri" panose="020F0502020204030204" pitchFamily="34" charset="0"/>
              </a:rPr>
              <a:t>Food &amp; Waste Reduction</a:t>
            </a:r>
          </a:p>
        </p:txBody>
      </p:sp>
    </p:spTree>
    <p:extLst>
      <p:ext uri="{BB962C8B-B14F-4D97-AF65-F5344CB8AC3E}">
        <p14:creationId xmlns:p14="http://schemas.microsoft.com/office/powerpoint/2010/main" val="363318402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361472" y="3055245"/>
            <a:ext cx="6143488" cy="5544033"/>
          </a:xfrm>
        </p:spPr>
        <p:txBody>
          <a:bodyPr/>
          <a:lstStyle/>
          <a:p>
            <a:r>
              <a:rPr lang="en-US" sz="1400" b="1">
                <a:solidFill>
                  <a:schemeClr val="tx1"/>
                </a:solidFill>
              </a:rPr>
              <a:t>Healthy</a:t>
            </a:r>
          </a:p>
          <a:p>
            <a:r>
              <a:rPr lang="en-US">
                <a:solidFill>
                  <a:schemeClr val="tx1"/>
                </a:solidFill>
              </a:rPr>
              <a:t>The chefs in this company learn about the importance and principles behind nutritionally balanced menus by working with qualified dietitians. This gives them the tools to create truly nutritious meals and the ability to answer the growing need for special dietary requirements. So, they create wholly inclusive menus for every customer in every location.</a:t>
            </a:r>
          </a:p>
          <a:p>
            <a:endParaRPr lang="en-US">
              <a:solidFill>
                <a:schemeClr val="tx1"/>
              </a:solidFill>
            </a:endParaRPr>
          </a:p>
          <a:p>
            <a:r>
              <a:rPr lang="en-US">
                <a:solidFill>
                  <a:schemeClr val="tx1"/>
                </a:solidFill>
              </a:rPr>
              <a:t>FoodSpace chefs cook 100% of the food they serve fresh every morning, with an emphasis on fruit and vegetables and meals made using the minimum amount of dairy products. They bake every day and that means out of the oven fresh scones, muffins, sourdough and ryes free of all but the most natural preservatives or additives.</a:t>
            </a: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p:txBody>
      </p:sp>
      <p:pic>
        <p:nvPicPr>
          <p:cNvPr id="14" name="Picture Placeholder 13" descr="A picture containing vegetable, plant, fruit, fresh&#10;&#10;Description automatically generated">
            <a:extLst>
              <a:ext uri="{FF2B5EF4-FFF2-40B4-BE49-F238E27FC236}">
                <a16:creationId xmlns:a16="http://schemas.microsoft.com/office/drawing/2014/main" id="{C30515AA-69EC-CBC1-3CEF-331CFFD295D8}"/>
              </a:ext>
            </a:extLst>
          </p:cNvPr>
          <p:cNvPicPr>
            <a:picLocks noGrp="1" noChangeAspect="1"/>
          </p:cNvPicPr>
          <p:nvPr>
            <p:ph type="pic" sz="quarter" idx="45"/>
          </p:nvPr>
        </p:nvPicPr>
        <p:blipFill rotWithShape="1">
          <a:blip r:embed="rId2" cstate="email">
            <a:extLst>
              <a:ext uri="{28A0092B-C50C-407E-A947-70E740481C1C}">
                <a14:useLocalDpi xmlns:a14="http://schemas.microsoft.com/office/drawing/2010/main"/>
              </a:ext>
            </a:extLst>
          </a:blip>
          <a:srcRect/>
          <a:stretch/>
        </p:blipFill>
        <p:spPr>
          <a:xfrm rot="5400000">
            <a:off x="2531343" y="2106421"/>
            <a:ext cx="5887515" cy="2929849"/>
          </a:xfrm>
        </p:spPr>
      </p:pic>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CB2079F2-58AF-ED44-82D7-E04B2F6FD686}" type="slidenum">
              <a:rPr lang="en-US" sz="1100" smtClean="0"/>
              <a:pPr/>
              <a:t>17</a:t>
            </a:fld>
            <a:endParaRPr lang="en-US" sz="1100" dirty="0"/>
          </a:p>
        </p:txBody>
      </p:sp>
      <p:sp>
        <p:nvSpPr>
          <p:cNvPr id="3" name="Oval 1047">
            <a:hlinkClick r:id="rId3"/>
            <a:extLst>
              <a:ext uri="{FF2B5EF4-FFF2-40B4-BE49-F238E27FC236}">
                <a16:creationId xmlns:a16="http://schemas.microsoft.com/office/drawing/2014/main" id="{70F4AAE3-0B95-DBBA-D798-D24B96EA72DE}"/>
              </a:ext>
            </a:extLst>
          </p:cNvPr>
          <p:cNvSpPr>
            <a:spLocks noChangeArrowheads="1"/>
          </p:cNvSpPr>
          <p:nvPr/>
        </p:nvSpPr>
        <p:spPr bwMode="auto">
          <a:xfrm>
            <a:off x="312007" y="624587"/>
            <a:ext cx="1495998" cy="1523255"/>
          </a:xfrm>
          <a:prstGeom prst="ellipse">
            <a:avLst/>
          </a:prstGeom>
          <a:blipFill dpi="0" rotWithShape="1">
            <a:blip r:embed="rId4" cstate="email">
              <a:extLst>
                <a:ext uri="{28A0092B-C50C-407E-A947-70E740481C1C}">
                  <a14:useLocalDpi xmlns:a14="http://schemas.microsoft.com/office/drawing/2010/main"/>
                </a:ext>
              </a:extLst>
            </a:blip>
            <a:srcRect/>
            <a:stretch>
              <a:fillRect/>
            </a:stretch>
          </a:blipFill>
          <a:ln w="12700">
            <a:solidFill>
              <a:srgbClr val="000000"/>
            </a:solidFill>
            <a:miter lim="800000"/>
            <a:headEnd/>
            <a:tailEnd/>
          </a:ln>
        </p:spPr>
        <p:txBody>
          <a:bodyPr vert="horz" wrap="square" lIns="91440" tIns="45720" rIns="91440" bIns="45720" numCol="1" anchor="ctr" anchorCtr="0" compatLnSpc="1">
            <a:prstTxWarp prst="textNoShape">
              <a:avLst/>
            </a:prstTxWarp>
          </a:bodyPr>
          <a:lstStyle/>
          <a:p>
            <a:endParaRPr lang="en-IE" dirty="0"/>
          </a:p>
        </p:txBody>
      </p:sp>
      <p:pic>
        <p:nvPicPr>
          <p:cNvPr id="6" name="Picture 5">
            <a:extLst>
              <a:ext uri="{FF2B5EF4-FFF2-40B4-BE49-F238E27FC236}">
                <a16:creationId xmlns:a16="http://schemas.microsoft.com/office/drawing/2014/main" id="{B312A276-74C4-7BA2-FC46-BE40536F24D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617037" y="323168"/>
            <a:ext cx="557530" cy="557530"/>
          </a:xfrm>
          <a:prstGeom prst="rect">
            <a:avLst/>
          </a:prstGeom>
        </p:spPr>
      </p:pic>
      <p:sp>
        <p:nvSpPr>
          <p:cNvPr id="11" name="Freeform 332">
            <a:hlinkClick r:id="rId6"/>
            <a:extLst>
              <a:ext uri="{FF2B5EF4-FFF2-40B4-BE49-F238E27FC236}">
                <a16:creationId xmlns:a16="http://schemas.microsoft.com/office/drawing/2014/main" id="{64B8988D-BA12-BC7D-087C-0D0385A3009D}"/>
              </a:ext>
            </a:extLst>
          </p:cNvPr>
          <p:cNvSpPr>
            <a:spLocks noChangeAspect="1"/>
          </p:cNvSpPr>
          <p:nvPr/>
        </p:nvSpPr>
        <p:spPr>
          <a:xfrm>
            <a:off x="1451395" y="9692889"/>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3" name="Freeform 6">
            <a:hlinkClick r:id="rId7"/>
            <a:extLst>
              <a:ext uri="{FF2B5EF4-FFF2-40B4-BE49-F238E27FC236}">
                <a16:creationId xmlns:a16="http://schemas.microsoft.com/office/drawing/2014/main" id="{4E2D596A-1111-62B0-E03A-231FB788E0B5}"/>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ID"/>
          </a:p>
        </p:txBody>
      </p:sp>
      <p:pic>
        <p:nvPicPr>
          <p:cNvPr id="22" name="Graphic 21" descr="World outline">
            <a:hlinkClick r:id="rId3"/>
            <a:extLst>
              <a:ext uri="{FF2B5EF4-FFF2-40B4-BE49-F238E27FC236}">
                <a16:creationId xmlns:a16="http://schemas.microsoft.com/office/drawing/2014/main" id="{99E8AB8E-099F-0237-83DE-A0656B0100CB}"/>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29608" y="9632163"/>
            <a:ext cx="279668" cy="279668"/>
          </a:xfrm>
          <a:prstGeom prst="rect">
            <a:avLst/>
          </a:prstGeom>
        </p:spPr>
      </p:pic>
      <p:grpSp>
        <p:nvGrpSpPr>
          <p:cNvPr id="23" name="Group 22">
            <a:extLst>
              <a:ext uri="{FF2B5EF4-FFF2-40B4-BE49-F238E27FC236}">
                <a16:creationId xmlns:a16="http://schemas.microsoft.com/office/drawing/2014/main" id="{BCA0BF20-7123-E668-747D-2FF60829BE04}"/>
              </a:ext>
            </a:extLst>
          </p:cNvPr>
          <p:cNvGrpSpPr/>
          <p:nvPr/>
        </p:nvGrpSpPr>
        <p:grpSpPr>
          <a:xfrm rot="10800000">
            <a:off x="5079628" y="6792712"/>
            <a:ext cx="790943" cy="575820"/>
            <a:chOff x="3400450" y="986392"/>
            <a:chExt cx="1487826" cy="1083162"/>
          </a:xfrm>
        </p:grpSpPr>
        <p:sp>
          <p:nvSpPr>
            <p:cNvPr id="24" name="Freeform 23">
              <a:extLst>
                <a:ext uri="{FF2B5EF4-FFF2-40B4-BE49-F238E27FC236}">
                  <a16:creationId xmlns:a16="http://schemas.microsoft.com/office/drawing/2014/main" id="{393C3A40-F288-354D-4DCA-97332F2BD839}"/>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344533EF-C1BF-B148-B263-3231893AC423}"/>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endParaRPr lang="en-US"/>
            </a:p>
          </p:txBody>
        </p:sp>
      </p:grpSp>
      <p:sp>
        <p:nvSpPr>
          <p:cNvPr id="29" name="Freeform 28">
            <a:extLst>
              <a:ext uri="{FF2B5EF4-FFF2-40B4-BE49-F238E27FC236}">
                <a16:creationId xmlns:a16="http://schemas.microsoft.com/office/drawing/2014/main" id="{AC296C9A-4897-69E2-4F4E-A5FBA9C4A5F5}"/>
              </a:ext>
            </a:extLst>
          </p:cNvPr>
          <p:cNvSpPr/>
          <p:nvPr/>
        </p:nvSpPr>
        <p:spPr>
          <a:xfrm>
            <a:off x="480340" y="6190888"/>
            <a:ext cx="3064955" cy="2751872"/>
          </a:xfrm>
          <a:custGeom>
            <a:avLst/>
            <a:gdLst>
              <a:gd name="connsiteX0" fmla="*/ 0 w 3064955"/>
              <a:gd name="connsiteY0" fmla="*/ 0 h 2751872"/>
              <a:gd name="connsiteX1" fmla="*/ 2532001 w 3064955"/>
              <a:gd name="connsiteY1" fmla="*/ 0 h 2751872"/>
              <a:gd name="connsiteX2" fmla="*/ 3064955 w 3064955"/>
              <a:gd name="connsiteY2" fmla="*/ 532801 h 2751872"/>
              <a:gd name="connsiteX3" fmla="*/ 3064955 w 3064955"/>
              <a:gd name="connsiteY3" fmla="*/ 2751872 h 2751872"/>
              <a:gd name="connsiteX4" fmla="*/ 782603 w 3064955"/>
              <a:gd name="connsiteY4" fmla="*/ 2751872 h 2751872"/>
              <a:gd name="connsiteX5" fmla="*/ 0 w 3064955"/>
              <a:gd name="connsiteY5" fmla="*/ 1969495 h 2751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4955" h="2751872">
                <a:moveTo>
                  <a:pt x="0" y="0"/>
                </a:moveTo>
                <a:lnTo>
                  <a:pt x="2532001" y="0"/>
                </a:lnTo>
                <a:cubicBezTo>
                  <a:pt x="2826529" y="0"/>
                  <a:pt x="3064955" y="238358"/>
                  <a:pt x="3064955" y="532801"/>
                </a:cubicBezTo>
                <a:lnTo>
                  <a:pt x="3064955" y="2751872"/>
                </a:lnTo>
                <a:lnTo>
                  <a:pt x="782603" y="2751872"/>
                </a:lnTo>
                <a:cubicBezTo>
                  <a:pt x="350628" y="2751872"/>
                  <a:pt x="0" y="2401345"/>
                  <a:pt x="0" y="1969495"/>
                </a:cubicBezTo>
                <a:close/>
              </a:path>
            </a:pathLst>
          </a:custGeom>
          <a:blipFill>
            <a:blip r:embed="rId10" cstate="email">
              <a:extLst>
                <a:ext uri="{28A0092B-C50C-407E-A947-70E740481C1C}">
                  <a14:useLocalDpi xmlns:a14="http://schemas.microsoft.com/office/drawing/2010/main"/>
                </a:ext>
              </a:extLst>
            </a:blip>
            <a:srcRect/>
            <a:stretch>
              <a:fillRect r="6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1" name="TextBox 30">
            <a:extLst>
              <a:ext uri="{FF2B5EF4-FFF2-40B4-BE49-F238E27FC236}">
                <a16:creationId xmlns:a16="http://schemas.microsoft.com/office/drawing/2014/main" id="{B2511C6C-4B86-E8EC-9B6C-57E073ACDD08}"/>
              </a:ext>
            </a:extLst>
          </p:cNvPr>
          <p:cNvSpPr txBox="1"/>
          <p:nvPr/>
        </p:nvSpPr>
        <p:spPr>
          <a:xfrm>
            <a:off x="3779837" y="7465432"/>
            <a:ext cx="3251194" cy="1477328"/>
          </a:xfrm>
          <a:prstGeom prst="rect">
            <a:avLst/>
          </a:prstGeom>
          <a:noFill/>
        </p:spPr>
        <p:txBody>
          <a:bodyPr wrap="square">
            <a:spAutoFit/>
          </a:bodyPr>
          <a:lstStyle/>
          <a:p>
            <a:pPr algn="ctr"/>
            <a:r>
              <a:rPr lang="en-US" sz="1500" i="1" dirty="0" err="1">
                <a:solidFill>
                  <a:schemeClr val="tx1"/>
                </a:solidFill>
                <a:latin typeface="Calibri" panose="020F0502020204030204" pitchFamily="34" charset="0"/>
                <a:cs typeface="Calibri" panose="020F0502020204030204" pitchFamily="34" charset="0"/>
              </a:rPr>
              <a:t>FoodSpace</a:t>
            </a:r>
            <a:r>
              <a:rPr lang="en-US" sz="1500" i="1" dirty="0">
                <a:solidFill>
                  <a:schemeClr val="tx1"/>
                </a:solidFill>
                <a:latin typeface="Calibri" panose="020F0502020204030204" pitchFamily="34" charset="0"/>
                <a:cs typeface="Calibri" panose="020F0502020204030204" pitchFamily="34" charset="0"/>
              </a:rPr>
              <a:t> was the first and to date, the only Irish catering company to receive and retain three gold stars at the Sustainable Restaurant Association awards, as well as an additional gold award for Loyal to Local.</a:t>
            </a:r>
          </a:p>
        </p:txBody>
      </p:sp>
      <p:grpSp>
        <p:nvGrpSpPr>
          <p:cNvPr id="2" name="Graphic 2">
            <a:extLst>
              <a:ext uri="{FF2B5EF4-FFF2-40B4-BE49-F238E27FC236}">
                <a16:creationId xmlns:a16="http://schemas.microsoft.com/office/drawing/2014/main" id="{9C6604F5-F66C-3404-E695-0995A56AF821}"/>
              </a:ext>
            </a:extLst>
          </p:cNvPr>
          <p:cNvGrpSpPr/>
          <p:nvPr/>
        </p:nvGrpSpPr>
        <p:grpSpPr>
          <a:xfrm>
            <a:off x="1826926" y="9651435"/>
            <a:ext cx="221553" cy="222458"/>
            <a:chOff x="1473222" y="5236455"/>
            <a:chExt cx="440760" cy="442561"/>
          </a:xfrm>
          <a:solidFill>
            <a:srgbClr val="000000"/>
          </a:solidFill>
        </p:grpSpPr>
        <p:sp>
          <p:nvSpPr>
            <p:cNvPr id="4" name="Freeform 8">
              <a:extLst>
                <a:ext uri="{FF2B5EF4-FFF2-40B4-BE49-F238E27FC236}">
                  <a16:creationId xmlns:a16="http://schemas.microsoft.com/office/drawing/2014/main" id="{6D3C3A26-9B90-7ECD-D97E-90AD8CA5B525}"/>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 name="Freeform 9">
              <a:hlinkClick r:id="rId11"/>
              <a:extLst>
                <a:ext uri="{FF2B5EF4-FFF2-40B4-BE49-F238E27FC236}">
                  <a16:creationId xmlns:a16="http://schemas.microsoft.com/office/drawing/2014/main" id="{00C8C3BD-53E3-E325-3EE4-E7D3A5F32B08}"/>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 name="Freeform 10">
              <a:extLst>
                <a:ext uri="{FF2B5EF4-FFF2-40B4-BE49-F238E27FC236}">
                  <a16:creationId xmlns:a16="http://schemas.microsoft.com/office/drawing/2014/main" id="{E6E7B90B-B6C3-B290-C034-B71076C0AD3C}"/>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10" name="Graphic 4">
            <a:extLst>
              <a:ext uri="{FF2B5EF4-FFF2-40B4-BE49-F238E27FC236}">
                <a16:creationId xmlns:a16="http://schemas.microsoft.com/office/drawing/2014/main" id="{0100F1AC-DCCD-7EDB-2CE6-04AFF18710E4}"/>
              </a:ext>
            </a:extLst>
          </p:cNvPr>
          <p:cNvGrpSpPr/>
          <p:nvPr/>
        </p:nvGrpSpPr>
        <p:grpSpPr>
          <a:xfrm rot="19582332">
            <a:off x="2995992" y="9436893"/>
            <a:ext cx="403667" cy="780438"/>
            <a:chOff x="9129274" y="2719113"/>
            <a:chExt cx="717139" cy="1386497"/>
          </a:xfrm>
          <a:solidFill>
            <a:srgbClr val="000000"/>
          </a:solidFill>
        </p:grpSpPr>
        <p:grpSp>
          <p:nvGrpSpPr>
            <p:cNvPr id="12" name="Graphic 4">
              <a:extLst>
                <a:ext uri="{FF2B5EF4-FFF2-40B4-BE49-F238E27FC236}">
                  <a16:creationId xmlns:a16="http://schemas.microsoft.com/office/drawing/2014/main" id="{482AA21D-29BD-2AE0-7D69-A0141E5A534F}"/>
                </a:ext>
              </a:extLst>
            </p:cNvPr>
            <p:cNvGrpSpPr/>
            <p:nvPr/>
          </p:nvGrpSpPr>
          <p:grpSpPr>
            <a:xfrm>
              <a:off x="9159507" y="2719113"/>
              <a:ext cx="446280" cy="440141"/>
              <a:chOff x="9159507" y="2719113"/>
              <a:chExt cx="446280" cy="440141"/>
            </a:xfrm>
            <a:grpFill/>
          </p:grpSpPr>
          <p:sp>
            <p:nvSpPr>
              <p:cNvPr id="28" name="Freeform 57">
                <a:extLst>
                  <a:ext uri="{FF2B5EF4-FFF2-40B4-BE49-F238E27FC236}">
                    <a16:creationId xmlns:a16="http://schemas.microsoft.com/office/drawing/2014/main" id="{AAE0B4F6-017E-15EF-D7CD-2749194B3D68}"/>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30" name="Freeform 58">
                <a:extLst>
                  <a:ext uri="{FF2B5EF4-FFF2-40B4-BE49-F238E27FC236}">
                    <a16:creationId xmlns:a16="http://schemas.microsoft.com/office/drawing/2014/main" id="{483167B6-5469-92FA-0963-035E91958FE4}"/>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15" name="Graphic 4">
              <a:extLst>
                <a:ext uri="{FF2B5EF4-FFF2-40B4-BE49-F238E27FC236}">
                  <a16:creationId xmlns:a16="http://schemas.microsoft.com/office/drawing/2014/main" id="{2F34E6F0-9307-DA98-BD43-7EF8AD96C33B}"/>
                </a:ext>
              </a:extLst>
            </p:cNvPr>
            <p:cNvGrpSpPr/>
            <p:nvPr/>
          </p:nvGrpSpPr>
          <p:grpSpPr>
            <a:xfrm>
              <a:off x="9129274" y="2893887"/>
              <a:ext cx="717139" cy="1211724"/>
              <a:chOff x="9129274" y="2893887"/>
              <a:chExt cx="717139" cy="1211724"/>
            </a:xfrm>
            <a:grpFill/>
          </p:grpSpPr>
          <p:sp>
            <p:nvSpPr>
              <p:cNvPr id="16" name="Freeform 50">
                <a:extLst>
                  <a:ext uri="{FF2B5EF4-FFF2-40B4-BE49-F238E27FC236}">
                    <a16:creationId xmlns:a16="http://schemas.microsoft.com/office/drawing/2014/main" id="{7EF565C6-FEFA-8D9D-CEF6-89FB590C7763}"/>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17" name="Freeform 51">
                <a:extLst>
                  <a:ext uri="{FF2B5EF4-FFF2-40B4-BE49-F238E27FC236}">
                    <a16:creationId xmlns:a16="http://schemas.microsoft.com/office/drawing/2014/main" id="{2263B91A-8428-2BEF-6975-94E243FF7658}"/>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18" name="Freeform 52">
                <a:extLst>
                  <a:ext uri="{FF2B5EF4-FFF2-40B4-BE49-F238E27FC236}">
                    <a16:creationId xmlns:a16="http://schemas.microsoft.com/office/drawing/2014/main" id="{CE7F6320-641F-2545-05E4-ED5B63EE6C75}"/>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20" name="Freeform 53">
                <a:extLst>
                  <a:ext uri="{FF2B5EF4-FFF2-40B4-BE49-F238E27FC236}">
                    <a16:creationId xmlns:a16="http://schemas.microsoft.com/office/drawing/2014/main" id="{181A04AC-4275-1894-FFB7-2200F7DF79AA}"/>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21" name="Freeform 54">
                <a:extLst>
                  <a:ext uri="{FF2B5EF4-FFF2-40B4-BE49-F238E27FC236}">
                    <a16:creationId xmlns:a16="http://schemas.microsoft.com/office/drawing/2014/main" id="{7304926D-98DB-0ED5-974B-EFC6B82E74AB}"/>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26" name="Freeform 55">
                <a:extLst>
                  <a:ext uri="{FF2B5EF4-FFF2-40B4-BE49-F238E27FC236}">
                    <a16:creationId xmlns:a16="http://schemas.microsoft.com/office/drawing/2014/main" id="{14E204FC-8124-97D4-22DE-FEAEE9C31AAD}"/>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27" name="Freeform 56">
                <a:extLst>
                  <a:ext uri="{FF2B5EF4-FFF2-40B4-BE49-F238E27FC236}">
                    <a16:creationId xmlns:a16="http://schemas.microsoft.com/office/drawing/2014/main" id="{4CE6B628-9AD3-3710-0E58-931275C2FCDA}"/>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
        <p:nvSpPr>
          <p:cNvPr id="5" name="Text Placeholder 2">
            <a:extLst>
              <a:ext uri="{FF2B5EF4-FFF2-40B4-BE49-F238E27FC236}">
                <a16:creationId xmlns:a16="http://schemas.microsoft.com/office/drawing/2014/main" id="{D7BF0FC1-632D-8765-063D-3C6E23B64309}"/>
              </a:ext>
            </a:extLst>
          </p:cNvPr>
          <p:cNvSpPr txBox="1">
            <a:spLocks/>
          </p:cNvSpPr>
          <p:nvPr/>
        </p:nvSpPr>
        <p:spPr>
          <a:xfrm>
            <a:off x="361473" y="2339758"/>
            <a:ext cx="3648703" cy="512072"/>
          </a:xfrm>
          <a:prstGeom prst="rect">
            <a:avLst/>
          </a:prstGeom>
          <a:solidFill>
            <a:srgbClr val="F1A0C2"/>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US" sz="1600" b="1" dirty="0">
                <a:solidFill>
                  <a:schemeClr val="bg1"/>
                </a:solidFill>
                <a:latin typeface="Calibri" panose="020F0502020204030204" pitchFamily="34" charset="0"/>
                <a:ea typeface="Calibri" panose="020F0502020204030204" pitchFamily="34" charset="0"/>
                <a:cs typeface="Calibri" panose="020F0502020204030204" pitchFamily="34" charset="0"/>
              </a:rPr>
              <a:t>Type: </a:t>
            </a:r>
            <a:r>
              <a:rPr lang="en-US" sz="1500" dirty="0">
                <a:solidFill>
                  <a:schemeClr val="bg1"/>
                </a:solidFill>
                <a:latin typeface="Calibri" panose="020F0502020204030204" pitchFamily="34" charset="0"/>
                <a:ea typeface="Calibri" panose="020F0502020204030204" pitchFamily="34" charset="0"/>
                <a:cs typeface="Calibri" panose="020F0502020204030204" pitchFamily="34" charset="0"/>
              </a:rPr>
              <a:t>Sustainable</a:t>
            </a:r>
            <a:r>
              <a:rPr lang="en-US" sz="1500" b="1" dirty="0">
                <a:solidFill>
                  <a:schemeClr val="bg1"/>
                </a:solidFill>
                <a:latin typeface="Calibri" panose="020F0502020204030204" pitchFamily="34" charset="0"/>
                <a:ea typeface="Calibri" panose="020F0502020204030204" pitchFamily="34" charset="0"/>
                <a:cs typeface="Calibri" panose="020F0502020204030204" pitchFamily="34" charset="0"/>
              </a:rPr>
              <a:t> </a:t>
            </a:r>
            <a:r>
              <a:rPr lang="en-US" sz="1500" dirty="0">
                <a:solidFill>
                  <a:schemeClr val="bg1"/>
                </a:solidFill>
                <a:latin typeface="Calibri" panose="020F0502020204030204" pitchFamily="34" charset="0"/>
                <a:ea typeface="Calibri" panose="020F0502020204030204" pitchFamily="34" charset="0"/>
                <a:cs typeface="Calibri" panose="020F0502020204030204" pitchFamily="34" charset="0"/>
              </a:rPr>
              <a:t>Food &amp; Waste Reduction</a:t>
            </a:r>
          </a:p>
        </p:txBody>
      </p:sp>
    </p:spTree>
    <p:extLst>
      <p:ext uri="{BB962C8B-B14F-4D97-AF65-F5344CB8AC3E}">
        <p14:creationId xmlns:p14="http://schemas.microsoft.com/office/powerpoint/2010/main" val="229867620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372758" y="3349200"/>
            <a:ext cx="6814158" cy="6034829"/>
          </a:xfrm>
        </p:spPr>
        <p:txBody>
          <a:bodyPr/>
          <a:lstStyle/>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400" b="1"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About  </a:t>
            </a:r>
            <a:r>
              <a:rPr kumimoji="0" lang="en-US" sz="1200" b="1"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Fazla</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Gıda</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is a start-up focused on addressing food waste. As you know zero hunger is one of the issues of United Nations Sustainable Development Goals and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Fazla</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Gıda</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is a social enterprise </a:t>
            </a:r>
            <a:r>
              <a:rPr lang="en-US">
                <a:solidFill>
                  <a:prstClr val="black"/>
                </a:solidFill>
              </a:rPr>
              <a:t>with the aim of</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solving the food waste issue. Having been founded by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Olcay</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Silahlı</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CEO, and Arda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Eren</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CTO, in 2017, the company has saved &gt;55,000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tonnes</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of food.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sz="1400" b="1">
                <a:solidFill>
                  <a:schemeClr val="tx1"/>
                </a:solidFill>
              </a:rPr>
              <a:t>Why it is a good practice?  </a:t>
            </a:r>
          </a:p>
          <a:p>
            <a:r>
              <a:rPr lang="en-US">
                <a:solidFill>
                  <a:schemeClr val="tx1"/>
                </a:solidFill>
              </a:rPr>
              <a:t>To reach its targets, </a:t>
            </a:r>
            <a:r>
              <a:rPr lang="en-US" err="1">
                <a:solidFill>
                  <a:schemeClr val="tx1"/>
                </a:solidFill>
              </a:rPr>
              <a:t>Fazla</a:t>
            </a:r>
            <a:r>
              <a:rPr lang="en-US">
                <a:solidFill>
                  <a:schemeClr val="tx1"/>
                </a:solidFill>
              </a:rPr>
              <a:t> </a:t>
            </a:r>
            <a:r>
              <a:rPr lang="en-US" err="1">
                <a:solidFill>
                  <a:schemeClr val="tx1"/>
                </a:solidFill>
              </a:rPr>
              <a:t>Gıda</a:t>
            </a:r>
            <a:r>
              <a:rPr lang="en-US">
                <a:solidFill>
                  <a:schemeClr val="tx1"/>
                </a:solidFill>
              </a:rPr>
              <a:t> is collaborating with restaurants, hotels, dining halls, food retailers and distributors. Thanks to their cloud-based infrastructure, they offer companies holistic evaluation opportunities through donation via food banking, secondary sales on the HoReCa channel, production or diversion to animal food and conversion to electrical energy in biogas plants in a manner to create maximum financial, environmental, and social benefits from waste products. They set out with the aim of reaching the goals of Ending Hunger, Responsible Consumption &amp; Production, Sustainable Cities &amp; Communities besides achieving the goal of Climate Action, and also showing the young people in Turkey that it is possible to do a job that is in involving benevolence for humankind and for the planet.</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400" b="1"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400" b="1"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Sustainable</a:t>
            </a:r>
            <a:endPar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r>
              <a:rPr lang="en-US">
                <a:solidFill>
                  <a:schemeClr val="tx1"/>
                </a:solidFill>
              </a:rPr>
              <a:t>In the food business side which consists of manufacturers, retailers, and the associates of HoReCa sector, food waste is mainly caused by inefficient inventory management, logistics operations, and the high-quality requirements of the food sector. Even though most of the surplus is suitable for human consumption or for use in various other processes, they end up being landfilled because companies don’t have enough information and skill set to manage their surplus effectively.  </a:t>
            </a:r>
            <a:r>
              <a:rPr lang="en-US" err="1">
                <a:solidFill>
                  <a:schemeClr val="tx1"/>
                </a:solidFill>
              </a:rPr>
              <a:t>Fazla</a:t>
            </a:r>
            <a:r>
              <a:rPr lang="en-US">
                <a:solidFill>
                  <a:schemeClr val="tx1"/>
                </a:solidFill>
              </a:rPr>
              <a:t> Gida solves this issue by using </a:t>
            </a:r>
          </a:p>
          <a:p>
            <a:endParaRPr lang="en-US">
              <a:solidFill>
                <a:schemeClr val="tx1"/>
              </a:solidFill>
            </a:endParaRPr>
          </a:p>
          <a:p>
            <a:r>
              <a:rPr lang="en-US">
                <a:solidFill>
                  <a:schemeClr val="tx1"/>
                </a:solidFill>
              </a:rPr>
              <a:t>an in-house developed AI-based algorithm that takes customers’ SKU lists with time and location-based data, best-before date, and nutritional values. The system calculates the financial, social, and environmental impact of surplus according to data collected and </a:t>
            </a:r>
            <a:r>
              <a:rPr lang="en-US" err="1">
                <a:solidFill>
                  <a:schemeClr val="tx1"/>
                </a:solidFill>
              </a:rPr>
              <a:t>categorises</a:t>
            </a:r>
            <a:r>
              <a:rPr lang="en-US">
                <a:solidFill>
                  <a:schemeClr val="tx1"/>
                </a:solidFill>
              </a:rPr>
              <a:t> all products with the best-fit solution.  </a:t>
            </a:r>
          </a:p>
          <a:p>
            <a:endParaRPr lang="en-US">
              <a:solidFill>
                <a:schemeClr val="tx1"/>
              </a:solidFill>
            </a:endParaRPr>
          </a:p>
          <a:p>
            <a:r>
              <a:rPr lang="en-US">
                <a:solidFill>
                  <a:schemeClr val="tx1"/>
                </a:solidFill>
              </a:rPr>
              <a:t>In addition to those solutions, the </a:t>
            </a:r>
            <a:r>
              <a:rPr lang="en-US" err="1">
                <a:solidFill>
                  <a:schemeClr val="tx1"/>
                </a:solidFill>
              </a:rPr>
              <a:t>Fazla</a:t>
            </a:r>
            <a:r>
              <a:rPr lang="en-US">
                <a:solidFill>
                  <a:schemeClr val="tx1"/>
                </a:solidFill>
              </a:rPr>
              <a:t> platform provides real-time reporting and analytics dashboards for dynamic waste stream analyses and insights to reduce waste at the source by using machine learning algorithms and big data analysis. The platform analyses the big data of food companies and provides real-time data analytics with a variety of explanatory and easy-to-use graphics. The dashboard provides surplus trends based on products, product categories, stores, and regions to the clients. Clients have access to monthly trends via dashboards where they can see the top wasted SKUs sorted by amount, weight, and cost. They can compare results in store breakdown and see monthly changes of surplus results.</a:t>
            </a:r>
          </a:p>
          <a:p>
            <a:endParaRPr lang="en-US">
              <a:solidFill>
                <a:schemeClr val="tx1"/>
              </a:solidFill>
            </a:endParaRPr>
          </a:p>
          <a:p>
            <a:r>
              <a:rPr lang="en-US">
                <a:solidFill>
                  <a:schemeClr val="tx1"/>
                </a:solidFill>
              </a:rPr>
              <a:t>They have also developed the </a:t>
            </a:r>
            <a:r>
              <a:rPr lang="en-US" err="1">
                <a:solidFill>
                  <a:schemeClr val="tx1"/>
                </a:solidFill>
              </a:rPr>
              <a:t>Fazla</a:t>
            </a:r>
            <a:r>
              <a:rPr lang="en-US">
                <a:solidFill>
                  <a:schemeClr val="tx1"/>
                </a:solidFill>
              </a:rPr>
              <a:t> App which aims to decrease food waste in the  HoReCa sector by providing HoReCa businesses a chance to reach out to customers with edible food that they couldn’t sell during the day and that will go to trash because of quality or operational reasons. Both customers and businesses can benefit from it since the customers will have a chance to buy quality take-away food at a discounted price and businesses will gain profit from food that otherwise go to waste. The system reduces food waste and waste-borne carbon emissions as well. The main feature that makes the </a:t>
            </a:r>
            <a:r>
              <a:rPr lang="en-US" err="1">
                <a:solidFill>
                  <a:schemeClr val="tx1"/>
                </a:solidFill>
              </a:rPr>
              <a:t>Fazla</a:t>
            </a:r>
            <a:r>
              <a:rPr lang="en-US">
                <a:solidFill>
                  <a:schemeClr val="tx1"/>
                </a:solidFill>
              </a:rPr>
              <a:t> App unique is the fact that all the offers are in a concept of “surprise boxes”</a:t>
            </a:r>
          </a:p>
        </p:txBody>
      </p:sp>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CB2079F2-58AF-ED44-82D7-E04B2F6FD686}" type="slidenum">
              <a:rPr lang="en-US" sz="1100" smtClean="0"/>
              <a:pPr/>
              <a:t>18</a:t>
            </a:fld>
            <a:endParaRPr lang="en-US" sz="1100"/>
          </a:p>
        </p:txBody>
      </p:sp>
      <p:pic>
        <p:nvPicPr>
          <p:cNvPr id="1026" name="Picture 2">
            <a:hlinkClick r:id="rId2"/>
            <a:extLst>
              <a:ext uri="{FF2B5EF4-FFF2-40B4-BE49-F238E27FC236}">
                <a16:creationId xmlns:a16="http://schemas.microsoft.com/office/drawing/2014/main" id="{C69A2095-A6D5-422C-D8D6-0C6739B4000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17028" y="522985"/>
            <a:ext cx="1400175" cy="1400175"/>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Placeholder 9" descr="A picture containing text, person, standing, sport&#10;&#10;Description automatically generated">
            <a:extLst>
              <a:ext uri="{FF2B5EF4-FFF2-40B4-BE49-F238E27FC236}">
                <a16:creationId xmlns:a16="http://schemas.microsoft.com/office/drawing/2014/main" id="{4F831812-47B0-D7E8-4787-E9DCCF41FA5F}"/>
              </a:ext>
            </a:extLst>
          </p:cNvPr>
          <p:cNvPicPr>
            <a:picLocks noGrp="1" noChangeAspect="1"/>
          </p:cNvPicPr>
          <p:nvPr>
            <p:ph type="pic" sz="quarter" idx="44"/>
          </p:nvPr>
        </p:nvPicPr>
        <p:blipFill>
          <a:blip r:embed="rId4" cstate="email">
            <a:extLst>
              <a:ext uri="{28A0092B-C50C-407E-A947-70E740481C1C}">
                <a14:useLocalDpi xmlns:a14="http://schemas.microsoft.com/office/drawing/2010/main"/>
              </a:ext>
            </a:extLst>
          </a:blip>
          <a:srcRect/>
          <a:stretch>
            <a:fillRect/>
          </a:stretch>
        </p:blipFill>
        <p:spPr/>
      </p:pic>
      <p:grpSp>
        <p:nvGrpSpPr>
          <p:cNvPr id="2" name="Graphic 2">
            <a:extLst>
              <a:ext uri="{FF2B5EF4-FFF2-40B4-BE49-F238E27FC236}">
                <a16:creationId xmlns:a16="http://schemas.microsoft.com/office/drawing/2014/main" id="{EE1DE41A-249F-4C77-7B2D-9435BA089ADD}"/>
              </a:ext>
            </a:extLst>
          </p:cNvPr>
          <p:cNvGrpSpPr>
            <a:grpSpLocks noChangeAspect="1"/>
          </p:cNvGrpSpPr>
          <p:nvPr/>
        </p:nvGrpSpPr>
        <p:grpSpPr>
          <a:xfrm>
            <a:off x="6555507" y="273974"/>
            <a:ext cx="558048" cy="558000"/>
            <a:chOff x="4094891" y="4680533"/>
            <a:chExt cx="381887" cy="381854"/>
          </a:xfrm>
        </p:grpSpPr>
        <p:sp>
          <p:nvSpPr>
            <p:cNvPr id="3" name="Freeform 4">
              <a:extLst>
                <a:ext uri="{FF2B5EF4-FFF2-40B4-BE49-F238E27FC236}">
                  <a16:creationId xmlns:a16="http://schemas.microsoft.com/office/drawing/2014/main" id="{9312EED1-7E3F-5B60-CBB7-4EF8B624632C}"/>
                </a:ext>
              </a:extLst>
            </p:cNvPr>
            <p:cNvSpPr/>
            <p:nvPr/>
          </p:nvSpPr>
          <p:spPr>
            <a:xfrm>
              <a:off x="4094891" y="4680533"/>
              <a:ext cx="381887" cy="381854"/>
            </a:xfrm>
            <a:custGeom>
              <a:avLst/>
              <a:gdLst>
                <a:gd name="connsiteX0" fmla="*/ 5758 w 381887"/>
                <a:gd name="connsiteY0" fmla="*/ 144768 h 381854"/>
                <a:gd name="connsiteX1" fmla="*/ 237086 w 381887"/>
                <a:gd name="connsiteY1" fmla="*/ 5813 h 381854"/>
                <a:gd name="connsiteX2" fmla="*/ 376073 w 381887"/>
                <a:gd name="connsiteY2" fmla="*/ 237087 h 381854"/>
                <a:gd name="connsiteX3" fmla="*/ 144745 w 381887"/>
                <a:gd name="connsiteY3" fmla="*/ 376042 h 381854"/>
                <a:gd name="connsiteX4" fmla="*/ 5758 w 381887"/>
                <a:gd name="connsiteY4" fmla="*/ 144768 h 38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887" h="381854">
                  <a:moveTo>
                    <a:pt x="5758" y="144768"/>
                  </a:moveTo>
                  <a:cubicBezTo>
                    <a:pt x="31461" y="41979"/>
                    <a:pt x="134274" y="-19884"/>
                    <a:pt x="237086" y="5813"/>
                  </a:cubicBezTo>
                  <a:cubicBezTo>
                    <a:pt x="339898" y="31510"/>
                    <a:pt x="401776" y="134299"/>
                    <a:pt x="376073" y="237087"/>
                  </a:cubicBezTo>
                  <a:cubicBezTo>
                    <a:pt x="350370" y="339876"/>
                    <a:pt x="247558" y="401739"/>
                    <a:pt x="144745" y="376042"/>
                  </a:cubicBezTo>
                  <a:cubicBezTo>
                    <a:pt x="42885" y="350345"/>
                    <a:pt x="-19945" y="247556"/>
                    <a:pt x="5758" y="14476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 name="Freeform 5">
              <a:extLst>
                <a:ext uri="{FF2B5EF4-FFF2-40B4-BE49-F238E27FC236}">
                  <a16:creationId xmlns:a16="http://schemas.microsoft.com/office/drawing/2014/main" id="{9C0D2234-C5F3-E075-4F32-6384497ED129}"/>
                </a:ext>
              </a:extLst>
            </p:cNvPr>
            <p:cNvSpPr/>
            <p:nvPr/>
          </p:nvSpPr>
          <p:spPr>
            <a:xfrm>
              <a:off x="4141584" y="4769147"/>
              <a:ext cx="181825" cy="199866"/>
            </a:xfrm>
            <a:custGeom>
              <a:avLst/>
              <a:gdLst>
                <a:gd name="connsiteX0" fmla="*/ 124708 w 181825"/>
                <a:gd name="connsiteY0" fmla="*/ 178928 h 199866"/>
                <a:gd name="connsiteX1" fmla="*/ 44743 w 181825"/>
                <a:gd name="connsiteY1" fmla="*/ 98982 h 199866"/>
                <a:gd name="connsiteX2" fmla="*/ 124708 w 181825"/>
                <a:gd name="connsiteY2" fmla="*/ 19035 h 199866"/>
                <a:gd name="connsiteX3" fmla="*/ 181826 w 181825"/>
                <a:gd name="connsiteY3" fmla="*/ 42829 h 199866"/>
                <a:gd name="connsiteX4" fmla="*/ 99956 w 181825"/>
                <a:gd name="connsiteY4" fmla="*/ 0 h 199866"/>
                <a:gd name="connsiteX5" fmla="*/ 0 w 181825"/>
                <a:gd name="connsiteY5" fmla="*/ 99933 h 199866"/>
                <a:gd name="connsiteX6" fmla="*/ 99956 w 181825"/>
                <a:gd name="connsiteY6" fmla="*/ 199867 h 199866"/>
                <a:gd name="connsiteX7" fmla="*/ 181826 w 181825"/>
                <a:gd name="connsiteY7" fmla="*/ 157038 h 199866"/>
                <a:gd name="connsiteX8" fmla="*/ 124708 w 181825"/>
                <a:gd name="connsiteY8" fmla="*/ 178928 h 19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25" h="199866">
                  <a:moveTo>
                    <a:pt x="124708" y="178928"/>
                  </a:moveTo>
                  <a:cubicBezTo>
                    <a:pt x="79965" y="178928"/>
                    <a:pt x="44743" y="142762"/>
                    <a:pt x="44743" y="98982"/>
                  </a:cubicBezTo>
                  <a:cubicBezTo>
                    <a:pt x="44743" y="54250"/>
                    <a:pt x="80917" y="19035"/>
                    <a:pt x="124708" y="19035"/>
                  </a:cubicBezTo>
                  <a:cubicBezTo>
                    <a:pt x="146603" y="19035"/>
                    <a:pt x="166594" y="27601"/>
                    <a:pt x="181826" y="42829"/>
                  </a:cubicBezTo>
                  <a:cubicBezTo>
                    <a:pt x="163738" y="17132"/>
                    <a:pt x="134227" y="0"/>
                    <a:pt x="99956" y="0"/>
                  </a:cubicBezTo>
                  <a:cubicBezTo>
                    <a:pt x="44743" y="0"/>
                    <a:pt x="0" y="44732"/>
                    <a:pt x="0" y="99933"/>
                  </a:cubicBezTo>
                  <a:cubicBezTo>
                    <a:pt x="0" y="155135"/>
                    <a:pt x="44743" y="199867"/>
                    <a:pt x="99956" y="199867"/>
                  </a:cubicBezTo>
                  <a:cubicBezTo>
                    <a:pt x="133275" y="199867"/>
                    <a:pt x="163738" y="182735"/>
                    <a:pt x="181826" y="157038"/>
                  </a:cubicBezTo>
                  <a:cubicBezTo>
                    <a:pt x="166594" y="169411"/>
                    <a:pt x="146603" y="178928"/>
                    <a:pt x="124708" y="178928"/>
                  </a:cubicBezTo>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 name="Freeform 6">
              <a:extLst>
                <a:ext uri="{FF2B5EF4-FFF2-40B4-BE49-F238E27FC236}">
                  <a16:creationId xmlns:a16="http://schemas.microsoft.com/office/drawing/2014/main" id="{C9D713E4-CEEF-C1E0-F2B3-0413E0F63C3E}"/>
                </a:ext>
              </a:extLst>
            </p:cNvPr>
            <p:cNvSpPr/>
            <p:nvPr/>
          </p:nvSpPr>
          <p:spPr>
            <a:xfrm>
              <a:off x="4331025" y="4824349"/>
              <a:ext cx="81869" cy="85657"/>
            </a:xfrm>
            <a:custGeom>
              <a:avLst/>
              <a:gdLst>
                <a:gd name="connsiteX0" fmla="*/ 31415 w 81869"/>
                <a:gd name="connsiteY0" fmla="*/ 0 h 85657"/>
                <a:gd name="connsiteX1" fmla="*/ 50454 w 81869"/>
                <a:gd name="connsiteY1" fmla="*/ 27601 h 85657"/>
                <a:gd name="connsiteX2" fmla="*/ 81869 w 81869"/>
                <a:gd name="connsiteY2" fmla="*/ 18083 h 85657"/>
                <a:gd name="connsiteX3" fmla="*/ 61878 w 81869"/>
                <a:gd name="connsiteY3" fmla="*/ 43780 h 85657"/>
                <a:gd name="connsiteX4" fmla="*/ 79965 w 81869"/>
                <a:gd name="connsiteY4" fmla="*/ 70429 h 85657"/>
                <a:gd name="connsiteX5" fmla="*/ 49502 w 81869"/>
                <a:gd name="connsiteY5" fmla="*/ 59960 h 85657"/>
                <a:gd name="connsiteX6" fmla="*/ 29511 w 81869"/>
                <a:gd name="connsiteY6" fmla="*/ 85657 h 85657"/>
                <a:gd name="connsiteX7" fmla="*/ 30463 w 81869"/>
                <a:gd name="connsiteY7" fmla="*/ 53298 h 85657"/>
                <a:gd name="connsiteX8" fmla="*/ 0 w 81869"/>
                <a:gd name="connsiteY8" fmla="*/ 42829 h 85657"/>
                <a:gd name="connsiteX9" fmla="*/ 31415 w 81869"/>
                <a:gd name="connsiteY9" fmla="*/ 33311 h 8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869" h="85657">
                  <a:moveTo>
                    <a:pt x="31415" y="0"/>
                  </a:moveTo>
                  <a:lnTo>
                    <a:pt x="50454" y="27601"/>
                  </a:lnTo>
                  <a:lnTo>
                    <a:pt x="81869" y="18083"/>
                  </a:lnTo>
                  <a:lnTo>
                    <a:pt x="61878" y="43780"/>
                  </a:lnTo>
                  <a:lnTo>
                    <a:pt x="79965" y="70429"/>
                  </a:lnTo>
                  <a:lnTo>
                    <a:pt x="49502" y="59960"/>
                  </a:lnTo>
                  <a:lnTo>
                    <a:pt x="29511" y="85657"/>
                  </a:lnTo>
                  <a:lnTo>
                    <a:pt x="30463" y="53298"/>
                  </a:lnTo>
                  <a:lnTo>
                    <a:pt x="0" y="42829"/>
                  </a:lnTo>
                  <a:lnTo>
                    <a:pt x="31415" y="33311"/>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6" name="Text Placeholder 2">
            <a:extLst>
              <a:ext uri="{FF2B5EF4-FFF2-40B4-BE49-F238E27FC236}">
                <a16:creationId xmlns:a16="http://schemas.microsoft.com/office/drawing/2014/main" id="{E6226C1A-6A89-4A39-6AE6-EC2DA1347E8B}"/>
              </a:ext>
            </a:extLst>
          </p:cNvPr>
          <p:cNvSpPr txBox="1">
            <a:spLocks/>
          </p:cNvSpPr>
          <p:nvPr/>
        </p:nvSpPr>
        <p:spPr>
          <a:xfrm>
            <a:off x="361472" y="2339758"/>
            <a:ext cx="3135143" cy="512072"/>
          </a:xfrm>
          <a:prstGeom prst="rect">
            <a:avLst/>
          </a:prstGeom>
          <a:solidFill>
            <a:srgbClr val="F1A0C2"/>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US" sz="1600" b="1" dirty="0">
                <a:solidFill>
                  <a:schemeClr val="bg1"/>
                </a:solidFill>
                <a:latin typeface="Calibri" panose="020F0502020204030204" pitchFamily="34" charset="0"/>
                <a:ea typeface="Calibri" panose="020F0502020204030204" pitchFamily="34" charset="0"/>
                <a:cs typeface="Calibri" panose="020F0502020204030204" pitchFamily="34" charset="0"/>
              </a:rPr>
              <a:t>Type: </a:t>
            </a:r>
            <a:r>
              <a:rPr lang="en-US" sz="1600" dirty="0">
                <a:solidFill>
                  <a:schemeClr val="bg1"/>
                </a:solidFill>
                <a:latin typeface="Calibri" panose="020F0502020204030204" pitchFamily="34" charset="0"/>
                <a:ea typeface="Calibri" panose="020F0502020204030204" pitchFamily="34" charset="0"/>
                <a:cs typeface="Calibri" panose="020F0502020204030204" pitchFamily="34" charset="0"/>
              </a:rPr>
              <a:t>Food Waste Reduction</a:t>
            </a:r>
          </a:p>
        </p:txBody>
      </p:sp>
    </p:spTree>
    <p:extLst>
      <p:ext uri="{BB962C8B-B14F-4D97-AF65-F5344CB8AC3E}">
        <p14:creationId xmlns:p14="http://schemas.microsoft.com/office/powerpoint/2010/main" val="202305888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AE946274-1BF0-F2FD-E44F-5A8B0C792D6F}"/>
              </a:ext>
            </a:extLst>
          </p:cNvPr>
          <p:cNvSpPr>
            <a:spLocks noGrp="1"/>
          </p:cNvSpPr>
          <p:nvPr>
            <p:ph type="sldNum" sz="quarter" idx="4"/>
          </p:nvPr>
        </p:nvSpPr>
        <p:spPr>
          <a:xfrm>
            <a:off x="6155439" y="10091256"/>
            <a:ext cx="1047264" cy="465822"/>
          </a:xfrm>
        </p:spPr>
        <p:txBody>
          <a:bodyPr/>
          <a:lstStyle/>
          <a:p>
            <a:fld id="{CB2079F2-58AF-ED44-82D7-E04B2F6FD686}" type="slidenum">
              <a:rPr lang="en-US" sz="1100" smtClean="0"/>
              <a:pPr/>
              <a:t>19</a:t>
            </a:fld>
            <a:endParaRPr lang="en-US" sz="1100"/>
          </a:p>
        </p:txBody>
      </p:sp>
      <p:sp>
        <p:nvSpPr>
          <p:cNvPr id="10" name="Freeform 332">
            <a:hlinkClick r:id="rId2"/>
            <a:extLst>
              <a:ext uri="{FF2B5EF4-FFF2-40B4-BE49-F238E27FC236}">
                <a16:creationId xmlns:a16="http://schemas.microsoft.com/office/drawing/2014/main" id="{2B1019AB-DDC6-54BB-24B5-9984571C7C25}"/>
              </a:ext>
            </a:extLst>
          </p:cNvPr>
          <p:cNvSpPr>
            <a:spLocks noChangeAspect="1"/>
          </p:cNvSpPr>
          <p:nvPr/>
        </p:nvSpPr>
        <p:spPr>
          <a:xfrm>
            <a:off x="1808005" y="9695260"/>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1" name="Freeform 6">
            <a:hlinkClick r:id="rId3"/>
            <a:extLst>
              <a:ext uri="{FF2B5EF4-FFF2-40B4-BE49-F238E27FC236}">
                <a16:creationId xmlns:a16="http://schemas.microsoft.com/office/drawing/2014/main" id="{EB888B19-FF9E-E5C7-F8A3-E07947C112F1}"/>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ID"/>
          </a:p>
        </p:txBody>
      </p:sp>
      <p:grpSp>
        <p:nvGrpSpPr>
          <p:cNvPr id="12" name="Group 11">
            <a:extLst>
              <a:ext uri="{FF2B5EF4-FFF2-40B4-BE49-F238E27FC236}">
                <a16:creationId xmlns:a16="http://schemas.microsoft.com/office/drawing/2014/main" id="{3E3A4C98-F185-0F01-C9FC-40B7BCAA7FD4}"/>
              </a:ext>
            </a:extLst>
          </p:cNvPr>
          <p:cNvGrpSpPr>
            <a:grpSpLocks noChangeAspect="1"/>
          </p:cNvGrpSpPr>
          <p:nvPr/>
        </p:nvGrpSpPr>
        <p:grpSpPr>
          <a:xfrm>
            <a:off x="1423003" y="9655046"/>
            <a:ext cx="192166" cy="225184"/>
            <a:chOff x="8589661" y="3431570"/>
            <a:chExt cx="510568" cy="569231"/>
          </a:xfrm>
          <a:solidFill>
            <a:schemeClr val="tx1"/>
          </a:solidFill>
        </p:grpSpPr>
        <p:sp>
          <p:nvSpPr>
            <p:cNvPr id="13" name="Freeform: Shape 27">
              <a:extLst>
                <a:ext uri="{FF2B5EF4-FFF2-40B4-BE49-F238E27FC236}">
                  <a16:creationId xmlns:a16="http://schemas.microsoft.com/office/drawing/2014/main" id="{28ED9A67-1E5D-55E8-67DF-2A8114EBE5D0}"/>
                </a:ext>
              </a:extLst>
            </p:cNvPr>
            <p:cNvSpPr/>
            <p:nvPr/>
          </p:nvSpPr>
          <p:spPr>
            <a:xfrm>
              <a:off x="8589661" y="3601798"/>
              <a:ext cx="113407" cy="399003"/>
            </a:xfrm>
            <a:custGeom>
              <a:avLst/>
              <a:gdLst>
                <a:gd name="connsiteX0" fmla="*/ 0 w 93725"/>
                <a:gd name="connsiteY0" fmla="*/ 0 h 329755"/>
                <a:gd name="connsiteX1" fmla="*/ 93726 w 93725"/>
                <a:gd name="connsiteY1" fmla="*/ 0 h 329755"/>
                <a:gd name="connsiteX2" fmla="*/ 93726 w 93725"/>
                <a:gd name="connsiteY2" fmla="*/ 329756 h 329755"/>
                <a:gd name="connsiteX3" fmla="*/ 0 w 93725"/>
                <a:gd name="connsiteY3" fmla="*/ 329756 h 329755"/>
                <a:gd name="connsiteX4" fmla="*/ 0 w 93725"/>
                <a:gd name="connsiteY4" fmla="*/ 0 h 329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329755">
                  <a:moveTo>
                    <a:pt x="0" y="0"/>
                  </a:moveTo>
                  <a:lnTo>
                    <a:pt x="93726" y="0"/>
                  </a:lnTo>
                  <a:lnTo>
                    <a:pt x="93726" y="329756"/>
                  </a:lnTo>
                  <a:lnTo>
                    <a:pt x="0" y="329756"/>
                  </a:lnTo>
                  <a:lnTo>
                    <a:pt x="0" y="0"/>
                  </a:lnTo>
                  <a:close/>
                </a:path>
              </a:pathLst>
            </a:custGeom>
            <a:grpFill/>
            <a:ln w="9525" cap="flat">
              <a:noFill/>
              <a:prstDash val="solid"/>
              <a:miter/>
            </a:ln>
          </p:spPr>
          <p:txBody>
            <a:bodyPr rtlCol="0" anchor="ctr"/>
            <a:lstStyle/>
            <a:p>
              <a:endParaRPr lang="en-ID"/>
            </a:p>
          </p:txBody>
        </p:sp>
        <p:sp>
          <p:nvSpPr>
            <p:cNvPr id="14" name="Freeform: Shape 30">
              <a:hlinkClick r:id="rId4"/>
              <a:extLst>
                <a:ext uri="{FF2B5EF4-FFF2-40B4-BE49-F238E27FC236}">
                  <a16:creationId xmlns:a16="http://schemas.microsoft.com/office/drawing/2014/main" id="{8E77D799-5CF9-C7B3-22F1-FFE1B54168A3}"/>
                </a:ext>
              </a:extLst>
            </p:cNvPr>
            <p:cNvSpPr/>
            <p:nvPr/>
          </p:nvSpPr>
          <p:spPr>
            <a:xfrm>
              <a:off x="8760004" y="3601798"/>
              <a:ext cx="340225" cy="398888"/>
            </a:xfrm>
            <a:custGeom>
              <a:avLst/>
              <a:gdLst>
                <a:gd name="connsiteX0" fmla="*/ 281178 w 281178"/>
                <a:gd name="connsiteY0" fmla="*/ 124682 h 329660"/>
                <a:gd name="connsiteX1" fmla="*/ 281178 w 281178"/>
                <a:gd name="connsiteY1" fmla="*/ 329660 h 329660"/>
                <a:gd name="connsiteX2" fmla="*/ 187452 w 281178"/>
                <a:gd name="connsiteY2" fmla="*/ 329660 h 329660"/>
                <a:gd name="connsiteX3" fmla="*/ 187452 w 281178"/>
                <a:gd name="connsiteY3" fmla="*/ 140589 h 329660"/>
                <a:gd name="connsiteX4" fmla="*/ 140589 w 281178"/>
                <a:gd name="connsiteY4" fmla="*/ 93726 h 329660"/>
                <a:gd name="connsiteX5" fmla="*/ 93726 w 281178"/>
                <a:gd name="connsiteY5" fmla="*/ 140589 h 329660"/>
                <a:gd name="connsiteX6" fmla="*/ 93726 w 281178"/>
                <a:gd name="connsiteY6" fmla="*/ 329660 h 329660"/>
                <a:gd name="connsiteX7" fmla="*/ 0 w 281178"/>
                <a:gd name="connsiteY7" fmla="*/ 329660 h 329660"/>
                <a:gd name="connsiteX8" fmla="*/ 0 w 281178"/>
                <a:gd name="connsiteY8" fmla="*/ 0 h 329660"/>
                <a:gd name="connsiteX9" fmla="*/ 93726 w 281178"/>
                <a:gd name="connsiteY9" fmla="*/ 0 h 329660"/>
                <a:gd name="connsiteX10" fmla="*/ 93726 w 281178"/>
                <a:gd name="connsiteY10" fmla="*/ 17812 h 329660"/>
                <a:gd name="connsiteX11" fmla="*/ 164021 w 281178"/>
                <a:gd name="connsiteY11" fmla="*/ 0 h 329660"/>
                <a:gd name="connsiteX12" fmla="*/ 281178 w 281178"/>
                <a:gd name="connsiteY12" fmla="*/ 124682 h 32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1178" h="329660">
                  <a:moveTo>
                    <a:pt x="281178" y="124682"/>
                  </a:moveTo>
                  <a:lnTo>
                    <a:pt x="281178" y="329660"/>
                  </a:lnTo>
                  <a:lnTo>
                    <a:pt x="187452" y="329660"/>
                  </a:lnTo>
                  <a:lnTo>
                    <a:pt x="187452" y="140589"/>
                  </a:lnTo>
                  <a:cubicBezTo>
                    <a:pt x="187452" y="114776"/>
                    <a:pt x="166402" y="93726"/>
                    <a:pt x="140589" y="93726"/>
                  </a:cubicBezTo>
                  <a:cubicBezTo>
                    <a:pt x="114776" y="93726"/>
                    <a:pt x="93726" y="114776"/>
                    <a:pt x="93726" y="140589"/>
                  </a:cubicBezTo>
                  <a:lnTo>
                    <a:pt x="93726" y="329660"/>
                  </a:lnTo>
                  <a:lnTo>
                    <a:pt x="0" y="329660"/>
                  </a:lnTo>
                  <a:lnTo>
                    <a:pt x="0" y="0"/>
                  </a:lnTo>
                  <a:lnTo>
                    <a:pt x="93726" y="0"/>
                  </a:lnTo>
                  <a:lnTo>
                    <a:pt x="93726" y="17812"/>
                  </a:lnTo>
                  <a:cubicBezTo>
                    <a:pt x="118110" y="9811"/>
                    <a:pt x="134017" y="0"/>
                    <a:pt x="164021" y="0"/>
                  </a:cubicBezTo>
                  <a:cubicBezTo>
                    <a:pt x="227743" y="0"/>
                    <a:pt x="281178" y="57150"/>
                    <a:pt x="281178" y="124682"/>
                  </a:cubicBezTo>
                  <a:close/>
                </a:path>
              </a:pathLst>
            </a:custGeom>
            <a:grpFill/>
            <a:ln w="9525" cap="flat">
              <a:noFill/>
              <a:prstDash val="solid"/>
              <a:miter/>
            </a:ln>
          </p:spPr>
          <p:txBody>
            <a:bodyPr rtlCol="0" anchor="ctr"/>
            <a:lstStyle/>
            <a:p>
              <a:endParaRPr lang="en-ID"/>
            </a:p>
          </p:txBody>
        </p:sp>
        <p:sp>
          <p:nvSpPr>
            <p:cNvPr id="15" name="Freeform: Shape 72">
              <a:extLst>
                <a:ext uri="{FF2B5EF4-FFF2-40B4-BE49-F238E27FC236}">
                  <a16:creationId xmlns:a16="http://schemas.microsoft.com/office/drawing/2014/main" id="{A0DAE9DB-9347-34F1-245B-D2A3BAB422C1}"/>
                </a:ext>
              </a:extLst>
            </p:cNvPr>
            <p:cNvSpPr/>
            <p:nvPr/>
          </p:nvSpPr>
          <p:spPr>
            <a:xfrm>
              <a:off x="8589661" y="3431570"/>
              <a:ext cx="113407" cy="113408"/>
            </a:xfrm>
            <a:custGeom>
              <a:avLst/>
              <a:gdLst>
                <a:gd name="connsiteX0" fmla="*/ 0 w 93725"/>
                <a:gd name="connsiteY0" fmla="*/ 0 h 93726"/>
                <a:gd name="connsiteX1" fmla="*/ 93726 w 93725"/>
                <a:gd name="connsiteY1" fmla="*/ 0 h 93726"/>
                <a:gd name="connsiteX2" fmla="*/ 93726 w 93725"/>
                <a:gd name="connsiteY2" fmla="*/ 93726 h 93726"/>
                <a:gd name="connsiteX3" fmla="*/ 0 w 93725"/>
                <a:gd name="connsiteY3" fmla="*/ 93726 h 93726"/>
                <a:gd name="connsiteX4" fmla="*/ 0 w 93725"/>
                <a:gd name="connsiteY4" fmla="*/ 0 h 93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93726">
                  <a:moveTo>
                    <a:pt x="0" y="0"/>
                  </a:moveTo>
                  <a:lnTo>
                    <a:pt x="93726" y="0"/>
                  </a:lnTo>
                  <a:lnTo>
                    <a:pt x="93726" y="93726"/>
                  </a:lnTo>
                  <a:lnTo>
                    <a:pt x="0" y="93726"/>
                  </a:lnTo>
                  <a:lnTo>
                    <a:pt x="0" y="0"/>
                  </a:lnTo>
                  <a:close/>
                </a:path>
              </a:pathLst>
            </a:custGeom>
            <a:grpFill/>
            <a:ln w="28575" cap="rnd">
              <a:noFill/>
              <a:prstDash val="solid"/>
              <a:round/>
            </a:ln>
          </p:spPr>
          <p:txBody>
            <a:bodyPr rtlCol="0" anchor="ctr"/>
            <a:lstStyle/>
            <a:p>
              <a:endParaRPr lang="en-ID"/>
            </a:p>
          </p:txBody>
        </p:sp>
      </p:grpSp>
      <p:pic>
        <p:nvPicPr>
          <p:cNvPr id="16" name="Graphic 15" descr="World outline">
            <a:hlinkClick r:id="rId5"/>
            <a:extLst>
              <a:ext uri="{FF2B5EF4-FFF2-40B4-BE49-F238E27FC236}">
                <a16:creationId xmlns:a16="http://schemas.microsoft.com/office/drawing/2014/main" id="{D639F71B-8B5E-03E6-467D-53BD52B7C6B9}"/>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629608" y="9632163"/>
            <a:ext cx="279668" cy="279668"/>
          </a:xfrm>
          <a:prstGeom prst="rect">
            <a:avLst/>
          </a:prstGeom>
        </p:spPr>
      </p:pic>
      <p:sp>
        <p:nvSpPr>
          <p:cNvPr id="6" name="Text Placeholder 2">
            <a:extLst>
              <a:ext uri="{FF2B5EF4-FFF2-40B4-BE49-F238E27FC236}">
                <a16:creationId xmlns:a16="http://schemas.microsoft.com/office/drawing/2014/main" id="{B646D280-B976-FD81-3046-BAA2FA62B0E6}"/>
              </a:ext>
            </a:extLst>
          </p:cNvPr>
          <p:cNvSpPr txBox="1">
            <a:spLocks/>
          </p:cNvSpPr>
          <p:nvPr/>
        </p:nvSpPr>
        <p:spPr>
          <a:xfrm>
            <a:off x="361472" y="2339758"/>
            <a:ext cx="3135143" cy="512072"/>
          </a:xfrm>
          <a:prstGeom prst="rect">
            <a:avLst/>
          </a:prstGeom>
          <a:solidFill>
            <a:srgbClr val="F1A0C2"/>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US" sz="1600" b="1" dirty="0">
                <a:solidFill>
                  <a:schemeClr val="bg1"/>
                </a:solidFill>
                <a:latin typeface="Calibri" panose="020F0502020204030204" pitchFamily="34" charset="0"/>
                <a:ea typeface="Calibri" panose="020F0502020204030204" pitchFamily="34" charset="0"/>
                <a:cs typeface="Calibri" panose="020F0502020204030204" pitchFamily="34" charset="0"/>
              </a:rPr>
              <a:t>Type: </a:t>
            </a:r>
            <a:r>
              <a:rPr lang="en-US" sz="1600" dirty="0">
                <a:solidFill>
                  <a:schemeClr val="bg1"/>
                </a:solidFill>
                <a:latin typeface="Calibri" panose="020F0502020204030204" pitchFamily="34" charset="0"/>
                <a:ea typeface="Calibri" panose="020F0502020204030204" pitchFamily="34" charset="0"/>
                <a:cs typeface="Calibri" panose="020F0502020204030204" pitchFamily="34" charset="0"/>
              </a:rPr>
              <a:t>Food Waste Reduction</a:t>
            </a:r>
          </a:p>
        </p:txBody>
      </p:sp>
      <p:pic>
        <p:nvPicPr>
          <p:cNvPr id="4" name="Picture 2">
            <a:hlinkClick r:id="rId5"/>
            <a:extLst>
              <a:ext uri="{FF2B5EF4-FFF2-40B4-BE49-F238E27FC236}">
                <a16:creationId xmlns:a16="http://schemas.microsoft.com/office/drawing/2014/main" id="{31B566A8-21D9-21CA-07F9-7D355820679E}"/>
              </a:ext>
            </a:extLst>
          </p:cNvPr>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517028" y="522985"/>
            <a:ext cx="1400175" cy="1400175"/>
          </a:xfrm>
          <a:prstGeom prst="rect">
            <a:avLst/>
          </a:prstGeom>
          <a:noFill/>
          <a:extLst>
            <a:ext uri="{909E8E84-426E-40DD-AFC4-6F175D3DCCD1}">
              <a14:hiddenFill xmlns:a14="http://schemas.microsoft.com/office/drawing/2010/main">
                <a:solidFill>
                  <a:srgbClr val="FFFFFF"/>
                </a:solidFill>
              </a14:hiddenFill>
            </a:ext>
          </a:extLst>
        </p:spPr>
      </p:pic>
      <p:sp>
        <p:nvSpPr>
          <p:cNvPr id="22" name="Text Placeholder 5">
            <a:extLst>
              <a:ext uri="{FF2B5EF4-FFF2-40B4-BE49-F238E27FC236}">
                <a16:creationId xmlns:a16="http://schemas.microsoft.com/office/drawing/2014/main" id="{6BF67F39-DBD3-5755-5869-D3B3335AB49D}"/>
              </a:ext>
            </a:extLst>
          </p:cNvPr>
          <p:cNvSpPr>
            <a:spLocks noGrp="1"/>
          </p:cNvSpPr>
          <p:nvPr>
            <p:ph type="body" sz="quarter" idx="32"/>
          </p:nvPr>
        </p:nvSpPr>
        <p:spPr>
          <a:xfrm>
            <a:off x="361472" y="3274857"/>
            <a:ext cx="6534331" cy="5544033"/>
          </a:xfrm>
        </p:spPr>
        <p:txBody>
          <a:bodyPr/>
          <a:lstStyle/>
          <a:p>
            <a:r>
              <a:rPr lang="en-IE" sz="1400" b="1"/>
              <a:t>Ethical</a:t>
            </a:r>
          </a:p>
          <a:p>
            <a:r>
              <a:rPr lang="en-US" err="1"/>
              <a:t>Fazla</a:t>
            </a:r>
            <a:r>
              <a:rPr lang="en-US"/>
              <a:t> are working to establish sustainable systems and to bring the highest benefit to the circular economy by correctly managing the surplus products. With their technology-based, holistic approach, they determine the most suitable service for food business’s surplus products from food to textile, from packaging to chemicals, and they make the client’s impact visible with their end-to-end and traceable process management. With this technology-based holistic approach, they provide the insights needed to prevent waste by tracking waste and helping food businesses bring their production and surplus products to the consumer.</a:t>
            </a:r>
          </a:p>
          <a:p>
            <a:r>
              <a:rPr lang="en-US"/>
              <a:t>One such system is the ‘Extra Intelligent Weighing System’, which measures the food waste in a business in detail and makes it possible to reduce the waste with data-based insights. The biggest obstacle in controlling and reducing food waste is the inability to measure the waste generated during the kitchen operation.</a:t>
            </a:r>
            <a:endParaRPr lang="en-IE"/>
          </a:p>
        </p:txBody>
      </p:sp>
      <p:grpSp>
        <p:nvGrpSpPr>
          <p:cNvPr id="24" name="Group 23">
            <a:extLst>
              <a:ext uri="{FF2B5EF4-FFF2-40B4-BE49-F238E27FC236}">
                <a16:creationId xmlns:a16="http://schemas.microsoft.com/office/drawing/2014/main" id="{50062FF1-3FB0-6F35-D3EA-C128FFCC0DAA}"/>
              </a:ext>
            </a:extLst>
          </p:cNvPr>
          <p:cNvGrpSpPr/>
          <p:nvPr/>
        </p:nvGrpSpPr>
        <p:grpSpPr>
          <a:xfrm rot="10800000">
            <a:off x="6251704" y="3372975"/>
            <a:ext cx="790943" cy="575820"/>
            <a:chOff x="3400450" y="986392"/>
            <a:chExt cx="1487826" cy="1083162"/>
          </a:xfrm>
        </p:grpSpPr>
        <p:sp>
          <p:nvSpPr>
            <p:cNvPr id="25" name="Freeform 25">
              <a:extLst>
                <a:ext uri="{FF2B5EF4-FFF2-40B4-BE49-F238E27FC236}">
                  <a16:creationId xmlns:a16="http://schemas.microsoft.com/office/drawing/2014/main" id="{CBD45FCB-97D4-3FFE-896F-B8731A250C49}"/>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endParaRPr lang="en-US"/>
            </a:p>
          </p:txBody>
        </p:sp>
        <p:sp>
          <p:nvSpPr>
            <p:cNvPr id="26" name="Freeform 26">
              <a:extLst>
                <a:ext uri="{FF2B5EF4-FFF2-40B4-BE49-F238E27FC236}">
                  <a16:creationId xmlns:a16="http://schemas.microsoft.com/office/drawing/2014/main" id="{A59FB226-99B5-76AC-E075-9D8E02E3AC78}"/>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endParaRPr lang="en-US"/>
            </a:p>
          </p:txBody>
        </p:sp>
      </p:grpSp>
      <p:pic>
        <p:nvPicPr>
          <p:cNvPr id="29" name="Picture Placeholder 16" descr="A group of people sitting on stairs&#10;&#10;Description automatically generated with medium confidence">
            <a:extLst>
              <a:ext uri="{FF2B5EF4-FFF2-40B4-BE49-F238E27FC236}">
                <a16:creationId xmlns:a16="http://schemas.microsoft.com/office/drawing/2014/main" id="{9E3311D4-2ADB-7E59-387F-835503667756}"/>
              </a:ext>
            </a:extLst>
          </p:cNvPr>
          <p:cNvPicPr>
            <a:picLocks noChangeAspect="1"/>
          </p:cNvPicPr>
          <p:nvPr/>
        </p:nvPicPr>
        <p:blipFill>
          <a:blip r:embed="rId9" cstate="email">
            <a:extLst>
              <a:ext uri="{28A0092B-C50C-407E-A947-70E740481C1C}">
                <a14:useLocalDpi xmlns:a14="http://schemas.microsoft.com/office/drawing/2010/main"/>
              </a:ext>
            </a:extLst>
          </a:blip>
          <a:srcRect/>
          <a:stretch>
            <a:fillRect/>
          </a:stretch>
        </p:blipFill>
        <p:spPr>
          <a:xfrm>
            <a:off x="471171" y="6618405"/>
            <a:ext cx="3025444" cy="2716397"/>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p:spPr>
      </p:pic>
      <p:pic>
        <p:nvPicPr>
          <p:cNvPr id="30" name="Picture Placeholder 20" descr="Diagram&#10;&#10;Description automatically generated">
            <a:extLst>
              <a:ext uri="{FF2B5EF4-FFF2-40B4-BE49-F238E27FC236}">
                <a16:creationId xmlns:a16="http://schemas.microsoft.com/office/drawing/2014/main" id="{7D08CA26-0D8D-B945-D41A-C0666E654266}"/>
              </a:ext>
            </a:extLst>
          </p:cNvPr>
          <p:cNvPicPr>
            <a:picLocks noChangeAspect="1"/>
          </p:cNvPicPr>
          <p:nvPr/>
        </p:nvPicPr>
        <p:blipFill>
          <a:blip r:embed="rId10" cstate="email">
            <a:extLst>
              <a:ext uri="{28A0092B-C50C-407E-A947-70E740481C1C}">
                <a14:useLocalDpi xmlns:a14="http://schemas.microsoft.com/office/drawing/2010/main"/>
              </a:ext>
            </a:extLst>
          </a:blip>
          <a:srcRect/>
          <a:stretch>
            <a:fillRect/>
          </a:stretch>
        </p:blipFill>
        <p:spPr>
          <a:xfrm>
            <a:off x="3977692" y="522985"/>
            <a:ext cx="3064955" cy="2751872"/>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p:spPr>
      </p:pic>
      <p:sp>
        <p:nvSpPr>
          <p:cNvPr id="32" name="TextBox 31">
            <a:extLst>
              <a:ext uri="{FF2B5EF4-FFF2-40B4-BE49-F238E27FC236}">
                <a16:creationId xmlns:a16="http://schemas.microsoft.com/office/drawing/2014/main" id="{8C6AA332-4D89-C629-6BDE-602045365F2A}"/>
              </a:ext>
            </a:extLst>
          </p:cNvPr>
          <p:cNvSpPr txBox="1"/>
          <p:nvPr/>
        </p:nvSpPr>
        <p:spPr>
          <a:xfrm>
            <a:off x="3779837" y="4294575"/>
            <a:ext cx="3464176" cy="4524315"/>
          </a:xfrm>
          <a:prstGeom prst="rect">
            <a:avLst/>
          </a:prstGeom>
          <a:noFill/>
        </p:spPr>
        <p:txBody>
          <a:bodyPr wrap="square">
            <a:spAutoFit/>
          </a:bodyPr>
          <a:lstStyle/>
          <a:p>
            <a:pPr algn="ctr"/>
            <a:r>
              <a:rPr lang="en-US" b="0" i="1" dirty="0">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We are Extra. When it comes to the well-being of our World, we are citizens of the World who take care of ourselves and take responsibility. We put the impact at the center of our work and set out with the aim of making an impact for the world with the competencies we have. When we see a problem, we enthusiastically go to work to find a fair and sustainable solution. We are the company that not only leads the waste management industry, but also pioneers the transformation that will save our Earth.</a:t>
            </a:r>
            <a:endParaRPr lang="en-IE" i="1" dirty="0">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endParaRPr>
          </a:p>
        </p:txBody>
      </p:sp>
      <p:grpSp>
        <p:nvGrpSpPr>
          <p:cNvPr id="3" name="Graphic 2">
            <a:extLst>
              <a:ext uri="{FF2B5EF4-FFF2-40B4-BE49-F238E27FC236}">
                <a16:creationId xmlns:a16="http://schemas.microsoft.com/office/drawing/2014/main" id="{F5DE50D4-9E55-6D44-BF2C-41C133B320C9}"/>
              </a:ext>
            </a:extLst>
          </p:cNvPr>
          <p:cNvGrpSpPr>
            <a:grpSpLocks noChangeAspect="1"/>
          </p:cNvGrpSpPr>
          <p:nvPr/>
        </p:nvGrpSpPr>
        <p:grpSpPr>
          <a:xfrm>
            <a:off x="6555507" y="273974"/>
            <a:ext cx="558048" cy="558000"/>
            <a:chOff x="4094891" y="4680533"/>
            <a:chExt cx="381887" cy="381854"/>
          </a:xfrm>
        </p:grpSpPr>
        <p:sp>
          <p:nvSpPr>
            <p:cNvPr id="5" name="Freeform 4">
              <a:extLst>
                <a:ext uri="{FF2B5EF4-FFF2-40B4-BE49-F238E27FC236}">
                  <a16:creationId xmlns:a16="http://schemas.microsoft.com/office/drawing/2014/main" id="{4CBF778E-21B7-78A3-1D07-7D5152111164}"/>
                </a:ext>
              </a:extLst>
            </p:cNvPr>
            <p:cNvSpPr/>
            <p:nvPr/>
          </p:nvSpPr>
          <p:spPr>
            <a:xfrm>
              <a:off x="4094891" y="4680533"/>
              <a:ext cx="381887" cy="381854"/>
            </a:xfrm>
            <a:custGeom>
              <a:avLst/>
              <a:gdLst>
                <a:gd name="connsiteX0" fmla="*/ 5758 w 381887"/>
                <a:gd name="connsiteY0" fmla="*/ 144768 h 381854"/>
                <a:gd name="connsiteX1" fmla="*/ 237086 w 381887"/>
                <a:gd name="connsiteY1" fmla="*/ 5813 h 381854"/>
                <a:gd name="connsiteX2" fmla="*/ 376073 w 381887"/>
                <a:gd name="connsiteY2" fmla="*/ 237087 h 381854"/>
                <a:gd name="connsiteX3" fmla="*/ 144745 w 381887"/>
                <a:gd name="connsiteY3" fmla="*/ 376042 h 381854"/>
                <a:gd name="connsiteX4" fmla="*/ 5758 w 381887"/>
                <a:gd name="connsiteY4" fmla="*/ 144768 h 38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887" h="381854">
                  <a:moveTo>
                    <a:pt x="5758" y="144768"/>
                  </a:moveTo>
                  <a:cubicBezTo>
                    <a:pt x="31461" y="41979"/>
                    <a:pt x="134274" y="-19884"/>
                    <a:pt x="237086" y="5813"/>
                  </a:cubicBezTo>
                  <a:cubicBezTo>
                    <a:pt x="339898" y="31510"/>
                    <a:pt x="401776" y="134299"/>
                    <a:pt x="376073" y="237087"/>
                  </a:cubicBezTo>
                  <a:cubicBezTo>
                    <a:pt x="350370" y="339876"/>
                    <a:pt x="247558" y="401739"/>
                    <a:pt x="144745" y="376042"/>
                  </a:cubicBezTo>
                  <a:cubicBezTo>
                    <a:pt x="42885" y="350345"/>
                    <a:pt x="-19945" y="247556"/>
                    <a:pt x="5758" y="14476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 name="Freeform 5">
              <a:extLst>
                <a:ext uri="{FF2B5EF4-FFF2-40B4-BE49-F238E27FC236}">
                  <a16:creationId xmlns:a16="http://schemas.microsoft.com/office/drawing/2014/main" id="{2A5684A4-63A3-0CEB-07DA-DA462AEBF3BD}"/>
                </a:ext>
              </a:extLst>
            </p:cNvPr>
            <p:cNvSpPr/>
            <p:nvPr/>
          </p:nvSpPr>
          <p:spPr>
            <a:xfrm>
              <a:off x="4141584" y="4769147"/>
              <a:ext cx="181825" cy="199866"/>
            </a:xfrm>
            <a:custGeom>
              <a:avLst/>
              <a:gdLst>
                <a:gd name="connsiteX0" fmla="*/ 124708 w 181825"/>
                <a:gd name="connsiteY0" fmla="*/ 178928 h 199866"/>
                <a:gd name="connsiteX1" fmla="*/ 44743 w 181825"/>
                <a:gd name="connsiteY1" fmla="*/ 98982 h 199866"/>
                <a:gd name="connsiteX2" fmla="*/ 124708 w 181825"/>
                <a:gd name="connsiteY2" fmla="*/ 19035 h 199866"/>
                <a:gd name="connsiteX3" fmla="*/ 181826 w 181825"/>
                <a:gd name="connsiteY3" fmla="*/ 42829 h 199866"/>
                <a:gd name="connsiteX4" fmla="*/ 99956 w 181825"/>
                <a:gd name="connsiteY4" fmla="*/ 0 h 199866"/>
                <a:gd name="connsiteX5" fmla="*/ 0 w 181825"/>
                <a:gd name="connsiteY5" fmla="*/ 99933 h 199866"/>
                <a:gd name="connsiteX6" fmla="*/ 99956 w 181825"/>
                <a:gd name="connsiteY6" fmla="*/ 199867 h 199866"/>
                <a:gd name="connsiteX7" fmla="*/ 181826 w 181825"/>
                <a:gd name="connsiteY7" fmla="*/ 157038 h 199866"/>
                <a:gd name="connsiteX8" fmla="*/ 124708 w 181825"/>
                <a:gd name="connsiteY8" fmla="*/ 178928 h 19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25" h="199866">
                  <a:moveTo>
                    <a:pt x="124708" y="178928"/>
                  </a:moveTo>
                  <a:cubicBezTo>
                    <a:pt x="79965" y="178928"/>
                    <a:pt x="44743" y="142762"/>
                    <a:pt x="44743" y="98982"/>
                  </a:cubicBezTo>
                  <a:cubicBezTo>
                    <a:pt x="44743" y="54250"/>
                    <a:pt x="80917" y="19035"/>
                    <a:pt x="124708" y="19035"/>
                  </a:cubicBezTo>
                  <a:cubicBezTo>
                    <a:pt x="146603" y="19035"/>
                    <a:pt x="166594" y="27601"/>
                    <a:pt x="181826" y="42829"/>
                  </a:cubicBezTo>
                  <a:cubicBezTo>
                    <a:pt x="163738" y="17132"/>
                    <a:pt x="134227" y="0"/>
                    <a:pt x="99956" y="0"/>
                  </a:cubicBezTo>
                  <a:cubicBezTo>
                    <a:pt x="44743" y="0"/>
                    <a:pt x="0" y="44732"/>
                    <a:pt x="0" y="99933"/>
                  </a:cubicBezTo>
                  <a:cubicBezTo>
                    <a:pt x="0" y="155135"/>
                    <a:pt x="44743" y="199867"/>
                    <a:pt x="99956" y="199867"/>
                  </a:cubicBezTo>
                  <a:cubicBezTo>
                    <a:pt x="133275" y="199867"/>
                    <a:pt x="163738" y="182735"/>
                    <a:pt x="181826" y="157038"/>
                  </a:cubicBezTo>
                  <a:cubicBezTo>
                    <a:pt x="166594" y="169411"/>
                    <a:pt x="146603" y="178928"/>
                    <a:pt x="124708" y="178928"/>
                  </a:cubicBezTo>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 name="Freeform 6">
              <a:extLst>
                <a:ext uri="{FF2B5EF4-FFF2-40B4-BE49-F238E27FC236}">
                  <a16:creationId xmlns:a16="http://schemas.microsoft.com/office/drawing/2014/main" id="{4CC2BFF0-6C3B-B845-60DE-3481B1389D29}"/>
                </a:ext>
              </a:extLst>
            </p:cNvPr>
            <p:cNvSpPr/>
            <p:nvPr/>
          </p:nvSpPr>
          <p:spPr>
            <a:xfrm>
              <a:off x="4331025" y="4824349"/>
              <a:ext cx="81869" cy="85657"/>
            </a:xfrm>
            <a:custGeom>
              <a:avLst/>
              <a:gdLst>
                <a:gd name="connsiteX0" fmla="*/ 31415 w 81869"/>
                <a:gd name="connsiteY0" fmla="*/ 0 h 85657"/>
                <a:gd name="connsiteX1" fmla="*/ 50454 w 81869"/>
                <a:gd name="connsiteY1" fmla="*/ 27601 h 85657"/>
                <a:gd name="connsiteX2" fmla="*/ 81869 w 81869"/>
                <a:gd name="connsiteY2" fmla="*/ 18083 h 85657"/>
                <a:gd name="connsiteX3" fmla="*/ 61878 w 81869"/>
                <a:gd name="connsiteY3" fmla="*/ 43780 h 85657"/>
                <a:gd name="connsiteX4" fmla="*/ 79965 w 81869"/>
                <a:gd name="connsiteY4" fmla="*/ 70429 h 85657"/>
                <a:gd name="connsiteX5" fmla="*/ 49502 w 81869"/>
                <a:gd name="connsiteY5" fmla="*/ 59960 h 85657"/>
                <a:gd name="connsiteX6" fmla="*/ 29511 w 81869"/>
                <a:gd name="connsiteY6" fmla="*/ 85657 h 85657"/>
                <a:gd name="connsiteX7" fmla="*/ 30463 w 81869"/>
                <a:gd name="connsiteY7" fmla="*/ 53298 h 85657"/>
                <a:gd name="connsiteX8" fmla="*/ 0 w 81869"/>
                <a:gd name="connsiteY8" fmla="*/ 42829 h 85657"/>
                <a:gd name="connsiteX9" fmla="*/ 31415 w 81869"/>
                <a:gd name="connsiteY9" fmla="*/ 33311 h 8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869" h="85657">
                  <a:moveTo>
                    <a:pt x="31415" y="0"/>
                  </a:moveTo>
                  <a:lnTo>
                    <a:pt x="50454" y="27601"/>
                  </a:lnTo>
                  <a:lnTo>
                    <a:pt x="81869" y="18083"/>
                  </a:lnTo>
                  <a:lnTo>
                    <a:pt x="61878" y="43780"/>
                  </a:lnTo>
                  <a:lnTo>
                    <a:pt x="79965" y="70429"/>
                  </a:lnTo>
                  <a:lnTo>
                    <a:pt x="49502" y="59960"/>
                  </a:lnTo>
                  <a:lnTo>
                    <a:pt x="29511" y="85657"/>
                  </a:lnTo>
                  <a:lnTo>
                    <a:pt x="30463" y="53298"/>
                  </a:lnTo>
                  <a:lnTo>
                    <a:pt x="0" y="42829"/>
                  </a:lnTo>
                  <a:lnTo>
                    <a:pt x="31415" y="33311"/>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9" name="Graphic 4">
            <a:extLst>
              <a:ext uri="{FF2B5EF4-FFF2-40B4-BE49-F238E27FC236}">
                <a16:creationId xmlns:a16="http://schemas.microsoft.com/office/drawing/2014/main" id="{DF9E27E0-1EB1-40C9-BFDE-9143E78EC038}"/>
              </a:ext>
            </a:extLst>
          </p:cNvPr>
          <p:cNvGrpSpPr/>
          <p:nvPr/>
        </p:nvGrpSpPr>
        <p:grpSpPr>
          <a:xfrm rot="19582332">
            <a:off x="2995992" y="9436893"/>
            <a:ext cx="403667" cy="780438"/>
            <a:chOff x="9129274" y="2719113"/>
            <a:chExt cx="717139" cy="1386497"/>
          </a:xfrm>
          <a:solidFill>
            <a:srgbClr val="000000"/>
          </a:solidFill>
        </p:grpSpPr>
        <p:grpSp>
          <p:nvGrpSpPr>
            <p:cNvPr id="17" name="Graphic 4">
              <a:extLst>
                <a:ext uri="{FF2B5EF4-FFF2-40B4-BE49-F238E27FC236}">
                  <a16:creationId xmlns:a16="http://schemas.microsoft.com/office/drawing/2014/main" id="{859B7FC9-7B8D-0EFB-D088-87D26C4EB6A4}"/>
                </a:ext>
              </a:extLst>
            </p:cNvPr>
            <p:cNvGrpSpPr/>
            <p:nvPr/>
          </p:nvGrpSpPr>
          <p:grpSpPr>
            <a:xfrm>
              <a:off x="9159507" y="2719113"/>
              <a:ext cx="446280" cy="440141"/>
              <a:chOff x="9159507" y="2719113"/>
              <a:chExt cx="446280" cy="440141"/>
            </a:xfrm>
            <a:grpFill/>
          </p:grpSpPr>
          <p:sp>
            <p:nvSpPr>
              <p:cNvPr id="33" name="Freeform 57">
                <a:extLst>
                  <a:ext uri="{FF2B5EF4-FFF2-40B4-BE49-F238E27FC236}">
                    <a16:creationId xmlns:a16="http://schemas.microsoft.com/office/drawing/2014/main" id="{0DF8FBB5-A87E-5D49-0613-09A4D24059F6}"/>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34" name="Freeform 58">
                <a:extLst>
                  <a:ext uri="{FF2B5EF4-FFF2-40B4-BE49-F238E27FC236}">
                    <a16:creationId xmlns:a16="http://schemas.microsoft.com/office/drawing/2014/main" id="{7D045664-3579-ED1E-6D04-7DE57FC943C7}"/>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18" name="Graphic 4">
              <a:extLst>
                <a:ext uri="{FF2B5EF4-FFF2-40B4-BE49-F238E27FC236}">
                  <a16:creationId xmlns:a16="http://schemas.microsoft.com/office/drawing/2014/main" id="{2FB52738-7F04-E3AF-AF4E-93159D7A5FCF}"/>
                </a:ext>
              </a:extLst>
            </p:cNvPr>
            <p:cNvGrpSpPr/>
            <p:nvPr/>
          </p:nvGrpSpPr>
          <p:grpSpPr>
            <a:xfrm>
              <a:off x="9129274" y="2893887"/>
              <a:ext cx="717139" cy="1211724"/>
              <a:chOff x="9129274" y="2893887"/>
              <a:chExt cx="717139" cy="1211724"/>
            </a:xfrm>
            <a:grpFill/>
          </p:grpSpPr>
          <p:sp>
            <p:nvSpPr>
              <p:cNvPr id="19" name="Freeform 50">
                <a:extLst>
                  <a:ext uri="{FF2B5EF4-FFF2-40B4-BE49-F238E27FC236}">
                    <a16:creationId xmlns:a16="http://schemas.microsoft.com/office/drawing/2014/main" id="{5CAE2DDE-102C-BAFA-48FD-E9F809951E2E}"/>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20" name="Freeform 51">
                <a:extLst>
                  <a:ext uri="{FF2B5EF4-FFF2-40B4-BE49-F238E27FC236}">
                    <a16:creationId xmlns:a16="http://schemas.microsoft.com/office/drawing/2014/main" id="{15103B8B-7EBE-ABD2-3BF0-49A8CFD2E563}"/>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21" name="Freeform 52">
                <a:extLst>
                  <a:ext uri="{FF2B5EF4-FFF2-40B4-BE49-F238E27FC236}">
                    <a16:creationId xmlns:a16="http://schemas.microsoft.com/office/drawing/2014/main" id="{3D1EBBAE-CA6C-0E9C-3D7D-49683A2A88F3}"/>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23" name="Freeform 53">
                <a:extLst>
                  <a:ext uri="{FF2B5EF4-FFF2-40B4-BE49-F238E27FC236}">
                    <a16:creationId xmlns:a16="http://schemas.microsoft.com/office/drawing/2014/main" id="{3AD26968-CEB7-BEC4-D0A5-0976EE98A64A}"/>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27" name="Freeform 54">
                <a:extLst>
                  <a:ext uri="{FF2B5EF4-FFF2-40B4-BE49-F238E27FC236}">
                    <a16:creationId xmlns:a16="http://schemas.microsoft.com/office/drawing/2014/main" id="{CEB69C25-C0A7-E504-008D-9C963A688820}"/>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28" name="Freeform 55">
                <a:extLst>
                  <a:ext uri="{FF2B5EF4-FFF2-40B4-BE49-F238E27FC236}">
                    <a16:creationId xmlns:a16="http://schemas.microsoft.com/office/drawing/2014/main" id="{ED919606-EC72-9740-F631-443D6D38CDC0}"/>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31" name="Freeform 56">
                <a:extLst>
                  <a:ext uri="{FF2B5EF4-FFF2-40B4-BE49-F238E27FC236}">
                    <a16:creationId xmlns:a16="http://schemas.microsoft.com/office/drawing/2014/main" id="{3255F93B-AA4D-0CDD-A664-FF4DE2CB3D39}"/>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88219347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5">
            <a:extLst>
              <a:ext uri="{FF2B5EF4-FFF2-40B4-BE49-F238E27FC236}">
                <a16:creationId xmlns:a16="http://schemas.microsoft.com/office/drawing/2014/main" id="{626FBF3D-169F-FE44-9E11-F2EB3C4013A1}"/>
              </a:ext>
            </a:extLst>
          </p:cNvPr>
          <p:cNvSpPr>
            <a:spLocks noGrp="1"/>
          </p:cNvSpPr>
          <p:nvPr>
            <p:ph type="body" sz="quarter" idx="13"/>
          </p:nvPr>
        </p:nvSpPr>
        <p:spPr>
          <a:xfrm>
            <a:off x="1479589" y="3693660"/>
            <a:ext cx="648000" cy="348400"/>
          </a:xfrm>
        </p:spPr>
        <p:txBody>
          <a:bodyPr/>
          <a:lstStyle/>
          <a:p>
            <a:r>
              <a:rPr lang="en-US" dirty="0"/>
              <a:t>01</a:t>
            </a:r>
          </a:p>
        </p:txBody>
      </p:sp>
      <p:sp>
        <p:nvSpPr>
          <p:cNvPr id="7" name="Text Placeholder 6">
            <a:extLst>
              <a:ext uri="{FF2B5EF4-FFF2-40B4-BE49-F238E27FC236}">
                <a16:creationId xmlns:a16="http://schemas.microsoft.com/office/drawing/2014/main" id="{BC0E0B4D-2E2A-3B4B-8492-0085956F97EA}"/>
              </a:ext>
            </a:extLst>
          </p:cNvPr>
          <p:cNvSpPr>
            <a:spLocks noGrp="1"/>
          </p:cNvSpPr>
          <p:nvPr>
            <p:ph type="body" sz="quarter" idx="14"/>
          </p:nvPr>
        </p:nvSpPr>
        <p:spPr>
          <a:xfrm>
            <a:off x="2236687" y="3670574"/>
            <a:ext cx="4754615" cy="346947"/>
          </a:xfrm>
        </p:spPr>
        <p:txBody>
          <a:bodyPr/>
          <a:lstStyle/>
          <a:p>
            <a:pPr marR="0" lvl="0" algn="l" defTabSz="914400" rtl="0" eaLnBrk="0" fontAlgn="base" latinLnBrk="0" hangingPunct="0">
              <a:lnSpc>
                <a:spcPct val="100000"/>
              </a:lnSpc>
              <a:spcBef>
                <a:spcPct val="0"/>
              </a:spcBef>
              <a:spcAft>
                <a:spcPct val="0"/>
              </a:spcAft>
              <a:buClrTx/>
              <a:buSzTx/>
              <a:buFontTx/>
              <a:buNone/>
              <a:tabLst>
                <a:tab pos="4394200" algn="l"/>
                <a:tab pos="5724525" algn="r"/>
              </a:tabLst>
            </a:pPr>
            <a:r>
              <a:rPr kumimoji="0" lang="en-US" altLang="en-US" sz="1400" b="1" i="0" strike="noStrike" cap="none" normalizeH="0" baseline="0" dirty="0">
                <a:ln>
                  <a:noFill/>
                </a:ln>
                <a:effectLst/>
                <a:latin typeface="Calibri" panose="020F0502020204030204" pitchFamily="34" charset="0"/>
                <a:ea typeface="Calibri" panose="020F0502020204030204" pitchFamily="34" charset="0"/>
                <a:cs typeface="Calibri" panose="020F0502020204030204" pitchFamily="34" charset="0"/>
                <a:hlinkClick r:id="rId2" action="ppaction://hlinksldjump">
                  <a:extLst>
                    <a:ext uri="{A12FA001-AC4F-418D-AE19-62706E023703}">
                      <ahyp:hlinkClr xmlns:ahyp="http://schemas.microsoft.com/office/drawing/2018/hyperlinkcolor" val="tx"/>
                    </a:ext>
                  </a:extLst>
                </a:hlinkClick>
              </a:rPr>
              <a:t>Who are the authors </a:t>
            </a:r>
            <a:r>
              <a:rPr kumimoji="0" lang="en-US" altLang="en-US" sz="3200" b="1" i="0" strike="noStrike" cap="none" normalizeH="0" baseline="0" dirty="0">
                <a:ln>
                  <a:noFill/>
                </a:ln>
                <a:effectLst/>
                <a:latin typeface="Calibri" panose="020F0502020204030204" pitchFamily="34" charset="0"/>
                <a:ea typeface="Calibri" panose="020F0502020204030204" pitchFamily="34" charset="0"/>
                <a:cs typeface="Times New Roman" panose="02020603050405020304" pitchFamily="18" charset="0"/>
                <a:hlinkClick r:id="rId2" action="ppaction://hlinksldjump">
                  <a:extLst>
                    <a:ext uri="{A12FA001-AC4F-418D-AE19-62706E023703}">
                      <ahyp:hlinkClr xmlns:ahyp="http://schemas.microsoft.com/office/drawing/2018/hyperlinkcolor" val="tx"/>
                    </a:ext>
                  </a:extLst>
                </a:hlinkClick>
              </a:rPr>
              <a:t>	</a:t>
            </a:r>
            <a:r>
              <a:rPr lang="en-US" altLang="en-US" sz="1400" b="1" dirty="0">
                <a:ea typeface="Calibri" panose="020F0502020204030204" pitchFamily="34" charset="0"/>
                <a:hlinkClick r:id="rId2" action="ppaction://hlinksldjump">
                  <a:extLst>
                    <a:ext uri="{A12FA001-AC4F-418D-AE19-62706E023703}">
                      <ahyp:hlinkClr xmlns:ahyp="http://schemas.microsoft.com/office/drawing/2018/hyperlinkcolor" val="tx"/>
                    </a:ext>
                  </a:extLst>
                </a:hlinkClick>
              </a:rPr>
              <a:t>3</a:t>
            </a:r>
            <a:endParaRPr kumimoji="0" lang="en-US" altLang="en-US" sz="1400" b="1" i="0" strike="noStrike" cap="none" normalizeH="0" baseline="0" dirty="0">
              <a:ln>
                <a:noFill/>
              </a:ln>
              <a:effectLst/>
              <a:hlinkClick r:id="rId2" action="ppaction://hlinksldjump">
                <a:extLst>
                  <a:ext uri="{A12FA001-AC4F-418D-AE19-62706E023703}">
                    <ahyp:hlinkClr xmlns:ahyp="http://schemas.microsoft.com/office/drawing/2018/hyperlinkcolor" val="tx"/>
                  </a:ext>
                </a:extLst>
              </a:hlinkClick>
            </a:endParaRPr>
          </a:p>
        </p:txBody>
      </p:sp>
      <p:sp>
        <p:nvSpPr>
          <p:cNvPr id="8" name="Text Placeholder 7">
            <a:extLst>
              <a:ext uri="{FF2B5EF4-FFF2-40B4-BE49-F238E27FC236}">
                <a16:creationId xmlns:a16="http://schemas.microsoft.com/office/drawing/2014/main" id="{8E73B763-BBD0-F74D-88AB-BCB29FC92F8E}"/>
              </a:ext>
            </a:extLst>
          </p:cNvPr>
          <p:cNvSpPr>
            <a:spLocks noGrp="1"/>
          </p:cNvSpPr>
          <p:nvPr>
            <p:ph type="body" sz="quarter" idx="15"/>
          </p:nvPr>
        </p:nvSpPr>
        <p:spPr>
          <a:xfrm>
            <a:off x="1479589" y="4430339"/>
            <a:ext cx="648000" cy="348400"/>
          </a:xfrm>
        </p:spPr>
        <p:txBody>
          <a:bodyPr/>
          <a:lstStyle/>
          <a:p>
            <a:r>
              <a:rPr lang="en-US" dirty="0"/>
              <a:t>02</a:t>
            </a:r>
          </a:p>
        </p:txBody>
      </p:sp>
      <p:sp>
        <p:nvSpPr>
          <p:cNvPr id="10" name="Text Placeholder 9">
            <a:extLst>
              <a:ext uri="{FF2B5EF4-FFF2-40B4-BE49-F238E27FC236}">
                <a16:creationId xmlns:a16="http://schemas.microsoft.com/office/drawing/2014/main" id="{A2CD762B-EFD4-FD43-99AD-352F0A79E2CA}"/>
              </a:ext>
            </a:extLst>
          </p:cNvPr>
          <p:cNvSpPr>
            <a:spLocks noGrp="1"/>
          </p:cNvSpPr>
          <p:nvPr>
            <p:ph type="body" sz="quarter" idx="19"/>
          </p:nvPr>
        </p:nvSpPr>
        <p:spPr>
          <a:xfrm>
            <a:off x="2236687" y="4407608"/>
            <a:ext cx="4754615" cy="348400"/>
          </a:xfrm>
        </p:spPr>
        <p:txBody>
          <a:bodyPr/>
          <a:lstStyle/>
          <a:p>
            <a:pPr marR="0" lvl="0" algn="l" defTabSz="914400" rtl="0" eaLnBrk="0" fontAlgn="base" latinLnBrk="0" hangingPunct="0">
              <a:lnSpc>
                <a:spcPct val="100000"/>
              </a:lnSpc>
              <a:spcBef>
                <a:spcPct val="0"/>
              </a:spcBef>
              <a:spcAft>
                <a:spcPct val="0"/>
              </a:spcAft>
              <a:buClrTx/>
              <a:buSzTx/>
              <a:buFontTx/>
              <a:buNone/>
              <a:tabLst>
                <a:tab pos="4394200" algn="l"/>
                <a:tab pos="5724525" algn="r"/>
              </a:tabLst>
            </a:pPr>
            <a:r>
              <a:rPr kumimoji="0" lang="en-US" altLang="en-US" sz="1400" b="1" i="0" u="none" strike="noStrike" cap="none" normalizeH="0" baseline="0" dirty="0">
                <a:ln>
                  <a:noFill/>
                </a:ln>
                <a:effectLst/>
                <a:latin typeface="Calibri" panose="020F0502020204030204" pitchFamily="34" charset="0"/>
                <a:ea typeface="Calibri" panose="020F0502020204030204" pitchFamily="34" charset="0"/>
                <a:cs typeface="Calibri" panose="020F0502020204030204" pitchFamily="34" charset="0"/>
                <a:hlinkClick r:id="rId3" action="ppaction://hlinksldjump">
                  <a:extLst>
                    <a:ext uri="{A12FA001-AC4F-418D-AE19-62706E023703}">
                      <ahyp:hlinkClr xmlns:ahyp="http://schemas.microsoft.com/office/drawing/2018/hyperlinkcolor" val="tx"/>
                    </a:ext>
                  </a:extLst>
                </a:hlinkClick>
              </a:rPr>
              <a:t>How to use this guide	4</a:t>
            </a:r>
            <a:endParaRPr kumimoji="0" lang="en-US" altLang="en-US" sz="1400" b="1" i="0" u="none" strike="noStrike" cap="none" normalizeH="0" baseline="0" dirty="0">
              <a:ln>
                <a:noFill/>
              </a:ln>
              <a:effectLst/>
              <a:hlinkClick r:id="rId3" action="ppaction://hlinksldjump">
                <a:extLst>
                  <a:ext uri="{A12FA001-AC4F-418D-AE19-62706E023703}">
                    <ahyp:hlinkClr xmlns:ahyp="http://schemas.microsoft.com/office/drawing/2018/hyperlinkcolor" val="tx"/>
                  </a:ext>
                </a:extLst>
              </a:hlinkClick>
            </a:endParaRPr>
          </a:p>
        </p:txBody>
      </p:sp>
      <p:sp>
        <p:nvSpPr>
          <p:cNvPr id="9" name="Text Placeholder 8">
            <a:extLst>
              <a:ext uri="{FF2B5EF4-FFF2-40B4-BE49-F238E27FC236}">
                <a16:creationId xmlns:a16="http://schemas.microsoft.com/office/drawing/2014/main" id="{57C09181-4420-B14C-9DBB-E87B4F629970}"/>
              </a:ext>
            </a:extLst>
          </p:cNvPr>
          <p:cNvSpPr>
            <a:spLocks noGrp="1"/>
          </p:cNvSpPr>
          <p:nvPr>
            <p:ph type="body" sz="quarter" idx="17"/>
          </p:nvPr>
        </p:nvSpPr>
        <p:spPr>
          <a:xfrm>
            <a:off x="1479589" y="5093287"/>
            <a:ext cx="648000" cy="348400"/>
          </a:xfrm>
        </p:spPr>
        <p:txBody>
          <a:bodyPr/>
          <a:lstStyle/>
          <a:p>
            <a:r>
              <a:rPr lang="en-US" dirty="0"/>
              <a:t>03</a:t>
            </a:r>
          </a:p>
        </p:txBody>
      </p:sp>
      <p:sp>
        <p:nvSpPr>
          <p:cNvPr id="11" name="Text Placeholder 10">
            <a:extLst>
              <a:ext uri="{FF2B5EF4-FFF2-40B4-BE49-F238E27FC236}">
                <a16:creationId xmlns:a16="http://schemas.microsoft.com/office/drawing/2014/main" id="{5A5AE2C8-21E1-C448-AF12-DC6918B4567A}"/>
              </a:ext>
            </a:extLst>
          </p:cNvPr>
          <p:cNvSpPr>
            <a:spLocks noGrp="1"/>
          </p:cNvSpPr>
          <p:nvPr>
            <p:ph type="body" sz="quarter" idx="20"/>
          </p:nvPr>
        </p:nvSpPr>
        <p:spPr>
          <a:xfrm>
            <a:off x="2236687" y="5128329"/>
            <a:ext cx="4842440" cy="348400"/>
          </a:xfrm>
        </p:spPr>
        <p:txBody>
          <a:bodyPr/>
          <a:lstStyle/>
          <a:p>
            <a:pPr marR="0" lvl="0" algn="l" defTabSz="914400" rtl="0" eaLnBrk="0" fontAlgn="base" latinLnBrk="0" hangingPunct="0">
              <a:lnSpc>
                <a:spcPct val="100000"/>
              </a:lnSpc>
              <a:spcBef>
                <a:spcPct val="0"/>
              </a:spcBef>
              <a:spcAft>
                <a:spcPct val="0"/>
              </a:spcAft>
              <a:buClrTx/>
              <a:buSzTx/>
              <a:buFontTx/>
              <a:buNone/>
              <a:tabLst>
                <a:tab pos="4394200" algn="l"/>
                <a:tab pos="5724525" algn="r"/>
              </a:tabLst>
            </a:pPr>
            <a:r>
              <a:rPr kumimoji="0" lang="en-US" altLang="en-US" sz="1400" b="1" i="0" u="none" strike="noStrike" cap="none" normalizeH="0" baseline="0" dirty="0">
                <a:ln>
                  <a:noFill/>
                </a:ln>
                <a:effectLst/>
                <a:latin typeface="Calibri" panose="020F0502020204030204" pitchFamily="34" charset="0"/>
                <a:ea typeface="Calibri" panose="020F0502020204030204" pitchFamily="34" charset="0"/>
                <a:cs typeface="Calibri" panose="020F0502020204030204" pitchFamily="34" charset="0"/>
                <a:hlinkClick r:id="rId4" action="ppaction://hlinksldjump">
                  <a:extLst>
                    <a:ext uri="{A12FA001-AC4F-418D-AE19-62706E023703}">
                      <ahyp:hlinkClr xmlns:ahyp="http://schemas.microsoft.com/office/drawing/2018/hyperlinkcolor" val="tx"/>
                    </a:ext>
                  </a:extLst>
                </a:hlinkClick>
              </a:rPr>
              <a:t>About this Good Practice Compendium</a:t>
            </a:r>
            <a:r>
              <a:rPr kumimoji="0" lang="en-US" altLang="en-US" sz="800" b="1" i="0" u="none" strike="noStrike" cap="none" normalizeH="0" baseline="0" dirty="0">
                <a:ln>
                  <a:noFill/>
                </a:ln>
                <a:effectLst/>
                <a:latin typeface="Calibri" panose="020F0502020204030204" pitchFamily="34" charset="0"/>
                <a:ea typeface="Calibri" panose="020F0502020204030204" pitchFamily="34" charset="0"/>
                <a:cs typeface="Calibri" panose="020F0502020204030204" pitchFamily="34" charset="0"/>
                <a:hlinkClick r:id="rId4" action="ppaction://hlinksldjump">
                  <a:extLst>
                    <a:ext uri="{A12FA001-AC4F-418D-AE19-62706E023703}">
                      <ahyp:hlinkClr xmlns:ahyp="http://schemas.microsoft.com/office/drawing/2018/hyperlinkcolor" val="tx"/>
                    </a:ext>
                  </a:extLst>
                </a:hlinkClick>
              </a:rPr>
              <a:t>	</a:t>
            </a:r>
            <a:r>
              <a:rPr kumimoji="0" lang="en-US" altLang="en-US" sz="1400" b="1" i="0" u="none" strike="noStrike" cap="none" normalizeH="0" baseline="0" dirty="0">
                <a:ln>
                  <a:noFill/>
                </a:ln>
                <a:effectLst/>
                <a:latin typeface="Calibri" panose="020F0502020204030204" pitchFamily="34" charset="0"/>
                <a:ea typeface="Calibri" panose="020F0502020204030204" pitchFamily="34" charset="0"/>
                <a:cs typeface="Calibri" panose="020F0502020204030204" pitchFamily="34" charset="0"/>
                <a:hlinkClick r:id="rId4" action="ppaction://hlinksldjump">
                  <a:extLst>
                    <a:ext uri="{A12FA001-AC4F-418D-AE19-62706E023703}">
                      <ahyp:hlinkClr xmlns:ahyp="http://schemas.microsoft.com/office/drawing/2018/hyperlinkcolor" val="tx"/>
                    </a:ext>
                  </a:extLst>
                </a:hlinkClick>
              </a:rPr>
              <a:t>5</a:t>
            </a:r>
            <a:endParaRPr kumimoji="0" lang="en-US" altLang="en-US" sz="1400" b="1" i="0" u="none" strike="noStrike" cap="none" normalizeH="0" baseline="0" dirty="0">
              <a:ln>
                <a:noFill/>
              </a:ln>
              <a:effectLst/>
              <a:hlinkClick r:id="rId4" action="ppaction://hlinksldjump">
                <a:extLst>
                  <a:ext uri="{A12FA001-AC4F-418D-AE19-62706E023703}">
                    <ahyp:hlinkClr xmlns:ahyp="http://schemas.microsoft.com/office/drawing/2018/hyperlinkcolor" val="tx"/>
                  </a:ext>
                </a:extLst>
              </a:hlinkClick>
            </a:endParaRPr>
          </a:p>
        </p:txBody>
      </p:sp>
      <p:sp>
        <p:nvSpPr>
          <p:cNvPr id="12" name="Text Placeholder 11">
            <a:extLst>
              <a:ext uri="{FF2B5EF4-FFF2-40B4-BE49-F238E27FC236}">
                <a16:creationId xmlns:a16="http://schemas.microsoft.com/office/drawing/2014/main" id="{9DB13265-F3D2-0B45-A044-D1A8FBA0C7AB}"/>
              </a:ext>
            </a:extLst>
          </p:cNvPr>
          <p:cNvSpPr>
            <a:spLocks noGrp="1"/>
          </p:cNvSpPr>
          <p:nvPr>
            <p:ph type="body" sz="quarter" idx="47"/>
          </p:nvPr>
        </p:nvSpPr>
        <p:spPr/>
        <p:txBody>
          <a:bodyPr/>
          <a:lstStyle/>
          <a:p>
            <a:r>
              <a:rPr lang="en-US" dirty="0"/>
              <a:t>contents</a:t>
            </a:r>
          </a:p>
        </p:txBody>
      </p:sp>
      <p:sp>
        <p:nvSpPr>
          <p:cNvPr id="14" name="Text Placeholder 13">
            <a:extLst>
              <a:ext uri="{FF2B5EF4-FFF2-40B4-BE49-F238E27FC236}">
                <a16:creationId xmlns:a16="http://schemas.microsoft.com/office/drawing/2014/main" id="{1216C6A4-F0EF-9B40-8AC3-5C26FFFCCAB2}"/>
              </a:ext>
            </a:extLst>
          </p:cNvPr>
          <p:cNvSpPr>
            <a:spLocks noGrp="1"/>
          </p:cNvSpPr>
          <p:nvPr>
            <p:ph type="body" sz="quarter" idx="51"/>
          </p:nvPr>
        </p:nvSpPr>
        <p:spPr>
          <a:xfrm>
            <a:off x="1479589" y="5823241"/>
            <a:ext cx="648000" cy="348400"/>
          </a:xfrm>
        </p:spPr>
        <p:txBody>
          <a:bodyPr/>
          <a:lstStyle/>
          <a:p>
            <a:r>
              <a:rPr lang="en-US" dirty="0"/>
              <a:t>04</a:t>
            </a:r>
          </a:p>
        </p:txBody>
      </p:sp>
      <p:sp>
        <p:nvSpPr>
          <p:cNvPr id="15" name="Text Placeholder 14">
            <a:extLst>
              <a:ext uri="{FF2B5EF4-FFF2-40B4-BE49-F238E27FC236}">
                <a16:creationId xmlns:a16="http://schemas.microsoft.com/office/drawing/2014/main" id="{5E2BC448-54C7-254A-8889-0087FB460491}"/>
              </a:ext>
            </a:extLst>
          </p:cNvPr>
          <p:cNvSpPr>
            <a:spLocks noGrp="1"/>
          </p:cNvSpPr>
          <p:nvPr>
            <p:ph type="body" sz="quarter" idx="52"/>
          </p:nvPr>
        </p:nvSpPr>
        <p:spPr>
          <a:xfrm>
            <a:off x="2236687" y="5747702"/>
            <a:ext cx="5020962" cy="348400"/>
          </a:xfrm>
        </p:spPr>
        <p:txBody>
          <a:bodyPr/>
          <a:lstStyle/>
          <a:p>
            <a:pPr marR="0" lvl="0" algn="l" defTabSz="914400" rtl="0" eaLnBrk="0" fontAlgn="base" latinLnBrk="0" hangingPunct="0">
              <a:lnSpc>
                <a:spcPct val="100000"/>
              </a:lnSpc>
              <a:spcBef>
                <a:spcPct val="0"/>
              </a:spcBef>
              <a:spcAft>
                <a:spcPct val="0"/>
              </a:spcAft>
              <a:buClrTx/>
              <a:buSzTx/>
              <a:buFontTx/>
              <a:buNone/>
              <a:tabLst>
                <a:tab pos="4394200" algn="l"/>
                <a:tab pos="5724525" algn="r"/>
              </a:tabLst>
            </a:pPr>
            <a:r>
              <a:rPr kumimoji="0" lang="en-US" altLang="en-US" sz="1400" b="1" i="0" u="none" strike="noStrike" cap="none" normalizeH="0" baseline="0" dirty="0">
                <a:ln>
                  <a:noFill/>
                </a:ln>
                <a:effectLst/>
                <a:latin typeface="Calibri" panose="020F0502020204030204" pitchFamily="34" charset="0"/>
                <a:ea typeface="Calibri" panose="020F0502020204030204" pitchFamily="34" charset="0"/>
                <a:cs typeface="Calibri" panose="020F0502020204030204" pitchFamily="34" charset="0"/>
                <a:hlinkClick r:id="rId5" action="ppaction://hlinksldjump">
                  <a:extLst>
                    <a:ext uri="{A12FA001-AC4F-418D-AE19-62706E023703}">
                      <ahyp:hlinkClr xmlns:ahyp="http://schemas.microsoft.com/office/drawing/2018/hyperlinkcolor" val="tx"/>
                    </a:ext>
                  </a:extLst>
                </a:hlinkClick>
              </a:rPr>
              <a:t>The Pedagogy of Case Studies	</a:t>
            </a:r>
            <a:r>
              <a:rPr lang="en-US" altLang="en-US" sz="1400" b="1" dirty="0">
                <a:ea typeface="Calibri" panose="020F0502020204030204" pitchFamily="34" charset="0"/>
                <a:hlinkClick r:id="rId5" action="ppaction://hlinksldjump">
                  <a:extLst>
                    <a:ext uri="{A12FA001-AC4F-418D-AE19-62706E023703}">
                      <ahyp:hlinkClr xmlns:ahyp="http://schemas.microsoft.com/office/drawing/2018/hyperlinkcolor" val="tx"/>
                    </a:ext>
                  </a:extLst>
                </a:hlinkClick>
              </a:rPr>
              <a:t>6</a:t>
            </a:r>
            <a:endParaRPr kumimoji="0" lang="en-US" altLang="en-US" sz="1400" b="1" i="0" u="none" strike="noStrike" cap="none" normalizeH="0" baseline="0" dirty="0">
              <a:ln>
                <a:noFill/>
              </a:ln>
              <a:effectLst/>
              <a:hlinkClick r:id="rId5" action="ppaction://hlinksldjump">
                <a:extLst>
                  <a:ext uri="{A12FA001-AC4F-418D-AE19-62706E023703}">
                    <ahyp:hlinkClr xmlns:ahyp="http://schemas.microsoft.com/office/drawing/2018/hyperlinkcolor" val="tx"/>
                  </a:ext>
                </a:extLst>
              </a:hlinkClick>
            </a:endParaRPr>
          </a:p>
        </p:txBody>
      </p:sp>
      <p:sp>
        <p:nvSpPr>
          <p:cNvPr id="17" name="Text Placeholder 16">
            <a:extLst>
              <a:ext uri="{FF2B5EF4-FFF2-40B4-BE49-F238E27FC236}">
                <a16:creationId xmlns:a16="http://schemas.microsoft.com/office/drawing/2014/main" id="{0648A857-0CA3-9B41-BF54-58DCB1F246C4}"/>
              </a:ext>
            </a:extLst>
          </p:cNvPr>
          <p:cNvSpPr>
            <a:spLocks noGrp="1"/>
          </p:cNvSpPr>
          <p:nvPr>
            <p:ph type="body" sz="quarter" idx="4294967295"/>
          </p:nvPr>
        </p:nvSpPr>
        <p:spPr>
          <a:xfrm>
            <a:off x="2236687" y="6486189"/>
            <a:ext cx="5020962" cy="348400"/>
          </a:xfrm>
        </p:spPr>
        <p:txBody>
          <a:bodyPr/>
          <a:lstStyle/>
          <a:p>
            <a:pPr marL="0" indent="0">
              <a:buNone/>
              <a:tabLst>
                <a:tab pos="4394200" algn="l"/>
              </a:tabLst>
            </a:pPr>
            <a:r>
              <a:rPr kumimoji="0" lang="en-US" altLang="en-US" sz="1400" b="1" i="0" u="none" strike="noStrike" cap="none" normalizeH="0" baseline="0" dirty="0">
                <a:ln>
                  <a:noFill/>
                </a:ln>
                <a:solidFill>
                  <a:schemeClr val="tx1"/>
                </a:solidFill>
                <a:effectLst/>
                <a:latin typeface="Calibri" panose="020F0502020204030204" pitchFamily="34" charset="0"/>
                <a:ea typeface="Calibri" panose="020F0502020204030204" pitchFamily="34" charset="0"/>
                <a:cs typeface="Calibri" panose="020F0502020204030204" pitchFamily="34" charset="0"/>
                <a:hlinkClick r:id="rId6" action="ppaction://hlinksldjump">
                  <a:extLst>
                    <a:ext uri="{A12FA001-AC4F-418D-AE19-62706E023703}">
                      <ahyp:hlinkClr xmlns:ahyp="http://schemas.microsoft.com/office/drawing/2018/hyperlinkcolor" val="tx"/>
                    </a:ext>
                  </a:extLst>
                </a:hlinkClick>
              </a:rPr>
              <a:t>Our Good Practice Examples	</a:t>
            </a:r>
            <a:r>
              <a:rPr lang="en-US" altLang="en-US" sz="1400" b="1" dirty="0">
                <a:solidFill>
                  <a:schemeClr val="tx1"/>
                </a:solidFill>
                <a:ea typeface="Calibri" panose="020F0502020204030204" pitchFamily="34" charset="0"/>
                <a:hlinkClick r:id="rId6" action="ppaction://hlinksldjump">
                  <a:extLst>
                    <a:ext uri="{A12FA001-AC4F-418D-AE19-62706E023703}">
                      <ahyp:hlinkClr xmlns:ahyp="http://schemas.microsoft.com/office/drawing/2018/hyperlinkcolor" val="tx"/>
                    </a:ext>
                  </a:extLst>
                </a:hlinkClick>
              </a:rPr>
              <a:t>8</a:t>
            </a:r>
            <a:endParaRPr lang="en-US" sz="1400" b="1" dirty="0">
              <a:solidFill>
                <a:schemeClr val="tx1"/>
              </a:solidFill>
              <a:hlinkClick r:id="rId6" action="ppaction://hlinksldjump">
                <a:extLst>
                  <a:ext uri="{A12FA001-AC4F-418D-AE19-62706E023703}">
                    <ahyp:hlinkClr xmlns:ahyp="http://schemas.microsoft.com/office/drawing/2018/hyperlinkcolor" val="tx"/>
                  </a:ext>
                </a:extLst>
              </a:hlinkClick>
            </a:endParaRPr>
          </a:p>
        </p:txBody>
      </p:sp>
      <p:sp>
        <p:nvSpPr>
          <p:cNvPr id="18" name="Slide Number Placeholder 9">
            <a:extLst>
              <a:ext uri="{FF2B5EF4-FFF2-40B4-BE49-F238E27FC236}">
                <a16:creationId xmlns:a16="http://schemas.microsoft.com/office/drawing/2014/main" id="{886A8195-3B90-9494-72F2-5C6B2206C451}"/>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CB2079F2-58AF-ED44-82D7-E04B2F6FD686}" type="slidenum">
              <a:rPr lang="en-US" sz="1100" smtClean="0"/>
              <a:pPr/>
              <a:t>2</a:t>
            </a:fld>
            <a:endParaRPr lang="en-US" sz="1100" dirty="0"/>
          </a:p>
        </p:txBody>
      </p:sp>
      <p:sp>
        <p:nvSpPr>
          <p:cNvPr id="64" name="Text Placeholder 13">
            <a:extLst>
              <a:ext uri="{FF2B5EF4-FFF2-40B4-BE49-F238E27FC236}">
                <a16:creationId xmlns:a16="http://schemas.microsoft.com/office/drawing/2014/main" id="{3F7E16BB-F958-5EBB-33BD-6B2B31EAEC22}"/>
              </a:ext>
            </a:extLst>
          </p:cNvPr>
          <p:cNvSpPr txBox="1">
            <a:spLocks/>
          </p:cNvSpPr>
          <p:nvPr/>
        </p:nvSpPr>
        <p:spPr>
          <a:xfrm>
            <a:off x="1479589" y="6486189"/>
            <a:ext cx="648000" cy="348400"/>
          </a:xfrm>
          <a:prstGeom prst="rect">
            <a:avLst/>
          </a:prstGeom>
        </p:spPr>
        <p:txBody>
          <a:bodyPr vert="horz" lIns="91440" tIns="45720" rIns="91440" bIns="45720" rtlCol="0" anchor="ctr">
            <a:noAutofit/>
          </a:bodyPr>
          <a:lstStyle>
            <a:lvl1pPr marL="0" indent="0" algn="ctr" defTabSz="755934" rtl="0" eaLnBrk="1" latinLnBrk="0" hangingPunct="1">
              <a:lnSpc>
                <a:spcPct val="90000"/>
              </a:lnSpc>
              <a:spcBef>
                <a:spcPts val="827"/>
              </a:spcBef>
              <a:buFont typeface="Arial" panose="020B0604020202020204" pitchFamily="34" charset="0"/>
              <a:buNone/>
              <a:defRPr sz="2000" b="1" i="0" kern="120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lgn="l" defTabSz="755934" rtl="0" eaLnBrk="1" latinLnBrk="0" hangingPunct="1">
              <a:lnSpc>
                <a:spcPct val="90000"/>
              </a:lnSpc>
              <a:spcBef>
                <a:spcPts val="413"/>
              </a:spcBef>
              <a:buFont typeface="Arial" panose="020B0604020202020204" pitchFamily="34" charset="0"/>
              <a:buNone/>
              <a:defRPr sz="3265" kern="1200">
                <a:solidFill>
                  <a:srgbClr val="011E3B"/>
                </a:solidFill>
                <a:latin typeface="Montserrat" pitchFamily="2" charset="77"/>
                <a:ea typeface="+mn-ea"/>
                <a:cs typeface="Calibri" panose="020F0502020204030204" pitchFamily="34" charset="0"/>
              </a:defRPr>
            </a:lvl2pPr>
            <a:lvl3pPr marL="771204" indent="0" algn="l" defTabSz="755934" rtl="0" eaLnBrk="1" latinLnBrk="0" hangingPunct="1">
              <a:lnSpc>
                <a:spcPct val="90000"/>
              </a:lnSpc>
              <a:spcBef>
                <a:spcPts val="413"/>
              </a:spcBef>
              <a:buFont typeface="Arial" panose="020B0604020202020204" pitchFamily="34" charset="0"/>
              <a:buNone/>
              <a:defRPr sz="3265" kern="1200">
                <a:solidFill>
                  <a:srgbClr val="011E3B"/>
                </a:solidFill>
                <a:latin typeface="Montserrat" pitchFamily="2" charset="77"/>
                <a:ea typeface="+mn-ea"/>
                <a:cs typeface="Calibri" panose="020F0502020204030204" pitchFamily="34" charset="0"/>
              </a:defRPr>
            </a:lvl3pPr>
            <a:lvl4pPr marL="1156806" indent="0" algn="l" defTabSz="755934" rtl="0" eaLnBrk="1" latinLnBrk="0" hangingPunct="1">
              <a:lnSpc>
                <a:spcPct val="90000"/>
              </a:lnSpc>
              <a:spcBef>
                <a:spcPts val="413"/>
              </a:spcBef>
              <a:buFont typeface="Arial" panose="020B0604020202020204" pitchFamily="34" charset="0"/>
              <a:buNone/>
              <a:defRPr sz="3265" kern="1200">
                <a:solidFill>
                  <a:srgbClr val="011E3B"/>
                </a:solidFill>
                <a:latin typeface="Montserrat" pitchFamily="2" charset="77"/>
                <a:ea typeface="+mn-ea"/>
                <a:cs typeface="Calibri" panose="020F0502020204030204" pitchFamily="34" charset="0"/>
              </a:defRPr>
            </a:lvl4pPr>
            <a:lvl5pPr marL="1542409" indent="0" algn="l" defTabSz="755934" rtl="0" eaLnBrk="1" latinLnBrk="0" hangingPunct="1">
              <a:lnSpc>
                <a:spcPct val="90000"/>
              </a:lnSpc>
              <a:spcBef>
                <a:spcPts val="413"/>
              </a:spcBef>
              <a:buFont typeface="Arial" panose="020B0604020202020204" pitchFamily="34" charset="0"/>
              <a:buNone/>
              <a:defRPr sz="3265" kern="1200">
                <a:solidFill>
                  <a:srgbClr val="011E3B"/>
                </a:solidFill>
                <a:latin typeface="Montserrat" pitchFamily="2" charset="77"/>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r>
              <a:rPr lang="en-US" dirty="0"/>
              <a:t>05</a:t>
            </a:r>
          </a:p>
        </p:txBody>
      </p:sp>
      <p:grpSp>
        <p:nvGrpSpPr>
          <p:cNvPr id="65" name="Graphic 4">
            <a:extLst>
              <a:ext uri="{FF2B5EF4-FFF2-40B4-BE49-F238E27FC236}">
                <a16:creationId xmlns:a16="http://schemas.microsoft.com/office/drawing/2014/main" id="{0EDF39E2-8C32-8F93-98B6-62B69D39E129}"/>
              </a:ext>
            </a:extLst>
          </p:cNvPr>
          <p:cNvGrpSpPr/>
          <p:nvPr/>
        </p:nvGrpSpPr>
        <p:grpSpPr>
          <a:xfrm rot="19582332">
            <a:off x="6405309" y="6834458"/>
            <a:ext cx="403667" cy="780438"/>
            <a:chOff x="9129274" y="2719113"/>
            <a:chExt cx="717139" cy="1386497"/>
          </a:xfrm>
          <a:solidFill>
            <a:srgbClr val="000000"/>
          </a:solidFill>
        </p:grpSpPr>
        <p:grpSp>
          <p:nvGrpSpPr>
            <p:cNvPr id="66" name="Graphic 4">
              <a:extLst>
                <a:ext uri="{FF2B5EF4-FFF2-40B4-BE49-F238E27FC236}">
                  <a16:creationId xmlns:a16="http://schemas.microsoft.com/office/drawing/2014/main" id="{46D1D033-8027-27F8-E44B-3B3369171F5B}"/>
                </a:ext>
              </a:extLst>
            </p:cNvPr>
            <p:cNvGrpSpPr/>
            <p:nvPr/>
          </p:nvGrpSpPr>
          <p:grpSpPr>
            <a:xfrm>
              <a:off x="9159507" y="2719113"/>
              <a:ext cx="446280" cy="440141"/>
              <a:chOff x="9159507" y="2719113"/>
              <a:chExt cx="446280" cy="440141"/>
            </a:xfrm>
            <a:grpFill/>
          </p:grpSpPr>
          <p:sp>
            <p:nvSpPr>
              <p:cNvPr id="75" name="Freeform 57">
                <a:extLst>
                  <a:ext uri="{FF2B5EF4-FFF2-40B4-BE49-F238E27FC236}">
                    <a16:creationId xmlns:a16="http://schemas.microsoft.com/office/drawing/2014/main" id="{DC587F01-CD6E-7AB3-76E5-5AF739231003}"/>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76" name="Freeform 58">
                <a:extLst>
                  <a:ext uri="{FF2B5EF4-FFF2-40B4-BE49-F238E27FC236}">
                    <a16:creationId xmlns:a16="http://schemas.microsoft.com/office/drawing/2014/main" id="{0C7710D0-86A7-F418-B82A-04339A39F5B6}"/>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67" name="Graphic 4">
              <a:extLst>
                <a:ext uri="{FF2B5EF4-FFF2-40B4-BE49-F238E27FC236}">
                  <a16:creationId xmlns:a16="http://schemas.microsoft.com/office/drawing/2014/main" id="{E239E4B7-6848-743D-BA1A-23762843D8A6}"/>
                </a:ext>
              </a:extLst>
            </p:cNvPr>
            <p:cNvGrpSpPr/>
            <p:nvPr/>
          </p:nvGrpSpPr>
          <p:grpSpPr>
            <a:xfrm>
              <a:off x="9129274" y="2893887"/>
              <a:ext cx="717139" cy="1211724"/>
              <a:chOff x="9129274" y="2893887"/>
              <a:chExt cx="717139" cy="1211724"/>
            </a:xfrm>
            <a:grpFill/>
          </p:grpSpPr>
          <p:sp>
            <p:nvSpPr>
              <p:cNvPr id="68" name="Freeform 50">
                <a:extLst>
                  <a:ext uri="{FF2B5EF4-FFF2-40B4-BE49-F238E27FC236}">
                    <a16:creationId xmlns:a16="http://schemas.microsoft.com/office/drawing/2014/main" id="{39E05698-4002-C3DA-376D-6C7F8C23C064}"/>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69" name="Freeform 51">
                <a:extLst>
                  <a:ext uri="{FF2B5EF4-FFF2-40B4-BE49-F238E27FC236}">
                    <a16:creationId xmlns:a16="http://schemas.microsoft.com/office/drawing/2014/main" id="{C59D3E29-BE14-7D66-BDF9-8605AD313F7B}"/>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70" name="Freeform 52">
                <a:extLst>
                  <a:ext uri="{FF2B5EF4-FFF2-40B4-BE49-F238E27FC236}">
                    <a16:creationId xmlns:a16="http://schemas.microsoft.com/office/drawing/2014/main" id="{E7FC279E-D1F1-9E09-DBB1-D27F9218E017}"/>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71" name="Freeform 53">
                <a:extLst>
                  <a:ext uri="{FF2B5EF4-FFF2-40B4-BE49-F238E27FC236}">
                    <a16:creationId xmlns:a16="http://schemas.microsoft.com/office/drawing/2014/main" id="{C6242B1E-1ED4-6678-49BC-A8A3C2BFEC67}"/>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72" name="Freeform 54">
                <a:extLst>
                  <a:ext uri="{FF2B5EF4-FFF2-40B4-BE49-F238E27FC236}">
                    <a16:creationId xmlns:a16="http://schemas.microsoft.com/office/drawing/2014/main" id="{944676E8-C44D-FE17-B523-5BBA9614CC70}"/>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73" name="Freeform 55">
                <a:extLst>
                  <a:ext uri="{FF2B5EF4-FFF2-40B4-BE49-F238E27FC236}">
                    <a16:creationId xmlns:a16="http://schemas.microsoft.com/office/drawing/2014/main" id="{17CAB0B4-3565-DB3E-D588-98EA556B651E}"/>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74" name="Freeform 56">
                <a:extLst>
                  <a:ext uri="{FF2B5EF4-FFF2-40B4-BE49-F238E27FC236}">
                    <a16:creationId xmlns:a16="http://schemas.microsoft.com/office/drawing/2014/main" id="{074D9717-8932-8898-2AA5-BD85A33C921F}"/>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941281944"/>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Picture Placeholder 17" descr="Diagram&#10;&#10;Description automatically generated">
            <a:extLst>
              <a:ext uri="{FF2B5EF4-FFF2-40B4-BE49-F238E27FC236}">
                <a16:creationId xmlns:a16="http://schemas.microsoft.com/office/drawing/2014/main" id="{F6C46653-549F-E8B7-CAAE-F04028A58BF1}"/>
              </a:ext>
            </a:extLst>
          </p:cNvPr>
          <p:cNvPicPr>
            <a:picLocks noGrp="1" noChangeAspect="1"/>
          </p:cNvPicPr>
          <p:nvPr>
            <p:ph type="pic" sz="quarter" idx="44"/>
          </p:nvPr>
        </p:nvPicPr>
        <p:blipFill rotWithShape="1">
          <a:blip r:embed="rId2" cstate="email">
            <a:extLst>
              <a:ext uri="{28A0092B-C50C-407E-A947-70E740481C1C}">
                <a14:useLocalDpi xmlns:a14="http://schemas.microsoft.com/office/drawing/2010/main"/>
              </a:ext>
            </a:extLst>
          </a:blip>
          <a:srcRect/>
          <a:stretch/>
        </p:blipFill>
        <p:spPr>
          <a:xfrm>
            <a:off x="3977692" y="522985"/>
            <a:ext cx="3064955" cy="2751872"/>
          </a:xfrm>
        </p:spPr>
      </p:pic>
      <p:sp>
        <p:nvSpPr>
          <p:cNvPr id="4" name="Slide Number Placeholder 3">
            <a:extLst>
              <a:ext uri="{FF2B5EF4-FFF2-40B4-BE49-F238E27FC236}">
                <a16:creationId xmlns:a16="http://schemas.microsoft.com/office/drawing/2014/main" id="{F0CB9F7C-82D3-AC09-BA6B-FDE00E05E581}"/>
              </a:ext>
            </a:extLst>
          </p:cNvPr>
          <p:cNvSpPr>
            <a:spLocks noGrp="1"/>
          </p:cNvSpPr>
          <p:nvPr>
            <p:ph type="sldNum" sz="quarter" idx="4"/>
          </p:nvPr>
        </p:nvSpPr>
        <p:spPr>
          <a:xfrm>
            <a:off x="6123564" y="10135734"/>
            <a:ext cx="1047264" cy="465822"/>
          </a:xfrm>
        </p:spPr>
        <p:txBody>
          <a:bodyPr/>
          <a:lstStyle/>
          <a:p>
            <a:fld id="{CB2079F2-58AF-ED44-82D7-E04B2F6FD686}" type="slidenum">
              <a:rPr lang="en-US" sz="1100" smtClean="0"/>
              <a:pPr/>
              <a:t>20</a:t>
            </a:fld>
            <a:endParaRPr lang="en-US" sz="1100"/>
          </a:p>
        </p:txBody>
      </p:sp>
      <p:sp>
        <p:nvSpPr>
          <p:cNvPr id="6" name="Text Placeholder 5">
            <a:extLst>
              <a:ext uri="{FF2B5EF4-FFF2-40B4-BE49-F238E27FC236}">
                <a16:creationId xmlns:a16="http://schemas.microsoft.com/office/drawing/2014/main" id="{1BD2F526-2B4D-6671-153E-8419709123D9}"/>
              </a:ext>
            </a:extLst>
          </p:cNvPr>
          <p:cNvSpPr>
            <a:spLocks noGrp="1"/>
          </p:cNvSpPr>
          <p:nvPr>
            <p:ph type="body" sz="quarter" idx="32"/>
          </p:nvPr>
        </p:nvSpPr>
        <p:spPr>
          <a:xfrm>
            <a:off x="361472" y="3274857"/>
            <a:ext cx="6681175" cy="5908332"/>
          </a:xfrm>
        </p:spPr>
        <p:txBody>
          <a:bodyPr lIns="91440" tIns="45720" rIns="91440" bIns="45720" numCol="2" spcCol="288000" anchor="t">
            <a:noAutofit/>
          </a:bodyPr>
          <a:lstStyle/>
          <a:p>
            <a:r>
              <a:rPr lang="en-IE" sz="1400" b="1" dirty="0">
                <a:latin typeface="Calibri"/>
                <a:ea typeface="Calibri" panose="020F0502020204030204" pitchFamily="34" charset="0"/>
                <a:cs typeface="Calibri"/>
              </a:rPr>
              <a:t>About </a:t>
            </a:r>
            <a:endParaRPr lang="en-IE" sz="1400" b="1" dirty="0">
              <a:ea typeface="Calibri" panose="020F0502020204030204" pitchFamily="34" charset="0"/>
            </a:endParaRPr>
          </a:p>
          <a:p>
            <a:r>
              <a:rPr lang="en-US" dirty="0">
                <a:latin typeface="Calibri"/>
                <a:ea typeface="Calibri" panose="020F0502020204030204" pitchFamily="34" charset="0"/>
                <a:cs typeface="Calibri"/>
              </a:rPr>
              <a:t>Kesko and K-retailers together form K Group, which is the biggest trading sector operator in Finland and one of the biggest in Northern Europe. K Group’s retail sales in 2021 </a:t>
            </a:r>
            <a:r>
              <a:rPr lang="en-US" dirty="0" err="1">
                <a:latin typeface="Calibri"/>
                <a:ea typeface="Calibri" panose="020F0502020204030204" pitchFamily="34" charset="0"/>
                <a:cs typeface="Calibri"/>
              </a:rPr>
              <a:t>totalled</a:t>
            </a:r>
            <a:r>
              <a:rPr lang="en-US" dirty="0">
                <a:latin typeface="Calibri"/>
                <a:ea typeface="Calibri" panose="020F0502020204030204" pitchFamily="34" charset="0"/>
                <a:cs typeface="Calibri"/>
              </a:rPr>
              <a:t> some €15 billion. Kesko and K-retailers combined employ approximately 39,000 people and K Group employs some 45,000 people in total. Sustainability is a core part of Kesko’s strategy. They promote sustainability in the whole value chain from production to customer choices. </a:t>
            </a:r>
            <a:endParaRPr lang="en-US" dirty="0">
              <a:ea typeface="Calibri" panose="020F0502020204030204" pitchFamily="34" charset="0"/>
            </a:endParaRPr>
          </a:p>
          <a:p>
            <a:endParaRPr lang="en-US" sz="1400" b="1" dirty="0">
              <a:ea typeface="Calibri" panose="020F0502020204030204" pitchFamily="34" charset="0"/>
            </a:endParaRPr>
          </a:p>
          <a:p>
            <a:r>
              <a:rPr lang="en-US" sz="1400" b="1" dirty="0">
                <a:latin typeface="Calibri"/>
                <a:ea typeface="Calibri" panose="020F0502020204030204" pitchFamily="34" charset="0"/>
                <a:cs typeface="Calibri"/>
              </a:rPr>
              <a:t>Why it is a Good Practice?</a:t>
            </a:r>
          </a:p>
          <a:p>
            <a:pPr fontAlgn="base"/>
            <a:r>
              <a:rPr lang="en-US" b="0" i="0" dirty="0">
                <a:solidFill>
                  <a:schemeClr val="tx1"/>
                </a:solidFill>
                <a:effectLst/>
                <a:latin typeface="Calibri"/>
                <a:ea typeface="Calibri" panose="020F0502020204030204" pitchFamily="34" charset="0"/>
                <a:cs typeface="Calibri"/>
              </a:rPr>
              <a:t>Food waste is a major global problem, and the K Group is actively working to reduce it. K Group has a goal for reducing food waste by half by 2030. K Group aims to minimize the food waste resulting from its operations and one of the solutions for </a:t>
            </a:r>
            <a:r>
              <a:rPr lang="en-US" b="0" i="0" dirty="0" err="1">
                <a:solidFill>
                  <a:schemeClr val="tx1"/>
                </a:solidFill>
                <a:effectLst/>
                <a:latin typeface="Calibri"/>
                <a:ea typeface="Calibri" panose="020F0502020204030204" pitchFamily="34" charset="0"/>
                <a:cs typeface="Calibri"/>
              </a:rPr>
              <a:t>minimisation</a:t>
            </a:r>
            <a:r>
              <a:rPr lang="en-US" b="0" i="0" dirty="0">
                <a:solidFill>
                  <a:schemeClr val="tx1"/>
                </a:solidFill>
                <a:effectLst/>
                <a:latin typeface="Calibri"/>
                <a:ea typeface="Calibri" panose="020F0502020204030204" pitchFamily="34" charset="0"/>
                <a:cs typeface="Calibri"/>
              </a:rPr>
              <a:t> is product innovations.</a:t>
            </a:r>
            <a:r>
              <a:rPr lang="en-US" dirty="0">
                <a:solidFill>
                  <a:schemeClr val="tx1"/>
                </a:solidFill>
                <a:latin typeface="Calibri"/>
                <a:ea typeface="Calibri" panose="020F0502020204030204" pitchFamily="34" charset="0"/>
                <a:cs typeface="Calibri"/>
              </a:rPr>
              <a:t>  </a:t>
            </a:r>
            <a:endParaRPr lang="en-US" b="0" i="0" dirty="0">
              <a:solidFill>
                <a:schemeClr val="tx1"/>
              </a:solidFill>
              <a:effectLst/>
              <a:ea typeface="Calibri" panose="020F0502020204030204" pitchFamily="34" charset="0"/>
            </a:endParaRPr>
          </a:p>
          <a:p>
            <a:pPr algn="just" rtl="0" fontAlgn="base"/>
            <a:endParaRPr lang="en-US" b="0" i="0" dirty="0">
              <a:solidFill>
                <a:schemeClr val="tx1"/>
              </a:solidFill>
              <a:effectLst/>
              <a:ea typeface="Calibri" panose="020F0502020204030204" pitchFamily="34" charset="0"/>
            </a:endParaRPr>
          </a:p>
          <a:p>
            <a:pPr algn="just" rtl="0" fontAlgn="base"/>
            <a:r>
              <a:rPr lang="en-US" b="0" i="0" dirty="0">
                <a:solidFill>
                  <a:schemeClr val="tx1"/>
                </a:solidFill>
                <a:effectLst/>
                <a:latin typeface="Calibri"/>
                <a:ea typeface="Calibri" panose="020F0502020204030204" pitchFamily="34" charset="0"/>
                <a:cs typeface="Calibri"/>
              </a:rPr>
              <a:t>The selection of products made from food waste at K-stores is growing all the time. In recent years, several Finnish products made from food waste have been introduced as K Group’s customers have been very interested in these kind of products. </a:t>
            </a:r>
            <a:r>
              <a:rPr lang="en-US" b="0" i="0" dirty="0">
                <a:solidFill>
                  <a:srgbClr val="595959"/>
                </a:solidFill>
                <a:effectLst/>
                <a:latin typeface="Calibri"/>
                <a:ea typeface="Calibri" panose="020F0502020204030204" pitchFamily="34" charset="0"/>
                <a:cs typeface="Calibri"/>
              </a:rPr>
              <a:t> </a:t>
            </a:r>
          </a:p>
          <a:p>
            <a:endParaRPr lang="en-US" dirty="0">
              <a:ea typeface="Calibri" panose="020F0502020204030204" pitchFamily="34" charset="0"/>
            </a:endParaRPr>
          </a:p>
          <a:p>
            <a:r>
              <a:rPr lang="en-US" sz="1400" b="1" dirty="0">
                <a:latin typeface="Calibri"/>
                <a:ea typeface="Calibri" panose="020F0502020204030204" pitchFamily="34" charset="0"/>
                <a:cs typeface="Calibri"/>
              </a:rPr>
              <a:t>Sustainable</a:t>
            </a:r>
          </a:p>
          <a:p>
            <a:pPr fontAlgn="base"/>
            <a:r>
              <a:rPr lang="en-US" sz="1100" b="0" i="0" dirty="0">
                <a:solidFill>
                  <a:schemeClr val="tx1"/>
                </a:solidFill>
                <a:effectLst/>
                <a:latin typeface="Calibri"/>
                <a:cs typeface="Calibri"/>
              </a:rPr>
              <a:t>At times, waste is generated in the warehousing operations of fruit and vegetables. Fruit and vegetable products may be damaged on their way to the warehouse, and some of them fail to meet the required standards due to their appearance. These kinds of edible yet non-sellable fruit and vegetable products provide excellent ingredients for drinks and soups, for example: </a:t>
            </a:r>
            <a:r>
              <a:rPr lang="en-US" sz="1100" b="0" i="0" dirty="0" err="1">
                <a:solidFill>
                  <a:schemeClr val="tx1"/>
                </a:solidFill>
                <a:effectLst/>
                <a:latin typeface="Calibri"/>
                <a:cs typeface="Calibri"/>
              </a:rPr>
              <a:t>Hyvis</a:t>
            </a:r>
            <a:r>
              <a:rPr lang="en-US" sz="1100" b="0" i="0" dirty="0">
                <a:solidFill>
                  <a:schemeClr val="tx1"/>
                </a:solidFill>
                <a:effectLst/>
                <a:latin typeface="Calibri"/>
                <a:cs typeface="Calibri"/>
              </a:rPr>
              <a:t> Tomato and Cheese Soup made from Kesko’s central warehouse surplus tomatoes, in four months saved already over 7 000 kilograms of surplus tomatoes.</a:t>
            </a:r>
            <a:r>
              <a:rPr lang="en-US" dirty="0">
                <a:solidFill>
                  <a:schemeClr val="tx1"/>
                </a:solidFill>
                <a:latin typeface="Calibri"/>
                <a:cs typeface="Calibri"/>
              </a:rPr>
              <a:t>  </a:t>
            </a:r>
            <a:endParaRPr lang="en-US" sz="1100" b="0" i="0" dirty="0">
              <a:solidFill>
                <a:schemeClr val="tx1"/>
              </a:solidFill>
              <a:effectLst/>
              <a:latin typeface="Calibri" panose="020F0502020204030204" pitchFamily="34" charset="0"/>
            </a:endParaRPr>
          </a:p>
          <a:p>
            <a:pPr algn="just" rtl="0" fontAlgn="base"/>
            <a:endParaRPr lang="en-US" sz="1100" b="0" i="0" dirty="0">
              <a:solidFill>
                <a:schemeClr val="tx1"/>
              </a:solidFill>
              <a:effectLst/>
              <a:latin typeface="Calibri" panose="020F0502020204030204" pitchFamily="34" charset="0"/>
            </a:endParaRPr>
          </a:p>
          <a:p>
            <a:pPr algn="just" rtl="0" fontAlgn="base"/>
            <a:endParaRPr lang="en-US" sz="1100" b="0" i="0" dirty="0">
              <a:solidFill>
                <a:schemeClr val="tx1"/>
              </a:solidFill>
              <a:effectLst/>
              <a:latin typeface="Calibri" panose="020F0502020204030204" pitchFamily="34" charset="0"/>
            </a:endParaRPr>
          </a:p>
          <a:p>
            <a:pPr fontAlgn="base"/>
            <a:r>
              <a:rPr lang="en-US" sz="1100" b="0" i="0" dirty="0">
                <a:solidFill>
                  <a:schemeClr val="tx1"/>
                </a:solidFill>
                <a:effectLst/>
                <a:latin typeface="Calibri"/>
                <a:cs typeface="Calibri"/>
              </a:rPr>
              <a:t>The non-alcoholic </a:t>
            </a:r>
            <a:r>
              <a:rPr lang="en-US" sz="1100" b="0" i="0" dirty="0" err="1">
                <a:solidFill>
                  <a:schemeClr val="tx1"/>
                </a:solidFill>
                <a:effectLst/>
                <a:latin typeface="Calibri"/>
                <a:cs typeface="Calibri"/>
              </a:rPr>
              <a:t>Olvi</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Iisalmi</a:t>
            </a:r>
            <a:r>
              <a:rPr lang="en-US" sz="1100" b="0" i="0" dirty="0">
                <a:solidFill>
                  <a:schemeClr val="tx1"/>
                </a:solidFill>
                <a:effectLst/>
                <a:latin typeface="Calibri"/>
                <a:cs typeface="Calibri"/>
              </a:rPr>
              <a:t> cocktail is seasoned with The Helsinki Distilling Company's orange distillate, which is made from surplus oranges in the K-Group's central warehouse and the orange peel of K-stores' orange juice machines.</a:t>
            </a:r>
            <a:r>
              <a:rPr lang="en-US" dirty="0">
                <a:solidFill>
                  <a:schemeClr val="tx1"/>
                </a:solidFill>
                <a:latin typeface="Calibri"/>
                <a:cs typeface="Calibri"/>
              </a:rPr>
              <a:t> </a:t>
            </a:r>
            <a:endParaRPr lang="en-US" sz="1100" b="0" i="0" dirty="0">
              <a:solidFill>
                <a:schemeClr val="tx1"/>
              </a:solidFill>
              <a:effectLst/>
              <a:latin typeface="Calibri" panose="020F0502020204030204" pitchFamily="34" charset="0"/>
            </a:endParaRPr>
          </a:p>
          <a:p>
            <a:pPr algn="just" rtl="0" fontAlgn="base"/>
            <a:endParaRPr lang="en-US" sz="1100" b="0" i="0" dirty="0">
              <a:solidFill>
                <a:schemeClr val="tx1"/>
              </a:solidFill>
              <a:effectLst/>
              <a:latin typeface="Calibri" panose="020F0502020204030204" pitchFamily="34" charset="0"/>
            </a:endParaRPr>
          </a:p>
          <a:p>
            <a:pPr algn="just" rtl="0" fontAlgn="base"/>
            <a:r>
              <a:rPr lang="en-US" sz="1100" b="0" i="0" dirty="0">
                <a:solidFill>
                  <a:schemeClr val="tx1"/>
                </a:solidFill>
                <a:effectLst/>
                <a:latin typeface="Calibri"/>
                <a:cs typeface="Calibri"/>
              </a:rPr>
              <a:t>K Group is actively seeking and developing circular economy models with its partners to find surprising solutions on the way to </a:t>
            </a:r>
            <a:r>
              <a:rPr lang="en-US" sz="1100" b="0" i="0" dirty="0">
                <a:solidFill>
                  <a:schemeClr val="tx1"/>
                </a:solidFill>
                <a:effectLst/>
                <a:latin typeface="Calibri"/>
                <a:cs typeface="Calibri"/>
                <a:hlinkClick r:id="rId3">
                  <a:extLst>
                    <a:ext uri="{A12FA001-AC4F-418D-AE19-62706E023703}">
                      <ahyp:hlinkClr xmlns:ahyp="http://schemas.microsoft.com/office/drawing/2018/hyperlinkcolor" val="tx"/>
                    </a:ext>
                  </a:extLst>
                </a:hlinkClick>
              </a:rPr>
              <a:t>more sustainable products</a:t>
            </a:r>
            <a:r>
              <a:rPr lang="en-US" sz="1100" b="0" i="0" dirty="0">
                <a:solidFill>
                  <a:schemeClr val="tx1"/>
                </a:solidFill>
                <a:effectLst/>
                <a:latin typeface="Calibri"/>
                <a:cs typeface="Calibri"/>
              </a:rPr>
              <a:t>.</a:t>
            </a:r>
          </a:p>
          <a:p>
            <a:pPr algn="just" rtl="0" fontAlgn="base"/>
            <a:endParaRPr lang="en-US" dirty="0">
              <a:solidFill>
                <a:schemeClr val="tx1"/>
              </a:solidFill>
            </a:endParaRPr>
          </a:p>
          <a:p>
            <a:pPr algn="just" rtl="0" fontAlgn="base"/>
            <a:endParaRPr lang="en-US" sz="1100" b="0" i="0" dirty="0">
              <a:solidFill>
                <a:schemeClr val="tx1"/>
              </a:solidFill>
              <a:effectLst/>
              <a:latin typeface="Calibri" panose="020F0502020204030204" pitchFamily="34" charset="0"/>
            </a:endParaRPr>
          </a:p>
          <a:p>
            <a:pPr algn="just" rtl="0" fontAlgn="base"/>
            <a:endParaRPr lang="en-US" dirty="0">
              <a:solidFill>
                <a:schemeClr val="tx1"/>
              </a:solidFill>
            </a:endParaRPr>
          </a:p>
          <a:p>
            <a:pPr algn="just" rtl="0" fontAlgn="base"/>
            <a:endParaRPr lang="en-US" sz="1100" b="0" i="0" dirty="0">
              <a:solidFill>
                <a:schemeClr val="tx1"/>
              </a:solidFill>
              <a:effectLst/>
              <a:latin typeface="Calibri" panose="020F0502020204030204" pitchFamily="34" charset="0"/>
            </a:endParaRPr>
          </a:p>
          <a:p>
            <a:pPr algn="just" rtl="0" fontAlgn="base"/>
            <a:endParaRPr lang="en-US" dirty="0">
              <a:solidFill>
                <a:schemeClr val="tx1"/>
              </a:solidFill>
            </a:endParaRPr>
          </a:p>
          <a:p>
            <a:pPr algn="just" rtl="0" fontAlgn="base"/>
            <a:endParaRPr lang="en-US" sz="1100" b="0" i="0" dirty="0">
              <a:solidFill>
                <a:schemeClr val="tx1"/>
              </a:solidFill>
              <a:effectLst/>
              <a:latin typeface="Calibri" panose="020F0502020204030204" pitchFamily="34" charset="0"/>
            </a:endParaRPr>
          </a:p>
          <a:p>
            <a:pPr algn="just" rtl="0" fontAlgn="base"/>
            <a:endParaRPr lang="en-US" dirty="0">
              <a:solidFill>
                <a:schemeClr val="tx1"/>
              </a:solidFill>
            </a:endParaRPr>
          </a:p>
          <a:p>
            <a:pPr algn="just" rtl="0" fontAlgn="base"/>
            <a:endParaRPr lang="en-US" sz="1100" b="0" i="0" dirty="0">
              <a:solidFill>
                <a:schemeClr val="tx1"/>
              </a:solidFill>
              <a:effectLst/>
              <a:latin typeface="Calibri" panose="020F0502020204030204" pitchFamily="34" charset="0"/>
            </a:endParaRPr>
          </a:p>
          <a:p>
            <a:pPr algn="just" rtl="0" fontAlgn="base"/>
            <a:endParaRPr lang="en-US" dirty="0">
              <a:solidFill>
                <a:schemeClr val="tx1"/>
              </a:solidFill>
            </a:endParaRPr>
          </a:p>
          <a:p>
            <a:pPr algn="just" rtl="0" fontAlgn="base"/>
            <a:endParaRPr lang="en-US" sz="1100" b="0" i="0" dirty="0">
              <a:solidFill>
                <a:schemeClr val="tx1"/>
              </a:solidFill>
              <a:effectLst/>
              <a:latin typeface="Calibri" panose="020F0502020204030204" pitchFamily="34" charset="0"/>
            </a:endParaRPr>
          </a:p>
          <a:p>
            <a:pPr algn="just" rtl="0" fontAlgn="base"/>
            <a:endParaRPr lang="en-US" dirty="0">
              <a:solidFill>
                <a:schemeClr val="tx1"/>
              </a:solidFill>
            </a:endParaRPr>
          </a:p>
          <a:p>
            <a:pPr algn="just" rtl="0" fontAlgn="base"/>
            <a:endParaRPr lang="en-US" sz="1100" b="0" i="0" dirty="0">
              <a:solidFill>
                <a:schemeClr val="tx1"/>
              </a:solidFill>
              <a:effectLst/>
              <a:latin typeface="Calibri" panose="020F0502020204030204" pitchFamily="34" charset="0"/>
            </a:endParaRPr>
          </a:p>
          <a:p>
            <a:pPr algn="just" rtl="0" fontAlgn="base"/>
            <a:endParaRPr lang="en-US" dirty="0">
              <a:solidFill>
                <a:schemeClr val="tx1"/>
              </a:solidFill>
            </a:endParaRPr>
          </a:p>
          <a:p>
            <a:pPr algn="just" rtl="0" fontAlgn="base"/>
            <a:endParaRPr lang="en-US" sz="1100" b="0" i="0" dirty="0">
              <a:solidFill>
                <a:schemeClr val="tx1"/>
              </a:solidFill>
              <a:effectLst/>
              <a:latin typeface="Calibri" panose="020F0502020204030204" pitchFamily="34" charset="0"/>
            </a:endParaRPr>
          </a:p>
          <a:p>
            <a:pPr algn="just" rtl="0" fontAlgn="base"/>
            <a:endParaRPr lang="en-US" dirty="0">
              <a:solidFill>
                <a:schemeClr val="tx1"/>
              </a:solidFill>
            </a:endParaRPr>
          </a:p>
          <a:p>
            <a:pPr algn="just" rtl="0" fontAlgn="base"/>
            <a:endParaRPr lang="en-US" sz="1100" b="0" i="0" dirty="0">
              <a:solidFill>
                <a:schemeClr val="tx1"/>
              </a:solidFill>
              <a:effectLst/>
              <a:latin typeface="Calibri" panose="020F0502020204030204" pitchFamily="34" charset="0"/>
            </a:endParaRPr>
          </a:p>
          <a:p>
            <a:pPr algn="just" rtl="0" fontAlgn="base"/>
            <a:endParaRPr lang="en-US" dirty="0">
              <a:solidFill>
                <a:schemeClr val="tx1"/>
              </a:solidFill>
            </a:endParaRPr>
          </a:p>
          <a:p>
            <a:pPr algn="just" rtl="0" fontAlgn="base"/>
            <a:r>
              <a:rPr lang="en-US" sz="1100" b="0" i="0" dirty="0">
                <a:solidFill>
                  <a:schemeClr val="tx1"/>
                </a:solidFill>
                <a:effectLst/>
                <a:latin typeface="Calibri"/>
                <a:cs typeface="Calibri"/>
              </a:rPr>
              <a:t>Aswell as this the K Group aims to be carbon neutral in 2025. They will systematically reduce emissions so that their own operations and transports are emission-free by 2030. In between 2025 and 2030, they will offset their remaining emissions. </a:t>
            </a:r>
            <a:r>
              <a:rPr lang="en-US" dirty="0">
                <a:solidFill>
                  <a:schemeClr val="tx1"/>
                </a:solidFill>
                <a:latin typeface="Calibri"/>
                <a:cs typeface="Calibri"/>
              </a:rPr>
              <a:t>T</a:t>
            </a:r>
            <a:r>
              <a:rPr lang="en-US" sz="1100" b="0" i="0" dirty="0">
                <a:solidFill>
                  <a:schemeClr val="tx1"/>
                </a:solidFill>
                <a:effectLst/>
                <a:latin typeface="Calibri"/>
                <a:cs typeface="Calibri"/>
              </a:rPr>
              <a:t>heir objective is to eventually have no need for offsets and make their own operations emission-free by 2030.</a:t>
            </a:r>
          </a:p>
          <a:p>
            <a:pPr algn="just" rtl="0" fontAlgn="base"/>
            <a:endParaRPr lang="en-US" dirty="0">
              <a:solidFill>
                <a:schemeClr val="tx1"/>
              </a:solidFill>
            </a:endParaRPr>
          </a:p>
          <a:p>
            <a:pPr fontAlgn="base"/>
            <a:r>
              <a:rPr lang="en-US" dirty="0">
                <a:solidFill>
                  <a:schemeClr val="tx1"/>
                </a:solidFill>
                <a:latin typeface="Calibri"/>
                <a:cs typeface="Calibri"/>
                <a:hlinkClick r:id="rId4">
                  <a:extLst>
                    <a:ext uri="{A12FA001-AC4F-418D-AE19-62706E023703}">
                      <ahyp:hlinkClr xmlns:ahyp="http://schemas.microsoft.com/office/drawing/2018/hyperlinkcolor" val="tx"/>
                    </a:ext>
                  </a:extLst>
                </a:hlinkClick>
              </a:rPr>
              <a:t>Kesko_annual_report_2021_sustainability.pdf</a:t>
            </a:r>
            <a:r>
              <a:rPr lang="en-US" dirty="0">
                <a:solidFill>
                  <a:schemeClr val="tx1"/>
                </a:solidFill>
                <a:latin typeface="Calibri"/>
                <a:cs typeface="Calibri"/>
              </a:rPr>
              <a:t> </a:t>
            </a:r>
            <a:endParaRPr lang="en-US" b="0" i="0" dirty="0">
              <a:solidFill>
                <a:schemeClr val="tx1"/>
              </a:solidFill>
              <a:effectLst/>
              <a:latin typeface="Calibri" panose="020F0502020204030204" pitchFamily="34" charset="0"/>
            </a:endParaRPr>
          </a:p>
          <a:p>
            <a:pPr algn="just" rtl="0" fontAlgn="base">
              <a:buFont typeface="Arial" panose="020B0604020202020204" pitchFamily="34" charset="0"/>
              <a:buChar char="•"/>
            </a:pPr>
            <a:endParaRPr lang="en-US" sz="1100" b="0" i="0" dirty="0">
              <a:solidFill>
                <a:schemeClr val="tx1"/>
              </a:solidFill>
              <a:effectLst/>
              <a:latin typeface="Calibri" panose="020F0502020204030204" pitchFamily="34" charset="0"/>
            </a:endParaRPr>
          </a:p>
          <a:p>
            <a:endParaRPr lang="en-US" b="1" dirty="0">
              <a:ea typeface="Calibri" panose="020F0502020204030204" pitchFamily="34" charset="0"/>
            </a:endParaRPr>
          </a:p>
        </p:txBody>
      </p:sp>
      <p:sp>
        <p:nvSpPr>
          <p:cNvPr id="7" name="Text Placeholder 2">
            <a:extLst>
              <a:ext uri="{FF2B5EF4-FFF2-40B4-BE49-F238E27FC236}">
                <a16:creationId xmlns:a16="http://schemas.microsoft.com/office/drawing/2014/main" id="{B32E8F3B-14A0-C2BB-F76C-5B9E15CBF2B5}"/>
              </a:ext>
            </a:extLst>
          </p:cNvPr>
          <p:cNvSpPr txBox="1">
            <a:spLocks/>
          </p:cNvSpPr>
          <p:nvPr/>
        </p:nvSpPr>
        <p:spPr>
          <a:xfrm>
            <a:off x="361472" y="2339757"/>
            <a:ext cx="3147041" cy="677763"/>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tabLst>
                <a:tab pos="658813" algn="l"/>
              </a:tabLst>
            </a:pPr>
            <a:r>
              <a:rPr lang="en-US" b="1" i="0" dirty="0">
                <a:solidFill>
                  <a:schemeClr val="bg1"/>
                </a:solidFill>
              </a:rPr>
              <a:t>Type: 	</a:t>
            </a:r>
            <a:r>
              <a:rPr lang="en-US" i="0" dirty="0">
                <a:solidFill>
                  <a:schemeClr val="bg1"/>
                </a:solidFill>
              </a:rPr>
              <a:t>Food Waste Reduction</a:t>
            </a:r>
          </a:p>
        </p:txBody>
      </p:sp>
      <p:sp>
        <p:nvSpPr>
          <p:cNvPr id="10" name="Oval 9">
            <a:extLst>
              <a:ext uri="{FF2B5EF4-FFF2-40B4-BE49-F238E27FC236}">
                <a16:creationId xmlns:a16="http://schemas.microsoft.com/office/drawing/2014/main" id="{77AF7ECC-E564-D1D4-3F24-9D96C8E18EAB}"/>
              </a:ext>
            </a:extLst>
          </p:cNvPr>
          <p:cNvSpPr/>
          <p:nvPr/>
        </p:nvSpPr>
        <p:spPr>
          <a:xfrm>
            <a:off x="6617037" y="323168"/>
            <a:ext cx="553791" cy="553791"/>
          </a:xfrm>
          <a:prstGeom prst="ellipse">
            <a:avLst/>
          </a:prstGeom>
          <a:blipFill>
            <a:blip r:embed="rId5"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290" name="Picture 2" descr="Kuva, joka sisältää kohteen teksti&#10;&#10;Kuvaus luotu automaattisesti">
            <a:extLst>
              <a:ext uri="{FF2B5EF4-FFF2-40B4-BE49-F238E27FC236}">
                <a16:creationId xmlns:a16="http://schemas.microsoft.com/office/drawing/2014/main" id="{E0F23D1B-758B-9864-1D5E-F7B65D1095C4}"/>
              </a:ext>
            </a:extLst>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876676" y="5061942"/>
            <a:ext cx="1057275" cy="1828800"/>
          </a:xfrm>
          <a:prstGeom prst="rect">
            <a:avLst/>
          </a:prstGeom>
          <a:noFill/>
          <a:extLst>
            <a:ext uri="{909E8E84-426E-40DD-AFC4-6F175D3DCCD1}">
              <a14:hiddenFill xmlns:a14="http://schemas.microsoft.com/office/drawing/2010/main">
                <a:solidFill>
                  <a:srgbClr val="FFFFFF"/>
                </a:solidFill>
              </a14:hiddenFill>
            </a:ext>
          </a:extLst>
        </p:spPr>
      </p:pic>
      <p:pic>
        <p:nvPicPr>
          <p:cNvPr id="12292" name="Picture 4" descr="Kuva, joka sisältää kohteen teksti, vihannes&#10;&#10;Kuvaus luotu automaattisesti">
            <a:extLst>
              <a:ext uri="{FF2B5EF4-FFF2-40B4-BE49-F238E27FC236}">
                <a16:creationId xmlns:a16="http://schemas.microsoft.com/office/drawing/2014/main" id="{ABFA70E5-C49E-8240-22EF-325B21A89D64}"/>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5079136" y="5314622"/>
            <a:ext cx="1828800" cy="1828800"/>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13">
            <a:hlinkClick r:id="rId8"/>
            <a:extLst>
              <a:ext uri="{FF2B5EF4-FFF2-40B4-BE49-F238E27FC236}">
                <a16:creationId xmlns:a16="http://schemas.microsoft.com/office/drawing/2014/main" id="{3119DC75-7FF8-1FE9-A1F8-0DFD6493A568}"/>
              </a:ext>
            </a:extLst>
          </p:cNvPr>
          <p:cNvPicPr>
            <a:picLocks noChangeAspect="1"/>
          </p:cNvPicPr>
          <p:nvPr/>
        </p:nvPicPr>
        <p:blipFill>
          <a:blip r:embed="rId9"/>
          <a:stretch>
            <a:fillRect/>
          </a:stretch>
        </p:blipFill>
        <p:spPr>
          <a:xfrm>
            <a:off x="361472" y="694104"/>
            <a:ext cx="1291543" cy="1325529"/>
          </a:xfrm>
          <a:prstGeom prst="rect">
            <a:avLst/>
          </a:prstGeom>
        </p:spPr>
      </p:pic>
      <p:grpSp>
        <p:nvGrpSpPr>
          <p:cNvPr id="2" name="Graphic 4">
            <a:extLst>
              <a:ext uri="{FF2B5EF4-FFF2-40B4-BE49-F238E27FC236}">
                <a16:creationId xmlns:a16="http://schemas.microsoft.com/office/drawing/2014/main" id="{6A52C3A4-97CA-0F8F-AD0F-EDE22262B093}"/>
              </a:ext>
            </a:extLst>
          </p:cNvPr>
          <p:cNvGrpSpPr/>
          <p:nvPr/>
        </p:nvGrpSpPr>
        <p:grpSpPr>
          <a:xfrm rot="19582332">
            <a:off x="6422046" y="9030554"/>
            <a:ext cx="403666" cy="780439"/>
            <a:chOff x="6367879" y="8786743"/>
            <a:chExt cx="717140" cy="1386497"/>
          </a:xfrm>
          <a:solidFill>
            <a:srgbClr val="000000"/>
          </a:solidFill>
        </p:grpSpPr>
        <p:grpSp>
          <p:nvGrpSpPr>
            <p:cNvPr id="3" name="Graphic 4">
              <a:extLst>
                <a:ext uri="{FF2B5EF4-FFF2-40B4-BE49-F238E27FC236}">
                  <a16:creationId xmlns:a16="http://schemas.microsoft.com/office/drawing/2014/main" id="{1CD92F55-43CD-37D0-1814-7E3AF0547453}"/>
                </a:ext>
              </a:extLst>
            </p:cNvPr>
            <p:cNvGrpSpPr/>
            <p:nvPr/>
          </p:nvGrpSpPr>
          <p:grpSpPr>
            <a:xfrm>
              <a:off x="6398112" y="8786743"/>
              <a:ext cx="446280" cy="440141"/>
              <a:chOff x="6398112" y="8786743"/>
              <a:chExt cx="446280" cy="440141"/>
            </a:xfrm>
            <a:grpFill/>
          </p:grpSpPr>
          <p:sp>
            <p:nvSpPr>
              <p:cNvPr id="17" name="Freeform 57">
                <a:extLst>
                  <a:ext uri="{FF2B5EF4-FFF2-40B4-BE49-F238E27FC236}">
                    <a16:creationId xmlns:a16="http://schemas.microsoft.com/office/drawing/2014/main" id="{1FBB6473-268C-37E2-F5B2-C852F69A49AF}"/>
                  </a:ext>
                </a:extLst>
              </p:cNvPr>
              <p:cNvSpPr/>
              <p:nvPr/>
            </p:nvSpPr>
            <p:spPr>
              <a:xfrm>
                <a:off x="6398112" y="878674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 name="Freeform 58">
                <a:extLst>
                  <a:ext uri="{FF2B5EF4-FFF2-40B4-BE49-F238E27FC236}">
                    <a16:creationId xmlns:a16="http://schemas.microsoft.com/office/drawing/2014/main" id="{EF84F5BA-F9D4-2767-D7CD-B729A2CC22B1}"/>
                  </a:ext>
                </a:extLst>
              </p:cNvPr>
              <p:cNvSpPr/>
              <p:nvPr/>
            </p:nvSpPr>
            <p:spPr>
              <a:xfrm>
                <a:off x="6483805" y="886776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5" name="Graphic 4">
              <a:extLst>
                <a:ext uri="{FF2B5EF4-FFF2-40B4-BE49-F238E27FC236}">
                  <a16:creationId xmlns:a16="http://schemas.microsoft.com/office/drawing/2014/main" id="{AFBECA08-E10C-264F-89E3-3758F369EF2C}"/>
                </a:ext>
              </a:extLst>
            </p:cNvPr>
            <p:cNvGrpSpPr/>
            <p:nvPr/>
          </p:nvGrpSpPr>
          <p:grpSpPr>
            <a:xfrm>
              <a:off x="6367879" y="8961517"/>
              <a:ext cx="717140" cy="1211723"/>
              <a:chOff x="6367879" y="8961517"/>
              <a:chExt cx="717140" cy="1211723"/>
            </a:xfrm>
            <a:grpFill/>
          </p:grpSpPr>
          <p:sp>
            <p:nvSpPr>
              <p:cNvPr id="8" name="Freeform 50">
                <a:extLst>
                  <a:ext uri="{FF2B5EF4-FFF2-40B4-BE49-F238E27FC236}">
                    <a16:creationId xmlns:a16="http://schemas.microsoft.com/office/drawing/2014/main" id="{C438619D-B39D-3A9B-C259-B92F972ADAAA}"/>
                  </a:ext>
                </a:extLst>
              </p:cNvPr>
              <p:cNvSpPr/>
              <p:nvPr/>
            </p:nvSpPr>
            <p:spPr>
              <a:xfrm>
                <a:off x="6367879" y="934914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 name="Freeform 51">
                <a:extLst>
                  <a:ext uri="{FF2B5EF4-FFF2-40B4-BE49-F238E27FC236}">
                    <a16:creationId xmlns:a16="http://schemas.microsoft.com/office/drawing/2014/main" id="{6B6F7B18-9B01-946B-BCD8-E83C9C3A8784}"/>
                  </a:ext>
                </a:extLst>
              </p:cNvPr>
              <p:cNvSpPr/>
              <p:nvPr/>
            </p:nvSpPr>
            <p:spPr>
              <a:xfrm>
                <a:off x="6921891" y="940322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 name="Freeform 52">
                <a:extLst>
                  <a:ext uri="{FF2B5EF4-FFF2-40B4-BE49-F238E27FC236}">
                    <a16:creationId xmlns:a16="http://schemas.microsoft.com/office/drawing/2014/main" id="{C2685A9B-95FB-C44C-C5C7-7BE36C55C032}"/>
                  </a:ext>
                </a:extLst>
              </p:cNvPr>
              <p:cNvSpPr/>
              <p:nvPr/>
            </p:nvSpPr>
            <p:spPr>
              <a:xfrm>
                <a:off x="6784691" y="934888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 name="Freeform 53">
                <a:extLst>
                  <a:ext uri="{FF2B5EF4-FFF2-40B4-BE49-F238E27FC236}">
                    <a16:creationId xmlns:a16="http://schemas.microsoft.com/office/drawing/2014/main" id="{CE87145B-1408-45AB-9F40-E639B874AA31}"/>
                  </a:ext>
                </a:extLst>
              </p:cNvPr>
              <p:cNvSpPr/>
              <p:nvPr/>
            </p:nvSpPr>
            <p:spPr>
              <a:xfrm>
                <a:off x="6670783" y="930365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 name="Freeform 54">
                <a:extLst>
                  <a:ext uri="{FF2B5EF4-FFF2-40B4-BE49-F238E27FC236}">
                    <a16:creationId xmlns:a16="http://schemas.microsoft.com/office/drawing/2014/main" id="{07990011-65E5-B17A-2955-DA3F6134C6E2}"/>
                  </a:ext>
                </a:extLst>
              </p:cNvPr>
              <p:cNvSpPr/>
              <p:nvPr/>
            </p:nvSpPr>
            <p:spPr>
              <a:xfrm>
                <a:off x="6551495" y="991927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 name="Freeform 55">
                <a:extLst>
                  <a:ext uri="{FF2B5EF4-FFF2-40B4-BE49-F238E27FC236}">
                    <a16:creationId xmlns:a16="http://schemas.microsoft.com/office/drawing/2014/main" id="{D02C8F2A-C5E3-4795-F11B-47F84BC4D1F5}"/>
                  </a:ext>
                </a:extLst>
              </p:cNvPr>
              <p:cNvSpPr/>
              <p:nvPr/>
            </p:nvSpPr>
            <p:spPr>
              <a:xfrm>
                <a:off x="6921406" y="957065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 name="Freeform 56">
                <a:extLst>
                  <a:ext uri="{FF2B5EF4-FFF2-40B4-BE49-F238E27FC236}">
                    <a16:creationId xmlns:a16="http://schemas.microsoft.com/office/drawing/2014/main" id="{CE684A47-CF7A-36DD-5924-C399FFDE0372}"/>
                  </a:ext>
                </a:extLst>
              </p:cNvPr>
              <p:cNvSpPr/>
              <p:nvPr/>
            </p:nvSpPr>
            <p:spPr>
              <a:xfrm>
                <a:off x="6523609" y="896151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spTree>
    <p:extLst>
      <p:ext uri="{BB962C8B-B14F-4D97-AF65-F5344CB8AC3E}">
        <p14:creationId xmlns:p14="http://schemas.microsoft.com/office/powerpoint/2010/main" val="113106034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2B90B349-FE68-39B2-DCCF-DC60A7F4CC9E}"/>
              </a:ext>
            </a:extLst>
          </p:cNvPr>
          <p:cNvSpPr>
            <a:spLocks noGrp="1"/>
          </p:cNvSpPr>
          <p:nvPr>
            <p:ph type="sldNum" sz="quarter" idx="4"/>
          </p:nvPr>
        </p:nvSpPr>
        <p:spPr>
          <a:xfrm>
            <a:off x="6128839" y="10091256"/>
            <a:ext cx="1047264" cy="465822"/>
          </a:xfrm>
        </p:spPr>
        <p:txBody>
          <a:bodyPr/>
          <a:lstStyle/>
          <a:p>
            <a:fld id="{CB2079F2-58AF-ED44-82D7-E04B2F6FD686}" type="slidenum">
              <a:rPr lang="en-US" sz="1100" smtClean="0"/>
              <a:pPr/>
              <a:t>21</a:t>
            </a:fld>
            <a:endParaRPr lang="en-US" sz="1100" dirty="0"/>
          </a:p>
        </p:txBody>
      </p:sp>
      <p:sp>
        <p:nvSpPr>
          <p:cNvPr id="3" name="Text Placeholder 2">
            <a:extLst>
              <a:ext uri="{FF2B5EF4-FFF2-40B4-BE49-F238E27FC236}">
                <a16:creationId xmlns:a16="http://schemas.microsoft.com/office/drawing/2014/main" id="{CFACD985-B21E-A9AC-4BCF-FBC31A10C34A}"/>
              </a:ext>
            </a:extLst>
          </p:cNvPr>
          <p:cNvSpPr>
            <a:spLocks noGrp="1"/>
          </p:cNvSpPr>
          <p:nvPr>
            <p:ph type="body" sz="quarter" idx="32"/>
          </p:nvPr>
        </p:nvSpPr>
        <p:spPr>
          <a:xfrm>
            <a:off x="361472" y="3337644"/>
            <a:ext cx="6565108" cy="5715771"/>
          </a:xfrm>
        </p:spPr>
        <p:txBody>
          <a:bodyPr/>
          <a:lstStyle/>
          <a:p>
            <a:r>
              <a:rPr lang="en-IE" sz="1400" b="1" dirty="0">
                <a:ea typeface="Calibri" panose="020F0502020204030204" pitchFamily="34" charset="0"/>
              </a:rPr>
              <a:t>Healthy</a:t>
            </a:r>
          </a:p>
          <a:p>
            <a:r>
              <a:rPr lang="en-US" dirty="0">
                <a:ea typeface="Calibri" panose="020F0502020204030204" pitchFamily="34" charset="0"/>
              </a:rPr>
              <a:t>K Group intends to add the Heart Symbol, granted by the Finnish Heart Association, to approximately 200 existing </a:t>
            </a:r>
            <a:r>
              <a:rPr lang="en-US" dirty="0" err="1">
                <a:ea typeface="Calibri" panose="020F0502020204030204" pitchFamily="34" charset="0"/>
              </a:rPr>
              <a:t>Pirkka</a:t>
            </a:r>
            <a:r>
              <a:rPr lang="en-US" dirty="0">
                <a:ea typeface="Calibri" panose="020F0502020204030204" pitchFamily="34" charset="0"/>
              </a:rPr>
              <a:t> and </a:t>
            </a:r>
            <a:r>
              <a:rPr lang="en-US" dirty="0" err="1">
                <a:ea typeface="Calibri" panose="020F0502020204030204" pitchFamily="34" charset="0"/>
              </a:rPr>
              <a:t>Pirkka</a:t>
            </a:r>
            <a:r>
              <a:rPr lang="en-US" dirty="0">
                <a:ea typeface="Calibri" panose="020F0502020204030204" pitchFamily="34" charset="0"/>
              </a:rPr>
              <a:t> </a:t>
            </a:r>
            <a:r>
              <a:rPr lang="en-US" dirty="0" err="1">
                <a:ea typeface="Calibri" panose="020F0502020204030204" pitchFamily="34" charset="0"/>
              </a:rPr>
              <a:t>Parhaat</a:t>
            </a:r>
            <a:r>
              <a:rPr lang="en-US" dirty="0">
                <a:ea typeface="Calibri" panose="020F0502020204030204" pitchFamily="34" charset="0"/>
              </a:rPr>
              <a:t> products. The Heart Symbol is granted to products that are a healthier choice in a specific product category. The action is related to K Group’s goal to make it as easy as possible for customers to make healthy food choices.</a:t>
            </a:r>
          </a:p>
          <a:p>
            <a:endParaRPr lang="en-US" dirty="0">
              <a:ea typeface="Calibri" panose="020F0502020204030204" pitchFamily="34" charset="0"/>
            </a:endParaRPr>
          </a:p>
          <a:p>
            <a:endParaRPr lang="en-US" dirty="0">
              <a:ea typeface="Calibri" panose="020F0502020204030204" pitchFamily="34" charset="0"/>
            </a:endParaRPr>
          </a:p>
          <a:p>
            <a:endParaRPr lang="en-US" dirty="0">
              <a:ea typeface="Calibri" panose="020F0502020204030204" pitchFamily="34" charset="0"/>
            </a:endParaRPr>
          </a:p>
          <a:p>
            <a:endParaRPr lang="en-US" dirty="0">
              <a:ea typeface="Calibri" panose="020F0502020204030204" pitchFamily="34" charset="0"/>
            </a:endParaRPr>
          </a:p>
          <a:p>
            <a:endParaRPr lang="en-US" dirty="0">
              <a:ea typeface="Calibri" panose="020F0502020204030204" pitchFamily="34" charset="0"/>
            </a:endParaRPr>
          </a:p>
          <a:p>
            <a:endParaRPr lang="en-US" dirty="0">
              <a:ea typeface="Calibri" panose="020F0502020204030204" pitchFamily="34" charset="0"/>
            </a:endParaRPr>
          </a:p>
          <a:p>
            <a:endParaRPr lang="en-US" dirty="0">
              <a:ea typeface="Calibri" panose="020F0502020204030204" pitchFamily="34" charset="0"/>
            </a:endParaRPr>
          </a:p>
          <a:p>
            <a:endParaRPr lang="en-US" dirty="0">
              <a:ea typeface="Calibri" panose="020F0502020204030204" pitchFamily="34" charset="0"/>
            </a:endParaRPr>
          </a:p>
          <a:p>
            <a:endParaRPr lang="en-US" dirty="0">
              <a:ea typeface="Calibri" panose="020F0502020204030204" pitchFamily="34" charset="0"/>
            </a:endParaRPr>
          </a:p>
          <a:p>
            <a:endParaRPr lang="en-US" dirty="0">
              <a:ea typeface="Calibri" panose="020F0502020204030204" pitchFamily="34" charset="0"/>
            </a:endParaRPr>
          </a:p>
          <a:p>
            <a:endParaRPr lang="en-US" dirty="0">
              <a:ea typeface="Calibri" panose="020F0502020204030204" pitchFamily="34" charset="0"/>
            </a:endParaRPr>
          </a:p>
          <a:p>
            <a:endParaRPr lang="en-US" dirty="0">
              <a:ea typeface="Calibri" panose="020F0502020204030204" pitchFamily="34" charset="0"/>
            </a:endParaRPr>
          </a:p>
          <a:p>
            <a:endParaRPr lang="en-US" dirty="0">
              <a:ea typeface="Calibri" panose="020F0502020204030204" pitchFamily="34" charset="0"/>
            </a:endParaRPr>
          </a:p>
          <a:p>
            <a:endParaRPr lang="en-US" sz="1600" b="1" dirty="0">
              <a:ea typeface="Calibri" panose="020F0502020204030204" pitchFamily="34" charset="0"/>
            </a:endParaRPr>
          </a:p>
          <a:p>
            <a:endParaRPr lang="en-US" sz="1600" b="1" dirty="0">
              <a:ea typeface="Calibri" panose="020F0502020204030204" pitchFamily="34" charset="0"/>
            </a:endParaRPr>
          </a:p>
          <a:p>
            <a:r>
              <a:rPr lang="en-US" sz="1600" b="1" dirty="0">
                <a:ea typeface="Calibri" panose="020F0502020204030204" pitchFamily="34" charset="0"/>
              </a:rPr>
              <a:t>Ethical</a:t>
            </a:r>
          </a:p>
          <a:p>
            <a:r>
              <a:rPr lang="en-US" dirty="0">
                <a:ea typeface="Calibri" panose="020F0502020204030204" pitchFamily="34" charset="0"/>
              </a:rPr>
              <a:t>There are many actions that demonstrate the K-Group’s ethos and corporate responsibility. For example; The K-group’s products are verified, safe and responsibly produced. They offer an extensive selection of own-brand products with responsible labelling. They monitor and develop responsibility in supply chains with suppliers’ factory audits and responsibility training. They guide the sourcing of products containing raw materials identified as critical, such as palm oil and soy, with their sustainability policies.</a:t>
            </a:r>
          </a:p>
          <a:p>
            <a:endParaRPr lang="en-US" dirty="0">
              <a:ea typeface="Calibri" panose="020F0502020204030204" pitchFamily="34" charset="0"/>
            </a:endParaRPr>
          </a:p>
          <a:p>
            <a:r>
              <a:rPr lang="en-US" dirty="0">
                <a:ea typeface="Calibri" panose="020F0502020204030204" pitchFamily="34" charset="0"/>
              </a:rPr>
              <a:t>They believe in transparency with their consumers and are actively making efforts to improve customer access to information on the products’ origin for example via QR codes.</a:t>
            </a:r>
          </a:p>
          <a:p>
            <a:r>
              <a:rPr lang="en-US" dirty="0">
                <a:ea typeface="Calibri" panose="020F0502020204030204" pitchFamily="34" charset="0"/>
              </a:rPr>
              <a:t>In an effort to prevent deforestation and loss of biodiversity, Kesko has updated its sourcing policies. According to its new ‘No deforestation policy’, Kesko will only accept in its own brand selections wood, paper, palm oil, soy, cocoa, coffee and tea that have been produced 100% sustainably. </a:t>
            </a:r>
          </a:p>
          <a:p>
            <a:endParaRPr lang="en-US" b="0" i="0" dirty="0">
              <a:solidFill>
                <a:schemeClr val="tx1"/>
              </a:solidFill>
              <a:effectLst/>
              <a:ea typeface="Calibri" panose="020F0502020204030204" pitchFamily="34" charset="0"/>
            </a:endParaRPr>
          </a:p>
          <a:p>
            <a:r>
              <a:rPr lang="en-US" b="0" i="0" dirty="0">
                <a:solidFill>
                  <a:schemeClr val="tx1"/>
                </a:solidFill>
                <a:effectLst/>
                <a:ea typeface="Calibri" panose="020F0502020204030204" pitchFamily="34" charset="0"/>
              </a:rPr>
              <a:t>K Group grocery stores offer the largest selections of locally produced food in Finland, comprising as many as 50,000–60,000 products. Work is carried out continuously to develop the selections both at the stores and at Kesko.</a:t>
            </a:r>
            <a:endParaRPr lang="en-IE" dirty="0">
              <a:solidFill>
                <a:schemeClr val="tx1"/>
              </a:solidFill>
              <a:ea typeface="Calibri" panose="020F0502020204030204" pitchFamily="34" charset="0"/>
            </a:endParaRPr>
          </a:p>
        </p:txBody>
      </p:sp>
      <p:sp>
        <p:nvSpPr>
          <p:cNvPr id="5" name="Freeform 332">
            <a:hlinkClick r:id="rId2"/>
            <a:extLst>
              <a:ext uri="{FF2B5EF4-FFF2-40B4-BE49-F238E27FC236}">
                <a16:creationId xmlns:a16="http://schemas.microsoft.com/office/drawing/2014/main" id="{ACAE73DC-6D70-66C3-44E3-70AE1C63AFB1}"/>
              </a:ext>
            </a:extLst>
          </p:cNvPr>
          <p:cNvSpPr>
            <a:spLocks noChangeAspect="1"/>
          </p:cNvSpPr>
          <p:nvPr/>
        </p:nvSpPr>
        <p:spPr>
          <a:xfrm>
            <a:off x="1808005" y="9695260"/>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 name="Freeform 6">
            <a:hlinkClick r:id="rId3"/>
            <a:extLst>
              <a:ext uri="{FF2B5EF4-FFF2-40B4-BE49-F238E27FC236}">
                <a16:creationId xmlns:a16="http://schemas.microsoft.com/office/drawing/2014/main" id="{496A7E2B-00BE-5120-12B1-E69D4EE93FA3}"/>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ID"/>
          </a:p>
        </p:txBody>
      </p:sp>
      <p:grpSp>
        <p:nvGrpSpPr>
          <p:cNvPr id="7" name="Group 6">
            <a:extLst>
              <a:ext uri="{FF2B5EF4-FFF2-40B4-BE49-F238E27FC236}">
                <a16:creationId xmlns:a16="http://schemas.microsoft.com/office/drawing/2014/main" id="{75C6B09E-CDB1-79F3-7319-1956977FCCC8}"/>
              </a:ext>
            </a:extLst>
          </p:cNvPr>
          <p:cNvGrpSpPr>
            <a:grpSpLocks noChangeAspect="1"/>
          </p:cNvGrpSpPr>
          <p:nvPr/>
        </p:nvGrpSpPr>
        <p:grpSpPr>
          <a:xfrm>
            <a:off x="1423003" y="9655046"/>
            <a:ext cx="192166" cy="225184"/>
            <a:chOff x="8589661" y="3431570"/>
            <a:chExt cx="510568" cy="569231"/>
          </a:xfrm>
          <a:solidFill>
            <a:schemeClr val="tx1"/>
          </a:solidFill>
        </p:grpSpPr>
        <p:sp>
          <p:nvSpPr>
            <p:cNvPr id="8" name="Freeform: Shape 27">
              <a:extLst>
                <a:ext uri="{FF2B5EF4-FFF2-40B4-BE49-F238E27FC236}">
                  <a16:creationId xmlns:a16="http://schemas.microsoft.com/office/drawing/2014/main" id="{FE240C78-77F6-FF55-90A8-96EFA685B32A}"/>
                </a:ext>
              </a:extLst>
            </p:cNvPr>
            <p:cNvSpPr/>
            <p:nvPr/>
          </p:nvSpPr>
          <p:spPr>
            <a:xfrm>
              <a:off x="8589661" y="3601798"/>
              <a:ext cx="113407" cy="399003"/>
            </a:xfrm>
            <a:custGeom>
              <a:avLst/>
              <a:gdLst>
                <a:gd name="connsiteX0" fmla="*/ 0 w 93725"/>
                <a:gd name="connsiteY0" fmla="*/ 0 h 329755"/>
                <a:gd name="connsiteX1" fmla="*/ 93726 w 93725"/>
                <a:gd name="connsiteY1" fmla="*/ 0 h 329755"/>
                <a:gd name="connsiteX2" fmla="*/ 93726 w 93725"/>
                <a:gd name="connsiteY2" fmla="*/ 329756 h 329755"/>
                <a:gd name="connsiteX3" fmla="*/ 0 w 93725"/>
                <a:gd name="connsiteY3" fmla="*/ 329756 h 329755"/>
                <a:gd name="connsiteX4" fmla="*/ 0 w 93725"/>
                <a:gd name="connsiteY4" fmla="*/ 0 h 329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329755">
                  <a:moveTo>
                    <a:pt x="0" y="0"/>
                  </a:moveTo>
                  <a:lnTo>
                    <a:pt x="93726" y="0"/>
                  </a:lnTo>
                  <a:lnTo>
                    <a:pt x="93726" y="329756"/>
                  </a:lnTo>
                  <a:lnTo>
                    <a:pt x="0" y="329756"/>
                  </a:lnTo>
                  <a:lnTo>
                    <a:pt x="0" y="0"/>
                  </a:lnTo>
                  <a:close/>
                </a:path>
              </a:pathLst>
            </a:custGeom>
            <a:grpFill/>
            <a:ln w="9525" cap="flat">
              <a:noFill/>
              <a:prstDash val="solid"/>
              <a:miter/>
            </a:ln>
          </p:spPr>
          <p:txBody>
            <a:bodyPr rtlCol="0" anchor="ctr"/>
            <a:lstStyle/>
            <a:p>
              <a:endParaRPr lang="en-ID"/>
            </a:p>
          </p:txBody>
        </p:sp>
        <p:sp>
          <p:nvSpPr>
            <p:cNvPr id="9" name="Freeform: Shape 30">
              <a:hlinkClick r:id="rId4"/>
              <a:extLst>
                <a:ext uri="{FF2B5EF4-FFF2-40B4-BE49-F238E27FC236}">
                  <a16:creationId xmlns:a16="http://schemas.microsoft.com/office/drawing/2014/main" id="{8EB87A96-9025-4757-908D-BB1BADFCCE01}"/>
                </a:ext>
              </a:extLst>
            </p:cNvPr>
            <p:cNvSpPr/>
            <p:nvPr/>
          </p:nvSpPr>
          <p:spPr>
            <a:xfrm>
              <a:off x="8760004" y="3601798"/>
              <a:ext cx="340225" cy="398888"/>
            </a:xfrm>
            <a:custGeom>
              <a:avLst/>
              <a:gdLst>
                <a:gd name="connsiteX0" fmla="*/ 281178 w 281178"/>
                <a:gd name="connsiteY0" fmla="*/ 124682 h 329660"/>
                <a:gd name="connsiteX1" fmla="*/ 281178 w 281178"/>
                <a:gd name="connsiteY1" fmla="*/ 329660 h 329660"/>
                <a:gd name="connsiteX2" fmla="*/ 187452 w 281178"/>
                <a:gd name="connsiteY2" fmla="*/ 329660 h 329660"/>
                <a:gd name="connsiteX3" fmla="*/ 187452 w 281178"/>
                <a:gd name="connsiteY3" fmla="*/ 140589 h 329660"/>
                <a:gd name="connsiteX4" fmla="*/ 140589 w 281178"/>
                <a:gd name="connsiteY4" fmla="*/ 93726 h 329660"/>
                <a:gd name="connsiteX5" fmla="*/ 93726 w 281178"/>
                <a:gd name="connsiteY5" fmla="*/ 140589 h 329660"/>
                <a:gd name="connsiteX6" fmla="*/ 93726 w 281178"/>
                <a:gd name="connsiteY6" fmla="*/ 329660 h 329660"/>
                <a:gd name="connsiteX7" fmla="*/ 0 w 281178"/>
                <a:gd name="connsiteY7" fmla="*/ 329660 h 329660"/>
                <a:gd name="connsiteX8" fmla="*/ 0 w 281178"/>
                <a:gd name="connsiteY8" fmla="*/ 0 h 329660"/>
                <a:gd name="connsiteX9" fmla="*/ 93726 w 281178"/>
                <a:gd name="connsiteY9" fmla="*/ 0 h 329660"/>
                <a:gd name="connsiteX10" fmla="*/ 93726 w 281178"/>
                <a:gd name="connsiteY10" fmla="*/ 17812 h 329660"/>
                <a:gd name="connsiteX11" fmla="*/ 164021 w 281178"/>
                <a:gd name="connsiteY11" fmla="*/ 0 h 329660"/>
                <a:gd name="connsiteX12" fmla="*/ 281178 w 281178"/>
                <a:gd name="connsiteY12" fmla="*/ 124682 h 32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1178" h="329660">
                  <a:moveTo>
                    <a:pt x="281178" y="124682"/>
                  </a:moveTo>
                  <a:lnTo>
                    <a:pt x="281178" y="329660"/>
                  </a:lnTo>
                  <a:lnTo>
                    <a:pt x="187452" y="329660"/>
                  </a:lnTo>
                  <a:lnTo>
                    <a:pt x="187452" y="140589"/>
                  </a:lnTo>
                  <a:cubicBezTo>
                    <a:pt x="187452" y="114776"/>
                    <a:pt x="166402" y="93726"/>
                    <a:pt x="140589" y="93726"/>
                  </a:cubicBezTo>
                  <a:cubicBezTo>
                    <a:pt x="114776" y="93726"/>
                    <a:pt x="93726" y="114776"/>
                    <a:pt x="93726" y="140589"/>
                  </a:cubicBezTo>
                  <a:lnTo>
                    <a:pt x="93726" y="329660"/>
                  </a:lnTo>
                  <a:lnTo>
                    <a:pt x="0" y="329660"/>
                  </a:lnTo>
                  <a:lnTo>
                    <a:pt x="0" y="0"/>
                  </a:lnTo>
                  <a:lnTo>
                    <a:pt x="93726" y="0"/>
                  </a:lnTo>
                  <a:lnTo>
                    <a:pt x="93726" y="17812"/>
                  </a:lnTo>
                  <a:cubicBezTo>
                    <a:pt x="118110" y="9811"/>
                    <a:pt x="134017" y="0"/>
                    <a:pt x="164021" y="0"/>
                  </a:cubicBezTo>
                  <a:cubicBezTo>
                    <a:pt x="227743" y="0"/>
                    <a:pt x="281178" y="57150"/>
                    <a:pt x="281178" y="124682"/>
                  </a:cubicBezTo>
                  <a:close/>
                </a:path>
              </a:pathLst>
            </a:custGeom>
            <a:grpFill/>
            <a:ln w="9525" cap="flat">
              <a:noFill/>
              <a:prstDash val="solid"/>
              <a:miter/>
            </a:ln>
          </p:spPr>
          <p:txBody>
            <a:bodyPr rtlCol="0" anchor="ctr"/>
            <a:lstStyle/>
            <a:p>
              <a:endParaRPr lang="en-ID"/>
            </a:p>
          </p:txBody>
        </p:sp>
        <p:sp>
          <p:nvSpPr>
            <p:cNvPr id="10" name="Freeform: Shape 72">
              <a:extLst>
                <a:ext uri="{FF2B5EF4-FFF2-40B4-BE49-F238E27FC236}">
                  <a16:creationId xmlns:a16="http://schemas.microsoft.com/office/drawing/2014/main" id="{286E84B3-26F7-7ACF-9A84-804EF940294E}"/>
                </a:ext>
              </a:extLst>
            </p:cNvPr>
            <p:cNvSpPr/>
            <p:nvPr/>
          </p:nvSpPr>
          <p:spPr>
            <a:xfrm>
              <a:off x="8589661" y="3431570"/>
              <a:ext cx="113407" cy="113408"/>
            </a:xfrm>
            <a:custGeom>
              <a:avLst/>
              <a:gdLst>
                <a:gd name="connsiteX0" fmla="*/ 0 w 93725"/>
                <a:gd name="connsiteY0" fmla="*/ 0 h 93726"/>
                <a:gd name="connsiteX1" fmla="*/ 93726 w 93725"/>
                <a:gd name="connsiteY1" fmla="*/ 0 h 93726"/>
                <a:gd name="connsiteX2" fmla="*/ 93726 w 93725"/>
                <a:gd name="connsiteY2" fmla="*/ 93726 h 93726"/>
                <a:gd name="connsiteX3" fmla="*/ 0 w 93725"/>
                <a:gd name="connsiteY3" fmla="*/ 93726 h 93726"/>
                <a:gd name="connsiteX4" fmla="*/ 0 w 93725"/>
                <a:gd name="connsiteY4" fmla="*/ 0 h 93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93726">
                  <a:moveTo>
                    <a:pt x="0" y="0"/>
                  </a:moveTo>
                  <a:lnTo>
                    <a:pt x="93726" y="0"/>
                  </a:lnTo>
                  <a:lnTo>
                    <a:pt x="93726" y="93726"/>
                  </a:lnTo>
                  <a:lnTo>
                    <a:pt x="0" y="93726"/>
                  </a:lnTo>
                  <a:lnTo>
                    <a:pt x="0" y="0"/>
                  </a:lnTo>
                  <a:close/>
                </a:path>
              </a:pathLst>
            </a:custGeom>
            <a:grpFill/>
            <a:ln w="28575" cap="rnd">
              <a:noFill/>
              <a:prstDash val="solid"/>
              <a:round/>
            </a:ln>
          </p:spPr>
          <p:txBody>
            <a:bodyPr rtlCol="0" anchor="ctr"/>
            <a:lstStyle/>
            <a:p>
              <a:endParaRPr lang="en-ID"/>
            </a:p>
          </p:txBody>
        </p:sp>
      </p:grpSp>
      <p:pic>
        <p:nvPicPr>
          <p:cNvPr id="11" name="Graphic 10" descr="World outline">
            <a:hlinkClick r:id="rId5"/>
            <a:extLst>
              <a:ext uri="{FF2B5EF4-FFF2-40B4-BE49-F238E27FC236}">
                <a16:creationId xmlns:a16="http://schemas.microsoft.com/office/drawing/2014/main" id="{7C6C42ED-497C-F35E-076D-A9BD2041FD28}"/>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629608" y="9632163"/>
            <a:ext cx="279668" cy="279668"/>
          </a:xfrm>
          <a:prstGeom prst="rect">
            <a:avLst/>
          </a:prstGeom>
        </p:spPr>
      </p:pic>
      <p:sp>
        <p:nvSpPr>
          <p:cNvPr id="12" name="Text Placeholder 2">
            <a:extLst>
              <a:ext uri="{FF2B5EF4-FFF2-40B4-BE49-F238E27FC236}">
                <a16:creationId xmlns:a16="http://schemas.microsoft.com/office/drawing/2014/main" id="{427043D5-0D78-B378-55DC-8802E4298381}"/>
              </a:ext>
            </a:extLst>
          </p:cNvPr>
          <p:cNvSpPr txBox="1">
            <a:spLocks/>
          </p:cNvSpPr>
          <p:nvPr/>
        </p:nvSpPr>
        <p:spPr>
          <a:xfrm>
            <a:off x="361472" y="2339757"/>
            <a:ext cx="3147041" cy="677763"/>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tabLst>
                <a:tab pos="658813" algn="l"/>
              </a:tabLst>
            </a:pPr>
            <a:r>
              <a:rPr lang="en-US" b="1" i="0" dirty="0">
                <a:solidFill>
                  <a:schemeClr val="bg1"/>
                </a:solidFill>
              </a:rPr>
              <a:t>Type: 	</a:t>
            </a:r>
            <a:r>
              <a:rPr lang="en-US" i="0" dirty="0">
                <a:solidFill>
                  <a:schemeClr val="bg1"/>
                </a:solidFill>
              </a:rPr>
              <a:t>Food Waste Reduction</a:t>
            </a:r>
          </a:p>
        </p:txBody>
      </p:sp>
      <p:pic>
        <p:nvPicPr>
          <p:cNvPr id="13" name="Picture 12">
            <a:hlinkClick r:id="rId5"/>
            <a:extLst>
              <a:ext uri="{FF2B5EF4-FFF2-40B4-BE49-F238E27FC236}">
                <a16:creationId xmlns:a16="http://schemas.microsoft.com/office/drawing/2014/main" id="{48B3C045-C69D-8EDE-6DEB-E632FE2F643D}"/>
              </a:ext>
            </a:extLst>
          </p:cNvPr>
          <p:cNvPicPr>
            <a:picLocks noChangeAspect="1"/>
          </p:cNvPicPr>
          <p:nvPr/>
        </p:nvPicPr>
        <p:blipFill>
          <a:blip r:embed="rId8"/>
          <a:stretch>
            <a:fillRect/>
          </a:stretch>
        </p:blipFill>
        <p:spPr>
          <a:xfrm>
            <a:off x="361472" y="694104"/>
            <a:ext cx="1291543" cy="1325529"/>
          </a:xfrm>
          <a:prstGeom prst="rect">
            <a:avLst/>
          </a:prstGeom>
        </p:spPr>
      </p:pic>
      <p:pic>
        <p:nvPicPr>
          <p:cNvPr id="15" name="Picture 14">
            <a:extLst>
              <a:ext uri="{FF2B5EF4-FFF2-40B4-BE49-F238E27FC236}">
                <a16:creationId xmlns:a16="http://schemas.microsoft.com/office/drawing/2014/main" id="{EB46B5B8-31C1-0EDB-8960-83E60E336323}"/>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3735884" y="6481314"/>
            <a:ext cx="3306763" cy="2060681"/>
          </a:xfrm>
          <a:prstGeom prst="rect">
            <a:avLst/>
          </a:prstGeom>
        </p:spPr>
      </p:pic>
      <p:pic>
        <p:nvPicPr>
          <p:cNvPr id="17" name="Picture Placeholder 7" descr="A person and person smiling&#10;&#10;Description automatically generated with low confidence">
            <a:extLst>
              <a:ext uri="{FF2B5EF4-FFF2-40B4-BE49-F238E27FC236}">
                <a16:creationId xmlns:a16="http://schemas.microsoft.com/office/drawing/2014/main" id="{47C6AFD3-38BB-C281-0A32-AE6E1BEFF79D}"/>
              </a:ext>
            </a:extLst>
          </p:cNvPr>
          <p:cNvPicPr>
            <a:picLocks noChangeAspect="1"/>
          </p:cNvPicPr>
          <p:nvPr/>
        </p:nvPicPr>
        <p:blipFill rotWithShape="1">
          <a:blip r:embed="rId10" cstate="email">
            <a:extLst>
              <a:ext uri="{28A0092B-C50C-407E-A947-70E740481C1C}">
                <a14:useLocalDpi xmlns:a14="http://schemas.microsoft.com/office/drawing/2010/main"/>
              </a:ext>
            </a:extLst>
          </a:blip>
          <a:srcRect/>
          <a:stretch/>
        </p:blipFill>
        <p:spPr>
          <a:xfrm>
            <a:off x="3977692" y="522985"/>
            <a:ext cx="3064955" cy="2751872"/>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p:spPr>
      </p:pic>
      <p:pic>
        <p:nvPicPr>
          <p:cNvPr id="18" name="Picture 17">
            <a:extLst>
              <a:ext uri="{FF2B5EF4-FFF2-40B4-BE49-F238E27FC236}">
                <a16:creationId xmlns:a16="http://schemas.microsoft.com/office/drawing/2014/main" id="{73B2486F-F3B5-7BB8-FE7A-9A4DBF8A0D65}"/>
              </a:ext>
            </a:extLst>
          </p:cNvPr>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a:off x="439021" y="4843355"/>
            <a:ext cx="3091021" cy="2060681"/>
          </a:xfrm>
          <a:prstGeom prst="rect">
            <a:avLst/>
          </a:prstGeom>
        </p:spPr>
      </p:pic>
      <p:sp>
        <p:nvSpPr>
          <p:cNvPr id="19" name="Oval 18">
            <a:extLst>
              <a:ext uri="{FF2B5EF4-FFF2-40B4-BE49-F238E27FC236}">
                <a16:creationId xmlns:a16="http://schemas.microsoft.com/office/drawing/2014/main" id="{0042A226-2254-29C3-C31F-C7633B1A35EC}"/>
              </a:ext>
            </a:extLst>
          </p:cNvPr>
          <p:cNvSpPr/>
          <p:nvPr/>
        </p:nvSpPr>
        <p:spPr>
          <a:xfrm>
            <a:off x="6617037" y="323168"/>
            <a:ext cx="553791" cy="553791"/>
          </a:xfrm>
          <a:prstGeom prst="ellipse">
            <a:avLst/>
          </a:prstGeom>
          <a:blipFill>
            <a:blip r:embed="rId12"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aphic 4">
            <a:extLst>
              <a:ext uri="{FF2B5EF4-FFF2-40B4-BE49-F238E27FC236}">
                <a16:creationId xmlns:a16="http://schemas.microsoft.com/office/drawing/2014/main" id="{32CC533A-8D9C-08C0-401D-0206F875C43E}"/>
              </a:ext>
            </a:extLst>
          </p:cNvPr>
          <p:cNvGrpSpPr/>
          <p:nvPr/>
        </p:nvGrpSpPr>
        <p:grpSpPr>
          <a:xfrm rot="19582332">
            <a:off x="2995992" y="9436893"/>
            <a:ext cx="403667" cy="780438"/>
            <a:chOff x="9129274" y="2719113"/>
            <a:chExt cx="717139" cy="1386497"/>
          </a:xfrm>
          <a:solidFill>
            <a:srgbClr val="000000"/>
          </a:solidFill>
        </p:grpSpPr>
        <p:grpSp>
          <p:nvGrpSpPr>
            <p:cNvPr id="14" name="Graphic 4">
              <a:extLst>
                <a:ext uri="{FF2B5EF4-FFF2-40B4-BE49-F238E27FC236}">
                  <a16:creationId xmlns:a16="http://schemas.microsoft.com/office/drawing/2014/main" id="{A7683FA4-773E-025C-1D75-C5A5211FE34A}"/>
                </a:ext>
              </a:extLst>
            </p:cNvPr>
            <p:cNvGrpSpPr/>
            <p:nvPr/>
          </p:nvGrpSpPr>
          <p:grpSpPr>
            <a:xfrm>
              <a:off x="9159507" y="2719113"/>
              <a:ext cx="446280" cy="440141"/>
              <a:chOff x="9159507" y="2719113"/>
              <a:chExt cx="446280" cy="440141"/>
            </a:xfrm>
            <a:grpFill/>
          </p:grpSpPr>
          <p:sp>
            <p:nvSpPr>
              <p:cNvPr id="27" name="Freeform 57">
                <a:extLst>
                  <a:ext uri="{FF2B5EF4-FFF2-40B4-BE49-F238E27FC236}">
                    <a16:creationId xmlns:a16="http://schemas.microsoft.com/office/drawing/2014/main" id="{D097C3B5-00FC-62EE-4B0D-1696162460FB}"/>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28" name="Freeform 58">
                <a:extLst>
                  <a:ext uri="{FF2B5EF4-FFF2-40B4-BE49-F238E27FC236}">
                    <a16:creationId xmlns:a16="http://schemas.microsoft.com/office/drawing/2014/main" id="{65199FED-C686-C9C4-2FBE-5C3E4277927F}"/>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16" name="Graphic 4">
              <a:extLst>
                <a:ext uri="{FF2B5EF4-FFF2-40B4-BE49-F238E27FC236}">
                  <a16:creationId xmlns:a16="http://schemas.microsoft.com/office/drawing/2014/main" id="{5AC551CA-7830-D6E6-6DF8-76729070B510}"/>
                </a:ext>
              </a:extLst>
            </p:cNvPr>
            <p:cNvGrpSpPr/>
            <p:nvPr/>
          </p:nvGrpSpPr>
          <p:grpSpPr>
            <a:xfrm>
              <a:off x="9129274" y="2893887"/>
              <a:ext cx="717139" cy="1211724"/>
              <a:chOff x="9129274" y="2893887"/>
              <a:chExt cx="717139" cy="1211724"/>
            </a:xfrm>
            <a:grpFill/>
          </p:grpSpPr>
          <p:sp>
            <p:nvSpPr>
              <p:cNvPr id="20" name="Freeform 50">
                <a:extLst>
                  <a:ext uri="{FF2B5EF4-FFF2-40B4-BE49-F238E27FC236}">
                    <a16:creationId xmlns:a16="http://schemas.microsoft.com/office/drawing/2014/main" id="{20BEF114-6E8A-BDBF-90AB-5274F5A692EA}"/>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21" name="Freeform 51">
                <a:extLst>
                  <a:ext uri="{FF2B5EF4-FFF2-40B4-BE49-F238E27FC236}">
                    <a16:creationId xmlns:a16="http://schemas.microsoft.com/office/drawing/2014/main" id="{211535BE-9CAD-9B54-037B-4CE5B8AA1252}"/>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22" name="Freeform 52">
                <a:extLst>
                  <a:ext uri="{FF2B5EF4-FFF2-40B4-BE49-F238E27FC236}">
                    <a16:creationId xmlns:a16="http://schemas.microsoft.com/office/drawing/2014/main" id="{BFAAECFE-55A5-5A3B-F9FF-F574DA45CCBC}"/>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23" name="Freeform 53">
                <a:extLst>
                  <a:ext uri="{FF2B5EF4-FFF2-40B4-BE49-F238E27FC236}">
                    <a16:creationId xmlns:a16="http://schemas.microsoft.com/office/drawing/2014/main" id="{7BFF66E6-F8DB-8D59-078F-D1D04D9F2502}"/>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24" name="Freeform 54">
                <a:extLst>
                  <a:ext uri="{FF2B5EF4-FFF2-40B4-BE49-F238E27FC236}">
                    <a16:creationId xmlns:a16="http://schemas.microsoft.com/office/drawing/2014/main" id="{04E176A2-EB7D-C831-4AD9-64C6354D1FA4}"/>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25" name="Freeform 55">
                <a:extLst>
                  <a:ext uri="{FF2B5EF4-FFF2-40B4-BE49-F238E27FC236}">
                    <a16:creationId xmlns:a16="http://schemas.microsoft.com/office/drawing/2014/main" id="{04503657-3AB4-5E8E-66A6-D0E8BFF58B4C}"/>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26" name="Freeform 56">
                <a:extLst>
                  <a:ext uri="{FF2B5EF4-FFF2-40B4-BE49-F238E27FC236}">
                    <a16:creationId xmlns:a16="http://schemas.microsoft.com/office/drawing/2014/main" id="{D044D056-C610-3FA3-BD5F-55116C7EFC70}"/>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947000970"/>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Placeholder 7" descr="A group of people posing for a photo&#10;&#10;Description automatically generated">
            <a:extLst>
              <a:ext uri="{FF2B5EF4-FFF2-40B4-BE49-F238E27FC236}">
                <a16:creationId xmlns:a16="http://schemas.microsoft.com/office/drawing/2014/main" id="{94A1D96F-AFFA-8DFD-DC80-8040FE697182}"/>
              </a:ext>
            </a:extLst>
          </p:cNvPr>
          <p:cNvPicPr>
            <a:picLocks noGrp="1" noChangeAspect="1"/>
          </p:cNvPicPr>
          <p:nvPr>
            <p:ph type="pic" sz="quarter" idx="44"/>
          </p:nvPr>
        </p:nvPicPr>
        <p:blipFill rotWithShape="1">
          <a:blip r:embed="rId2" cstate="email">
            <a:extLst>
              <a:ext uri="{28A0092B-C50C-407E-A947-70E740481C1C}">
                <a14:useLocalDpi xmlns:a14="http://schemas.microsoft.com/office/drawing/2010/main"/>
              </a:ext>
            </a:extLst>
          </a:blip>
          <a:srcRect/>
          <a:stretch/>
        </p:blipFill>
        <p:spPr>
          <a:xfrm>
            <a:off x="3977692" y="522985"/>
            <a:ext cx="3064955" cy="2751872"/>
          </a:xfrm>
        </p:spPr>
      </p:pic>
      <p:sp>
        <p:nvSpPr>
          <p:cNvPr id="4" name="Slide Number Placeholder 3">
            <a:extLst>
              <a:ext uri="{FF2B5EF4-FFF2-40B4-BE49-F238E27FC236}">
                <a16:creationId xmlns:a16="http://schemas.microsoft.com/office/drawing/2014/main" id="{F0CB9F7C-82D3-AC09-BA6B-FDE00E05E581}"/>
              </a:ext>
            </a:extLst>
          </p:cNvPr>
          <p:cNvSpPr>
            <a:spLocks noGrp="1"/>
          </p:cNvSpPr>
          <p:nvPr>
            <p:ph type="sldNum" sz="quarter" idx="4"/>
          </p:nvPr>
        </p:nvSpPr>
        <p:spPr>
          <a:xfrm>
            <a:off x="6157196" y="10135734"/>
            <a:ext cx="1047264" cy="465822"/>
          </a:xfrm>
        </p:spPr>
        <p:txBody>
          <a:bodyPr/>
          <a:lstStyle/>
          <a:p>
            <a:fld id="{CB2079F2-58AF-ED44-82D7-E04B2F6FD686}" type="slidenum">
              <a:rPr lang="en-US" sz="1100" smtClean="0"/>
              <a:pPr/>
              <a:t>22</a:t>
            </a:fld>
            <a:endParaRPr lang="en-US" sz="1100"/>
          </a:p>
        </p:txBody>
      </p:sp>
      <p:sp>
        <p:nvSpPr>
          <p:cNvPr id="6" name="Text Placeholder 5">
            <a:extLst>
              <a:ext uri="{FF2B5EF4-FFF2-40B4-BE49-F238E27FC236}">
                <a16:creationId xmlns:a16="http://schemas.microsoft.com/office/drawing/2014/main" id="{1BD2F526-2B4D-6671-153E-8419709123D9}"/>
              </a:ext>
            </a:extLst>
          </p:cNvPr>
          <p:cNvSpPr>
            <a:spLocks noGrp="1"/>
          </p:cNvSpPr>
          <p:nvPr>
            <p:ph type="body" sz="quarter" idx="32"/>
          </p:nvPr>
        </p:nvSpPr>
        <p:spPr>
          <a:xfrm>
            <a:off x="361472" y="3327062"/>
            <a:ext cx="6681175" cy="5885518"/>
          </a:xfrm>
        </p:spPr>
        <p:txBody>
          <a:bodyPr/>
          <a:lstStyle/>
          <a:p>
            <a:r>
              <a:rPr lang="en-IE" sz="1400" b="1" dirty="0"/>
              <a:t>About</a:t>
            </a:r>
          </a:p>
          <a:p>
            <a:r>
              <a:rPr lang="en-US" dirty="0" err="1"/>
              <a:t>Nolla</a:t>
            </a:r>
            <a:r>
              <a:rPr lang="en-US" dirty="0"/>
              <a:t> is the first zero-waste restaurant in the Nordic countries, and one of the first ones around the world. Three chefs, Albert </a:t>
            </a:r>
            <a:r>
              <a:rPr lang="en-US" dirty="0" err="1"/>
              <a:t>Franch</a:t>
            </a:r>
            <a:r>
              <a:rPr lang="en-US" dirty="0"/>
              <a:t> </a:t>
            </a:r>
            <a:r>
              <a:rPr lang="en-US" dirty="0" err="1"/>
              <a:t>Sunyer</a:t>
            </a:r>
            <a:r>
              <a:rPr lang="en-US" dirty="0"/>
              <a:t> (ES), Carlos Henriques (PT) and Luka </a:t>
            </a:r>
            <a:r>
              <a:rPr lang="en-US" dirty="0" err="1"/>
              <a:t>Balac</a:t>
            </a:r>
            <a:r>
              <a:rPr lang="en-US" dirty="0"/>
              <a:t> (RS), had a strong vision that something should be done to change the way the restaurant industry works. </a:t>
            </a:r>
            <a:r>
              <a:rPr lang="en-US" dirty="0" err="1"/>
              <a:t>Nolla</a:t>
            </a:r>
            <a:r>
              <a:rPr lang="en-US" dirty="0"/>
              <a:t> looks like a normal restaurant, but everything you see and everything that happens behind the scenes is actually pretty far from normal. </a:t>
            </a:r>
          </a:p>
          <a:p>
            <a:endParaRPr lang="en-US" dirty="0"/>
          </a:p>
          <a:p>
            <a:r>
              <a:rPr lang="en-US" dirty="0"/>
              <a:t>After working years in different restaurants, the chefs </a:t>
            </a:r>
            <a:r>
              <a:rPr lang="en-US" dirty="0" err="1"/>
              <a:t>realised</a:t>
            </a:r>
            <a:r>
              <a:rPr lang="en-US" dirty="0"/>
              <a:t> there is a big problem related to waste within the industry. Over the years they started to </a:t>
            </a:r>
            <a:r>
              <a:rPr lang="en-US" dirty="0" err="1"/>
              <a:t>realise</a:t>
            </a:r>
            <a:r>
              <a:rPr lang="en-US" dirty="0"/>
              <a:t> that the amount of waste produced during the preparation (mise-</a:t>
            </a:r>
            <a:r>
              <a:rPr lang="en-US" dirty="0" err="1"/>
              <a:t>en</a:t>
            </a:r>
            <a:r>
              <a:rPr lang="en-US" dirty="0"/>
              <a:t>-place) as well as during the dinner service was extensive, compared to the number of customers that were served. Mostly it was packaging materials and food waste coming from refined products or food that went bad because the produce orders were too big or there was too much food prepared.  </a:t>
            </a:r>
          </a:p>
          <a:p>
            <a:endParaRPr lang="en-US" dirty="0"/>
          </a:p>
          <a:p>
            <a:r>
              <a:rPr lang="en-US" dirty="0"/>
              <a:t>The idea of a zero-waste restaurant was born out of the desire to make the restaurant industry more sustainable, and to show that creative and great food can go hand in hand with sustainability. The chefs strongly believe that the waste management practices of the industry are outdated, and they are showing that there is no excuse or reason why not to work more sustainably – and by doing that, they want to change the way the restaurant industry operates. </a:t>
            </a:r>
          </a:p>
          <a:p>
            <a:endParaRPr lang="en-US" dirty="0"/>
          </a:p>
          <a:p>
            <a:r>
              <a:rPr lang="en-US" sz="1400" b="1" dirty="0"/>
              <a:t>Why it is a good practice? </a:t>
            </a:r>
          </a:p>
          <a:p>
            <a:pPr algn="l" rtl="0" fontAlgn="base"/>
            <a:r>
              <a:rPr lang="en-US" sz="1100" i="0" u="sng" strike="noStrike" dirty="0">
                <a:solidFill>
                  <a:schemeClr val="bg2">
                    <a:lumMod val="25000"/>
                  </a:schemeClr>
                </a:solidFill>
                <a:effectLst/>
                <a:latin typeface="Calibri" panose="020F0502020204030204" pitchFamily="34" charset="0"/>
                <a:hlinkClick r:id="rId3">
                  <a:extLst>
                    <a:ext uri="{A12FA001-AC4F-418D-AE19-62706E023703}">
                      <ahyp:hlinkClr xmlns:ahyp="http://schemas.microsoft.com/office/drawing/2018/hyperlinkcolor" val="tx"/>
                    </a:ext>
                  </a:extLst>
                </a:hlinkClick>
              </a:rPr>
              <a:t>About innovativeness of restaurant business</a:t>
            </a:r>
            <a:r>
              <a:rPr lang="en-US" sz="1100" i="0" dirty="0">
                <a:solidFill>
                  <a:schemeClr val="bg2">
                    <a:lumMod val="25000"/>
                  </a:schemeClr>
                </a:solidFill>
                <a:effectLst/>
                <a:latin typeface="Calibri" panose="020F0502020204030204" pitchFamily="34" charset="0"/>
              </a:rPr>
              <a:t> </a:t>
            </a:r>
          </a:p>
          <a:p>
            <a:pPr algn="just" rtl="0" fontAlgn="base"/>
            <a:r>
              <a:rPr lang="en-US" sz="1100" b="0" i="0" dirty="0">
                <a:solidFill>
                  <a:srgbClr val="000000"/>
                </a:solidFill>
                <a:effectLst/>
                <a:latin typeface="Calibri" panose="020F0502020204030204" pitchFamily="34" charset="0"/>
              </a:rPr>
              <a:t>The Association of Finnish Gastronomies chose </a:t>
            </a:r>
            <a:r>
              <a:rPr lang="en-US" sz="1100" b="0" i="0" dirty="0" err="1">
                <a:solidFill>
                  <a:srgbClr val="000000"/>
                </a:solidFill>
                <a:effectLst/>
                <a:latin typeface="Calibri" panose="020F0502020204030204" pitchFamily="34" charset="0"/>
              </a:rPr>
              <a:t>Nolla</a:t>
            </a:r>
            <a:r>
              <a:rPr lang="en-US" sz="1100" b="0" i="0" dirty="0">
                <a:solidFill>
                  <a:srgbClr val="000000"/>
                </a:solidFill>
                <a:effectLst/>
                <a:latin typeface="Calibri" panose="020F0502020204030204" pitchFamily="34" charset="0"/>
              </a:rPr>
              <a:t> as the restaurant of the year 2022, as their idea is built around sustainable development. </a:t>
            </a:r>
            <a:endParaRPr lang="en-US" b="0" i="0" dirty="0">
              <a:solidFill>
                <a:srgbClr val="000000"/>
              </a:solidFill>
              <a:effectLst/>
              <a:latin typeface="Segoe UI" panose="020B0502040204020203" pitchFamily="34" charset="0"/>
            </a:endParaRPr>
          </a:p>
          <a:p>
            <a:pPr algn="just" rtl="0" fontAlgn="base"/>
            <a:r>
              <a:rPr lang="en-US" sz="1100" b="0" i="0" dirty="0">
                <a:solidFill>
                  <a:srgbClr val="000000"/>
                </a:solidFill>
                <a:effectLst/>
                <a:latin typeface="Calibri" panose="020F0502020204030204" pitchFamily="34" charset="0"/>
              </a:rPr>
              <a:t> </a:t>
            </a:r>
            <a:endParaRPr lang="en-US" b="0" i="0" dirty="0">
              <a:solidFill>
                <a:srgbClr val="000000"/>
              </a:solidFill>
              <a:effectLst/>
              <a:latin typeface="Segoe UI" panose="020B0502040204020203" pitchFamily="34" charset="0"/>
            </a:endParaRPr>
          </a:p>
          <a:p>
            <a:pPr algn="just" rtl="0" fontAlgn="base"/>
            <a:r>
              <a:rPr lang="en-US" sz="1100" b="0" i="0" dirty="0">
                <a:solidFill>
                  <a:srgbClr val="000000"/>
                </a:solidFill>
                <a:effectLst/>
                <a:latin typeface="Calibri" panose="020F0502020204030204" pitchFamily="34" charset="0"/>
              </a:rPr>
              <a:t>Chefs work directly with suppliers to rethink, reject and control packaging while at the same time sourcing local and organic produce, which are at the core of their menus. Restaurant </a:t>
            </a:r>
            <a:r>
              <a:rPr lang="en-US" sz="1100" b="0" i="0" dirty="0" err="1">
                <a:solidFill>
                  <a:srgbClr val="000000"/>
                </a:solidFill>
                <a:effectLst/>
                <a:latin typeface="Calibri" panose="020F0502020204030204" pitchFamily="34" charset="0"/>
              </a:rPr>
              <a:t>Nolla’s</a:t>
            </a:r>
            <a:r>
              <a:rPr lang="en-US" sz="1100" b="0" i="0" dirty="0">
                <a:solidFill>
                  <a:srgbClr val="000000"/>
                </a:solidFill>
                <a:effectLst/>
                <a:latin typeface="Calibri" panose="020F0502020204030204" pitchFamily="34" charset="0"/>
              </a:rPr>
              <a:t> approach to sustainability goes far beyond food and they work closely with designers, engineers and architects to rethink waste. The goal is also to inspire and encourage a community and other restaurants to get involved and have fun while doing it. </a:t>
            </a:r>
          </a:p>
          <a:p>
            <a:pPr algn="just" rtl="0" fontAlgn="base"/>
            <a:endParaRPr lang="en-US" b="0" i="0" dirty="0">
              <a:solidFill>
                <a:srgbClr val="000000"/>
              </a:solidFill>
              <a:effectLst/>
              <a:latin typeface="Segoe UI" panose="020B0502040204020203"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IE"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Sustainable</a:t>
            </a:r>
            <a:endParaRPr lang="en-US" b="0" i="0" dirty="0">
              <a:solidFill>
                <a:srgbClr val="000000"/>
              </a:solidFill>
              <a:effectLst/>
              <a:latin typeface="Segoe UI" panose="020B0502040204020203" pitchFamily="34" charset="0"/>
            </a:endParaRPr>
          </a:p>
          <a:p>
            <a:pPr algn="just" rtl="0" fontAlgn="base"/>
            <a:r>
              <a:rPr lang="en-US" b="0" i="0" dirty="0" err="1">
                <a:solidFill>
                  <a:srgbClr val="000000"/>
                </a:solidFill>
                <a:effectLst/>
                <a:latin typeface="+mn-lt"/>
              </a:rPr>
              <a:t>Nolla</a:t>
            </a:r>
            <a:r>
              <a:rPr lang="en-US" b="0" i="0" dirty="0">
                <a:solidFill>
                  <a:srgbClr val="000000"/>
                </a:solidFill>
                <a:effectLst/>
                <a:latin typeface="+mn-lt"/>
              </a:rPr>
              <a:t> is a restaurant without a trash bin. You cannot find any single-use plastic here – no plastic packaging, no clingfilm, no vacuum bags, no foil. Every detail from staff clothing and napkins to tableware has been thought of. Even the gift cards are made of compostable paper that has poppy seeds in them.</a:t>
            </a:r>
          </a:p>
          <a:p>
            <a:pPr algn="just" rtl="0" fontAlgn="base"/>
            <a:endParaRPr lang="en-US" b="0" i="0" dirty="0">
              <a:solidFill>
                <a:srgbClr val="000000"/>
              </a:solidFill>
              <a:effectLst/>
              <a:latin typeface="Segoe UI" panose="020B0502040204020203" pitchFamily="34" charset="0"/>
            </a:endParaRPr>
          </a:p>
          <a:p>
            <a:pPr algn="just" rtl="0" fontAlgn="base"/>
            <a:r>
              <a:rPr lang="en-US" dirty="0"/>
              <a:t>Th</a:t>
            </a:r>
            <a:r>
              <a:rPr lang="en-US" sz="1100" b="0" i="0" dirty="0">
                <a:solidFill>
                  <a:srgbClr val="000000"/>
                </a:solidFill>
                <a:effectLst/>
                <a:latin typeface="Calibri" panose="020F0502020204030204" pitchFamily="34" charset="0"/>
              </a:rPr>
              <a:t>ey have created a box system for vegetables, fish and meat with local producers. The boxes travel back and forth to prevent any packaging waste. </a:t>
            </a:r>
            <a:r>
              <a:rPr lang="en-US" dirty="0"/>
              <a:t>They</a:t>
            </a:r>
            <a:r>
              <a:rPr lang="en-US" sz="1100" b="0" i="0" dirty="0">
                <a:solidFill>
                  <a:srgbClr val="000000"/>
                </a:solidFill>
                <a:effectLst/>
                <a:latin typeface="Calibri" panose="020F0502020204030204" pitchFamily="34" charset="0"/>
              </a:rPr>
              <a:t> are very strict with this rule. If something comes in non-reusable packaging, it is sent back to the supplier. No exceptions. This is the only way to make sure that people understand their beliefs and respect their practices. </a:t>
            </a:r>
            <a:endParaRPr lang="en-US" dirty="0"/>
          </a:p>
          <a:p>
            <a:pPr algn="just" rtl="0" fontAlgn="base">
              <a:lnSpc>
                <a:spcPct val="100000"/>
              </a:lnSpc>
            </a:pPr>
            <a:r>
              <a:rPr lang="en-US" sz="1200" b="0" i="0" dirty="0">
                <a:solidFill>
                  <a:schemeClr val="tx1"/>
                </a:solidFill>
                <a:effectLst/>
                <a:ea typeface="Calibri" panose="020F0502020204030204" pitchFamily="34" charset="0"/>
              </a:rPr>
              <a:t> </a:t>
            </a:r>
          </a:p>
          <a:p>
            <a:r>
              <a:rPr lang="en-US" dirty="0"/>
              <a:t> </a:t>
            </a:r>
          </a:p>
          <a:p>
            <a:endParaRPr lang="en-US" dirty="0"/>
          </a:p>
          <a:p>
            <a:r>
              <a:rPr lang="en-US" dirty="0"/>
              <a:t> </a:t>
            </a:r>
            <a:endParaRPr lang="en-IE" dirty="0"/>
          </a:p>
        </p:txBody>
      </p:sp>
      <p:sp>
        <p:nvSpPr>
          <p:cNvPr id="7" name="Text Placeholder 2">
            <a:extLst>
              <a:ext uri="{FF2B5EF4-FFF2-40B4-BE49-F238E27FC236}">
                <a16:creationId xmlns:a16="http://schemas.microsoft.com/office/drawing/2014/main" id="{B32E8F3B-14A0-C2BB-F76C-5B9E15CBF2B5}"/>
              </a:ext>
            </a:extLst>
          </p:cNvPr>
          <p:cNvSpPr txBox="1">
            <a:spLocks/>
          </p:cNvSpPr>
          <p:nvPr/>
        </p:nvSpPr>
        <p:spPr>
          <a:xfrm>
            <a:off x="361472" y="2339757"/>
            <a:ext cx="3147041" cy="437879"/>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tabLst>
                <a:tab pos="658813" algn="l"/>
              </a:tabLst>
            </a:pPr>
            <a:r>
              <a:rPr lang="en-US" b="1" i="0" dirty="0">
                <a:solidFill>
                  <a:schemeClr val="bg1"/>
                </a:solidFill>
              </a:rPr>
              <a:t>Type:  </a:t>
            </a:r>
            <a:r>
              <a:rPr lang="en-US" i="0" dirty="0">
                <a:solidFill>
                  <a:schemeClr val="bg1"/>
                </a:solidFill>
              </a:rPr>
              <a:t>Food Waste Reduction</a:t>
            </a:r>
          </a:p>
        </p:txBody>
      </p:sp>
      <p:sp>
        <p:nvSpPr>
          <p:cNvPr id="10" name="Oval 9">
            <a:extLst>
              <a:ext uri="{FF2B5EF4-FFF2-40B4-BE49-F238E27FC236}">
                <a16:creationId xmlns:a16="http://schemas.microsoft.com/office/drawing/2014/main" id="{77AF7ECC-E564-D1D4-3F24-9D96C8E18EAB}"/>
              </a:ext>
            </a:extLst>
          </p:cNvPr>
          <p:cNvSpPr/>
          <p:nvPr/>
        </p:nvSpPr>
        <p:spPr>
          <a:xfrm>
            <a:off x="6617037" y="323168"/>
            <a:ext cx="553791" cy="553791"/>
          </a:xfrm>
          <a:prstGeom prst="ellipse">
            <a:avLst/>
          </a:prstGeom>
          <a:blipFill>
            <a:blip r:embed="rId4"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DAF6161D-A37D-D1CF-528A-CC8BDA61710A}"/>
              </a:ext>
            </a:extLst>
          </p:cNvPr>
          <p:cNvSpPr txBox="1"/>
          <p:nvPr/>
        </p:nvSpPr>
        <p:spPr>
          <a:xfrm>
            <a:off x="4183379" y="7941346"/>
            <a:ext cx="2433657" cy="1323439"/>
          </a:xfrm>
          <a:prstGeom prst="rect">
            <a:avLst/>
          </a:prstGeom>
          <a:noFill/>
        </p:spPr>
        <p:txBody>
          <a:bodyPr wrap="square">
            <a:spAutoFit/>
          </a:bodyPr>
          <a:lstStyle/>
          <a:p>
            <a:pPr algn="ctr"/>
            <a:r>
              <a:rPr lang="en-US" sz="2000" b="1" i="1" dirty="0">
                <a:solidFill>
                  <a:srgbClr val="212529"/>
                </a:solidFill>
                <a:effectLst/>
                <a:latin typeface="Calibri" panose="020F0502020204030204" pitchFamily="34" charset="0"/>
              </a:rPr>
              <a:t>a restaurant where great food goes hand in hand with sustainability</a:t>
            </a:r>
            <a:endParaRPr lang="en-IE" sz="2000" i="1" dirty="0"/>
          </a:p>
        </p:txBody>
      </p:sp>
      <p:grpSp>
        <p:nvGrpSpPr>
          <p:cNvPr id="18" name="Group 17">
            <a:extLst>
              <a:ext uri="{FF2B5EF4-FFF2-40B4-BE49-F238E27FC236}">
                <a16:creationId xmlns:a16="http://schemas.microsoft.com/office/drawing/2014/main" id="{6B26FD03-E6FB-797E-7856-B6AB7E363E16}"/>
              </a:ext>
            </a:extLst>
          </p:cNvPr>
          <p:cNvGrpSpPr/>
          <p:nvPr/>
        </p:nvGrpSpPr>
        <p:grpSpPr>
          <a:xfrm rot="10800000">
            <a:off x="6617036" y="7601231"/>
            <a:ext cx="790943" cy="575820"/>
            <a:chOff x="3400450" y="986392"/>
            <a:chExt cx="1487826" cy="1083162"/>
          </a:xfrm>
        </p:grpSpPr>
        <p:sp>
          <p:nvSpPr>
            <p:cNvPr id="19" name="Freeform 25">
              <a:extLst>
                <a:ext uri="{FF2B5EF4-FFF2-40B4-BE49-F238E27FC236}">
                  <a16:creationId xmlns:a16="http://schemas.microsoft.com/office/drawing/2014/main" id="{C46E1712-56FE-B323-0E35-68FAE44BE6CA}"/>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endParaRPr lang="en-US"/>
            </a:p>
          </p:txBody>
        </p:sp>
        <p:sp>
          <p:nvSpPr>
            <p:cNvPr id="20" name="Freeform 26">
              <a:extLst>
                <a:ext uri="{FF2B5EF4-FFF2-40B4-BE49-F238E27FC236}">
                  <a16:creationId xmlns:a16="http://schemas.microsoft.com/office/drawing/2014/main" id="{4C97700B-0DD9-20B8-29A6-B602FBA29E50}"/>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endParaRPr lang="en-US"/>
            </a:p>
          </p:txBody>
        </p:sp>
      </p:grpSp>
      <p:pic>
        <p:nvPicPr>
          <p:cNvPr id="6149" name="Picture 5">
            <a:hlinkClick r:id="rId5"/>
            <a:extLst>
              <a:ext uri="{FF2B5EF4-FFF2-40B4-BE49-F238E27FC236}">
                <a16:creationId xmlns:a16="http://schemas.microsoft.com/office/drawing/2014/main" id="{E2666BD2-7219-4802-FE85-186F1556EFDF}"/>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388847" y="522985"/>
            <a:ext cx="1069478" cy="1730038"/>
          </a:xfrm>
          <a:prstGeom prst="rect">
            <a:avLst/>
          </a:prstGeom>
          <a:noFill/>
          <a:extLst>
            <a:ext uri="{909E8E84-426E-40DD-AFC4-6F175D3DCCD1}">
              <a14:hiddenFill xmlns:a14="http://schemas.microsoft.com/office/drawing/2010/main">
                <a:solidFill>
                  <a:srgbClr val="FFFFFF"/>
                </a:solidFill>
              </a14:hiddenFill>
            </a:ext>
          </a:extLst>
        </p:spPr>
      </p:pic>
      <p:grpSp>
        <p:nvGrpSpPr>
          <p:cNvPr id="2" name="Graphic 4">
            <a:extLst>
              <a:ext uri="{FF2B5EF4-FFF2-40B4-BE49-F238E27FC236}">
                <a16:creationId xmlns:a16="http://schemas.microsoft.com/office/drawing/2014/main" id="{1831D121-A7C8-1D72-F491-B1CE9B7FC2A8}"/>
              </a:ext>
            </a:extLst>
          </p:cNvPr>
          <p:cNvGrpSpPr/>
          <p:nvPr/>
        </p:nvGrpSpPr>
        <p:grpSpPr>
          <a:xfrm rot="19582332">
            <a:off x="3917754" y="8705892"/>
            <a:ext cx="403667" cy="780438"/>
            <a:chOff x="9129274" y="2719113"/>
            <a:chExt cx="717139" cy="1386497"/>
          </a:xfrm>
          <a:solidFill>
            <a:srgbClr val="000000"/>
          </a:solidFill>
        </p:grpSpPr>
        <p:grpSp>
          <p:nvGrpSpPr>
            <p:cNvPr id="3" name="Graphic 4">
              <a:extLst>
                <a:ext uri="{FF2B5EF4-FFF2-40B4-BE49-F238E27FC236}">
                  <a16:creationId xmlns:a16="http://schemas.microsoft.com/office/drawing/2014/main" id="{9C9E49F2-A5B6-94A3-F696-DBBD4E0CB30E}"/>
                </a:ext>
              </a:extLst>
            </p:cNvPr>
            <p:cNvGrpSpPr/>
            <p:nvPr/>
          </p:nvGrpSpPr>
          <p:grpSpPr>
            <a:xfrm>
              <a:off x="9159507" y="2719113"/>
              <a:ext cx="446280" cy="440141"/>
              <a:chOff x="9159507" y="2719113"/>
              <a:chExt cx="446280" cy="440141"/>
            </a:xfrm>
            <a:grpFill/>
          </p:grpSpPr>
          <p:sp>
            <p:nvSpPr>
              <p:cNvPr id="21" name="Freeform 57">
                <a:extLst>
                  <a:ext uri="{FF2B5EF4-FFF2-40B4-BE49-F238E27FC236}">
                    <a16:creationId xmlns:a16="http://schemas.microsoft.com/office/drawing/2014/main" id="{FD20B0A9-B1C2-D30C-C727-F64C475AC16B}"/>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22" name="Freeform 58">
                <a:extLst>
                  <a:ext uri="{FF2B5EF4-FFF2-40B4-BE49-F238E27FC236}">
                    <a16:creationId xmlns:a16="http://schemas.microsoft.com/office/drawing/2014/main" id="{2E311942-B70A-9B17-1B2E-D90D38F302AD}"/>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5" name="Graphic 4">
              <a:extLst>
                <a:ext uri="{FF2B5EF4-FFF2-40B4-BE49-F238E27FC236}">
                  <a16:creationId xmlns:a16="http://schemas.microsoft.com/office/drawing/2014/main" id="{A6A3D919-8E42-100A-098D-2F7EBFB821AD}"/>
                </a:ext>
              </a:extLst>
            </p:cNvPr>
            <p:cNvGrpSpPr/>
            <p:nvPr/>
          </p:nvGrpSpPr>
          <p:grpSpPr>
            <a:xfrm>
              <a:off x="9129274" y="2893887"/>
              <a:ext cx="717139" cy="1211724"/>
              <a:chOff x="9129274" y="2893887"/>
              <a:chExt cx="717139" cy="1211724"/>
            </a:xfrm>
            <a:grpFill/>
          </p:grpSpPr>
          <p:sp>
            <p:nvSpPr>
              <p:cNvPr id="9" name="Freeform 50">
                <a:extLst>
                  <a:ext uri="{FF2B5EF4-FFF2-40B4-BE49-F238E27FC236}">
                    <a16:creationId xmlns:a16="http://schemas.microsoft.com/office/drawing/2014/main" id="{FE586C89-09A6-0C96-A16B-0381F856C241}"/>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11" name="Freeform 51">
                <a:extLst>
                  <a:ext uri="{FF2B5EF4-FFF2-40B4-BE49-F238E27FC236}">
                    <a16:creationId xmlns:a16="http://schemas.microsoft.com/office/drawing/2014/main" id="{50B61090-AA62-11AA-558F-9CD45402ACAA}"/>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12" name="Freeform 52">
                <a:extLst>
                  <a:ext uri="{FF2B5EF4-FFF2-40B4-BE49-F238E27FC236}">
                    <a16:creationId xmlns:a16="http://schemas.microsoft.com/office/drawing/2014/main" id="{F2FA06B4-DD28-5D97-1599-3BBC2AFD8EB9}"/>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13" name="Freeform 53">
                <a:extLst>
                  <a:ext uri="{FF2B5EF4-FFF2-40B4-BE49-F238E27FC236}">
                    <a16:creationId xmlns:a16="http://schemas.microsoft.com/office/drawing/2014/main" id="{CBD8DCFC-DE50-4F9F-E4B9-500C30A08A25}"/>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14" name="Freeform 54">
                <a:extLst>
                  <a:ext uri="{FF2B5EF4-FFF2-40B4-BE49-F238E27FC236}">
                    <a16:creationId xmlns:a16="http://schemas.microsoft.com/office/drawing/2014/main" id="{026390CA-004E-8AB9-3A69-F2274E44BF92}"/>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15" name="Freeform 55">
                <a:extLst>
                  <a:ext uri="{FF2B5EF4-FFF2-40B4-BE49-F238E27FC236}">
                    <a16:creationId xmlns:a16="http://schemas.microsoft.com/office/drawing/2014/main" id="{8742BD7D-C8D5-7A40-B876-7E380A9AD974}"/>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16" name="Freeform 56">
                <a:extLst>
                  <a:ext uri="{FF2B5EF4-FFF2-40B4-BE49-F238E27FC236}">
                    <a16:creationId xmlns:a16="http://schemas.microsoft.com/office/drawing/2014/main" id="{2575A2AE-292F-8AB6-0DAC-6E81D3F0A98C}"/>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90789957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Picture Placeholder 19" descr="A picture containing text, indoor, shelf, lots&#10;&#10;Description automatically generated">
            <a:extLst>
              <a:ext uri="{FF2B5EF4-FFF2-40B4-BE49-F238E27FC236}">
                <a16:creationId xmlns:a16="http://schemas.microsoft.com/office/drawing/2014/main" id="{6C8F6330-015C-C716-86A8-A6FCF9F0C0D6}"/>
              </a:ext>
            </a:extLst>
          </p:cNvPr>
          <p:cNvPicPr>
            <a:picLocks noGrp="1" noChangeAspect="1"/>
          </p:cNvPicPr>
          <p:nvPr>
            <p:ph type="pic" sz="quarter" idx="44"/>
          </p:nvPr>
        </p:nvPicPr>
        <p:blipFill rotWithShape="1">
          <a:blip r:embed="rId2" cstate="email">
            <a:extLst>
              <a:ext uri="{28A0092B-C50C-407E-A947-70E740481C1C}">
                <a14:useLocalDpi xmlns:a14="http://schemas.microsoft.com/office/drawing/2010/main"/>
              </a:ext>
            </a:extLst>
          </a:blip>
          <a:srcRect/>
          <a:stretch/>
        </p:blipFill>
        <p:spPr>
          <a:xfrm>
            <a:off x="3977692" y="522985"/>
            <a:ext cx="3064955" cy="2751872"/>
          </a:xfrm>
        </p:spPr>
      </p:pic>
      <p:sp>
        <p:nvSpPr>
          <p:cNvPr id="4" name="Slide Number Placeholder 3">
            <a:extLst>
              <a:ext uri="{FF2B5EF4-FFF2-40B4-BE49-F238E27FC236}">
                <a16:creationId xmlns:a16="http://schemas.microsoft.com/office/drawing/2014/main" id="{F0CB9F7C-82D3-AC09-BA6B-FDE00E05E581}"/>
              </a:ext>
            </a:extLst>
          </p:cNvPr>
          <p:cNvSpPr>
            <a:spLocks noGrp="1"/>
          </p:cNvSpPr>
          <p:nvPr>
            <p:ph type="sldNum" sz="quarter" idx="4"/>
          </p:nvPr>
        </p:nvSpPr>
        <p:spPr>
          <a:xfrm>
            <a:off x="6174826" y="10135734"/>
            <a:ext cx="1047264" cy="465822"/>
          </a:xfrm>
        </p:spPr>
        <p:txBody>
          <a:bodyPr/>
          <a:lstStyle/>
          <a:p>
            <a:fld id="{CB2079F2-58AF-ED44-82D7-E04B2F6FD686}" type="slidenum">
              <a:rPr lang="en-US" sz="1100" smtClean="0"/>
              <a:pPr/>
              <a:t>23</a:t>
            </a:fld>
            <a:endParaRPr lang="en-US" sz="1100" dirty="0"/>
          </a:p>
        </p:txBody>
      </p:sp>
      <p:sp>
        <p:nvSpPr>
          <p:cNvPr id="6" name="Text Placeholder 5">
            <a:extLst>
              <a:ext uri="{FF2B5EF4-FFF2-40B4-BE49-F238E27FC236}">
                <a16:creationId xmlns:a16="http://schemas.microsoft.com/office/drawing/2014/main" id="{1BD2F526-2B4D-6671-153E-8419709123D9}"/>
              </a:ext>
            </a:extLst>
          </p:cNvPr>
          <p:cNvSpPr>
            <a:spLocks noGrp="1"/>
          </p:cNvSpPr>
          <p:nvPr>
            <p:ph type="body" sz="quarter" idx="32"/>
          </p:nvPr>
        </p:nvSpPr>
        <p:spPr>
          <a:xfrm>
            <a:off x="339252" y="3433300"/>
            <a:ext cx="6681175" cy="5195432"/>
          </a:xfrm>
        </p:spPr>
        <p:txBody>
          <a:bodyPr/>
          <a:lstStyle/>
          <a:p>
            <a:r>
              <a:rPr lang="en-US"/>
              <a:t>The restaurant cures, pickles, ferments and dries every part possible of the ingredient to </a:t>
            </a:r>
            <a:r>
              <a:rPr lang="en-US" err="1"/>
              <a:t>minimise</a:t>
            </a:r>
            <a:r>
              <a:rPr lang="en-US"/>
              <a:t> any food waste, and those parts that are inedible or cannot be used in any other way, like eggshells, certain vegetable peels, small bones and even paper or cardboard, are composted in an in-house composter. The machine speeds up the composting process and turns the content into fertilizer in 24 hours. That fertilizer is then given back to the farmers - or guests who want some soil for their home plants or to plant their gift card.  </a:t>
            </a:r>
          </a:p>
          <a:p>
            <a:endParaRPr lang="en-US"/>
          </a:p>
          <a:p>
            <a:r>
              <a:rPr lang="en-US"/>
              <a:t>Before putting anything in the composter, the </a:t>
            </a:r>
            <a:r>
              <a:rPr lang="en-US" err="1"/>
              <a:t>employess</a:t>
            </a:r>
            <a:r>
              <a:rPr lang="en-US"/>
              <a:t> weigh the item and then analyse it with waste management software. They input to the system what is thrown away, why and by whom. The generated data is then carefully analyzed and used to improve practices. They don’t want to use the composter as a bin but to learn which items do end up in the compost after all.  </a:t>
            </a:r>
          </a:p>
          <a:p>
            <a:endParaRPr lang="en-US"/>
          </a:p>
          <a:p>
            <a:endParaRPr lang="en-US" sz="1400" b="1"/>
          </a:p>
          <a:p>
            <a:r>
              <a:rPr lang="en-US" sz="1400" b="1"/>
              <a:t>Healthy</a:t>
            </a:r>
            <a:endParaRPr lang="en-US"/>
          </a:p>
          <a:p>
            <a:r>
              <a:rPr lang="en-US"/>
              <a:t>When planning the menus, the chefs at </a:t>
            </a:r>
            <a:r>
              <a:rPr lang="en-US" err="1"/>
              <a:t>Nolla</a:t>
            </a:r>
            <a:r>
              <a:rPr lang="en-US"/>
              <a:t> work in a different way than most restaurants. They work hand-in-hand with local producers as these producers are the ones that will determine the products that are used. They begin by asking them what produce is in season and ripe because they know better than us what is on the fields, and we start the menu planning from there. Serving seasonal food is much better nutritionally.</a:t>
            </a:r>
          </a:p>
          <a:p>
            <a:endParaRPr lang="en-US" sz="1400"/>
          </a:p>
          <a:p>
            <a:r>
              <a:rPr lang="en-US" sz="1400" b="1"/>
              <a:t>Ethical</a:t>
            </a:r>
            <a:endParaRPr lang="en-US" sz="1400"/>
          </a:p>
          <a:p>
            <a:r>
              <a:rPr lang="en-US"/>
              <a:t>The idea and ethos of </a:t>
            </a:r>
            <a:r>
              <a:rPr lang="en-US" err="1"/>
              <a:t>Nolla</a:t>
            </a:r>
            <a:r>
              <a:rPr lang="en-US"/>
              <a:t> were born out of a desire to serve great food without compromising sustainability. The restaurant aims to </a:t>
            </a:r>
            <a:r>
              <a:rPr lang="en-US" err="1"/>
              <a:t>minimise</a:t>
            </a:r>
            <a:r>
              <a:rPr lang="en-US"/>
              <a:t> the amount of waste they produce with everyday actions that follow their sustainable values and waste-free ideology. They don’t just make a difference in their restaurant, but they are sharing their methods and practices with all those whom they collaborate with and therefore are having a wider impact in the entire restaurant sector and are great role models.</a:t>
            </a:r>
          </a:p>
          <a:p>
            <a:r>
              <a:rPr lang="en-US"/>
              <a:t>The </a:t>
            </a:r>
            <a:r>
              <a:rPr lang="en-US" err="1"/>
              <a:t>Nolla</a:t>
            </a:r>
            <a:r>
              <a:rPr lang="en-US"/>
              <a:t> team hopes that in the future people talk about </a:t>
            </a:r>
            <a:r>
              <a:rPr lang="en-US" err="1"/>
              <a:t>Nolla</a:t>
            </a:r>
            <a:r>
              <a:rPr lang="en-US"/>
              <a:t> just as a restaurant. The waste-free practices are there, but hopefully it will become something that is so ordinary that it doesn’t have to be pointed out.  </a:t>
            </a:r>
          </a:p>
          <a:p>
            <a:r>
              <a:rPr lang="en-US" b="1"/>
              <a:t> </a:t>
            </a:r>
            <a:endParaRPr lang="en-US"/>
          </a:p>
          <a:p>
            <a:pPr>
              <a:lnSpc>
                <a:spcPct val="100000"/>
              </a:lnSpc>
            </a:pPr>
            <a:endParaRPr lang="en-US" sz="1200">
              <a:solidFill>
                <a:schemeClr val="tx1"/>
              </a:solidFill>
              <a:ea typeface="Calibri" panose="020F0502020204030204" pitchFamily="34" charset="0"/>
            </a:endParaRPr>
          </a:p>
          <a:p>
            <a:pPr algn="just" rtl="0" fontAlgn="base">
              <a:lnSpc>
                <a:spcPct val="100000"/>
              </a:lnSpc>
            </a:pPr>
            <a:r>
              <a:rPr lang="en-US" sz="1200" b="0" i="0">
                <a:solidFill>
                  <a:schemeClr val="tx1"/>
                </a:solidFill>
                <a:effectLst/>
                <a:ea typeface="Calibri" panose="020F0502020204030204" pitchFamily="34" charset="0"/>
              </a:rPr>
              <a:t> </a:t>
            </a:r>
          </a:p>
          <a:p>
            <a:pPr>
              <a:lnSpc>
                <a:spcPct val="80000"/>
              </a:lnSpc>
            </a:pPr>
            <a:endParaRPr lang="en-US"/>
          </a:p>
          <a:p>
            <a:endParaRPr lang="en-US"/>
          </a:p>
          <a:p>
            <a:r>
              <a:rPr lang="en-US"/>
              <a:t> </a:t>
            </a:r>
          </a:p>
          <a:p>
            <a:endParaRPr lang="en-US"/>
          </a:p>
          <a:p>
            <a:r>
              <a:rPr lang="en-US"/>
              <a:t> </a:t>
            </a:r>
            <a:endParaRPr lang="en-IE"/>
          </a:p>
        </p:txBody>
      </p:sp>
      <p:sp>
        <p:nvSpPr>
          <p:cNvPr id="7" name="Text Placeholder 2">
            <a:extLst>
              <a:ext uri="{FF2B5EF4-FFF2-40B4-BE49-F238E27FC236}">
                <a16:creationId xmlns:a16="http://schemas.microsoft.com/office/drawing/2014/main" id="{B32E8F3B-14A0-C2BB-F76C-5B9E15CBF2B5}"/>
              </a:ext>
            </a:extLst>
          </p:cNvPr>
          <p:cNvSpPr txBox="1">
            <a:spLocks/>
          </p:cNvSpPr>
          <p:nvPr/>
        </p:nvSpPr>
        <p:spPr>
          <a:xfrm>
            <a:off x="361472" y="2339757"/>
            <a:ext cx="3147041" cy="437879"/>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tabLst>
                <a:tab pos="658813" algn="l"/>
              </a:tabLst>
            </a:pPr>
            <a:r>
              <a:rPr lang="en-US" b="1" i="0" dirty="0">
                <a:solidFill>
                  <a:schemeClr val="bg1"/>
                </a:solidFill>
              </a:rPr>
              <a:t>Type: 	</a:t>
            </a:r>
            <a:r>
              <a:rPr lang="en-US" i="0" dirty="0">
                <a:solidFill>
                  <a:schemeClr val="bg1"/>
                </a:solidFill>
              </a:rPr>
              <a:t> Food Waste Reduction</a:t>
            </a:r>
          </a:p>
        </p:txBody>
      </p:sp>
      <p:sp>
        <p:nvSpPr>
          <p:cNvPr id="10" name="Oval 9">
            <a:extLst>
              <a:ext uri="{FF2B5EF4-FFF2-40B4-BE49-F238E27FC236}">
                <a16:creationId xmlns:a16="http://schemas.microsoft.com/office/drawing/2014/main" id="{77AF7ECC-E564-D1D4-3F24-9D96C8E18EAB}"/>
              </a:ext>
            </a:extLst>
          </p:cNvPr>
          <p:cNvSpPr/>
          <p:nvPr/>
        </p:nvSpPr>
        <p:spPr>
          <a:xfrm>
            <a:off x="6617037" y="323168"/>
            <a:ext cx="553791" cy="553791"/>
          </a:xfrm>
          <a:prstGeom prst="ellipse">
            <a:avLst/>
          </a:prstGeom>
          <a:blipFill>
            <a:blip r:embed="rId3"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6">
            <a:hlinkClick r:id="rId4"/>
            <a:extLst>
              <a:ext uri="{FF2B5EF4-FFF2-40B4-BE49-F238E27FC236}">
                <a16:creationId xmlns:a16="http://schemas.microsoft.com/office/drawing/2014/main" id="{043B4FAA-50A1-66B4-74CA-B3521ABC8C17}"/>
              </a:ext>
            </a:extLst>
          </p:cNvPr>
          <p:cNvSpPr>
            <a:spLocks noChangeAspect="1"/>
          </p:cNvSpPr>
          <p:nvPr/>
        </p:nvSpPr>
        <p:spPr bwMode="auto">
          <a:xfrm>
            <a:off x="1102568" y="9654497"/>
            <a:ext cx="127598" cy="225687"/>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ID"/>
          </a:p>
        </p:txBody>
      </p:sp>
      <p:pic>
        <p:nvPicPr>
          <p:cNvPr id="19" name="Graphic 18" descr="World outline">
            <a:hlinkClick r:id="rId5"/>
            <a:extLst>
              <a:ext uri="{FF2B5EF4-FFF2-40B4-BE49-F238E27FC236}">
                <a16:creationId xmlns:a16="http://schemas.microsoft.com/office/drawing/2014/main" id="{B016F58C-8E0E-F821-62DC-63EB87494A15}"/>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629608" y="9632163"/>
            <a:ext cx="279668" cy="279668"/>
          </a:xfrm>
          <a:prstGeom prst="rect">
            <a:avLst/>
          </a:prstGeom>
        </p:spPr>
      </p:pic>
      <p:pic>
        <p:nvPicPr>
          <p:cNvPr id="5" name="Picture 5">
            <a:hlinkClick r:id="rId5"/>
            <a:extLst>
              <a:ext uri="{FF2B5EF4-FFF2-40B4-BE49-F238E27FC236}">
                <a16:creationId xmlns:a16="http://schemas.microsoft.com/office/drawing/2014/main" id="{5FB9752C-BFB0-8B20-648F-DF9113EE0F20}"/>
              </a:ext>
            </a:extLst>
          </p:cNvPr>
          <p:cNvPicPr>
            <a:picLocks noChangeAspect="1" noChangeArrowheads="1"/>
          </p:cNvPicPr>
          <p:nvPr/>
        </p:nvPicPr>
        <p:blipFill>
          <a:blip r:embed="rId8" cstate="email">
            <a:extLst>
              <a:ext uri="{28A0092B-C50C-407E-A947-70E740481C1C}">
                <a14:useLocalDpi xmlns:a14="http://schemas.microsoft.com/office/drawing/2010/main"/>
              </a:ext>
            </a:extLst>
          </a:blip>
          <a:srcRect/>
          <a:stretch>
            <a:fillRect/>
          </a:stretch>
        </p:blipFill>
        <p:spPr bwMode="auto">
          <a:xfrm>
            <a:off x="388847" y="522985"/>
            <a:ext cx="1069478" cy="1730038"/>
          </a:xfrm>
          <a:prstGeom prst="rect">
            <a:avLst/>
          </a:prstGeom>
          <a:noFill/>
          <a:extLst>
            <a:ext uri="{909E8E84-426E-40DD-AFC4-6F175D3DCCD1}">
              <a14:hiddenFill xmlns:a14="http://schemas.microsoft.com/office/drawing/2010/main">
                <a:solidFill>
                  <a:srgbClr val="FFFFFF"/>
                </a:solidFill>
              </a14:hiddenFill>
            </a:ext>
          </a:extLst>
        </p:spPr>
      </p:pic>
      <p:sp>
        <p:nvSpPr>
          <p:cNvPr id="22" name="TextBox 21">
            <a:extLst>
              <a:ext uri="{FF2B5EF4-FFF2-40B4-BE49-F238E27FC236}">
                <a16:creationId xmlns:a16="http://schemas.microsoft.com/office/drawing/2014/main" id="{5CF6F172-D4D0-344B-7DDF-B209E475D509}"/>
              </a:ext>
            </a:extLst>
          </p:cNvPr>
          <p:cNvSpPr txBox="1"/>
          <p:nvPr/>
        </p:nvSpPr>
        <p:spPr>
          <a:xfrm>
            <a:off x="4033704" y="6527611"/>
            <a:ext cx="2952930" cy="1631216"/>
          </a:xfrm>
          <a:prstGeom prst="rect">
            <a:avLst/>
          </a:prstGeom>
          <a:noFill/>
        </p:spPr>
        <p:txBody>
          <a:bodyPr wrap="square">
            <a:spAutoFit/>
          </a:bodyPr>
          <a:lstStyle/>
          <a:p>
            <a:pPr algn="ctr"/>
            <a:r>
              <a:rPr lang="en-US" sz="2000" b="0" i="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We love to collaborate with like-minded people who share our values and are inspired to work for a more sustainable future.</a:t>
            </a:r>
            <a:endParaRPr lang="en-IE" sz="2000" i="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endParaRPr>
          </a:p>
        </p:txBody>
      </p:sp>
      <p:grpSp>
        <p:nvGrpSpPr>
          <p:cNvPr id="23" name="Group 22">
            <a:extLst>
              <a:ext uri="{FF2B5EF4-FFF2-40B4-BE49-F238E27FC236}">
                <a16:creationId xmlns:a16="http://schemas.microsoft.com/office/drawing/2014/main" id="{A443E154-5911-8EA5-0007-7775A1D87462}"/>
              </a:ext>
            </a:extLst>
          </p:cNvPr>
          <p:cNvGrpSpPr/>
          <p:nvPr/>
        </p:nvGrpSpPr>
        <p:grpSpPr>
          <a:xfrm>
            <a:off x="3702059" y="6086940"/>
            <a:ext cx="913167" cy="470774"/>
            <a:chOff x="3400450" y="986392"/>
            <a:chExt cx="1487826" cy="1083162"/>
          </a:xfrm>
        </p:grpSpPr>
        <p:sp>
          <p:nvSpPr>
            <p:cNvPr id="24" name="Freeform 25">
              <a:extLst>
                <a:ext uri="{FF2B5EF4-FFF2-40B4-BE49-F238E27FC236}">
                  <a16:creationId xmlns:a16="http://schemas.microsoft.com/office/drawing/2014/main" id="{703B4135-1B28-FDB0-B612-EA44074C4362}"/>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0A1C2"/>
            </a:solidFill>
            <a:ln w="8971" cap="flat">
              <a:noFill/>
              <a:prstDash val="solid"/>
              <a:miter/>
            </a:ln>
          </p:spPr>
          <p:txBody>
            <a:bodyPr rtlCol="0" anchor="ctr"/>
            <a:lstStyle/>
            <a:p>
              <a:endParaRPr lang="en-US"/>
            </a:p>
          </p:txBody>
        </p:sp>
        <p:sp>
          <p:nvSpPr>
            <p:cNvPr id="25" name="Freeform 27">
              <a:extLst>
                <a:ext uri="{FF2B5EF4-FFF2-40B4-BE49-F238E27FC236}">
                  <a16:creationId xmlns:a16="http://schemas.microsoft.com/office/drawing/2014/main" id="{1B00DA30-389A-A70B-8EC5-F751108F24DB}"/>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endParaRPr lang="en-US"/>
            </a:p>
          </p:txBody>
        </p:sp>
      </p:grpSp>
      <p:pic>
        <p:nvPicPr>
          <p:cNvPr id="27" name="Picture 26">
            <a:extLst>
              <a:ext uri="{FF2B5EF4-FFF2-40B4-BE49-F238E27FC236}">
                <a16:creationId xmlns:a16="http://schemas.microsoft.com/office/drawing/2014/main" id="{ACBB3985-82CE-AE57-C6F6-C9E7B08BC231}"/>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2968104" y="8328158"/>
            <a:ext cx="4187825" cy="1439182"/>
          </a:xfrm>
          <a:prstGeom prst="rect">
            <a:avLst/>
          </a:prstGeom>
        </p:spPr>
      </p:pic>
      <p:grpSp>
        <p:nvGrpSpPr>
          <p:cNvPr id="2" name="Graphic 2">
            <a:extLst>
              <a:ext uri="{FF2B5EF4-FFF2-40B4-BE49-F238E27FC236}">
                <a16:creationId xmlns:a16="http://schemas.microsoft.com/office/drawing/2014/main" id="{5B1741B3-EB67-CCCF-4721-BAF0E7018DB6}"/>
              </a:ext>
            </a:extLst>
          </p:cNvPr>
          <p:cNvGrpSpPr/>
          <p:nvPr/>
        </p:nvGrpSpPr>
        <p:grpSpPr>
          <a:xfrm>
            <a:off x="1423003" y="9654497"/>
            <a:ext cx="221553" cy="222458"/>
            <a:chOff x="1473222" y="5236455"/>
            <a:chExt cx="440760" cy="442561"/>
          </a:xfrm>
          <a:solidFill>
            <a:srgbClr val="000000"/>
          </a:solidFill>
        </p:grpSpPr>
        <p:sp>
          <p:nvSpPr>
            <p:cNvPr id="3" name="Freeform 8">
              <a:extLst>
                <a:ext uri="{FF2B5EF4-FFF2-40B4-BE49-F238E27FC236}">
                  <a16:creationId xmlns:a16="http://schemas.microsoft.com/office/drawing/2014/main" id="{C9FC7F92-530A-5D50-49E3-3E74C9A64908}"/>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 name="Freeform 9">
              <a:hlinkClick r:id="rId10"/>
              <a:extLst>
                <a:ext uri="{FF2B5EF4-FFF2-40B4-BE49-F238E27FC236}">
                  <a16:creationId xmlns:a16="http://schemas.microsoft.com/office/drawing/2014/main" id="{08EFED84-C006-1C70-6FD8-7B20F0080FD9}"/>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 name="Freeform 10">
              <a:extLst>
                <a:ext uri="{FF2B5EF4-FFF2-40B4-BE49-F238E27FC236}">
                  <a16:creationId xmlns:a16="http://schemas.microsoft.com/office/drawing/2014/main" id="{62957C83-6192-606A-B67A-4B4EA5BA8B1E}"/>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11" name="Graphic 4">
            <a:extLst>
              <a:ext uri="{FF2B5EF4-FFF2-40B4-BE49-F238E27FC236}">
                <a16:creationId xmlns:a16="http://schemas.microsoft.com/office/drawing/2014/main" id="{57F532C4-CAD2-124C-15A9-AA8FCA8025E2}"/>
              </a:ext>
            </a:extLst>
          </p:cNvPr>
          <p:cNvGrpSpPr/>
          <p:nvPr/>
        </p:nvGrpSpPr>
        <p:grpSpPr>
          <a:xfrm rot="19582332">
            <a:off x="2703002" y="9609497"/>
            <a:ext cx="403667" cy="780438"/>
            <a:chOff x="9129274" y="2719113"/>
            <a:chExt cx="717139" cy="1386497"/>
          </a:xfrm>
          <a:solidFill>
            <a:srgbClr val="000000"/>
          </a:solidFill>
        </p:grpSpPr>
        <p:grpSp>
          <p:nvGrpSpPr>
            <p:cNvPr id="12" name="Graphic 4">
              <a:extLst>
                <a:ext uri="{FF2B5EF4-FFF2-40B4-BE49-F238E27FC236}">
                  <a16:creationId xmlns:a16="http://schemas.microsoft.com/office/drawing/2014/main" id="{47A99BEE-E100-68BA-8EB3-2603F2193711}"/>
                </a:ext>
              </a:extLst>
            </p:cNvPr>
            <p:cNvGrpSpPr/>
            <p:nvPr/>
          </p:nvGrpSpPr>
          <p:grpSpPr>
            <a:xfrm>
              <a:off x="9159507" y="2719113"/>
              <a:ext cx="446280" cy="440141"/>
              <a:chOff x="9159507" y="2719113"/>
              <a:chExt cx="446280" cy="440141"/>
            </a:xfrm>
            <a:grpFill/>
          </p:grpSpPr>
          <p:sp>
            <p:nvSpPr>
              <p:cNvPr id="29" name="Freeform 57">
                <a:extLst>
                  <a:ext uri="{FF2B5EF4-FFF2-40B4-BE49-F238E27FC236}">
                    <a16:creationId xmlns:a16="http://schemas.microsoft.com/office/drawing/2014/main" id="{21D95D48-DFD4-309B-7DA6-1047F07C7FEF}"/>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30" name="Freeform 58">
                <a:extLst>
                  <a:ext uri="{FF2B5EF4-FFF2-40B4-BE49-F238E27FC236}">
                    <a16:creationId xmlns:a16="http://schemas.microsoft.com/office/drawing/2014/main" id="{AE0AF6FB-07DF-D0DF-3E00-D57DAB561F90}"/>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13" name="Graphic 4">
              <a:extLst>
                <a:ext uri="{FF2B5EF4-FFF2-40B4-BE49-F238E27FC236}">
                  <a16:creationId xmlns:a16="http://schemas.microsoft.com/office/drawing/2014/main" id="{25123A19-602E-5620-D341-A812D6860888}"/>
                </a:ext>
              </a:extLst>
            </p:cNvPr>
            <p:cNvGrpSpPr/>
            <p:nvPr/>
          </p:nvGrpSpPr>
          <p:grpSpPr>
            <a:xfrm>
              <a:off x="9129274" y="2893887"/>
              <a:ext cx="717139" cy="1211724"/>
              <a:chOff x="9129274" y="2893887"/>
              <a:chExt cx="717139" cy="1211724"/>
            </a:xfrm>
            <a:grpFill/>
          </p:grpSpPr>
          <p:sp>
            <p:nvSpPr>
              <p:cNvPr id="15" name="Freeform 50">
                <a:extLst>
                  <a:ext uri="{FF2B5EF4-FFF2-40B4-BE49-F238E27FC236}">
                    <a16:creationId xmlns:a16="http://schemas.microsoft.com/office/drawing/2014/main" id="{863D6A92-50A4-B8BD-42B9-C3E4214C0E30}"/>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16" name="Freeform 51">
                <a:extLst>
                  <a:ext uri="{FF2B5EF4-FFF2-40B4-BE49-F238E27FC236}">
                    <a16:creationId xmlns:a16="http://schemas.microsoft.com/office/drawing/2014/main" id="{9E05C4EF-01BC-1590-A6B2-504FE9F6A31F}"/>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17" name="Freeform 52">
                <a:extLst>
                  <a:ext uri="{FF2B5EF4-FFF2-40B4-BE49-F238E27FC236}">
                    <a16:creationId xmlns:a16="http://schemas.microsoft.com/office/drawing/2014/main" id="{9998FB95-9D9E-8D2C-FE80-5D3F2FC823BE}"/>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18" name="Freeform 53">
                <a:extLst>
                  <a:ext uri="{FF2B5EF4-FFF2-40B4-BE49-F238E27FC236}">
                    <a16:creationId xmlns:a16="http://schemas.microsoft.com/office/drawing/2014/main" id="{5CDA9F0E-95CE-8FBC-C493-AD512D66B25D}"/>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21" name="Freeform 54">
                <a:extLst>
                  <a:ext uri="{FF2B5EF4-FFF2-40B4-BE49-F238E27FC236}">
                    <a16:creationId xmlns:a16="http://schemas.microsoft.com/office/drawing/2014/main" id="{86B67FE4-E508-0CCB-B987-1FAF76E48846}"/>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26" name="Freeform 55">
                <a:extLst>
                  <a:ext uri="{FF2B5EF4-FFF2-40B4-BE49-F238E27FC236}">
                    <a16:creationId xmlns:a16="http://schemas.microsoft.com/office/drawing/2014/main" id="{B3155769-ABC8-7C5F-36E2-231871C152FD}"/>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28" name="Freeform 56">
                <a:extLst>
                  <a:ext uri="{FF2B5EF4-FFF2-40B4-BE49-F238E27FC236}">
                    <a16:creationId xmlns:a16="http://schemas.microsoft.com/office/drawing/2014/main" id="{B27382BD-6A57-5E8B-6A8F-45E803721A77}"/>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89901007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Placeholder 2">
            <a:extLst>
              <a:ext uri="{FF2B5EF4-FFF2-40B4-BE49-F238E27FC236}">
                <a16:creationId xmlns:a16="http://schemas.microsoft.com/office/drawing/2014/main" id="{FB1870D7-F118-310A-7D1C-2A4DE6EDA133}"/>
              </a:ext>
            </a:extLst>
          </p:cNvPr>
          <p:cNvSpPr>
            <a:spLocks noGrp="1"/>
          </p:cNvSpPr>
          <p:nvPr>
            <p:ph type="body" sz="quarter" idx="33"/>
          </p:nvPr>
        </p:nvSpPr>
        <p:spPr>
          <a:xfrm>
            <a:off x="361472" y="2339757"/>
            <a:ext cx="3220511" cy="651637"/>
          </a:xfrm>
          <a:solidFill>
            <a:srgbClr val="F1A0C2"/>
          </a:solidFill>
        </p:spPr>
        <p:txBody>
          <a:bodyPr anchor="ctr"/>
          <a:lstStyle/>
          <a:p>
            <a:r>
              <a:rPr lang="en-US" b="1" i="0">
                <a:solidFill>
                  <a:schemeClr val="bg1"/>
                </a:solidFill>
              </a:rPr>
              <a:t>Type: </a:t>
            </a:r>
            <a:r>
              <a:rPr lang="en-US" i="0">
                <a:solidFill>
                  <a:schemeClr val="bg1"/>
                </a:solidFill>
              </a:rPr>
              <a:t>Food Waste Reduction</a:t>
            </a:r>
          </a:p>
        </p:txBody>
      </p:sp>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372758" y="3349200"/>
            <a:ext cx="6814158" cy="6034829"/>
          </a:xfrm>
        </p:spPr>
        <p:txBody>
          <a:bodyPr/>
          <a:lstStyle/>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About  </a:t>
            </a:r>
            <a:r>
              <a:rPr kumimoji="0" lang="en-US" sz="12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Paloma Group Hotels belong to Diana Travel. Diana Travel, established in 1977, moved its company headquarters to Antalya in 1998 as a result of the rapid development of tourism in the Antalya region. The company's head office is in Antalya, and they have 9  four and five-star hotels/resorts located around Turkey.</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r>
              <a:rPr lang="en-US" sz="1400" b="1" dirty="0">
                <a:solidFill>
                  <a:schemeClr val="tx1"/>
                </a:solidFill>
              </a:rPr>
              <a:t>Why it is a good practice?  </a:t>
            </a:r>
          </a:p>
          <a:p>
            <a:r>
              <a:rPr lang="en-US" dirty="0">
                <a:solidFill>
                  <a:schemeClr val="tx1"/>
                </a:solidFill>
              </a:rPr>
              <a:t>Paloma Hotels is an environmentally friendly company that values its staff, works for the protection of natural life, supports the local people, aims to create job opportunities for students and contributes to sustainable tourism.</a:t>
            </a:r>
          </a:p>
          <a:p>
            <a:r>
              <a:rPr lang="en-US" dirty="0">
                <a:solidFill>
                  <a:schemeClr val="tx1"/>
                </a:solidFill>
              </a:rPr>
              <a:t>The Paloma Group aim to reduce the use of natural resources with the measures which they take within the scope of sustainable tourism principles, and they carry on operations to minimize and eliminate the soil, water and air damages. They care about local products and support local suppliers. They carry various actions for the employment and education of local people.</a:t>
            </a:r>
          </a:p>
          <a:p>
            <a:endParaRPr lang="en-US" dirty="0">
              <a:solidFill>
                <a:schemeClr val="tx1"/>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Sustainable</a:t>
            </a:r>
            <a:endParaRPr kumimoji="0" lang="en-US" sz="12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r>
              <a:rPr lang="en-US" dirty="0">
                <a:solidFill>
                  <a:schemeClr val="tx1"/>
                </a:solidFill>
              </a:rPr>
              <a:t>With the environmental management system they have established within their hotel, it is aimed to bring under control the amount of food waste produced. Recently, in conjunction with Unilever Food solutions, the Paloma group recorded a 10% reduction in their food waste </a:t>
            </a:r>
            <a:r>
              <a:rPr lang="en-US" dirty="0" err="1">
                <a:solidFill>
                  <a:schemeClr val="tx1"/>
                </a:solidFill>
              </a:rPr>
              <a:t>theough</a:t>
            </a:r>
            <a:r>
              <a:rPr lang="en-US" dirty="0">
                <a:solidFill>
                  <a:schemeClr val="tx1"/>
                </a:solidFill>
              </a:rPr>
              <a:t> the “Let’s Prevent Food Waste” project for sustainable cuisine. They have started measurements of food waste from kitchen production areas, open buffets, and purchasing and stocking. Waste management training was </a:t>
            </a:r>
            <a:r>
              <a:rPr lang="en-US" dirty="0" err="1">
                <a:solidFill>
                  <a:schemeClr val="tx1"/>
                </a:solidFill>
              </a:rPr>
              <a:t>organised</a:t>
            </a:r>
            <a:r>
              <a:rPr lang="en-US" dirty="0">
                <a:solidFill>
                  <a:schemeClr val="tx1"/>
                </a:solidFill>
              </a:rPr>
              <a:t> for general managers, food and beverage managers, kitchen chefs and kitchen coordinators of Paloma group hotels. </a:t>
            </a:r>
          </a:p>
          <a:p>
            <a:endParaRPr lang="en-US" dirty="0">
              <a:solidFill>
                <a:schemeClr val="tx1"/>
              </a:solidFill>
            </a:endParaRPr>
          </a:p>
          <a:p>
            <a:r>
              <a:rPr lang="en-US" dirty="0">
                <a:solidFill>
                  <a:schemeClr val="tx1"/>
                </a:solidFill>
              </a:rPr>
              <a:t>According to the preliminary results of Paloma Hotels waste measurements, there was a daily reduction of </a:t>
            </a:r>
          </a:p>
          <a:p>
            <a:endParaRPr lang="en-US" dirty="0">
              <a:solidFill>
                <a:schemeClr val="tx1"/>
              </a:solidFill>
            </a:endParaRPr>
          </a:p>
          <a:p>
            <a:r>
              <a:rPr lang="en-US" dirty="0">
                <a:solidFill>
                  <a:schemeClr val="tx1"/>
                </a:solidFill>
              </a:rPr>
              <a:t>approximately 10-12% waste returned from the plate at the group hotels of The Paloma Oceana Resort Hotel Renaissance Antalya Beach Resort &amp; SPA and </a:t>
            </a:r>
            <a:r>
              <a:rPr lang="en-US" dirty="0" err="1">
                <a:solidFill>
                  <a:schemeClr val="tx1"/>
                </a:solidFill>
              </a:rPr>
              <a:t>Sentido</a:t>
            </a:r>
            <a:r>
              <a:rPr lang="en-US" dirty="0">
                <a:solidFill>
                  <a:schemeClr val="tx1"/>
                </a:solidFill>
              </a:rPr>
              <a:t> </a:t>
            </a:r>
            <a:r>
              <a:rPr lang="en-US" dirty="0" err="1">
                <a:solidFill>
                  <a:schemeClr val="tx1"/>
                </a:solidFill>
              </a:rPr>
              <a:t>Perissia</a:t>
            </a:r>
            <a:r>
              <a:rPr lang="en-US" dirty="0">
                <a:solidFill>
                  <a:schemeClr val="tx1"/>
                </a:solidFill>
              </a:rPr>
              <a:t> Hotel. The consumption preferences of the guests started to change as a result of these efforts.</a:t>
            </a:r>
          </a:p>
          <a:p>
            <a:endParaRPr lang="en-US" dirty="0">
              <a:solidFill>
                <a:schemeClr val="tx1"/>
              </a:solidFill>
            </a:endParaRPr>
          </a:p>
          <a:p>
            <a:r>
              <a:rPr lang="en-US" dirty="0">
                <a:solidFill>
                  <a:schemeClr val="tx1"/>
                </a:solidFill>
              </a:rPr>
              <a:t>Today, hotel guests usually prefer more minimal dishes from the open buffet instead of mixed side dishes. With regular waste management and separation of organic waste from other wastes, Paloma Group started to cooperate with animal shelters to repurpose food waste. Plastic garbage bags were saved as the waste returned from the kitchen was reduced and the plates were measured and collected in a single container. The daily consumption of garbage bags per hotel decreased by approximately 40-50 pieces. Reducing the consumption of garbage bags will save the group financially at the level of approximately 25,000 - 30,000 TL (1700 – 2000 Euro) throughout the year. </a:t>
            </a:r>
          </a:p>
          <a:p>
            <a:endParaRPr lang="en-US" dirty="0">
              <a:solidFill>
                <a:schemeClr val="tx1"/>
              </a:solidFill>
            </a:endParaRPr>
          </a:p>
          <a:p>
            <a:r>
              <a:rPr lang="en-US" dirty="0">
                <a:solidFill>
                  <a:schemeClr val="tx1"/>
                </a:solidFill>
                <a:hlinkClick r:id="rId2">
                  <a:extLst>
                    <a:ext uri="{A12FA001-AC4F-418D-AE19-62706E023703}">
                      <ahyp:hlinkClr xmlns:ahyp="http://schemas.microsoft.com/office/drawing/2018/hyperlinkcolor" val="tx"/>
                    </a:ext>
                  </a:extLst>
                </a:hlinkClick>
              </a:rPr>
              <a:t>A big step to prevent food waste from Unilever Food Solutions – Hotel Restaurant Magazine</a:t>
            </a:r>
            <a:endParaRPr lang="en-US" dirty="0">
              <a:solidFill>
                <a:schemeClr val="tx1"/>
              </a:solidFill>
            </a:endParaRPr>
          </a:p>
          <a:p>
            <a:endParaRPr lang="en-US" dirty="0">
              <a:solidFill>
                <a:schemeClr val="tx1"/>
              </a:solidFill>
            </a:endParaRPr>
          </a:p>
          <a:p>
            <a:r>
              <a:rPr lang="en-IE" dirty="0">
                <a:solidFill>
                  <a:schemeClr val="tx1"/>
                </a:solidFill>
                <a:hlinkClick r:id="rId3">
                  <a:extLst>
                    <a:ext uri="{A12FA001-AC4F-418D-AE19-62706E023703}">
                      <ahyp:hlinkClr xmlns:ahyp="http://schemas.microsoft.com/office/drawing/2018/hyperlinkcolor" val="tx"/>
                    </a:ext>
                  </a:extLst>
                </a:hlinkClick>
              </a:rPr>
              <a:t>| About Us Diana Travel</a:t>
            </a:r>
            <a:endParaRPr lang="en-US" dirty="0">
              <a:solidFill>
                <a:schemeClr val="tx1"/>
              </a:solidFill>
            </a:endParaRPr>
          </a:p>
        </p:txBody>
      </p:sp>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CB2079F2-58AF-ED44-82D7-E04B2F6FD686}" type="slidenum">
              <a:rPr lang="en-US" sz="1100" smtClean="0"/>
              <a:pPr/>
              <a:t>24</a:t>
            </a:fld>
            <a:endParaRPr lang="en-US" sz="1100"/>
          </a:p>
        </p:txBody>
      </p:sp>
      <p:pic>
        <p:nvPicPr>
          <p:cNvPr id="14338" name="Picture 2" descr="Oğuz Özay Tanıtım">
            <a:hlinkClick r:id="rId4"/>
            <a:extLst>
              <a:ext uri="{FF2B5EF4-FFF2-40B4-BE49-F238E27FC236}">
                <a16:creationId xmlns:a16="http://schemas.microsoft.com/office/drawing/2014/main" id="{07A355D6-057B-1823-9003-1BCC883748BD}"/>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372758" y="552974"/>
            <a:ext cx="2433516" cy="1418590"/>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Placeholder 22">
            <a:extLst>
              <a:ext uri="{FF2B5EF4-FFF2-40B4-BE49-F238E27FC236}">
                <a16:creationId xmlns:a16="http://schemas.microsoft.com/office/drawing/2014/main" id="{020464AC-526A-4156-3B3E-4FE185EAAD07}"/>
              </a:ext>
            </a:extLst>
          </p:cNvPr>
          <p:cNvPicPr>
            <a:picLocks noGrp="1" noChangeAspect="1"/>
          </p:cNvPicPr>
          <p:nvPr>
            <p:ph type="pic" sz="quarter" idx="44"/>
          </p:nvPr>
        </p:nvPicPr>
        <p:blipFill>
          <a:blip r:embed="rId6" cstate="email">
            <a:extLst>
              <a:ext uri="{28A0092B-C50C-407E-A947-70E740481C1C}">
                <a14:useLocalDpi xmlns:a14="http://schemas.microsoft.com/office/drawing/2010/main"/>
              </a:ext>
            </a:extLst>
          </a:blip>
          <a:srcRect/>
          <a:stretch>
            <a:fillRect/>
          </a:stretch>
        </p:blipFill>
        <p:spPr/>
      </p:pic>
      <p:pic>
        <p:nvPicPr>
          <p:cNvPr id="21" name="Picture 20">
            <a:extLst>
              <a:ext uri="{FF2B5EF4-FFF2-40B4-BE49-F238E27FC236}">
                <a16:creationId xmlns:a16="http://schemas.microsoft.com/office/drawing/2014/main" id="{9B08E5AA-B630-94E9-A298-17C25E2575A3}"/>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979940" y="7285839"/>
            <a:ext cx="3060457" cy="2749534"/>
          </a:xfrm>
          <a:prstGeom prst="rect">
            <a:avLst/>
          </a:prstGeom>
        </p:spPr>
      </p:pic>
      <p:grpSp>
        <p:nvGrpSpPr>
          <p:cNvPr id="2" name="Graphic 2">
            <a:extLst>
              <a:ext uri="{FF2B5EF4-FFF2-40B4-BE49-F238E27FC236}">
                <a16:creationId xmlns:a16="http://schemas.microsoft.com/office/drawing/2014/main" id="{6DE6BB7C-482F-6D25-1083-1A29443FFA95}"/>
              </a:ext>
            </a:extLst>
          </p:cNvPr>
          <p:cNvGrpSpPr>
            <a:grpSpLocks noChangeAspect="1"/>
          </p:cNvGrpSpPr>
          <p:nvPr/>
        </p:nvGrpSpPr>
        <p:grpSpPr>
          <a:xfrm>
            <a:off x="6555507" y="273974"/>
            <a:ext cx="558048" cy="558000"/>
            <a:chOff x="4094891" y="4680533"/>
            <a:chExt cx="381887" cy="381854"/>
          </a:xfrm>
        </p:grpSpPr>
        <p:sp>
          <p:nvSpPr>
            <p:cNvPr id="3" name="Freeform 4">
              <a:extLst>
                <a:ext uri="{FF2B5EF4-FFF2-40B4-BE49-F238E27FC236}">
                  <a16:creationId xmlns:a16="http://schemas.microsoft.com/office/drawing/2014/main" id="{9ECCC369-5417-270F-B4CA-32D437A94E2F}"/>
                </a:ext>
              </a:extLst>
            </p:cNvPr>
            <p:cNvSpPr/>
            <p:nvPr/>
          </p:nvSpPr>
          <p:spPr>
            <a:xfrm>
              <a:off x="4094891" y="4680533"/>
              <a:ext cx="381887" cy="381854"/>
            </a:xfrm>
            <a:custGeom>
              <a:avLst/>
              <a:gdLst>
                <a:gd name="connsiteX0" fmla="*/ 5758 w 381887"/>
                <a:gd name="connsiteY0" fmla="*/ 144768 h 381854"/>
                <a:gd name="connsiteX1" fmla="*/ 237086 w 381887"/>
                <a:gd name="connsiteY1" fmla="*/ 5813 h 381854"/>
                <a:gd name="connsiteX2" fmla="*/ 376073 w 381887"/>
                <a:gd name="connsiteY2" fmla="*/ 237087 h 381854"/>
                <a:gd name="connsiteX3" fmla="*/ 144745 w 381887"/>
                <a:gd name="connsiteY3" fmla="*/ 376042 h 381854"/>
                <a:gd name="connsiteX4" fmla="*/ 5758 w 381887"/>
                <a:gd name="connsiteY4" fmla="*/ 144768 h 38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887" h="381854">
                  <a:moveTo>
                    <a:pt x="5758" y="144768"/>
                  </a:moveTo>
                  <a:cubicBezTo>
                    <a:pt x="31461" y="41979"/>
                    <a:pt x="134274" y="-19884"/>
                    <a:pt x="237086" y="5813"/>
                  </a:cubicBezTo>
                  <a:cubicBezTo>
                    <a:pt x="339898" y="31510"/>
                    <a:pt x="401776" y="134299"/>
                    <a:pt x="376073" y="237087"/>
                  </a:cubicBezTo>
                  <a:cubicBezTo>
                    <a:pt x="350370" y="339876"/>
                    <a:pt x="247558" y="401739"/>
                    <a:pt x="144745" y="376042"/>
                  </a:cubicBezTo>
                  <a:cubicBezTo>
                    <a:pt x="42885" y="350345"/>
                    <a:pt x="-19945" y="247556"/>
                    <a:pt x="5758" y="14476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 name="Freeform 5">
              <a:extLst>
                <a:ext uri="{FF2B5EF4-FFF2-40B4-BE49-F238E27FC236}">
                  <a16:creationId xmlns:a16="http://schemas.microsoft.com/office/drawing/2014/main" id="{AA9FA8A9-D754-2DB8-FBAD-09F438ECFE37}"/>
                </a:ext>
              </a:extLst>
            </p:cNvPr>
            <p:cNvSpPr/>
            <p:nvPr/>
          </p:nvSpPr>
          <p:spPr>
            <a:xfrm>
              <a:off x="4141584" y="4769147"/>
              <a:ext cx="181825" cy="199866"/>
            </a:xfrm>
            <a:custGeom>
              <a:avLst/>
              <a:gdLst>
                <a:gd name="connsiteX0" fmla="*/ 124708 w 181825"/>
                <a:gd name="connsiteY0" fmla="*/ 178928 h 199866"/>
                <a:gd name="connsiteX1" fmla="*/ 44743 w 181825"/>
                <a:gd name="connsiteY1" fmla="*/ 98982 h 199866"/>
                <a:gd name="connsiteX2" fmla="*/ 124708 w 181825"/>
                <a:gd name="connsiteY2" fmla="*/ 19035 h 199866"/>
                <a:gd name="connsiteX3" fmla="*/ 181826 w 181825"/>
                <a:gd name="connsiteY3" fmla="*/ 42829 h 199866"/>
                <a:gd name="connsiteX4" fmla="*/ 99956 w 181825"/>
                <a:gd name="connsiteY4" fmla="*/ 0 h 199866"/>
                <a:gd name="connsiteX5" fmla="*/ 0 w 181825"/>
                <a:gd name="connsiteY5" fmla="*/ 99933 h 199866"/>
                <a:gd name="connsiteX6" fmla="*/ 99956 w 181825"/>
                <a:gd name="connsiteY6" fmla="*/ 199867 h 199866"/>
                <a:gd name="connsiteX7" fmla="*/ 181826 w 181825"/>
                <a:gd name="connsiteY7" fmla="*/ 157038 h 199866"/>
                <a:gd name="connsiteX8" fmla="*/ 124708 w 181825"/>
                <a:gd name="connsiteY8" fmla="*/ 178928 h 19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25" h="199866">
                  <a:moveTo>
                    <a:pt x="124708" y="178928"/>
                  </a:moveTo>
                  <a:cubicBezTo>
                    <a:pt x="79965" y="178928"/>
                    <a:pt x="44743" y="142762"/>
                    <a:pt x="44743" y="98982"/>
                  </a:cubicBezTo>
                  <a:cubicBezTo>
                    <a:pt x="44743" y="54250"/>
                    <a:pt x="80917" y="19035"/>
                    <a:pt x="124708" y="19035"/>
                  </a:cubicBezTo>
                  <a:cubicBezTo>
                    <a:pt x="146603" y="19035"/>
                    <a:pt x="166594" y="27601"/>
                    <a:pt x="181826" y="42829"/>
                  </a:cubicBezTo>
                  <a:cubicBezTo>
                    <a:pt x="163738" y="17132"/>
                    <a:pt x="134227" y="0"/>
                    <a:pt x="99956" y="0"/>
                  </a:cubicBezTo>
                  <a:cubicBezTo>
                    <a:pt x="44743" y="0"/>
                    <a:pt x="0" y="44732"/>
                    <a:pt x="0" y="99933"/>
                  </a:cubicBezTo>
                  <a:cubicBezTo>
                    <a:pt x="0" y="155135"/>
                    <a:pt x="44743" y="199867"/>
                    <a:pt x="99956" y="199867"/>
                  </a:cubicBezTo>
                  <a:cubicBezTo>
                    <a:pt x="133275" y="199867"/>
                    <a:pt x="163738" y="182735"/>
                    <a:pt x="181826" y="157038"/>
                  </a:cubicBezTo>
                  <a:cubicBezTo>
                    <a:pt x="166594" y="169411"/>
                    <a:pt x="146603" y="178928"/>
                    <a:pt x="124708" y="178928"/>
                  </a:cubicBezTo>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 name="Freeform 6">
              <a:extLst>
                <a:ext uri="{FF2B5EF4-FFF2-40B4-BE49-F238E27FC236}">
                  <a16:creationId xmlns:a16="http://schemas.microsoft.com/office/drawing/2014/main" id="{57E065C6-0B7A-A33E-1ACE-400937A635CF}"/>
                </a:ext>
              </a:extLst>
            </p:cNvPr>
            <p:cNvSpPr/>
            <p:nvPr/>
          </p:nvSpPr>
          <p:spPr>
            <a:xfrm>
              <a:off x="4331025" y="4824349"/>
              <a:ext cx="81869" cy="85657"/>
            </a:xfrm>
            <a:custGeom>
              <a:avLst/>
              <a:gdLst>
                <a:gd name="connsiteX0" fmla="*/ 31415 w 81869"/>
                <a:gd name="connsiteY0" fmla="*/ 0 h 85657"/>
                <a:gd name="connsiteX1" fmla="*/ 50454 w 81869"/>
                <a:gd name="connsiteY1" fmla="*/ 27601 h 85657"/>
                <a:gd name="connsiteX2" fmla="*/ 81869 w 81869"/>
                <a:gd name="connsiteY2" fmla="*/ 18083 h 85657"/>
                <a:gd name="connsiteX3" fmla="*/ 61878 w 81869"/>
                <a:gd name="connsiteY3" fmla="*/ 43780 h 85657"/>
                <a:gd name="connsiteX4" fmla="*/ 79965 w 81869"/>
                <a:gd name="connsiteY4" fmla="*/ 70429 h 85657"/>
                <a:gd name="connsiteX5" fmla="*/ 49502 w 81869"/>
                <a:gd name="connsiteY5" fmla="*/ 59960 h 85657"/>
                <a:gd name="connsiteX6" fmla="*/ 29511 w 81869"/>
                <a:gd name="connsiteY6" fmla="*/ 85657 h 85657"/>
                <a:gd name="connsiteX7" fmla="*/ 30463 w 81869"/>
                <a:gd name="connsiteY7" fmla="*/ 53298 h 85657"/>
                <a:gd name="connsiteX8" fmla="*/ 0 w 81869"/>
                <a:gd name="connsiteY8" fmla="*/ 42829 h 85657"/>
                <a:gd name="connsiteX9" fmla="*/ 31415 w 81869"/>
                <a:gd name="connsiteY9" fmla="*/ 33311 h 8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869" h="85657">
                  <a:moveTo>
                    <a:pt x="31415" y="0"/>
                  </a:moveTo>
                  <a:lnTo>
                    <a:pt x="50454" y="27601"/>
                  </a:lnTo>
                  <a:lnTo>
                    <a:pt x="81869" y="18083"/>
                  </a:lnTo>
                  <a:lnTo>
                    <a:pt x="61878" y="43780"/>
                  </a:lnTo>
                  <a:lnTo>
                    <a:pt x="79965" y="70429"/>
                  </a:lnTo>
                  <a:lnTo>
                    <a:pt x="49502" y="59960"/>
                  </a:lnTo>
                  <a:lnTo>
                    <a:pt x="29511" y="85657"/>
                  </a:lnTo>
                  <a:lnTo>
                    <a:pt x="30463" y="53298"/>
                  </a:lnTo>
                  <a:lnTo>
                    <a:pt x="0" y="42829"/>
                  </a:lnTo>
                  <a:lnTo>
                    <a:pt x="31415" y="33311"/>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6" name="Graphic 4">
            <a:extLst>
              <a:ext uri="{FF2B5EF4-FFF2-40B4-BE49-F238E27FC236}">
                <a16:creationId xmlns:a16="http://schemas.microsoft.com/office/drawing/2014/main" id="{C21C99FD-BB20-BE35-9078-ABEF890FC42E}"/>
              </a:ext>
            </a:extLst>
          </p:cNvPr>
          <p:cNvGrpSpPr/>
          <p:nvPr/>
        </p:nvGrpSpPr>
        <p:grpSpPr>
          <a:xfrm rot="19582332">
            <a:off x="6906327" y="6798635"/>
            <a:ext cx="403667" cy="780438"/>
            <a:chOff x="9129274" y="2719113"/>
            <a:chExt cx="717139" cy="1386497"/>
          </a:xfrm>
          <a:solidFill>
            <a:srgbClr val="000000"/>
          </a:solidFill>
        </p:grpSpPr>
        <p:grpSp>
          <p:nvGrpSpPr>
            <p:cNvPr id="8" name="Graphic 4">
              <a:extLst>
                <a:ext uri="{FF2B5EF4-FFF2-40B4-BE49-F238E27FC236}">
                  <a16:creationId xmlns:a16="http://schemas.microsoft.com/office/drawing/2014/main" id="{DC3620EF-3444-C395-DA10-D5A25403F61C}"/>
                </a:ext>
              </a:extLst>
            </p:cNvPr>
            <p:cNvGrpSpPr/>
            <p:nvPr/>
          </p:nvGrpSpPr>
          <p:grpSpPr>
            <a:xfrm>
              <a:off x="9159507" y="2719113"/>
              <a:ext cx="446280" cy="440141"/>
              <a:chOff x="9159507" y="2719113"/>
              <a:chExt cx="446280" cy="440141"/>
            </a:xfrm>
            <a:grpFill/>
          </p:grpSpPr>
          <p:sp>
            <p:nvSpPr>
              <p:cNvPr id="18" name="Freeform 57">
                <a:extLst>
                  <a:ext uri="{FF2B5EF4-FFF2-40B4-BE49-F238E27FC236}">
                    <a16:creationId xmlns:a16="http://schemas.microsoft.com/office/drawing/2014/main" id="{79C3C68F-FA1D-3655-C341-C44668D95323}"/>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20" name="Freeform 58">
                <a:extLst>
                  <a:ext uri="{FF2B5EF4-FFF2-40B4-BE49-F238E27FC236}">
                    <a16:creationId xmlns:a16="http://schemas.microsoft.com/office/drawing/2014/main" id="{F96A43D0-2402-051A-2DAC-95B6EA14435E}"/>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9" name="Graphic 4">
              <a:extLst>
                <a:ext uri="{FF2B5EF4-FFF2-40B4-BE49-F238E27FC236}">
                  <a16:creationId xmlns:a16="http://schemas.microsoft.com/office/drawing/2014/main" id="{CFE03AA3-E91D-F446-D90E-17D1B89EEDE3}"/>
                </a:ext>
              </a:extLst>
            </p:cNvPr>
            <p:cNvGrpSpPr/>
            <p:nvPr/>
          </p:nvGrpSpPr>
          <p:grpSpPr>
            <a:xfrm>
              <a:off x="9129274" y="2893887"/>
              <a:ext cx="717139" cy="1211724"/>
              <a:chOff x="9129274" y="2893887"/>
              <a:chExt cx="717139" cy="1211724"/>
            </a:xfrm>
            <a:grpFill/>
          </p:grpSpPr>
          <p:sp>
            <p:nvSpPr>
              <p:cNvPr id="10" name="Freeform 50">
                <a:extLst>
                  <a:ext uri="{FF2B5EF4-FFF2-40B4-BE49-F238E27FC236}">
                    <a16:creationId xmlns:a16="http://schemas.microsoft.com/office/drawing/2014/main" id="{97E293F3-5435-7606-5FF1-E1E3FA9E3B85}"/>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11" name="Freeform 51">
                <a:extLst>
                  <a:ext uri="{FF2B5EF4-FFF2-40B4-BE49-F238E27FC236}">
                    <a16:creationId xmlns:a16="http://schemas.microsoft.com/office/drawing/2014/main" id="{CFB9FA46-191F-A5EF-FC39-18F8A7D8F26A}"/>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12" name="Freeform 52">
                <a:extLst>
                  <a:ext uri="{FF2B5EF4-FFF2-40B4-BE49-F238E27FC236}">
                    <a16:creationId xmlns:a16="http://schemas.microsoft.com/office/drawing/2014/main" id="{6B95861A-823B-C108-E8A9-DE94BAA8DB0F}"/>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13" name="Freeform 53">
                <a:extLst>
                  <a:ext uri="{FF2B5EF4-FFF2-40B4-BE49-F238E27FC236}">
                    <a16:creationId xmlns:a16="http://schemas.microsoft.com/office/drawing/2014/main" id="{F3B4B9DC-6B43-C28F-5C69-C8B96A546AAE}"/>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14" name="Freeform 54">
                <a:extLst>
                  <a:ext uri="{FF2B5EF4-FFF2-40B4-BE49-F238E27FC236}">
                    <a16:creationId xmlns:a16="http://schemas.microsoft.com/office/drawing/2014/main" id="{2E5E8CD0-7AAF-9381-237B-0E6AACD113F9}"/>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15" name="Freeform 55">
                <a:extLst>
                  <a:ext uri="{FF2B5EF4-FFF2-40B4-BE49-F238E27FC236}">
                    <a16:creationId xmlns:a16="http://schemas.microsoft.com/office/drawing/2014/main" id="{16B1E15D-2D54-7ED8-C800-2CE34AFED6E3}"/>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16" name="Freeform 56">
                <a:extLst>
                  <a:ext uri="{FF2B5EF4-FFF2-40B4-BE49-F238E27FC236}">
                    <a16:creationId xmlns:a16="http://schemas.microsoft.com/office/drawing/2014/main" id="{82AA339F-DB44-AE2E-9137-7F9388CFAB00}"/>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48439264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AE946274-1BF0-F2FD-E44F-5A8B0C792D6F}"/>
              </a:ext>
            </a:extLst>
          </p:cNvPr>
          <p:cNvSpPr>
            <a:spLocks noGrp="1"/>
          </p:cNvSpPr>
          <p:nvPr>
            <p:ph type="sldNum" sz="quarter" idx="4"/>
          </p:nvPr>
        </p:nvSpPr>
        <p:spPr/>
        <p:txBody>
          <a:bodyPr/>
          <a:lstStyle/>
          <a:p>
            <a:fld id="{CB2079F2-58AF-ED44-82D7-E04B2F6FD686}" type="slidenum">
              <a:rPr lang="en-US" sz="1100" smtClean="0"/>
              <a:pPr/>
              <a:t>25</a:t>
            </a:fld>
            <a:endParaRPr lang="en-US" sz="1100"/>
          </a:p>
        </p:txBody>
      </p:sp>
      <p:sp>
        <p:nvSpPr>
          <p:cNvPr id="3" name="Text Placeholder 2">
            <a:extLst>
              <a:ext uri="{FF2B5EF4-FFF2-40B4-BE49-F238E27FC236}">
                <a16:creationId xmlns:a16="http://schemas.microsoft.com/office/drawing/2014/main" id="{77A92B9B-FCB7-5E44-0948-32054B6D5370}"/>
              </a:ext>
            </a:extLst>
          </p:cNvPr>
          <p:cNvSpPr>
            <a:spLocks noGrp="1"/>
          </p:cNvSpPr>
          <p:nvPr>
            <p:ph type="body" sz="quarter" idx="32"/>
          </p:nvPr>
        </p:nvSpPr>
        <p:spPr>
          <a:xfrm>
            <a:off x="404156" y="3370499"/>
            <a:ext cx="6638491" cy="5452206"/>
          </a:xfrm>
        </p:spPr>
        <p:txBody>
          <a:bodyPr/>
          <a:lstStyle/>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sz="1400" b="1"/>
              <a:t>Healthy</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a:solidFill>
                  <a:prstClr val="black"/>
                </a:solidFill>
              </a:rPr>
              <a:t>The Paloma Hotel Group </a:t>
            </a:r>
            <a:r>
              <a:rPr kumimoji="0" lang="en-US"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have adopted a safe, nutritious and resource-efficient food production approach through their love, gratitude and sense of belonging to nature and the Earth.</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err="1">
                <a:solidFill>
                  <a:prstClr val="black"/>
                </a:solidFill>
              </a:rPr>
              <a:t>Thei</a:t>
            </a:r>
            <a:r>
              <a:rPr kumimoji="0" lang="en-US"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r priority is to take good care of the environment as well as their guests. </a:t>
            </a:r>
            <a:r>
              <a:rPr lang="en-US">
                <a:solidFill>
                  <a:prstClr val="black"/>
                </a:solidFill>
              </a:rPr>
              <a:t>They</a:t>
            </a:r>
            <a:r>
              <a:rPr kumimoji="0" lang="en-US"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use traditional agriculture and good farming processes to yield organic food products, olive oils and wines. They then add their love and care to the process and serve these organic and healthy products to guests, promising them an ever-lingering experience on the palate.</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sz="1400" b="1">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a:solidFill>
                  <a:prstClr val="black"/>
                </a:solidFill>
              </a:rPr>
              <a:t>They grow certified organic grapes in their own vineyards and make quality wine with them. At their farm named “</a:t>
            </a:r>
            <a:r>
              <a:rPr lang="en-US" err="1">
                <a:solidFill>
                  <a:prstClr val="black"/>
                </a:solidFill>
              </a:rPr>
              <a:t>Yerlim</a:t>
            </a:r>
            <a:r>
              <a:rPr lang="en-US">
                <a:solidFill>
                  <a:prstClr val="black"/>
                </a:solidFill>
              </a:rPr>
              <a:t> </a:t>
            </a:r>
            <a:r>
              <a:rPr lang="en-US" err="1">
                <a:solidFill>
                  <a:prstClr val="black"/>
                </a:solidFill>
              </a:rPr>
              <a:t>Çiftliği</a:t>
            </a:r>
            <a:r>
              <a:rPr lang="en-US">
                <a:solidFill>
                  <a:prstClr val="black"/>
                </a:solidFill>
              </a:rPr>
              <a:t>” which is the first and only organic farm in the region, we produce organic wine which is an essential part of the dining experience in Paloma Hotels and Paloma Finesse in particular.</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a:solidFill>
                  <a:prstClr val="black"/>
                </a:solidFill>
              </a:rPr>
              <a:t>They have built a 400-hectare farming field dedicated to sustainable agricultural production. They pay attention to the calling of nature, combining traditional farming processes with modern technology.</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a:solidFill>
                  <a:prstClr val="black"/>
                </a:solidFill>
              </a:rPr>
              <a:t>The Paloma group also strive to prepare and serve fun and nutritious meals to their younger guests. They have dedicated kid’s chefs who combine fresh and healthy products with entertainment and thus through their kids’ buffet and a la carte menu they aim to introduce children to new tastes and healthy eating habits.</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400" b="1"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400" b="1"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Ethical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a:solidFill>
                  <a:prstClr val="black"/>
                </a:solidFill>
              </a:rPr>
              <a:t>The Paloma Group is an environmentally friendly company that values its staff, works for the protection of natural life, is eager to try and test new technologies that may assist in their action, supports the local people, aims to create job opportunities for students and contributes to sustainable tourism</a:t>
            </a:r>
            <a:endPar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IE"/>
          </a:p>
        </p:txBody>
      </p:sp>
      <p:sp>
        <p:nvSpPr>
          <p:cNvPr id="10" name="Freeform 332">
            <a:hlinkClick r:id="rId2"/>
            <a:extLst>
              <a:ext uri="{FF2B5EF4-FFF2-40B4-BE49-F238E27FC236}">
                <a16:creationId xmlns:a16="http://schemas.microsoft.com/office/drawing/2014/main" id="{2B1019AB-DDC6-54BB-24B5-9984571C7C25}"/>
              </a:ext>
            </a:extLst>
          </p:cNvPr>
          <p:cNvSpPr>
            <a:spLocks noChangeAspect="1"/>
          </p:cNvSpPr>
          <p:nvPr/>
        </p:nvSpPr>
        <p:spPr>
          <a:xfrm>
            <a:off x="1808005" y="9695260"/>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1" name="Freeform 6">
            <a:hlinkClick r:id="rId3"/>
            <a:extLst>
              <a:ext uri="{FF2B5EF4-FFF2-40B4-BE49-F238E27FC236}">
                <a16:creationId xmlns:a16="http://schemas.microsoft.com/office/drawing/2014/main" id="{EB888B19-FF9E-E5C7-F8A3-E07947C112F1}"/>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ID"/>
          </a:p>
        </p:txBody>
      </p:sp>
      <p:grpSp>
        <p:nvGrpSpPr>
          <p:cNvPr id="12" name="Group 11">
            <a:extLst>
              <a:ext uri="{FF2B5EF4-FFF2-40B4-BE49-F238E27FC236}">
                <a16:creationId xmlns:a16="http://schemas.microsoft.com/office/drawing/2014/main" id="{3E3A4C98-F185-0F01-C9FC-40B7BCAA7FD4}"/>
              </a:ext>
            </a:extLst>
          </p:cNvPr>
          <p:cNvGrpSpPr>
            <a:grpSpLocks noChangeAspect="1"/>
          </p:cNvGrpSpPr>
          <p:nvPr/>
        </p:nvGrpSpPr>
        <p:grpSpPr>
          <a:xfrm>
            <a:off x="1423003" y="9655046"/>
            <a:ext cx="192166" cy="225184"/>
            <a:chOff x="8589661" y="3431570"/>
            <a:chExt cx="510568" cy="569231"/>
          </a:xfrm>
          <a:solidFill>
            <a:schemeClr val="tx1"/>
          </a:solidFill>
        </p:grpSpPr>
        <p:sp>
          <p:nvSpPr>
            <p:cNvPr id="13" name="Freeform: Shape 27">
              <a:extLst>
                <a:ext uri="{FF2B5EF4-FFF2-40B4-BE49-F238E27FC236}">
                  <a16:creationId xmlns:a16="http://schemas.microsoft.com/office/drawing/2014/main" id="{28ED9A67-1E5D-55E8-67DF-2A8114EBE5D0}"/>
                </a:ext>
              </a:extLst>
            </p:cNvPr>
            <p:cNvSpPr/>
            <p:nvPr/>
          </p:nvSpPr>
          <p:spPr>
            <a:xfrm>
              <a:off x="8589661" y="3601798"/>
              <a:ext cx="113407" cy="399003"/>
            </a:xfrm>
            <a:custGeom>
              <a:avLst/>
              <a:gdLst>
                <a:gd name="connsiteX0" fmla="*/ 0 w 93725"/>
                <a:gd name="connsiteY0" fmla="*/ 0 h 329755"/>
                <a:gd name="connsiteX1" fmla="*/ 93726 w 93725"/>
                <a:gd name="connsiteY1" fmla="*/ 0 h 329755"/>
                <a:gd name="connsiteX2" fmla="*/ 93726 w 93725"/>
                <a:gd name="connsiteY2" fmla="*/ 329756 h 329755"/>
                <a:gd name="connsiteX3" fmla="*/ 0 w 93725"/>
                <a:gd name="connsiteY3" fmla="*/ 329756 h 329755"/>
                <a:gd name="connsiteX4" fmla="*/ 0 w 93725"/>
                <a:gd name="connsiteY4" fmla="*/ 0 h 329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329755">
                  <a:moveTo>
                    <a:pt x="0" y="0"/>
                  </a:moveTo>
                  <a:lnTo>
                    <a:pt x="93726" y="0"/>
                  </a:lnTo>
                  <a:lnTo>
                    <a:pt x="93726" y="329756"/>
                  </a:lnTo>
                  <a:lnTo>
                    <a:pt x="0" y="329756"/>
                  </a:lnTo>
                  <a:lnTo>
                    <a:pt x="0" y="0"/>
                  </a:lnTo>
                  <a:close/>
                </a:path>
              </a:pathLst>
            </a:custGeom>
            <a:grpFill/>
            <a:ln w="9525" cap="flat">
              <a:noFill/>
              <a:prstDash val="solid"/>
              <a:miter/>
            </a:ln>
          </p:spPr>
          <p:txBody>
            <a:bodyPr rtlCol="0" anchor="ctr"/>
            <a:lstStyle/>
            <a:p>
              <a:endParaRPr lang="en-ID"/>
            </a:p>
          </p:txBody>
        </p:sp>
        <p:sp>
          <p:nvSpPr>
            <p:cNvPr id="14" name="Freeform: Shape 30">
              <a:hlinkClick r:id="rId4"/>
              <a:extLst>
                <a:ext uri="{FF2B5EF4-FFF2-40B4-BE49-F238E27FC236}">
                  <a16:creationId xmlns:a16="http://schemas.microsoft.com/office/drawing/2014/main" id="{8E77D799-5CF9-C7B3-22F1-FFE1B54168A3}"/>
                </a:ext>
              </a:extLst>
            </p:cNvPr>
            <p:cNvSpPr/>
            <p:nvPr/>
          </p:nvSpPr>
          <p:spPr>
            <a:xfrm>
              <a:off x="8760004" y="3601798"/>
              <a:ext cx="340225" cy="398888"/>
            </a:xfrm>
            <a:custGeom>
              <a:avLst/>
              <a:gdLst>
                <a:gd name="connsiteX0" fmla="*/ 281178 w 281178"/>
                <a:gd name="connsiteY0" fmla="*/ 124682 h 329660"/>
                <a:gd name="connsiteX1" fmla="*/ 281178 w 281178"/>
                <a:gd name="connsiteY1" fmla="*/ 329660 h 329660"/>
                <a:gd name="connsiteX2" fmla="*/ 187452 w 281178"/>
                <a:gd name="connsiteY2" fmla="*/ 329660 h 329660"/>
                <a:gd name="connsiteX3" fmla="*/ 187452 w 281178"/>
                <a:gd name="connsiteY3" fmla="*/ 140589 h 329660"/>
                <a:gd name="connsiteX4" fmla="*/ 140589 w 281178"/>
                <a:gd name="connsiteY4" fmla="*/ 93726 h 329660"/>
                <a:gd name="connsiteX5" fmla="*/ 93726 w 281178"/>
                <a:gd name="connsiteY5" fmla="*/ 140589 h 329660"/>
                <a:gd name="connsiteX6" fmla="*/ 93726 w 281178"/>
                <a:gd name="connsiteY6" fmla="*/ 329660 h 329660"/>
                <a:gd name="connsiteX7" fmla="*/ 0 w 281178"/>
                <a:gd name="connsiteY7" fmla="*/ 329660 h 329660"/>
                <a:gd name="connsiteX8" fmla="*/ 0 w 281178"/>
                <a:gd name="connsiteY8" fmla="*/ 0 h 329660"/>
                <a:gd name="connsiteX9" fmla="*/ 93726 w 281178"/>
                <a:gd name="connsiteY9" fmla="*/ 0 h 329660"/>
                <a:gd name="connsiteX10" fmla="*/ 93726 w 281178"/>
                <a:gd name="connsiteY10" fmla="*/ 17812 h 329660"/>
                <a:gd name="connsiteX11" fmla="*/ 164021 w 281178"/>
                <a:gd name="connsiteY11" fmla="*/ 0 h 329660"/>
                <a:gd name="connsiteX12" fmla="*/ 281178 w 281178"/>
                <a:gd name="connsiteY12" fmla="*/ 124682 h 32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1178" h="329660">
                  <a:moveTo>
                    <a:pt x="281178" y="124682"/>
                  </a:moveTo>
                  <a:lnTo>
                    <a:pt x="281178" y="329660"/>
                  </a:lnTo>
                  <a:lnTo>
                    <a:pt x="187452" y="329660"/>
                  </a:lnTo>
                  <a:lnTo>
                    <a:pt x="187452" y="140589"/>
                  </a:lnTo>
                  <a:cubicBezTo>
                    <a:pt x="187452" y="114776"/>
                    <a:pt x="166402" y="93726"/>
                    <a:pt x="140589" y="93726"/>
                  </a:cubicBezTo>
                  <a:cubicBezTo>
                    <a:pt x="114776" y="93726"/>
                    <a:pt x="93726" y="114776"/>
                    <a:pt x="93726" y="140589"/>
                  </a:cubicBezTo>
                  <a:lnTo>
                    <a:pt x="93726" y="329660"/>
                  </a:lnTo>
                  <a:lnTo>
                    <a:pt x="0" y="329660"/>
                  </a:lnTo>
                  <a:lnTo>
                    <a:pt x="0" y="0"/>
                  </a:lnTo>
                  <a:lnTo>
                    <a:pt x="93726" y="0"/>
                  </a:lnTo>
                  <a:lnTo>
                    <a:pt x="93726" y="17812"/>
                  </a:lnTo>
                  <a:cubicBezTo>
                    <a:pt x="118110" y="9811"/>
                    <a:pt x="134017" y="0"/>
                    <a:pt x="164021" y="0"/>
                  </a:cubicBezTo>
                  <a:cubicBezTo>
                    <a:pt x="227743" y="0"/>
                    <a:pt x="281178" y="57150"/>
                    <a:pt x="281178" y="124682"/>
                  </a:cubicBezTo>
                  <a:close/>
                </a:path>
              </a:pathLst>
            </a:custGeom>
            <a:grpFill/>
            <a:ln w="9525" cap="flat">
              <a:noFill/>
              <a:prstDash val="solid"/>
              <a:miter/>
            </a:ln>
          </p:spPr>
          <p:txBody>
            <a:bodyPr rtlCol="0" anchor="ctr"/>
            <a:lstStyle/>
            <a:p>
              <a:endParaRPr lang="en-ID"/>
            </a:p>
          </p:txBody>
        </p:sp>
        <p:sp>
          <p:nvSpPr>
            <p:cNvPr id="15" name="Freeform: Shape 72">
              <a:extLst>
                <a:ext uri="{FF2B5EF4-FFF2-40B4-BE49-F238E27FC236}">
                  <a16:creationId xmlns:a16="http://schemas.microsoft.com/office/drawing/2014/main" id="{A0DAE9DB-9347-34F1-245B-D2A3BAB422C1}"/>
                </a:ext>
              </a:extLst>
            </p:cNvPr>
            <p:cNvSpPr/>
            <p:nvPr/>
          </p:nvSpPr>
          <p:spPr>
            <a:xfrm>
              <a:off x="8589661" y="3431570"/>
              <a:ext cx="113407" cy="113408"/>
            </a:xfrm>
            <a:custGeom>
              <a:avLst/>
              <a:gdLst>
                <a:gd name="connsiteX0" fmla="*/ 0 w 93725"/>
                <a:gd name="connsiteY0" fmla="*/ 0 h 93726"/>
                <a:gd name="connsiteX1" fmla="*/ 93726 w 93725"/>
                <a:gd name="connsiteY1" fmla="*/ 0 h 93726"/>
                <a:gd name="connsiteX2" fmla="*/ 93726 w 93725"/>
                <a:gd name="connsiteY2" fmla="*/ 93726 h 93726"/>
                <a:gd name="connsiteX3" fmla="*/ 0 w 93725"/>
                <a:gd name="connsiteY3" fmla="*/ 93726 h 93726"/>
                <a:gd name="connsiteX4" fmla="*/ 0 w 93725"/>
                <a:gd name="connsiteY4" fmla="*/ 0 h 93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93726">
                  <a:moveTo>
                    <a:pt x="0" y="0"/>
                  </a:moveTo>
                  <a:lnTo>
                    <a:pt x="93726" y="0"/>
                  </a:lnTo>
                  <a:lnTo>
                    <a:pt x="93726" y="93726"/>
                  </a:lnTo>
                  <a:lnTo>
                    <a:pt x="0" y="93726"/>
                  </a:lnTo>
                  <a:lnTo>
                    <a:pt x="0" y="0"/>
                  </a:lnTo>
                  <a:close/>
                </a:path>
              </a:pathLst>
            </a:custGeom>
            <a:grpFill/>
            <a:ln w="28575" cap="rnd">
              <a:noFill/>
              <a:prstDash val="solid"/>
              <a:round/>
            </a:ln>
          </p:spPr>
          <p:txBody>
            <a:bodyPr rtlCol="0" anchor="ctr"/>
            <a:lstStyle/>
            <a:p>
              <a:endParaRPr lang="en-ID"/>
            </a:p>
          </p:txBody>
        </p:sp>
      </p:grpSp>
      <p:pic>
        <p:nvPicPr>
          <p:cNvPr id="16" name="Graphic 15" descr="World outline">
            <a:hlinkClick r:id="rId5"/>
            <a:extLst>
              <a:ext uri="{FF2B5EF4-FFF2-40B4-BE49-F238E27FC236}">
                <a16:creationId xmlns:a16="http://schemas.microsoft.com/office/drawing/2014/main" id="{D639F71B-8B5E-03E6-467D-53BD52B7C6B9}"/>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629608" y="9632163"/>
            <a:ext cx="279668" cy="279668"/>
          </a:xfrm>
          <a:prstGeom prst="rect">
            <a:avLst/>
          </a:prstGeom>
        </p:spPr>
      </p:pic>
      <p:sp>
        <p:nvSpPr>
          <p:cNvPr id="6" name="Text Placeholder 2">
            <a:extLst>
              <a:ext uri="{FF2B5EF4-FFF2-40B4-BE49-F238E27FC236}">
                <a16:creationId xmlns:a16="http://schemas.microsoft.com/office/drawing/2014/main" id="{B646D280-B976-FD81-3046-BAA2FA62B0E6}"/>
              </a:ext>
            </a:extLst>
          </p:cNvPr>
          <p:cNvSpPr txBox="1">
            <a:spLocks/>
          </p:cNvSpPr>
          <p:nvPr/>
        </p:nvSpPr>
        <p:spPr>
          <a:xfrm>
            <a:off x="361472" y="2339757"/>
            <a:ext cx="3220511" cy="651637"/>
          </a:xfrm>
          <a:prstGeom prst="rect">
            <a:avLst/>
          </a:prstGeom>
          <a:solidFill>
            <a:srgbClr val="F1A0C2"/>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US" sz="1600" b="1">
                <a:solidFill>
                  <a:schemeClr val="bg1"/>
                </a:solidFill>
                <a:latin typeface="Calibri" panose="020F0502020204030204" pitchFamily="34" charset="0"/>
                <a:ea typeface="Calibri" panose="020F0502020204030204" pitchFamily="34" charset="0"/>
                <a:cs typeface="Calibri" panose="020F0502020204030204" pitchFamily="34" charset="0"/>
              </a:rPr>
              <a:t>Type: </a:t>
            </a:r>
            <a:r>
              <a:rPr lang="en-US" sz="1600">
                <a:solidFill>
                  <a:schemeClr val="bg1"/>
                </a:solidFill>
                <a:latin typeface="Calibri" panose="020F0502020204030204" pitchFamily="34" charset="0"/>
                <a:ea typeface="Calibri" panose="020F0502020204030204" pitchFamily="34" charset="0"/>
                <a:cs typeface="Calibri" panose="020F0502020204030204" pitchFamily="34" charset="0"/>
              </a:rPr>
              <a:t>Food Waste Reduction</a:t>
            </a:r>
          </a:p>
        </p:txBody>
      </p:sp>
      <p:pic>
        <p:nvPicPr>
          <p:cNvPr id="8" name="Picture 2" descr="Oğuz Özay Tanıtım">
            <a:hlinkClick r:id="rId5"/>
            <a:extLst>
              <a:ext uri="{FF2B5EF4-FFF2-40B4-BE49-F238E27FC236}">
                <a16:creationId xmlns:a16="http://schemas.microsoft.com/office/drawing/2014/main" id="{BC880FB4-E72F-68CB-91F7-3DF64E03ADEC}"/>
              </a:ext>
            </a:extLst>
          </p:cNvPr>
          <p:cNvPicPr>
            <a:picLocks noChangeAspect="1" noChangeArrowheads="1"/>
          </p:cNvPicPr>
          <p:nvPr/>
        </p:nvPicPr>
        <p:blipFill>
          <a:blip r:embed="rId8" cstate="email">
            <a:extLst>
              <a:ext uri="{28A0092B-C50C-407E-A947-70E740481C1C}">
                <a14:useLocalDpi xmlns:a14="http://schemas.microsoft.com/office/drawing/2010/main"/>
              </a:ext>
            </a:extLst>
          </a:blip>
          <a:srcRect/>
          <a:stretch>
            <a:fillRect/>
          </a:stretch>
        </p:blipFill>
        <p:spPr bwMode="auto">
          <a:xfrm>
            <a:off x="372758" y="552974"/>
            <a:ext cx="2433516" cy="1418590"/>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Placeholder 11" descr="A picture containing sky, outdoor, grass, person&#10;&#10;Description automatically generated">
            <a:extLst>
              <a:ext uri="{FF2B5EF4-FFF2-40B4-BE49-F238E27FC236}">
                <a16:creationId xmlns:a16="http://schemas.microsoft.com/office/drawing/2014/main" id="{15A38DF0-0C88-E22B-CBDA-3022B1909074}"/>
              </a:ext>
            </a:extLst>
          </p:cNvPr>
          <p:cNvPicPr>
            <a:picLocks noChangeAspect="1"/>
          </p:cNvPicPr>
          <p:nvPr/>
        </p:nvPicPr>
        <p:blipFill>
          <a:blip r:embed="rId9" cstate="email">
            <a:extLst>
              <a:ext uri="{28A0092B-C50C-407E-A947-70E740481C1C}">
                <a14:useLocalDpi xmlns:a14="http://schemas.microsoft.com/office/drawing/2010/main"/>
              </a:ext>
            </a:extLst>
          </a:blip>
          <a:srcRect/>
          <a:stretch>
            <a:fillRect/>
          </a:stretch>
        </p:blipFill>
        <p:spPr>
          <a:xfrm>
            <a:off x="3977692" y="522985"/>
            <a:ext cx="3064955" cy="2751872"/>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p:spPr>
      </p:pic>
      <p:pic>
        <p:nvPicPr>
          <p:cNvPr id="17" name="Picture Placeholder 15" descr="A picture containing person, indoor, preparing, putting&#10;&#10;Description automatically generated">
            <a:extLst>
              <a:ext uri="{FF2B5EF4-FFF2-40B4-BE49-F238E27FC236}">
                <a16:creationId xmlns:a16="http://schemas.microsoft.com/office/drawing/2014/main" id="{2AD4A026-12CA-1D5A-9C62-CB4C3B7629BB}"/>
              </a:ext>
            </a:extLst>
          </p:cNvPr>
          <p:cNvPicPr>
            <a:picLocks noChangeAspect="1"/>
          </p:cNvPicPr>
          <p:nvPr/>
        </p:nvPicPr>
        <p:blipFill>
          <a:blip r:embed="rId10" cstate="email">
            <a:extLst>
              <a:ext uri="{28A0092B-C50C-407E-A947-70E740481C1C}">
                <a14:useLocalDpi xmlns:a14="http://schemas.microsoft.com/office/drawing/2010/main"/>
              </a:ext>
            </a:extLst>
          </a:blip>
          <a:srcRect/>
          <a:stretch>
            <a:fillRect/>
          </a:stretch>
        </p:blipFill>
        <p:spPr>
          <a:xfrm>
            <a:off x="4465990" y="8078812"/>
            <a:ext cx="1830566" cy="1643575"/>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p:spPr>
      </p:pic>
      <p:sp>
        <p:nvSpPr>
          <p:cNvPr id="18" name="TextBox 17">
            <a:extLst>
              <a:ext uri="{FF2B5EF4-FFF2-40B4-BE49-F238E27FC236}">
                <a16:creationId xmlns:a16="http://schemas.microsoft.com/office/drawing/2014/main" id="{D6E986D6-4204-E46D-6783-21E587971B6D}"/>
              </a:ext>
            </a:extLst>
          </p:cNvPr>
          <p:cNvSpPr txBox="1"/>
          <p:nvPr/>
        </p:nvSpPr>
        <p:spPr>
          <a:xfrm>
            <a:off x="3724682" y="5059852"/>
            <a:ext cx="3317965" cy="3170099"/>
          </a:xfrm>
          <a:prstGeom prst="rect">
            <a:avLst/>
          </a:prstGeom>
          <a:noFill/>
        </p:spPr>
        <p:txBody>
          <a:bodyPr wrap="square">
            <a:spAutoFit/>
          </a:bodyPr>
          <a:lstStyle/>
          <a:p>
            <a:pPr algn="ctr"/>
            <a:r>
              <a:rPr lang="en-US" sz="2000" b="1" i="1">
                <a:solidFill>
                  <a:srgbClr val="333333"/>
                </a:solidFill>
                <a:effectLst/>
                <a:latin typeface="Calibri" panose="020F0502020204030204" pitchFamily="34" charset="0"/>
                <a:ea typeface="Calibri" panose="020F0502020204030204" pitchFamily="34" charset="0"/>
                <a:cs typeface="Calibri" panose="020F0502020204030204" pitchFamily="34" charset="0"/>
              </a:rPr>
              <a:t>We live with the dream of a sustainable world. Our planning and practices are based on a story that we construct by embracing and recycling nature. We are excited to move forward with our guests in a dream of a new world.</a:t>
            </a:r>
          </a:p>
          <a:p>
            <a:pPr algn="ctr"/>
            <a:endParaRPr lang="en-US" sz="2000" b="1" i="1">
              <a:solidFill>
                <a:srgbClr val="333333"/>
              </a:solidFill>
              <a:effectLst/>
              <a:latin typeface="Calibri" panose="020F0502020204030204" pitchFamily="34" charset="0"/>
              <a:ea typeface="Calibri" panose="020F0502020204030204" pitchFamily="34" charset="0"/>
              <a:cs typeface="Calibri" panose="020F0502020204030204" pitchFamily="34" charset="0"/>
            </a:endParaRPr>
          </a:p>
        </p:txBody>
      </p:sp>
      <p:grpSp>
        <p:nvGrpSpPr>
          <p:cNvPr id="19" name="Group 18">
            <a:extLst>
              <a:ext uri="{FF2B5EF4-FFF2-40B4-BE49-F238E27FC236}">
                <a16:creationId xmlns:a16="http://schemas.microsoft.com/office/drawing/2014/main" id="{70BCA35F-2DA5-9664-4D7C-FB5BDDE4057B}"/>
              </a:ext>
            </a:extLst>
          </p:cNvPr>
          <p:cNvGrpSpPr/>
          <p:nvPr/>
        </p:nvGrpSpPr>
        <p:grpSpPr>
          <a:xfrm rot="10800000">
            <a:off x="6692646" y="4484032"/>
            <a:ext cx="790943" cy="575820"/>
            <a:chOff x="3400450" y="986392"/>
            <a:chExt cx="1487826" cy="1083162"/>
          </a:xfrm>
        </p:grpSpPr>
        <p:sp>
          <p:nvSpPr>
            <p:cNvPr id="20" name="Freeform 25">
              <a:extLst>
                <a:ext uri="{FF2B5EF4-FFF2-40B4-BE49-F238E27FC236}">
                  <a16:creationId xmlns:a16="http://schemas.microsoft.com/office/drawing/2014/main" id="{EED59271-AEE3-9447-DC59-92FAF88609ED}"/>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endParaRPr lang="en-US"/>
            </a:p>
          </p:txBody>
        </p:sp>
        <p:sp>
          <p:nvSpPr>
            <p:cNvPr id="21" name="Freeform 26">
              <a:extLst>
                <a:ext uri="{FF2B5EF4-FFF2-40B4-BE49-F238E27FC236}">
                  <a16:creationId xmlns:a16="http://schemas.microsoft.com/office/drawing/2014/main" id="{BA962FD4-303C-E885-D721-2E903B05EC71}"/>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endParaRPr lang="en-US"/>
            </a:p>
          </p:txBody>
        </p:sp>
      </p:grpSp>
      <p:grpSp>
        <p:nvGrpSpPr>
          <p:cNvPr id="23" name="Graphic 2">
            <a:extLst>
              <a:ext uri="{FF2B5EF4-FFF2-40B4-BE49-F238E27FC236}">
                <a16:creationId xmlns:a16="http://schemas.microsoft.com/office/drawing/2014/main" id="{A2518CE3-6657-1954-7C66-49A7FD3B80CD}"/>
              </a:ext>
            </a:extLst>
          </p:cNvPr>
          <p:cNvGrpSpPr>
            <a:grpSpLocks noChangeAspect="1"/>
          </p:cNvGrpSpPr>
          <p:nvPr/>
        </p:nvGrpSpPr>
        <p:grpSpPr>
          <a:xfrm>
            <a:off x="6555507" y="273974"/>
            <a:ext cx="558048" cy="558000"/>
            <a:chOff x="4094891" y="4680533"/>
            <a:chExt cx="381887" cy="381854"/>
          </a:xfrm>
        </p:grpSpPr>
        <p:sp>
          <p:nvSpPr>
            <p:cNvPr id="24" name="Freeform 4">
              <a:extLst>
                <a:ext uri="{FF2B5EF4-FFF2-40B4-BE49-F238E27FC236}">
                  <a16:creationId xmlns:a16="http://schemas.microsoft.com/office/drawing/2014/main" id="{1BD31286-5BCB-1144-C6E9-3641766AE88D}"/>
                </a:ext>
              </a:extLst>
            </p:cNvPr>
            <p:cNvSpPr/>
            <p:nvPr/>
          </p:nvSpPr>
          <p:spPr>
            <a:xfrm>
              <a:off x="4094891" y="4680533"/>
              <a:ext cx="381887" cy="381854"/>
            </a:xfrm>
            <a:custGeom>
              <a:avLst/>
              <a:gdLst>
                <a:gd name="connsiteX0" fmla="*/ 5758 w 381887"/>
                <a:gd name="connsiteY0" fmla="*/ 144768 h 381854"/>
                <a:gd name="connsiteX1" fmla="*/ 237086 w 381887"/>
                <a:gd name="connsiteY1" fmla="*/ 5813 h 381854"/>
                <a:gd name="connsiteX2" fmla="*/ 376073 w 381887"/>
                <a:gd name="connsiteY2" fmla="*/ 237087 h 381854"/>
                <a:gd name="connsiteX3" fmla="*/ 144745 w 381887"/>
                <a:gd name="connsiteY3" fmla="*/ 376042 h 381854"/>
                <a:gd name="connsiteX4" fmla="*/ 5758 w 381887"/>
                <a:gd name="connsiteY4" fmla="*/ 144768 h 38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887" h="381854">
                  <a:moveTo>
                    <a:pt x="5758" y="144768"/>
                  </a:moveTo>
                  <a:cubicBezTo>
                    <a:pt x="31461" y="41979"/>
                    <a:pt x="134274" y="-19884"/>
                    <a:pt x="237086" y="5813"/>
                  </a:cubicBezTo>
                  <a:cubicBezTo>
                    <a:pt x="339898" y="31510"/>
                    <a:pt x="401776" y="134299"/>
                    <a:pt x="376073" y="237087"/>
                  </a:cubicBezTo>
                  <a:cubicBezTo>
                    <a:pt x="350370" y="339876"/>
                    <a:pt x="247558" y="401739"/>
                    <a:pt x="144745" y="376042"/>
                  </a:cubicBezTo>
                  <a:cubicBezTo>
                    <a:pt x="42885" y="350345"/>
                    <a:pt x="-19945" y="247556"/>
                    <a:pt x="5758" y="14476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5" name="Freeform 5">
              <a:extLst>
                <a:ext uri="{FF2B5EF4-FFF2-40B4-BE49-F238E27FC236}">
                  <a16:creationId xmlns:a16="http://schemas.microsoft.com/office/drawing/2014/main" id="{E42CCBF8-2701-226A-5FF5-261B452F2AAD}"/>
                </a:ext>
              </a:extLst>
            </p:cNvPr>
            <p:cNvSpPr/>
            <p:nvPr/>
          </p:nvSpPr>
          <p:spPr>
            <a:xfrm>
              <a:off x="4141584" y="4769147"/>
              <a:ext cx="181825" cy="199866"/>
            </a:xfrm>
            <a:custGeom>
              <a:avLst/>
              <a:gdLst>
                <a:gd name="connsiteX0" fmla="*/ 124708 w 181825"/>
                <a:gd name="connsiteY0" fmla="*/ 178928 h 199866"/>
                <a:gd name="connsiteX1" fmla="*/ 44743 w 181825"/>
                <a:gd name="connsiteY1" fmla="*/ 98982 h 199866"/>
                <a:gd name="connsiteX2" fmla="*/ 124708 w 181825"/>
                <a:gd name="connsiteY2" fmla="*/ 19035 h 199866"/>
                <a:gd name="connsiteX3" fmla="*/ 181826 w 181825"/>
                <a:gd name="connsiteY3" fmla="*/ 42829 h 199866"/>
                <a:gd name="connsiteX4" fmla="*/ 99956 w 181825"/>
                <a:gd name="connsiteY4" fmla="*/ 0 h 199866"/>
                <a:gd name="connsiteX5" fmla="*/ 0 w 181825"/>
                <a:gd name="connsiteY5" fmla="*/ 99933 h 199866"/>
                <a:gd name="connsiteX6" fmla="*/ 99956 w 181825"/>
                <a:gd name="connsiteY6" fmla="*/ 199867 h 199866"/>
                <a:gd name="connsiteX7" fmla="*/ 181826 w 181825"/>
                <a:gd name="connsiteY7" fmla="*/ 157038 h 199866"/>
                <a:gd name="connsiteX8" fmla="*/ 124708 w 181825"/>
                <a:gd name="connsiteY8" fmla="*/ 178928 h 19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25" h="199866">
                  <a:moveTo>
                    <a:pt x="124708" y="178928"/>
                  </a:moveTo>
                  <a:cubicBezTo>
                    <a:pt x="79965" y="178928"/>
                    <a:pt x="44743" y="142762"/>
                    <a:pt x="44743" y="98982"/>
                  </a:cubicBezTo>
                  <a:cubicBezTo>
                    <a:pt x="44743" y="54250"/>
                    <a:pt x="80917" y="19035"/>
                    <a:pt x="124708" y="19035"/>
                  </a:cubicBezTo>
                  <a:cubicBezTo>
                    <a:pt x="146603" y="19035"/>
                    <a:pt x="166594" y="27601"/>
                    <a:pt x="181826" y="42829"/>
                  </a:cubicBezTo>
                  <a:cubicBezTo>
                    <a:pt x="163738" y="17132"/>
                    <a:pt x="134227" y="0"/>
                    <a:pt x="99956" y="0"/>
                  </a:cubicBezTo>
                  <a:cubicBezTo>
                    <a:pt x="44743" y="0"/>
                    <a:pt x="0" y="44732"/>
                    <a:pt x="0" y="99933"/>
                  </a:cubicBezTo>
                  <a:cubicBezTo>
                    <a:pt x="0" y="155135"/>
                    <a:pt x="44743" y="199867"/>
                    <a:pt x="99956" y="199867"/>
                  </a:cubicBezTo>
                  <a:cubicBezTo>
                    <a:pt x="133275" y="199867"/>
                    <a:pt x="163738" y="182735"/>
                    <a:pt x="181826" y="157038"/>
                  </a:cubicBezTo>
                  <a:cubicBezTo>
                    <a:pt x="166594" y="169411"/>
                    <a:pt x="146603" y="178928"/>
                    <a:pt x="124708" y="178928"/>
                  </a:cubicBezTo>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6" name="Freeform 6">
              <a:extLst>
                <a:ext uri="{FF2B5EF4-FFF2-40B4-BE49-F238E27FC236}">
                  <a16:creationId xmlns:a16="http://schemas.microsoft.com/office/drawing/2014/main" id="{E0E73057-93E2-8896-7B45-C5114D5C1CB1}"/>
                </a:ext>
              </a:extLst>
            </p:cNvPr>
            <p:cNvSpPr/>
            <p:nvPr/>
          </p:nvSpPr>
          <p:spPr>
            <a:xfrm>
              <a:off x="4331025" y="4824349"/>
              <a:ext cx="81869" cy="85657"/>
            </a:xfrm>
            <a:custGeom>
              <a:avLst/>
              <a:gdLst>
                <a:gd name="connsiteX0" fmla="*/ 31415 w 81869"/>
                <a:gd name="connsiteY0" fmla="*/ 0 h 85657"/>
                <a:gd name="connsiteX1" fmla="*/ 50454 w 81869"/>
                <a:gd name="connsiteY1" fmla="*/ 27601 h 85657"/>
                <a:gd name="connsiteX2" fmla="*/ 81869 w 81869"/>
                <a:gd name="connsiteY2" fmla="*/ 18083 h 85657"/>
                <a:gd name="connsiteX3" fmla="*/ 61878 w 81869"/>
                <a:gd name="connsiteY3" fmla="*/ 43780 h 85657"/>
                <a:gd name="connsiteX4" fmla="*/ 79965 w 81869"/>
                <a:gd name="connsiteY4" fmla="*/ 70429 h 85657"/>
                <a:gd name="connsiteX5" fmla="*/ 49502 w 81869"/>
                <a:gd name="connsiteY5" fmla="*/ 59960 h 85657"/>
                <a:gd name="connsiteX6" fmla="*/ 29511 w 81869"/>
                <a:gd name="connsiteY6" fmla="*/ 85657 h 85657"/>
                <a:gd name="connsiteX7" fmla="*/ 30463 w 81869"/>
                <a:gd name="connsiteY7" fmla="*/ 53298 h 85657"/>
                <a:gd name="connsiteX8" fmla="*/ 0 w 81869"/>
                <a:gd name="connsiteY8" fmla="*/ 42829 h 85657"/>
                <a:gd name="connsiteX9" fmla="*/ 31415 w 81869"/>
                <a:gd name="connsiteY9" fmla="*/ 33311 h 8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869" h="85657">
                  <a:moveTo>
                    <a:pt x="31415" y="0"/>
                  </a:moveTo>
                  <a:lnTo>
                    <a:pt x="50454" y="27601"/>
                  </a:lnTo>
                  <a:lnTo>
                    <a:pt x="81869" y="18083"/>
                  </a:lnTo>
                  <a:lnTo>
                    <a:pt x="61878" y="43780"/>
                  </a:lnTo>
                  <a:lnTo>
                    <a:pt x="79965" y="70429"/>
                  </a:lnTo>
                  <a:lnTo>
                    <a:pt x="49502" y="59960"/>
                  </a:lnTo>
                  <a:lnTo>
                    <a:pt x="29511" y="85657"/>
                  </a:lnTo>
                  <a:lnTo>
                    <a:pt x="30463" y="53298"/>
                  </a:lnTo>
                  <a:lnTo>
                    <a:pt x="0" y="42829"/>
                  </a:lnTo>
                  <a:lnTo>
                    <a:pt x="31415" y="33311"/>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4" name="Graphic 4">
            <a:extLst>
              <a:ext uri="{FF2B5EF4-FFF2-40B4-BE49-F238E27FC236}">
                <a16:creationId xmlns:a16="http://schemas.microsoft.com/office/drawing/2014/main" id="{C93D6BA8-4589-8B18-3E5B-022D23A4E6A2}"/>
              </a:ext>
            </a:extLst>
          </p:cNvPr>
          <p:cNvGrpSpPr/>
          <p:nvPr/>
        </p:nvGrpSpPr>
        <p:grpSpPr>
          <a:xfrm rot="19582332">
            <a:off x="2995992" y="9436893"/>
            <a:ext cx="403667" cy="780438"/>
            <a:chOff x="9129274" y="2719113"/>
            <a:chExt cx="717139" cy="1386497"/>
          </a:xfrm>
          <a:solidFill>
            <a:srgbClr val="000000"/>
          </a:solidFill>
        </p:grpSpPr>
        <p:grpSp>
          <p:nvGrpSpPr>
            <p:cNvPr id="5" name="Graphic 4">
              <a:extLst>
                <a:ext uri="{FF2B5EF4-FFF2-40B4-BE49-F238E27FC236}">
                  <a16:creationId xmlns:a16="http://schemas.microsoft.com/office/drawing/2014/main" id="{9B4CB5C4-EA8B-391D-4EDF-D303E9D98647}"/>
                </a:ext>
              </a:extLst>
            </p:cNvPr>
            <p:cNvGrpSpPr/>
            <p:nvPr/>
          </p:nvGrpSpPr>
          <p:grpSpPr>
            <a:xfrm>
              <a:off x="9159507" y="2719113"/>
              <a:ext cx="446280" cy="440141"/>
              <a:chOff x="9159507" y="2719113"/>
              <a:chExt cx="446280" cy="440141"/>
            </a:xfrm>
            <a:grpFill/>
          </p:grpSpPr>
          <p:sp>
            <p:nvSpPr>
              <p:cNvPr id="33" name="Freeform 57">
                <a:extLst>
                  <a:ext uri="{FF2B5EF4-FFF2-40B4-BE49-F238E27FC236}">
                    <a16:creationId xmlns:a16="http://schemas.microsoft.com/office/drawing/2014/main" id="{0F580C69-4174-A725-CFAE-6C144F9CC2E7}"/>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34" name="Freeform 58">
                <a:extLst>
                  <a:ext uri="{FF2B5EF4-FFF2-40B4-BE49-F238E27FC236}">
                    <a16:creationId xmlns:a16="http://schemas.microsoft.com/office/drawing/2014/main" id="{FE252B3C-2492-DDB4-89D3-4D1BA001248A}"/>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7" name="Graphic 4">
              <a:extLst>
                <a:ext uri="{FF2B5EF4-FFF2-40B4-BE49-F238E27FC236}">
                  <a16:creationId xmlns:a16="http://schemas.microsoft.com/office/drawing/2014/main" id="{BC4E8FEB-484E-76B0-17EB-FE43A6DBAFE3}"/>
                </a:ext>
              </a:extLst>
            </p:cNvPr>
            <p:cNvGrpSpPr/>
            <p:nvPr/>
          </p:nvGrpSpPr>
          <p:grpSpPr>
            <a:xfrm>
              <a:off x="9129274" y="2893887"/>
              <a:ext cx="717139" cy="1211724"/>
              <a:chOff x="9129274" y="2893887"/>
              <a:chExt cx="717139" cy="1211724"/>
            </a:xfrm>
            <a:grpFill/>
          </p:grpSpPr>
          <p:sp>
            <p:nvSpPr>
              <p:cNvPr id="22" name="Freeform 50">
                <a:extLst>
                  <a:ext uri="{FF2B5EF4-FFF2-40B4-BE49-F238E27FC236}">
                    <a16:creationId xmlns:a16="http://schemas.microsoft.com/office/drawing/2014/main" id="{03234499-06C5-099E-9A9E-D56B191BA8BD}"/>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27" name="Freeform 51">
                <a:extLst>
                  <a:ext uri="{FF2B5EF4-FFF2-40B4-BE49-F238E27FC236}">
                    <a16:creationId xmlns:a16="http://schemas.microsoft.com/office/drawing/2014/main" id="{7FD10618-7AFC-9484-9440-F9A727D6C904}"/>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28" name="Freeform 52">
                <a:extLst>
                  <a:ext uri="{FF2B5EF4-FFF2-40B4-BE49-F238E27FC236}">
                    <a16:creationId xmlns:a16="http://schemas.microsoft.com/office/drawing/2014/main" id="{6049BE0D-2E48-EFEF-809A-6138CD46B28C}"/>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29" name="Freeform 53">
                <a:extLst>
                  <a:ext uri="{FF2B5EF4-FFF2-40B4-BE49-F238E27FC236}">
                    <a16:creationId xmlns:a16="http://schemas.microsoft.com/office/drawing/2014/main" id="{5C64463F-0CF4-CC8C-8AEC-39240BC6AAAF}"/>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30" name="Freeform 54">
                <a:extLst>
                  <a:ext uri="{FF2B5EF4-FFF2-40B4-BE49-F238E27FC236}">
                    <a16:creationId xmlns:a16="http://schemas.microsoft.com/office/drawing/2014/main" id="{7D12D445-8D3B-5E14-F653-F6DEFFF069E2}"/>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31" name="Freeform 55">
                <a:extLst>
                  <a:ext uri="{FF2B5EF4-FFF2-40B4-BE49-F238E27FC236}">
                    <a16:creationId xmlns:a16="http://schemas.microsoft.com/office/drawing/2014/main" id="{48FD42E4-1301-B702-AC71-85623A2C8DA2}"/>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32" name="Freeform 56">
                <a:extLst>
                  <a:ext uri="{FF2B5EF4-FFF2-40B4-BE49-F238E27FC236}">
                    <a16:creationId xmlns:a16="http://schemas.microsoft.com/office/drawing/2014/main" id="{C52E0C80-B5DE-5503-F222-89A44FF10D26}"/>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024812329"/>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Placeholder 8" descr="A picture containing food, dish, meal&#10;&#10;Description automatically generated">
            <a:extLst>
              <a:ext uri="{FF2B5EF4-FFF2-40B4-BE49-F238E27FC236}">
                <a16:creationId xmlns:a16="http://schemas.microsoft.com/office/drawing/2014/main" id="{CA90E75E-031C-D5CF-4655-679A3DA98C8F}"/>
              </a:ext>
            </a:extLst>
          </p:cNvPr>
          <p:cNvPicPr>
            <a:picLocks noGrp="1" noChangeAspect="1"/>
          </p:cNvPicPr>
          <p:nvPr>
            <p:ph type="pic" sz="quarter" idx="44"/>
          </p:nvPr>
        </p:nvPicPr>
        <p:blipFill rotWithShape="1">
          <a:blip r:embed="rId2" cstate="email">
            <a:extLst>
              <a:ext uri="{28A0092B-C50C-407E-A947-70E740481C1C}">
                <a14:useLocalDpi xmlns:a14="http://schemas.microsoft.com/office/drawing/2010/main"/>
              </a:ext>
            </a:extLst>
          </a:blip>
          <a:srcRect t="-538"/>
          <a:stretch/>
        </p:blipFill>
        <p:spPr>
          <a:xfrm>
            <a:off x="3977692" y="522985"/>
            <a:ext cx="3064955" cy="2751872"/>
          </a:xfrm>
        </p:spPr>
      </p:pic>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294004" y="3343077"/>
            <a:ext cx="6814158" cy="6037704"/>
          </a:xfrm>
        </p:spPr>
        <p:txBody>
          <a:bodyPr/>
          <a:lstStyle/>
          <a:p>
            <a:r>
              <a:rPr lang="en-US" sz="1400" b="1">
                <a:solidFill>
                  <a:schemeClr val="tx1"/>
                </a:solidFill>
              </a:rPr>
              <a:t>Why it is a good practice?  </a:t>
            </a:r>
          </a:p>
          <a:p>
            <a:r>
              <a:rPr lang="en-US">
                <a:solidFill>
                  <a:schemeClr val="tx1"/>
                </a:solidFill>
              </a:rPr>
              <a:t>Camile Thai is innovating the fast-food world by  demonstrating that take-away or delivery of ‘fast-food’  can also be healthy food and can be produced in a  sustainable and ethical manner. The restaurant chain through its development strategy has supported its franchisees every step of the way to deliver a quality and consistent product. No matter in what location, they are all aligned with the same principles of locally sourced produce, hand-made aromatic sauces and made-to-order dishes of ‘good mood Thai food’. Through digitalization, they are going that one step further and promoting health, through the use of their App. Here, they provide calorie and macronutrient counts, which are lab tested and certified by Nutritionists. Their website is very much health and nutrition-focused.</a:t>
            </a:r>
          </a:p>
          <a:p>
            <a:endParaRPr lang="en-US">
              <a:solidFill>
                <a:schemeClr val="tx1"/>
              </a:solidFill>
            </a:endParaRPr>
          </a:p>
          <a:p>
            <a:r>
              <a:rPr lang="en-US" sz="1400" b="1">
                <a:solidFill>
                  <a:schemeClr val="tx1"/>
                </a:solidFill>
              </a:rPr>
              <a:t>About </a:t>
            </a:r>
          </a:p>
          <a:p>
            <a:r>
              <a:rPr lang="en-US">
                <a:solidFill>
                  <a:schemeClr val="tx1"/>
                </a:solidFill>
              </a:rPr>
              <a:t>Camile Thai was established in 2010, opening its first restaurant in Dublin, Ireland. It was small beginnings, but through franchising, the company has expanded to other parts of Ireland. They now have ~30 outlets in the country,  as well as restaurants in the UK. Camile Thai has grown to be a well-known and trusted brand in Ireland. Camile Thai have innovated and come up with new ways to grow their business and in the process to break the mold of the ‘traditional takeaway’ by delivering local, healthy and fresh, restaurant-quality Thai food straight to your door. They have a recipe for success and have won the best Thai restaurant in Ireland for several years running.</a:t>
            </a:r>
          </a:p>
          <a:p>
            <a:endParaRPr lang="en-US">
              <a:solidFill>
                <a:schemeClr val="tx1"/>
              </a:solidFill>
            </a:endParaRPr>
          </a:p>
          <a:p>
            <a:endParaRPr lang="en-US">
              <a:solidFill>
                <a:schemeClr val="tx1"/>
              </a:solidFill>
            </a:endParaRPr>
          </a:p>
          <a:p>
            <a:r>
              <a:rPr lang="en-US" sz="1400" b="1">
                <a:solidFill>
                  <a:schemeClr val="tx1"/>
                </a:solidFill>
              </a:rPr>
              <a:t>Sustainability</a:t>
            </a:r>
          </a:p>
          <a:p>
            <a:r>
              <a:rPr lang="en-US">
                <a:solidFill>
                  <a:schemeClr val="tx1"/>
                </a:solidFill>
              </a:rPr>
              <a:t>Environmental and sustainable development has become at the heart of everything Camile Thai is working on.  Camile was the first restaurant chain in Ireland, and among the first in Europe, to introduce compostable delivery packaging across its stores. They use the most sophisticated recycling program available to restaurants,  as well as water-regulating woks and on average have &lt;1% food waste weekly. They believe in keeping their environmental impact as low as possible. Camille Thai uses locally grown, grass-fed Irish beef and pork, as well as locally grown vegetables and herbs when in season.</a:t>
            </a:r>
          </a:p>
          <a:p>
            <a:r>
              <a:rPr lang="en-US">
                <a:solidFill>
                  <a:schemeClr val="tx1"/>
                </a:solidFill>
              </a:rPr>
              <a:t>Recently, they also added Carbon Counting to their menus, allowing the consumer to make conscious decisions. The also have a wide range of vegan dishes which have 51% fewer emissions on average.</a:t>
            </a: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p:txBody>
      </p:sp>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CB2079F2-58AF-ED44-82D7-E04B2F6FD686}" type="slidenum">
              <a:rPr lang="en-US" sz="1100" smtClean="0"/>
              <a:pPr/>
              <a:t>26</a:t>
            </a:fld>
            <a:endParaRPr lang="en-US" sz="1100"/>
          </a:p>
        </p:txBody>
      </p:sp>
      <p:sp>
        <p:nvSpPr>
          <p:cNvPr id="18" name="Text Placeholder 2">
            <a:extLst>
              <a:ext uri="{FF2B5EF4-FFF2-40B4-BE49-F238E27FC236}">
                <a16:creationId xmlns:a16="http://schemas.microsoft.com/office/drawing/2014/main" id="{96D5E352-9DAA-A06B-2655-62A38F02D5B2}"/>
              </a:ext>
            </a:extLst>
          </p:cNvPr>
          <p:cNvSpPr txBox="1">
            <a:spLocks/>
          </p:cNvSpPr>
          <p:nvPr/>
        </p:nvSpPr>
        <p:spPr>
          <a:xfrm>
            <a:off x="361471" y="2339757"/>
            <a:ext cx="3220511" cy="552033"/>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US" b="1" i="0" dirty="0">
                <a:solidFill>
                  <a:schemeClr val="bg1"/>
                </a:solidFill>
              </a:rPr>
              <a:t>Type: </a:t>
            </a:r>
            <a:r>
              <a:rPr lang="en-US" i="0" dirty="0">
                <a:solidFill>
                  <a:schemeClr val="bg1"/>
                </a:solidFill>
              </a:rPr>
              <a:t>Sustainable Business Model</a:t>
            </a:r>
          </a:p>
        </p:txBody>
      </p:sp>
      <p:pic>
        <p:nvPicPr>
          <p:cNvPr id="20" name="Picture 19">
            <a:extLst>
              <a:ext uri="{FF2B5EF4-FFF2-40B4-BE49-F238E27FC236}">
                <a16:creationId xmlns:a16="http://schemas.microsoft.com/office/drawing/2014/main" id="{F21C98DC-81F9-6D97-D766-954B832E66C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617037" y="323168"/>
            <a:ext cx="557530" cy="557530"/>
          </a:xfrm>
          <a:prstGeom prst="rect">
            <a:avLst/>
          </a:prstGeom>
        </p:spPr>
      </p:pic>
      <p:grpSp>
        <p:nvGrpSpPr>
          <p:cNvPr id="25" name="Group 24">
            <a:extLst>
              <a:ext uri="{FF2B5EF4-FFF2-40B4-BE49-F238E27FC236}">
                <a16:creationId xmlns:a16="http://schemas.microsoft.com/office/drawing/2014/main" id="{8D2EE845-BE7D-06EC-4366-975EFAA2D5FA}"/>
              </a:ext>
            </a:extLst>
          </p:cNvPr>
          <p:cNvGrpSpPr/>
          <p:nvPr/>
        </p:nvGrpSpPr>
        <p:grpSpPr>
          <a:xfrm rot="10800000">
            <a:off x="6119801" y="5321399"/>
            <a:ext cx="790943" cy="575820"/>
            <a:chOff x="3400450" y="986392"/>
            <a:chExt cx="1487826" cy="1083162"/>
          </a:xfrm>
        </p:grpSpPr>
        <p:sp>
          <p:nvSpPr>
            <p:cNvPr id="26" name="Freeform 25">
              <a:extLst>
                <a:ext uri="{FF2B5EF4-FFF2-40B4-BE49-F238E27FC236}">
                  <a16:creationId xmlns:a16="http://schemas.microsoft.com/office/drawing/2014/main" id="{08462EDB-91DD-2EE7-F773-F65699174079}"/>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FFCAE13F-EB12-7F9F-F426-576AE4F24E7B}"/>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endParaRPr lang="en-US"/>
            </a:p>
          </p:txBody>
        </p:sp>
      </p:grpSp>
      <p:sp>
        <p:nvSpPr>
          <p:cNvPr id="4" name="TextBox 3">
            <a:extLst>
              <a:ext uri="{FF2B5EF4-FFF2-40B4-BE49-F238E27FC236}">
                <a16:creationId xmlns:a16="http://schemas.microsoft.com/office/drawing/2014/main" id="{1B3B2594-904F-607D-0B4D-7F4961586BDC}"/>
              </a:ext>
            </a:extLst>
          </p:cNvPr>
          <p:cNvSpPr txBox="1"/>
          <p:nvPr/>
        </p:nvSpPr>
        <p:spPr>
          <a:xfrm>
            <a:off x="3911757" y="5987941"/>
            <a:ext cx="3262810" cy="3477875"/>
          </a:xfrm>
          <a:prstGeom prst="rect">
            <a:avLst/>
          </a:prstGeom>
          <a:noFill/>
        </p:spPr>
        <p:txBody>
          <a:bodyPr wrap="square">
            <a:spAutoFit/>
          </a:bodyPr>
          <a:lstStyle/>
          <a:p>
            <a:pPr algn="ctr"/>
            <a:r>
              <a:rPr lang="en-US" sz="2000" b="1" i="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We pride ourselves on sustainability, from our store design and waste management to the food we serve. Camile joined the Sustainable Restaurant Association in 2019 and we have developed concrete goals to positively impact the food system more each year.</a:t>
            </a:r>
          </a:p>
        </p:txBody>
      </p:sp>
      <p:pic>
        <p:nvPicPr>
          <p:cNvPr id="8194" name="Picture 2" descr="Camile - Good Mood Thai Food">
            <a:hlinkClick r:id="rId4"/>
            <a:extLst>
              <a:ext uri="{FF2B5EF4-FFF2-40B4-BE49-F238E27FC236}">
                <a16:creationId xmlns:a16="http://schemas.microsoft.com/office/drawing/2014/main" id="{BCDCD519-C71C-B6E7-C3BC-01C0589CA7E9}"/>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517028" y="880698"/>
            <a:ext cx="1343696" cy="100777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99235252"/>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361472" y="3055245"/>
            <a:ext cx="6534330" cy="5544033"/>
          </a:xfrm>
        </p:spPr>
        <p:txBody>
          <a:bodyPr/>
          <a:lstStyle/>
          <a:p>
            <a:r>
              <a:rPr lang="en-US" sz="1400" b="1">
                <a:solidFill>
                  <a:schemeClr val="tx1"/>
                </a:solidFill>
              </a:rPr>
              <a:t>Healthy</a:t>
            </a:r>
          </a:p>
          <a:p>
            <a:r>
              <a:rPr lang="en-US">
                <a:solidFill>
                  <a:schemeClr val="tx1"/>
                </a:solidFill>
              </a:rPr>
              <a:t>With all the menus, the Camile Thai approach is simple.  Their expert Thai chefs create restaurant-quality Thai food using fresh, natural ingredients. No grease, no guilt,  just delicious, healthy food. Camile is committed to the idea that fast food doesn’t have to mean unhealthy food.  Their menus are certified by a nutritionist, and they cater to all diets. Everything on the menu is calorie counted,  including macros, so the customer can track exactly what they are eating. At Camile they try to bridge the gap between treat days and tracking days, catering to vegan, lactose-free, gluten-free, and omnivore diets. and they are even on MyFitnessPal.  They also run free yoga classes across Dublin and give healthy cookery demos.</a:t>
            </a: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p:txBody>
      </p:sp>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CB2079F2-58AF-ED44-82D7-E04B2F6FD686}" type="slidenum">
              <a:rPr lang="en-US" sz="1100" smtClean="0"/>
              <a:pPr/>
              <a:t>27</a:t>
            </a:fld>
            <a:endParaRPr lang="en-US" sz="1100"/>
          </a:p>
        </p:txBody>
      </p:sp>
      <p:sp>
        <p:nvSpPr>
          <p:cNvPr id="5" name="Text Placeholder 2">
            <a:extLst>
              <a:ext uri="{FF2B5EF4-FFF2-40B4-BE49-F238E27FC236}">
                <a16:creationId xmlns:a16="http://schemas.microsoft.com/office/drawing/2014/main" id="{AEBE0D5D-0885-64C2-0147-D0F1A35BD4F7}"/>
              </a:ext>
            </a:extLst>
          </p:cNvPr>
          <p:cNvSpPr txBox="1">
            <a:spLocks/>
          </p:cNvSpPr>
          <p:nvPr/>
        </p:nvSpPr>
        <p:spPr>
          <a:xfrm>
            <a:off x="361472" y="2339757"/>
            <a:ext cx="2466364" cy="437879"/>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US" b="1" i="0" dirty="0">
                <a:solidFill>
                  <a:schemeClr val="bg1"/>
                </a:solidFill>
              </a:rPr>
              <a:t>Type: </a:t>
            </a:r>
            <a:r>
              <a:rPr lang="en-US" i="0" dirty="0">
                <a:solidFill>
                  <a:schemeClr val="bg1"/>
                </a:solidFill>
              </a:rPr>
              <a:t>Restaurant Business</a:t>
            </a:r>
          </a:p>
        </p:txBody>
      </p:sp>
      <p:pic>
        <p:nvPicPr>
          <p:cNvPr id="6" name="Picture 5">
            <a:extLst>
              <a:ext uri="{FF2B5EF4-FFF2-40B4-BE49-F238E27FC236}">
                <a16:creationId xmlns:a16="http://schemas.microsoft.com/office/drawing/2014/main" id="{B312A276-74C4-7BA2-FC46-BE40536F24D4}"/>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6617037" y="323168"/>
            <a:ext cx="557530" cy="557530"/>
          </a:xfrm>
          <a:prstGeom prst="rect">
            <a:avLst/>
          </a:prstGeom>
        </p:spPr>
      </p:pic>
      <p:sp>
        <p:nvSpPr>
          <p:cNvPr id="11" name="Freeform 332">
            <a:hlinkClick r:id="rId3"/>
            <a:extLst>
              <a:ext uri="{FF2B5EF4-FFF2-40B4-BE49-F238E27FC236}">
                <a16:creationId xmlns:a16="http://schemas.microsoft.com/office/drawing/2014/main" id="{64B8988D-BA12-BC7D-087C-0D0385A3009D}"/>
              </a:ext>
            </a:extLst>
          </p:cNvPr>
          <p:cNvSpPr>
            <a:spLocks noChangeAspect="1"/>
          </p:cNvSpPr>
          <p:nvPr/>
        </p:nvSpPr>
        <p:spPr>
          <a:xfrm>
            <a:off x="1451395" y="9692889"/>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3" name="Freeform 6">
            <a:hlinkClick r:id="rId4"/>
            <a:extLst>
              <a:ext uri="{FF2B5EF4-FFF2-40B4-BE49-F238E27FC236}">
                <a16:creationId xmlns:a16="http://schemas.microsoft.com/office/drawing/2014/main" id="{4E2D596A-1111-62B0-E03A-231FB788E0B5}"/>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ID"/>
          </a:p>
        </p:txBody>
      </p:sp>
      <p:pic>
        <p:nvPicPr>
          <p:cNvPr id="22" name="Graphic 21" descr="World outline">
            <a:hlinkClick r:id="rId5"/>
            <a:extLst>
              <a:ext uri="{FF2B5EF4-FFF2-40B4-BE49-F238E27FC236}">
                <a16:creationId xmlns:a16="http://schemas.microsoft.com/office/drawing/2014/main" id="{99E8AB8E-099F-0237-83DE-A0656B0100CB}"/>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629608" y="9632163"/>
            <a:ext cx="279668" cy="279668"/>
          </a:xfrm>
          <a:prstGeom prst="rect">
            <a:avLst/>
          </a:prstGeom>
        </p:spPr>
      </p:pic>
      <p:pic>
        <p:nvPicPr>
          <p:cNvPr id="2" name="Picture 2" descr="Camile - Good Mood Thai Food">
            <a:hlinkClick r:id="rId5"/>
            <a:extLst>
              <a:ext uri="{FF2B5EF4-FFF2-40B4-BE49-F238E27FC236}">
                <a16:creationId xmlns:a16="http://schemas.microsoft.com/office/drawing/2014/main" id="{43F6956F-4E98-A197-B636-2ECD6F502C06}"/>
              </a:ext>
            </a:extLst>
          </p:cNvPr>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517028" y="880698"/>
            <a:ext cx="1343696" cy="1007772"/>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a:extLst>
              <a:ext uri="{FF2B5EF4-FFF2-40B4-BE49-F238E27FC236}">
                <a16:creationId xmlns:a16="http://schemas.microsoft.com/office/drawing/2014/main" id="{2EAA4F69-9439-55E3-B0C0-A792007B5317}"/>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457045" y="5827261"/>
            <a:ext cx="3060457" cy="2749534"/>
          </a:xfrm>
          <a:prstGeom prst="rect">
            <a:avLst/>
          </a:prstGeom>
        </p:spPr>
      </p:pic>
      <p:sp>
        <p:nvSpPr>
          <p:cNvPr id="9" name="TextBox 8">
            <a:extLst>
              <a:ext uri="{FF2B5EF4-FFF2-40B4-BE49-F238E27FC236}">
                <a16:creationId xmlns:a16="http://schemas.microsoft.com/office/drawing/2014/main" id="{2F99010C-52B0-7680-7E7E-5A5C518ED870}"/>
              </a:ext>
            </a:extLst>
          </p:cNvPr>
          <p:cNvSpPr txBox="1"/>
          <p:nvPr/>
        </p:nvSpPr>
        <p:spPr>
          <a:xfrm>
            <a:off x="3890301" y="4143431"/>
            <a:ext cx="3212329" cy="1785104"/>
          </a:xfrm>
          <a:prstGeom prst="rect">
            <a:avLst/>
          </a:prstGeom>
          <a:noFill/>
        </p:spPr>
        <p:txBody>
          <a:bodyPr wrap="square">
            <a:spAutoFit/>
          </a:bodyPr>
          <a:lstStyle/>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sz="1400" b="1">
                <a:solidFill>
                  <a:prstClr val="black"/>
                </a:solidFill>
                <a:latin typeface="Calibri" panose="020F0502020204030204" pitchFamily="34" charset="0"/>
                <a:cs typeface="Calibri" panose="020F0502020204030204" pitchFamily="34" charset="0"/>
              </a:rPr>
              <a:t>Ethical</a:t>
            </a:r>
            <a:endParaRPr lang="en-US" sz="1100">
              <a:latin typeface="Calibri" panose="020F0502020204030204" pitchFamily="34" charset="0"/>
              <a:cs typeface="Calibri" panose="020F0502020204030204" pitchFamily="34" charset="0"/>
            </a:endParaRPr>
          </a:p>
          <a:p>
            <a:pPr marL="12700" marR="5080" algn="just">
              <a:lnSpc>
                <a:spcPts val="1200"/>
              </a:lnSpc>
              <a:spcBef>
                <a:spcPts val="20"/>
              </a:spcBef>
            </a:pPr>
            <a:r>
              <a:rPr lang="en-US" sz="1100">
                <a:latin typeface="Calibri" panose="020F0502020204030204" pitchFamily="34" charset="0"/>
                <a:cs typeface="Calibri" panose="020F0502020204030204" pitchFamily="34" charset="0"/>
              </a:rPr>
              <a:t>Camile Thai believe in positive change as they grow, and they know how important it is to be both ethical and to reflect guests’ dietary choices. They recently created a Vegan menu, which is cooked using separate, meat-free woks, oil and utensils, which are only ever used for preparing Vegan dishes. They aim for zero food waste and are trialing ‘cleaner’ delivery methods via Drone delivery. They also put a delivery radius from each outlet to </a:t>
            </a:r>
            <a:r>
              <a:rPr lang="en-US" sz="1100" err="1">
                <a:latin typeface="Calibri" panose="020F0502020204030204" pitchFamily="34" charset="0"/>
                <a:cs typeface="Calibri" panose="020F0502020204030204" pitchFamily="34" charset="0"/>
              </a:rPr>
              <a:t>minimise</a:t>
            </a:r>
            <a:r>
              <a:rPr lang="en-US" sz="1100">
                <a:latin typeface="Calibri" panose="020F0502020204030204" pitchFamily="34" charset="0"/>
                <a:cs typeface="Calibri" panose="020F0502020204030204" pitchFamily="34" charset="0"/>
              </a:rPr>
              <a:t> the carbon footprint of the food.</a:t>
            </a:r>
          </a:p>
        </p:txBody>
      </p:sp>
      <p:pic>
        <p:nvPicPr>
          <p:cNvPr id="16" name="Picture Placeholder 15" descr="Graphical user interface&#10;&#10;Description automatically generated with medium confidence">
            <a:extLst>
              <a:ext uri="{FF2B5EF4-FFF2-40B4-BE49-F238E27FC236}">
                <a16:creationId xmlns:a16="http://schemas.microsoft.com/office/drawing/2014/main" id="{AE4D37C4-4688-09B7-FA24-D28395A37403}"/>
              </a:ext>
            </a:extLst>
          </p:cNvPr>
          <p:cNvPicPr>
            <a:picLocks noGrp="1" noChangeAspect="1"/>
          </p:cNvPicPr>
          <p:nvPr>
            <p:ph type="pic" sz="quarter" idx="45"/>
          </p:nvPr>
        </p:nvPicPr>
        <p:blipFill>
          <a:blip r:embed="rId10" cstate="email">
            <a:extLst>
              <a:ext uri="{28A0092B-C50C-407E-A947-70E740481C1C}">
                <a14:useLocalDpi xmlns:a14="http://schemas.microsoft.com/office/drawing/2010/main"/>
              </a:ext>
            </a:extLst>
          </a:blip>
          <a:srcRect/>
          <a:stretch>
            <a:fillRect/>
          </a:stretch>
        </p:blipFill>
        <p:spPr>
          <a:xfrm>
            <a:off x="3779836" y="1229369"/>
            <a:ext cx="3686761" cy="2565391"/>
          </a:xfrm>
        </p:spPr>
      </p:pic>
      <p:pic>
        <p:nvPicPr>
          <p:cNvPr id="18" name="Picture 17">
            <a:extLst>
              <a:ext uri="{FF2B5EF4-FFF2-40B4-BE49-F238E27FC236}">
                <a16:creationId xmlns:a16="http://schemas.microsoft.com/office/drawing/2014/main" id="{1ADA18A0-AB38-8EFD-C912-D2579C70B711}"/>
              </a:ext>
            </a:extLst>
          </p:cNvPr>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a:off x="4190295" y="6435090"/>
            <a:ext cx="2891907" cy="2141705"/>
          </a:xfrm>
          <a:prstGeom prst="rect">
            <a:avLst/>
          </a:prstGeom>
        </p:spPr>
      </p:pic>
      <p:grpSp>
        <p:nvGrpSpPr>
          <p:cNvPr id="3" name="Graphic 2">
            <a:extLst>
              <a:ext uri="{FF2B5EF4-FFF2-40B4-BE49-F238E27FC236}">
                <a16:creationId xmlns:a16="http://schemas.microsoft.com/office/drawing/2014/main" id="{7517BBDC-30E2-2854-901B-DC3A01E34B48}"/>
              </a:ext>
            </a:extLst>
          </p:cNvPr>
          <p:cNvGrpSpPr/>
          <p:nvPr/>
        </p:nvGrpSpPr>
        <p:grpSpPr>
          <a:xfrm>
            <a:off x="1860724" y="9654497"/>
            <a:ext cx="221553" cy="222458"/>
            <a:chOff x="1473222" y="5236455"/>
            <a:chExt cx="440760" cy="442561"/>
          </a:xfrm>
          <a:solidFill>
            <a:srgbClr val="000000"/>
          </a:solidFill>
        </p:grpSpPr>
        <p:sp>
          <p:nvSpPr>
            <p:cNvPr id="8" name="Freeform 8">
              <a:extLst>
                <a:ext uri="{FF2B5EF4-FFF2-40B4-BE49-F238E27FC236}">
                  <a16:creationId xmlns:a16="http://schemas.microsoft.com/office/drawing/2014/main" id="{2B0832FC-73A4-84D3-EB7E-03CD5C710C0B}"/>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 name="Freeform 9">
              <a:hlinkClick r:id="rId12"/>
              <a:extLst>
                <a:ext uri="{FF2B5EF4-FFF2-40B4-BE49-F238E27FC236}">
                  <a16:creationId xmlns:a16="http://schemas.microsoft.com/office/drawing/2014/main" id="{55AB70A7-7F24-2072-9787-CEABA7E96105}"/>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 name="Freeform 10">
              <a:extLst>
                <a:ext uri="{FF2B5EF4-FFF2-40B4-BE49-F238E27FC236}">
                  <a16:creationId xmlns:a16="http://schemas.microsoft.com/office/drawing/2014/main" id="{2FECB202-EB90-5198-4415-764CD28AE892}"/>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14" name="Graphic 4">
            <a:extLst>
              <a:ext uri="{FF2B5EF4-FFF2-40B4-BE49-F238E27FC236}">
                <a16:creationId xmlns:a16="http://schemas.microsoft.com/office/drawing/2014/main" id="{CD40158F-51A0-761E-C43C-2EEED38A8FBD}"/>
              </a:ext>
            </a:extLst>
          </p:cNvPr>
          <p:cNvGrpSpPr/>
          <p:nvPr/>
        </p:nvGrpSpPr>
        <p:grpSpPr>
          <a:xfrm rot="19582332">
            <a:off x="2995992" y="9436893"/>
            <a:ext cx="403667" cy="780438"/>
            <a:chOff x="9129274" y="2719113"/>
            <a:chExt cx="717139" cy="1386497"/>
          </a:xfrm>
          <a:solidFill>
            <a:srgbClr val="000000"/>
          </a:solidFill>
        </p:grpSpPr>
        <p:grpSp>
          <p:nvGrpSpPr>
            <p:cNvPr id="15" name="Graphic 4">
              <a:extLst>
                <a:ext uri="{FF2B5EF4-FFF2-40B4-BE49-F238E27FC236}">
                  <a16:creationId xmlns:a16="http://schemas.microsoft.com/office/drawing/2014/main" id="{6BD4CEFB-9D0E-B27B-30CC-A103B0DB9F09}"/>
                </a:ext>
              </a:extLst>
            </p:cNvPr>
            <p:cNvGrpSpPr/>
            <p:nvPr/>
          </p:nvGrpSpPr>
          <p:grpSpPr>
            <a:xfrm>
              <a:off x="9159507" y="2719113"/>
              <a:ext cx="446280" cy="440141"/>
              <a:chOff x="9159507" y="2719113"/>
              <a:chExt cx="446280" cy="440141"/>
            </a:xfrm>
            <a:grpFill/>
          </p:grpSpPr>
          <p:sp>
            <p:nvSpPr>
              <p:cNvPr id="28" name="Freeform 57">
                <a:extLst>
                  <a:ext uri="{FF2B5EF4-FFF2-40B4-BE49-F238E27FC236}">
                    <a16:creationId xmlns:a16="http://schemas.microsoft.com/office/drawing/2014/main" id="{0B9F8652-CB59-C9A3-AF75-0F1536F5B362}"/>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29" name="Freeform 58">
                <a:extLst>
                  <a:ext uri="{FF2B5EF4-FFF2-40B4-BE49-F238E27FC236}">
                    <a16:creationId xmlns:a16="http://schemas.microsoft.com/office/drawing/2014/main" id="{782890A6-E864-126E-3662-FBD33606F8B1}"/>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17" name="Graphic 4">
              <a:extLst>
                <a:ext uri="{FF2B5EF4-FFF2-40B4-BE49-F238E27FC236}">
                  <a16:creationId xmlns:a16="http://schemas.microsoft.com/office/drawing/2014/main" id="{3290CF2A-D37D-47FA-2AD4-60F53B87F866}"/>
                </a:ext>
              </a:extLst>
            </p:cNvPr>
            <p:cNvGrpSpPr/>
            <p:nvPr/>
          </p:nvGrpSpPr>
          <p:grpSpPr>
            <a:xfrm>
              <a:off x="9129274" y="2893887"/>
              <a:ext cx="717139" cy="1211724"/>
              <a:chOff x="9129274" y="2893887"/>
              <a:chExt cx="717139" cy="1211724"/>
            </a:xfrm>
            <a:grpFill/>
          </p:grpSpPr>
          <p:sp>
            <p:nvSpPr>
              <p:cNvPr id="20" name="Freeform 50">
                <a:extLst>
                  <a:ext uri="{FF2B5EF4-FFF2-40B4-BE49-F238E27FC236}">
                    <a16:creationId xmlns:a16="http://schemas.microsoft.com/office/drawing/2014/main" id="{E193CA94-7824-23A5-4C66-F468F692115F}"/>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21" name="Freeform 51">
                <a:extLst>
                  <a:ext uri="{FF2B5EF4-FFF2-40B4-BE49-F238E27FC236}">
                    <a16:creationId xmlns:a16="http://schemas.microsoft.com/office/drawing/2014/main" id="{E7770D2F-AB88-E254-2424-1FD8F7B206DF}"/>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23" name="Freeform 52">
                <a:extLst>
                  <a:ext uri="{FF2B5EF4-FFF2-40B4-BE49-F238E27FC236}">
                    <a16:creationId xmlns:a16="http://schemas.microsoft.com/office/drawing/2014/main" id="{B1547AB1-5E3B-4BDC-AE61-3C4EF441ED42}"/>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24" name="Freeform 53">
                <a:extLst>
                  <a:ext uri="{FF2B5EF4-FFF2-40B4-BE49-F238E27FC236}">
                    <a16:creationId xmlns:a16="http://schemas.microsoft.com/office/drawing/2014/main" id="{B11EEDB5-1429-B2B5-DAD2-2FF87A45CEAC}"/>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25" name="Freeform 54">
                <a:extLst>
                  <a:ext uri="{FF2B5EF4-FFF2-40B4-BE49-F238E27FC236}">
                    <a16:creationId xmlns:a16="http://schemas.microsoft.com/office/drawing/2014/main" id="{F9BE17BB-5BF3-E569-D903-E434ACEF5231}"/>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26" name="Freeform 55">
                <a:extLst>
                  <a:ext uri="{FF2B5EF4-FFF2-40B4-BE49-F238E27FC236}">
                    <a16:creationId xmlns:a16="http://schemas.microsoft.com/office/drawing/2014/main" id="{DA907BBA-D28A-62CC-5A9A-3ABBCFA5D0D4}"/>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27" name="Freeform 56">
                <a:extLst>
                  <a:ext uri="{FF2B5EF4-FFF2-40B4-BE49-F238E27FC236}">
                    <a16:creationId xmlns:a16="http://schemas.microsoft.com/office/drawing/2014/main" id="{D7A5F77A-D3B8-E4B5-E453-1492E4DB6F41}"/>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
        <p:nvSpPr>
          <p:cNvPr id="30" name="Text Placeholder 2">
            <a:extLst>
              <a:ext uri="{FF2B5EF4-FFF2-40B4-BE49-F238E27FC236}">
                <a16:creationId xmlns:a16="http://schemas.microsoft.com/office/drawing/2014/main" id="{D3B4D286-269A-AD02-E57D-B05949FE7EF2}"/>
              </a:ext>
            </a:extLst>
          </p:cNvPr>
          <p:cNvSpPr txBox="1">
            <a:spLocks/>
          </p:cNvSpPr>
          <p:nvPr/>
        </p:nvSpPr>
        <p:spPr>
          <a:xfrm>
            <a:off x="361471" y="2339757"/>
            <a:ext cx="3220511" cy="552033"/>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US" b="1" i="0" dirty="0">
                <a:solidFill>
                  <a:schemeClr val="bg1"/>
                </a:solidFill>
              </a:rPr>
              <a:t>Type: </a:t>
            </a:r>
            <a:r>
              <a:rPr lang="en-US" i="0" dirty="0">
                <a:solidFill>
                  <a:schemeClr val="bg1"/>
                </a:solidFill>
              </a:rPr>
              <a:t>Sustainable Business Model</a:t>
            </a:r>
          </a:p>
        </p:txBody>
      </p:sp>
    </p:spTree>
    <p:extLst>
      <p:ext uri="{BB962C8B-B14F-4D97-AF65-F5344CB8AC3E}">
        <p14:creationId xmlns:p14="http://schemas.microsoft.com/office/powerpoint/2010/main" val="2529967710"/>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372758" y="3208898"/>
            <a:ext cx="6814158" cy="5903629"/>
          </a:xfrm>
        </p:spPr>
        <p:txBody>
          <a:bodyPr/>
          <a:lstStyle/>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About  </a:t>
            </a:r>
            <a:r>
              <a:rPr kumimoji="0" lang="en-US" sz="12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Carne </a:t>
            </a:r>
            <a:r>
              <a:rPr kumimoji="0" lang="en-US" sz="1100" b="0"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D'Erva</a:t>
            </a: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is a brand owned by Meadow – Agricultural Asset Management, which only produces beef born and raised in Portugal, 100% fed with fresh grass, carbon neutral, and without additives, hormones and antibiotics.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The production of beef takes place naturally and sustainably, in the </a:t>
            </a:r>
            <a:r>
              <a:rPr kumimoji="0" lang="en-US" sz="1100" b="0"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Ribatejana</a:t>
            </a: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lezíria</a:t>
            </a: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on a 100 hectares of pastures. The brand's philosophy is based on four pillars: production from animals born and raised in Portugal, 100% grass-fed - animals exclusively fed on grass - from biodiverse pastures composed of various plant species respecting the balance of the ecosystem, neutral in carbon and without any additives, hormones and antibiotics.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Animals are reared completely naturally until they reach optimal maturity for consumption.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Meat is sold online, where you can find a dozen beef products with different cuts and eight themed packs that are delivered to consumers' homes vacuum-packed and deep-frozen to ensure product quality and safety.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r>
              <a:rPr lang="en-US" sz="1400" b="1" dirty="0">
                <a:solidFill>
                  <a:schemeClr val="tx1"/>
                </a:solidFill>
              </a:rPr>
              <a:t>Why it is a good practice?  </a:t>
            </a:r>
          </a:p>
          <a:p>
            <a:r>
              <a:rPr lang="en-US" dirty="0">
                <a:solidFill>
                  <a:schemeClr val="tx1"/>
                </a:solidFill>
              </a:rPr>
              <a:t>Meat production is based on the principles of regenerative agriculture and a circular economy, ensuring the preservation of the environment through the reuse, recovery and recycling of resources. The cattle-raising process positively impacts the environment as it is carbon neutral. </a:t>
            </a:r>
          </a:p>
          <a:p>
            <a:endParaRPr lang="en-US" dirty="0">
              <a:solidFill>
                <a:schemeClr val="tx1"/>
              </a:solidFill>
            </a:endParaRPr>
          </a:p>
          <a:p>
            <a:r>
              <a:rPr lang="en-US" dirty="0">
                <a:solidFill>
                  <a:schemeClr val="tx1"/>
                </a:solidFill>
              </a:rPr>
              <a:t>The permanent biodiverse pastures made up of carefully selected grasses, and legumes offer the animals a varied diet that is highly digestible and rich in energy and vegetable protein. </a:t>
            </a:r>
          </a:p>
          <a:p>
            <a:endParaRPr lang="en-US" dirty="0">
              <a:solidFill>
                <a:schemeClr val="tx1"/>
              </a:solidFill>
            </a:endParaRPr>
          </a:p>
          <a:p>
            <a:endParaRPr lang="en-US" dirty="0">
              <a:solidFill>
                <a:schemeClr val="tx1"/>
              </a:solidFill>
            </a:endParaRPr>
          </a:p>
          <a:p>
            <a:r>
              <a:rPr lang="en-US" dirty="0">
                <a:solidFill>
                  <a:schemeClr val="tx1"/>
                </a:solidFill>
              </a:rPr>
              <a:t>Pastures recycle animal droppings and sequester carbon from the atmosphere, thus offsetting animal emissions. Being permanent, pastures also contribute to a much more balanced soil, increasing carbon sequestration. </a:t>
            </a:r>
          </a:p>
          <a:p>
            <a:endParaRPr lang="en-US" dirty="0">
              <a:solidFill>
                <a:schemeClr val="tx1"/>
              </a:solidFill>
            </a:endParaRPr>
          </a:p>
          <a:p>
            <a:r>
              <a:rPr lang="en-US" dirty="0">
                <a:solidFill>
                  <a:schemeClr val="tx1"/>
                </a:solidFill>
              </a:rPr>
              <a:t>Respect for animal welfare is one of the pillars of the company's philosophy. The animals graze peacefully, without being subjected to any stress and feeding exclusively on the grass produced by the 100 ha of land in the countryside —100% Grass FED –fed food. </a:t>
            </a:r>
          </a:p>
          <a:p>
            <a:endParaRPr lang="en-US" dirty="0">
              <a:solidFill>
                <a:schemeClr val="tx1"/>
              </a:solidFill>
            </a:endParaRPr>
          </a:p>
          <a:p>
            <a:r>
              <a:rPr lang="en-US" dirty="0">
                <a:solidFill>
                  <a:schemeClr val="tx1"/>
                </a:solidFill>
              </a:rPr>
              <a:t>Outdoor breeding has numerous benefits for animal health including the integration of the animals into a habitat that allows their natural and peaceful development in harmony with the environment. </a:t>
            </a:r>
          </a:p>
          <a:p>
            <a:endParaRPr lang="en-US" dirty="0">
              <a:solidFill>
                <a:schemeClr val="tx1"/>
              </a:solidFill>
            </a:endParaRPr>
          </a:p>
          <a:p>
            <a:r>
              <a:rPr lang="en-US" dirty="0">
                <a:solidFill>
                  <a:schemeClr val="tx1"/>
                </a:solidFill>
              </a:rPr>
              <a:t>The entire process of handling, cutting and packaging is done with total care in a company that works exclusively with meat, and the meat is processed in an isolated line. </a:t>
            </a:r>
          </a:p>
          <a:p>
            <a:endParaRPr lang="en-US" dirty="0">
              <a:solidFill>
                <a:schemeClr val="tx1"/>
              </a:solidFill>
            </a:endParaRPr>
          </a:p>
          <a:p>
            <a:endParaRPr lang="en-US" dirty="0">
              <a:solidFill>
                <a:schemeClr val="tx1"/>
              </a:solidFill>
            </a:endParaRPr>
          </a:p>
          <a:p>
            <a:endParaRPr lang="en-US" dirty="0">
              <a:solidFill>
                <a:schemeClr val="tx1"/>
              </a:solidFill>
            </a:endParaRPr>
          </a:p>
          <a:p>
            <a:endParaRPr lang="en-US" dirty="0">
              <a:solidFill>
                <a:schemeClr val="tx1"/>
              </a:solidFill>
            </a:endParaRPr>
          </a:p>
          <a:p>
            <a:endParaRPr lang="en-US" dirty="0">
              <a:solidFill>
                <a:schemeClr val="tx1"/>
              </a:solidFill>
            </a:endParaRPr>
          </a:p>
        </p:txBody>
      </p:sp>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CB2079F2-58AF-ED44-82D7-E04B2F6FD686}" type="slidenum">
              <a:rPr lang="en-US" sz="1100" smtClean="0"/>
              <a:pPr/>
              <a:t>28</a:t>
            </a:fld>
            <a:endParaRPr lang="en-US" sz="1100"/>
          </a:p>
        </p:txBody>
      </p:sp>
      <p:pic>
        <p:nvPicPr>
          <p:cNvPr id="1026" name="Picture 2">
            <a:hlinkClick r:id="rId2"/>
            <a:extLst>
              <a:ext uri="{FF2B5EF4-FFF2-40B4-BE49-F238E27FC236}">
                <a16:creationId xmlns:a16="http://schemas.microsoft.com/office/drawing/2014/main" id="{53927F06-F100-2D25-FF8C-D022848E141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72758" y="522985"/>
            <a:ext cx="1838325" cy="1781175"/>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Placeholder 4" descr="A herd of cows&#10;&#10;Description automatically generated with medium confidence">
            <a:extLst>
              <a:ext uri="{FF2B5EF4-FFF2-40B4-BE49-F238E27FC236}">
                <a16:creationId xmlns:a16="http://schemas.microsoft.com/office/drawing/2014/main" id="{D3328924-42CE-11F5-2824-8E749222E9AA}"/>
              </a:ext>
            </a:extLst>
          </p:cNvPr>
          <p:cNvPicPr>
            <a:picLocks noGrp="1" noChangeAspect="1"/>
          </p:cNvPicPr>
          <p:nvPr>
            <p:ph type="pic" sz="quarter" idx="44"/>
          </p:nvPr>
        </p:nvPicPr>
        <p:blipFill>
          <a:blip r:embed="rId4" cstate="screen">
            <a:extLst>
              <a:ext uri="{28A0092B-C50C-407E-A947-70E740481C1C}">
                <a14:useLocalDpi xmlns:a14="http://schemas.microsoft.com/office/drawing/2010/main"/>
              </a:ext>
            </a:extLst>
          </a:blip>
          <a:srcRect/>
          <a:stretch>
            <a:fillRect/>
          </a:stretch>
        </p:blipFill>
        <p:spPr/>
      </p:pic>
      <p:pic>
        <p:nvPicPr>
          <p:cNvPr id="8" name="Picture 7">
            <a:extLst>
              <a:ext uri="{FF2B5EF4-FFF2-40B4-BE49-F238E27FC236}">
                <a16:creationId xmlns:a16="http://schemas.microsoft.com/office/drawing/2014/main" id="{33DBEB74-64BE-1B4B-17BD-8B14694402C1}"/>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881420" y="6874170"/>
            <a:ext cx="501192" cy="505226"/>
          </a:xfrm>
          <a:prstGeom prst="rect">
            <a:avLst/>
          </a:prstGeom>
        </p:spPr>
      </p:pic>
      <p:pic>
        <p:nvPicPr>
          <p:cNvPr id="15" name="Picture 14">
            <a:extLst>
              <a:ext uri="{FF2B5EF4-FFF2-40B4-BE49-F238E27FC236}">
                <a16:creationId xmlns:a16="http://schemas.microsoft.com/office/drawing/2014/main" id="{FFBFACCB-2CB6-74AD-B07F-00930795CBC5}"/>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899356" y="7466022"/>
            <a:ext cx="483255" cy="475054"/>
          </a:xfrm>
          <a:prstGeom prst="rect">
            <a:avLst/>
          </a:prstGeom>
        </p:spPr>
      </p:pic>
      <p:pic>
        <p:nvPicPr>
          <p:cNvPr id="20" name="Picture 19">
            <a:extLst>
              <a:ext uri="{FF2B5EF4-FFF2-40B4-BE49-F238E27FC236}">
                <a16:creationId xmlns:a16="http://schemas.microsoft.com/office/drawing/2014/main" id="{8D9D2AA4-7D91-253E-BDD0-E7DEFC01AC50}"/>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901096" y="8027702"/>
            <a:ext cx="483255" cy="513147"/>
          </a:xfrm>
          <a:prstGeom prst="rect">
            <a:avLst/>
          </a:prstGeom>
        </p:spPr>
      </p:pic>
      <p:pic>
        <p:nvPicPr>
          <p:cNvPr id="22" name="Picture 21">
            <a:extLst>
              <a:ext uri="{FF2B5EF4-FFF2-40B4-BE49-F238E27FC236}">
                <a16:creationId xmlns:a16="http://schemas.microsoft.com/office/drawing/2014/main" id="{160041CC-C036-3722-7CF8-13DB25970E55}"/>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3899355" y="8607302"/>
            <a:ext cx="492223" cy="505226"/>
          </a:xfrm>
          <a:prstGeom prst="rect">
            <a:avLst/>
          </a:prstGeom>
        </p:spPr>
      </p:pic>
      <p:sp>
        <p:nvSpPr>
          <p:cNvPr id="23" name="TextBox 22">
            <a:extLst>
              <a:ext uri="{FF2B5EF4-FFF2-40B4-BE49-F238E27FC236}">
                <a16:creationId xmlns:a16="http://schemas.microsoft.com/office/drawing/2014/main" id="{034FE93D-B4D9-07DF-6481-6A59BBFE4FC9}"/>
              </a:ext>
            </a:extLst>
          </p:cNvPr>
          <p:cNvSpPr txBox="1"/>
          <p:nvPr/>
        </p:nvSpPr>
        <p:spPr>
          <a:xfrm>
            <a:off x="4516211" y="6988283"/>
            <a:ext cx="2400016" cy="261610"/>
          </a:xfrm>
          <a:prstGeom prst="rect">
            <a:avLst/>
          </a:prstGeom>
          <a:noFill/>
        </p:spPr>
        <p:txBody>
          <a:bodyPr wrap="none" rtlCol="0">
            <a:spAutoFit/>
          </a:bodyPr>
          <a:lstStyle/>
          <a:p>
            <a:r>
              <a:rPr lang="en-IE" sz="1100" b="1">
                <a:solidFill>
                  <a:srgbClr val="678D7C"/>
                </a:solidFill>
                <a:latin typeface="Calibri" panose="020F0502020204030204" pitchFamily="34" charset="0"/>
                <a:ea typeface="Calibri" panose="020F0502020204030204" pitchFamily="34" charset="0"/>
                <a:cs typeface="Calibri" panose="020F0502020204030204" pitchFamily="34" charset="0"/>
              </a:rPr>
              <a:t>MEAT BORN AND BRED IN PORTUGAL</a:t>
            </a:r>
          </a:p>
        </p:txBody>
      </p:sp>
      <p:sp>
        <p:nvSpPr>
          <p:cNvPr id="24" name="TextBox 23">
            <a:extLst>
              <a:ext uri="{FF2B5EF4-FFF2-40B4-BE49-F238E27FC236}">
                <a16:creationId xmlns:a16="http://schemas.microsoft.com/office/drawing/2014/main" id="{75D25EAB-9ECE-2C97-71ED-D2A7AEA01290}"/>
              </a:ext>
            </a:extLst>
          </p:cNvPr>
          <p:cNvSpPr txBox="1"/>
          <p:nvPr/>
        </p:nvSpPr>
        <p:spPr>
          <a:xfrm>
            <a:off x="4516211" y="7535026"/>
            <a:ext cx="1481496" cy="261610"/>
          </a:xfrm>
          <a:prstGeom prst="rect">
            <a:avLst/>
          </a:prstGeom>
          <a:noFill/>
        </p:spPr>
        <p:txBody>
          <a:bodyPr wrap="none" rtlCol="0">
            <a:spAutoFit/>
          </a:bodyPr>
          <a:lstStyle/>
          <a:p>
            <a:r>
              <a:rPr lang="en-IE" sz="1100" b="1">
                <a:solidFill>
                  <a:srgbClr val="678D7C"/>
                </a:solidFill>
                <a:latin typeface="Calibri" panose="020F0502020204030204" pitchFamily="34" charset="0"/>
                <a:ea typeface="Calibri" panose="020F0502020204030204" pitchFamily="34" charset="0"/>
                <a:cs typeface="Calibri" panose="020F0502020204030204" pitchFamily="34" charset="0"/>
              </a:rPr>
              <a:t>100% FED FRESH FEED</a:t>
            </a:r>
          </a:p>
        </p:txBody>
      </p:sp>
      <p:sp>
        <p:nvSpPr>
          <p:cNvPr id="25" name="TextBox 24">
            <a:extLst>
              <a:ext uri="{FF2B5EF4-FFF2-40B4-BE49-F238E27FC236}">
                <a16:creationId xmlns:a16="http://schemas.microsoft.com/office/drawing/2014/main" id="{1715F84C-FC9F-ACFD-9FB0-296DAFFB0362}"/>
              </a:ext>
            </a:extLst>
          </p:cNvPr>
          <p:cNvSpPr txBox="1"/>
          <p:nvPr/>
        </p:nvSpPr>
        <p:spPr>
          <a:xfrm>
            <a:off x="4516210" y="8129710"/>
            <a:ext cx="1273105" cy="261610"/>
          </a:xfrm>
          <a:prstGeom prst="rect">
            <a:avLst/>
          </a:prstGeom>
          <a:noFill/>
        </p:spPr>
        <p:txBody>
          <a:bodyPr wrap="none" rtlCol="0">
            <a:spAutoFit/>
          </a:bodyPr>
          <a:lstStyle/>
          <a:p>
            <a:r>
              <a:rPr lang="en-IE" sz="1100" b="1">
                <a:solidFill>
                  <a:srgbClr val="678D7C"/>
                </a:solidFill>
                <a:latin typeface="Calibri" panose="020F0502020204030204" pitchFamily="34" charset="0"/>
                <a:ea typeface="Calibri" panose="020F0502020204030204" pitchFamily="34" charset="0"/>
                <a:cs typeface="Calibri" panose="020F0502020204030204" pitchFamily="34" charset="0"/>
              </a:rPr>
              <a:t>CARBON NEUTRAL</a:t>
            </a:r>
          </a:p>
        </p:txBody>
      </p:sp>
      <p:sp>
        <p:nvSpPr>
          <p:cNvPr id="26" name="TextBox 25">
            <a:extLst>
              <a:ext uri="{FF2B5EF4-FFF2-40B4-BE49-F238E27FC236}">
                <a16:creationId xmlns:a16="http://schemas.microsoft.com/office/drawing/2014/main" id="{8DDCE6B9-69CC-B5CA-0713-39F66406F8A7}"/>
              </a:ext>
            </a:extLst>
          </p:cNvPr>
          <p:cNvSpPr txBox="1"/>
          <p:nvPr/>
        </p:nvSpPr>
        <p:spPr>
          <a:xfrm>
            <a:off x="4516211" y="8711068"/>
            <a:ext cx="2802370" cy="261610"/>
          </a:xfrm>
          <a:prstGeom prst="rect">
            <a:avLst/>
          </a:prstGeom>
          <a:noFill/>
        </p:spPr>
        <p:txBody>
          <a:bodyPr wrap="none" rtlCol="0">
            <a:spAutoFit/>
          </a:bodyPr>
          <a:lstStyle/>
          <a:p>
            <a:r>
              <a:rPr lang="en-IE" sz="1100" b="1">
                <a:solidFill>
                  <a:srgbClr val="678D7C"/>
                </a:solidFill>
                <a:latin typeface="Calibri" panose="020F0502020204030204" pitchFamily="34" charset="0"/>
                <a:ea typeface="Calibri" panose="020F0502020204030204" pitchFamily="34" charset="0"/>
                <a:cs typeface="Calibri" panose="020F0502020204030204" pitchFamily="34" charset="0"/>
              </a:rPr>
              <a:t>NO ADDITIVES, HORMONES OR ANTIBIOTICS</a:t>
            </a:r>
          </a:p>
        </p:txBody>
      </p:sp>
      <p:grpSp>
        <p:nvGrpSpPr>
          <p:cNvPr id="2" name="Graphic 2">
            <a:extLst>
              <a:ext uri="{FF2B5EF4-FFF2-40B4-BE49-F238E27FC236}">
                <a16:creationId xmlns:a16="http://schemas.microsoft.com/office/drawing/2014/main" id="{062E18D4-4F66-D7BF-D4C5-F6674EE47625}"/>
              </a:ext>
            </a:extLst>
          </p:cNvPr>
          <p:cNvGrpSpPr>
            <a:grpSpLocks noChangeAspect="1"/>
          </p:cNvGrpSpPr>
          <p:nvPr/>
        </p:nvGrpSpPr>
        <p:grpSpPr>
          <a:xfrm>
            <a:off x="6617797" y="243985"/>
            <a:ext cx="556009" cy="558000"/>
            <a:chOff x="4087275" y="5667595"/>
            <a:chExt cx="380936" cy="382300"/>
          </a:xfrm>
        </p:grpSpPr>
        <p:sp>
          <p:nvSpPr>
            <p:cNvPr id="3" name="Freeform 8">
              <a:extLst>
                <a:ext uri="{FF2B5EF4-FFF2-40B4-BE49-F238E27FC236}">
                  <a16:creationId xmlns:a16="http://schemas.microsoft.com/office/drawing/2014/main" id="{F820FE98-404D-83AE-390D-62535166F93E}"/>
                </a:ext>
              </a:extLst>
            </p:cNvPr>
            <p:cNvSpPr/>
            <p:nvPr/>
          </p:nvSpPr>
          <p:spPr>
            <a:xfrm>
              <a:off x="4261532" y="5667818"/>
              <a:ext cx="206679" cy="382077"/>
            </a:xfrm>
            <a:custGeom>
              <a:avLst/>
              <a:gdLst>
                <a:gd name="connsiteX0" fmla="*/ 61878 w 206679"/>
                <a:gd name="connsiteY0" fmla="*/ 5488 h 382077"/>
                <a:gd name="connsiteX1" fmla="*/ 0 w 206679"/>
                <a:gd name="connsiteY1" fmla="*/ 729 h 382077"/>
                <a:gd name="connsiteX2" fmla="*/ 0 w 206679"/>
                <a:gd name="connsiteY2" fmla="*/ 381428 h 382077"/>
                <a:gd name="connsiteX3" fmla="*/ 200865 w 206679"/>
                <a:gd name="connsiteY3" fmla="*/ 236763 h 382077"/>
                <a:gd name="connsiteX4" fmla="*/ 61878 w 206679"/>
                <a:gd name="connsiteY4" fmla="*/ 5488 h 382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79" h="382077">
                  <a:moveTo>
                    <a:pt x="61878" y="5488"/>
                  </a:moveTo>
                  <a:cubicBezTo>
                    <a:pt x="40934" y="729"/>
                    <a:pt x="19991" y="-1174"/>
                    <a:pt x="0" y="729"/>
                  </a:cubicBezTo>
                  <a:lnTo>
                    <a:pt x="0" y="381428"/>
                  </a:lnTo>
                  <a:cubicBezTo>
                    <a:pt x="91389" y="389042"/>
                    <a:pt x="178018" y="329082"/>
                    <a:pt x="200865" y="236763"/>
                  </a:cubicBezTo>
                  <a:cubicBezTo>
                    <a:pt x="226568" y="133974"/>
                    <a:pt x="164690" y="30234"/>
                    <a:pt x="61878" y="548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 name="Freeform 9">
              <a:extLst>
                <a:ext uri="{FF2B5EF4-FFF2-40B4-BE49-F238E27FC236}">
                  <a16:creationId xmlns:a16="http://schemas.microsoft.com/office/drawing/2014/main" id="{8DBA8652-457F-53D2-E62F-F5DBB354E74F}"/>
                </a:ext>
              </a:extLst>
            </p:cNvPr>
            <p:cNvSpPr/>
            <p:nvPr/>
          </p:nvSpPr>
          <p:spPr>
            <a:xfrm>
              <a:off x="4087275" y="5667595"/>
              <a:ext cx="175208" cy="380698"/>
            </a:xfrm>
            <a:custGeom>
              <a:avLst/>
              <a:gdLst>
                <a:gd name="connsiteX0" fmla="*/ 175208 w 175208"/>
                <a:gd name="connsiteY0" fmla="*/ 0 h 380698"/>
                <a:gd name="connsiteX1" fmla="*/ 5758 w 175208"/>
                <a:gd name="connsiteY1" fmla="*/ 144665 h 380698"/>
                <a:gd name="connsiteX2" fmla="*/ 144745 w 175208"/>
                <a:gd name="connsiteY2" fmla="*/ 375940 h 380698"/>
                <a:gd name="connsiteX3" fmla="*/ 175208 w 175208"/>
                <a:gd name="connsiteY3" fmla="*/ 380698 h 380698"/>
                <a:gd name="connsiteX4" fmla="*/ 175208 w 175208"/>
                <a:gd name="connsiteY4" fmla="*/ 0 h 380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08" h="380698">
                  <a:moveTo>
                    <a:pt x="175208" y="0"/>
                  </a:moveTo>
                  <a:cubicBezTo>
                    <a:pt x="96195" y="6662"/>
                    <a:pt x="25749" y="62815"/>
                    <a:pt x="5758" y="144665"/>
                  </a:cubicBezTo>
                  <a:cubicBezTo>
                    <a:pt x="-19945" y="247454"/>
                    <a:pt x="42885" y="350243"/>
                    <a:pt x="144745" y="375940"/>
                  </a:cubicBezTo>
                  <a:cubicBezTo>
                    <a:pt x="155217" y="378795"/>
                    <a:pt x="165689" y="379747"/>
                    <a:pt x="175208" y="380698"/>
                  </a:cubicBezTo>
                  <a:lnTo>
                    <a:pt x="175208" y="0"/>
                  </a:lnTo>
                  <a:close/>
                </a:path>
              </a:pathLst>
            </a:custGeom>
            <a:solidFill>
              <a:srgbClr val="00A8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 name="Freeform 10">
              <a:extLst>
                <a:ext uri="{FF2B5EF4-FFF2-40B4-BE49-F238E27FC236}">
                  <a16:creationId xmlns:a16="http://schemas.microsoft.com/office/drawing/2014/main" id="{083D65B8-78DD-36E1-47F8-3BA05B3BB19C}"/>
                </a:ext>
              </a:extLst>
            </p:cNvPr>
            <p:cNvSpPr/>
            <p:nvPr/>
          </p:nvSpPr>
          <p:spPr>
            <a:xfrm>
              <a:off x="4137776" y="5793226"/>
              <a:ext cx="241799" cy="155134"/>
            </a:xfrm>
            <a:custGeom>
              <a:avLst/>
              <a:gdLst>
                <a:gd name="connsiteX0" fmla="*/ 231328 w 241799"/>
                <a:gd name="connsiteY0" fmla="*/ 155134 h 155134"/>
                <a:gd name="connsiteX1" fmla="*/ 0 w 241799"/>
                <a:gd name="connsiteY1" fmla="*/ 17131 h 155134"/>
                <a:gd name="connsiteX2" fmla="*/ 10472 w 241799"/>
                <a:gd name="connsiteY2" fmla="*/ 0 h 155134"/>
                <a:gd name="connsiteX3" fmla="*/ 241799 w 241799"/>
                <a:gd name="connsiteY3" fmla="*/ 138003 h 155134"/>
                <a:gd name="connsiteX4" fmla="*/ 231328 w 241799"/>
                <a:gd name="connsiteY4" fmla="*/ 155134 h 15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799" h="155134">
                  <a:moveTo>
                    <a:pt x="231328" y="155134"/>
                  </a:moveTo>
                  <a:cubicBezTo>
                    <a:pt x="190393" y="154183"/>
                    <a:pt x="952" y="36166"/>
                    <a:pt x="0" y="17131"/>
                  </a:cubicBezTo>
                  <a:lnTo>
                    <a:pt x="10472" y="0"/>
                  </a:lnTo>
                  <a:cubicBezTo>
                    <a:pt x="29511" y="27601"/>
                    <a:pt x="222760" y="141810"/>
                    <a:pt x="241799" y="138003"/>
                  </a:cubicBezTo>
                  <a:lnTo>
                    <a:pt x="231328" y="15513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 name="Freeform 11">
              <a:extLst>
                <a:ext uri="{FF2B5EF4-FFF2-40B4-BE49-F238E27FC236}">
                  <a16:creationId xmlns:a16="http://schemas.microsoft.com/office/drawing/2014/main" id="{4D96A51F-8194-ECFC-3540-847B1EB48D01}"/>
                </a:ext>
              </a:extLst>
            </p:cNvPr>
            <p:cNvSpPr/>
            <p:nvPr/>
          </p:nvSpPr>
          <p:spPr>
            <a:xfrm>
              <a:off x="4137776" y="5791322"/>
              <a:ext cx="241799" cy="156086"/>
            </a:xfrm>
            <a:custGeom>
              <a:avLst/>
              <a:gdLst>
                <a:gd name="connsiteX0" fmla="*/ 231328 w 241799"/>
                <a:gd name="connsiteY0" fmla="*/ 156087 h 156086"/>
                <a:gd name="connsiteX1" fmla="*/ 0 w 241799"/>
                <a:gd name="connsiteY1" fmla="*/ 18083 h 156086"/>
                <a:gd name="connsiteX2" fmla="*/ 0 w 241799"/>
                <a:gd name="connsiteY2" fmla="*/ 18083 h 156086"/>
                <a:gd name="connsiteX3" fmla="*/ 0 w 241799"/>
                <a:gd name="connsiteY3" fmla="*/ 18083 h 156086"/>
                <a:gd name="connsiteX4" fmla="*/ 10472 w 241799"/>
                <a:gd name="connsiteY4" fmla="*/ 952 h 156086"/>
                <a:gd name="connsiteX5" fmla="*/ 10472 w 241799"/>
                <a:gd name="connsiteY5" fmla="*/ 952 h 156086"/>
                <a:gd name="connsiteX6" fmla="*/ 10472 w 241799"/>
                <a:gd name="connsiteY6" fmla="*/ 952 h 156086"/>
                <a:gd name="connsiteX7" fmla="*/ 240847 w 241799"/>
                <a:gd name="connsiteY7" fmla="*/ 138955 h 156086"/>
                <a:gd name="connsiteX8" fmla="*/ 241799 w 241799"/>
                <a:gd name="connsiteY8" fmla="*/ 138955 h 156086"/>
                <a:gd name="connsiteX9" fmla="*/ 241799 w 241799"/>
                <a:gd name="connsiteY9" fmla="*/ 138955 h 156086"/>
                <a:gd name="connsiteX10" fmla="*/ 241799 w 241799"/>
                <a:gd name="connsiteY10" fmla="*/ 138955 h 156086"/>
                <a:gd name="connsiteX11" fmla="*/ 231328 w 241799"/>
                <a:gd name="connsiteY11" fmla="*/ 156087 h 156086"/>
                <a:gd name="connsiteX12" fmla="*/ 231328 w 241799"/>
                <a:gd name="connsiteY12" fmla="*/ 156087 h 156086"/>
                <a:gd name="connsiteX13" fmla="*/ 241799 w 241799"/>
                <a:gd name="connsiteY13" fmla="*/ 138955 h 156086"/>
                <a:gd name="connsiteX14" fmla="*/ 241799 w 241799"/>
                <a:gd name="connsiteY14" fmla="*/ 138003 h 156086"/>
                <a:gd name="connsiteX15" fmla="*/ 240847 w 241799"/>
                <a:gd name="connsiteY15" fmla="*/ 138003 h 156086"/>
                <a:gd name="connsiteX16" fmla="*/ 239895 w 241799"/>
                <a:gd name="connsiteY16" fmla="*/ 138003 h 156086"/>
                <a:gd name="connsiteX17" fmla="*/ 10472 w 241799"/>
                <a:gd name="connsiteY17" fmla="*/ 0 h 156086"/>
                <a:gd name="connsiteX18" fmla="*/ 10472 w 241799"/>
                <a:gd name="connsiteY18" fmla="*/ 0 h 156086"/>
                <a:gd name="connsiteX19" fmla="*/ 0 w 241799"/>
                <a:gd name="connsiteY19" fmla="*/ 18083 h 156086"/>
                <a:gd name="connsiteX20" fmla="*/ 0 w 241799"/>
                <a:gd name="connsiteY20" fmla="*/ 18083 h 156086"/>
                <a:gd name="connsiteX21" fmla="*/ 0 w 241799"/>
                <a:gd name="connsiteY21" fmla="*/ 18083 h 156086"/>
                <a:gd name="connsiteX22" fmla="*/ 231328 w 241799"/>
                <a:gd name="connsiteY22" fmla="*/ 156087 h 156086"/>
                <a:gd name="connsiteX23" fmla="*/ 231328 w 241799"/>
                <a:gd name="connsiteY23" fmla="*/ 156087 h 15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1799" h="156086">
                  <a:moveTo>
                    <a:pt x="231328" y="156087"/>
                  </a:moveTo>
                  <a:cubicBezTo>
                    <a:pt x="190393" y="155135"/>
                    <a:pt x="952" y="36167"/>
                    <a:pt x="0" y="18083"/>
                  </a:cubicBezTo>
                  <a:lnTo>
                    <a:pt x="0" y="18083"/>
                  </a:lnTo>
                  <a:lnTo>
                    <a:pt x="0" y="18083"/>
                  </a:lnTo>
                  <a:lnTo>
                    <a:pt x="10472" y="952"/>
                  </a:lnTo>
                  <a:lnTo>
                    <a:pt x="10472" y="952"/>
                  </a:lnTo>
                  <a:lnTo>
                    <a:pt x="10472" y="952"/>
                  </a:lnTo>
                  <a:cubicBezTo>
                    <a:pt x="29511" y="27601"/>
                    <a:pt x="216096" y="138955"/>
                    <a:pt x="240847" y="138955"/>
                  </a:cubicBezTo>
                  <a:lnTo>
                    <a:pt x="241799" y="138955"/>
                  </a:lnTo>
                  <a:lnTo>
                    <a:pt x="241799" y="138955"/>
                  </a:lnTo>
                  <a:lnTo>
                    <a:pt x="241799" y="138955"/>
                  </a:lnTo>
                  <a:lnTo>
                    <a:pt x="231328" y="156087"/>
                  </a:lnTo>
                  <a:lnTo>
                    <a:pt x="231328" y="156087"/>
                  </a:lnTo>
                  <a:lnTo>
                    <a:pt x="241799" y="138955"/>
                  </a:lnTo>
                  <a:lnTo>
                    <a:pt x="241799" y="138003"/>
                  </a:lnTo>
                  <a:lnTo>
                    <a:pt x="240847" y="138003"/>
                  </a:lnTo>
                  <a:lnTo>
                    <a:pt x="239895" y="138003"/>
                  </a:lnTo>
                  <a:cubicBezTo>
                    <a:pt x="216096" y="138003"/>
                    <a:pt x="28559" y="26649"/>
                    <a:pt x="10472" y="0"/>
                  </a:cubicBezTo>
                  <a:lnTo>
                    <a:pt x="10472" y="0"/>
                  </a:lnTo>
                  <a:lnTo>
                    <a:pt x="0" y="18083"/>
                  </a:lnTo>
                  <a:lnTo>
                    <a:pt x="0" y="18083"/>
                  </a:lnTo>
                  <a:lnTo>
                    <a:pt x="0" y="18083"/>
                  </a:lnTo>
                  <a:cubicBezTo>
                    <a:pt x="952" y="38070"/>
                    <a:pt x="190393" y="155135"/>
                    <a:pt x="231328" y="156087"/>
                  </a:cubicBezTo>
                  <a:lnTo>
                    <a:pt x="231328" y="1560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 name="Freeform 12">
              <a:extLst>
                <a:ext uri="{FF2B5EF4-FFF2-40B4-BE49-F238E27FC236}">
                  <a16:creationId xmlns:a16="http://schemas.microsoft.com/office/drawing/2014/main" id="{588C7358-A634-547C-8D29-10EB226A5CD9}"/>
                </a:ext>
              </a:extLst>
            </p:cNvPr>
            <p:cNvSpPr/>
            <p:nvPr/>
          </p:nvSpPr>
          <p:spPr>
            <a:xfrm>
              <a:off x="4134500" y="5787516"/>
              <a:ext cx="249835" cy="161796"/>
            </a:xfrm>
            <a:custGeom>
              <a:avLst/>
              <a:gdLst>
                <a:gd name="connsiteX0" fmla="*/ 235556 w 249835"/>
                <a:gd name="connsiteY0" fmla="*/ 160845 h 161796"/>
                <a:gd name="connsiteX1" fmla="*/ 230796 w 249835"/>
                <a:gd name="connsiteY1" fmla="*/ 161797 h 161796"/>
                <a:gd name="connsiteX2" fmla="*/ 112752 w 249835"/>
                <a:gd name="connsiteY2" fmla="*/ 103740 h 161796"/>
                <a:gd name="connsiteX3" fmla="*/ 420 w 249835"/>
                <a:gd name="connsiteY3" fmla="*/ 20939 h 161796"/>
                <a:gd name="connsiteX4" fmla="*/ 2324 w 249835"/>
                <a:gd name="connsiteY4" fmla="*/ 18083 h 161796"/>
                <a:gd name="connsiteX5" fmla="*/ 2324 w 249835"/>
                <a:gd name="connsiteY5" fmla="*/ 18083 h 161796"/>
                <a:gd name="connsiteX6" fmla="*/ 113704 w 249835"/>
                <a:gd name="connsiteY6" fmla="*/ 100885 h 161796"/>
                <a:gd name="connsiteX7" fmla="*/ 235556 w 249835"/>
                <a:gd name="connsiteY7" fmla="*/ 157038 h 161796"/>
                <a:gd name="connsiteX8" fmla="*/ 235556 w 249835"/>
                <a:gd name="connsiteY8" fmla="*/ 160845 h 161796"/>
                <a:gd name="connsiteX9" fmla="*/ 235556 w 249835"/>
                <a:gd name="connsiteY9" fmla="*/ 160845 h 161796"/>
                <a:gd name="connsiteX10" fmla="*/ 11844 w 249835"/>
                <a:gd name="connsiteY10" fmla="*/ 2855 h 161796"/>
                <a:gd name="connsiteX11" fmla="*/ 125128 w 249835"/>
                <a:gd name="connsiteY11" fmla="*/ 84705 h 161796"/>
                <a:gd name="connsiteX12" fmla="*/ 247931 w 249835"/>
                <a:gd name="connsiteY12" fmla="*/ 143714 h 161796"/>
                <a:gd name="connsiteX13" fmla="*/ 249835 w 249835"/>
                <a:gd name="connsiteY13" fmla="*/ 139907 h 161796"/>
                <a:gd name="connsiteX14" fmla="*/ 244124 w 249835"/>
                <a:gd name="connsiteY14" fmla="*/ 140859 h 161796"/>
                <a:gd name="connsiteX15" fmla="*/ 126080 w 249835"/>
                <a:gd name="connsiteY15" fmla="*/ 81850 h 161796"/>
                <a:gd name="connsiteX16" fmla="*/ 14700 w 249835"/>
                <a:gd name="connsiteY16" fmla="*/ 3807 h 161796"/>
                <a:gd name="connsiteX17" fmla="*/ 13748 w 249835"/>
                <a:gd name="connsiteY17" fmla="*/ 0 h 161796"/>
                <a:gd name="connsiteX18" fmla="*/ 13748 w 249835"/>
                <a:gd name="connsiteY18" fmla="*/ 0 h 161796"/>
                <a:gd name="connsiteX19" fmla="*/ 11844 w 249835"/>
                <a:gd name="connsiteY19" fmla="*/ 2855 h 161796"/>
                <a:gd name="connsiteX20" fmla="*/ 11844 w 249835"/>
                <a:gd name="connsiteY20" fmla="*/ 2855 h 161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9835" h="161796">
                  <a:moveTo>
                    <a:pt x="235556" y="160845"/>
                  </a:moveTo>
                  <a:lnTo>
                    <a:pt x="230796" y="161797"/>
                  </a:lnTo>
                  <a:cubicBezTo>
                    <a:pt x="215565" y="159893"/>
                    <a:pt x="168918" y="137051"/>
                    <a:pt x="112752" y="103740"/>
                  </a:cubicBezTo>
                  <a:cubicBezTo>
                    <a:pt x="48018" y="64719"/>
                    <a:pt x="-5291" y="30456"/>
                    <a:pt x="420" y="20939"/>
                  </a:cubicBezTo>
                  <a:lnTo>
                    <a:pt x="2324" y="18083"/>
                  </a:lnTo>
                  <a:lnTo>
                    <a:pt x="2324" y="18083"/>
                  </a:lnTo>
                  <a:cubicBezTo>
                    <a:pt x="-2436" y="33311"/>
                    <a:pt x="107040" y="97078"/>
                    <a:pt x="113704" y="100885"/>
                  </a:cubicBezTo>
                  <a:cubicBezTo>
                    <a:pt x="177486" y="140859"/>
                    <a:pt x="230796" y="163700"/>
                    <a:pt x="235556" y="157038"/>
                  </a:cubicBezTo>
                  <a:lnTo>
                    <a:pt x="235556" y="160845"/>
                  </a:lnTo>
                  <a:lnTo>
                    <a:pt x="235556" y="160845"/>
                  </a:lnTo>
                  <a:close/>
                  <a:moveTo>
                    <a:pt x="11844" y="2855"/>
                  </a:moveTo>
                  <a:cubicBezTo>
                    <a:pt x="8036" y="12373"/>
                    <a:pt x="61346" y="45684"/>
                    <a:pt x="125128" y="84705"/>
                  </a:cubicBezTo>
                  <a:cubicBezTo>
                    <a:pt x="188910" y="123727"/>
                    <a:pt x="244124" y="147521"/>
                    <a:pt x="247931" y="143714"/>
                  </a:cubicBezTo>
                  <a:lnTo>
                    <a:pt x="249835" y="139907"/>
                  </a:lnTo>
                  <a:lnTo>
                    <a:pt x="244124" y="140859"/>
                  </a:lnTo>
                  <a:cubicBezTo>
                    <a:pt x="226988" y="136100"/>
                    <a:pt x="182246" y="115161"/>
                    <a:pt x="126080" y="81850"/>
                  </a:cubicBezTo>
                  <a:cubicBezTo>
                    <a:pt x="69914" y="47587"/>
                    <a:pt x="22315" y="17132"/>
                    <a:pt x="14700" y="3807"/>
                  </a:cubicBezTo>
                  <a:lnTo>
                    <a:pt x="13748" y="0"/>
                  </a:lnTo>
                  <a:lnTo>
                    <a:pt x="13748" y="0"/>
                  </a:lnTo>
                  <a:lnTo>
                    <a:pt x="11844" y="2855"/>
                  </a:lnTo>
                  <a:lnTo>
                    <a:pt x="11844"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 name="Freeform 13">
              <a:extLst>
                <a:ext uri="{FF2B5EF4-FFF2-40B4-BE49-F238E27FC236}">
                  <a16:creationId xmlns:a16="http://schemas.microsoft.com/office/drawing/2014/main" id="{8B2FC0A2-71E2-E0B9-96D8-5D8838F414E8}"/>
                </a:ext>
              </a:extLst>
            </p:cNvPr>
            <p:cNvSpPr/>
            <p:nvPr/>
          </p:nvSpPr>
          <p:spPr>
            <a:xfrm>
              <a:off x="4134920" y="5787516"/>
              <a:ext cx="249415" cy="164652"/>
            </a:xfrm>
            <a:custGeom>
              <a:avLst/>
              <a:gdLst>
                <a:gd name="connsiteX0" fmla="*/ 235136 w 249415"/>
                <a:gd name="connsiteY0" fmla="*/ 160845 h 164652"/>
                <a:gd name="connsiteX1" fmla="*/ 235136 w 249415"/>
                <a:gd name="connsiteY1" fmla="*/ 160845 h 164652"/>
                <a:gd name="connsiteX2" fmla="*/ 230376 w 249415"/>
                <a:gd name="connsiteY2" fmla="*/ 161797 h 164652"/>
                <a:gd name="connsiteX3" fmla="*/ 113284 w 249415"/>
                <a:gd name="connsiteY3" fmla="*/ 103740 h 164652"/>
                <a:gd name="connsiteX4" fmla="*/ 952 w 249415"/>
                <a:gd name="connsiteY4" fmla="*/ 22842 h 164652"/>
                <a:gd name="connsiteX5" fmla="*/ 952 w 249415"/>
                <a:gd name="connsiteY5" fmla="*/ 21890 h 164652"/>
                <a:gd name="connsiteX6" fmla="*/ 2856 w 249415"/>
                <a:gd name="connsiteY6" fmla="*/ 19035 h 164652"/>
                <a:gd name="connsiteX7" fmla="*/ 2856 w 249415"/>
                <a:gd name="connsiteY7" fmla="*/ 19035 h 164652"/>
                <a:gd name="connsiteX8" fmla="*/ 2856 w 249415"/>
                <a:gd name="connsiteY8" fmla="*/ 19035 h 164652"/>
                <a:gd name="connsiteX9" fmla="*/ 2856 w 249415"/>
                <a:gd name="connsiteY9" fmla="*/ 19035 h 164652"/>
                <a:gd name="connsiteX10" fmla="*/ 2856 w 249415"/>
                <a:gd name="connsiteY10" fmla="*/ 19987 h 164652"/>
                <a:gd name="connsiteX11" fmla="*/ 115188 w 249415"/>
                <a:gd name="connsiteY11" fmla="*/ 101837 h 164652"/>
                <a:gd name="connsiteX12" fmla="*/ 234184 w 249415"/>
                <a:gd name="connsiteY12" fmla="*/ 158942 h 164652"/>
                <a:gd name="connsiteX13" fmla="*/ 237992 w 249415"/>
                <a:gd name="connsiteY13" fmla="*/ 157990 h 164652"/>
                <a:gd name="connsiteX14" fmla="*/ 237992 w 249415"/>
                <a:gd name="connsiteY14" fmla="*/ 157990 h 164652"/>
                <a:gd name="connsiteX15" fmla="*/ 237992 w 249415"/>
                <a:gd name="connsiteY15" fmla="*/ 157990 h 164652"/>
                <a:gd name="connsiteX16" fmla="*/ 235136 w 249415"/>
                <a:gd name="connsiteY16" fmla="*/ 160845 h 164652"/>
                <a:gd name="connsiteX17" fmla="*/ 235136 w 249415"/>
                <a:gd name="connsiteY17" fmla="*/ 160845 h 164652"/>
                <a:gd name="connsiteX18" fmla="*/ 235136 w 249415"/>
                <a:gd name="connsiteY18" fmla="*/ 160845 h 164652"/>
                <a:gd name="connsiteX19" fmla="*/ 235136 w 249415"/>
                <a:gd name="connsiteY19" fmla="*/ 160845 h 164652"/>
                <a:gd name="connsiteX20" fmla="*/ 235136 w 249415"/>
                <a:gd name="connsiteY20" fmla="*/ 160845 h 164652"/>
                <a:gd name="connsiteX21" fmla="*/ 235136 w 249415"/>
                <a:gd name="connsiteY21" fmla="*/ 160845 h 164652"/>
                <a:gd name="connsiteX22" fmla="*/ 235136 w 249415"/>
                <a:gd name="connsiteY22" fmla="*/ 160845 h 164652"/>
                <a:gd name="connsiteX23" fmla="*/ 235136 w 249415"/>
                <a:gd name="connsiteY23" fmla="*/ 160845 h 164652"/>
                <a:gd name="connsiteX24" fmla="*/ 235136 w 249415"/>
                <a:gd name="connsiteY24" fmla="*/ 160845 h 164652"/>
                <a:gd name="connsiteX25" fmla="*/ 235136 w 249415"/>
                <a:gd name="connsiteY25" fmla="*/ 161797 h 164652"/>
                <a:gd name="connsiteX26" fmla="*/ 237040 w 249415"/>
                <a:gd name="connsiteY26" fmla="*/ 157990 h 164652"/>
                <a:gd name="connsiteX27" fmla="*/ 236088 w 249415"/>
                <a:gd name="connsiteY27" fmla="*/ 157990 h 164652"/>
                <a:gd name="connsiteX28" fmla="*/ 233232 w 249415"/>
                <a:gd name="connsiteY28" fmla="*/ 158942 h 164652"/>
                <a:gd name="connsiteX29" fmla="*/ 114236 w 249415"/>
                <a:gd name="connsiteY29" fmla="*/ 101837 h 164652"/>
                <a:gd name="connsiteX30" fmla="*/ 2856 w 249415"/>
                <a:gd name="connsiteY30" fmla="*/ 20939 h 164652"/>
                <a:gd name="connsiteX31" fmla="*/ 2856 w 249415"/>
                <a:gd name="connsiteY31" fmla="*/ 19987 h 164652"/>
                <a:gd name="connsiteX32" fmla="*/ 2856 w 249415"/>
                <a:gd name="connsiteY32" fmla="*/ 19987 h 164652"/>
                <a:gd name="connsiteX33" fmla="*/ 1904 w 249415"/>
                <a:gd name="connsiteY33" fmla="*/ 19987 h 164652"/>
                <a:gd name="connsiteX34" fmla="*/ 1904 w 249415"/>
                <a:gd name="connsiteY34" fmla="*/ 19987 h 164652"/>
                <a:gd name="connsiteX35" fmla="*/ 0 w 249415"/>
                <a:gd name="connsiteY35" fmla="*/ 22842 h 164652"/>
                <a:gd name="connsiteX36" fmla="*/ 0 w 249415"/>
                <a:gd name="connsiteY36" fmla="*/ 24745 h 164652"/>
                <a:gd name="connsiteX37" fmla="*/ 112332 w 249415"/>
                <a:gd name="connsiteY37" fmla="*/ 106596 h 164652"/>
                <a:gd name="connsiteX38" fmla="*/ 230376 w 249415"/>
                <a:gd name="connsiteY38" fmla="*/ 164652 h 164652"/>
                <a:gd name="connsiteX39" fmla="*/ 235136 w 249415"/>
                <a:gd name="connsiteY39" fmla="*/ 160845 h 164652"/>
                <a:gd name="connsiteX40" fmla="*/ 235136 w 249415"/>
                <a:gd name="connsiteY40" fmla="*/ 160845 h 164652"/>
                <a:gd name="connsiteX41" fmla="*/ 235136 w 249415"/>
                <a:gd name="connsiteY41" fmla="*/ 160845 h 164652"/>
                <a:gd name="connsiteX42" fmla="*/ 235136 w 249415"/>
                <a:gd name="connsiteY42" fmla="*/ 160845 h 164652"/>
                <a:gd name="connsiteX43" fmla="*/ 11424 w 249415"/>
                <a:gd name="connsiteY43" fmla="*/ 2855 h 164652"/>
                <a:gd name="connsiteX44" fmla="*/ 11424 w 249415"/>
                <a:gd name="connsiteY44" fmla="*/ 2855 h 164652"/>
                <a:gd name="connsiteX45" fmla="*/ 10472 w 249415"/>
                <a:gd name="connsiteY45" fmla="*/ 3807 h 164652"/>
                <a:gd name="connsiteX46" fmla="*/ 123756 w 249415"/>
                <a:gd name="connsiteY46" fmla="*/ 84705 h 164652"/>
                <a:gd name="connsiteX47" fmla="*/ 245608 w 249415"/>
                <a:gd name="connsiteY47" fmla="*/ 144665 h 164652"/>
                <a:gd name="connsiteX48" fmla="*/ 247511 w 249415"/>
                <a:gd name="connsiteY48" fmla="*/ 144665 h 164652"/>
                <a:gd name="connsiteX49" fmla="*/ 249415 w 249415"/>
                <a:gd name="connsiteY49" fmla="*/ 140859 h 164652"/>
                <a:gd name="connsiteX50" fmla="*/ 249415 w 249415"/>
                <a:gd name="connsiteY50" fmla="*/ 139907 h 164652"/>
                <a:gd name="connsiteX51" fmla="*/ 243703 w 249415"/>
                <a:gd name="connsiteY51" fmla="*/ 140859 h 164652"/>
                <a:gd name="connsiteX52" fmla="*/ 125660 w 249415"/>
                <a:gd name="connsiteY52" fmla="*/ 81850 h 164652"/>
                <a:gd name="connsiteX53" fmla="*/ 14279 w 249415"/>
                <a:gd name="connsiteY53" fmla="*/ 3807 h 164652"/>
                <a:gd name="connsiteX54" fmla="*/ 13328 w 249415"/>
                <a:gd name="connsiteY54" fmla="*/ 0 h 164652"/>
                <a:gd name="connsiteX55" fmla="*/ 13328 w 249415"/>
                <a:gd name="connsiteY55" fmla="*/ 0 h 164652"/>
                <a:gd name="connsiteX56" fmla="*/ 13328 w 249415"/>
                <a:gd name="connsiteY56" fmla="*/ 0 h 164652"/>
                <a:gd name="connsiteX57" fmla="*/ 13328 w 249415"/>
                <a:gd name="connsiteY57" fmla="*/ 0 h 164652"/>
                <a:gd name="connsiteX58" fmla="*/ 11424 w 249415"/>
                <a:gd name="connsiteY58" fmla="*/ 2855 h 164652"/>
                <a:gd name="connsiteX59" fmla="*/ 11424 w 249415"/>
                <a:gd name="connsiteY59" fmla="*/ 2855 h 164652"/>
                <a:gd name="connsiteX60" fmla="*/ 11424 w 249415"/>
                <a:gd name="connsiteY60" fmla="*/ 2855 h 164652"/>
                <a:gd name="connsiteX61" fmla="*/ 11424 w 249415"/>
                <a:gd name="connsiteY61" fmla="*/ 2855 h 164652"/>
                <a:gd name="connsiteX62" fmla="*/ 11424 w 249415"/>
                <a:gd name="connsiteY62" fmla="*/ 2855 h 164652"/>
                <a:gd name="connsiteX63" fmla="*/ 13328 w 249415"/>
                <a:gd name="connsiteY63" fmla="*/ 0 h 164652"/>
                <a:gd name="connsiteX64" fmla="*/ 13328 w 249415"/>
                <a:gd name="connsiteY64" fmla="*/ 0 h 164652"/>
                <a:gd name="connsiteX65" fmla="*/ 13328 w 249415"/>
                <a:gd name="connsiteY65" fmla="*/ 0 h 164652"/>
                <a:gd name="connsiteX66" fmla="*/ 13328 w 249415"/>
                <a:gd name="connsiteY66" fmla="*/ 0 h 164652"/>
                <a:gd name="connsiteX67" fmla="*/ 13328 w 249415"/>
                <a:gd name="connsiteY67" fmla="*/ 0 h 164652"/>
                <a:gd name="connsiteX68" fmla="*/ 13328 w 249415"/>
                <a:gd name="connsiteY68" fmla="*/ 0 h 164652"/>
                <a:gd name="connsiteX69" fmla="*/ 14279 w 249415"/>
                <a:gd name="connsiteY69" fmla="*/ 3807 h 164652"/>
                <a:gd name="connsiteX70" fmla="*/ 125660 w 249415"/>
                <a:gd name="connsiteY70" fmla="*/ 81850 h 164652"/>
                <a:gd name="connsiteX71" fmla="*/ 243703 w 249415"/>
                <a:gd name="connsiteY71" fmla="*/ 140859 h 164652"/>
                <a:gd name="connsiteX72" fmla="*/ 248463 w 249415"/>
                <a:gd name="connsiteY72" fmla="*/ 139907 h 164652"/>
                <a:gd name="connsiteX73" fmla="*/ 246560 w 249415"/>
                <a:gd name="connsiteY73" fmla="*/ 142762 h 164652"/>
                <a:gd name="connsiteX74" fmla="*/ 245608 w 249415"/>
                <a:gd name="connsiteY74" fmla="*/ 142762 h 164652"/>
                <a:gd name="connsiteX75" fmla="*/ 123756 w 249415"/>
                <a:gd name="connsiteY75" fmla="*/ 82802 h 164652"/>
                <a:gd name="connsiteX76" fmla="*/ 10472 w 249415"/>
                <a:gd name="connsiteY76" fmla="*/ 2855 h 164652"/>
                <a:gd name="connsiteX77" fmla="*/ 11424 w 249415"/>
                <a:gd name="connsiteY77" fmla="*/ 2855 h 164652"/>
                <a:gd name="connsiteX78" fmla="*/ 11424 w 249415"/>
                <a:gd name="connsiteY78" fmla="*/ 2855 h 164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49415" h="164652">
                  <a:moveTo>
                    <a:pt x="235136" y="160845"/>
                  </a:moveTo>
                  <a:lnTo>
                    <a:pt x="235136" y="160845"/>
                  </a:lnTo>
                  <a:lnTo>
                    <a:pt x="230376" y="161797"/>
                  </a:lnTo>
                  <a:cubicBezTo>
                    <a:pt x="215144" y="159893"/>
                    <a:pt x="168498" y="137051"/>
                    <a:pt x="113284" y="103740"/>
                  </a:cubicBezTo>
                  <a:cubicBezTo>
                    <a:pt x="52358" y="67574"/>
                    <a:pt x="952" y="33311"/>
                    <a:pt x="952" y="22842"/>
                  </a:cubicBezTo>
                  <a:lnTo>
                    <a:pt x="952" y="21890"/>
                  </a:lnTo>
                  <a:lnTo>
                    <a:pt x="2856" y="19035"/>
                  </a:lnTo>
                  <a:lnTo>
                    <a:pt x="2856" y="19035"/>
                  </a:lnTo>
                  <a:lnTo>
                    <a:pt x="2856" y="19035"/>
                  </a:lnTo>
                  <a:lnTo>
                    <a:pt x="2856" y="19035"/>
                  </a:lnTo>
                  <a:lnTo>
                    <a:pt x="2856" y="19987"/>
                  </a:lnTo>
                  <a:cubicBezTo>
                    <a:pt x="2856" y="38070"/>
                    <a:pt x="108524" y="98030"/>
                    <a:pt x="115188" y="101837"/>
                  </a:cubicBezTo>
                  <a:cubicBezTo>
                    <a:pt x="172306" y="137051"/>
                    <a:pt x="220856" y="158942"/>
                    <a:pt x="234184" y="158942"/>
                  </a:cubicBezTo>
                  <a:lnTo>
                    <a:pt x="237992" y="157990"/>
                  </a:lnTo>
                  <a:lnTo>
                    <a:pt x="237992" y="157990"/>
                  </a:lnTo>
                  <a:lnTo>
                    <a:pt x="237992" y="157990"/>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1797"/>
                  </a:lnTo>
                  <a:lnTo>
                    <a:pt x="237040" y="157990"/>
                  </a:lnTo>
                  <a:lnTo>
                    <a:pt x="236088" y="157990"/>
                  </a:lnTo>
                  <a:lnTo>
                    <a:pt x="233232" y="158942"/>
                  </a:lnTo>
                  <a:cubicBezTo>
                    <a:pt x="219904" y="158942"/>
                    <a:pt x="171354" y="137051"/>
                    <a:pt x="114236" y="101837"/>
                  </a:cubicBezTo>
                  <a:cubicBezTo>
                    <a:pt x="107572" y="98030"/>
                    <a:pt x="2856" y="37118"/>
                    <a:pt x="2856" y="20939"/>
                  </a:cubicBezTo>
                  <a:lnTo>
                    <a:pt x="2856" y="19987"/>
                  </a:lnTo>
                  <a:lnTo>
                    <a:pt x="2856" y="19987"/>
                  </a:lnTo>
                  <a:lnTo>
                    <a:pt x="1904" y="19987"/>
                  </a:lnTo>
                  <a:lnTo>
                    <a:pt x="1904" y="19987"/>
                  </a:lnTo>
                  <a:lnTo>
                    <a:pt x="0" y="22842"/>
                  </a:lnTo>
                  <a:lnTo>
                    <a:pt x="0" y="24745"/>
                  </a:lnTo>
                  <a:cubicBezTo>
                    <a:pt x="0" y="36167"/>
                    <a:pt x="51406" y="69478"/>
                    <a:pt x="112332" y="106596"/>
                  </a:cubicBezTo>
                  <a:cubicBezTo>
                    <a:pt x="167546" y="139907"/>
                    <a:pt x="214192" y="162749"/>
                    <a:pt x="230376" y="164652"/>
                  </a:cubicBezTo>
                  <a:lnTo>
                    <a:pt x="235136" y="160845"/>
                  </a:lnTo>
                  <a:lnTo>
                    <a:pt x="235136" y="160845"/>
                  </a:lnTo>
                  <a:lnTo>
                    <a:pt x="235136" y="160845"/>
                  </a:lnTo>
                  <a:lnTo>
                    <a:pt x="235136" y="160845"/>
                  </a:lnTo>
                  <a:close/>
                  <a:moveTo>
                    <a:pt x="11424" y="2855"/>
                  </a:moveTo>
                  <a:lnTo>
                    <a:pt x="11424" y="2855"/>
                  </a:lnTo>
                  <a:lnTo>
                    <a:pt x="10472" y="3807"/>
                  </a:lnTo>
                  <a:cubicBezTo>
                    <a:pt x="10472" y="15228"/>
                    <a:pt x="61878" y="46635"/>
                    <a:pt x="123756" y="84705"/>
                  </a:cubicBezTo>
                  <a:cubicBezTo>
                    <a:pt x="183730" y="120872"/>
                    <a:pt x="235136" y="144665"/>
                    <a:pt x="245608" y="144665"/>
                  </a:cubicBezTo>
                  <a:lnTo>
                    <a:pt x="247511" y="144665"/>
                  </a:lnTo>
                  <a:lnTo>
                    <a:pt x="249415" y="140859"/>
                  </a:lnTo>
                  <a:lnTo>
                    <a:pt x="249415" y="139907"/>
                  </a:lnTo>
                  <a:lnTo>
                    <a:pt x="243703" y="140859"/>
                  </a:lnTo>
                  <a:cubicBezTo>
                    <a:pt x="226568" y="136100"/>
                    <a:pt x="181826" y="115161"/>
                    <a:pt x="125660" y="81850"/>
                  </a:cubicBezTo>
                  <a:cubicBezTo>
                    <a:pt x="70446" y="48539"/>
                    <a:pt x="21895" y="17132"/>
                    <a:pt x="14279" y="3807"/>
                  </a:cubicBezTo>
                  <a:lnTo>
                    <a:pt x="13328" y="0"/>
                  </a:lnTo>
                  <a:lnTo>
                    <a:pt x="13328" y="0"/>
                  </a:lnTo>
                  <a:lnTo>
                    <a:pt x="13328" y="0"/>
                  </a:lnTo>
                  <a:lnTo>
                    <a:pt x="13328" y="0"/>
                  </a:lnTo>
                  <a:lnTo>
                    <a:pt x="11424" y="2855"/>
                  </a:lnTo>
                  <a:lnTo>
                    <a:pt x="11424" y="2855"/>
                  </a:lnTo>
                  <a:lnTo>
                    <a:pt x="11424" y="2855"/>
                  </a:lnTo>
                  <a:lnTo>
                    <a:pt x="11424" y="2855"/>
                  </a:lnTo>
                  <a:lnTo>
                    <a:pt x="11424" y="2855"/>
                  </a:lnTo>
                  <a:lnTo>
                    <a:pt x="13328" y="0"/>
                  </a:lnTo>
                  <a:lnTo>
                    <a:pt x="13328" y="0"/>
                  </a:lnTo>
                  <a:lnTo>
                    <a:pt x="13328" y="0"/>
                  </a:lnTo>
                  <a:lnTo>
                    <a:pt x="13328" y="0"/>
                  </a:lnTo>
                  <a:lnTo>
                    <a:pt x="13328" y="0"/>
                  </a:lnTo>
                  <a:lnTo>
                    <a:pt x="13328" y="0"/>
                  </a:lnTo>
                  <a:lnTo>
                    <a:pt x="14279" y="3807"/>
                  </a:lnTo>
                  <a:cubicBezTo>
                    <a:pt x="21895" y="17132"/>
                    <a:pt x="70446" y="48539"/>
                    <a:pt x="125660" y="81850"/>
                  </a:cubicBezTo>
                  <a:cubicBezTo>
                    <a:pt x="181826" y="116113"/>
                    <a:pt x="226568" y="136100"/>
                    <a:pt x="243703" y="140859"/>
                  </a:cubicBezTo>
                  <a:lnTo>
                    <a:pt x="248463" y="139907"/>
                  </a:lnTo>
                  <a:lnTo>
                    <a:pt x="246560" y="142762"/>
                  </a:lnTo>
                  <a:lnTo>
                    <a:pt x="245608" y="142762"/>
                  </a:lnTo>
                  <a:cubicBezTo>
                    <a:pt x="236088" y="142762"/>
                    <a:pt x="183730" y="118968"/>
                    <a:pt x="123756" y="82802"/>
                  </a:cubicBezTo>
                  <a:cubicBezTo>
                    <a:pt x="61878" y="45684"/>
                    <a:pt x="10472" y="13324"/>
                    <a:pt x="10472" y="2855"/>
                  </a:cubicBezTo>
                  <a:lnTo>
                    <a:pt x="11424" y="2855"/>
                  </a:lnTo>
                  <a:lnTo>
                    <a:pt x="11424" y="285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 name="Freeform 14">
              <a:extLst>
                <a:ext uri="{FF2B5EF4-FFF2-40B4-BE49-F238E27FC236}">
                  <a16:creationId xmlns:a16="http://schemas.microsoft.com/office/drawing/2014/main" id="{63A4BB50-B9CC-6C61-849E-D4E1B044370C}"/>
                </a:ext>
              </a:extLst>
            </p:cNvPr>
            <p:cNvSpPr/>
            <p:nvPr/>
          </p:nvSpPr>
          <p:spPr>
            <a:xfrm>
              <a:off x="4143488" y="5926470"/>
              <a:ext cx="237991" cy="29504"/>
            </a:xfrm>
            <a:custGeom>
              <a:avLst/>
              <a:gdLst>
                <a:gd name="connsiteX0" fmla="*/ 117092 w 237991"/>
                <a:gd name="connsiteY0" fmla="*/ 29504 h 29504"/>
                <a:gd name="connsiteX1" fmla="*/ 230376 w 237991"/>
                <a:gd name="connsiteY1" fmla="*/ 12373 h 29504"/>
                <a:gd name="connsiteX2" fmla="*/ 237992 w 237991"/>
                <a:gd name="connsiteY2" fmla="*/ 0 h 29504"/>
                <a:gd name="connsiteX3" fmla="*/ 118044 w 237991"/>
                <a:gd name="connsiteY3" fmla="*/ 18083 h 29504"/>
                <a:gd name="connsiteX4" fmla="*/ 0 w 237991"/>
                <a:gd name="connsiteY4" fmla="*/ 0 h 29504"/>
                <a:gd name="connsiteX5" fmla="*/ 10471 w 237991"/>
                <a:gd name="connsiteY5" fmla="*/ 14276 h 29504"/>
                <a:gd name="connsiteX6" fmla="*/ 117092 w 237991"/>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991" h="29504">
                  <a:moveTo>
                    <a:pt x="117092" y="29504"/>
                  </a:moveTo>
                  <a:cubicBezTo>
                    <a:pt x="166594" y="29504"/>
                    <a:pt x="210384" y="22842"/>
                    <a:pt x="230376" y="12373"/>
                  </a:cubicBezTo>
                  <a:lnTo>
                    <a:pt x="237992" y="0"/>
                  </a:lnTo>
                  <a:cubicBezTo>
                    <a:pt x="220856" y="9517"/>
                    <a:pt x="174210" y="19035"/>
                    <a:pt x="118044" y="18083"/>
                  </a:cubicBezTo>
                  <a:cubicBezTo>
                    <a:pt x="72349" y="18083"/>
                    <a:pt x="23799" y="13324"/>
                    <a:pt x="0" y="0"/>
                  </a:cubicBezTo>
                  <a:lnTo>
                    <a:pt x="10471" y="14276"/>
                  </a:lnTo>
                  <a:cubicBezTo>
                    <a:pt x="28559" y="23794"/>
                    <a:pt x="74253" y="29504"/>
                    <a:pt x="117092"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 name="Freeform 15">
              <a:extLst>
                <a:ext uri="{FF2B5EF4-FFF2-40B4-BE49-F238E27FC236}">
                  <a16:creationId xmlns:a16="http://schemas.microsoft.com/office/drawing/2014/main" id="{ED4AB916-9935-509E-2E50-E06183A9B5BE}"/>
                </a:ext>
              </a:extLst>
            </p:cNvPr>
            <p:cNvSpPr/>
            <p:nvPr/>
          </p:nvSpPr>
          <p:spPr>
            <a:xfrm>
              <a:off x="4142536" y="5925519"/>
              <a:ext cx="239895" cy="30455"/>
            </a:xfrm>
            <a:custGeom>
              <a:avLst/>
              <a:gdLst>
                <a:gd name="connsiteX0" fmla="*/ 118044 w 239895"/>
                <a:gd name="connsiteY0" fmla="*/ 30456 h 30455"/>
                <a:gd name="connsiteX1" fmla="*/ 120900 w 239895"/>
                <a:gd name="connsiteY1" fmla="*/ 30456 h 30455"/>
                <a:gd name="connsiteX2" fmla="*/ 231328 w 239895"/>
                <a:gd name="connsiteY2" fmla="*/ 13324 h 30455"/>
                <a:gd name="connsiteX3" fmla="*/ 238944 w 239895"/>
                <a:gd name="connsiteY3" fmla="*/ 952 h 30455"/>
                <a:gd name="connsiteX4" fmla="*/ 239895 w 239895"/>
                <a:gd name="connsiteY4" fmla="*/ 0 h 30455"/>
                <a:gd name="connsiteX5" fmla="*/ 238944 w 239895"/>
                <a:gd name="connsiteY5" fmla="*/ 952 h 30455"/>
                <a:gd name="connsiteX6" fmla="*/ 130419 w 239895"/>
                <a:gd name="connsiteY6" fmla="*/ 19035 h 30455"/>
                <a:gd name="connsiteX7" fmla="*/ 118996 w 239895"/>
                <a:gd name="connsiteY7" fmla="*/ 19035 h 30455"/>
                <a:gd name="connsiteX8" fmla="*/ 952 w 239895"/>
                <a:gd name="connsiteY8" fmla="*/ 952 h 30455"/>
                <a:gd name="connsiteX9" fmla="*/ 952 w 239895"/>
                <a:gd name="connsiteY9" fmla="*/ 1904 h 30455"/>
                <a:gd name="connsiteX10" fmla="*/ 11423 w 239895"/>
                <a:gd name="connsiteY10" fmla="*/ 16180 h 30455"/>
                <a:gd name="connsiteX11" fmla="*/ 118044 w 239895"/>
                <a:gd name="connsiteY11" fmla="*/ 30456 h 30455"/>
                <a:gd name="connsiteX12" fmla="*/ 118044 w 239895"/>
                <a:gd name="connsiteY12" fmla="*/ 30456 h 30455"/>
                <a:gd name="connsiteX13" fmla="*/ 10472 w 239895"/>
                <a:gd name="connsiteY13" fmla="*/ 14276 h 30455"/>
                <a:gd name="connsiteX14" fmla="*/ 0 w 239895"/>
                <a:gd name="connsiteY14" fmla="*/ 0 h 30455"/>
                <a:gd name="connsiteX15" fmla="*/ 0 w 239895"/>
                <a:gd name="connsiteY15" fmla="*/ 0 h 30455"/>
                <a:gd name="connsiteX16" fmla="*/ 0 w 239895"/>
                <a:gd name="connsiteY16" fmla="*/ 0 h 30455"/>
                <a:gd name="connsiteX17" fmla="*/ 118044 w 239895"/>
                <a:gd name="connsiteY17" fmla="*/ 18083 h 30455"/>
                <a:gd name="connsiteX18" fmla="*/ 129467 w 239895"/>
                <a:gd name="connsiteY18" fmla="*/ 18083 h 30455"/>
                <a:gd name="connsiteX19" fmla="*/ 238944 w 239895"/>
                <a:gd name="connsiteY19" fmla="*/ 0 h 30455"/>
                <a:gd name="connsiteX20" fmla="*/ 238944 w 239895"/>
                <a:gd name="connsiteY20" fmla="*/ 0 h 30455"/>
                <a:gd name="connsiteX21" fmla="*/ 238944 w 239895"/>
                <a:gd name="connsiteY21" fmla="*/ 0 h 30455"/>
                <a:gd name="connsiteX22" fmla="*/ 231328 w 239895"/>
                <a:gd name="connsiteY22" fmla="*/ 12373 h 30455"/>
                <a:gd name="connsiteX23" fmla="*/ 120900 w 239895"/>
                <a:gd name="connsiteY23" fmla="*/ 29504 h 30455"/>
                <a:gd name="connsiteX24" fmla="*/ 118044 w 239895"/>
                <a:gd name="connsiteY24" fmla="*/ 30456 h 30455"/>
                <a:gd name="connsiteX25" fmla="*/ 118044 w 239895"/>
                <a:gd name="connsiteY25" fmla="*/ 30456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9895" h="30455">
                  <a:moveTo>
                    <a:pt x="118044" y="30456"/>
                  </a:moveTo>
                  <a:lnTo>
                    <a:pt x="120900" y="30456"/>
                  </a:lnTo>
                  <a:cubicBezTo>
                    <a:pt x="169450" y="30456"/>
                    <a:pt x="212288" y="22842"/>
                    <a:pt x="231328" y="13324"/>
                  </a:cubicBezTo>
                  <a:lnTo>
                    <a:pt x="238944" y="952"/>
                  </a:lnTo>
                  <a:lnTo>
                    <a:pt x="239895" y="0"/>
                  </a:lnTo>
                  <a:lnTo>
                    <a:pt x="238944" y="952"/>
                  </a:lnTo>
                  <a:cubicBezTo>
                    <a:pt x="222760" y="9517"/>
                    <a:pt x="180874" y="19035"/>
                    <a:pt x="130419" y="19035"/>
                  </a:cubicBezTo>
                  <a:lnTo>
                    <a:pt x="118996" y="19035"/>
                  </a:lnTo>
                  <a:cubicBezTo>
                    <a:pt x="73301" y="19035"/>
                    <a:pt x="24751" y="14276"/>
                    <a:pt x="952" y="952"/>
                  </a:cubicBezTo>
                  <a:lnTo>
                    <a:pt x="952" y="1904"/>
                  </a:lnTo>
                  <a:lnTo>
                    <a:pt x="11423" y="16180"/>
                  </a:lnTo>
                  <a:cubicBezTo>
                    <a:pt x="29511" y="25697"/>
                    <a:pt x="75205" y="30456"/>
                    <a:pt x="118044" y="30456"/>
                  </a:cubicBezTo>
                  <a:lnTo>
                    <a:pt x="118044" y="30456"/>
                  </a:lnTo>
                  <a:cubicBezTo>
                    <a:pt x="75205" y="29504"/>
                    <a:pt x="29511" y="24745"/>
                    <a:pt x="10472" y="14276"/>
                  </a:cubicBezTo>
                  <a:lnTo>
                    <a:pt x="0" y="0"/>
                  </a:lnTo>
                  <a:lnTo>
                    <a:pt x="0" y="0"/>
                  </a:lnTo>
                  <a:lnTo>
                    <a:pt x="0" y="0"/>
                  </a:lnTo>
                  <a:cubicBezTo>
                    <a:pt x="23799" y="13324"/>
                    <a:pt x="72350" y="18083"/>
                    <a:pt x="118044" y="18083"/>
                  </a:cubicBezTo>
                  <a:lnTo>
                    <a:pt x="129467" y="18083"/>
                  </a:lnTo>
                  <a:cubicBezTo>
                    <a:pt x="180874" y="18083"/>
                    <a:pt x="222760" y="8566"/>
                    <a:pt x="238944" y="0"/>
                  </a:cubicBezTo>
                  <a:lnTo>
                    <a:pt x="238944" y="0"/>
                  </a:lnTo>
                  <a:lnTo>
                    <a:pt x="238944" y="0"/>
                  </a:lnTo>
                  <a:lnTo>
                    <a:pt x="231328" y="12373"/>
                  </a:lnTo>
                  <a:cubicBezTo>
                    <a:pt x="212288" y="21890"/>
                    <a:pt x="169450" y="29504"/>
                    <a:pt x="120900" y="29504"/>
                  </a:cubicBezTo>
                  <a:lnTo>
                    <a:pt x="118044" y="30456"/>
                  </a:lnTo>
                  <a:lnTo>
                    <a:pt x="118044" y="3045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 name="Freeform 16">
              <a:extLst>
                <a:ext uri="{FF2B5EF4-FFF2-40B4-BE49-F238E27FC236}">
                  <a16:creationId xmlns:a16="http://schemas.microsoft.com/office/drawing/2014/main" id="{4C2739B1-E3A6-2758-84C0-F9EE3DEDE344}"/>
                </a:ext>
              </a:extLst>
            </p:cNvPr>
            <p:cNvSpPr/>
            <p:nvPr/>
          </p:nvSpPr>
          <p:spPr>
            <a:xfrm>
              <a:off x="4139680" y="5922664"/>
              <a:ext cx="243703" cy="34262"/>
            </a:xfrm>
            <a:custGeom>
              <a:avLst/>
              <a:gdLst>
                <a:gd name="connsiteX0" fmla="*/ 121852 w 243703"/>
                <a:gd name="connsiteY0" fmla="*/ 34263 h 34262"/>
                <a:gd name="connsiteX1" fmla="*/ 45695 w 243703"/>
                <a:gd name="connsiteY1" fmla="*/ 28552 h 34262"/>
                <a:gd name="connsiteX2" fmla="*/ 13328 w 243703"/>
                <a:gd name="connsiteY2" fmla="*/ 18083 h 34262"/>
                <a:gd name="connsiteX3" fmla="*/ 10472 w 243703"/>
                <a:gd name="connsiteY3" fmla="*/ 14276 h 34262"/>
                <a:gd name="connsiteX4" fmla="*/ 45695 w 243703"/>
                <a:gd name="connsiteY4" fmla="*/ 25697 h 34262"/>
                <a:gd name="connsiteX5" fmla="*/ 120900 w 243703"/>
                <a:gd name="connsiteY5" fmla="*/ 31407 h 34262"/>
                <a:gd name="connsiteX6" fmla="*/ 194201 w 243703"/>
                <a:gd name="connsiteY6" fmla="*/ 25697 h 34262"/>
                <a:gd name="connsiteX7" fmla="*/ 237040 w 243703"/>
                <a:gd name="connsiteY7" fmla="*/ 10469 h 34262"/>
                <a:gd name="connsiteX8" fmla="*/ 234184 w 243703"/>
                <a:gd name="connsiteY8" fmla="*/ 15228 h 34262"/>
                <a:gd name="connsiteX9" fmla="*/ 195153 w 243703"/>
                <a:gd name="connsiteY9" fmla="*/ 27601 h 34262"/>
                <a:gd name="connsiteX10" fmla="*/ 121852 w 243703"/>
                <a:gd name="connsiteY10" fmla="*/ 34263 h 34262"/>
                <a:gd name="connsiteX11" fmla="*/ 121852 w 243703"/>
                <a:gd name="connsiteY11" fmla="*/ 22842 h 34262"/>
                <a:gd name="connsiteX12" fmla="*/ 42838 w 243703"/>
                <a:gd name="connsiteY12" fmla="*/ 17131 h 34262"/>
                <a:gd name="connsiteX13" fmla="*/ 952 w 243703"/>
                <a:gd name="connsiteY13" fmla="*/ 2855 h 34262"/>
                <a:gd name="connsiteX14" fmla="*/ 0 w 243703"/>
                <a:gd name="connsiteY14" fmla="*/ 0 h 34262"/>
                <a:gd name="connsiteX15" fmla="*/ 43791 w 243703"/>
                <a:gd name="connsiteY15" fmla="*/ 14276 h 34262"/>
                <a:gd name="connsiteX16" fmla="*/ 121852 w 243703"/>
                <a:gd name="connsiteY16" fmla="*/ 19987 h 34262"/>
                <a:gd name="connsiteX17" fmla="*/ 198961 w 243703"/>
                <a:gd name="connsiteY17" fmla="*/ 14276 h 34262"/>
                <a:gd name="connsiteX18" fmla="*/ 243703 w 243703"/>
                <a:gd name="connsiteY18" fmla="*/ 952 h 34262"/>
                <a:gd name="connsiteX19" fmla="*/ 241800 w 243703"/>
                <a:gd name="connsiteY19" fmla="*/ 4759 h 34262"/>
                <a:gd name="connsiteX20" fmla="*/ 198961 w 243703"/>
                <a:gd name="connsiteY20" fmla="*/ 17131 h 34262"/>
                <a:gd name="connsiteX21" fmla="*/ 121852 w 243703"/>
                <a:gd name="connsiteY21" fmla="*/ 22842 h 3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3703" h="34262">
                  <a:moveTo>
                    <a:pt x="121852" y="34263"/>
                  </a:moveTo>
                  <a:cubicBezTo>
                    <a:pt x="93293" y="34263"/>
                    <a:pt x="66638" y="32359"/>
                    <a:pt x="45695" y="28552"/>
                  </a:cubicBezTo>
                  <a:cubicBezTo>
                    <a:pt x="30463" y="25697"/>
                    <a:pt x="20943" y="21890"/>
                    <a:pt x="13328" y="18083"/>
                  </a:cubicBezTo>
                  <a:lnTo>
                    <a:pt x="10472" y="14276"/>
                  </a:lnTo>
                  <a:cubicBezTo>
                    <a:pt x="16184" y="18083"/>
                    <a:pt x="26655" y="21890"/>
                    <a:pt x="45695" y="25697"/>
                  </a:cubicBezTo>
                  <a:cubicBezTo>
                    <a:pt x="65686" y="29504"/>
                    <a:pt x="92341" y="31407"/>
                    <a:pt x="120900" y="31407"/>
                  </a:cubicBezTo>
                  <a:cubicBezTo>
                    <a:pt x="148507" y="31407"/>
                    <a:pt x="173258" y="29504"/>
                    <a:pt x="194201" y="25697"/>
                  </a:cubicBezTo>
                  <a:cubicBezTo>
                    <a:pt x="212289" y="22842"/>
                    <a:pt x="232280" y="17131"/>
                    <a:pt x="237040" y="10469"/>
                  </a:cubicBezTo>
                  <a:lnTo>
                    <a:pt x="234184" y="15228"/>
                  </a:lnTo>
                  <a:cubicBezTo>
                    <a:pt x="228472" y="19987"/>
                    <a:pt x="212289" y="24745"/>
                    <a:pt x="195153" y="27601"/>
                  </a:cubicBezTo>
                  <a:cubicBezTo>
                    <a:pt x="175162" y="33311"/>
                    <a:pt x="148507" y="34263"/>
                    <a:pt x="121852" y="34263"/>
                  </a:cubicBezTo>
                  <a:moveTo>
                    <a:pt x="121852" y="22842"/>
                  </a:moveTo>
                  <a:cubicBezTo>
                    <a:pt x="90437" y="22842"/>
                    <a:pt x="64734" y="21890"/>
                    <a:pt x="42838" y="17131"/>
                  </a:cubicBezTo>
                  <a:cubicBezTo>
                    <a:pt x="22847" y="13324"/>
                    <a:pt x="8568" y="6662"/>
                    <a:pt x="952" y="2855"/>
                  </a:cubicBezTo>
                  <a:lnTo>
                    <a:pt x="0" y="0"/>
                  </a:lnTo>
                  <a:cubicBezTo>
                    <a:pt x="3808" y="2855"/>
                    <a:pt x="20943" y="10469"/>
                    <a:pt x="43791" y="14276"/>
                  </a:cubicBezTo>
                  <a:cubicBezTo>
                    <a:pt x="64734" y="18083"/>
                    <a:pt x="90437" y="19987"/>
                    <a:pt x="121852" y="19987"/>
                  </a:cubicBezTo>
                  <a:cubicBezTo>
                    <a:pt x="150411" y="19987"/>
                    <a:pt x="177066" y="19035"/>
                    <a:pt x="198961" y="14276"/>
                  </a:cubicBezTo>
                  <a:cubicBezTo>
                    <a:pt x="220856" y="10469"/>
                    <a:pt x="237040" y="4759"/>
                    <a:pt x="243703" y="952"/>
                  </a:cubicBezTo>
                  <a:lnTo>
                    <a:pt x="241800" y="4759"/>
                  </a:lnTo>
                  <a:cubicBezTo>
                    <a:pt x="238944" y="7614"/>
                    <a:pt x="219904" y="13324"/>
                    <a:pt x="198961" y="17131"/>
                  </a:cubicBezTo>
                  <a:cubicBezTo>
                    <a:pt x="177066" y="20938"/>
                    <a:pt x="149459" y="22842"/>
                    <a:pt x="121852" y="22842"/>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 name="Freeform 17">
              <a:extLst>
                <a:ext uri="{FF2B5EF4-FFF2-40B4-BE49-F238E27FC236}">
                  <a16:creationId xmlns:a16="http://schemas.microsoft.com/office/drawing/2014/main" id="{6F483B65-CD4A-73B9-622F-06E2516BB46D}"/>
                </a:ext>
              </a:extLst>
            </p:cNvPr>
            <p:cNvSpPr/>
            <p:nvPr/>
          </p:nvSpPr>
          <p:spPr>
            <a:xfrm>
              <a:off x="4138728" y="5922664"/>
              <a:ext cx="244655" cy="35214"/>
            </a:xfrm>
            <a:custGeom>
              <a:avLst/>
              <a:gdLst>
                <a:gd name="connsiteX0" fmla="*/ 122804 w 244655"/>
                <a:gd name="connsiteY0" fmla="*/ 34263 h 35214"/>
                <a:gd name="connsiteX1" fmla="*/ 46646 w 244655"/>
                <a:gd name="connsiteY1" fmla="*/ 28552 h 35214"/>
                <a:gd name="connsiteX2" fmla="*/ 14279 w 244655"/>
                <a:gd name="connsiteY2" fmla="*/ 18083 h 35214"/>
                <a:gd name="connsiteX3" fmla="*/ 11423 w 244655"/>
                <a:gd name="connsiteY3" fmla="*/ 14276 h 35214"/>
                <a:gd name="connsiteX4" fmla="*/ 11423 w 244655"/>
                <a:gd name="connsiteY4" fmla="*/ 14276 h 35214"/>
                <a:gd name="connsiteX5" fmla="*/ 11423 w 244655"/>
                <a:gd name="connsiteY5" fmla="*/ 14276 h 35214"/>
                <a:gd name="connsiteX6" fmla="*/ 46646 w 244655"/>
                <a:gd name="connsiteY6" fmla="*/ 25697 h 35214"/>
                <a:gd name="connsiteX7" fmla="*/ 121852 w 244655"/>
                <a:gd name="connsiteY7" fmla="*/ 31407 h 35214"/>
                <a:gd name="connsiteX8" fmla="*/ 195153 w 244655"/>
                <a:gd name="connsiteY8" fmla="*/ 25697 h 35214"/>
                <a:gd name="connsiteX9" fmla="*/ 238943 w 244655"/>
                <a:gd name="connsiteY9" fmla="*/ 10469 h 35214"/>
                <a:gd name="connsiteX10" fmla="*/ 238943 w 244655"/>
                <a:gd name="connsiteY10" fmla="*/ 10469 h 35214"/>
                <a:gd name="connsiteX11" fmla="*/ 238943 w 244655"/>
                <a:gd name="connsiteY11" fmla="*/ 10469 h 35214"/>
                <a:gd name="connsiteX12" fmla="*/ 236088 w 244655"/>
                <a:gd name="connsiteY12" fmla="*/ 15228 h 35214"/>
                <a:gd name="connsiteX13" fmla="*/ 197057 w 244655"/>
                <a:gd name="connsiteY13" fmla="*/ 27601 h 35214"/>
                <a:gd name="connsiteX14" fmla="*/ 123756 w 244655"/>
                <a:gd name="connsiteY14" fmla="*/ 33311 h 35214"/>
                <a:gd name="connsiteX15" fmla="*/ 122804 w 244655"/>
                <a:gd name="connsiteY15" fmla="*/ 33311 h 35214"/>
                <a:gd name="connsiteX16" fmla="*/ 122804 w 244655"/>
                <a:gd name="connsiteY16" fmla="*/ 34263 h 35214"/>
                <a:gd name="connsiteX17" fmla="*/ 123756 w 244655"/>
                <a:gd name="connsiteY17" fmla="*/ 35214 h 35214"/>
                <a:gd name="connsiteX18" fmla="*/ 198009 w 244655"/>
                <a:gd name="connsiteY18" fmla="*/ 29504 h 35214"/>
                <a:gd name="connsiteX19" fmla="*/ 237040 w 244655"/>
                <a:gd name="connsiteY19" fmla="*/ 16180 h 35214"/>
                <a:gd name="connsiteX20" fmla="*/ 239895 w 244655"/>
                <a:gd name="connsiteY20" fmla="*/ 11421 h 35214"/>
                <a:gd name="connsiteX21" fmla="*/ 238943 w 244655"/>
                <a:gd name="connsiteY21" fmla="*/ 11421 h 35214"/>
                <a:gd name="connsiteX22" fmla="*/ 196105 w 244655"/>
                <a:gd name="connsiteY22" fmla="*/ 26649 h 35214"/>
                <a:gd name="connsiteX23" fmla="*/ 122804 w 244655"/>
                <a:gd name="connsiteY23" fmla="*/ 32359 h 35214"/>
                <a:gd name="connsiteX24" fmla="*/ 47598 w 244655"/>
                <a:gd name="connsiteY24" fmla="*/ 26649 h 35214"/>
                <a:gd name="connsiteX25" fmla="*/ 12375 w 244655"/>
                <a:gd name="connsiteY25" fmla="*/ 15228 h 35214"/>
                <a:gd name="connsiteX26" fmla="*/ 12375 w 244655"/>
                <a:gd name="connsiteY26" fmla="*/ 15228 h 35214"/>
                <a:gd name="connsiteX27" fmla="*/ 15231 w 244655"/>
                <a:gd name="connsiteY27" fmla="*/ 19035 h 35214"/>
                <a:gd name="connsiteX28" fmla="*/ 47598 w 244655"/>
                <a:gd name="connsiteY28" fmla="*/ 29504 h 35214"/>
                <a:gd name="connsiteX29" fmla="*/ 122804 w 244655"/>
                <a:gd name="connsiteY29" fmla="*/ 34263 h 35214"/>
                <a:gd name="connsiteX30" fmla="*/ 122804 w 244655"/>
                <a:gd name="connsiteY30" fmla="*/ 34263 h 35214"/>
                <a:gd name="connsiteX31" fmla="*/ 122804 w 244655"/>
                <a:gd name="connsiteY31" fmla="*/ 22842 h 35214"/>
                <a:gd name="connsiteX32" fmla="*/ 122804 w 244655"/>
                <a:gd name="connsiteY32" fmla="*/ 22842 h 35214"/>
                <a:gd name="connsiteX33" fmla="*/ 43790 w 244655"/>
                <a:gd name="connsiteY33" fmla="*/ 17131 h 35214"/>
                <a:gd name="connsiteX34" fmla="*/ 1904 w 244655"/>
                <a:gd name="connsiteY34" fmla="*/ 2855 h 35214"/>
                <a:gd name="connsiteX35" fmla="*/ 952 w 244655"/>
                <a:gd name="connsiteY35" fmla="*/ 0 h 35214"/>
                <a:gd name="connsiteX36" fmla="*/ 952 w 244655"/>
                <a:gd name="connsiteY36" fmla="*/ 0 h 35214"/>
                <a:gd name="connsiteX37" fmla="*/ 952 w 244655"/>
                <a:gd name="connsiteY37" fmla="*/ 0 h 35214"/>
                <a:gd name="connsiteX38" fmla="*/ 44742 w 244655"/>
                <a:gd name="connsiteY38" fmla="*/ 14276 h 35214"/>
                <a:gd name="connsiteX39" fmla="*/ 120900 w 244655"/>
                <a:gd name="connsiteY39" fmla="*/ 19987 h 35214"/>
                <a:gd name="connsiteX40" fmla="*/ 122804 w 244655"/>
                <a:gd name="connsiteY40" fmla="*/ 19987 h 35214"/>
                <a:gd name="connsiteX41" fmla="*/ 123756 w 244655"/>
                <a:gd name="connsiteY41" fmla="*/ 19987 h 35214"/>
                <a:gd name="connsiteX42" fmla="*/ 199913 w 244655"/>
                <a:gd name="connsiteY42" fmla="*/ 14276 h 35214"/>
                <a:gd name="connsiteX43" fmla="*/ 244655 w 244655"/>
                <a:gd name="connsiteY43" fmla="*/ 952 h 35214"/>
                <a:gd name="connsiteX44" fmla="*/ 244655 w 244655"/>
                <a:gd name="connsiteY44" fmla="*/ 952 h 35214"/>
                <a:gd name="connsiteX45" fmla="*/ 244655 w 244655"/>
                <a:gd name="connsiteY45" fmla="*/ 952 h 35214"/>
                <a:gd name="connsiteX46" fmla="*/ 242751 w 244655"/>
                <a:gd name="connsiteY46" fmla="*/ 4759 h 35214"/>
                <a:gd name="connsiteX47" fmla="*/ 200865 w 244655"/>
                <a:gd name="connsiteY47" fmla="*/ 17131 h 35214"/>
                <a:gd name="connsiteX48" fmla="*/ 124707 w 244655"/>
                <a:gd name="connsiteY48" fmla="*/ 22842 h 35214"/>
                <a:gd name="connsiteX49" fmla="*/ 122804 w 244655"/>
                <a:gd name="connsiteY49" fmla="*/ 22842 h 35214"/>
                <a:gd name="connsiteX50" fmla="*/ 122804 w 244655"/>
                <a:gd name="connsiteY50" fmla="*/ 22842 h 35214"/>
                <a:gd name="connsiteX51" fmla="*/ 122804 w 244655"/>
                <a:gd name="connsiteY51" fmla="*/ 22842 h 35214"/>
                <a:gd name="connsiteX52" fmla="*/ 123756 w 244655"/>
                <a:gd name="connsiteY52" fmla="*/ 22842 h 35214"/>
                <a:gd name="connsiteX53" fmla="*/ 199913 w 244655"/>
                <a:gd name="connsiteY53" fmla="*/ 17131 h 35214"/>
                <a:gd name="connsiteX54" fmla="*/ 242751 w 244655"/>
                <a:gd name="connsiteY54" fmla="*/ 4759 h 35214"/>
                <a:gd name="connsiteX55" fmla="*/ 244655 w 244655"/>
                <a:gd name="connsiteY55" fmla="*/ 952 h 35214"/>
                <a:gd name="connsiteX56" fmla="*/ 244655 w 244655"/>
                <a:gd name="connsiteY56" fmla="*/ 952 h 35214"/>
                <a:gd name="connsiteX57" fmla="*/ 199913 w 244655"/>
                <a:gd name="connsiteY57" fmla="*/ 14276 h 35214"/>
                <a:gd name="connsiteX58" fmla="*/ 123756 w 244655"/>
                <a:gd name="connsiteY58" fmla="*/ 19987 h 35214"/>
                <a:gd name="connsiteX59" fmla="*/ 122804 w 244655"/>
                <a:gd name="connsiteY59" fmla="*/ 19987 h 35214"/>
                <a:gd name="connsiteX60" fmla="*/ 120900 w 244655"/>
                <a:gd name="connsiteY60" fmla="*/ 19987 h 35214"/>
                <a:gd name="connsiteX61" fmla="*/ 44742 w 244655"/>
                <a:gd name="connsiteY61" fmla="*/ 14276 h 35214"/>
                <a:gd name="connsiteX62" fmla="*/ 952 w 244655"/>
                <a:gd name="connsiteY62" fmla="*/ 0 h 35214"/>
                <a:gd name="connsiteX63" fmla="*/ 0 w 244655"/>
                <a:gd name="connsiteY63" fmla="*/ 0 h 35214"/>
                <a:gd name="connsiteX64" fmla="*/ 952 w 244655"/>
                <a:gd name="connsiteY64" fmla="*/ 2855 h 35214"/>
                <a:gd name="connsiteX65" fmla="*/ 42838 w 244655"/>
                <a:gd name="connsiteY65" fmla="*/ 17131 h 35214"/>
                <a:gd name="connsiteX66" fmla="*/ 122804 w 244655"/>
                <a:gd name="connsiteY66" fmla="*/ 22842 h 35214"/>
                <a:gd name="connsiteX67" fmla="*/ 122804 w 244655"/>
                <a:gd name="connsiteY67" fmla="*/ 22842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4655" h="35214">
                  <a:moveTo>
                    <a:pt x="122804" y="34263"/>
                  </a:moveTo>
                  <a:cubicBezTo>
                    <a:pt x="94245" y="34263"/>
                    <a:pt x="67589" y="32359"/>
                    <a:pt x="46646" y="28552"/>
                  </a:cubicBezTo>
                  <a:cubicBezTo>
                    <a:pt x="31415" y="25697"/>
                    <a:pt x="21895" y="21890"/>
                    <a:pt x="14279" y="18083"/>
                  </a:cubicBezTo>
                  <a:lnTo>
                    <a:pt x="11423" y="14276"/>
                  </a:lnTo>
                  <a:lnTo>
                    <a:pt x="11423" y="14276"/>
                  </a:lnTo>
                  <a:lnTo>
                    <a:pt x="11423" y="14276"/>
                  </a:lnTo>
                  <a:cubicBezTo>
                    <a:pt x="17135" y="18083"/>
                    <a:pt x="27607" y="21890"/>
                    <a:pt x="46646" y="25697"/>
                  </a:cubicBezTo>
                  <a:cubicBezTo>
                    <a:pt x="67589" y="29504"/>
                    <a:pt x="93293" y="31407"/>
                    <a:pt x="121852" y="31407"/>
                  </a:cubicBezTo>
                  <a:cubicBezTo>
                    <a:pt x="149459" y="31407"/>
                    <a:pt x="175162" y="29504"/>
                    <a:pt x="195153" y="25697"/>
                  </a:cubicBezTo>
                  <a:cubicBezTo>
                    <a:pt x="213240" y="22842"/>
                    <a:pt x="233232" y="17131"/>
                    <a:pt x="238943" y="10469"/>
                  </a:cubicBezTo>
                  <a:lnTo>
                    <a:pt x="238943" y="10469"/>
                  </a:lnTo>
                  <a:lnTo>
                    <a:pt x="238943" y="10469"/>
                  </a:lnTo>
                  <a:lnTo>
                    <a:pt x="236088" y="15228"/>
                  </a:lnTo>
                  <a:cubicBezTo>
                    <a:pt x="230376" y="19987"/>
                    <a:pt x="214192" y="24745"/>
                    <a:pt x="197057" y="27601"/>
                  </a:cubicBezTo>
                  <a:cubicBezTo>
                    <a:pt x="176114" y="31407"/>
                    <a:pt x="150411" y="33311"/>
                    <a:pt x="123756" y="33311"/>
                  </a:cubicBezTo>
                  <a:lnTo>
                    <a:pt x="122804" y="33311"/>
                  </a:lnTo>
                  <a:lnTo>
                    <a:pt x="122804" y="34263"/>
                  </a:lnTo>
                  <a:lnTo>
                    <a:pt x="123756" y="35214"/>
                  </a:lnTo>
                  <a:cubicBezTo>
                    <a:pt x="150411" y="35214"/>
                    <a:pt x="177066" y="33311"/>
                    <a:pt x="198009" y="29504"/>
                  </a:cubicBezTo>
                  <a:cubicBezTo>
                    <a:pt x="214192" y="26649"/>
                    <a:pt x="230376" y="20938"/>
                    <a:pt x="237040" y="16180"/>
                  </a:cubicBezTo>
                  <a:lnTo>
                    <a:pt x="239895" y="11421"/>
                  </a:lnTo>
                  <a:lnTo>
                    <a:pt x="238943" y="11421"/>
                  </a:lnTo>
                  <a:cubicBezTo>
                    <a:pt x="234184" y="17131"/>
                    <a:pt x="213240" y="22842"/>
                    <a:pt x="196105" y="26649"/>
                  </a:cubicBezTo>
                  <a:cubicBezTo>
                    <a:pt x="175162" y="30456"/>
                    <a:pt x="149459" y="31407"/>
                    <a:pt x="122804" y="32359"/>
                  </a:cubicBezTo>
                  <a:cubicBezTo>
                    <a:pt x="94245" y="32359"/>
                    <a:pt x="67589" y="30456"/>
                    <a:pt x="47598" y="26649"/>
                  </a:cubicBezTo>
                  <a:cubicBezTo>
                    <a:pt x="28559" y="22842"/>
                    <a:pt x="17135" y="18083"/>
                    <a:pt x="12375" y="15228"/>
                  </a:cubicBezTo>
                  <a:lnTo>
                    <a:pt x="12375" y="15228"/>
                  </a:lnTo>
                  <a:lnTo>
                    <a:pt x="15231" y="19035"/>
                  </a:lnTo>
                  <a:cubicBezTo>
                    <a:pt x="22847" y="22842"/>
                    <a:pt x="32367" y="26649"/>
                    <a:pt x="47598" y="29504"/>
                  </a:cubicBezTo>
                  <a:cubicBezTo>
                    <a:pt x="67589" y="33311"/>
                    <a:pt x="93293" y="34263"/>
                    <a:pt x="122804" y="34263"/>
                  </a:cubicBezTo>
                  <a:lnTo>
                    <a:pt x="122804" y="34263"/>
                  </a:lnTo>
                  <a:close/>
                  <a:moveTo>
                    <a:pt x="122804" y="22842"/>
                  </a:moveTo>
                  <a:lnTo>
                    <a:pt x="122804" y="22842"/>
                  </a:lnTo>
                  <a:cubicBezTo>
                    <a:pt x="91389" y="21890"/>
                    <a:pt x="65686" y="20938"/>
                    <a:pt x="43790" y="17131"/>
                  </a:cubicBezTo>
                  <a:cubicBezTo>
                    <a:pt x="23799" y="13324"/>
                    <a:pt x="9520" y="6662"/>
                    <a:pt x="1904" y="2855"/>
                  </a:cubicBezTo>
                  <a:lnTo>
                    <a:pt x="952" y="0"/>
                  </a:lnTo>
                  <a:lnTo>
                    <a:pt x="952" y="0"/>
                  </a:lnTo>
                  <a:lnTo>
                    <a:pt x="952" y="0"/>
                  </a:lnTo>
                  <a:cubicBezTo>
                    <a:pt x="4760" y="2855"/>
                    <a:pt x="22847" y="10469"/>
                    <a:pt x="44742" y="14276"/>
                  </a:cubicBezTo>
                  <a:cubicBezTo>
                    <a:pt x="65686" y="18083"/>
                    <a:pt x="89485" y="19987"/>
                    <a:pt x="120900" y="19987"/>
                  </a:cubicBezTo>
                  <a:lnTo>
                    <a:pt x="122804" y="19987"/>
                  </a:lnTo>
                  <a:lnTo>
                    <a:pt x="123756" y="19987"/>
                  </a:lnTo>
                  <a:cubicBezTo>
                    <a:pt x="151363" y="19987"/>
                    <a:pt x="178018" y="19035"/>
                    <a:pt x="199913" y="14276"/>
                  </a:cubicBezTo>
                  <a:cubicBezTo>
                    <a:pt x="221808" y="10469"/>
                    <a:pt x="237992" y="4759"/>
                    <a:pt x="244655" y="952"/>
                  </a:cubicBezTo>
                  <a:lnTo>
                    <a:pt x="244655" y="952"/>
                  </a:lnTo>
                  <a:lnTo>
                    <a:pt x="244655" y="952"/>
                  </a:lnTo>
                  <a:lnTo>
                    <a:pt x="242751" y="4759"/>
                  </a:lnTo>
                  <a:cubicBezTo>
                    <a:pt x="239895" y="7614"/>
                    <a:pt x="220856" y="13324"/>
                    <a:pt x="200865" y="17131"/>
                  </a:cubicBezTo>
                  <a:cubicBezTo>
                    <a:pt x="178970" y="20938"/>
                    <a:pt x="152315" y="22842"/>
                    <a:pt x="124707" y="22842"/>
                  </a:cubicBezTo>
                  <a:lnTo>
                    <a:pt x="122804" y="22842"/>
                  </a:lnTo>
                  <a:lnTo>
                    <a:pt x="122804" y="22842"/>
                  </a:lnTo>
                  <a:lnTo>
                    <a:pt x="122804" y="22842"/>
                  </a:lnTo>
                  <a:lnTo>
                    <a:pt x="123756" y="22842"/>
                  </a:lnTo>
                  <a:cubicBezTo>
                    <a:pt x="151363" y="22842"/>
                    <a:pt x="178970" y="20938"/>
                    <a:pt x="199913" y="17131"/>
                  </a:cubicBezTo>
                  <a:cubicBezTo>
                    <a:pt x="219904" y="13324"/>
                    <a:pt x="239895" y="7614"/>
                    <a:pt x="242751" y="4759"/>
                  </a:cubicBezTo>
                  <a:lnTo>
                    <a:pt x="244655" y="952"/>
                  </a:lnTo>
                  <a:lnTo>
                    <a:pt x="244655" y="952"/>
                  </a:lnTo>
                  <a:cubicBezTo>
                    <a:pt x="237992" y="5711"/>
                    <a:pt x="220856" y="10469"/>
                    <a:pt x="199913" y="14276"/>
                  </a:cubicBezTo>
                  <a:cubicBezTo>
                    <a:pt x="178970" y="18083"/>
                    <a:pt x="151363" y="19987"/>
                    <a:pt x="123756" y="19987"/>
                  </a:cubicBezTo>
                  <a:lnTo>
                    <a:pt x="122804" y="19987"/>
                  </a:lnTo>
                  <a:lnTo>
                    <a:pt x="120900" y="19987"/>
                  </a:lnTo>
                  <a:cubicBezTo>
                    <a:pt x="90437" y="19987"/>
                    <a:pt x="65686" y="18083"/>
                    <a:pt x="44742" y="14276"/>
                  </a:cubicBezTo>
                  <a:cubicBezTo>
                    <a:pt x="21895" y="10469"/>
                    <a:pt x="4760" y="2855"/>
                    <a:pt x="952" y="0"/>
                  </a:cubicBezTo>
                  <a:lnTo>
                    <a:pt x="0" y="0"/>
                  </a:lnTo>
                  <a:lnTo>
                    <a:pt x="952" y="2855"/>
                  </a:lnTo>
                  <a:cubicBezTo>
                    <a:pt x="8568" y="6662"/>
                    <a:pt x="22847" y="14276"/>
                    <a:pt x="42838" y="17131"/>
                  </a:cubicBezTo>
                  <a:cubicBezTo>
                    <a:pt x="65686" y="21890"/>
                    <a:pt x="90437" y="22842"/>
                    <a:pt x="122804" y="22842"/>
                  </a:cubicBezTo>
                  <a:lnTo>
                    <a:pt x="122804" y="2284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 name="Freeform 18">
              <a:extLst>
                <a:ext uri="{FF2B5EF4-FFF2-40B4-BE49-F238E27FC236}">
                  <a16:creationId xmlns:a16="http://schemas.microsoft.com/office/drawing/2014/main" id="{08037063-9BD7-233D-0FC7-29E02F5FA96F}"/>
                </a:ext>
              </a:extLst>
            </p:cNvPr>
            <p:cNvSpPr/>
            <p:nvPr/>
          </p:nvSpPr>
          <p:spPr>
            <a:xfrm>
              <a:off x="4128256" y="5855090"/>
              <a:ext cx="270358" cy="36166"/>
            </a:xfrm>
            <a:custGeom>
              <a:avLst/>
              <a:gdLst>
                <a:gd name="connsiteX0" fmla="*/ 134227 w 270358"/>
                <a:gd name="connsiteY0" fmla="*/ 36166 h 36166"/>
                <a:gd name="connsiteX1" fmla="*/ 270358 w 270358"/>
                <a:gd name="connsiteY1" fmla="*/ 16180 h 36166"/>
                <a:gd name="connsiteX2" fmla="*/ 270358 w 270358"/>
                <a:gd name="connsiteY2" fmla="*/ 4759 h 36166"/>
                <a:gd name="connsiteX3" fmla="*/ 134227 w 270358"/>
                <a:gd name="connsiteY3" fmla="*/ 23794 h 36166"/>
                <a:gd name="connsiteX4" fmla="*/ 0 w 270358"/>
                <a:gd name="connsiteY4" fmla="*/ 0 h 36166"/>
                <a:gd name="connsiteX5" fmla="*/ 0 w 270358"/>
                <a:gd name="connsiteY5" fmla="*/ 15228 h 36166"/>
                <a:gd name="connsiteX6" fmla="*/ 134227 w 270358"/>
                <a:gd name="connsiteY6" fmla="*/ 36166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358" h="36166">
                  <a:moveTo>
                    <a:pt x="134227" y="36166"/>
                  </a:moveTo>
                  <a:cubicBezTo>
                    <a:pt x="179922" y="36166"/>
                    <a:pt x="237040" y="29504"/>
                    <a:pt x="270358" y="16180"/>
                  </a:cubicBezTo>
                  <a:lnTo>
                    <a:pt x="270358" y="4759"/>
                  </a:lnTo>
                  <a:cubicBezTo>
                    <a:pt x="251319" y="15228"/>
                    <a:pt x="186585" y="22842"/>
                    <a:pt x="134227" y="23794"/>
                  </a:cubicBezTo>
                  <a:cubicBezTo>
                    <a:pt x="72350" y="22842"/>
                    <a:pt x="21895" y="15228"/>
                    <a:pt x="0" y="0"/>
                  </a:cubicBezTo>
                  <a:lnTo>
                    <a:pt x="0" y="15228"/>
                  </a:lnTo>
                  <a:cubicBezTo>
                    <a:pt x="39031" y="31407"/>
                    <a:pt x="80917" y="35215"/>
                    <a:pt x="134227" y="3616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 name="Freeform 19">
              <a:extLst>
                <a:ext uri="{FF2B5EF4-FFF2-40B4-BE49-F238E27FC236}">
                  <a16:creationId xmlns:a16="http://schemas.microsoft.com/office/drawing/2014/main" id="{7243D3E9-4E5E-6595-92D6-DFE7DA4ED7ED}"/>
                </a:ext>
              </a:extLst>
            </p:cNvPr>
            <p:cNvSpPr/>
            <p:nvPr/>
          </p:nvSpPr>
          <p:spPr>
            <a:xfrm>
              <a:off x="4126352" y="5854138"/>
              <a:ext cx="272262" cy="37118"/>
            </a:xfrm>
            <a:custGeom>
              <a:avLst/>
              <a:gdLst>
                <a:gd name="connsiteX0" fmla="*/ 136131 w 272262"/>
                <a:gd name="connsiteY0" fmla="*/ 37118 h 37118"/>
                <a:gd name="connsiteX1" fmla="*/ 272262 w 272262"/>
                <a:gd name="connsiteY1" fmla="*/ 17132 h 37118"/>
                <a:gd name="connsiteX2" fmla="*/ 272262 w 272262"/>
                <a:gd name="connsiteY2" fmla="*/ 17132 h 37118"/>
                <a:gd name="connsiteX3" fmla="*/ 272262 w 272262"/>
                <a:gd name="connsiteY3" fmla="*/ 5711 h 37118"/>
                <a:gd name="connsiteX4" fmla="*/ 272262 w 272262"/>
                <a:gd name="connsiteY4" fmla="*/ 4759 h 37118"/>
                <a:gd name="connsiteX5" fmla="*/ 271310 w 272262"/>
                <a:gd name="connsiteY5" fmla="*/ 4759 h 37118"/>
                <a:gd name="connsiteX6" fmla="*/ 135179 w 272262"/>
                <a:gd name="connsiteY6" fmla="*/ 23794 h 37118"/>
                <a:gd name="connsiteX7" fmla="*/ 952 w 272262"/>
                <a:gd name="connsiteY7" fmla="*/ 0 h 37118"/>
                <a:gd name="connsiteX8" fmla="*/ 0 w 272262"/>
                <a:gd name="connsiteY8" fmla="*/ 0 h 37118"/>
                <a:gd name="connsiteX9" fmla="*/ 0 w 272262"/>
                <a:gd name="connsiteY9" fmla="*/ 15228 h 37118"/>
                <a:gd name="connsiteX10" fmla="*/ 0 w 272262"/>
                <a:gd name="connsiteY10" fmla="*/ 15228 h 37118"/>
                <a:gd name="connsiteX11" fmla="*/ 0 w 272262"/>
                <a:gd name="connsiteY11" fmla="*/ 15228 h 37118"/>
                <a:gd name="connsiteX12" fmla="*/ 136131 w 272262"/>
                <a:gd name="connsiteY12" fmla="*/ 37118 h 37118"/>
                <a:gd name="connsiteX13" fmla="*/ 136131 w 272262"/>
                <a:gd name="connsiteY13" fmla="*/ 37118 h 37118"/>
                <a:gd name="connsiteX14" fmla="*/ 952 w 272262"/>
                <a:gd name="connsiteY14" fmla="*/ 15228 h 37118"/>
                <a:gd name="connsiteX15" fmla="*/ 952 w 272262"/>
                <a:gd name="connsiteY15" fmla="*/ 15228 h 37118"/>
                <a:gd name="connsiteX16" fmla="*/ 952 w 272262"/>
                <a:gd name="connsiteY16" fmla="*/ 15228 h 37118"/>
                <a:gd name="connsiteX17" fmla="*/ 952 w 272262"/>
                <a:gd name="connsiteY17" fmla="*/ 0 h 37118"/>
                <a:gd name="connsiteX18" fmla="*/ 952 w 272262"/>
                <a:gd name="connsiteY18" fmla="*/ 0 h 37118"/>
                <a:gd name="connsiteX19" fmla="*/ 952 w 272262"/>
                <a:gd name="connsiteY19" fmla="*/ 0 h 37118"/>
                <a:gd name="connsiteX20" fmla="*/ 135179 w 272262"/>
                <a:gd name="connsiteY20" fmla="*/ 23794 h 37118"/>
                <a:gd name="connsiteX21" fmla="*/ 271310 w 272262"/>
                <a:gd name="connsiteY21" fmla="*/ 4759 h 37118"/>
                <a:gd name="connsiteX22" fmla="*/ 271310 w 272262"/>
                <a:gd name="connsiteY22" fmla="*/ 4759 h 37118"/>
                <a:gd name="connsiteX23" fmla="*/ 271310 w 272262"/>
                <a:gd name="connsiteY23" fmla="*/ 4759 h 37118"/>
                <a:gd name="connsiteX24" fmla="*/ 271310 w 272262"/>
                <a:gd name="connsiteY24" fmla="*/ 16180 h 37118"/>
                <a:gd name="connsiteX25" fmla="*/ 271310 w 272262"/>
                <a:gd name="connsiteY25" fmla="*/ 16180 h 37118"/>
                <a:gd name="connsiteX26" fmla="*/ 271310 w 272262"/>
                <a:gd name="connsiteY26" fmla="*/ 16180 h 37118"/>
                <a:gd name="connsiteX27" fmla="*/ 136131 w 272262"/>
                <a:gd name="connsiteY27" fmla="*/ 37118 h 37118"/>
                <a:gd name="connsiteX28" fmla="*/ 136131 w 272262"/>
                <a:gd name="connsiteY28" fmla="*/ 37118 h 3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2262" h="37118">
                  <a:moveTo>
                    <a:pt x="136131" y="37118"/>
                  </a:moveTo>
                  <a:cubicBezTo>
                    <a:pt x="181826" y="37118"/>
                    <a:pt x="238944" y="30456"/>
                    <a:pt x="272262" y="17132"/>
                  </a:cubicBezTo>
                  <a:lnTo>
                    <a:pt x="272262" y="17132"/>
                  </a:lnTo>
                  <a:lnTo>
                    <a:pt x="272262" y="5711"/>
                  </a:lnTo>
                  <a:lnTo>
                    <a:pt x="272262" y="4759"/>
                  </a:lnTo>
                  <a:lnTo>
                    <a:pt x="271310" y="4759"/>
                  </a:lnTo>
                  <a:cubicBezTo>
                    <a:pt x="252271" y="15228"/>
                    <a:pt x="187538" y="22842"/>
                    <a:pt x="135179" y="23794"/>
                  </a:cubicBezTo>
                  <a:cubicBezTo>
                    <a:pt x="73302" y="22842"/>
                    <a:pt x="22847" y="15228"/>
                    <a:pt x="952" y="0"/>
                  </a:cubicBezTo>
                  <a:lnTo>
                    <a:pt x="0" y="0"/>
                  </a:lnTo>
                  <a:lnTo>
                    <a:pt x="0" y="15228"/>
                  </a:lnTo>
                  <a:lnTo>
                    <a:pt x="0" y="15228"/>
                  </a:lnTo>
                  <a:lnTo>
                    <a:pt x="0" y="15228"/>
                  </a:lnTo>
                  <a:cubicBezTo>
                    <a:pt x="40935" y="33311"/>
                    <a:pt x="82821" y="37118"/>
                    <a:pt x="136131" y="37118"/>
                  </a:cubicBezTo>
                  <a:lnTo>
                    <a:pt x="136131" y="37118"/>
                  </a:lnTo>
                  <a:cubicBezTo>
                    <a:pt x="82821" y="36167"/>
                    <a:pt x="41886" y="32359"/>
                    <a:pt x="952" y="15228"/>
                  </a:cubicBezTo>
                  <a:lnTo>
                    <a:pt x="952" y="15228"/>
                  </a:lnTo>
                  <a:lnTo>
                    <a:pt x="952" y="15228"/>
                  </a:lnTo>
                  <a:lnTo>
                    <a:pt x="952" y="0"/>
                  </a:lnTo>
                  <a:lnTo>
                    <a:pt x="952" y="0"/>
                  </a:lnTo>
                  <a:lnTo>
                    <a:pt x="952" y="0"/>
                  </a:lnTo>
                  <a:cubicBezTo>
                    <a:pt x="22847" y="15228"/>
                    <a:pt x="73302" y="23794"/>
                    <a:pt x="135179" y="23794"/>
                  </a:cubicBezTo>
                  <a:cubicBezTo>
                    <a:pt x="187538" y="22842"/>
                    <a:pt x="252271" y="15228"/>
                    <a:pt x="271310" y="4759"/>
                  </a:cubicBezTo>
                  <a:lnTo>
                    <a:pt x="271310" y="4759"/>
                  </a:lnTo>
                  <a:lnTo>
                    <a:pt x="271310" y="4759"/>
                  </a:lnTo>
                  <a:lnTo>
                    <a:pt x="271310" y="16180"/>
                  </a:lnTo>
                  <a:lnTo>
                    <a:pt x="271310" y="16180"/>
                  </a:lnTo>
                  <a:lnTo>
                    <a:pt x="271310" y="16180"/>
                  </a:lnTo>
                  <a:cubicBezTo>
                    <a:pt x="238944" y="29504"/>
                    <a:pt x="181826" y="36167"/>
                    <a:pt x="136131" y="37118"/>
                  </a:cubicBezTo>
                  <a:lnTo>
                    <a:pt x="136131" y="3711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7" name="Freeform 20">
              <a:extLst>
                <a:ext uri="{FF2B5EF4-FFF2-40B4-BE49-F238E27FC236}">
                  <a16:creationId xmlns:a16="http://schemas.microsoft.com/office/drawing/2014/main" id="{2BD99C48-0173-4260-B0DA-FBC85E307BD7}"/>
                </a:ext>
              </a:extLst>
            </p:cNvPr>
            <p:cNvSpPr/>
            <p:nvPr/>
          </p:nvSpPr>
          <p:spPr>
            <a:xfrm>
              <a:off x="4125400" y="5868414"/>
              <a:ext cx="274166" cy="24745"/>
            </a:xfrm>
            <a:custGeom>
              <a:avLst/>
              <a:gdLst>
                <a:gd name="connsiteX0" fmla="*/ 274167 w 274166"/>
                <a:gd name="connsiteY0" fmla="*/ 2855 h 24745"/>
                <a:gd name="connsiteX1" fmla="*/ 219904 w 274166"/>
                <a:gd name="connsiteY1" fmla="*/ 18083 h 24745"/>
                <a:gd name="connsiteX2" fmla="*/ 136131 w 274166"/>
                <a:gd name="connsiteY2" fmla="*/ 24745 h 24745"/>
                <a:gd name="connsiteX3" fmla="*/ 56166 w 274166"/>
                <a:gd name="connsiteY3" fmla="*/ 19987 h 24745"/>
                <a:gd name="connsiteX4" fmla="*/ 0 w 274166"/>
                <a:gd name="connsiteY4" fmla="*/ 4759 h 24745"/>
                <a:gd name="connsiteX5" fmla="*/ 0 w 274166"/>
                <a:gd name="connsiteY5" fmla="*/ 1904 h 24745"/>
                <a:gd name="connsiteX6" fmla="*/ 57118 w 274166"/>
                <a:gd name="connsiteY6" fmla="*/ 17132 h 24745"/>
                <a:gd name="connsiteX7" fmla="*/ 137083 w 274166"/>
                <a:gd name="connsiteY7" fmla="*/ 21890 h 24745"/>
                <a:gd name="connsiteX8" fmla="*/ 219904 w 274166"/>
                <a:gd name="connsiteY8" fmla="*/ 15228 h 24745"/>
                <a:gd name="connsiteX9" fmla="*/ 274167 w 274166"/>
                <a:gd name="connsiteY9" fmla="*/ 0 h 24745"/>
                <a:gd name="connsiteX10" fmla="*/ 274167 w 274166"/>
                <a:gd name="connsiteY10" fmla="*/ 2855 h 2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166" h="24745">
                  <a:moveTo>
                    <a:pt x="274167" y="2855"/>
                  </a:moveTo>
                  <a:cubicBezTo>
                    <a:pt x="273214" y="4759"/>
                    <a:pt x="251319" y="12373"/>
                    <a:pt x="219904" y="18083"/>
                  </a:cubicBezTo>
                  <a:cubicBezTo>
                    <a:pt x="198961" y="21890"/>
                    <a:pt x="170402" y="23794"/>
                    <a:pt x="136131" y="24745"/>
                  </a:cubicBezTo>
                  <a:cubicBezTo>
                    <a:pt x="102813" y="24745"/>
                    <a:pt x="76157" y="22842"/>
                    <a:pt x="56166" y="19987"/>
                  </a:cubicBezTo>
                  <a:cubicBezTo>
                    <a:pt x="22847" y="14276"/>
                    <a:pt x="5712" y="7614"/>
                    <a:pt x="0" y="4759"/>
                  </a:cubicBezTo>
                  <a:lnTo>
                    <a:pt x="0" y="1904"/>
                  </a:lnTo>
                  <a:cubicBezTo>
                    <a:pt x="18088" y="9517"/>
                    <a:pt x="37127" y="13324"/>
                    <a:pt x="57118" y="17132"/>
                  </a:cubicBezTo>
                  <a:cubicBezTo>
                    <a:pt x="77109" y="19987"/>
                    <a:pt x="103765" y="22842"/>
                    <a:pt x="137083" y="21890"/>
                  </a:cubicBezTo>
                  <a:cubicBezTo>
                    <a:pt x="171354" y="21890"/>
                    <a:pt x="198961" y="19035"/>
                    <a:pt x="219904" y="15228"/>
                  </a:cubicBezTo>
                  <a:cubicBezTo>
                    <a:pt x="252271" y="9517"/>
                    <a:pt x="272262" y="2855"/>
                    <a:pt x="274167" y="0"/>
                  </a:cubicBezTo>
                  <a:lnTo>
                    <a:pt x="274167"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8" name="Freeform 21">
              <a:extLst>
                <a:ext uri="{FF2B5EF4-FFF2-40B4-BE49-F238E27FC236}">
                  <a16:creationId xmlns:a16="http://schemas.microsoft.com/office/drawing/2014/main" id="{325E591B-9C8F-36D4-4706-DB13AB8673F5}"/>
                </a:ext>
              </a:extLst>
            </p:cNvPr>
            <p:cNvSpPr/>
            <p:nvPr/>
          </p:nvSpPr>
          <p:spPr>
            <a:xfrm>
              <a:off x="4125400" y="5866511"/>
              <a:ext cx="275118" cy="26648"/>
            </a:xfrm>
            <a:custGeom>
              <a:avLst/>
              <a:gdLst>
                <a:gd name="connsiteX0" fmla="*/ 274167 w 275118"/>
                <a:gd name="connsiteY0" fmla="*/ 4759 h 26648"/>
                <a:gd name="connsiteX1" fmla="*/ 274167 w 275118"/>
                <a:gd name="connsiteY1" fmla="*/ 4759 h 26648"/>
                <a:gd name="connsiteX2" fmla="*/ 219904 w 275118"/>
                <a:gd name="connsiteY2" fmla="*/ 19035 h 26648"/>
                <a:gd name="connsiteX3" fmla="*/ 136131 w 275118"/>
                <a:gd name="connsiteY3" fmla="*/ 25697 h 26648"/>
                <a:gd name="connsiteX4" fmla="*/ 135179 w 275118"/>
                <a:gd name="connsiteY4" fmla="*/ 25697 h 26648"/>
                <a:gd name="connsiteX5" fmla="*/ 56166 w 275118"/>
                <a:gd name="connsiteY5" fmla="*/ 20938 h 26648"/>
                <a:gd name="connsiteX6" fmla="*/ 0 w 275118"/>
                <a:gd name="connsiteY6" fmla="*/ 5710 h 26648"/>
                <a:gd name="connsiteX7" fmla="*/ 0 w 275118"/>
                <a:gd name="connsiteY7" fmla="*/ 5710 h 26648"/>
                <a:gd name="connsiteX8" fmla="*/ 0 w 275118"/>
                <a:gd name="connsiteY8" fmla="*/ 5710 h 26648"/>
                <a:gd name="connsiteX9" fmla="*/ 0 w 275118"/>
                <a:gd name="connsiteY9" fmla="*/ 2855 h 26648"/>
                <a:gd name="connsiteX10" fmla="*/ 0 w 275118"/>
                <a:gd name="connsiteY10" fmla="*/ 2855 h 26648"/>
                <a:gd name="connsiteX11" fmla="*/ 0 w 275118"/>
                <a:gd name="connsiteY11" fmla="*/ 2855 h 26648"/>
                <a:gd name="connsiteX12" fmla="*/ 57118 w 275118"/>
                <a:gd name="connsiteY12" fmla="*/ 18083 h 26648"/>
                <a:gd name="connsiteX13" fmla="*/ 135179 w 275118"/>
                <a:gd name="connsiteY13" fmla="*/ 22842 h 26648"/>
                <a:gd name="connsiteX14" fmla="*/ 137083 w 275118"/>
                <a:gd name="connsiteY14" fmla="*/ 22842 h 26648"/>
                <a:gd name="connsiteX15" fmla="*/ 219904 w 275118"/>
                <a:gd name="connsiteY15" fmla="*/ 16180 h 26648"/>
                <a:gd name="connsiteX16" fmla="*/ 275119 w 275118"/>
                <a:gd name="connsiteY16" fmla="*/ 952 h 26648"/>
                <a:gd name="connsiteX17" fmla="*/ 275119 w 275118"/>
                <a:gd name="connsiteY17" fmla="*/ 952 h 26648"/>
                <a:gd name="connsiteX18" fmla="*/ 275119 w 275118"/>
                <a:gd name="connsiteY18" fmla="*/ 952 h 26648"/>
                <a:gd name="connsiteX19" fmla="*/ 274167 w 275118"/>
                <a:gd name="connsiteY19" fmla="*/ 4759 h 26648"/>
                <a:gd name="connsiteX20" fmla="*/ 274167 w 275118"/>
                <a:gd name="connsiteY20" fmla="*/ 4759 h 26648"/>
                <a:gd name="connsiteX21" fmla="*/ 274167 w 275118"/>
                <a:gd name="connsiteY21" fmla="*/ 4759 h 26648"/>
                <a:gd name="connsiteX22" fmla="*/ 274167 w 275118"/>
                <a:gd name="connsiteY22" fmla="*/ 4759 h 26648"/>
                <a:gd name="connsiteX23" fmla="*/ 274167 w 275118"/>
                <a:gd name="connsiteY23" fmla="*/ 4759 h 26648"/>
                <a:gd name="connsiteX24" fmla="*/ 274167 w 275118"/>
                <a:gd name="connsiteY24" fmla="*/ 952 h 26648"/>
                <a:gd name="connsiteX25" fmla="*/ 274167 w 275118"/>
                <a:gd name="connsiteY25" fmla="*/ 0 h 26648"/>
                <a:gd name="connsiteX26" fmla="*/ 273214 w 275118"/>
                <a:gd name="connsiteY26" fmla="*/ 952 h 26648"/>
                <a:gd name="connsiteX27" fmla="*/ 218952 w 275118"/>
                <a:gd name="connsiteY27" fmla="*/ 16180 h 26648"/>
                <a:gd name="connsiteX28" fmla="*/ 136131 w 275118"/>
                <a:gd name="connsiteY28" fmla="*/ 22842 h 26648"/>
                <a:gd name="connsiteX29" fmla="*/ 135179 w 275118"/>
                <a:gd name="connsiteY29" fmla="*/ 22842 h 26648"/>
                <a:gd name="connsiteX30" fmla="*/ 57118 w 275118"/>
                <a:gd name="connsiteY30" fmla="*/ 18083 h 26648"/>
                <a:gd name="connsiteX31" fmla="*/ 0 w 275118"/>
                <a:gd name="connsiteY31" fmla="*/ 2855 h 26648"/>
                <a:gd name="connsiteX32" fmla="*/ 0 w 275118"/>
                <a:gd name="connsiteY32" fmla="*/ 2855 h 26648"/>
                <a:gd name="connsiteX33" fmla="*/ 0 w 275118"/>
                <a:gd name="connsiteY33" fmla="*/ 6662 h 26648"/>
                <a:gd name="connsiteX34" fmla="*/ 0 w 275118"/>
                <a:gd name="connsiteY34" fmla="*/ 6662 h 26648"/>
                <a:gd name="connsiteX35" fmla="*/ 0 w 275118"/>
                <a:gd name="connsiteY35" fmla="*/ 6662 h 26648"/>
                <a:gd name="connsiteX36" fmla="*/ 56166 w 275118"/>
                <a:gd name="connsiteY36" fmla="*/ 21890 h 26648"/>
                <a:gd name="connsiteX37" fmla="*/ 135179 w 275118"/>
                <a:gd name="connsiteY37" fmla="*/ 26649 h 26648"/>
                <a:gd name="connsiteX38" fmla="*/ 136131 w 275118"/>
                <a:gd name="connsiteY38" fmla="*/ 26649 h 26648"/>
                <a:gd name="connsiteX39" fmla="*/ 219904 w 275118"/>
                <a:gd name="connsiteY39" fmla="*/ 19986 h 26648"/>
                <a:gd name="connsiteX40" fmla="*/ 274167 w 275118"/>
                <a:gd name="connsiteY40" fmla="*/ 4759 h 26648"/>
                <a:gd name="connsiteX41" fmla="*/ 274167 w 275118"/>
                <a:gd name="connsiteY41" fmla="*/ 4759 h 26648"/>
                <a:gd name="connsiteX42" fmla="*/ 274167 w 275118"/>
                <a:gd name="connsiteY42" fmla="*/ 4759 h 26648"/>
                <a:gd name="connsiteX43" fmla="*/ 274167 w 275118"/>
                <a:gd name="connsiteY43" fmla="*/ 4759 h 2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75118" h="26648">
                  <a:moveTo>
                    <a:pt x="274167" y="4759"/>
                  </a:moveTo>
                  <a:lnTo>
                    <a:pt x="274167" y="4759"/>
                  </a:lnTo>
                  <a:cubicBezTo>
                    <a:pt x="273214" y="5710"/>
                    <a:pt x="251319" y="14276"/>
                    <a:pt x="219904" y="19035"/>
                  </a:cubicBezTo>
                  <a:cubicBezTo>
                    <a:pt x="198961" y="21890"/>
                    <a:pt x="170402" y="24745"/>
                    <a:pt x="136131" y="25697"/>
                  </a:cubicBezTo>
                  <a:lnTo>
                    <a:pt x="135179" y="25697"/>
                  </a:lnTo>
                  <a:cubicBezTo>
                    <a:pt x="102813" y="25697"/>
                    <a:pt x="76157" y="22842"/>
                    <a:pt x="56166" y="20938"/>
                  </a:cubicBezTo>
                  <a:cubicBezTo>
                    <a:pt x="22847" y="15228"/>
                    <a:pt x="6664" y="8566"/>
                    <a:pt x="0" y="5710"/>
                  </a:cubicBezTo>
                  <a:lnTo>
                    <a:pt x="0" y="5710"/>
                  </a:lnTo>
                  <a:lnTo>
                    <a:pt x="0" y="5710"/>
                  </a:lnTo>
                  <a:lnTo>
                    <a:pt x="0" y="2855"/>
                  </a:lnTo>
                  <a:lnTo>
                    <a:pt x="0" y="2855"/>
                  </a:lnTo>
                  <a:lnTo>
                    <a:pt x="0" y="2855"/>
                  </a:lnTo>
                  <a:cubicBezTo>
                    <a:pt x="18088" y="10469"/>
                    <a:pt x="37127" y="14276"/>
                    <a:pt x="57118" y="18083"/>
                  </a:cubicBezTo>
                  <a:cubicBezTo>
                    <a:pt x="77109" y="20938"/>
                    <a:pt x="102813" y="22842"/>
                    <a:pt x="135179" y="22842"/>
                  </a:cubicBezTo>
                  <a:lnTo>
                    <a:pt x="137083" y="22842"/>
                  </a:lnTo>
                  <a:cubicBezTo>
                    <a:pt x="171354" y="22842"/>
                    <a:pt x="198961" y="19986"/>
                    <a:pt x="219904" y="16180"/>
                  </a:cubicBezTo>
                  <a:cubicBezTo>
                    <a:pt x="252271" y="10469"/>
                    <a:pt x="272262" y="3807"/>
                    <a:pt x="275119" y="952"/>
                  </a:cubicBezTo>
                  <a:lnTo>
                    <a:pt x="275119" y="952"/>
                  </a:lnTo>
                  <a:lnTo>
                    <a:pt x="275119" y="952"/>
                  </a:lnTo>
                  <a:lnTo>
                    <a:pt x="274167" y="4759"/>
                  </a:lnTo>
                  <a:lnTo>
                    <a:pt x="274167" y="4759"/>
                  </a:lnTo>
                  <a:lnTo>
                    <a:pt x="274167" y="4759"/>
                  </a:lnTo>
                  <a:lnTo>
                    <a:pt x="274167" y="4759"/>
                  </a:lnTo>
                  <a:lnTo>
                    <a:pt x="274167" y="4759"/>
                  </a:lnTo>
                  <a:lnTo>
                    <a:pt x="274167" y="952"/>
                  </a:lnTo>
                  <a:lnTo>
                    <a:pt x="274167" y="0"/>
                  </a:lnTo>
                  <a:lnTo>
                    <a:pt x="273214" y="952"/>
                  </a:lnTo>
                  <a:cubicBezTo>
                    <a:pt x="271310" y="3807"/>
                    <a:pt x="251319" y="10469"/>
                    <a:pt x="218952" y="16180"/>
                  </a:cubicBezTo>
                  <a:cubicBezTo>
                    <a:pt x="198009" y="19035"/>
                    <a:pt x="170402" y="22842"/>
                    <a:pt x="136131" y="22842"/>
                  </a:cubicBezTo>
                  <a:lnTo>
                    <a:pt x="135179" y="22842"/>
                  </a:lnTo>
                  <a:cubicBezTo>
                    <a:pt x="102813" y="22842"/>
                    <a:pt x="77109" y="19986"/>
                    <a:pt x="57118" y="18083"/>
                  </a:cubicBezTo>
                  <a:cubicBezTo>
                    <a:pt x="37127" y="15228"/>
                    <a:pt x="18088" y="10469"/>
                    <a:pt x="0" y="2855"/>
                  </a:cubicBezTo>
                  <a:lnTo>
                    <a:pt x="0" y="2855"/>
                  </a:lnTo>
                  <a:lnTo>
                    <a:pt x="0" y="6662"/>
                  </a:lnTo>
                  <a:lnTo>
                    <a:pt x="0" y="6662"/>
                  </a:lnTo>
                  <a:lnTo>
                    <a:pt x="0" y="6662"/>
                  </a:lnTo>
                  <a:cubicBezTo>
                    <a:pt x="6664" y="9517"/>
                    <a:pt x="23799" y="17131"/>
                    <a:pt x="56166" y="21890"/>
                  </a:cubicBezTo>
                  <a:cubicBezTo>
                    <a:pt x="76157" y="24745"/>
                    <a:pt x="102813" y="26649"/>
                    <a:pt x="135179" y="26649"/>
                  </a:cubicBezTo>
                  <a:lnTo>
                    <a:pt x="136131" y="26649"/>
                  </a:lnTo>
                  <a:cubicBezTo>
                    <a:pt x="170402" y="26649"/>
                    <a:pt x="198961" y="23794"/>
                    <a:pt x="219904" y="19986"/>
                  </a:cubicBezTo>
                  <a:cubicBezTo>
                    <a:pt x="251319" y="14276"/>
                    <a:pt x="273214" y="7614"/>
                    <a:pt x="274167" y="4759"/>
                  </a:cubicBezTo>
                  <a:lnTo>
                    <a:pt x="274167" y="4759"/>
                  </a:lnTo>
                  <a:lnTo>
                    <a:pt x="274167" y="4759"/>
                  </a:lnTo>
                  <a:lnTo>
                    <a:pt x="274167"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9" name="Freeform 22">
              <a:extLst>
                <a:ext uri="{FF2B5EF4-FFF2-40B4-BE49-F238E27FC236}">
                  <a16:creationId xmlns:a16="http://schemas.microsoft.com/office/drawing/2014/main" id="{1639A05F-70A4-8AB4-6134-AC3BA8232252}"/>
                </a:ext>
              </a:extLst>
            </p:cNvPr>
            <p:cNvSpPr/>
            <p:nvPr/>
          </p:nvSpPr>
          <p:spPr>
            <a:xfrm>
              <a:off x="4124448" y="5852234"/>
              <a:ext cx="275118" cy="40924"/>
            </a:xfrm>
            <a:custGeom>
              <a:avLst/>
              <a:gdLst>
                <a:gd name="connsiteX0" fmla="*/ 275118 w 275118"/>
                <a:gd name="connsiteY0" fmla="*/ 7614 h 40924"/>
                <a:gd name="connsiteX1" fmla="*/ 217048 w 275118"/>
                <a:gd name="connsiteY1" fmla="*/ 21890 h 40924"/>
                <a:gd name="connsiteX2" fmla="*/ 137083 w 275118"/>
                <a:gd name="connsiteY2" fmla="*/ 27601 h 40924"/>
                <a:gd name="connsiteX3" fmla="*/ 59974 w 275118"/>
                <a:gd name="connsiteY3" fmla="*/ 22842 h 40924"/>
                <a:gd name="connsiteX4" fmla="*/ 0 w 275118"/>
                <a:gd name="connsiteY4" fmla="*/ 4759 h 40924"/>
                <a:gd name="connsiteX5" fmla="*/ 0 w 275118"/>
                <a:gd name="connsiteY5" fmla="*/ 0 h 40924"/>
                <a:gd name="connsiteX6" fmla="*/ 59974 w 275118"/>
                <a:gd name="connsiteY6" fmla="*/ 19035 h 40924"/>
                <a:gd name="connsiteX7" fmla="*/ 136131 w 275118"/>
                <a:gd name="connsiteY7" fmla="*/ 23794 h 40924"/>
                <a:gd name="connsiteX8" fmla="*/ 215144 w 275118"/>
                <a:gd name="connsiteY8" fmla="*/ 18083 h 40924"/>
                <a:gd name="connsiteX9" fmla="*/ 273214 w 275118"/>
                <a:gd name="connsiteY9" fmla="*/ 3807 h 40924"/>
                <a:gd name="connsiteX10" fmla="*/ 273214 w 275118"/>
                <a:gd name="connsiteY10" fmla="*/ 7614 h 40924"/>
                <a:gd name="connsiteX11" fmla="*/ 275118 w 275118"/>
                <a:gd name="connsiteY11" fmla="*/ 19035 h 40924"/>
                <a:gd name="connsiteX12" fmla="*/ 220856 w 275118"/>
                <a:gd name="connsiteY12" fmla="*/ 34263 h 40924"/>
                <a:gd name="connsiteX13" fmla="*/ 137083 w 275118"/>
                <a:gd name="connsiteY13" fmla="*/ 40925 h 40924"/>
                <a:gd name="connsiteX14" fmla="*/ 57118 w 275118"/>
                <a:gd name="connsiteY14" fmla="*/ 36166 h 40924"/>
                <a:gd name="connsiteX15" fmla="*/ 952 w 275118"/>
                <a:gd name="connsiteY15" fmla="*/ 20938 h 40924"/>
                <a:gd name="connsiteX16" fmla="*/ 952 w 275118"/>
                <a:gd name="connsiteY16" fmla="*/ 18083 h 40924"/>
                <a:gd name="connsiteX17" fmla="*/ 58070 w 275118"/>
                <a:gd name="connsiteY17" fmla="*/ 33311 h 40924"/>
                <a:gd name="connsiteX18" fmla="*/ 138035 w 275118"/>
                <a:gd name="connsiteY18" fmla="*/ 38070 h 40924"/>
                <a:gd name="connsiteX19" fmla="*/ 220856 w 275118"/>
                <a:gd name="connsiteY19" fmla="*/ 31407 h 40924"/>
                <a:gd name="connsiteX20" fmla="*/ 275118 w 275118"/>
                <a:gd name="connsiteY20" fmla="*/ 16180 h 40924"/>
                <a:gd name="connsiteX21" fmla="*/ 275118 w 275118"/>
                <a:gd name="connsiteY21" fmla="*/ 19035 h 40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118" h="40924">
                  <a:moveTo>
                    <a:pt x="275118" y="7614"/>
                  </a:moveTo>
                  <a:cubicBezTo>
                    <a:pt x="271310" y="10469"/>
                    <a:pt x="247511" y="17131"/>
                    <a:pt x="217048" y="21890"/>
                  </a:cubicBezTo>
                  <a:cubicBezTo>
                    <a:pt x="197057" y="24745"/>
                    <a:pt x="170402" y="27601"/>
                    <a:pt x="137083" y="27601"/>
                  </a:cubicBezTo>
                  <a:cubicBezTo>
                    <a:pt x="105668" y="27601"/>
                    <a:pt x="79965" y="25697"/>
                    <a:pt x="59974" y="22842"/>
                  </a:cubicBezTo>
                  <a:cubicBezTo>
                    <a:pt x="28559" y="19035"/>
                    <a:pt x="0" y="4759"/>
                    <a:pt x="0" y="4759"/>
                  </a:cubicBezTo>
                  <a:lnTo>
                    <a:pt x="0" y="0"/>
                  </a:lnTo>
                  <a:cubicBezTo>
                    <a:pt x="0" y="0"/>
                    <a:pt x="28559" y="14276"/>
                    <a:pt x="59974" y="19035"/>
                  </a:cubicBezTo>
                  <a:cubicBezTo>
                    <a:pt x="79013" y="21890"/>
                    <a:pt x="104716" y="23794"/>
                    <a:pt x="136131" y="23794"/>
                  </a:cubicBezTo>
                  <a:cubicBezTo>
                    <a:pt x="169450" y="23794"/>
                    <a:pt x="195153" y="20938"/>
                    <a:pt x="215144" y="18083"/>
                  </a:cubicBezTo>
                  <a:cubicBezTo>
                    <a:pt x="245607" y="13324"/>
                    <a:pt x="271310" y="5710"/>
                    <a:pt x="273214" y="3807"/>
                  </a:cubicBezTo>
                  <a:lnTo>
                    <a:pt x="273214" y="7614"/>
                  </a:lnTo>
                  <a:close/>
                  <a:moveTo>
                    <a:pt x="275118" y="19035"/>
                  </a:moveTo>
                  <a:cubicBezTo>
                    <a:pt x="274166" y="20938"/>
                    <a:pt x="252271" y="28552"/>
                    <a:pt x="220856" y="34263"/>
                  </a:cubicBezTo>
                  <a:cubicBezTo>
                    <a:pt x="199913" y="38070"/>
                    <a:pt x="171354" y="39973"/>
                    <a:pt x="137083" y="40925"/>
                  </a:cubicBezTo>
                  <a:cubicBezTo>
                    <a:pt x="103764" y="40925"/>
                    <a:pt x="77109" y="39021"/>
                    <a:pt x="57118" y="36166"/>
                  </a:cubicBezTo>
                  <a:cubicBezTo>
                    <a:pt x="23799" y="30456"/>
                    <a:pt x="6664" y="23794"/>
                    <a:pt x="952" y="20938"/>
                  </a:cubicBezTo>
                  <a:lnTo>
                    <a:pt x="952" y="18083"/>
                  </a:lnTo>
                  <a:cubicBezTo>
                    <a:pt x="19039" y="25697"/>
                    <a:pt x="38079" y="29504"/>
                    <a:pt x="58070" y="33311"/>
                  </a:cubicBezTo>
                  <a:cubicBezTo>
                    <a:pt x="78061" y="36166"/>
                    <a:pt x="104716" y="39021"/>
                    <a:pt x="138035" y="38070"/>
                  </a:cubicBezTo>
                  <a:cubicBezTo>
                    <a:pt x="172306" y="38070"/>
                    <a:pt x="199913" y="35214"/>
                    <a:pt x="220856" y="31407"/>
                  </a:cubicBezTo>
                  <a:cubicBezTo>
                    <a:pt x="253223" y="25697"/>
                    <a:pt x="273214" y="19035"/>
                    <a:pt x="275118" y="16180"/>
                  </a:cubicBezTo>
                  <a:lnTo>
                    <a:pt x="275118" y="1903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0" name="Freeform 23">
              <a:extLst>
                <a:ext uri="{FF2B5EF4-FFF2-40B4-BE49-F238E27FC236}">
                  <a16:creationId xmlns:a16="http://schemas.microsoft.com/office/drawing/2014/main" id="{1224EFB3-B232-EC5A-E58F-A7B28144764B}"/>
                </a:ext>
              </a:extLst>
            </p:cNvPr>
            <p:cNvSpPr/>
            <p:nvPr/>
          </p:nvSpPr>
          <p:spPr>
            <a:xfrm>
              <a:off x="4124448" y="5851283"/>
              <a:ext cx="276070" cy="41876"/>
            </a:xfrm>
            <a:custGeom>
              <a:avLst/>
              <a:gdLst>
                <a:gd name="connsiteX0" fmla="*/ 275118 w 276070"/>
                <a:gd name="connsiteY0" fmla="*/ 8566 h 41876"/>
                <a:gd name="connsiteX1" fmla="*/ 275118 w 276070"/>
                <a:gd name="connsiteY1" fmla="*/ 8566 h 41876"/>
                <a:gd name="connsiteX2" fmla="*/ 217048 w 276070"/>
                <a:gd name="connsiteY2" fmla="*/ 22842 h 41876"/>
                <a:gd name="connsiteX3" fmla="*/ 137083 w 276070"/>
                <a:gd name="connsiteY3" fmla="*/ 28552 h 41876"/>
                <a:gd name="connsiteX4" fmla="*/ 136131 w 276070"/>
                <a:gd name="connsiteY4" fmla="*/ 28552 h 41876"/>
                <a:gd name="connsiteX5" fmla="*/ 60926 w 276070"/>
                <a:gd name="connsiteY5" fmla="*/ 23794 h 41876"/>
                <a:gd name="connsiteX6" fmla="*/ 952 w 276070"/>
                <a:gd name="connsiteY6" fmla="*/ 5711 h 41876"/>
                <a:gd name="connsiteX7" fmla="*/ 952 w 276070"/>
                <a:gd name="connsiteY7" fmla="*/ 5711 h 41876"/>
                <a:gd name="connsiteX8" fmla="*/ 952 w 276070"/>
                <a:gd name="connsiteY8" fmla="*/ 5711 h 41876"/>
                <a:gd name="connsiteX9" fmla="*/ 952 w 276070"/>
                <a:gd name="connsiteY9" fmla="*/ 952 h 41876"/>
                <a:gd name="connsiteX10" fmla="*/ 952 w 276070"/>
                <a:gd name="connsiteY10" fmla="*/ 952 h 41876"/>
                <a:gd name="connsiteX11" fmla="*/ 952 w 276070"/>
                <a:gd name="connsiteY11" fmla="*/ 952 h 41876"/>
                <a:gd name="connsiteX12" fmla="*/ 61878 w 276070"/>
                <a:gd name="connsiteY12" fmla="*/ 19987 h 41876"/>
                <a:gd name="connsiteX13" fmla="*/ 137083 w 276070"/>
                <a:gd name="connsiteY13" fmla="*/ 24745 h 41876"/>
                <a:gd name="connsiteX14" fmla="*/ 138035 w 276070"/>
                <a:gd name="connsiteY14" fmla="*/ 24745 h 41876"/>
                <a:gd name="connsiteX15" fmla="*/ 217048 w 276070"/>
                <a:gd name="connsiteY15" fmla="*/ 19035 h 41876"/>
                <a:gd name="connsiteX16" fmla="*/ 275118 w 276070"/>
                <a:gd name="connsiteY16" fmla="*/ 4759 h 41876"/>
                <a:gd name="connsiteX17" fmla="*/ 275118 w 276070"/>
                <a:gd name="connsiteY17" fmla="*/ 4759 h 41876"/>
                <a:gd name="connsiteX18" fmla="*/ 275118 w 276070"/>
                <a:gd name="connsiteY18" fmla="*/ 4759 h 41876"/>
                <a:gd name="connsiteX19" fmla="*/ 275118 w 276070"/>
                <a:gd name="connsiteY19" fmla="*/ 8566 h 41876"/>
                <a:gd name="connsiteX20" fmla="*/ 275118 w 276070"/>
                <a:gd name="connsiteY20" fmla="*/ 8566 h 41876"/>
                <a:gd name="connsiteX21" fmla="*/ 275118 w 276070"/>
                <a:gd name="connsiteY21" fmla="*/ 8566 h 41876"/>
                <a:gd name="connsiteX22" fmla="*/ 275118 w 276070"/>
                <a:gd name="connsiteY22" fmla="*/ 8566 h 41876"/>
                <a:gd name="connsiteX23" fmla="*/ 275118 w 276070"/>
                <a:gd name="connsiteY23" fmla="*/ 8566 h 41876"/>
                <a:gd name="connsiteX24" fmla="*/ 275118 w 276070"/>
                <a:gd name="connsiteY24" fmla="*/ 4759 h 41876"/>
                <a:gd name="connsiteX25" fmla="*/ 275118 w 276070"/>
                <a:gd name="connsiteY25" fmla="*/ 3807 h 41876"/>
                <a:gd name="connsiteX26" fmla="*/ 274166 w 276070"/>
                <a:gd name="connsiteY26" fmla="*/ 3807 h 41876"/>
                <a:gd name="connsiteX27" fmla="*/ 216096 w 276070"/>
                <a:gd name="connsiteY27" fmla="*/ 18083 h 41876"/>
                <a:gd name="connsiteX28" fmla="*/ 137083 w 276070"/>
                <a:gd name="connsiteY28" fmla="*/ 23794 h 41876"/>
                <a:gd name="connsiteX29" fmla="*/ 136131 w 276070"/>
                <a:gd name="connsiteY29" fmla="*/ 23794 h 41876"/>
                <a:gd name="connsiteX30" fmla="*/ 60926 w 276070"/>
                <a:gd name="connsiteY30" fmla="*/ 19035 h 41876"/>
                <a:gd name="connsiteX31" fmla="*/ 952 w 276070"/>
                <a:gd name="connsiteY31" fmla="*/ 0 h 41876"/>
                <a:gd name="connsiteX32" fmla="*/ 0 w 276070"/>
                <a:gd name="connsiteY32" fmla="*/ 0 h 41876"/>
                <a:gd name="connsiteX33" fmla="*/ 0 w 276070"/>
                <a:gd name="connsiteY33" fmla="*/ 4759 h 41876"/>
                <a:gd name="connsiteX34" fmla="*/ 0 w 276070"/>
                <a:gd name="connsiteY34" fmla="*/ 4759 h 41876"/>
                <a:gd name="connsiteX35" fmla="*/ 0 w 276070"/>
                <a:gd name="connsiteY35" fmla="*/ 4759 h 41876"/>
                <a:gd name="connsiteX36" fmla="*/ 59974 w 276070"/>
                <a:gd name="connsiteY36" fmla="*/ 22842 h 41876"/>
                <a:gd name="connsiteX37" fmla="*/ 135179 w 276070"/>
                <a:gd name="connsiteY37" fmla="*/ 27601 h 41876"/>
                <a:gd name="connsiteX38" fmla="*/ 137083 w 276070"/>
                <a:gd name="connsiteY38" fmla="*/ 27601 h 41876"/>
                <a:gd name="connsiteX39" fmla="*/ 217048 w 276070"/>
                <a:gd name="connsiteY39" fmla="*/ 21890 h 41876"/>
                <a:gd name="connsiteX40" fmla="*/ 275118 w 276070"/>
                <a:gd name="connsiteY40" fmla="*/ 8566 h 41876"/>
                <a:gd name="connsiteX41" fmla="*/ 275118 w 276070"/>
                <a:gd name="connsiteY41" fmla="*/ 8566 h 41876"/>
                <a:gd name="connsiteX42" fmla="*/ 275118 w 276070"/>
                <a:gd name="connsiteY42" fmla="*/ 8566 h 41876"/>
                <a:gd name="connsiteX43" fmla="*/ 275118 w 276070"/>
                <a:gd name="connsiteY43" fmla="*/ 8566 h 41876"/>
                <a:gd name="connsiteX44" fmla="*/ 275118 w 276070"/>
                <a:gd name="connsiteY44" fmla="*/ 19987 h 41876"/>
                <a:gd name="connsiteX45" fmla="*/ 275118 w 276070"/>
                <a:gd name="connsiteY45" fmla="*/ 19987 h 41876"/>
                <a:gd name="connsiteX46" fmla="*/ 220856 w 276070"/>
                <a:gd name="connsiteY46" fmla="*/ 34263 h 41876"/>
                <a:gd name="connsiteX47" fmla="*/ 137083 w 276070"/>
                <a:gd name="connsiteY47" fmla="*/ 40925 h 41876"/>
                <a:gd name="connsiteX48" fmla="*/ 136131 w 276070"/>
                <a:gd name="connsiteY48" fmla="*/ 40925 h 41876"/>
                <a:gd name="connsiteX49" fmla="*/ 57118 w 276070"/>
                <a:gd name="connsiteY49" fmla="*/ 36166 h 41876"/>
                <a:gd name="connsiteX50" fmla="*/ 952 w 276070"/>
                <a:gd name="connsiteY50" fmla="*/ 20938 h 41876"/>
                <a:gd name="connsiteX51" fmla="*/ 952 w 276070"/>
                <a:gd name="connsiteY51" fmla="*/ 20938 h 41876"/>
                <a:gd name="connsiteX52" fmla="*/ 952 w 276070"/>
                <a:gd name="connsiteY52" fmla="*/ 20938 h 41876"/>
                <a:gd name="connsiteX53" fmla="*/ 952 w 276070"/>
                <a:gd name="connsiteY53" fmla="*/ 18083 h 41876"/>
                <a:gd name="connsiteX54" fmla="*/ 952 w 276070"/>
                <a:gd name="connsiteY54" fmla="*/ 18083 h 41876"/>
                <a:gd name="connsiteX55" fmla="*/ 952 w 276070"/>
                <a:gd name="connsiteY55" fmla="*/ 18083 h 41876"/>
                <a:gd name="connsiteX56" fmla="*/ 58070 w 276070"/>
                <a:gd name="connsiteY56" fmla="*/ 33311 h 41876"/>
                <a:gd name="connsiteX57" fmla="*/ 136131 w 276070"/>
                <a:gd name="connsiteY57" fmla="*/ 38070 h 41876"/>
                <a:gd name="connsiteX58" fmla="*/ 138035 w 276070"/>
                <a:gd name="connsiteY58" fmla="*/ 38070 h 41876"/>
                <a:gd name="connsiteX59" fmla="*/ 220856 w 276070"/>
                <a:gd name="connsiteY59" fmla="*/ 31407 h 41876"/>
                <a:gd name="connsiteX60" fmla="*/ 276070 w 276070"/>
                <a:gd name="connsiteY60" fmla="*/ 16180 h 41876"/>
                <a:gd name="connsiteX61" fmla="*/ 276070 w 276070"/>
                <a:gd name="connsiteY61" fmla="*/ 16180 h 41876"/>
                <a:gd name="connsiteX62" fmla="*/ 276070 w 276070"/>
                <a:gd name="connsiteY62" fmla="*/ 16180 h 41876"/>
                <a:gd name="connsiteX63" fmla="*/ 275118 w 276070"/>
                <a:gd name="connsiteY63" fmla="*/ 19987 h 41876"/>
                <a:gd name="connsiteX64" fmla="*/ 275118 w 276070"/>
                <a:gd name="connsiteY64" fmla="*/ 19987 h 41876"/>
                <a:gd name="connsiteX65" fmla="*/ 275118 w 276070"/>
                <a:gd name="connsiteY65" fmla="*/ 19987 h 41876"/>
                <a:gd name="connsiteX66" fmla="*/ 275118 w 276070"/>
                <a:gd name="connsiteY66" fmla="*/ 19987 h 41876"/>
                <a:gd name="connsiteX67" fmla="*/ 275118 w 276070"/>
                <a:gd name="connsiteY67" fmla="*/ 19987 h 41876"/>
                <a:gd name="connsiteX68" fmla="*/ 275118 w 276070"/>
                <a:gd name="connsiteY68" fmla="*/ 16180 h 41876"/>
                <a:gd name="connsiteX69" fmla="*/ 275118 w 276070"/>
                <a:gd name="connsiteY69" fmla="*/ 15228 h 41876"/>
                <a:gd name="connsiteX70" fmla="*/ 274166 w 276070"/>
                <a:gd name="connsiteY70" fmla="*/ 16180 h 41876"/>
                <a:gd name="connsiteX71" fmla="*/ 219904 w 276070"/>
                <a:gd name="connsiteY71" fmla="*/ 31407 h 41876"/>
                <a:gd name="connsiteX72" fmla="*/ 137083 w 276070"/>
                <a:gd name="connsiteY72" fmla="*/ 38070 h 41876"/>
                <a:gd name="connsiteX73" fmla="*/ 136131 w 276070"/>
                <a:gd name="connsiteY73" fmla="*/ 38070 h 41876"/>
                <a:gd name="connsiteX74" fmla="*/ 58070 w 276070"/>
                <a:gd name="connsiteY74" fmla="*/ 33311 h 41876"/>
                <a:gd name="connsiteX75" fmla="*/ 952 w 276070"/>
                <a:gd name="connsiteY75" fmla="*/ 18083 h 41876"/>
                <a:gd name="connsiteX76" fmla="*/ 952 w 276070"/>
                <a:gd name="connsiteY76" fmla="*/ 18083 h 41876"/>
                <a:gd name="connsiteX77" fmla="*/ 952 w 276070"/>
                <a:gd name="connsiteY77" fmla="*/ 21890 h 41876"/>
                <a:gd name="connsiteX78" fmla="*/ 952 w 276070"/>
                <a:gd name="connsiteY78" fmla="*/ 21890 h 41876"/>
                <a:gd name="connsiteX79" fmla="*/ 952 w 276070"/>
                <a:gd name="connsiteY79" fmla="*/ 21890 h 41876"/>
                <a:gd name="connsiteX80" fmla="*/ 57118 w 276070"/>
                <a:gd name="connsiteY80" fmla="*/ 37118 h 41876"/>
                <a:gd name="connsiteX81" fmla="*/ 136131 w 276070"/>
                <a:gd name="connsiteY81" fmla="*/ 41877 h 41876"/>
                <a:gd name="connsiteX82" fmla="*/ 137083 w 276070"/>
                <a:gd name="connsiteY82" fmla="*/ 41877 h 41876"/>
                <a:gd name="connsiteX83" fmla="*/ 220856 w 276070"/>
                <a:gd name="connsiteY83" fmla="*/ 35214 h 41876"/>
                <a:gd name="connsiteX84" fmla="*/ 275118 w 276070"/>
                <a:gd name="connsiteY84" fmla="*/ 19987 h 41876"/>
                <a:gd name="connsiteX85" fmla="*/ 275118 w 276070"/>
                <a:gd name="connsiteY85" fmla="*/ 19987 h 41876"/>
                <a:gd name="connsiteX86" fmla="*/ 275118 w 276070"/>
                <a:gd name="connsiteY86" fmla="*/ 19987 h 41876"/>
                <a:gd name="connsiteX87" fmla="*/ 275118 w 276070"/>
                <a:gd name="connsiteY87" fmla="*/ 19987 h 4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6070" h="41876">
                  <a:moveTo>
                    <a:pt x="275118" y="8566"/>
                  </a:moveTo>
                  <a:lnTo>
                    <a:pt x="275118" y="8566"/>
                  </a:lnTo>
                  <a:cubicBezTo>
                    <a:pt x="271310" y="11421"/>
                    <a:pt x="247511" y="17131"/>
                    <a:pt x="217048" y="22842"/>
                  </a:cubicBezTo>
                  <a:cubicBezTo>
                    <a:pt x="197057" y="25697"/>
                    <a:pt x="170402" y="28552"/>
                    <a:pt x="137083" y="28552"/>
                  </a:cubicBezTo>
                  <a:lnTo>
                    <a:pt x="136131" y="28552"/>
                  </a:lnTo>
                  <a:cubicBezTo>
                    <a:pt x="105668" y="28552"/>
                    <a:pt x="79965" y="26649"/>
                    <a:pt x="60926" y="23794"/>
                  </a:cubicBezTo>
                  <a:cubicBezTo>
                    <a:pt x="29511" y="19987"/>
                    <a:pt x="952" y="5711"/>
                    <a:pt x="952" y="5711"/>
                  </a:cubicBezTo>
                  <a:lnTo>
                    <a:pt x="952" y="5711"/>
                  </a:lnTo>
                  <a:lnTo>
                    <a:pt x="952" y="5711"/>
                  </a:lnTo>
                  <a:lnTo>
                    <a:pt x="952" y="952"/>
                  </a:lnTo>
                  <a:lnTo>
                    <a:pt x="952" y="952"/>
                  </a:lnTo>
                  <a:lnTo>
                    <a:pt x="952" y="952"/>
                  </a:lnTo>
                  <a:cubicBezTo>
                    <a:pt x="952" y="952"/>
                    <a:pt x="29511" y="16180"/>
                    <a:pt x="61878" y="19987"/>
                  </a:cubicBezTo>
                  <a:cubicBezTo>
                    <a:pt x="80917" y="22842"/>
                    <a:pt x="106620" y="24745"/>
                    <a:pt x="137083" y="24745"/>
                  </a:cubicBezTo>
                  <a:lnTo>
                    <a:pt x="138035" y="24745"/>
                  </a:lnTo>
                  <a:cubicBezTo>
                    <a:pt x="171354" y="24745"/>
                    <a:pt x="197057" y="21890"/>
                    <a:pt x="217048" y="19035"/>
                  </a:cubicBezTo>
                  <a:cubicBezTo>
                    <a:pt x="247511" y="14276"/>
                    <a:pt x="273214" y="6662"/>
                    <a:pt x="275118" y="4759"/>
                  </a:cubicBezTo>
                  <a:lnTo>
                    <a:pt x="275118" y="4759"/>
                  </a:lnTo>
                  <a:lnTo>
                    <a:pt x="275118" y="4759"/>
                  </a:lnTo>
                  <a:lnTo>
                    <a:pt x="275118" y="8566"/>
                  </a:lnTo>
                  <a:lnTo>
                    <a:pt x="275118" y="8566"/>
                  </a:lnTo>
                  <a:lnTo>
                    <a:pt x="275118" y="8566"/>
                  </a:lnTo>
                  <a:lnTo>
                    <a:pt x="275118" y="8566"/>
                  </a:lnTo>
                  <a:lnTo>
                    <a:pt x="275118" y="8566"/>
                  </a:lnTo>
                  <a:lnTo>
                    <a:pt x="275118" y="4759"/>
                  </a:lnTo>
                  <a:lnTo>
                    <a:pt x="275118" y="3807"/>
                  </a:lnTo>
                  <a:lnTo>
                    <a:pt x="274166" y="3807"/>
                  </a:lnTo>
                  <a:cubicBezTo>
                    <a:pt x="272262" y="5711"/>
                    <a:pt x="246559" y="14276"/>
                    <a:pt x="216096" y="18083"/>
                  </a:cubicBezTo>
                  <a:cubicBezTo>
                    <a:pt x="196105" y="20938"/>
                    <a:pt x="170402" y="23794"/>
                    <a:pt x="137083" y="23794"/>
                  </a:cubicBezTo>
                  <a:lnTo>
                    <a:pt x="136131" y="23794"/>
                  </a:lnTo>
                  <a:cubicBezTo>
                    <a:pt x="104716" y="23794"/>
                    <a:pt x="79965" y="21890"/>
                    <a:pt x="60926" y="19035"/>
                  </a:cubicBezTo>
                  <a:cubicBezTo>
                    <a:pt x="29511" y="14276"/>
                    <a:pt x="952" y="0"/>
                    <a:pt x="952" y="0"/>
                  </a:cubicBezTo>
                  <a:lnTo>
                    <a:pt x="0" y="0"/>
                  </a:lnTo>
                  <a:lnTo>
                    <a:pt x="0" y="4759"/>
                  </a:lnTo>
                  <a:lnTo>
                    <a:pt x="0" y="4759"/>
                  </a:lnTo>
                  <a:lnTo>
                    <a:pt x="0" y="4759"/>
                  </a:lnTo>
                  <a:cubicBezTo>
                    <a:pt x="0" y="4759"/>
                    <a:pt x="28559" y="19035"/>
                    <a:pt x="59974" y="22842"/>
                  </a:cubicBezTo>
                  <a:cubicBezTo>
                    <a:pt x="79013" y="25697"/>
                    <a:pt x="104716" y="27601"/>
                    <a:pt x="135179" y="27601"/>
                  </a:cubicBezTo>
                  <a:lnTo>
                    <a:pt x="137083" y="27601"/>
                  </a:lnTo>
                  <a:cubicBezTo>
                    <a:pt x="170402" y="27601"/>
                    <a:pt x="196105" y="24745"/>
                    <a:pt x="217048" y="21890"/>
                  </a:cubicBezTo>
                  <a:cubicBezTo>
                    <a:pt x="248463" y="18083"/>
                    <a:pt x="271310" y="11421"/>
                    <a:pt x="275118" y="8566"/>
                  </a:cubicBezTo>
                  <a:lnTo>
                    <a:pt x="275118" y="8566"/>
                  </a:lnTo>
                  <a:lnTo>
                    <a:pt x="275118" y="8566"/>
                  </a:lnTo>
                  <a:lnTo>
                    <a:pt x="275118" y="8566"/>
                  </a:lnTo>
                  <a:close/>
                  <a:moveTo>
                    <a:pt x="275118" y="19987"/>
                  </a:moveTo>
                  <a:lnTo>
                    <a:pt x="275118" y="19987"/>
                  </a:lnTo>
                  <a:cubicBezTo>
                    <a:pt x="274166" y="20938"/>
                    <a:pt x="252271" y="29504"/>
                    <a:pt x="220856" y="34263"/>
                  </a:cubicBezTo>
                  <a:cubicBezTo>
                    <a:pt x="199913" y="37118"/>
                    <a:pt x="171354" y="39973"/>
                    <a:pt x="137083" y="40925"/>
                  </a:cubicBezTo>
                  <a:lnTo>
                    <a:pt x="136131" y="40925"/>
                  </a:lnTo>
                  <a:cubicBezTo>
                    <a:pt x="103764" y="40925"/>
                    <a:pt x="77109" y="38070"/>
                    <a:pt x="57118" y="36166"/>
                  </a:cubicBezTo>
                  <a:cubicBezTo>
                    <a:pt x="23799" y="30456"/>
                    <a:pt x="7616" y="23794"/>
                    <a:pt x="952" y="20938"/>
                  </a:cubicBezTo>
                  <a:lnTo>
                    <a:pt x="952" y="20938"/>
                  </a:lnTo>
                  <a:lnTo>
                    <a:pt x="952" y="20938"/>
                  </a:lnTo>
                  <a:lnTo>
                    <a:pt x="952" y="18083"/>
                  </a:lnTo>
                  <a:lnTo>
                    <a:pt x="952" y="18083"/>
                  </a:lnTo>
                  <a:lnTo>
                    <a:pt x="952" y="18083"/>
                  </a:lnTo>
                  <a:cubicBezTo>
                    <a:pt x="19039" y="25697"/>
                    <a:pt x="38079" y="29504"/>
                    <a:pt x="58070" y="33311"/>
                  </a:cubicBezTo>
                  <a:cubicBezTo>
                    <a:pt x="78061" y="36166"/>
                    <a:pt x="103764" y="38070"/>
                    <a:pt x="136131" y="38070"/>
                  </a:cubicBezTo>
                  <a:lnTo>
                    <a:pt x="138035" y="38070"/>
                  </a:lnTo>
                  <a:cubicBezTo>
                    <a:pt x="172306" y="38070"/>
                    <a:pt x="199913" y="35214"/>
                    <a:pt x="220856" y="31407"/>
                  </a:cubicBezTo>
                  <a:cubicBezTo>
                    <a:pt x="253223" y="25697"/>
                    <a:pt x="273214" y="19035"/>
                    <a:pt x="276070" y="16180"/>
                  </a:cubicBezTo>
                  <a:lnTo>
                    <a:pt x="276070" y="16180"/>
                  </a:lnTo>
                  <a:lnTo>
                    <a:pt x="276070" y="16180"/>
                  </a:lnTo>
                  <a:lnTo>
                    <a:pt x="275118" y="19987"/>
                  </a:lnTo>
                  <a:lnTo>
                    <a:pt x="275118" y="19987"/>
                  </a:lnTo>
                  <a:lnTo>
                    <a:pt x="275118" y="19987"/>
                  </a:lnTo>
                  <a:lnTo>
                    <a:pt x="275118" y="19987"/>
                  </a:lnTo>
                  <a:lnTo>
                    <a:pt x="275118" y="19987"/>
                  </a:lnTo>
                  <a:lnTo>
                    <a:pt x="275118" y="16180"/>
                  </a:lnTo>
                  <a:lnTo>
                    <a:pt x="275118" y="15228"/>
                  </a:lnTo>
                  <a:lnTo>
                    <a:pt x="274166" y="16180"/>
                  </a:lnTo>
                  <a:cubicBezTo>
                    <a:pt x="272262" y="19035"/>
                    <a:pt x="252271" y="25697"/>
                    <a:pt x="219904" y="31407"/>
                  </a:cubicBezTo>
                  <a:cubicBezTo>
                    <a:pt x="198961" y="34263"/>
                    <a:pt x="171354" y="38070"/>
                    <a:pt x="137083" y="38070"/>
                  </a:cubicBezTo>
                  <a:lnTo>
                    <a:pt x="136131" y="38070"/>
                  </a:lnTo>
                  <a:cubicBezTo>
                    <a:pt x="103764" y="38070"/>
                    <a:pt x="78061" y="35214"/>
                    <a:pt x="58070" y="33311"/>
                  </a:cubicBezTo>
                  <a:cubicBezTo>
                    <a:pt x="38079" y="30456"/>
                    <a:pt x="19039" y="25697"/>
                    <a:pt x="952" y="18083"/>
                  </a:cubicBezTo>
                  <a:lnTo>
                    <a:pt x="952" y="18083"/>
                  </a:lnTo>
                  <a:lnTo>
                    <a:pt x="952" y="21890"/>
                  </a:lnTo>
                  <a:lnTo>
                    <a:pt x="952" y="21890"/>
                  </a:lnTo>
                  <a:lnTo>
                    <a:pt x="952" y="21890"/>
                  </a:lnTo>
                  <a:cubicBezTo>
                    <a:pt x="7616" y="24745"/>
                    <a:pt x="24751" y="32359"/>
                    <a:pt x="57118" y="37118"/>
                  </a:cubicBezTo>
                  <a:cubicBezTo>
                    <a:pt x="77109" y="39973"/>
                    <a:pt x="103764" y="41877"/>
                    <a:pt x="136131" y="41877"/>
                  </a:cubicBezTo>
                  <a:lnTo>
                    <a:pt x="137083" y="41877"/>
                  </a:lnTo>
                  <a:cubicBezTo>
                    <a:pt x="171354" y="41877"/>
                    <a:pt x="199913" y="39022"/>
                    <a:pt x="220856" y="35214"/>
                  </a:cubicBezTo>
                  <a:cubicBezTo>
                    <a:pt x="252271" y="29504"/>
                    <a:pt x="274166" y="21890"/>
                    <a:pt x="275118" y="19987"/>
                  </a:cubicBezTo>
                  <a:lnTo>
                    <a:pt x="275118" y="19987"/>
                  </a:lnTo>
                  <a:lnTo>
                    <a:pt x="275118" y="19987"/>
                  </a:lnTo>
                  <a:lnTo>
                    <a:pt x="275118" y="199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1" name="Freeform 24">
              <a:extLst>
                <a:ext uri="{FF2B5EF4-FFF2-40B4-BE49-F238E27FC236}">
                  <a16:creationId xmlns:a16="http://schemas.microsoft.com/office/drawing/2014/main" id="{15DD85A9-A3A1-38A5-3643-7B76E3F9995E}"/>
                </a:ext>
              </a:extLst>
            </p:cNvPr>
            <p:cNvSpPr/>
            <p:nvPr/>
          </p:nvSpPr>
          <p:spPr>
            <a:xfrm>
              <a:off x="4142536" y="5791322"/>
              <a:ext cx="241799" cy="29504"/>
            </a:xfrm>
            <a:custGeom>
              <a:avLst/>
              <a:gdLst>
                <a:gd name="connsiteX0" fmla="*/ 119948 w 241799"/>
                <a:gd name="connsiteY0" fmla="*/ 29504 h 29504"/>
                <a:gd name="connsiteX1" fmla="*/ 241799 w 241799"/>
                <a:gd name="connsiteY1" fmla="*/ 12373 h 29504"/>
                <a:gd name="connsiteX2" fmla="*/ 235136 w 241799"/>
                <a:gd name="connsiteY2" fmla="*/ 1904 h 29504"/>
                <a:gd name="connsiteX3" fmla="*/ 119948 w 241799"/>
                <a:gd name="connsiteY3" fmla="*/ 19035 h 29504"/>
                <a:gd name="connsiteX4" fmla="*/ 5712 w 241799"/>
                <a:gd name="connsiteY4" fmla="*/ 0 h 29504"/>
                <a:gd name="connsiteX5" fmla="*/ 0 w 241799"/>
                <a:gd name="connsiteY5" fmla="*/ 10469 h 29504"/>
                <a:gd name="connsiteX6" fmla="*/ 119948 w 241799"/>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4">
                  <a:moveTo>
                    <a:pt x="119948" y="29504"/>
                  </a:moveTo>
                  <a:cubicBezTo>
                    <a:pt x="160882" y="29504"/>
                    <a:pt x="212288" y="23794"/>
                    <a:pt x="241799" y="12373"/>
                  </a:cubicBezTo>
                  <a:lnTo>
                    <a:pt x="235136" y="1904"/>
                  </a:lnTo>
                  <a:cubicBezTo>
                    <a:pt x="218000" y="11421"/>
                    <a:pt x="166594" y="18083"/>
                    <a:pt x="119948" y="19035"/>
                  </a:cubicBezTo>
                  <a:cubicBezTo>
                    <a:pt x="64734" y="18083"/>
                    <a:pt x="24751" y="13325"/>
                    <a:pt x="5712" y="0"/>
                  </a:cubicBezTo>
                  <a:lnTo>
                    <a:pt x="0" y="10469"/>
                  </a:lnTo>
                  <a:cubicBezTo>
                    <a:pt x="35223" y="26649"/>
                    <a:pt x="72350" y="29504"/>
                    <a:pt x="119948"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2" name="Freeform 25">
              <a:extLst>
                <a:ext uri="{FF2B5EF4-FFF2-40B4-BE49-F238E27FC236}">
                  <a16:creationId xmlns:a16="http://schemas.microsoft.com/office/drawing/2014/main" id="{B468E257-E930-25CD-3A07-6C992D499A5D}"/>
                </a:ext>
              </a:extLst>
            </p:cNvPr>
            <p:cNvSpPr/>
            <p:nvPr/>
          </p:nvSpPr>
          <p:spPr>
            <a:xfrm>
              <a:off x="4141584" y="5792274"/>
              <a:ext cx="243703" cy="29504"/>
            </a:xfrm>
            <a:custGeom>
              <a:avLst/>
              <a:gdLst>
                <a:gd name="connsiteX0" fmla="*/ 120900 w 243703"/>
                <a:gd name="connsiteY0" fmla="*/ 29504 h 29504"/>
                <a:gd name="connsiteX1" fmla="*/ 242751 w 243703"/>
                <a:gd name="connsiteY1" fmla="*/ 12373 h 29504"/>
                <a:gd name="connsiteX2" fmla="*/ 242751 w 243703"/>
                <a:gd name="connsiteY2" fmla="*/ 12373 h 29504"/>
                <a:gd name="connsiteX3" fmla="*/ 236088 w 243703"/>
                <a:gd name="connsiteY3" fmla="*/ 1904 h 29504"/>
                <a:gd name="connsiteX4" fmla="*/ 236088 w 243703"/>
                <a:gd name="connsiteY4" fmla="*/ 1904 h 29504"/>
                <a:gd name="connsiteX5" fmla="*/ 236088 w 243703"/>
                <a:gd name="connsiteY5" fmla="*/ 1904 h 29504"/>
                <a:gd name="connsiteX6" fmla="*/ 120900 w 243703"/>
                <a:gd name="connsiteY6" fmla="*/ 19035 h 29504"/>
                <a:gd name="connsiteX7" fmla="*/ 6664 w 243703"/>
                <a:gd name="connsiteY7" fmla="*/ 0 h 29504"/>
                <a:gd name="connsiteX8" fmla="*/ 6664 w 243703"/>
                <a:gd name="connsiteY8" fmla="*/ 0 h 29504"/>
                <a:gd name="connsiteX9" fmla="*/ 952 w 243703"/>
                <a:gd name="connsiteY9" fmla="*/ 11421 h 29504"/>
                <a:gd name="connsiteX10" fmla="*/ 952 w 243703"/>
                <a:gd name="connsiteY10" fmla="*/ 11421 h 29504"/>
                <a:gd name="connsiteX11" fmla="*/ 952 w 243703"/>
                <a:gd name="connsiteY11" fmla="*/ 11421 h 29504"/>
                <a:gd name="connsiteX12" fmla="*/ 120900 w 243703"/>
                <a:gd name="connsiteY12" fmla="*/ 29504 h 29504"/>
                <a:gd name="connsiteX13" fmla="*/ 120900 w 243703"/>
                <a:gd name="connsiteY13" fmla="*/ 29504 h 29504"/>
                <a:gd name="connsiteX14" fmla="*/ 0 w 243703"/>
                <a:gd name="connsiteY14" fmla="*/ 10469 h 29504"/>
                <a:gd name="connsiteX15" fmla="*/ 0 w 243703"/>
                <a:gd name="connsiteY15" fmla="*/ 10469 h 29504"/>
                <a:gd name="connsiteX16" fmla="*/ 0 w 243703"/>
                <a:gd name="connsiteY16" fmla="*/ 10469 h 29504"/>
                <a:gd name="connsiteX17" fmla="*/ 5712 w 243703"/>
                <a:gd name="connsiteY17" fmla="*/ 0 h 29504"/>
                <a:gd name="connsiteX18" fmla="*/ 5712 w 243703"/>
                <a:gd name="connsiteY18" fmla="*/ 0 h 29504"/>
                <a:gd name="connsiteX19" fmla="*/ 5712 w 243703"/>
                <a:gd name="connsiteY19" fmla="*/ 0 h 29504"/>
                <a:gd name="connsiteX20" fmla="*/ 120900 w 243703"/>
                <a:gd name="connsiteY20" fmla="*/ 19035 h 29504"/>
                <a:gd name="connsiteX21" fmla="*/ 237040 w 243703"/>
                <a:gd name="connsiteY21" fmla="*/ 1904 h 29504"/>
                <a:gd name="connsiteX22" fmla="*/ 237040 w 243703"/>
                <a:gd name="connsiteY22" fmla="*/ 1904 h 29504"/>
                <a:gd name="connsiteX23" fmla="*/ 237040 w 243703"/>
                <a:gd name="connsiteY23" fmla="*/ 1904 h 29504"/>
                <a:gd name="connsiteX24" fmla="*/ 243703 w 243703"/>
                <a:gd name="connsiteY24" fmla="*/ 12373 h 29504"/>
                <a:gd name="connsiteX25" fmla="*/ 243703 w 243703"/>
                <a:gd name="connsiteY25" fmla="*/ 12373 h 29504"/>
                <a:gd name="connsiteX26" fmla="*/ 243703 w 243703"/>
                <a:gd name="connsiteY26" fmla="*/ 12373 h 29504"/>
                <a:gd name="connsiteX27" fmla="*/ 120900 w 243703"/>
                <a:gd name="connsiteY27" fmla="*/ 29504 h 29504"/>
                <a:gd name="connsiteX28" fmla="*/ 120900 w 243703"/>
                <a:gd name="connsiteY28"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3703" h="29504">
                  <a:moveTo>
                    <a:pt x="120900" y="29504"/>
                  </a:moveTo>
                  <a:cubicBezTo>
                    <a:pt x="161834" y="29504"/>
                    <a:pt x="213240" y="23794"/>
                    <a:pt x="242751" y="12373"/>
                  </a:cubicBezTo>
                  <a:lnTo>
                    <a:pt x="242751" y="12373"/>
                  </a:lnTo>
                  <a:lnTo>
                    <a:pt x="236088" y="1904"/>
                  </a:lnTo>
                  <a:lnTo>
                    <a:pt x="236088" y="1904"/>
                  </a:lnTo>
                  <a:lnTo>
                    <a:pt x="236088" y="1904"/>
                  </a:lnTo>
                  <a:cubicBezTo>
                    <a:pt x="218952" y="11421"/>
                    <a:pt x="167546" y="18083"/>
                    <a:pt x="120900" y="19035"/>
                  </a:cubicBezTo>
                  <a:cubicBezTo>
                    <a:pt x="65686" y="18083"/>
                    <a:pt x="25703" y="13324"/>
                    <a:pt x="6664" y="0"/>
                  </a:cubicBezTo>
                  <a:lnTo>
                    <a:pt x="6664" y="0"/>
                  </a:lnTo>
                  <a:lnTo>
                    <a:pt x="952" y="11421"/>
                  </a:lnTo>
                  <a:lnTo>
                    <a:pt x="952" y="11421"/>
                  </a:lnTo>
                  <a:lnTo>
                    <a:pt x="952" y="11421"/>
                  </a:lnTo>
                  <a:cubicBezTo>
                    <a:pt x="36175" y="25697"/>
                    <a:pt x="73302" y="29504"/>
                    <a:pt x="120900" y="29504"/>
                  </a:cubicBezTo>
                  <a:lnTo>
                    <a:pt x="120900" y="29504"/>
                  </a:lnTo>
                  <a:cubicBezTo>
                    <a:pt x="73302" y="28552"/>
                    <a:pt x="36175" y="25697"/>
                    <a:pt x="0" y="10469"/>
                  </a:cubicBezTo>
                  <a:lnTo>
                    <a:pt x="0" y="10469"/>
                  </a:lnTo>
                  <a:lnTo>
                    <a:pt x="0" y="10469"/>
                  </a:lnTo>
                  <a:lnTo>
                    <a:pt x="5712" y="0"/>
                  </a:lnTo>
                  <a:lnTo>
                    <a:pt x="5712" y="0"/>
                  </a:lnTo>
                  <a:lnTo>
                    <a:pt x="5712" y="0"/>
                  </a:lnTo>
                  <a:cubicBezTo>
                    <a:pt x="25703" y="13324"/>
                    <a:pt x="64734" y="18083"/>
                    <a:pt x="120900" y="19035"/>
                  </a:cubicBezTo>
                  <a:cubicBezTo>
                    <a:pt x="167546" y="18083"/>
                    <a:pt x="218952" y="11421"/>
                    <a:pt x="237040" y="1904"/>
                  </a:cubicBezTo>
                  <a:lnTo>
                    <a:pt x="237040" y="1904"/>
                  </a:lnTo>
                  <a:lnTo>
                    <a:pt x="237040" y="1904"/>
                  </a:lnTo>
                  <a:lnTo>
                    <a:pt x="243703" y="12373"/>
                  </a:lnTo>
                  <a:lnTo>
                    <a:pt x="243703" y="12373"/>
                  </a:lnTo>
                  <a:lnTo>
                    <a:pt x="243703" y="12373"/>
                  </a:lnTo>
                  <a:cubicBezTo>
                    <a:pt x="213240" y="22842"/>
                    <a:pt x="162786" y="28552"/>
                    <a:pt x="120900" y="29504"/>
                  </a:cubicBezTo>
                  <a:lnTo>
                    <a:pt x="120900" y="295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3" name="Freeform 26">
              <a:extLst>
                <a:ext uri="{FF2B5EF4-FFF2-40B4-BE49-F238E27FC236}">
                  <a16:creationId xmlns:a16="http://schemas.microsoft.com/office/drawing/2014/main" id="{7300F00C-5077-5D4B-7611-A807BBF282E5}"/>
                </a:ext>
              </a:extLst>
            </p:cNvPr>
            <p:cNvSpPr/>
            <p:nvPr/>
          </p:nvSpPr>
          <p:spPr>
            <a:xfrm>
              <a:off x="4139680" y="5789419"/>
              <a:ext cx="246559" cy="33311"/>
            </a:xfrm>
            <a:custGeom>
              <a:avLst/>
              <a:gdLst>
                <a:gd name="connsiteX0" fmla="*/ 240848 w 246559"/>
                <a:gd name="connsiteY0" fmla="*/ 4759 h 33311"/>
                <a:gd name="connsiteX1" fmla="*/ 194201 w 246559"/>
                <a:gd name="connsiteY1" fmla="*/ 17131 h 33311"/>
                <a:gd name="connsiteX2" fmla="*/ 122804 w 246559"/>
                <a:gd name="connsiteY2" fmla="*/ 21890 h 33311"/>
                <a:gd name="connsiteX3" fmla="*/ 54262 w 246559"/>
                <a:gd name="connsiteY3" fmla="*/ 17131 h 33311"/>
                <a:gd name="connsiteX4" fmla="*/ 6664 w 246559"/>
                <a:gd name="connsiteY4" fmla="*/ 4759 h 33311"/>
                <a:gd name="connsiteX5" fmla="*/ 8568 w 246559"/>
                <a:gd name="connsiteY5" fmla="*/ 1903 h 33311"/>
                <a:gd name="connsiteX6" fmla="*/ 55214 w 246559"/>
                <a:gd name="connsiteY6" fmla="*/ 13324 h 33311"/>
                <a:gd name="connsiteX7" fmla="*/ 123756 w 246559"/>
                <a:gd name="connsiteY7" fmla="*/ 17131 h 33311"/>
                <a:gd name="connsiteX8" fmla="*/ 194201 w 246559"/>
                <a:gd name="connsiteY8" fmla="*/ 12373 h 33311"/>
                <a:gd name="connsiteX9" fmla="*/ 238944 w 246559"/>
                <a:gd name="connsiteY9" fmla="*/ 0 h 33311"/>
                <a:gd name="connsiteX10" fmla="*/ 240848 w 246559"/>
                <a:gd name="connsiteY10" fmla="*/ 4759 h 33311"/>
                <a:gd name="connsiteX11" fmla="*/ 246560 w 246559"/>
                <a:gd name="connsiteY11" fmla="*/ 14276 h 33311"/>
                <a:gd name="connsiteX12" fmla="*/ 198009 w 246559"/>
                <a:gd name="connsiteY12" fmla="*/ 27601 h 33311"/>
                <a:gd name="connsiteX13" fmla="*/ 122804 w 246559"/>
                <a:gd name="connsiteY13" fmla="*/ 33311 h 33311"/>
                <a:gd name="connsiteX14" fmla="*/ 50454 w 246559"/>
                <a:gd name="connsiteY14" fmla="*/ 28552 h 33311"/>
                <a:gd name="connsiteX15" fmla="*/ 0 w 246559"/>
                <a:gd name="connsiteY15" fmla="*/ 15228 h 33311"/>
                <a:gd name="connsiteX16" fmla="*/ 952 w 246559"/>
                <a:gd name="connsiteY16" fmla="*/ 12373 h 33311"/>
                <a:gd name="connsiteX17" fmla="*/ 50454 w 246559"/>
                <a:gd name="connsiteY17" fmla="*/ 25697 h 33311"/>
                <a:gd name="connsiteX18" fmla="*/ 121852 w 246559"/>
                <a:gd name="connsiteY18" fmla="*/ 30456 h 33311"/>
                <a:gd name="connsiteX19" fmla="*/ 196105 w 246559"/>
                <a:gd name="connsiteY19" fmla="*/ 24745 h 33311"/>
                <a:gd name="connsiteX20" fmla="*/ 242751 w 246559"/>
                <a:gd name="connsiteY20" fmla="*/ 11421 h 33311"/>
                <a:gd name="connsiteX21" fmla="*/ 246560 w 246559"/>
                <a:gd name="connsiteY21" fmla="*/ 14276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6559" h="33311">
                  <a:moveTo>
                    <a:pt x="240848" y="4759"/>
                  </a:moveTo>
                  <a:cubicBezTo>
                    <a:pt x="237992" y="7614"/>
                    <a:pt x="221808" y="12373"/>
                    <a:pt x="194201" y="17131"/>
                  </a:cubicBezTo>
                  <a:cubicBezTo>
                    <a:pt x="176114" y="19987"/>
                    <a:pt x="152315" y="21890"/>
                    <a:pt x="122804" y="21890"/>
                  </a:cubicBezTo>
                  <a:cubicBezTo>
                    <a:pt x="94245" y="21890"/>
                    <a:pt x="71397" y="19987"/>
                    <a:pt x="54262" y="17131"/>
                  </a:cubicBezTo>
                  <a:cubicBezTo>
                    <a:pt x="26655" y="13324"/>
                    <a:pt x="11424" y="6662"/>
                    <a:pt x="6664" y="4759"/>
                  </a:cubicBezTo>
                  <a:lnTo>
                    <a:pt x="8568" y="1903"/>
                  </a:lnTo>
                  <a:cubicBezTo>
                    <a:pt x="12376" y="3807"/>
                    <a:pt x="26655" y="9517"/>
                    <a:pt x="55214" y="13324"/>
                  </a:cubicBezTo>
                  <a:cubicBezTo>
                    <a:pt x="72350" y="16180"/>
                    <a:pt x="96149" y="17131"/>
                    <a:pt x="123756" y="17131"/>
                  </a:cubicBezTo>
                  <a:cubicBezTo>
                    <a:pt x="153267" y="17131"/>
                    <a:pt x="176114" y="14276"/>
                    <a:pt x="194201" y="12373"/>
                  </a:cubicBezTo>
                  <a:cubicBezTo>
                    <a:pt x="221808" y="8566"/>
                    <a:pt x="237040" y="1903"/>
                    <a:pt x="238944" y="0"/>
                  </a:cubicBezTo>
                  <a:lnTo>
                    <a:pt x="240848" y="4759"/>
                  </a:lnTo>
                  <a:close/>
                  <a:moveTo>
                    <a:pt x="246560" y="14276"/>
                  </a:moveTo>
                  <a:cubicBezTo>
                    <a:pt x="245608" y="16180"/>
                    <a:pt x="226568" y="22842"/>
                    <a:pt x="198009" y="27601"/>
                  </a:cubicBezTo>
                  <a:cubicBezTo>
                    <a:pt x="178970" y="30456"/>
                    <a:pt x="154219" y="33311"/>
                    <a:pt x="122804" y="33311"/>
                  </a:cubicBezTo>
                  <a:cubicBezTo>
                    <a:pt x="93293" y="33311"/>
                    <a:pt x="69494" y="31407"/>
                    <a:pt x="50454" y="28552"/>
                  </a:cubicBezTo>
                  <a:cubicBezTo>
                    <a:pt x="20943" y="23794"/>
                    <a:pt x="5712" y="17131"/>
                    <a:pt x="0" y="15228"/>
                  </a:cubicBezTo>
                  <a:lnTo>
                    <a:pt x="952" y="12373"/>
                  </a:lnTo>
                  <a:cubicBezTo>
                    <a:pt x="17136" y="19035"/>
                    <a:pt x="32367" y="22842"/>
                    <a:pt x="50454" y="25697"/>
                  </a:cubicBezTo>
                  <a:cubicBezTo>
                    <a:pt x="68542" y="28552"/>
                    <a:pt x="92341" y="30456"/>
                    <a:pt x="121852" y="30456"/>
                  </a:cubicBezTo>
                  <a:cubicBezTo>
                    <a:pt x="153267" y="30456"/>
                    <a:pt x="177066" y="27601"/>
                    <a:pt x="196105" y="24745"/>
                  </a:cubicBezTo>
                  <a:cubicBezTo>
                    <a:pt x="224664" y="19987"/>
                    <a:pt x="240848" y="14276"/>
                    <a:pt x="242751" y="11421"/>
                  </a:cubicBezTo>
                  <a:lnTo>
                    <a:pt x="246560" y="1427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4" name="Freeform 27">
              <a:extLst>
                <a:ext uri="{FF2B5EF4-FFF2-40B4-BE49-F238E27FC236}">
                  <a16:creationId xmlns:a16="http://schemas.microsoft.com/office/drawing/2014/main" id="{1BEE7425-124B-0B13-2D0F-5481DE5A5D2A}"/>
                </a:ext>
              </a:extLst>
            </p:cNvPr>
            <p:cNvSpPr/>
            <p:nvPr/>
          </p:nvSpPr>
          <p:spPr>
            <a:xfrm>
              <a:off x="4139680" y="5789419"/>
              <a:ext cx="246559" cy="32359"/>
            </a:xfrm>
            <a:custGeom>
              <a:avLst/>
              <a:gdLst>
                <a:gd name="connsiteX0" fmla="*/ 240848 w 246559"/>
                <a:gd name="connsiteY0" fmla="*/ 3807 h 32359"/>
                <a:gd name="connsiteX1" fmla="*/ 195153 w 246559"/>
                <a:gd name="connsiteY1" fmla="*/ 16180 h 32359"/>
                <a:gd name="connsiteX2" fmla="*/ 123756 w 246559"/>
                <a:gd name="connsiteY2" fmla="*/ 20938 h 32359"/>
                <a:gd name="connsiteX3" fmla="*/ 122804 w 246559"/>
                <a:gd name="connsiteY3" fmla="*/ 20938 h 32359"/>
                <a:gd name="connsiteX4" fmla="*/ 55214 w 246559"/>
                <a:gd name="connsiteY4" fmla="*/ 16180 h 32359"/>
                <a:gd name="connsiteX5" fmla="*/ 7616 w 246559"/>
                <a:gd name="connsiteY5" fmla="*/ 3807 h 32359"/>
                <a:gd name="connsiteX6" fmla="*/ 7616 w 246559"/>
                <a:gd name="connsiteY6" fmla="*/ 3807 h 32359"/>
                <a:gd name="connsiteX7" fmla="*/ 7616 w 246559"/>
                <a:gd name="connsiteY7" fmla="*/ 3807 h 32359"/>
                <a:gd name="connsiteX8" fmla="*/ 9520 w 246559"/>
                <a:gd name="connsiteY8" fmla="*/ 952 h 32359"/>
                <a:gd name="connsiteX9" fmla="*/ 9520 w 246559"/>
                <a:gd name="connsiteY9" fmla="*/ 952 h 32359"/>
                <a:gd name="connsiteX10" fmla="*/ 9520 w 246559"/>
                <a:gd name="connsiteY10" fmla="*/ 952 h 32359"/>
                <a:gd name="connsiteX11" fmla="*/ 56166 w 246559"/>
                <a:gd name="connsiteY11" fmla="*/ 13324 h 32359"/>
                <a:gd name="connsiteX12" fmla="*/ 124708 w 246559"/>
                <a:gd name="connsiteY12" fmla="*/ 17131 h 32359"/>
                <a:gd name="connsiteX13" fmla="*/ 195153 w 246559"/>
                <a:gd name="connsiteY13" fmla="*/ 12373 h 32359"/>
                <a:gd name="connsiteX14" fmla="*/ 239896 w 246559"/>
                <a:gd name="connsiteY14" fmla="*/ 0 h 32359"/>
                <a:gd name="connsiteX15" fmla="*/ 239896 w 246559"/>
                <a:gd name="connsiteY15" fmla="*/ 0 h 32359"/>
                <a:gd name="connsiteX16" fmla="*/ 239896 w 246559"/>
                <a:gd name="connsiteY16" fmla="*/ 0 h 32359"/>
                <a:gd name="connsiteX17" fmla="*/ 240848 w 246559"/>
                <a:gd name="connsiteY17" fmla="*/ 3807 h 32359"/>
                <a:gd name="connsiteX18" fmla="*/ 240848 w 246559"/>
                <a:gd name="connsiteY18" fmla="*/ 3807 h 32359"/>
                <a:gd name="connsiteX19" fmla="*/ 238944 w 246559"/>
                <a:gd name="connsiteY19" fmla="*/ 952 h 32359"/>
                <a:gd name="connsiteX20" fmla="*/ 238944 w 246559"/>
                <a:gd name="connsiteY20" fmla="*/ 952 h 32359"/>
                <a:gd name="connsiteX21" fmla="*/ 238944 w 246559"/>
                <a:gd name="connsiteY21" fmla="*/ 952 h 32359"/>
                <a:gd name="connsiteX22" fmla="*/ 194201 w 246559"/>
                <a:gd name="connsiteY22" fmla="*/ 13324 h 32359"/>
                <a:gd name="connsiteX23" fmla="*/ 123756 w 246559"/>
                <a:gd name="connsiteY23" fmla="*/ 18083 h 32359"/>
                <a:gd name="connsiteX24" fmla="*/ 55214 w 246559"/>
                <a:gd name="connsiteY24" fmla="*/ 14276 h 32359"/>
                <a:gd name="connsiteX25" fmla="*/ 8568 w 246559"/>
                <a:gd name="connsiteY25" fmla="*/ 2855 h 32359"/>
                <a:gd name="connsiteX26" fmla="*/ 8568 w 246559"/>
                <a:gd name="connsiteY26" fmla="*/ 2855 h 32359"/>
                <a:gd name="connsiteX27" fmla="*/ 6664 w 246559"/>
                <a:gd name="connsiteY27" fmla="*/ 5711 h 32359"/>
                <a:gd name="connsiteX28" fmla="*/ 6664 w 246559"/>
                <a:gd name="connsiteY28" fmla="*/ 5711 h 32359"/>
                <a:gd name="connsiteX29" fmla="*/ 6664 w 246559"/>
                <a:gd name="connsiteY29" fmla="*/ 5711 h 32359"/>
                <a:gd name="connsiteX30" fmla="*/ 55214 w 246559"/>
                <a:gd name="connsiteY30" fmla="*/ 18083 h 32359"/>
                <a:gd name="connsiteX31" fmla="*/ 122804 w 246559"/>
                <a:gd name="connsiteY31" fmla="*/ 22842 h 32359"/>
                <a:gd name="connsiteX32" fmla="*/ 123756 w 246559"/>
                <a:gd name="connsiteY32" fmla="*/ 22842 h 32359"/>
                <a:gd name="connsiteX33" fmla="*/ 195153 w 246559"/>
                <a:gd name="connsiteY33" fmla="*/ 18083 h 32359"/>
                <a:gd name="connsiteX34" fmla="*/ 240848 w 246559"/>
                <a:gd name="connsiteY34" fmla="*/ 3807 h 32359"/>
                <a:gd name="connsiteX35" fmla="*/ 240848 w 246559"/>
                <a:gd name="connsiteY35" fmla="*/ 3807 h 32359"/>
                <a:gd name="connsiteX36" fmla="*/ 246560 w 246559"/>
                <a:gd name="connsiteY36" fmla="*/ 14276 h 32359"/>
                <a:gd name="connsiteX37" fmla="*/ 246560 w 246559"/>
                <a:gd name="connsiteY37" fmla="*/ 14276 h 32359"/>
                <a:gd name="connsiteX38" fmla="*/ 198009 w 246559"/>
                <a:gd name="connsiteY38" fmla="*/ 26649 h 32359"/>
                <a:gd name="connsiteX39" fmla="*/ 122804 w 246559"/>
                <a:gd name="connsiteY39" fmla="*/ 32359 h 32359"/>
                <a:gd name="connsiteX40" fmla="*/ 121852 w 246559"/>
                <a:gd name="connsiteY40" fmla="*/ 32359 h 32359"/>
                <a:gd name="connsiteX41" fmla="*/ 50454 w 246559"/>
                <a:gd name="connsiteY41" fmla="*/ 27601 h 32359"/>
                <a:gd name="connsiteX42" fmla="*/ 0 w 246559"/>
                <a:gd name="connsiteY42" fmla="*/ 14276 h 32359"/>
                <a:gd name="connsiteX43" fmla="*/ 0 w 246559"/>
                <a:gd name="connsiteY43" fmla="*/ 14276 h 32359"/>
                <a:gd name="connsiteX44" fmla="*/ 0 w 246559"/>
                <a:gd name="connsiteY44" fmla="*/ 14276 h 32359"/>
                <a:gd name="connsiteX45" fmla="*/ 952 w 246559"/>
                <a:gd name="connsiteY45" fmla="*/ 11421 h 32359"/>
                <a:gd name="connsiteX46" fmla="*/ 952 w 246559"/>
                <a:gd name="connsiteY46" fmla="*/ 11421 h 32359"/>
                <a:gd name="connsiteX47" fmla="*/ 952 w 246559"/>
                <a:gd name="connsiteY47" fmla="*/ 11421 h 32359"/>
                <a:gd name="connsiteX48" fmla="*/ 50454 w 246559"/>
                <a:gd name="connsiteY48" fmla="*/ 24745 h 32359"/>
                <a:gd name="connsiteX49" fmla="*/ 121852 w 246559"/>
                <a:gd name="connsiteY49" fmla="*/ 29504 h 32359"/>
                <a:gd name="connsiteX50" fmla="*/ 196105 w 246559"/>
                <a:gd name="connsiteY50" fmla="*/ 23794 h 32359"/>
                <a:gd name="connsiteX51" fmla="*/ 242751 w 246559"/>
                <a:gd name="connsiteY51" fmla="*/ 10469 h 32359"/>
                <a:gd name="connsiteX52" fmla="*/ 242751 w 246559"/>
                <a:gd name="connsiteY52" fmla="*/ 10469 h 32359"/>
                <a:gd name="connsiteX53" fmla="*/ 242751 w 246559"/>
                <a:gd name="connsiteY53" fmla="*/ 10469 h 32359"/>
                <a:gd name="connsiteX54" fmla="*/ 246560 w 246559"/>
                <a:gd name="connsiteY54" fmla="*/ 14276 h 32359"/>
                <a:gd name="connsiteX55" fmla="*/ 246560 w 246559"/>
                <a:gd name="connsiteY55" fmla="*/ 14276 h 32359"/>
                <a:gd name="connsiteX56" fmla="*/ 246560 w 246559"/>
                <a:gd name="connsiteY56" fmla="*/ 14276 h 32359"/>
                <a:gd name="connsiteX57" fmla="*/ 246560 w 246559"/>
                <a:gd name="connsiteY57" fmla="*/ 14276 h 32359"/>
                <a:gd name="connsiteX58" fmla="*/ 246560 w 246559"/>
                <a:gd name="connsiteY58" fmla="*/ 14276 h 32359"/>
                <a:gd name="connsiteX59" fmla="*/ 244655 w 246559"/>
                <a:gd name="connsiteY59" fmla="*/ 10469 h 32359"/>
                <a:gd name="connsiteX60" fmla="*/ 244655 w 246559"/>
                <a:gd name="connsiteY60" fmla="*/ 10469 h 32359"/>
                <a:gd name="connsiteX61" fmla="*/ 244655 w 246559"/>
                <a:gd name="connsiteY61" fmla="*/ 10469 h 32359"/>
                <a:gd name="connsiteX62" fmla="*/ 198009 w 246559"/>
                <a:gd name="connsiteY62" fmla="*/ 23794 h 32359"/>
                <a:gd name="connsiteX63" fmla="*/ 123756 w 246559"/>
                <a:gd name="connsiteY63" fmla="*/ 29504 h 32359"/>
                <a:gd name="connsiteX64" fmla="*/ 52358 w 246559"/>
                <a:gd name="connsiteY64" fmla="*/ 24745 h 32359"/>
                <a:gd name="connsiteX65" fmla="*/ 2856 w 246559"/>
                <a:gd name="connsiteY65" fmla="*/ 11421 h 32359"/>
                <a:gd name="connsiteX66" fmla="*/ 2856 w 246559"/>
                <a:gd name="connsiteY66" fmla="*/ 11421 h 32359"/>
                <a:gd name="connsiteX67" fmla="*/ 952 w 246559"/>
                <a:gd name="connsiteY67" fmla="*/ 14276 h 32359"/>
                <a:gd name="connsiteX68" fmla="*/ 952 w 246559"/>
                <a:gd name="connsiteY68" fmla="*/ 14276 h 32359"/>
                <a:gd name="connsiteX69" fmla="*/ 952 w 246559"/>
                <a:gd name="connsiteY69" fmla="*/ 14276 h 32359"/>
                <a:gd name="connsiteX70" fmla="*/ 51406 w 246559"/>
                <a:gd name="connsiteY70" fmla="*/ 27601 h 32359"/>
                <a:gd name="connsiteX71" fmla="*/ 122804 w 246559"/>
                <a:gd name="connsiteY71" fmla="*/ 32359 h 32359"/>
                <a:gd name="connsiteX72" fmla="*/ 123756 w 246559"/>
                <a:gd name="connsiteY72" fmla="*/ 32359 h 32359"/>
                <a:gd name="connsiteX73" fmla="*/ 198961 w 246559"/>
                <a:gd name="connsiteY73" fmla="*/ 26649 h 32359"/>
                <a:gd name="connsiteX74" fmla="*/ 246560 w 246559"/>
                <a:gd name="connsiteY74" fmla="*/ 14276 h 32359"/>
                <a:gd name="connsiteX75" fmla="*/ 246560 w 246559"/>
                <a:gd name="connsiteY75" fmla="*/ 14276 h 32359"/>
                <a:gd name="connsiteX76" fmla="*/ 246560 w 246559"/>
                <a:gd name="connsiteY76" fmla="*/ 14276 h 32359"/>
                <a:gd name="connsiteX77" fmla="*/ 246560 w 246559"/>
                <a:gd name="connsiteY77" fmla="*/ 14276 h 3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46559" h="32359">
                  <a:moveTo>
                    <a:pt x="240848" y="3807"/>
                  </a:moveTo>
                  <a:cubicBezTo>
                    <a:pt x="237992" y="5711"/>
                    <a:pt x="221808" y="11421"/>
                    <a:pt x="195153" y="16180"/>
                  </a:cubicBezTo>
                  <a:cubicBezTo>
                    <a:pt x="177066" y="19035"/>
                    <a:pt x="153267" y="20938"/>
                    <a:pt x="123756" y="20938"/>
                  </a:cubicBezTo>
                  <a:lnTo>
                    <a:pt x="122804" y="20938"/>
                  </a:lnTo>
                  <a:cubicBezTo>
                    <a:pt x="95197" y="20938"/>
                    <a:pt x="72350" y="19035"/>
                    <a:pt x="55214" y="16180"/>
                  </a:cubicBezTo>
                  <a:cubicBezTo>
                    <a:pt x="27607" y="12373"/>
                    <a:pt x="12376" y="5711"/>
                    <a:pt x="7616" y="3807"/>
                  </a:cubicBezTo>
                  <a:lnTo>
                    <a:pt x="7616" y="3807"/>
                  </a:lnTo>
                  <a:lnTo>
                    <a:pt x="7616" y="3807"/>
                  </a:lnTo>
                  <a:lnTo>
                    <a:pt x="9520" y="952"/>
                  </a:lnTo>
                  <a:lnTo>
                    <a:pt x="9520" y="952"/>
                  </a:lnTo>
                  <a:lnTo>
                    <a:pt x="9520" y="952"/>
                  </a:lnTo>
                  <a:cubicBezTo>
                    <a:pt x="13328" y="2855"/>
                    <a:pt x="27607" y="8566"/>
                    <a:pt x="56166" y="13324"/>
                  </a:cubicBezTo>
                  <a:cubicBezTo>
                    <a:pt x="73302" y="16180"/>
                    <a:pt x="97101" y="17131"/>
                    <a:pt x="124708" y="17131"/>
                  </a:cubicBezTo>
                  <a:cubicBezTo>
                    <a:pt x="154219" y="17131"/>
                    <a:pt x="177066" y="14276"/>
                    <a:pt x="195153" y="12373"/>
                  </a:cubicBezTo>
                  <a:cubicBezTo>
                    <a:pt x="222760" y="8566"/>
                    <a:pt x="237992" y="1903"/>
                    <a:pt x="239896" y="0"/>
                  </a:cubicBezTo>
                  <a:lnTo>
                    <a:pt x="239896" y="0"/>
                  </a:lnTo>
                  <a:lnTo>
                    <a:pt x="239896" y="0"/>
                  </a:lnTo>
                  <a:lnTo>
                    <a:pt x="240848" y="3807"/>
                  </a:lnTo>
                  <a:lnTo>
                    <a:pt x="240848" y="3807"/>
                  </a:lnTo>
                  <a:lnTo>
                    <a:pt x="238944" y="952"/>
                  </a:lnTo>
                  <a:lnTo>
                    <a:pt x="238944" y="952"/>
                  </a:lnTo>
                  <a:lnTo>
                    <a:pt x="238944" y="952"/>
                  </a:lnTo>
                  <a:cubicBezTo>
                    <a:pt x="237040" y="2855"/>
                    <a:pt x="221808" y="9517"/>
                    <a:pt x="194201" y="13324"/>
                  </a:cubicBezTo>
                  <a:cubicBezTo>
                    <a:pt x="176114" y="16180"/>
                    <a:pt x="153267" y="18083"/>
                    <a:pt x="123756" y="18083"/>
                  </a:cubicBezTo>
                  <a:cubicBezTo>
                    <a:pt x="95197" y="18083"/>
                    <a:pt x="72350" y="16180"/>
                    <a:pt x="55214" y="14276"/>
                  </a:cubicBezTo>
                  <a:cubicBezTo>
                    <a:pt x="26655" y="10469"/>
                    <a:pt x="12376" y="4759"/>
                    <a:pt x="8568" y="2855"/>
                  </a:cubicBezTo>
                  <a:lnTo>
                    <a:pt x="8568" y="2855"/>
                  </a:lnTo>
                  <a:lnTo>
                    <a:pt x="6664" y="5711"/>
                  </a:lnTo>
                  <a:lnTo>
                    <a:pt x="6664" y="5711"/>
                  </a:lnTo>
                  <a:lnTo>
                    <a:pt x="6664" y="5711"/>
                  </a:lnTo>
                  <a:cubicBezTo>
                    <a:pt x="12376" y="7614"/>
                    <a:pt x="26655" y="14276"/>
                    <a:pt x="55214" y="18083"/>
                  </a:cubicBezTo>
                  <a:cubicBezTo>
                    <a:pt x="72350" y="20938"/>
                    <a:pt x="95197" y="22842"/>
                    <a:pt x="122804" y="22842"/>
                  </a:cubicBezTo>
                  <a:lnTo>
                    <a:pt x="123756" y="22842"/>
                  </a:lnTo>
                  <a:cubicBezTo>
                    <a:pt x="153267" y="22842"/>
                    <a:pt x="177066" y="20938"/>
                    <a:pt x="195153" y="18083"/>
                  </a:cubicBezTo>
                  <a:cubicBezTo>
                    <a:pt x="221808" y="12373"/>
                    <a:pt x="237992" y="7614"/>
                    <a:pt x="240848" y="3807"/>
                  </a:cubicBezTo>
                  <a:lnTo>
                    <a:pt x="240848" y="3807"/>
                  </a:lnTo>
                  <a:close/>
                  <a:moveTo>
                    <a:pt x="246560" y="14276"/>
                  </a:moveTo>
                  <a:lnTo>
                    <a:pt x="246560" y="14276"/>
                  </a:lnTo>
                  <a:cubicBezTo>
                    <a:pt x="245608" y="15228"/>
                    <a:pt x="226568" y="21890"/>
                    <a:pt x="198009" y="26649"/>
                  </a:cubicBezTo>
                  <a:cubicBezTo>
                    <a:pt x="178970" y="29504"/>
                    <a:pt x="154219" y="32359"/>
                    <a:pt x="122804" y="32359"/>
                  </a:cubicBezTo>
                  <a:lnTo>
                    <a:pt x="121852" y="32359"/>
                  </a:lnTo>
                  <a:cubicBezTo>
                    <a:pt x="92341" y="32359"/>
                    <a:pt x="68542" y="30456"/>
                    <a:pt x="50454" y="27601"/>
                  </a:cubicBezTo>
                  <a:cubicBezTo>
                    <a:pt x="20943" y="22842"/>
                    <a:pt x="5712" y="16180"/>
                    <a:pt x="0" y="14276"/>
                  </a:cubicBezTo>
                  <a:lnTo>
                    <a:pt x="0" y="14276"/>
                  </a:lnTo>
                  <a:lnTo>
                    <a:pt x="0" y="14276"/>
                  </a:lnTo>
                  <a:lnTo>
                    <a:pt x="952" y="11421"/>
                  </a:lnTo>
                  <a:lnTo>
                    <a:pt x="952" y="11421"/>
                  </a:lnTo>
                  <a:lnTo>
                    <a:pt x="952" y="11421"/>
                  </a:lnTo>
                  <a:cubicBezTo>
                    <a:pt x="17136" y="18083"/>
                    <a:pt x="32367" y="21890"/>
                    <a:pt x="50454" y="24745"/>
                  </a:cubicBezTo>
                  <a:cubicBezTo>
                    <a:pt x="68542" y="27601"/>
                    <a:pt x="92341" y="29504"/>
                    <a:pt x="121852" y="29504"/>
                  </a:cubicBezTo>
                  <a:cubicBezTo>
                    <a:pt x="153267" y="29504"/>
                    <a:pt x="177066" y="26649"/>
                    <a:pt x="196105" y="23794"/>
                  </a:cubicBezTo>
                  <a:cubicBezTo>
                    <a:pt x="224664" y="19035"/>
                    <a:pt x="240848" y="13324"/>
                    <a:pt x="242751" y="10469"/>
                  </a:cubicBezTo>
                  <a:lnTo>
                    <a:pt x="242751" y="10469"/>
                  </a:lnTo>
                  <a:lnTo>
                    <a:pt x="242751" y="10469"/>
                  </a:lnTo>
                  <a:lnTo>
                    <a:pt x="246560" y="14276"/>
                  </a:lnTo>
                  <a:lnTo>
                    <a:pt x="246560" y="14276"/>
                  </a:lnTo>
                  <a:lnTo>
                    <a:pt x="246560" y="14276"/>
                  </a:lnTo>
                  <a:lnTo>
                    <a:pt x="246560" y="14276"/>
                  </a:lnTo>
                  <a:lnTo>
                    <a:pt x="246560" y="14276"/>
                  </a:lnTo>
                  <a:lnTo>
                    <a:pt x="244655" y="10469"/>
                  </a:lnTo>
                  <a:lnTo>
                    <a:pt x="244655" y="10469"/>
                  </a:lnTo>
                  <a:lnTo>
                    <a:pt x="244655" y="10469"/>
                  </a:lnTo>
                  <a:cubicBezTo>
                    <a:pt x="242751" y="13324"/>
                    <a:pt x="226568" y="19035"/>
                    <a:pt x="198009" y="23794"/>
                  </a:cubicBezTo>
                  <a:cubicBezTo>
                    <a:pt x="178970" y="26649"/>
                    <a:pt x="154219" y="29504"/>
                    <a:pt x="123756" y="29504"/>
                  </a:cubicBezTo>
                  <a:cubicBezTo>
                    <a:pt x="94245" y="29504"/>
                    <a:pt x="70446" y="27601"/>
                    <a:pt x="52358" y="24745"/>
                  </a:cubicBezTo>
                  <a:cubicBezTo>
                    <a:pt x="34271" y="21890"/>
                    <a:pt x="19039" y="18083"/>
                    <a:pt x="2856" y="11421"/>
                  </a:cubicBezTo>
                  <a:lnTo>
                    <a:pt x="2856" y="11421"/>
                  </a:lnTo>
                  <a:lnTo>
                    <a:pt x="952" y="14276"/>
                  </a:lnTo>
                  <a:lnTo>
                    <a:pt x="952" y="14276"/>
                  </a:lnTo>
                  <a:lnTo>
                    <a:pt x="952" y="14276"/>
                  </a:lnTo>
                  <a:cubicBezTo>
                    <a:pt x="6664" y="16180"/>
                    <a:pt x="21895" y="22842"/>
                    <a:pt x="51406" y="27601"/>
                  </a:cubicBezTo>
                  <a:cubicBezTo>
                    <a:pt x="69494" y="30456"/>
                    <a:pt x="93293" y="32359"/>
                    <a:pt x="122804" y="32359"/>
                  </a:cubicBezTo>
                  <a:lnTo>
                    <a:pt x="123756" y="32359"/>
                  </a:lnTo>
                  <a:cubicBezTo>
                    <a:pt x="155171" y="32359"/>
                    <a:pt x="179922" y="29504"/>
                    <a:pt x="198961" y="26649"/>
                  </a:cubicBezTo>
                  <a:cubicBezTo>
                    <a:pt x="226568" y="22842"/>
                    <a:pt x="245608" y="17131"/>
                    <a:pt x="246560" y="14276"/>
                  </a:cubicBezTo>
                  <a:lnTo>
                    <a:pt x="246560" y="14276"/>
                  </a:lnTo>
                  <a:lnTo>
                    <a:pt x="246560" y="14276"/>
                  </a:lnTo>
                  <a:lnTo>
                    <a:pt x="246560" y="1427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5" name="Freeform 28">
              <a:extLst>
                <a:ext uri="{FF2B5EF4-FFF2-40B4-BE49-F238E27FC236}">
                  <a16:creationId xmlns:a16="http://schemas.microsoft.com/office/drawing/2014/main" id="{4B42F3DB-BF66-3597-4844-5F6C2EDF3988}"/>
                </a:ext>
              </a:extLst>
            </p:cNvPr>
            <p:cNvSpPr/>
            <p:nvPr/>
          </p:nvSpPr>
          <p:spPr>
            <a:xfrm>
              <a:off x="4129208" y="5729459"/>
              <a:ext cx="266550" cy="266488"/>
            </a:xfrm>
            <a:custGeom>
              <a:avLst/>
              <a:gdLst>
                <a:gd name="connsiteX0" fmla="*/ 133275 w 266550"/>
                <a:gd name="connsiteY0" fmla="*/ 253164 h 266488"/>
                <a:gd name="connsiteX1" fmla="*/ 13327 w 266550"/>
                <a:gd name="connsiteY1" fmla="*/ 133244 h 266488"/>
                <a:gd name="connsiteX2" fmla="*/ 133275 w 266550"/>
                <a:gd name="connsiteY2" fmla="*/ 13325 h 266488"/>
                <a:gd name="connsiteX3" fmla="*/ 253223 w 266550"/>
                <a:gd name="connsiteY3" fmla="*/ 133244 h 266488"/>
                <a:gd name="connsiteX4" fmla="*/ 133275 w 266550"/>
                <a:gd name="connsiteY4" fmla="*/ 253164 h 266488"/>
                <a:gd name="connsiteX5" fmla="*/ 133275 w 266550"/>
                <a:gd name="connsiteY5" fmla="*/ 0 h 266488"/>
                <a:gd name="connsiteX6" fmla="*/ 0 w 266550"/>
                <a:gd name="connsiteY6" fmla="*/ 133244 h 266488"/>
                <a:gd name="connsiteX7" fmla="*/ 133275 w 266550"/>
                <a:gd name="connsiteY7" fmla="*/ 266489 h 266488"/>
                <a:gd name="connsiteX8" fmla="*/ 266551 w 266550"/>
                <a:gd name="connsiteY8" fmla="*/ 133244 h 266488"/>
                <a:gd name="connsiteX9" fmla="*/ 133275 w 266550"/>
                <a:gd name="connsiteY9" fmla="*/ 0 h 26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550" h="266488">
                  <a:moveTo>
                    <a:pt x="133275" y="253164"/>
                  </a:moveTo>
                  <a:cubicBezTo>
                    <a:pt x="66638" y="253164"/>
                    <a:pt x="13327" y="198915"/>
                    <a:pt x="13327" y="133244"/>
                  </a:cubicBezTo>
                  <a:cubicBezTo>
                    <a:pt x="13327" y="66622"/>
                    <a:pt x="67589" y="13325"/>
                    <a:pt x="133275" y="13325"/>
                  </a:cubicBezTo>
                  <a:cubicBezTo>
                    <a:pt x="199913" y="13325"/>
                    <a:pt x="253223" y="67574"/>
                    <a:pt x="253223" y="133244"/>
                  </a:cubicBezTo>
                  <a:cubicBezTo>
                    <a:pt x="253223" y="199867"/>
                    <a:pt x="199913" y="253164"/>
                    <a:pt x="133275" y="253164"/>
                  </a:cubicBezTo>
                  <a:moveTo>
                    <a:pt x="133275" y="0"/>
                  </a:moveTo>
                  <a:cubicBezTo>
                    <a:pt x="59974" y="0"/>
                    <a:pt x="0" y="59960"/>
                    <a:pt x="0" y="133244"/>
                  </a:cubicBezTo>
                  <a:cubicBezTo>
                    <a:pt x="0" y="206529"/>
                    <a:pt x="59974" y="266489"/>
                    <a:pt x="133275" y="266489"/>
                  </a:cubicBezTo>
                  <a:cubicBezTo>
                    <a:pt x="206577" y="266489"/>
                    <a:pt x="266551" y="206529"/>
                    <a:pt x="266551" y="133244"/>
                  </a:cubicBezTo>
                  <a:cubicBezTo>
                    <a:pt x="266551" y="59960"/>
                    <a:pt x="206577" y="0"/>
                    <a:pt x="133275"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6" name="Freeform 29">
              <a:extLst>
                <a:ext uri="{FF2B5EF4-FFF2-40B4-BE49-F238E27FC236}">
                  <a16:creationId xmlns:a16="http://schemas.microsoft.com/office/drawing/2014/main" id="{E6020702-7ADE-52C7-CC16-5E4A01F33613}"/>
                </a:ext>
              </a:extLst>
            </p:cNvPr>
            <p:cNvSpPr/>
            <p:nvPr/>
          </p:nvSpPr>
          <p:spPr>
            <a:xfrm>
              <a:off x="4128256" y="5728507"/>
              <a:ext cx="268454" cy="268392"/>
            </a:xfrm>
            <a:custGeom>
              <a:avLst/>
              <a:gdLst>
                <a:gd name="connsiteX0" fmla="*/ 134227 w 268454"/>
                <a:gd name="connsiteY0" fmla="*/ 2855 h 268392"/>
                <a:gd name="connsiteX1" fmla="*/ 2856 w 268454"/>
                <a:gd name="connsiteY1" fmla="*/ 134196 h 268392"/>
                <a:gd name="connsiteX2" fmla="*/ 134227 w 268454"/>
                <a:gd name="connsiteY2" fmla="*/ 265537 h 268392"/>
                <a:gd name="connsiteX3" fmla="*/ 265599 w 268454"/>
                <a:gd name="connsiteY3" fmla="*/ 134196 h 268392"/>
                <a:gd name="connsiteX4" fmla="*/ 134227 w 268454"/>
                <a:gd name="connsiteY4" fmla="*/ 2855 h 268392"/>
                <a:gd name="connsiteX5" fmla="*/ 268454 w 268454"/>
                <a:gd name="connsiteY5" fmla="*/ 134196 h 268392"/>
                <a:gd name="connsiteX6" fmla="*/ 134227 w 268454"/>
                <a:gd name="connsiteY6" fmla="*/ 268392 h 268392"/>
                <a:gd name="connsiteX7" fmla="*/ 0 w 268454"/>
                <a:gd name="connsiteY7" fmla="*/ 134196 h 268392"/>
                <a:gd name="connsiteX8" fmla="*/ 134227 w 268454"/>
                <a:gd name="connsiteY8" fmla="*/ 0 h 268392"/>
                <a:gd name="connsiteX9" fmla="*/ 268454 w 268454"/>
                <a:gd name="connsiteY9" fmla="*/ 134196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454" h="268392">
                  <a:moveTo>
                    <a:pt x="134227" y="2855"/>
                  </a:moveTo>
                  <a:cubicBezTo>
                    <a:pt x="61878" y="2855"/>
                    <a:pt x="2856" y="61863"/>
                    <a:pt x="2856" y="134196"/>
                  </a:cubicBezTo>
                  <a:cubicBezTo>
                    <a:pt x="2856" y="206529"/>
                    <a:pt x="61878" y="265537"/>
                    <a:pt x="134227" y="265537"/>
                  </a:cubicBezTo>
                  <a:cubicBezTo>
                    <a:pt x="206577" y="265537"/>
                    <a:pt x="265599" y="206529"/>
                    <a:pt x="265599" y="134196"/>
                  </a:cubicBezTo>
                  <a:cubicBezTo>
                    <a:pt x="265599" y="61863"/>
                    <a:pt x="206577" y="2855"/>
                    <a:pt x="134227" y="2855"/>
                  </a:cubicBezTo>
                  <a:moveTo>
                    <a:pt x="268454" y="134196"/>
                  </a:moveTo>
                  <a:cubicBezTo>
                    <a:pt x="268454" y="208432"/>
                    <a:pt x="208481" y="268392"/>
                    <a:pt x="134227" y="268392"/>
                  </a:cubicBezTo>
                  <a:cubicBezTo>
                    <a:pt x="59974" y="268392"/>
                    <a:pt x="0" y="208432"/>
                    <a:pt x="0" y="134196"/>
                  </a:cubicBezTo>
                  <a:cubicBezTo>
                    <a:pt x="0" y="59960"/>
                    <a:pt x="59974" y="0"/>
                    <a:pt x="134227" y="0"/>
                  </a:cubicBezTo>
                  <a:cubicBezTo>
                    <a:pt x="208481" y="0"/>
                    <a:pt x="268454" y="59960"/>
                    <a:pt x="268454" y="13419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7" name="Freeform 30">
              <a:extLst>
                <a:ext uri="{FF2B5EF4-FFF2-40B4-BE49-F238E27FC236}">
                  <a16:creationId xmlns:a16="http://schemas.microsoft.com/office/drawing/2014/main" id="{AEDB1841-A633-37C5-B66F-4B897A22F61A}"/>
                </a:ext>
              </a:extLst>
            </p:cNvPr>
            <p:cNvSpPr/>
            <p:nvPr/>
          </p:nvSpPr>
          <p:spPr>
            <a:xfrm>
              <a:off x="4127304" y="5727556"/>
              <a:ext cx="269406" cy="270295"/>
            </a:xfrm>
            <a:custGeom>
              <a:avLst/>
              <a:gdLst>
                <a:gd name="connsiteX0" fmla="*/ 135179 w 269406"/>
                <a:gd name="connsiteY0" fmla="*/ 3807 h 270295"/>
                <a:gd name="connsiteX1" fmla="*/ 135179 w 269406"/>
                <a:gd name="connsiteY1" fmla="*/ 3807 h 270295"/>
                <a:gd name="connsiteX2" fmla="*/ 2856 w 269406"/>
                <a:gd name="connsiteY2" fmla="*/ 135148 h 270295"/>
                <a:gd name="connsiteX3" fmla="*/ 135179 w 269406"/>
                <a:gd name="connsiteY3" fmla="*/ 267441 h 270295"/>
                <a:gd name="connsiteX4" fmla="*/ 267503 w 269406"/>
                <a:gd name="connsiteY4" fmla="*/ 135148 h 270295"/>
                <a:gd name="connsiteX5" fmla="*/ 135179 w 269406"/>
                <a:gd name="connsiteY5" fmla="*/ 3807 h 270295"/>
                <a:gd name="connsiteX6" fmla="*/ 135179 w 269406"/>
                <a:gd name="connsiteY6" fmla="*/ 3807 h 270295"/>
                <a:gd name="connsiteX7" fmla="*/ 135179 w 269406"/>
                <a:gd name="connsiteY7" fmla="*/ 3807 h 270295"/>
                <a:gd name="connsiteX8" fmla="*/ 266551 w 269406"/>
                <a:gd name="connsiteY8" fmla="*/ 135148 h 270295"/>
                <a:gd name="connsiteX9" fmla="*/ 135179 w 269406"/>
                <a:gd name="connsiteY9" fmla="*/ 266489 h 270295"/>
                <a:gd name="connsiteX10" fmla="*/ 3808 w 269406"/>
                <a:gd name="connsiteY10" fmla="*/ 135148 h 270295"/>
                <a:gd name="connsiteX11" fmla="*/ 135179 w 269406"/>
                <a:gd name="connsiteY11" fmla="*/ 3807 h 270295"/>
                <a:gd name="connsiteX12" fmla="*/ 135179 w 269406"/>
                <a:gd name="connsiteY12" fmla="*/ 3807 h 270295"/>
                <a:gd name="connsiteX13" fmla="*/ 269406 w 269406"/>
                <a:gd name="connsiteY13" fmla="*/ 135148 h 270295"/>
                <a:gd name="connsiteX14" fmla="*/ 269406 w 269406"/>
                <a:gd name="connsiteY14" fmla="*/ 135148 h 270295"/>
                <a:gd name="connsiteX15" fmla="*/ 135179 w 269406"/>
                <a:gd name="connsiteY15" fmla="*/ 269344 h 270295"/>
                <a:gd name="connsiteX16" fmla="*/ 952 w 269406"/>
                <a:gd name="connsiteY16" fmla="*/ 135148 h 270295"/>
                <a:gd name="connsiteX17" fmla="*/ 135179 w 269406"/>
                <a:gd name="connsiteY17" fmla="*/ 952 h 270295"/>
                <a:gd name="connsiteX18" fmla="*/ 269406 w 269406"/>
                <a:gd name="connsiteY18" fmla="*/ 135148 h 270295"/>
                <a:gd name="connsiteX19" fmla="*/ 269406 w 269406"/>
                <a:gd name="connsiteY19" fmla="*/ 135148 h 270295"/>
                <a:gd name="connsiteX20" fmla="*/ 269406 w 269406"/>
                <a:gd name="connsiteY20" fmla="*/ 135148 h 270295"/>
                <a:gd name="connsiteX21" fmla="*/ 135179 w 269406"/>
                <a:gd name="connsiteY21" fmla="*/ 0 h 270295"/>
                <a:gd name="connsiteX22" fmla="*/ 0 w 269406"/>
                <a:gd name="connsiteY22" fmla="*/ 135148 h 270295"/>
                <a:gd name="connsiteX23" fmla="*/ 135179 w 269406"/>
                <a:gd name="connsiteY23" fmla="*/ 270296 h 270295"/>
                <a:gd name="connsiteX24" fmla="*/ 269406 w 269406"/>
                <a:gd name="connsiteY24" fmla="*/ 135148 h 270295"/>
                <a:gd name="connsiteX25" fmla="*/ 269406 w 269406"/>
                <a:gd name="connsiteY25" fmla="*/ 135148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9406" h="270295">
                  <a:moveTo>
                    <a:pt x="135179" y="3807"/>
                  </a:moveTo>
                  <a:lnTo>
                    <a:pt x="135179" y="3807"/>
                  </a:lnTo>
                  <a:cubicBezTo>
                    <a:pt x="61878" y="3807"/>
                    <a:pt x="2856" y="62815"/>
                    <a:pt x="2856" y="135148"/>
                  </a:cubicBezTo>
                  <a:cubicBezTo>
                    <a:pt x="2856" y="208432"/>
                    <a:pt x="61878" y="267441"/>
                    <a:pt x="135179" y="267441"/>
                  </a:cubicBezTo>
                  <a:cubicBezTo>
                    <a:pt x="208481" y="267441"/>
                    <a:pt x="267503" y="208432"/>
                    <a:pt x="267503" y="135148"/>
                  </a:cubicBezTo>
                  <a:cubicBezTo>
                    <a:pt x="267503" y="62815"/>
                    <a:pt x="208481" y="2855"/>
                    <a:pt x="135179" y="3807"/>
                  </a:cubicBezTo>
                  <a:lnTo>
                    <a:pt x="135179" y="3807"/>
                  </a:lnTo>
                  <a:lnTo>
                    <a:pt x="135179" y="3807"/>
                  </a:lnTo>
                  <a:cubicBezTo>
                    <a:pt x="207529" y="3807"/>
                    <a:pt x="266551" y="62815"/>
                    <a:pt x="266551" y="135148"/>
                  </a:cubicBezTo>
                  <a:cubicBezTo>
                    <a:pt x="266551" y="207480"/>
                    <a:pt x="207529" y="266489"/>
                    <a:pt x="135179" y="266489"/>
                  </a:cubicBezTo>
                  <a:cubicBezTo>
                    <a:pt x="62830" y="266489"/>
                    <a:pt x="3808" y="207480"/>
                    <a:pt x="3808" y="135148"/>
                  </a:cubicBezTo>
                  <a:cubicBezTo>
                    <a:pt x="3808" y="62815"/>
                    <a:pt x="62830" y="3807"/>
                    <a:pt x="135179" y="3807"/>
                  </a:cubicBezTo>
                  <a:lnTo>
                    <a:pt x="135179" y="3807"/>
                  </a:lnTo>
                  <a:close/>
                  <a:moveTo>
                    <a:pt x="269406" y="135148"/>
                  </a:moveTo>
                  <a:lnTo>
                    <a:pt x="269406" y="135148"/>
                  </a:lnTo>
                  <a:cubicBezTo>
                    <a:pt x="269406" y="209384"/>
                    <a:pt x="209433" y="269344"/>
                    <a:pt x="135179" y="269344"/>
                  </a:cubicBezTo>
                  <a:cubicBezTo>
                    <a:pt x="60926" y="269344"/>
                    <a:pt x="952" y="209384"/>
                    <a:pt x="952" y="135148"/>
                  </a:cubicBezTo>
                  <a:cubicBezTo>
                    <a:pt x="952" y="60912"/>
                    <a:pt x="60926" y="952"/>
                    <a:pt x="135179" y="952"/>
                  </a:cubicBezTo>
                  <a:cubicBezTo>
                    <a:pt x="209433" y="952"/>
                    <a:pt x="269406" y="60912"/>
                    <a:pt x="269406" y="135148"/>
                  </a:cubicBezTo>
                  <a:lnTo>
                    <a:pt x="269406" y="135148"/>
                  </a:lnTo>
                  <a:lnTo>
                    <a:pt x="269406" y="135148"/>
                  </a:lnTo>
                  <a:cubicBezTo>
                    <a:pt x="269406" y="60912"/>
                    <a:pt x="209433" y="0"/>
                    <a:pt x="135179" y="0"/>
                  </a:cubicBezTo>
                  <a:cubicBezTo>
                    <a:pt x="60926" y="0"/>
                    <a:pt x="0" y="59960"/>
                    <a:pt x="0" y="135148"/>
                  </a:cubicBezTo>
                  <a:cubicBezTo>
                    <a:pt x="0" y="209384"/>
                    <a:pt x="59974" y="270296"/>
                    <a:pt x="135179" y="270296"/>
                  </a:cubicBezTo>
                  <a:cubicBezTo>
                    <a:pt x="209433" y="270296"/>
                    <a:pt x="269406" y="209384"/>
                    <a:pt x="269406" y="135148"/>
                  </a:cubicBezTo>
                  <a:lnTo>
                    <a:pt x="269406" y="13514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8" name="Freeform 31">
              <a:extLst>
                <a:ext uri="{FF2B5EF4-FFF2-40B4-BE49-F238E27FC236}">
                  <a16:creationId xmlns:a16="http://schemas.microsoft.com/office/drawing/2014/main" id="{C0DE3EB1-128C-43AF-444F-BD02D36E5053}"/>
                </a:ext>
              </a:extLst>
            </p:cNvPr>
            <p:cNvSpPr/>
            <p:nvPr/>
          </p:nvSpPr>
          <p:spPr>
            <a:xfrm>
              <a:off x="4140632" y="5740880"/>
              <a:ext cx="243703" cy="243646"/>
            </a:xfrm>
            <a:custGeom>
              <a:avLst/>
              <a:gdLst>
                <a:gd name="connsiteX0" fmla="*/ 121852 w 243703"/>
                <a:gd name="connsiteY0" fmla="*/ 2855 h 243646"/>
                <a:gd name="connsiteX1" fmla="*/ 2856 w 243703"/>
                <a:gd name="connsiteY1" fmla="*/ 121823 h 243646"/>
                <a:gd name="connsiteX2" fmla="*/ 121852 w 243703"/>
                <a:gd name="connsiteY2" fmla="*/ 240792 h 243646"/>
                <a:gd name="connsiteX3" fmla="*/ 240848 w 243703"/>
                <a:gd name="connsiteY3" fmla="*/ 121823 h 243646"/>
                <a:gd name="connsiteX4" fmla="*/ 121852 w 243703"/>
                <a:gd name="connsiteY4" fmla="*/ 2855 h 243646"/>
                <a:gd name="connsiteX5" fmla="*/ 243703 w 243703"/>
                <a:gd name="connsiteY5" fmla="*/ 121823 h 243646"/>
                <a:gd name="connsiteX6" fmla="*/ 121852 w 243703"/>
                <a:gd name="connsiteY6" fmla="*/ 243647 h 243646"/>
                <a:gd name="connsiteX7" fmla="*/ 0 w 243703"/>
                <a:gd name="connsiteY7" fmla="*/ 121823 h 243646"/>
                <a:gd name="connsiteX8" fmla="*/ 121852 w 243703"/>
                <a:gd name="connsiteY8" fmla="*/ 0 h 243646"/>
                <a:gd name="connsiteX9" fmla="*/ 243703 w 243703"/>
                <a:gd name="connsiteY9"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703" h="243646">
                  <a:moveTo>
                    <a:pt x="121852" y="2855"/>
                  </a:move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moveTo>
                    <a:pt x="243703" y="121823"/>
                  </a:moveTo>
                  <a:cubicBezTo>
                    <a:pt x="243703" y="189397"/>
                    <a:pt x="189441" y="243647"/>
                    <a:pt x="121852" y="243647"/>
                  </a:cubicBezTo>
                  <a:cubicBezTo>
                    <a:pt x="54262" y="243647"/>
                    <a:pt x="0" y="189397"/>
                    <a:pt x="0" y="121823"/>
                  </a:cubicBezTo>
                  <a:cubicBezTo>
                    <a:pt x="0" y="54250"/>
                    <a:pt x="54262" y="0"/>
                    <a:pt x="121852" y="0"/>
                  </a:cubicBezTo>
                  <a:cubicBezTo>
                    <a:pt x="188490" y="0"/>
                    <a:pt x="243703" y="54250"/>
                    <a:pt x="243703" y="12182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9" name="Freeform 32">
              <a:extLst>
                <a:ext uri="{FF2B5EF4-FFF2-40B4-BE49-F238E27FC236}">
                  <a16:creationId xmlns:a16="http://schemas.microsoft.com/office/drawing/2014/main" id="{4992BB21-3B6D-42F7-2324-2180D2A66A4F}"/>
                </a:ext>
              </a:extLst>
            </p:cNvPr>
            <p:cNvSpPr/>
            <p:nvPr/>
          </p:nvSpPr>
          <p:spPr>
            <a:xfrm>
              <a:off x="4140632" y="5740880"/>
              <a:ext cx="243703" cy="243646"/>
            </a:xfrm>
            <a:custGeom>
              <a:avLst/>
              <a:gdLst>
                <a:gd name="connsiteX0" fmla="*/ 121852 w 243703"/>
                <a:gd name="connsiteY0" fmla="*/ 2855 h 243646"/>
                <a:gd name="connsiteX1" fmla="*/ 121852 w 243703"/>
                <a:gd name="connsiteY1" fmla="*/ 2855 h 243646"/>
                <a:gd name="connsiteX2" fmla="*/ 2856 w 243703"/>
                <a:gd name="connsiteY2" fmla="*/ 121823 h 243646"/>
                <a:gd name="connsiteX3" fmla="*/ 121852 w 243703"/>
                <a:gd name="connsiteY3" fmla="*/ 240792 h 243646"/>
                <a:gd name="connsiteX4" fmla="*/ 240848 w 243703"/>
                <a:gd name="connsiteY4" fmla="*/ 121823 h 243646"/>
                <a:gd name="connsiteX5" fmla="*/ 121852 w 243703"/>
                <a:gd name="connsiteY5" fmla="*/ 2855 h 243646"/>
                <a:gd name="connsiteX6" fmla="*/ 121852 w 243703"/>
                <a:gd name="connsiteY6" fmla="*/ 2855 h 243646"/>
                <a:gd name="connsiteX7" fmla="*/ 121852 w 243703"/>
                <a:gd name="connsiteY7" fmla="*/ 2855 h 243646"/>
                <a:gd name="connsiteX8" fmla="*/ 240848 w 243703"/>
                <a:gd name="connsiteY8" fmla="*/ 121823 h 243646"/>
                <a:gd name="connsiteX9" fmla="*/ 121852 w 243703"/>
                <a:gd name="connsiteY9" fmla="*/ 240792 h 243646"/>
                <a:gd name="connsiteX10" fmla="*/ 2856 w 243703"/>
                <a:gd name="connsiteY10" fmla="*/ 121823 h 243646"/>
                <a:gd name="connsiteX11" fmla="*/ 121852 w 243703"/>
                <a:gd name="connsiteY11" fmla="*/ 2855 h 243646"/>
                <a:gd name="connsiteX12" fmla="*/ 121852 w 243703"/>
                <a:gd name="connsiteY12" fmla="*/ 2855 h 243646"/>
                <a:gd name="connsiteX13" fmla="*/ 243703 w 243703"/>
                <a:gd name="connsiteY13" fmla="*/ 121823 h 243646"/>
                <a:gd name="connsiteX14" fmla="*/ 243703 w 243703"/>
                <a:gd name="connsiteY14" fmla="*/ 121823 h 243646"/>
                <a:gd name="connsiteX15" fmla="*/ 121852 w 243703"/>
                <a:gd name="connsiteY15" fmla="*/ 242695 h 243646"/>
                <a:gd name="connsiteX16" fmla="*/ 952 w 243703"/>
                <a:gd name="connsiteY16" fmla="*/ 121823 h 243646"/>
                <a:gd name="connsiteX17" fmla="*/ 121852 w 243703"/>
                <a:gd name="connsiteY17" fmla="*/ 952 h 243646"/>
                <a:gd name="connsiteX18" fmla="*/ 243703 w 243703"/>
                <a:gd name="connsiteY18" fmla="*/ 121823 h 243646"/>
                <a:gd name="connsiteX19" fmla="*/ 243703 w 243703"/>
                <a:gd name="connsiteY19" fmla="*/ 121823 h 243646"/>
                <a:gd name="connsiteX20" fmla="*/ 243703 w 243703"/>
                <a:gd name="connsiteY20" fmla="*/ 121823 h 243646"/>
                <a:gd name="connsiteX21" fmla="*/ 121852 w 243703"/>
                <a:gd name="connsiteY21" fmla="*/ 0 h 243646"/>
                <a:gd name="connsiteX22" fmla="*/ 0 w 243703"/>
                <a:gd name="connsiteY22" fmla="*/ 121823 h 243646"/>
                <a:gd name="connsiteX23" fmla="*/ 121852 w 243703"/>
                <a:gd name="connsiteY23" fmla="*/ 243647 h 243646"/>
                <a:gd name="connsiteX24" fmla="*/ 243703 w 243703"/>
                <a:gd name="connsiteY24" fmla="*/ 121823 h 243646"/>
                <a:gd name="connsiteX25" fmla="*/ 243703 w 243703"/>
                <a:gd name="connsiteY25"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3703" h="243646">
                  <a:moveTo>
                    <a:pt x="121852" y="2855"/>
                  </a:moveTo>
                  <a:lnTo>
                    <a:pt x="121852" y="2855"/>
                  </a:ln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lnTo>
                    <a:pt x="121852" y="2855"/>
                  </a:lnTo>
                  <a:lnTo>
                    <a:pt x="121852" y="2855"/>
                  </a:lnTo>
                  <a:cubicBezTo>
                    <a:pt x="187538" y="2855"/>
                    <a:pt x="239896" y="56153"/>
                    <a:pt x="240848" y="121823"/>
                  </a:cubicBezTo>
                  <a:cubicBezTo>
                    <a:pt x="240848" y="187494"/>
                    <a:pt x="187538" y="239840"/>
                    <a:pt x="121852" y="240792"/>
                  </a:cubicBezTo>
                  <a:cubicBezTo>
                    <a:pt x="56166" y="240792"/>
                    <a:pt x="3808" y="187494"/>
                    <a:pt x="2856" y="121823"/>
                  </a:cubicBezTo>
                  <a:cubicBezTo>
                    <a:pt x="2856" y="56153"/>
                    <a:pt x="56166" y="3807"/>
                    <a:pt x="121852" y="2855"/>
                  </a:cubicBezTo>
                  <a:lnTo>
                    <a:pt x="121852" y="2855"/>
                  </a:lnTo>
                  <a:close/>
                  <a:moveTo>
                    <a:pt x="243703" y="121823"/>
                  </a:moveTo>
                  <a:lnTo>
                    <a:pt x="243703" y="121823"/>
                  </a:lnTo>
                  <a:cubicBezTo>
                    <a:pt x="243703" y="188446"/>
                    <a:pt x="189441" y="242695"/>
                    <a:pt x="121852" y="242695"/>
                  </a:cubicBezTo>
                  <a:cubicBezTo>
                    <a:pt x="55214" y="242695"/>
                    <a:pt x="952" y="188446"/>
                    <a:pt x="952" y="121823"/>
                  </a:cubicBezTo>
                  <a:cubicBezTo>
                    <a:pt x="952" y="55201"/>
                    <a:pt x="55214" y="952"/>
                    <a:pt x="121852" y="952"/>
                  </a:cubicBezTo>
                  <a:cubicBezTo>
                    <a:pt x="188490" y="952"/>
                    <a:pt x="242751" y="55201"/>
                    <a:pt x="243703" y="121823"/>
                  </a:cubicBezTo>
                  <a:lnTo>
                    <a:pt x="243703" y="121823"/>
                  </a:lnTo>
                  <a:lnTo>
                    <a:pt x="243703" y="121823"/>
                  </a:lnTo>
                  <a:cubicBezTo>
                    <a:pt x="243703" y="54250"/>
                    <a:pt x="189441" y="0"/>
                    <a:pt x="121852" y="0"/>
                  </a:cubicBezTo>
                  <a:cubicBezTo>
                    <a:pt x="54262" y="0"/>
                    <a:pt x="0" y="54250"/>
                    <a:pt x="0" y="121823"/>
                  </a:cubicBezTo>
                  <a:cubicBezTo>
                    <a:pt x="0" y="189397"/>
                    <a:pt x="54262" y="243647"/>
                    <a:pt x="121852" y="243647"/>
                  </a:cubicBezTo>
                  <a:cubicBezTo>
                    <a:pt x="189441" y="243647"/>
                    <a:pt x="243703" y="189397"/>
                    <a:pt x="243703" y="121823"/>
                  </a:cubicBezTo>
                  <a:lnTo>
                    <a:pt x="243703" y="12182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0" name="Freeform 33">
              <a:extLst>
                <a:ext uri="{FF2B5EF4-FFF2-40B4-BE49-F238E27FC236}">
                  <a16:creationId xmlns:a16="http://schemas.microsoft.com/office/drawing/2014/main" id="{AAFDA736-02BB-48E6-00DA-66D594547E20}"/>
                </a:ext>
              </a:extLst>
            </p:cNvPr>
            <p:cNvSpPr/>
            <p:nvPr/>
          </p:nvSpPr>
          <p:spPr>
            <a:xfrm>
              <a:off x="4126352" y="5834151"/>
              <a:ext cx="271310" cy="35214"/>
            </a:xfrm>
            <a:custGeom>
              <a:avLst/>
              <a:gdLst>
                <a:gd name="connsiteX0" fmla="*/ 134227 w 271310"/>
                <a:gd name="connsiteY0" fmla="*/ 0 h 35214"/>
                <a:gd name="connsiteX1" fmla="*/ 271310 w 271310"/>
                <a:gd name="connsiteY1" fmla="*/ 19987 h 35214"/>
                <a:gd name="connsiteX2" fmla="*/ 271310 w 271310"/>
                <a:gd name="connsiteY2" fmla="*/ 34263 h 35214"/>
                <a:gd name="connsiteX3" fmla="*/ 134227 w 271310"/>
                <a:gd name="connsiteY3" fmla="*/ 14276 h 35214"/>
                <a:gd name="connsiteX4" fmla="*/ 0 w 271310"/>
                <a:gd name="connsiteY4" fmla="*/ 35215 h 35214"/>
                <a:gd name="connsiteX5" fmla="*/ 0 w 271310"/>
                <a:gd name="connsiteY5" fmla="*/ 18083 h 35214"/>
                <a:gd name="connsiteX6" fmla="*/ 134227 w 271310"/>
                <a:gd name="connsiteY6" fmla="*/ 0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10" h="35214">
                  <a:moveTo>
                    <a:pt x="134227" y="0"/>
                  </a:moveTo>
                  <a:cubicBezTo>
                    <a:pt x="190393" y="0"/>
                    <a:pt x="248463" y="7614"/>
                    <a:pt x="271310" y="19987"/>
                  </a:cubicBezTo>
                  <a:lnTo>
                    <a:pt x="271310" y="34263"/>
                  </a:lnTo>
                  <a:cubicBezTo>
                    <a:pt x="252271" y="23794"/>
                    <a:pt x="198009" y="12373"/>
                    <a:pt x="134227" y="14276"/>
                  </a:cubicBezTo>
                  <a:cubicBezTo>
                    <a:pt x="82821" y="14276"/>
                    <a:pt x="27607" y="19987"/>
                    <a:pt x="0" y="35215"/>
                  </a:cubicBezTo>
                  <a:lnTo>
                    <a:pt x="0" y="18083"/>
                  </a:lnTo>
                  <a:cubicBezTo>
                    <a:pt x="23799" y="6662"/>
                    <a:pt x="86629" y="0"/>
                    <a:pt x="134227"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1" name="Freeform 34">
              <a:extLst>
                <a:ext uri="{FF2B5EF4-FFF2-40B4-BE49-F238E27FC236}">
                  <a16:creationId xmlns:a16="http://schemas.microsoft.com/office/drawing/2014/main" id="{47787422-E6F6-0642-D1B8-CFD18E57E3B6}"/>
                </a:ext>
              </a:extLst>
            </p:cNvPr>
            <p:cNvSpPr/>
            <p:nvPr/>
          </p:nvSpPr>
          <p:spPr>
            <a:xfrm>
              <a:off x="4126352" y="5834151"/>
              <a:ext cx="272262" cy="36166"/>
            </a:xfrm>
            <a:custGeom>
              <a:avLst/>
              <a:gdLst>
                <a:gd name="connsiteX0" fmla="*/ 134227 w 272262"/>
                <a:gd name="connsiteY0" fmla="*/ 952 h 36166"/>
                <a:gd name="connsiteX1" fmla="*/ 137083 w 272262"/>
                <a:gd name="connsiteY1" fmla="*/ 952 h 36166"/>
                <a:gd name="connsiteX2" fmla="*/ 271310 w 272262"/>
                <a:gd name="connsiteY2" fmla="*/ 20939 h 36166"/>
                <a:gd name="connsiteX3" fmla="*/ 271310 w 272262"/>
                <a:gd name="connsiteY3" fmla="*/ 20939 h 36166"/>
                <a:gd name="connsiteX4" fmla="*/ 271310 w 272262"/>
                <a:gd name="connsiteY4" fmla="*/ 20939 h 36166"/>
                <a:gd name="connsiteX5" fmla="*/ 271310 w 272262"/>
                <a:gd name="connsiteY5" fmla="*/ 35215 h 36166"/>
                <a:gd name="connsiteX6" fmla="*/ 271310 w 272262"/>
                <a:gd name="connsiteY6" fmla="*/ 35215 h 36166"/>
                <a:gd name="connsiteX7" fmla="*/ 271310 w 272262"/>
                <a:gd name="connsiteY7" fmla="*/ 35215 h 36166"/>
                <a:gd name="connsiteX8" fmla="*/ 146603 w 272262"/>
                <a:gd name="connsiteY8" fmla="*/ 15228 h 36166"/>
                <a:gd name="connsiteX9" fmla="*/ 134227 w 272262"/>
                <a:gd name="connsiteY9" fmla="*/ 15228 h 36166"/>
                <a:gd name="connsiteX10" fmla="*/ 0 w 272262"/>
                <a:gd name="connsiteY10" fmla="*/ 36167 h 36166"/>
                <a:gd name="connsiteX11" fmla="*/ 0 w 272262"/>
                <a:gd name="connsiteY11" fmla="*/ 36167 h 36166"/>
                <a:gd name="connsiteX12" fmla="*/ 0 w 272262"/>
                <a:gd name="connsiteY12" fmla="*/ 36167 h 36166"/>
                <a:gd name="connsiteX13" fmla="*/ 0 w 272262"/>
                <a:gd name="connsiteY13" fmla="*/ 19035 h 36166"/>
                <a:gd name="connsiteX14" fmla="*/ 0 w 272262"/>
                <a:gd name="connsiteY14" fmla="*/ 19035 h 36166"/>
                <a:gd name="connsiteX15" fmla="*/ 0 w 272262"/>
                <a:gd name="connsiteY15" fmla="*/ 19035 h 36166"/>
                <a:gd name="connsiteX16" fmla="*/ 134227 w 272262"/>
                <a:gd name="connsiteY16" fmla="*/ 952 h 36166"/>
                <a:gd name="connsiteX17" fmla="*/ 134227 w 272262"/>
                <a:gd name="connsiteY17" fmla="*/ 952 h 36166"/>
                <a:gd name="connsiteX18" fmla="*/ 0 w 272262"/>
                <a:gd name="connsiteY18" fmla="*/ 18083 h 36166"/>
                <a:gd name="connsiteX19" fmla="*/ 0 w 272262"/>
                <a:gd name="connsiteY19" fmla="*/ 18083 h 36166"/>
                <a:gd name="connsiteX20" fmla="*/ 0 w 272262"/>
                <a:gd name="connsiteY20" fmla="*/ 35215 h 36166"/>
                <a:gd name="connsiteX21" fmla="*/ 0 w 272262"/>
                <a:gd name="connsiteY21" fmla="*/ 36167 h 36166"/>
                <a:gd name="connsiteX22" fmla="*/ 952 w 272262"/>
                <a:gd name="connsiteY22" fmla="*/ 36167 h 36166"/>
                <a:gd name="connsiteX23" fmla="*/ 135179 w 272262"/>
                <a:gd name="connsiteY23" fmla="*/ 15228 h 36166"/>
                <a:gd name="connsiteX24" fmla="*/ 147555 w 272262"/>
                <a:gd name="connsiteY24" fmla="*/ 15228 h 36166"/>
                <a:gd name="connsiteX25" fmla="*/ 271310 w 272262"/>
                <a:gd name="connsiteY25" fmla="*/ 35215 h 36166"/>
                <a:gd name="connsiteX26" fmla="*/ 272262 w 272262"/>
                <a:gd name="connsiteY26" fmla="*/ 35215 h 36166"/>
                <a:gd name="connsiteX27" fmla="*/ 272262 w 272262"/>
                <a:gd name="connsiteY27" fmla="*/ 19987 h 36166"/>
                <a:gd name="connsiteX28" fmla="*/ 272262 w 272262"/>
                <a:gd name="connsiteY28" fmla="*/ 19987 h 36166"/>
                <a:gd name="connsiteX29" fmla="*/ 272262 w 272262"/>
                <a:gd name="connsiteY29" fmla="*/ 19987 h 36166"/>
                <a:gd name="connsiteX30" fmla="*/ 138035 w 272262"/>
                <a:gd name="connsiteY30" fmla="*/ 0 h 36166"/>
                <a:gd name="connsiteX31" fmla="*/ 134227 w 272262"/>
                <a:gd name="connsiteY31" fmla="*/ 952 h 36166"/>
                <a:gd name="connsiteX32" fmla="*/ 134227 w 272262"/>
                <a:gd name="connsiteY32" fmla="*/ 952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2262" h="36166">
                  <a:moveTo>
                    <a:pt x="134227" y="952"/>
                  </a:moveTo>
                  <a:lnTo>
                    <a:pt x="137083" y="952"/>
                  </a:lnTo>
                  <a:cubicBezTo>
                    <a:pt x="192297" y="952"/>
                    <a:pt x="249415" y="9517"/>
                    <a:pt x="271310" y="20939"/>
                  </a:cubicBezTo>
                  <a:lnTo>
                    <a:pt x="271310" y="20939"/>
                  </a:lnTo>
                  <a:lnTo>
                    <a:pt x="271310" y="20939"/>
                  </a:lnTo>
                  <a:lnTo>
                    <a:pt x="271310" y="35215"/>
                  </a:lnTo>
                  <a:lnTo>
                    <a:pt x="271310" y="35215"/>
                  </a:lnTo>
                  <a:lnTo>
                    <a:pt x="271310" y="35215"/>
                  </a:lnTo>
                  <a:cubicBezTo>
                    <a:pt x="253223" y="24745"/>
                    <a:pt x="204673" y="15228"/>
                    <a:pt x="146603" y="15228"/>
                  </a:cubicBezTo>
                  <a:cubicBezTo>
                    <a:pt x="142795" y="15228"/>
                    <a:pt x="138035" y="15228"/>
                    <a:pt x="134227" y="15228"/>
                  </a:cubicBezTo>
                  <a:cubicBezTo>
                    <a:pt x="82821" y="15228"/>
                    <a:pt x="27607" y="20939"/>
                    <a:pt x="0" y="36167"/>
                  </a:cubicBezTo>
                  <a:lnTo>
                    <a:pt x="0" y="36167"/>
                  </a:lnTo>
                  <a:lnTo>
                    <a:pt x="0" y="36167"/>
                  </a:lnTo>
                  <a:lnTo>
                    <a:pt x="0" y="19035"/>
                  </a:lnTo>
                  <a:lnTo>
                    <a:pt x="0" y="19035"/>
                  </a:lnTo>
                  <a:lnTo>
                    <a:pt x="0" y="19035"/>
                  </a:lnTo>
                  <a:cubicBezTo>
                    <a:pt x="23799" y="6662"/>
                    <a:pt x="86629" y="952"/>
                    <a:pt x="134227" y="952"/>
                  </a:cubicBezTo>
                  <a:lnTo>
                    <a:pt x="134227" y="952"/>
                  </a:lnTo>
                  <a:cubicBezTo>
                    <a:pt x="85677" y="0"/>
                    <a:pt x="22847" y="6662"/>
                    <a:pt x="0" y="18083"/>
                  </a:cubicBezTo>
                  <a:lnTo>
                    <a:pt x="0" y="18083"/>
                  </a:lnTo>
                  <a:lnTo>
                    <a:pt x="0" y="35215"/>
                  </a:lnTo>
                  <a:lnTo>
                    <a:pt x="0" y="36167"/>
                  </a:lnTo>
                  <a:lnTo>
                    <a:pt x="952" y="36167"/>
                  </a:lnTo>
                  <a:cubicBezTo>
                    <a:pt x="28559" y="20939"/>
                    <a:pt x="83773" y="15228"/>
                    <a:pt x="135179" y="15228"/>
                  </a:cubicBezTo>
                  <a:cubicBezTo>
                    <a:pt x="138987" y="15228"/>
                    <a:pt x="143747" y="15228"/>
                    <a:pt x="147555" y="15228"/>
                  </a:cubicBezTo>
                  <a:cubicBezTo>
                    <a:pt x="205625" y="15228"/>
                    <a:pt x="254175" y="25697"/>
                    <a:pt x="271310" y="35215"/>
                  </a:cubicBezTo>
                  <a:lnTo>
                    <a:pt x="272262" y="35215"/>
                  </a:lnTo>
                  <a:lnTo>
                    <a:pt x="272262" y="19987"/>
                  </a:lnTo>
                  <a:lnTo>
                    <a:pt x="272262" y="19987"/>
                  </a:lnTo>
                  <a:lnTo>
                    <a:pt x="272262" y="19987"/>
                  </a:lnTo>
                  <a:cubicBezTo>
                    <a:pt x="250367" y="8566"/>
                    <a:pt x="193249" y="0"/>
                    <a:pt x="138035" y="0"/>
                  </a:cubicBezTo>
                  <a:lnTo>
                    <a:pt x="134227" y="952"/>
                  </a:lnTo>
                  <a:lnTo>
                    <a:pt x="134227"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2" name="Freeform 35">
              <a:extLst>
                <a:ext uri="{FF2B5EF4-FFF2-40B4-BE49-F238E27FC236}">
                  <a16:creationId xmlns:a16="http://schemas.microsoft.com/office/drawing/2014/main" id="{BBB49EB2-4A45-3502-BCCB-7C29E12AA8CD}"/>
                </a:ext>
              </a:extLst>
            </p:cNvPr>
            <p:cNvSpPr/>
            <p:nvPr/>
          </p:nvSpPr>
          <p:spPr>
            <a:xfrm>
              <a:off x="4125400" y="5833199"/>
              <a:ext cx="274166" cy="39021"/>
            </a:xfrm>
            <a:custGeom>
              <a:avLst/>
              <a:gdLst>
                <a:gd name="connsiteX0" fmla="*/ 136131 w 274166"/>
                <a:gd name="connsiteY0" fmla="*/ 0 h 39021"/>
                <a:gd name="connsiteX1" fmla="*/ 220856 w 274166"/>
                <a:gd name="connsiteY1" fmla="*/ 5710 h 39021"/>
                <a:gd name="connsiteX2" fmla="*/ 274167 w 274166"/>
                <a:gd name="connsiteY2" fmla="*/ 19986 h 39021"/>
                <a:gd name="connsiteX3" fmla="*/ 274167 w 274166"/>
                <a:gd name="connsiteY3" fmla="*/ 25697 h 39021"/>
                <a:gd name="connsiteX4" fmla="*/ 218952 w 274166"/>
                <a:gd name="connsiteY4" fmla="*/ 8566 h 39021"/>
                <a:gd name="connsiteX5" fmla="*/ 136131 w 274166"/>
                <a:gd name="connsiteY5" fmla="*/ 2855 h 39021"/>
                <a:gd name="connsiteX6" fmla="*/ 51406 w 274166"/>
                <a:gd name="connsiteY6" fmla="*/ 9517 h 39021"/>
                <a:gd name="connsiteX7" fmla="*/ 0 w 274166"/>
                <a:gd name="connsiteY7" fmla="*/ 22842 h 39021"/>
                <a:gd name="connsiteX8" fmla="*/ 0 w 274166"/>
                <a:gd name="connsiteY8" fmla="*/ 18083 h 39021"/>
                <a:gd name="connsiteX9" fmla="*/ 50454 w 274166"/>
                <a:gd name="connsiteY9" fmla="*/ 6662 h 39021"/>
                <a:gd name="connsiteX10" fmla="*/ 136131 w 274166"/>
                <a:gd name="connsiteY10" fmla="*/ 0 h 39021"/>
                <a:gd name="connsiteX11" fmla="*/ 136131 w 274166"/>
                <a:gd name="connsiteY11" fmla="*/ 13324 h 39021"/>
                <a:gd name="connsiteX12" fmla="*/ 223712 w 274166"/>
                <a:gd name="connsiteY12" fmla="*/ 19986 h 39021"/>
                <a:gd name="connsiteX13" fmla="*/ 274167 w 274166"/>
                <a:gd name="connsiteY13" fmla="*/ 34263 h 39021"/>
                <a:gd name="connsiteX14" fmla="*/ 274167 w 274166"/>
                <a:gd name="connsiteY14" fmla="*/ 39021 h 39021"/>
                <a:gd name="connsiteX15" fmla="*/ 223712 w 274166"/>
                <a:gd name="connsiteY15" fmla="*/ 23794 h 39021"/>
                <a:gd name="connsiteX16" fmla="*/ 137083 w 274166"/>
                <a:gd name="connsiteY16" fmla="*/ 18083 h 39021"/>
                <a:gd name="connsiteX17" fmla="*/ 48550 w 274166"/>
                <a:gd name="connsiteY17" fmla="*/ 23794 h 39021"/>
                <a:gd name="connsiteX18" fmla="*/ 952 w 274166"/>
                <a:gd name="connsiteY18" fmla="*/ 39021 h 39021"/>
                <a:gd name="connsiteX19" fmla="*/ 952 w 274166"/>
                <a:gd name="connsiteY19" fmla="*/ 34263 h 39021"/>
                <a:gd name="connsiteX20" fmla="*/ 48550 w 274166"/>
                <a:gd name="connsiteY20" fmla="*/ 19986 h 39021"/>
                <a:gd name="connsiteX21" fmla="*/ 136131 w 274166"/>
                <a:gd name="connsiteY21" fmla="*/ 13324 h 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4166" h="39021">
                  <a:moveTo>
                    <a:pt x="136131" y="0"/>
                  </a:moveTo>
                  <a:cubicBezTo>
                    <a:pt x="166594" y="0"/>
                    <a:pt x="197057" y="1903"/>
                    <a:pt x="220856" y="5710"/>
                  </a:cubicBezTo>
                  <a:cubicBezTo>
                    <a:pt x="239896" y="9517"/>
                    <a:pt x="267503" y="15228"/>
                    <a:pt x="274167" y="19986"/>
                  </a:cubicBezTo>
                  <a:lnTo>
                    <a:pt x="274167" y="25697"/>
                  </a:lnTo>
                  <a:cubicBezTo>
                    <a:pt x="268455" y="19035"/>
                    <a:pt x="238944" y="12373"/>
                    <a:pt x="218952" y="8566"/>
                  </a:cubicBezTo>
                  <a:cubicBezTo>
                    <a:pt x="195153" y="4759"/>
                    <a:pt x="166594" y="2855"/>
                    <a:pt x="136131" y="2855"/>
                  </a:cubicBezTo>
                  <a:cubicBezTo>
                    <a:pt x="103765" y="2855"/>
                    <a:pt x="74254" y="4759"/>
                    <a:pt x="51406" y="9517"/>
                  </a:cubicBezTo>
                  <a:cubicBezTo>
                    <a:pt x="29511" y="13324"/>
                    <a:pt x="5712" y="19035"/>
                    <a:pt x="0" y="22842"/>
                  </a:cubicBezTo>
                  <a:lnTo>
                    <a:pt x="0" y="18083"/>
                  </a:lnTo>
                  <a:cubicBezTo>
                    <a:pt x="8568" y="13324"/>
                    <a:pt x="34271" y="9517"/>
                    <a:pt x="50454" y="6662"/>
                  </a:cubicBezTo>
                  <a:cubicBezTo>
                    <a:pt x="74254" y="1903"/>
                    <a:pt x="103765" y="0"/>
                    <a:pt x="136131" y="0"/>
                  </a:cubicBezTo>
                  <a:moveTo>
                    <a:pt x="136131" y="13324"/>
                  </a:moveTo>
                  <a:cubicBezTo>
                    <a:pt x="168498" y="13324"/>
                    <a:pt x="198961" y="15228"/>
                    <a:pt x="223712" y="19986"/>
                  </a:cubicBezTo>
                  <a:cubicBezTo>
                    <a:pt x="246560" y="24745"/>
                    <a:pt x="271310" y="30456"/>
                    <a:pt x="274167" y="34263"/>
                  </a:cubicBezTo>
                  <a:lnTo>
                    <a:pt x="274167" y="39021"/>
                  </a:lnTo>
                  <a:cubicBezTo>
                    <a:pt x="266551" y="34263"/>
                    <a:pt x="247511" y="28552"/>
                    <a:pt x="223712" y="23794"/>
                  </a:cubicBezTo>
                  <a:cubicBezTo>
                    <a:pt x="198961" y="19035"/>
                    <a:pt x="168498" y="17131"/>
                    <a:pt x="137083" y="18083"/>
                  </a:cubicBezTo>
                  <a:cubicBezTo>
                    <a:pt x="100908" y="18083"/>
                    <a:pt x="73302" y="19986"/>
                    <a:pt x="48550" y="23794"/>
                  </a:cubicBezTo>
                  <a:cubicBezTo>
                    <a:pt x="22847" y="28552"/>
                    <a:pt x="4760" y="35214"/>
                    <a:pt x="952" y="39021"/>
                  </a:cubicBezTo>
                  <a:lnTo>
                    <a:pt x="952" y="34263"/>
                  </a:lnTo>
                  <a:cubicBezTo>
                    <a:pt x="9520" y="29504"/>
                    <a:pt x="25703" y="24745"/>
                    <a:pt x="48550" y="19986"/>
                  </a:cubicBezTo>
                  <a:cubicBezTo>
                    <a:pt x="72350" y="14276"/>
                    <a:pt x="100908" y="13324"/>
                    <a:pt x="136131" y="1332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3" name="Freeform 36">
              <a:extLst>
                <a:ext uri="{FF2B5EF4-FFF2-40B4-BE49-F238E27FC236}">
                  <a16:creationId xmlns:a16="http://schemas.microsoft.com/office/drawing/2014/main" id="{BA8503E0-B931-BC4E-A80E-D58BA355C4C3}"/>
                </a:ext>
              </a:extLst>
            </p:cNvPr>
            <p:cNvSpPr/>
            <p:nvPr/>
          </p:nvSpPr>
          <p:spPr>
            <a:xfrm>
              <a:off x="4124448" y="5832962"/>
              <a:ext cx="276070" cy="39259"/>
            </a:xfrm>
            <a:custGeom>
              <a:avLst/>
              <a:gdLst>
                <a:gd name="connsiteX0" fmla="*/ 137083 w 276070"/>
                <a:gd name="connsiteY0" fmla="*/ 238 h 39259"/>
                <a:gd name="connsiteX1" fmla="*/ 138987 w 276070"/>
                <a:gd name="connsiteY1" fmla="*/ 238 h 39259"/>
                <a:gd name="connsiteX2" fmla="*/ 220856 w 276070"/>
                <a:gd name="connsiteY2" fmla="*/ 5948 h 39259"/>
                <a:gd name="connsiteX3" fmla="*/ 274166 w 276070"/>
                <a:gd name="connsiteY3" fmla="*/ 20224 h 39259"/>
                <a:gd name="connsiteX4" fmla="*/ 274166 w 276070"/>
                <a:gd name="connsiteY4" fmla="*/ 20224 h 39259"/>
                <a:gd name="connsiteX5" fmla="*/ 274166 w 276070"/>
                <a:gd name="connsiteY5" fmla="*/ 20224 h 39259"/>
                <a:gd name="connsiteX6" fmla="*/ 274166 w 276070"/>
                <a:gd name="connsiteY6" fmla="*/ 25935 h 39259"/>
                <a:gd name="connsiteX7" fmla="*/ 274166 w 276070"/>
                <a:gd name="connsiteY7" fmla="*/ 25935 h 39259"/>
                <a:gd name="connsiteX8" fmla="*/ 274166 w 276070"/>
                <a:gd name="connsiteY8" fmla="*/ 25935 h 39259"/>
                <a:gd name="connsiteX9" fmla="*/ 218952 w 276070"/>
                <a:gd name="connsiteY9" fmla="*/ 8804 h 39259"/>
                <a:gd name="connsiteX10" fmla="*/ 136131 w 276070"/>
                <a:gd name="connsiteY10" fmla="*/ 3093 h 39259"/>
                <a:gd name="connsiteX11" fmla="*/ 51406 w 276070"/>
                <a:gd name="connsiteY11" fmla="*/ 9755 h 39259"/>
                <a:gd name="connsiteX12" fmla="*/ 0 w 276070"/>
                <a:gd name="connsiteY12" fmla="*/ 23080 h 39259"/>
                <a:gd name="connsiteX13" fmla="*/ 0 w 276070"/>
                <a:gd name="connsiteY13" fmla="*/ 23080 h 39259"/>
                <a:gd name="connsiteX14" fmla="*/ 0 w 276070"/>
                <a:gd name="connsiteY14" fmla="*/ 23080 h 39259"/>
                <a:gd name="connsiteX15" fmla="*/ 0 w 276070"/>
                <a:gd name="connsiteY15" fmla="*/ 18321 h 39259"/>
                <a:gd name="connsiteX16" fmla="*/ 0 w 276070"/>
                <a:gd name="connsiteY16" fmla="*/ 18321 h 39259"/>
                <a:gd name="connsiteX17" fmla="*/ 0 w 276070"/>
                <a:gd name="connsiteY17" fmla="*/ 18321 h 39259"/>
                <a:gd name="connsiteX18" fmla="*/ 50454 w 276070"/>
                <a:gd name="connsiteY18" fmla="*/ 6900 h 39259"/>
                <a:gd name="connsiteX19" fmla="*/ 137083 w 276070"/>
                <a:gd name="connsiteY19" fmla="*/ 238 h 39259"/>
                <a:gd name="connsiteX20" fmla="*/ 137083 w 276070"/>
                <a:gd name="connsiteY20" fmla="*/ 238 h 39259"/>
                <a:gd name="connsiteX21" fmla="*/ 51406 w 276070"/>
                <a:gd name="connsiteY21" fmla="*/ 5948 h 39259"/>
                <a:gd name="connsiteX22" fmla="*/ 0 w 276070"/>
                <a:gd name="connsiteY22" fmla="*/ 18321 h 39259"/>
                <a:gd name="connsiteX23" fmla="*/ 0 w 276070"/>
                <a:gd name="connsiteY23" fmla="*/ 18321 h 39259"/>
                <a:gd name="connsiteX24" fmla="*/ 0 w 276070"/>
                <a:gd name="connsiteY24" fmla="*/ 23080 h 39259"/>
                <a:gd name="connsiteX25" fmla="*/ 0 w 276070"/>
                <a:gd name="connsiteY25" fmla="*/ 24032 h 39259"/>
                <a:gd name="connsiteX26" fmla="*/ 952 w 276070"/>
                <a:gd name="connsiteY26" fmla="*/ 24032 h 39259"/>
                <a:gd name="connsiteX27" fmla="*/ 52358 w 276070"/>
                <a:gd name="connsiteY27" fmla="*/ 10707 h 39259"/>
                <a:gd name="connsiteX28" fmla="*/ 137083 w 276070"/>
                <a:gd name="connsiteY28" fmla="*/ 4045 h 39259"/>
                <a:gd name="connsiteX29" fmla="*/ 219904 w 276070"/>
                <a:gd name="connsiteY29" fmla="*/ 9755 h 39259"/>
                <a:gd name="connsiteX30" fmla="*/ 274166 w 276070"/>
                <a:gd name="connsiteY30" fmla="*/ 26887 h 39259"/>
                <a:gd name="connsiteX31" fmla="*/ 275118 w 276070"/>
                <a:gd name="connsiteY31" fmla="*/ 27839 h 39259"/>
                <a:gd name="connsiteX32" fmla="*/ 275118 w 276070"/>
                <a:gd name="connsiteY32" fmla="*/ 21176 h 39259"/>
                <a:gd name="connsiteX33" fmla="*/ 275118 w 276070"/>
                <a:gd name="connsiteY33" fmla="*/ 21176 h 39259"/>
                <a:gd name="connsiteX34" fmla="*/ 275118 w 276070"/>
                <a:gd name="connsiteY34" fmla="*/ 21176 h 39259"/>
                <a:gd name="connsiteX35" fmla="*/ 221808 w 276070"/>
                <a:gd name="connsiteY35" fmla="*/ 6900 h 39259"/>
                <a:gd name="connsiteX36" fmla="*/ 138987 w 276070"/>
                <a:gd name="connsiteY36" fmla="*/ 1189 h 39259"/>
                <a:gd name="connsiteX37" fmla="*/ 137083 w 276070"/>
                <a:gd name="connsiteY37" fmla="*/ 238 h 39259"/>
                <a:gd name="connsiteX38" fmla="*/ 137083 w 276070"/>
                <a:gd name="connsiteY38" fmla="*/ 238 h 39259"/>
                <a:gd name="connsiteX39" fmla="*/ 137083 w 276070"/>
                <a:gd name="connsiteY39" fmla="*/ 13562 h 39259"/>
                <a:gd name="connsiteX40" fmla="*/ 137083 w 276070"/>
                <a:gd name="connsiteY40" fmla="*/ 13562 h 39259"/>
                <a:gd name="connsiteX41" fmla="*/ 138987 w 276070"/>
                <a:gd name="connsiteY41" fmla="*/ 13562 h 39259"/>
                <a:gd name="connsiteX42" fmla="*/ 224664 w 276070"/>
                <a:gd name="connsiteY42" fmla="*/ 20224 h 39259"/>
                <a:gd name="connsiteX43" fmla="*/ 275118 w 276070"/>
                <a:gd name="connsiteY43" fmla="*/ 34501 h 39259"/>
                <a:gd name="connsiteX44" fmla="*/ 275118 w 276070"/>
                <a:gd name="connsiteY44" fmla="*/ 34501 h 39259"/>
                <a:gd name="connsiteX45" fmla="*/ 275118 w 276070"/>
                <a:gd name="connsiteY45" fmla="*/ 34501 h 39259"/>
                <a:gd name="connsiteX46" fmla="*/ 275118 w 276070"/>
                <a:gd name="connsiteY46" fmla="*/ 39259 h 39259"/>
                <a:gd name="connsiteX47" fmla="*/ 275118 w 276070"/>
                <a:gd name="connsiteY47" fmla="*/ 39259 h 39259"/>
                <a:gd name="connsiteX48" fmla="*/ 275118 w 276070"/>
                <a:gd name="connsiteY48" fmla="*/ 39259 h 39259"/>
                <a:gd name="connsiteX49" fmla="*/ 224664 w 276070"/>
                <a:gd name="connsiteY49" fmla="*/ 24032 h 39259"/>
                <a:gd name="connsiteX50" fmla="*/ 139939 w 276070"/>
                <a:gd name="connsiteY50" fmla="*/ 18321 h 39259"/>
                <a:gd name="connsiteX51" fmla="*/ 137083 w 276070"/>
                <a:gd name="connsiteY51" fmla="*/ 18321 h 39259"/>
                <a:gd name="connsiteX52" fmla="*/ 134227 w 276070"/>
                <a:gd name="connsiteY52" fmla="*/ 18321 h 39259"/>
                <a:gd name="connsiteX53" fmla="*/ 49502 w 276070"/>
                <a:gd name="connsiteY53" fmla="*/ 24032 h 39259"/>
                <a:gd name="connsiteX54" fmla="*/ 952 w 276070"/>
                <a:gd name="connsiteY54" fmla="*/ 39259 h 39259"/>
                <a:gd name="connsiteX55" fmla="*/ 952 w 276070"/>
                <a:gd name="connsiteY55" fmla="*/ 39259 h 39259"/>
                <a:gd name="connsiteX56" fmla="*/ 952 w 276070"/>
                <a:gd name="connsiteY56" fmla="*/ 39259 h 39259"/>
                <a:gd name="connsiteX57" fmla="*/ 952 w 276070"/>
                <a:gd name="connsiteY57" fmla="*/ 34501 h 39259"/>
                <a:gd name="connsiteX58" fmla="*/ 952 w 276070"/>
                <a:gd name="connsiteY58" fmla="*/ 34501 h 39259"/>
                <a:gd name="connsiteX59" fmla="*/ 952 w 276070"/>
                <a:gd name="connsiteY59" fmla="*/ 34501 h 39259"/>
                <a:gd name="connsiteX60" fmla="*/ 48550 w 276070"/>
                <a:gd name="connsiteY60" fmla="*/ 20224 h 39259"/>
                <a:gd name="connsiteX61" fmla="*/ 137083 w 276070"/>
                <a:gd name="connsiteY61" fmla="*/ 13562 h 39259"/>
                <a:gd name="connsiteX62" fmla="*/ 137083 w 276070"/>
                <a:gd name="connsiteY62" fmla="*/ 13562 h 39259"/>
                <a:gd name="connsiteX63" fmla="*/ 137083 w 276070"/>
                <a:gd name="connsiteY63" fmla="*/ 13562 h 39259"/>
                <a:gd name="connsiteX64" fmla="*/ 48550 w 276070"/>
                <a:gd name="connsiteY64" fmla="*/ 19273 h 39259"/>
                <a:gd name="connsiteX65" fmla="*/ 952 w 276070"/>
                <a:gd name="connsiteY65" fmla="*/ 33549 h 39259"/>
                <a:gd name="connsiteX66" fmla="*/ 952 w 276070"/>
                <a:gd name="connsiteY66" fmla="*/ 33549 h 39259"/>
                <a:gd name="connsiteX67" fmla="*/ 952 w 276070"/>
                <a:gd name="connsiteY67" fmla="*/ 38308 h 39259"/>
                <a:gd name="connsiteX68" fmla="*/ 952 w 276070"/>
                <a:gd name="connsiteY68" fmla="*/ 39259 h 39259"/>
                <a:gd name="connsiteX69" fmla="*/ 1904 w 276070"/>
                <a:gd name="connsiteY69" fmla="*/ 39259 h 39259"/>
                <a:gd name="connsiteX70" fmla="*/ 49502 w 276070"/>
                <a:gd name="connsiteY70" fmla="*/ 24032 h 39259"/>
                <a:gd name="connsiteX71" fmla="*/ 134227 w 276070"/>
                <a:gd name="connsiteY71" fmla="*/ 18321 h 39259"/>
                <a:gd name="connsiteX72" fmla="*/ 137083 w 276070"/>
                <a:gd name="connsiteY72" fmla="*/ 18321 h 39259"/>
                <a:gd name="connsiteX73" fmla="*/ 139939 w 276070"/>
                <a:gd name="connsiteY73" fmla="*/ 18321 h 39259"/>
                <a:gd name="connsiteX74" fmla="*/ 224664 w 276070"/>
                <a:gd name="connsiteY74" fmla="*/ 24032 h 39259"/>
                <a:gd name="connsiteX75" fmla="*/ 275118 w 276070"/>
                <a:gd name="connsiteY75" fmla="*/ 39259 h 39259"/>
                <a:gd name="connsiteX76" fmla="*/ 276070 w 276070"/>
                <a:gd name="connsiteY76" fmla="*/ 39259 h 39259"/>
                <a:gd name="connsiteX77" fmla="*/ 276070 w 276070"/>
                <a:gd name="connsiteY77" fmla="*/ 34501 h 39259"/>
                <a:gd name="connsiteX78" fmla="*/ 276070 w 276070"/>
                <a:gd name="connsiteY78" fmla="*/ 34501 h 39259"/>
                <a:gd name="connsiteX79" fmla="*/ 276070 w 276070"/>
                <a:gd name="connsiteY79" fmla="*/ 34501 h 39259"/>
                <a:gd name="connsiteX80" fmla="*/ 225616 w 276070"/>
                <a:gd name="connsiteY80" fmla="*/ 20224 h 39259"/>
                <a:gd name="connsiteX81" fmla="*/ 139939 w 276070"/>
                <a:gd name="connsiteY81" fmla="*/ 13562 h 39259"/>
                <a:gd name="connsiteX82" fmla="*/ 137083 w 276070"/>
                <a:gd name="connsiteY82" fmla="*/ 13562 h 39259"/>
                <a:gd name="connsiteX83" fmla="*/ 137083 w 276070"/>
                <a:gd name="connsiteY83" fmla="*/ 13562 h 3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76070" h="39259">
                  <a:moveTo>
                    <a:pt x="137083" y="238"/>
                  </a:moveTo>
                  <a:lnTo>
                    <a:pt x="138987" y="238"/>
                  </a:lnTo>
                  <a:cubicBezTo>
                    <a:pt x="168498" y="238"/>
                    <a:pt x="198009" y="2141"/>
                    <a:pt x="220856" y="5948"/>
                  </a:cubicBezTo>
                  <a:cubicBezTo>
                    <a:pt x="238943" y="9755"/>
                    <a:pt x="267502" y="15466"/>
                    <a:pt x="274166" y="20224"/>
                  </a:cubicBezTo>
                  <a:lnTo>
                    <a:pt x="274166" y="20224"/>
                  </a:lnTo>
                  <a:lnTo>
                    <a:pt x="274166" y="20224"/>
                  </a:lnTo>
                  <a:lnTo>
                    <a:pt x="274166" y="25935"/>
                  </a:lnTo>
                  <a:lnTo>
                    <a:pt x="274166" y="25935"/>
                  </a:lnTo>
                  <a:lnTo>
                    <a:pt x="274166" y="25935"/>
                  </a:lnTo>
                  <a:cubicBezTo>
                    <a:pt x="267502" y="19273"/>
                    <a:pt x="238943" y="12611"/>
                    <a:pt x="218952" y="8804"/>
                  </a:cubicBezTo>
                  <a:cubicBezTo>
                    <a:pt x="195153" y="4997"/>
                    <a:pt x="166594" y="3093"/>
                    <a:pt x="136131" y="3093"/>
                  </a:cubicBezTo>
                  <a:cubicBezTo>
                    <a:pt x="103764" y="3093"/>
                    <a:pt x="74253" y="4997"/>
                    <a:pt x="51406" y="9755"/>
                  </a:cubicBezTo>
                  <a:cubicBezTo>
                    <a:pt x="29511" y="14514"/>
                    <a:pt x="5712" y="19273"/>
                    <a:pt x="0" y="23080"/>
                  </a:cubicBezTo>
                  <a:lnTo>
                    <a:pt x="0" y="23080"/>
                  </a:lnTo>
                  <a:lnTo>
                    <a:pt x="0" y="23080"/>
                  </a:lnTo>
                  <a:lnTo>
                    <a:pt x="0" y="18321"/>
                  </a:lnTo>
                  <a:lnTo>
                    <a:pt x="0" y="18321"/>
                  </a:lnTo>
                  <a:lnTo>
                    <a:pt x="0" y="18321"/>
                  </a:lnTo>
                  <a:cubicBezTo>
                    <a:pt x="8568" y="13562"/>
                    <a:pt x="34271" y="9755"/>
                    <a:pt x="50454" y="6900"/>
                  </a:cubicBezTo>
                  <a:cubicBezTo>
                    <a:pt x="75205" y="2141"/>
                    <a:pt x="104716" y="238"/>
                    <a:pt x="137083" y="238"/>
                  </a:cubicBezTo>
                  <a:lnTo>
                    <a:pt x="137083" y="238"/>
                  </a:lnTo>
                  <a:cubicBezTo>
                    <a:pt x="104716" y="-714"/>
                    <a:pt x="75205" y="1189"/>
                    <a:pt x="51406" y="5948"/>
                  </a:cubicBezTo>
                  <a:cubicBezTo>
                    <a:pt x="34271" y="9755"/>
                    <a:pt x="8568" y="13562"/>
                    <a:pt x="0" y="18321"/>
                  </a:cubicBezTo>
                  <a:lnTo>
                    <a:pt x="0" y="18321"/>
                  </a:lnTo>
                  <a:lnTo>
                    <a:pt x="0" y="23080"/>
                  </a:lnTo>
                  <a:lnTo>
                    <a:pt x="0" y="24032"/>
                  </a:lnTo>
                  <a:lnTo>
                    <a:pt x="952" y="24032"/>
                  </a:lnTo>
                  <a:cubicBezTo>
                    <a:pt x="6664" y="20224"/>
                    <a:pt x="30463" y="15466"/>
                    <a:pt x="52358" y="10707"/>
                  </a:cubicBezTo>
                  <a:cubicBezTo>
                    <a:pt x="75205" y="5948"/>
                    <a:pt x="104716" y="4045"/>
                    <a:pt x="137083" y="4045"/>
                  </a:cubicBezTo>
                  <a:cubicBezTo>
                    <a:pt x="167546" y="4045"/>
                    <a:pt x="197057" y="5948"/>
                    <a:pt x="219904" y="9755"/>
                  </a:cubicBezTo>
                  <a:cubicBezTo>
                    <a:pt x="239895" y="13562"/>
                    <a:pt x="268454" y="20224"/>
                    <a:pt x="274166" y="26887"/>
                  </a:cubicBezTo>
                  <a:lnTo>
                    <a:pt x="275118" y="27839"/>
                  </a:lnTo>
                  <a:lnTo>
                    <a:pt x="275118" y="21176"/>
                  </a:lnTo>
                  <a:lnTo>
                    <a:pt x="275118" y="21176"/>
                  </a:lnTo>
                  <a:lnTo>
                    <a:pt x="275118" y="21176"/>
                  </a:lnTo>
                  <a:cubicBezTo>
                    <a:pt x="268454" y="15466"/>
                    <a:pt x="239895" y="9755"/>
                    <a:pt x="221808" y="6900"/>
                  </a:cubicBezTo>
                  <a:cubicBezTo>
                    <a:pt x="198961" y="3093"/>
                    <a:pt x="169450" y="1189"/>
                    <a:pt x="138987" y="1189"/>
                  </a:cubicBezTo>
                  <a:lnTo>
                    <a:pt x="137083" y="238"/>
                  </a:lnTo>
                  <a:lnTo>
                    <a:pt x="137083" y="238"/>
                  </a:lnTo>
                  <a:close/>
                  <a:moveTo>
                    <a:pt x="137083" y="13562"/>
                  </a:moveTo>
                  <a:lnTo>
                    <a:pt x="137083" y="13562"/>
                  </a:lnTo>
                  <a:lnTo>
                    <a:pt x="138987" y="13562"/>
                  </a:lnTo>
                  <a:cubicBezTo>
                    <a:pt x="170402" y="13562"/>
                    <a:pt x="199913" y="15466"/>
                    <a:pt x="224664" y="20224"/>
                  </a:cubicBezTo>
                  <a:cubicBezTo>
                    <a:pt x="247511" y="24983"/>
                    <a:pt x="272262" y="31645"/>
                    <a:pt x="275118" y="34501"/>
                  </a:cubicBezTo>
                  <a:lnTo>
                    <a:pt x="275118" y="34501"/>
                  </a:lnTo>
                  <a:lnTo>
                    <a:pt x="275118" y="34501"/>
                  </a:lnTo>
                  <a:lnTo>
                    <a:pt x="275118" y="39259"/>
                  </a:lnTo>
                  <a:lnTo>
                    <a:pt x="275118" y="39259"/>
                  </a:lnTo>
                  <a:lnTo>
                    <a:pt x="275118" y="39259"/>
                  </a:lnTo>
                  <a:cubicBezTo>
                    <a:pt x="267502" y="34501"/>
                    <a:pt x="248463" y="28790"/>
                    <a:pt x="224664" y="24032"/>
                  </a:cubicBezTo>
                  <a:cubicBezTo>
                    <a:pt x="200865" y="19273"/>
                    <a:pt x="171354" y="18321"/>
                    <a:pt x="139939" y="18321"/>
                  </a:cubicBezTo>
                  <a:lnTo>
                    <a:pt x="137083" y="18321"/>
                  </a:lnTo>
                  <a:lnTo>
                    <a:pt x="134227" y="18321"/>
                  </a:lnTo>
                  <a:cubicBezTo>
                    <a:pt x="99956" y="18321"/>
                    <a:pt x="72349" y="20224"/>
                    <a:pt x="49502" y="24032"/>
                  </a:cubicBezTo>
                  <a:cubicBezTo>
                    <a:pt x="23799" y="28790"/>
                    <a:pt x="5712" y="35452"/>
                    <a:pt x="952" y="39259"/>
                  </a:cubicBezTo>
                  <a:lnTo>
                    <a:pt x="952" y="39259"/>
                  </a:lnTo>
                  <a:lnTo>
                    <a:pt x="952" y="39259"/>
                  </a:lnTo>
                  <a:lnTo>
                    <a:pt x="952" y="34501"/>
                  </a:lnTo>
                  <a:lnTo>
                    <a:pt x="952" y="34501"/>
                  </a:lnTo>
                  <a:lnTo>
                    <a:pt x="952" y="34501"/>
                  </a:lnTo>
                  <a:cubicBezTo>
                    <a:pt x="9520" y="29742"/>
                    <a:pt x="25703" y="24983"/>
                    <a:pt x="48550" y="20224"/>
                  </a:cubicBezTo>
                  <a:cubicBezTo>
                    <a:pt x="73301" y="15466"/>
                    <a:pt x="101860" y="13562"/>
                    <a:pt x="137083" y="13562"/>
                  </a:cubicBezTo>
                  <a:lnTo>
                    <a:pt x="137083" y="13562"/>
                  </a:lnTo>
                  <a:lnTo>
                    <a:pt x="137083" y="13562"/>
                  </a:lnTo>
                  <a:cubicBezTo>
                    <a:pt x="101860" y="13562"/>
                    <a:pt x="73301" y="14514"/>
                    <a:pt x="48550" y="19273"/>
                  </a:cubicBezTo>
                  <a:cubicBezTo>
                    <a:pt x="25703" y="23080"/>
                    <a:pt x="9520" y="28790"/>
                    <a:pt x="952" y="33549"/>
                  </a:cubicBezTo>
                  <a:lnTo>
                    <a:pt x="952" y="33549"/>
                  </a:lnTo>
                  <a:lnTo>
                    <a:pt x="952" y="38308"/>
                  </a:lnTo>
                  <a:lnTo>
                    <a:pt x="952" y="39259"/>
                  </a:lnTo>
                  <a:lnTo>
                    <a:pt x="1904" y="39259"/>
                  </a:lnTo>
                  <a:cubicBezTo>
                    <a:pt x="5712" y="36404"/>
                    <a:pt x="24751" y="28790"/>
                    <a:pt x="49502" y="24032"/>
                  </a:cubicBezTo>
                  <a:cubicBezTo>
                    <a:pt x="73301" y="20224"/>
                    <a:pt x="99956" y="18321"/>
                    <a:pt x="134227" y="18321"/>
                  </a:cubicBezTo>
                  <a:lnTo>
                    <a:pt x="137083" y="18321"/>
                  </a:lnTo>
                  <a:lnTo>
                    <a:pt x="139939" y="18321"/>
                  </a:lnTo>
                  <a:cubicBezTo>
                    <a:pt x="171354" y="18321"/>
                    <a:pt x="200865" y="20224"/>
                    <a:pt x="224664" y="24032"/>
                  </a:cubicBezTo>
                  <a:cubicBezTo>
                    <a:pt x="248463" y="28790"/>
                    <a:pt x="267502" y="34501"/>
                    <a:pt x="275118" y="39259"/>
                  </a:cubicBezTo>
                  <a:lnTo>
                    <a:pt x="276070" y="39259"/>
                  </a:lnTo>
                  <a:lnTo>
                    <a:pt x="276070" y="34501"/>
                  </a:lnTo>
                  <a:lnTo>
                    <a:pt x="276070" y="34501"/>
                  </a:lnTo>
                  <a:lnTo>
                    <a:pt x="276070" y="34501"/>
                  </a:lnTo>
                  <a:cubicBezTo>
                    <a:pt x="272262" y="30694"/>
                    <a:pt x="248463" y="24032"/>
                    <a:pt x="225616" y="20224"/>
                  </a:cubicBezTo>
                  <a:cubicBezTo>
                    <a:pt x="201817" y="15466"/>
                    <a:pt x="171354" y="13562"/>
                    <a:pt x="139939" y="13562"/>
                  </a:cubicBezTo>
                  <a:lnTo>
                    <a:pt x="137083" y="13562"/>
                  </a:lnTo>
                  <a:lnTo>
                    <a:pt x="137083" y="135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4" name="Freeform 37">
              <a:extLst>
                <a:ext uri="{FF2B5EF4-FFF2-40B4-BE49-F238E27FC236}">
                  <a16:creationId xmlns:a16="http://schemas.microsoft.com/office/drawing/2014/main" id="{276DB425-2A55-F099-04D0-299548620684}"/>
                </a:ext>
              </a:extLst>
            </p:cNvPr>
            <p:cNvSpPr/>
            <p:nvPr/>
          </p:nvSpPr>
          <p:spPr>
            <a:xfrm>
              <a:off x="4141584" y="5771336"/>
              <a:ext cx="241799" cy="29503"/>
            </a:xfrm>
            <a:custGeom>
              <a:avLst/>
              <a:gdLst>
                <a:gd name="connsiteX0" fmla="*/ 119948 w 241799"/>
                <a:gd name="connsiteY0" fmla="*/ 0 h 29503"/>
                <a:gd name="connsiteX1" fmla="*/ 234184 w 241799"/>
                <a:gd name="connsiteY1" fmla="*/ 17131 h 29503"/>
                <a:gd name="connsiteX2" fmla="*/ 241799 w 241799"/>
                <a:gd name="connsiteY2" fmla="*/ 29504 h 29503"/>
                <a:gd name="connsiteX3" fmla="*/ 119948 w 241799"/>
                <a:gd name="connsiteY3" fmla="*/ 11421 h 29503"/>
                <a:gd name="connsiteX4" fmla="*/ 0 w 241799"/>
                <a:gd name="connsiteY4" fmla="*/ 29504 h 29503"/>
                <a:gd name="connsiteX5" fmla="*/ 8568 w 241799"/>
                <a:gd name="connsiteY5" fmla="*/ 15228 h 29503"/>
                <a:gd name="connsiteX6" fmla="*/ 119948 w 241799"/>
                <a:gd name="connsiteY6" fmla="*/ 0 h 29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3">
                  <a:moveTo>
                    <a:pt x="119948" y="0"/>
                  </a:moveTo>
                  <a:cubicBezTo>
                    <a:pt x="170402" y="0"/>
                    <a:pt x="214192" y="6662"/>
                    <a:pt x="234184" y="17131"/>
                  </a:cubicBezTo>
                  <a:lnTo>
                    <a:pt x="241799" y="29504"/>
                  </a:lnTo>
                  <a:cubicBezTo>
                    <a:pt x="224664" y="19986"/>
                    <a:pt x="177066" y="10469"/>
                    <a:pt x="119948" y="11421"/>
                  </a:cubicBezTo>
                  <a:cubicBezTo>
                    <a:pt x="73302" y="11421"/>
                    <a:pt x="24751" y="16180"/>
                    <a:pt x="0" y="29504"/>
                  </a:cubicBezTo>
                  <a:lnTo>
                    <a:pt x="8568" y="15228"/>
                  </a:lnTo>
                  <a:cubicBezTo>
                    <a:pt x="28559" y="5710"/>
                    <a:pt x="77109" y="0"/>
                    <a:pt x="11994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5" name="Freeform 38">
              <a:extLst>
                <a:ext uri="{FF2B5EF4-FFF2-40B4-BE49-F238E27FC236}">
                  <a16:creationId xmlns:a16="http://schemas.microsoft.com/office/drawing/2014/main" id="{D98EC218-ECE7-F89F-CFD3-DA87EA350F15}"/>
                </a:ext>
              </a:extLst>
            </p:cNvPr>
            <p:cNvSpPr/>
            <p:nvPr/>
          </p:nvSpPr>
          <p:spPr>
            <a:xfrm>
              <a:off x="4140632" y="5772185"/>
              <a:ext cx="242751" cy="31510"/>
            </a:xfrm>
            <a:custGeom>
              <a:avLst/>
              <a:gdLst>
                <a:gd name="connsiteX0" fmla="*/ 120900 w 242751"/>
                <a:gd name="connsiteY0" fmla="*/ 103 h 31510"/>
                <a:gd name="connsiteX1" fmla="*/ 123756 w 242751"/>
                <a:gd name="connsiteY1" fmla="*/ 103 h 31510"/>
                <a:gd name="connsiteX2" fmla="*/ 235136 w 242751"/>
                <a:gd name="connsiteY2" fmla="*/ 17234 h 31510"/>
                <a:gd name="connsiteX3" fmla="*/ 242751 w 242751"/>
                <a:gd name="connsiteY3" fmla="*/ 29607 h 31510"/>
                <a:gd name="connsiteX4" fmla="*/ 242751 w 242751"/>
                <a:gd name="connsiteY4" fmla="*/ 29607 h 31510"/>
                <a:gd name="connsiteX5" fmla="*/ 242751 w 242751"/>
                <a:gd name="connsiteY5" fmla="*/ 29607 h 31510"/>
                <a:gd name="connsiteX6" fmla="*/ 132323 w 242751"/>
                <a:gd name="connsiteY6" fmla="*/ 11524 h 31510"/>
                <a:gd name="connsiteX7" fmla="*/ 120900 w 242751"/>
                <a:gd name="connsiteY7" fmla="*/ 11524 h 31510"/>
                <a:gd name="connsiteX8" fmla="*/ 0 w 242751"/>
                <a:gd name="connsiteY8" fmla="*/ 29607 h 31510"/>
                <a:gd name="connsiteX9" fmla="*/ 0 w 242751"/>
                <a:gd name="connsiteY9" fmla="*/ 29607 h 31510"/>
                <a:gd name="connsiteX10" fmla="*/ 0 w 242751"/>
                <a:gd name="connsiteY10" fmla="*/ 29607 h 31510"/>
                <a:gd name="connsiteX11" fmla="*/ 8568 w 242751"/>
                <a:gd name="connsiteY11" fmla="*/ 15331 h 31510"/>
                <a:gd name="connsiteX12" fmla="*/ 120900 w 242751"/>
                <a:gd name="connsiteY12" fmla="*/ 103 h 31510"/>
                <a:gd name="connsiteX13" fmla="*/ 120900 w 242751"/>
                <a:gd name="connsiteY13" fmla="*/ 103 h 31510"/>
                <a:gd name="connsiteX14" fmla="*/ 9520 w 242751"/>
                <a:gd name="connsiteY14" fmla="*/ 15331 h 31510"/>
                <a:gd name="connsiteX15" fmla="*/ 952 w 242751"/>
                <a:gd name="connsiteY15" fmla="*/ 30559 h 31510"/>
                <a:gd name="connsiteX16" fmla="*/ 0 w 242751"/>
                <a:gd name="connsiteY16" fmla="*/ 31510 h 31510"/>
                <a:gd name="connsiteX17" fmla="*/ 952 w 242751"/>
                <a:gd name="connsiteY17" fmla="*/ 30559 h 31510"/>
                <a:gd name="connsiteX18" fmla="*/ 120900 w 242751"/>
                <a:gd name="connsiteY18" fmla="*/ 12476 h 31510"/>
                <a:gd name="connsiteX19" fmla="*/ 132323 w 242751"/>
                <a:gd name="connsiteY19" fmla="*/ 12476 h 31510"/>
                <a:gd name="connsiteX20" fmla="*/ 241799 w 242751"/>
                <a:gd name="connsiteY20" fmla="*/ 30559 h 31510"/>
                <a:gd name="connsiteX21" fmla="*/ 242751 w 242751"/>
                <a:gd name="connsiteY21" fmla="*/ 31510 h 31510"/>
                <a:gd name="connsiteX22" fmla="*/ 235136 w 242751"/>
                <a:gd name="connsiteY22" fmla="*/ 18186 h 31510"/>
                <a:gd name="connsiteX23" fmla="*/ 122804 w 242751"/>
                <a:gd name="connsiteY23" fmla="*/ 1054 h 31510"/>
                <a:gd name="connsiteX24" fmla="*/ 120900 w 242751"/>
                <a:gd name="connsiteY24" fmla="*/ 103 h 31510"/>
                <a:gd name="connsiteX25" fmla="*/ 120900 w 242751"/>
                <a:gd name="connsiteY25" fmla="*/ 103 h 3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2751" h="31510">
                  <a:moveTo>
                    <a:pt x="120900" y="103"/>
                  </a:moveTo>
                  <a:lnTo>
                    <a:pt x="123756" y="103"/>
                  </a:lnTo>
                  <a:cubicBezTo>
                    <a:pt x="173258" y="103"/>
                    <a:pt x="216096" y="7717"/>
                    <a:pt x="235136" y="17234"/>
                  </a:cubicBezTo>
                  <a:lnTo>
                    <a:pt x="242751" y="29607"/>
                  </a:lnTo>
                  <a:lnTo>
                    <a:pt x="242751" y="29607"/>
                  </a:lnTo>
                  <a:lnTo>
                    <a:pt x="242751" y="29607"/>
                  </a:lnTo>
                  <a:cubicBezTo>
                    <a:pt x="226568" y="21041"/>
                    <a:pt x="183730" y="11524"/>
                    <a:pt x="132323" y="11524"/>
                  </a:cubicBezTo>
                  <a:lnTo>
                    <a:pt x="120900" y="11524"/>
                  </a:lnTo>
                  <a:cubicBezTo>
                    <a:pt x="74254" y="11524"/>
                    <a:pt x="25703" y="16282"/>
                    <a:pt x="0" y="29607"/>
                  </a:cubicBezTo>
                  <a:lnTo>
                    <a:pt x="0" y="29607"/>
                  </a:lnTo>
                  <a:lnTo>
                    <a:pt x="0" y="29607"/>
                  </a:lnTo>
                  <a:lnTo>
                    <a:pt x="8568" y="15331"/>
                  </a:lnTo>
                  <a:cubicBezTo>
                    <a:pt x="29511" y="4861"/>
                    <a:pt x="78061" y="103"/>
                    <a:pt x="120900" y="103"/>
                  </a:cubicBezTo>
                  <a:lnTo>
                    <a:pt x="120900" y="103"/>
                  </a:lnTo>
                  <a:cubicBezTo>
                    <a:pt x="77109" y="-849"/>
                    <a:pt x="29511" y="4861"/>
                    <a:pt x="9520" y="15331"/>
                  </a:cubicBezTo>
                  <a:lnTo>
                    <a:pt x="952" y="30559"/>
                  </a:lnTo>
                  <a:lnTo>
                    <a:pt x="0" y="31510"/>
                  </a:lnTo>
                  <a:lnTo>
                    <a:pt x="952" y="30559"/>
                  </a:lnTo>
                  <a:cubicBezTo>
                    <a:pt x="25703" y="17234"/>
                    <a:pt x="75205" y="12476"/>
                    <a:pt x="120900" y="12476"/>
                  </a:cubicBezTo>
                  <a:lnTo>
                    <a:pt x="132323" y="12476"/>
                  </a:lnTo>
                  <a:cubicBezTo>
                    <a:pt x="183730" y="12476"/>
                    <a:pt x="226568" y="21993"/>
                    <a:pt x="241799" y="30559"/>
                  </a:cubicBezTo>
                  <a:lnTo>
                    <a:pt x="242751" y="31510"/>
                  </a:lnTo>
                  <a:lnTo>
                    <a:pt x="235136" y="18186"/>
                  </a:lnTo>
                  <a:cubicBezTo>
                    <a:pt x="215144" y="7717"/>
                    <a:pt x="172306" y="1054"/>
                    <a:pt x="122804" y="1054"/>
                  </a:cubicBezTo>
                  <a:lnTo>
                    <a:pt x="120900" y="103"/>
                  </a:lnTo>
                  <a:lnTo>
                    <a:pt x="120900" y="10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6" name="Freeform 39">
              <a:extLst>
                <a:ext uri="{FF2B5EF4-FFF2-40B4-BE49-F238E27FC236}">
                  <a16:creationId xmlns:a16="http://schemas.microsoft.com/office/drawing/2014/main" id="{740B24C5-0E63-1036-DBE8-EEF49CCFBC47}"/>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7" name="Freeform 40">
              <a:extLst>
                <a:ext uri="{FF2B5EF4-FFF2-40B4-BE49-F238E27FC236}">
                  <a16:creationId xmlns:a16="http://schemas.microsoft.com/office/drawing/2014/main" id="{84604F53-ABE7-8886-DD89-25B91F6926DD}"/>
                </a:ext>
              </a:extLst>
            </p:cNvPr>
            <p:cNvSpPr/>
            <p:nvPr/>
          </p:nvSpPr>
          <p:spPr>
            <a:xfrm>
              <a:off x="4139680" y="5771093"/>
              <a:ext cx="247511" cy="32601"/>
            </a:xfrm>
            <a:custGeom>
              <a:avLst/>
              <a:gdLst>
                <a:gd name="connsiteX0" fmla="*/ 122804 w 247511"/>
                <a:gd name="connsiteY0" fmla="*/ 243 h 32601"/>
                <a:gd name="connsiteX1" fmla="*/ 123756 w 247511"/>
                <a:gd name="connsiteY1" fmla="*/ 243 h 32601"/>
                <a:gd name="connsiteX2" fmla="*/ 198009 w 247511"/>
                <a:gd name="connsiteY2" fmla="*/ 5953 h 32601"/>
                <a:gd name="connsiteX3" fmla="*/ 237040 w 247511"/>
                <a:gd name="connsiteY3" fmla="*/ 18326 h 32601"/>
                <a:gd name="connsiteX4" fmla="*/ 239896 w 247511"/>
                <a:gd name="connsiteY4" fmla="*/ 23084 h 32601"/>
                <a:gd name="connsiteX5" fmla="*/ 239896 w 247511"/>
                <a:gd name="connsiteY5" fmla="*/ 23084 h 32601"/>
                <a:gd name="connsiteX6" fmla="*/ 239896 w 247511"/>
                <a:gd name="connsiteY6" fmla="*/ 23084 h 32601"/>
                <a:gd name="connsiteX7" fmla="*/ 196105 w 247511"/>
                <a:gd name="connsiteY7" fmla="*/ 7856 h 32601"/>
                <a:gd name="connsiteX8" fmla="*/ 121852 w 247511"/>
                <a:gd name="connsiteY8" fmla="*/ 2146 h 32601"/>
                <a:gd name="connsiteX9" fmla="*/ 45695 w 247511"/>
                <a:gd name="connsiteY9" fmla="*/ 7856 h 32601"/>
                <a:gd name="connsiteX10" fmla="*/ 7616 w 247511"/>
                <a:gd name="connsiteY10" fmla="*/ 19277 h 32601"/>
                <a:gd name="connsiteX11" fmla="*/ 7616 w 247511"/>
                <a:gd name="connsiteY11" fmla="*/ 19277 h 32601"/>
                <a:gd name="connsiteX12" fmla="*/ 7616 w 247511"/>
                <a:gd name="connsiteY12" fmla="*/ 19277 h 32601"/>
                <a:gd name="connsiteX13" fmla="*/ 10472 w 247511"/>
                <a:gd name="connsiteY13" fmla="*/ 15470 h 32601"/>
                <a:gd name="connsiteX14" fmla="*/ 44743 w 247511"/>
                <a:gd name="connsiteY14" fmla="*/ 5001 h 32601"/>
                <a:gd name="connsiteX15" fmla="*/ 122804 w 247511"/>
                <a:gd name="connsiteY15" fmla="*/ 243 h 32601"/>
                <a:gd name="connsiteX16" fmla="*/ 122804 w 247511"/>
                <a:gd name="connsiteY16" fmla="*/ 243 h 32601"/>
                <a:gd name="connsiteX17" fmla="*/ 46647 w 247511"/>
                <a:gd name="connsiteY17" fmla="*/ 5001 h 32601"/>
                <a:gd name="connsiteX18" fmla="*/ 12376 w 247511"/>
                <a:gd name="connsiteY18" fmla="*/ 15470 h 32601"/>
                <a:gd name="connsiteX19" fmla="*/ 9520 w 247511"/>
                <a:gd name="connsiteY19" fmla="*/ 20229 h 32601"/>
                <a:gd name="connsiteX20" fmla="*/ 9520 w 247511"/>
                <a:gd name="connsiteY20" fmla="*/ 20229 h 32601"/>
                <a:gd name="connsiteX21" fmla="*/ 47598 w 247511"/>
                <a:gd name="connsiteY21" fmla="*/ 8808 h 32601"/>
                <a:gd name="connsiteX22" fmla="*/ 123756 w 247511"/>
                <a:gd name="connsiteY22" fmla="*/ 3098 h 32601"/>
                <a:gd name="connsiteX23" fmla="*/ 198009 w 247511"/>
                <a:gd name="connsiteY23" fmla="*/ 8808 h 32601"/>
                <a:gd name="connsiteX24" fmla="*/ 241800 w 247511"/>
                <a:gd name="connsiteY24" fmla="*/ 24036 h 32601"/>
                <a:gd name="connsiteX25" fmla="*/ 242751 w 247511"/>
                <a:gd name="connsiteY25" fmla="*/ 24036 h 32601"/>
                <a:gd name="connsiteX26" fmla="*/ 239896 w 247511"/>
                <a:gd name="connsiteY26" fmla="*/ 19277 h 32601"/>
                <a:gd name="connsiteX27" fmla="*/ 200865 w 247511"/>
                <a:gd name="connsiteY27" fmla="*/ 5953 h 32601"/>
                <a:gd name="connsiteX28" fmla="*/ 126612 w 247511"/>
                <a:gd name="connsiteY28" fmla="*/ 243 h 32601"/>
                <a:gd name="connsiteX29" fmla="*/ 122804 w 247511"/>
                <a:gd name="connsiteY29" fmla="*/ 243 h 32601"/>
                <a:gd name="connsiteX30" fmla="*/ 122804 w 247511"/>
                <a:gd name="connsiteY30" fmla="*/ 243 h 32601"/>
                <a:gd name="connsiteX31" fmla="*/ 122804 w 247511"/>
                <a:gd name="connsiteY31" fmla="*/ 10712 h 32601"/>
                <a:gd name="connsiteX32" fmla="*/ 122804 w 247511"/>
                <a:gd name="connsiteY32" fmla="*/ 10712 h 32601"/>
                <a:gd name="connsiteX33" fmla="*/ 124708 w 247511"/>
                <a:gd name="connsiteY33" fmla="*/ 10712 h 32601"/>
                <a:gd name="connsiteX34" fmla="*/ 200865 w 247511"/>
                <a:gd name="connsiteY34" fmla="*/ 16422 h 32601"/>
                <a:gd name="connsiteX35" fmla="*/ 243703 w 247511"/>
                <a:gd name="connsiteY35" fmla="*/ 28795 h 32601"/>
                <a:gd name="connsiteX36" fmla="*/ 245608 w 247511"/>
                <a:gd name="connsiteY36" fmla="*/ 32602 h 32601"/>
                <a:gd name="connsiteX37" fmla="*/ 245608 w 247511"/>
                <a:gd name="connsiteY37" fmla="*/ 32602 h 32601"/>
                <a:gd name="connsiteX38" fmla="*/ 245608 w 247511"/>
                <a:gd name="connsiteY38" fmla="*/ 32602 h 32601"/>
                <a:gd name="connsiteX39" fmla="*/ 199913 w 247511"/>
                <a:gd name="connsiteY39" fmla="*/ 19277 h 32601"/>
                <a:gd name="connsiteX40" fmla="*/ 124708 w 247511"/>
                <a:gd name="connsiteY40" fmla="*/ 13567 h 32601"/>
                <a:gd name="connsiteX41" fmla="*/ 121852 w 247511"/>
                <a:gd name="connsiteY41" fmla="*/ 13567 h 32601"/>
                <a:gd name="connsiteX42" fmla="*/ 118996 w 247511"/>
                <a:gd name="connsiteY42" fmla="*/ 13567 h 32601"/>
                <a:gd name="connsiteX43" fmla="*/ 42838 w 247511"/>
                <a:gd name="connsiteY43" fmla="*/ 19277 h 32601"/>
                <a:gd name="connsiteX44" fmla="*/ 0 w 247511"/>
                <a:gd name="connsiteY44" fmla="*/ 32602 h 32601"/>
                <a:gd name="connsiteX45" fmla="*/ 0 w 247511"/>
                <a:gd name="connsiteY45" fmla="*/ 32602 h 32601"/>
                <a:gd name="connsiteX46" fmla="*/ 0 w 247511"/>
                <a:gd name="connsiteY46" fmla="*/ 32602 h 32601"/>
                <a:gd name="connsiteX47" fmla="*/ 1904 w 247511"/>
                <a:gd name="connsiteY47" fmla="*/ 28795 h 32601"/>
                <a:gd name="connsiteX48" fmla="*/ 41887 w 247511"/>
                <a:gd name="connsiteY48" fmla="*/ 16422 h 32601"/>
                <a:gd name="connsiteX49" fmla="*/ 122804 w 247511"/>
                <a:gd name="connsiteY49" fmla="*/ 10712 h 32601"/>
                <a:gd name="connsiteX50" fmla="*/ 122804 w 247511"/>
                <a:gd name="connsiteY50" fmla="*/ 10712 h 32601"/>
                <a:gd name="connsiteX51" fmla="*/ 122804 w 247511"/>
                <a:gd name="connsiteY51" fmla="*/ 10712 h 32601"/>
                <a:gd name="connsiteX52" fmla="*/ 42838 w 247511"/>
                <a:gd name="connsiteY52" fmla="*/ 15470 h 32601"/>
                <a:gd name="connsiteX53" fmla="*/ 2856 w 247511"/>
                <a:gd name="connsiteY53" fmla="*/ 27843 h 32601"/>
                <a:gd name="connsiteX54" fmla="*/ 952 w 247511"/>
                <a:gd name="connsiteY54" fmla="*/ 31650 h 32601"/>
                <a:gd name="connsiteX55" fmla="*/ 1904 w 247511"/>
                <a:gd name="connsiteY55" fmla="*/ 31650 h 32601"/>
                <a:gd name="connsiteX56" fmla="*/ 44743 w 247511"/>
                <a:gd name="connsiteY56" fmla="*/ 18326 h 32601"/>
                <a:gd name="connsiteX57" fmla="*/ 120900 w 247511"/>
                <a:gd name="connsiteY57" fmla="*/ 12615 h 32601"/>
                <a:gd name="connsiteX58" fmla="*/ 123756 w 247511"/>
                <a:gd name="connsiteY58" fmla="*/ 12615 h 32601"/>
                <a:gd name="connsiteX59" fmla="*/ 126612 w 247511"/>
                <a:gd name="connsiteY59" fmla="*/ 12615 h 32601"/>
                <a:gd name="connsiteX60" fmla="*/ 201817 w 247511"/>
                <a:gd name="connsiteY60" fmla="*/ 18326 h 32601"/>
                <a:gd name="connsiteX61" fmla="*/ 247511 w 247511"/>
                <a:gd name="connsiteY61" fmla="*/ 31650 h 32601"/>
                <a:gd name="connsiteX62" fmla="*/ 247511 w 247511"/>
                <a:gd name="connsiteY62" fmla="*/ 31650 h 32601"/>
                <a:gd name="connsiteX63" fmla="*/ 245608 w 247511"/>
                <a:gd name="connsiteY63" fmla="*/ 27843 h 32601"/>
                <a:gd name="connsiteX64" fmla="*/ 202769 w 247511"/>
                <a:gd name="connsiteY64" fmla="*/ 15470 h 32601"/>
                <a:gd name="connsiteX65" fmla="*/ 126612 w 247511"/>
                <a:gd name="connsiteY65" fmla="*/ 9760 h 32601"/>
                <a:gd name="connsiteX66" fmla="*/ 122804 w 247511"/>
                <a:gd name="connsiteY66" fmla="*/ 10712 h 32601"/>
                <a:gd name="connsiteX67" fmla="*/ 122804 w 247511"/>
                <a:gd name="connsiteY67" fmla="*/ 10712 h 3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7511" h="32601">
                  <a:moveTo>
                    <a:pt x="122804" y="243"/>
                  </a:moveTo>
                  <a:lnTo>
                    <a:pt x="123756" y="243"/>
                  </a:lnTo>
                  <a:cubicBezTo>
                    <a:pt x="150411" y="243"/>
                    <a:pt x="177066" y="2146"/>
                    <a:pt x="198009" y="5953"/>
                  </a:cubicBezTo>
                  <a:cubicBezTo>
                    <a:pt x="214192" y="8808"/>
                    <a:pt x="231328" y="14519"/>
                    <a:pt x="237040" y="18326"/>
                  </a:cubicBezTo>
                  <a:lnTo>
                    <a:pt x="239896" y="23084"/>
                  </a:lnTo>
                  <a:lnTo>
                    <a:pt x="239896" y="23084"/>
                  </a:lnTo>
                  <a:lnTo>
                    <a:pt x="239896" y="23084"/>
                  </a:lnTo>
                  <a:cubicBezTo>
                    <a:pt x="234184" y="16422"/>
                    <a:pt x="214192" y="11663"/>
                    <a:pt x="196105" y="7856"/>
                  </a:cubicBezTo>
                  <a:cubicBezTo>
                    <a:pt x="175162" y="4050"/>
                    <a:pt x="149459" y="3098"/>
                    <a:pt x="121852" y="2146"/>
                  </a:cubicBezTo>
                  <a:cubicBezTo>
                    <a:pt x="93293" y="2146"/>
                    <a:pt x="66638" y="4050"/>
                    <a:pt x="45695" y="7856"/>
                  </a:cubicBezTo>
                  <a:cubicBezTo>
                    <a:pt x="25703" y="11663"/>
                    <a:pt x="13328" y="16422"/>
                    <a:pt x="7616" y="19277"/>
                  </a:cubicBezTo>
                  <a:lnTo>
                    <a:pt x="7616" y="19277"/>
                  </a:lnTo>
                  <a:lnTo>
                    <a:pt x="7616" y="19277"/>
                  </a:lnTo>
                  <a:lnTo>
                    <a:pt x="10472" y="15470"/>
                  </a:lnTo>
                  <a:cubicBezTo>
                    <a:pt x="18088" y="11663"/>
                    <a:pt x="29511" y="7856"/>
                    <a:pt x="44743" y="5001"/>
                  </a:cubicBezTo>
                  <a:cubicBezTo>
                    <a:pt x="66638" y="1194"/>
                    <a:pt x="94245" y="243"/>
                    <a:pt x="122804" y="243"/>
                  </a:cubicBezTo>
                  <a:lnTo>
                    <a:pt x="122804" y="243"/>
                  </a:lnTo>
                  <a:cubicBezTo>
                    <a:pt x="94245" y="-709"/>
                    <a:pt x="66638" y="1194"/>
                    <a:pt x="46647" y="5001"/>
                  </a:cubicBezTo>
                  <a:cubicBezTo>
                    <a:pt x="31415" y="7856"/>
                    <a:pt x="19039" y="11663"/>
                    <a:pt x="12376" y="15470"/>
                  </a:cubicBezTo>
                  <a:lnTo>
                    <a:pt x="9520" y="20229"/>
                  </a:lnTo>
                  <a:lnTo>
                    <a:pt x="9520" y="20229"/>
                  </a:lnTo>
                  <a:cubicBezTo>
                    <a:pt x="15232" y="16422"/>
                    <a:pt x="27607" y="12615"/>
                    <a:pt x="47598" y="8808"/>
                  </a:cubicBezTo>
                  <a:cubicBezTo>
                    <a:pt x="68542" y="5001"/>
                    <a:pt x="95197" y="3098"/>
                    <a:pt x="123756" y="3098"/>
                  </a:cubicBezTo>
                  <a:cubicBezTo>
                    <a:pt x="151363" y="3098"/>
                    <a:pt x="177066" y="5001"/>
                    <a:pt x="198009" y="8808"/>
                  </a:cubicBezTo>
                  <a:cubicBezTo>
                    <a:pt x="216096" y="11663"/>
                    <a:pt x="236088" y="17374"/>
                    <a:pt x="241800" y="24036"/>
                  </a:cubicBezTo>
                  <a:lnTo>
                    <a:pt x="242751" y="24036"/>
                  </a:lnTo>
                  <a:lnTo>
                    <a:pt x="239896" y="19277"/>
                  </a:lnTo>
                  <a:cubicBezTo>
                    <a:pt x="233232" y="14519"/>
                    <a:pt x="217049" y="9760"/>
                    <a:pt x="200865" y="5953"/>
                  </a:cubicBezTo>
                  <a:cubicBezTo>
                    <a:pt x="179922" y="2146"/>
                    <a:pt x="153267" y="243"/>
                    <a:pt x="126612" y="243"/>
                  </a:cubicBezTo>
                  <a:lnTo>
                    <a:pt x="122804" y="243"/>
                  </a:lnTo>
                  <a:lnTo>
                    <a:pt x="122804" y="243"/>
                  </a:lnTo>
                  <a:close/>
                  <a:moveTo>
                    <a:pt x="122804" y="10712"/>
                  </a:moveTo>
                  <a:lnTo>
                    <a:pt x="122804" y="10712"/>
                  </a:lnTo>
                  <a:lnTo>
                    <a:pt x="124708" y="10712"/>
                  </a:lnTo>
                  <a:cubicBezTo>
                    <a:pt x="152315" y="10712"/>
                    <a:pt x="179922" y="12615"/>
                    <a:pt x="200865" y="16422"/>
                  </a:cubicBezTo>
                  <a:cubicBezTo>
                    <a:pt x="220856" y="20229"/>
                    <a:pt x="240848" y="25940"/>
                    <a:pt x="243703" y="28795"/>
                  </a:cubicBezTo>
                  <a:lnTo>
                    <a:pt x="245608" y="32602"/>
                  </a:lnTo>
                  <a:lnTo>
                    <a:pt x="245608" y="32602"/>
                  </a:lnTo>
                  <a:lnTo>
                    <a:pt x="245608" y="32602"/>
                  </a:lnTo>
                  <a:cubicBezTo>
                    <a:pt x="238944" y="27843"/>
                    <a:pt x="221808" y="23084"/>
                    <a:pt x="199913" y="19277"/>
                  </a:cubicBezTo>
                  <a:cubicBezTo>
                    <a:pt x="178970" y="15470"/>
                    <a:pt x="152315" y="13567"/>
                    <a:pt x="124708" y="13567"/>
                  </a:cubicBezTo>
                  <a:lnTo>
                    <a:pt x="121852" y="13567"/>
                  </a:lnTo>
                  <a:lnTo>
                    <a:pt x="118996" y="13567"/>
                  </a:lnTo>
                  <a:cubicBezTo>
                    <a:pt x="88533" y="13567"/>
                    <a:pt x="63782" y="15470"/>
                    <a:pt x="42838" y="19277"/>
                  </a:cubicBezTo>
                  <a:cubicBezTo>
                    <a:pt x="19991" y="23084"/>
                    <a:pt x="3808" y="29746"/>
                    <a:pt x="0" y="32602"/>
                  </a:cubicBezTo>
                  <a:lnTo>
                    <a:pt x="0" y="32602"/>
                  </a:lnTo>
                  <a:lnTo>
                    <a:pt x="0" y="32602"/>
                  </a:lnTo>
                  <a:lnTo>
                    <a:pt x="1904" y="28795"/>
                  </a:lnTo>
                  <a:cubicBezTo>
                    <a:pt x="9520" y="24988"/>
                    <a:pt x="20943" y="20229"/>
                    <a:pt x="41887" y="16422"/>
                  </a:cubicBezTo>
                  <a:cubicBezTo>
                    <a:pt x="65686" y="12615"/>
                    <a:pt x="90437" y="11663"/>
                    <a:pt x="122804" y="10712"/>
                  </a:cubicBezTo>
                  <a:lnTo>
                    <a:pt x="122804" y="10712"/>
                  </a:lnTo>
                  <a:lnTo>
                    <a:pt x="122804" y="10712"/>
                  </a:lnTo>
                  <a:cubicBezTo>
                    <a:pt x="90437" y="10712"/>
                    <a:pt x="65686" y="11663"/>
                    <a:pt x="42838" y="15470"/>
                  </a:cubicBezTo>
                  <a:cubicBezTo>
                    <a:pt x="22847" y="19277"/>
                    <a:pt x="10472" y="24036"/>
                    <a:pt x="2856" y="27843"/>
                  </a:cubicBezTo>
                  <a:lnTo>
                    <a:pt x="952" y="31650"/>
                  </a:lnTo>
                  <a:lnTo>
                    <a:pt x="1904" y="31650"/>
                  </a:lnTo>
                  <a:cubicBezTo>
                    <a:pt x="5712" y="28795"/>
                    <a:pt x="21895" y="23084"/>
                    <a:pt x="44743" y="18326"/>
                  </a:cubicBezTo>
                  <a:cubicBezTo>
                    <a:pt x="65686" y="14519"/>
                    <a:pt x="89485" y="12615"/>
                    <a:pt x="120900" y="12615"/>
                  </a:cubicBezTo>
                  <a:lnTo>
                    <a:pt x="123756" y="12615"/>
                  </a:lnTo>
                  <a:lnTo>
                    <a:pt x="126612" y="12615"/>
                  </a:lnTo>
                  <a:cubicBezTo>
                    <a:pt x="154219" y="12615"/>
                    <a:pt x="180874" y="13567"/>
                    <a:pt x="201817" y="18326"/>
                  </a:cubicBezTo>
                  <a:cubicBezTo>
                    <a:pt x="223712" y="22133"/>
                    <a:pt x="240848" y="27843"/>
                    <a:pt x="247511" y="31650"/>
                  </a:cubicBezTo>
                  <a:lnTo>
                    <a:pt x="247511" y="31650"/>
                  </a:lnTo>
                  <a:lnTo>
                    <a:pt x="245608" y="27843"/>
                  </a:lnTo>
                  <a:cubicBezTo>
                    <a:pt x="242751" y="24036"/>
                    <a:pt x="222760" y="19277"/>
                    <a:pt x="202769" y="15470"/>
                  </a:cubicBezTo>
                  <a:cubicBezTo>
                    <a:pt x="180874" y="11663"/>
                    <a:pt x="154219" y="9760"/>
                    <a:pt x="126612" y="9760"/>
                  </a:cubicBezTo>
                  <a:lnTo>
                    <a:pt x="122804" y="10712"/>
                  </a:lnTo>
                  <a:lnTo>
                    <a:pt x="122804" y="1071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8" name="Freeform 41">
              <a:extLst>
                <a:ext uri="{FF2B5EF4-FFF2-40B4-BE49-F238E27FC236}">
                  <a16:creationId xmlns:a16="http://schemas.microsoft.com/office/drawing/2014/main" id="{A5436B5C-80D0-2D3D-4C48-9936F3EF49AD}"/>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9" name="Freeform 42">
              <a:extLst>
                <a:ext uri="{FF2B5EF4-FFF2-40B4-BE49-F238E27FC236}">
                  <a16:creationId xmlns:a16="http://schemas.microsoft.com/office/drawing/2014/main" id="{366AE54E-7C0B-19FA-AC7B-C964A003D149}"/>
                </a:ext>
              </a:extLst>
            </p:cNvPr>
            <p:cNvSpPr/>
            <p:nvPr/>
          </p:nvSpPr>
          <p:spPr>
            <a:xfrm>
              <a:off x="4139680" y="5770384"/>
              <a:ext cx="247511" cy="33311"/>
            </a:xfrm>
            <a:custGeom>
              <a:avLst/>
              <a:gdLst>
                <a:gd name="connsiteX0" fmla="*/ 122804 w 247511"/>
                <a:gd name="connsiteY0" fmla="*/ 0 h 33311"/>
                <a:gd name="connsiteX1" fmla="*/ 122804 w 247511"/>
                <a:gd name="connsiteY1" fmla="*/ 0 h 33311"/>
                <a:gd name="connsiteX2" fmla="*/ 123756 w 247511"/>
                <a:gd name="connsiteY2" fmla="*/ 0 h 33311"/>
                <a:gd name="connsiteX3" fmla="*/ 198009 w 247511"/>
                <a:gd name="connsiteY3" fmla="*/ 5711 h 33311"/>
                <a:gd name="connsiteX4" fmla="*/ 237040 w 247511"/>
                <a:gd name="connsiteY4" fmla="*/ 18083 h 33311"/>
                <a:gd name="connsiteX5" fmla="*/ 239896 w 247511"/>
                <a:gd name="connsiteY5" fmla="*/ 22842 h 33311"/>
                <a:gd name="connsiteX6" fmla="*/ 239896 w 247511"/>
                <a:gd name="connsiteY6" fmla="*/ 22842 h 33311"/>
                <a:gd name="connsiteX7" fmla="*/ 239896 w 247511"/>
                <a:gd name="connsiteY7" fmla="*/ 22842 h 33311"/>
                <a:gd name="connsiteX8" fmla="*/ 196105 w 247511"/>
                <a:gd name="connsiteY8" fmla="*/ 7614 h 33311"/>
                <a:gd name="connsiteX9" fmla="*/ 121852 w 247511"/>
                <a:gd name="connsiteY9" fmla="*/ 1903 h 33311"/>
                <a:gd name="connsiteX10" fmla="*/ 45695 w 247511"/>
                <a:gd name="connsiteY10" fmla="*/ 7614 h 33311"/>
                <a:gd name="connsiteX11" fmla="*/ 7616 w 247511"/>
                <a:gd name="connsiteY11" fmla="*/ 19035 h 33311"/>
                <a:gd name="connsiteX12" fmla="*/ 7616 w 247511"/>
                <a:gd name="connsiteY12" fmla="*/ 19035 h 33311"/>
                <a:gd name="connsiteX13" fmla="*/ 7616 w 247511"/>
                <a:gd name="connsiteY13" fmla="*/ 19035 h 33311"/>
                <a:gd name="connsiteX14" fmla="*/ 10472 w 247511"/>
                <a:gd name="connsiteY14" fmla="*/ 15228 h 33311"/>
                <a:gd name="connsiteX15" fmla="*/ 44743 w 247511"/>
                <a:gd name="connsiteY15" fmla="*/ 4759 h 33311"/>
                <a:gd name="connsiteX16" fmla="*/ 122804 w 247511"/>
                <a:gd name="connsiteY16" fmla="*/ 0 h 33311"/>
                <a:gd name="connsiteX17" fmla="*/ 122804 w 247511"/>
                <a:gd name="connsiteY17" fmla="*/ 0 h 33311"/>
                <a:gd name="connsiteX18" fmla="*/ 122804 w 247511"/>
                <a:gd name="connsiteY18" fmla="*/ 0 h 33311"/>
                <a:gd name="connsiteX19" fmla="*/ 46647 w 247511"/>
                <a:gd name="connsiteY19" fmla="*/ 5711 h 33311"/>
                <a:gd name="connsiteX20" fmla="*/ 12376 w 247511"/>
                <a:gd name="connsiteY20" fmla="*/ 16180 h 33311"/>
                <a:gd name="connsiteX21" fmla="*/ 9520 w 247511"/>
                <a:gd name="connsiteY21" fmla="*/ 20938 h 33311"/>
                <a:gd name="connsiteX22" fmla="*/ 9520 w 247511"/>
                <a:gd name="connsiteY22" fmla="*/ 20938 h 33311"/>
                <a:gd name="connsiteX23" fmla="*/ 47598 w 247511"/>
                <a:gd name="connsiteY23" fmla="*/ 9517 h 33311"/>
                <a:gd name="connsiteX24" fmla="*/ 123756 w 247511"/>
                <a:gd name="connsiteY24" fmla="*/ 3807 h 33311"/>
                <a:gd name="connsiteX25" fmla="*/ 198009 w 247511"/>
                <a:gd name="connsiteY25" fmla="*/ 9517 h 33311"/>
                <a:gd name="connsiteX26" fmla="*/ 241800 w 247511"/>
                <a:gd name="connsiteY26" fmla="*/ 24745 h 33311"/>
                <a:gd name="connsiteX27" fmla="*/ 242751 w 247511"/>
                <a:gd name="connsiteY27" fmla="*/ 24745 h 33311"/>
                <a:gd name="connsiteX28" fmla="*/ 239896 w 247511"/>
                <a:gd name="connsiteY28" fmla="*/ 19987 h 33311"/>
                <a:gd name="connsiteX29" fmla="*/ 200865 w 247511"/>
                <a:gd name="connsiteY29" fmla="*/ 6662 h 33311"/>
                <a:gd name="connsiteX30" fmla="*/ 126612 w 247511"/>
                <a:gd name="connsiteY30" fmla="*/ 952 h 33311"/>
                <a:gd name="connsiteX31" fmla="*/ 122804 w 247511"/>
                <a:gd name="connsiteY31" fmla="*/ 0 h 33311"/>
                <a:gd name="connsiteX32" fmla="*/ 122804 w 247511"/>
                <a:gd name="connsiteY32" fmla="*/ 0 h 33311"/>
                <a:gd name="connsiteX33" fmla="*/ 122804 w 247511"/>
                <a:gd name="connsiteY33" fmla="*/ 11421 h 33311"/>
                <a:gd name="connsiteX34" fmla="*/ 122804 w 247511"/>
                <a:gd name="connsiteY34" fmla="*/ 11421 h 33311"/>
                <a:gd name="connsiteX35" fmla="*/ 124708 w 247511"/>
                <a:gd name="connsiteY35" fmla="*/ 11421 h 33311"/>
                <a:gd name="connsiteX36" fmla="*/ 200865 w 247511"/>
                <a:gd name="connsiteY36" fmla="*/ 17131 h 33311"/>
                <a:gd name="connsiteX37" fmla="*/ 243703 w 247511"/>
                <a:gd name="connsiteY37" fmla="*/ 29504 h 33311"/>
                <a:gd name="connsiteX38" fmla="*/ 245608 w 247511"/>
                <a:gd name="connsiteY38" fmla="*/ 33311 h 33311"/>
                <a:gd name="connsiteX39" fmla="*/ 245608 w 247511"/>
                <a:gd name="connsiteY39" fmla="*/ 33311 h 33311"/>
                <a:gd name="connsiteX40" fmla="*/ 245608 w 247511"/>
                <a:gd name="connsiteY40" fmla="*/ 33311 h 33311"/>
                <a:gd name="connsiteX41" fmla="*/ 199913 w 247511"/>
                <a:gd name="connsiteY41" fmla="*/ 19987 h 33311"/>
                <a:gd name="connsiteX42" fmla="*/ 124708 w 247511"/>
                <a:gd name="connsiteY42" fmla="*/ 14276 h 33311"/>
                <a:gd name="connsiteX43" fmla="*/ 121852 w 247511"/>
                <a:gd name="connsiteY43" fmla="*/ 14276 h 33311"/>
                <a:gd name="connsiteX44" fmla="*/ 118996 w 247511"/>
                <a:gd name="connsiteY44" fmla="*/ 14276 h 33311"/>
                <a:gd name="connsiteX45" fmla="*/ 42838 w 247511"/>
                <a:gd name="connsiteY45" fmla="*/ 19987 h 33311"/>
                <a:gd name="connsiteX46" fmla="*/ 0 w 247511"/>
                <a:gd name="connsiteY46" fmla="*/ 33311 h 33311"/>
                <a:gd name="connsiteX47" fmla="*/ 0 w 247511"/>
                <a:gd name="connsiteY47" fmla="*/ 33311 h 33311"/>
                <a:gd name="connsiteX48" fmla="*/ 0 w 247511"/>
                <a:gd name="connsiteY48" fmla="*/ 33311 h 33311"/>
                <a:gd name="connsiteX49" fmla="*/ 1904 w 247511"/>
                <a:gd name="connsiteY49" fmla="*/ 29504 h 33311"/>
                <a:gd name="connsiteX50" fmla="*/ 41887 w 247511"/>
                <a:gd name="connsiteY50" fmla="*/ 17131 h 33311"/>
                <a:gd name="connsiteX51" fmla="*/ 122804 w 247511"/>
                <a:gd name="connsiteY51" fmla="*/ 11421 h 33311"/>
                <a:gd name="connsiteX52" fmla="*/ 122804 w 247511"/>
                <a:gd name="connsiteY52" fmla="*/ 11421 h 33311"/>
                <a:gd name="connsiteX53" fmla="*/ 122804 w 247511"/>
                <a:gd name="connsiteY53" fmla="*/ 11421 h 33311"/>
                <a:gd name="connsiteX54" fmla="*/ 42838 w 247511"/>
                <a:gd name="connsiteY54" fmla="*/ 16180 h 33311"/>
                <a:gd name="connsiteX55" fmla="*/ 2856 w 247511"/>
                <a:gd name="connsiteY55" fmla="*/ 28552 h 33311"/>
                <a:gd name="connsiteX56" fmla="*/ 952 w 247511"/>
                <a:gd name="connsiteY56" fmla="*/ 32359 h 33311"/>
                <a:gd name="connsiteX57" fmla="*/ 1904 w 247511"/>
                <a:gd name="connsiteY57" fmla="*/ 32359 h 33311"/>
                <a:gd name="connsiteX58" fmla="*/ 44743 w 247511"/>
                <a:gd name="connsiteY58" fmla="*/ 19035 h 33311"/>
                <a:gd name="connsiteX59" fmla="*/ 120900 w 247511"/>
                <a:gd name="connsiteY59" fmla="*/ 13324 h 33311"/>
                <a:gd name="connsiteX60" fmla="*/ 123756 w 247511"/>
                <a:gd name="connsiteY60" fmla="*/ 13324 h 33311"/>
                <a:gd name="connsiteX61" fmla="*/ 126612 w 247511"/>
                <a:gd name="connsiteY61" fmla="*/ 13324 h 33311"/>
                <a:gd name="connsiteX62" fmla="*/ 201817 w 247511"/>
                <a:gd name="connsiteY62" fmla="*/ 19035 h 33311"/>
                <a:gd name="connsiteX63" fmla="*/ 247511 w 247511"/>
                <a:gd name="connsiteY63" fmla="*/ 32359 h 33311"/>
                <a:gd name="connsiteX64" fmla="*/ 247511 w 247511"/>
                <a:gd name="connsiteY64" fmla="*/ 32359 h 33311"/>
                <a:gd name="connsiteX65" fmla="*/ 245608 w 247511"/>
                <a:gd name="connsiteY65" fmla="*/ 28552 h 33311"/>
                <a:gd name="connsiteX66" fmla="*/ 202769 w 247511"/>
                <a:gd name="connsiteY66" fmla="*/ 16180 h 33311"/>
                <a:gd name="connsiteX67" fmla="*/ 126612 w 247511"/>
                <a:gd name="connsiteY67" fmla="*/ 10469 h 33311"/>
                <a:gd name="connsiteX68" fmla="*/ 122804 w 247511"/>
                <a:gd name="connsiteY68" fmla="*/ 11421 h 33311"/>
                <a:gd name="connsiteX69" fmla="*/ 122804 w 247511"/>
                <a:gd name="connsiteY69"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47511" h="33311">
                  <a:moveTo>
                    <a:pt x="122804" y="0"/>
                  </a:moveTo>
                  <a:lnTo>
                    <a:pt x="122804" y="0"/>
                  </a:lnTo>
                  <a:lnTo>
                    <a:pt x="123756" y="0"/>
                  </a:lnTo>
                  <a:cubicBezTo>
                    <a:pt x="150411" y="0"/>
                    <a:pt x="177066" y="1903"/>
                    <a:pt x="198009" y="5711"/>
                  </a:cubicBezTo>
                  <a:cubicBezTo>
                    <a:pt x="214192" y="8566"/>
                    <a:pt x="231328" y="14276"/>
                    <a:pt x="237040" y="18083"/>
                  </a:cubicBezTo>
                  <a:lnTo>
                    <a:pt x="239896" y="22842"/>
                  </a:lnTo>
                  <a:lnTo>
                    <a:pt x="239896" y="22842"/>
                  </a:lnTo>
                  <a:lnTo>
                    <a:pt x="239896" y="22842"/>
                  </a:lnTo>
                  <a:cubicBezTo>
                    <a:pt x="234184" y="16180"/>
                    <a:pt x="214192" y="11421"/>
                    <a:pt x="196105" y="7614"/>
                  </a:cubicBezTo>
                  <a:cubicBezTo>
                    <a:pt x="175162" y="3807"/>
                    <a:pt x="149459" y="2855"/>
                    <a:pt x="121852" y="1903"/>
                  </a:cubicBezTo>
                  <a:cubicBezTo>
                    <a:pt x="93293" y="1903"/>
                    <a:pt x="66638" y="3807"/>
                    <a:pt x="45695" y="7614"/>
                  </a:cubicBezTo>
                  <a:cubicBezTo>
                    <a:pt x="25703" y="11421"/>
                    <a:pt x="13328" y="16180"/>
                    <a:pt x="7616" y="19035"/>
                  </a:cubicBezTo>
                  <a:lnTo>
                    <a:pt x="7616" y="19035"/>
                  </a:lnTo>
                  <a:lnTo>
                    <a:pt x="7616" y="19035"/>
                  </a:lnTo>
                  <a:lnTo>
                    <a:pt x="10472" y="15228"/>
                  </a:lnTo>
                  <a:cubicBezTo>
                    <a:pt x="18088" y="11421"/>
                    <a:pt x="29511" y="7614"/>
                    <a:pt x="44743" y="4759"/>
                  </a:cubicBezTo>
                  <a:cubicBezTo>
                    <a:pt x="66638" y="1903"/>
                    <a:pt x="94245" y="952"/>
                    <a:pt x="122804" y="0"/>
                  </a:cubicBezTo>
                  <a:lnTo>
                    <a:pt x="122804" y="0"/>
                  </a:lnTo>
                  <a:lnTo>
                    <a:pt x="122804" y="0"/>
                  </a:lnTo>
                  <a:cubicBezTo>
                    <a:pt x="94245" y="0"/>
                    <a:pt x="66638" y="1903"/>
                    <a:pt x="46647" y="5711"/>
                  </a:cubicBezTo>
                  <a:cubicBezTo>
                    <a:pt x="31415" y="8566"/>
                    <a:pt x="19039" y="12373"/>
                    <a:pt x="12376" y="16180"/>
                  </a:cubicBezTo>
                  <a:lnTo>
                    <a:pt x="9520" y="20938"/>
                  </a:lnTo>
                  <a:lnTo>
                    <a:pt x="9520" y="20938"/>
                  </a:lnTo>
                  <a:cubicBezTo>
                    <a:pt x="15232" y="17131"/>
                    <a:pt x="27607" y="13324"/>
                    <a:pt x="47598" y="9517"/>
                  </a:cubicBezTo>
                  <a:cubicBezTo>
                    <a:pt x="68542" y="5711"/>
                    <a:pt x="95197" y="3807"/>
                    <a:pt x="123756" y="3807"/>
                  </a:cubicBezTo>
                  <a:cubicBezTo>
                    <a:pt x="151363" y="3807"/>
                    <a:pt x="177066" y="5711"/>
                    <a:pt x="198009" y="9517"/>
                  </a:cubicBezTo>
                  <a:cubicBezTo>
                    <a:pt x="216096" y="12373"/>
                    <a:pt x="236088" y="18083"/>
                    <a:pt x="241800" y="24745"/>
                  </a:cubicBezTo>
                  <a:lnTo>
                    <a:pt x="242751" y="24745"/>
                  </a:lnTo>
                  <a:lnTo>
                    <a:pt x="239896" y="19987"/>
                  </a:lnTo>
                  <a:cubicBezTo>
                    <a:pt x="233232" y="15228"/>
                    <a:pt x="217049" y="10469"/>
                    <a:pt x="200865" y="6662"/>
                  </a:cubicBezTo>
                  <a:cubicBezTo>
                    <a:pt x="179922" y="2855"/>
                    <a:pt x="153267" y="952"/>
                    <a:pt x="126612" y="952"/>
                  </a:cubicBezTo>
                  <a:lnTo>
                    <a:pt x="122804" y="0"/>
                  </a:lnTo>
                  <a:lnTo>
                    <a:pt x="122804" y="0"/>
                  </a:lnTo>
                  <a:close/>
                  <a:moveTo>
                    <a:pt x="122804" y="11421"/>
                  </a:moveTo>
                  <a:lnTo>
                    <a:pt x="122804" y="11421"/>
                  </a:lnTo>
                  <a:lnTo>
                    <a:pt x="124708" y="11421"/>
                  </a:lnTo>
                  <a:cubicBezTo>
                    <a:pt x="152315" y="11421"/>
                    <a:pt x="179922" y="13324"/>
                    <a:pt x="200865" y="17131"/>
                  </a:cubicBezTo>
                  <a:cubicBezTo>
                    <a:pt x="220856" y="20938"/>
                    <a:pt x="240848" y="26649"/>
                    <a:pt x="243703" y="29504"/>
                  </a:cubicBezTo>
                  <a:lnTo>
                    <a:pt x="245608" y="33311"/>
                  </a:lnTo>
                  <a:lnTo>
                    <a:pt x="245608" y="33311"/>
                  </a:lnTo>
                  <a:lnTo>
                    <a:pt x="245608" y="33311"/>
                  </a:lnTo>
                  <a:cubicBezTo>
                    <a:pt x="238944" y="28552"/>
                    <a:pt x="221808" y="23794"/>
                    <a:pt x="199913" y="19987"/>
                  </a:cubicBezTo>
                  <a:cubicBezTo>
                    <a:pt x="178970" y="16180"/>
                    <a:pt x="152315" y="14276"/>
                    <a:pt x="124708" y="14276"/>
                  </a:cubicBezTo>
                  <a:lnTo>
                    <a:pt x="121852" y="14276"/>
                  </a:lnTo>
                  <a:lnTo>
                    <a:pt x="118996" y="14276"/>
                  </a:lnTo>
                  <a:cubicBezTo>
                    <a:pt x="88533" y="14276"/>
                    <a:pt x="63782" y="16180"/>
                    <a:pt x="42838" y="19987"/>
                  </a:cubicBezTo>
                  <a:cubicBezTo>
                    <a:pt x="19991" y="23794"/>
                    <a:pt x="3808" y="30456"/>
                    <a:pt x="0" y="33311"/>
                  </a:cubicBezTo>
                  <a:lnTo>
                    <a:pt x="0" y="33311"/>
                  </a:lnTo>
                  <a:lnTo>
                    <a:pt x="0" y="33311"/>
                  </a:lnTo>
                  <a:lnTo>
                    <a:pt x="1904" y="29504"/>
                  </a:lnTo>
                  <a:cubicBezTo>
                    <a:pt x="9520" y="25697"/>
                    <a:pt x="20943" y="20938"/>
                    <a:pt x="41887" y="17131"/>
                  </a:cubicBezTo>
                  <a:cubicBezTo>
                    <a:pt x="65686" y="13324"/>
                    <a:pt x="90437" y="12373"/>
                    <a:pt x="122804" y="11421"/>
                  </a:cubicBezTo>
                  <a:lnTo>
                    <a:pt x="122804" y="11421"/>
                  </a:lnTo>
                  <a:lnTo>
                    <a:pt x="122804" y="11421"/>
                  </a:lnTo>
                  <a:cubicBezTo>
                    <a:pt x="90437" y="11421"/>
                    <a:pt x="65686" y="12373"/>
                    <a:pt x="42838" y="16180"/>
                  </a:cubicBezTo>
                  <a:cubicBezTo>
                    <a:pt x="22847" y="19987"/>
                    <a:pt x="10472" y="24745"/>
                    <a:pt x="2856" y="28552"/>
                  </a:cubicBezTo>
                  <a:lnTo>
                    <a:pt x="952" y="32359"/>
                  </a:lnTo>
                  <a:lnTo>
                    <a:pt x="1904" y="32359"/>
                  </a:lnTo>
                  <a:cubicBezTo>
                    <a:pt x="5712" y="29504"/>
                    <a:pt x="21895" y="23794"/>
                    <a:pt x="44743" y="19035"/>
                  </a:cubicBezTo>
                  <a:cubicBezTo>
                    <a:pt x="65686" y="15228"/>
                    <a:pt x="89485" y="13324"/>
                    <a:pt x="120900" y="13324"/>
                  </a:cubicBezTo>
                  <a:lnTo>
                    <a:pt x="123756" y="13324"/>
                  </a:lnTo>
                  <a:lnTo>
                    <a:pt x="126612" y="13324"/>
                  </a:lnTo>
                  <a:cubicBezTo>
                    <a:pt x="154219" y="13324"/>
                    <a:pt x="180874" y="14276"/>
                    <a:pt x="201817" y="19035"/>
                  </a:cubicBezTo>
                  <a:cubicBezTo>
                    <a:pt x="223712" y="22842"/>
                    <a:pt x="240848" y="28552"/>
                    <a:pt x="247511" y="32359"/>
                  </a:cubicBezTo>
                  <a:lnTo>
                    <a:pt x="247511" y="32359"/>
                  </a:lnTo>
                  <a:lnTo>
                    <a:pt x="245608" y="28552"/>
                  </a:lnTo>
                  <a:cubicBezTo>
                    <a:pt x="242751" y="24745"/>
                    <a:pt x="222760" y="19987"/>
                    <a:pt x="202769" y="16180"/>
                  </a:cubicBezTo>
                  <a:cubicBezTo>
                    <a:pt x="180874" y="12373"/>
                    <a:pt x="154219" y="10469"/>
                    <a:pt x="126612" y="10469"/>
                  </a:cubicBezTo>
                  <a:lnTo>
                    <a:pt x="122804" y="11421"/>
                  </a:lnTo>
                  <a:lnTo>
                    <a:pt x="122804" y="1142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0" name="Freeform 43">
              <a:extLst>
                <a:ext uri="{FF2B5EF4-FFF2-40B4-BE49-F238E27FC236}">
                  <a16:creationId xmlns:a16="http://schemas.microsoft.com/office/drawing/2014/main" id="{7ADD54E0-C496-7E75-A51C-8F2140080546}"/>
                </a:ext>
              </a:extLst>
            </p:cNvPr>
            <p:cNvSpPr/>
            <p:nvPr/>
          </p:nvSpPr>
          <p:spPr>
            <a:xfrm>
              <a:off x="4142536" y="5906484"/>
              <a:ext cx="240847" cy="27600"/>
            </a:xfrm>
            <a:custGeom>
              <a:avLst/>
              <a:gdLst>
                <a:gd name="connsiteX0" fmla="*/ 118996 w 240847"/>
                <a:gd name="connsiteY0" fmla="*/ 0 h 27600"/>
                <a:gd name="connsiteX1" fmla="*/ 240847 w 240847"/>
                <a:gd name="connsiteY1" fmla="*/ 17132 h 27600"/>
                <a:gd name="connsiteX2" fmla="*/ 234184 w 240847"/>
                <a:gd name="connsiteY2" fmla="*/ 27601 h 27600"/>
                <a:gd name="connsiteX3" fmla="*/ 118996 w 240847"/>
                <a:gd name="connsiteY3" fmla="*/ 10469 h 27600"/>
                <a:gd name="connsiteX4" fmla="*/ 5712 w 240847"/>
                <a:gd name="connsiteY4" fmla="*/ 27601 h 27600"/>
                <a:gd name="connsiteX5" fmla="*/ 0 w 240847"/>
                <a:gd name="connsiteY5" fmla="*/ 18083 h 27600"/>
                <a:gd name="connsiteX6" fmla="*/ 118996 w 240847"/>
                <a:gd name="connsiteY6" fmla="*/ 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847" h="27600">
                  <a:moveTo>
                    <a:pt x="118996" y="0"/>
                  </a:moveTo>
                  <a:cubicBezTo>
                    <a:pt x="159930" y="0"/>
                    <a:pt x="211336" y="5711"/>
                    <a:pt x="240847" y="17132"/>
                  </a:cubicBezTo>
                  <a:lnTo>
                    <a:pt x="234184" y="27601"/>
                  </a:lnTo>
                  <a:cubicBezTo>
                    <a:pt x="217048" y="18083"/>
                    <a:pt x="165642" y="11421"/>
                    <a:pt x="118996" y="10469"/>
                  </a:cubicBezTo>
                  <a:cubicBezTo>
                    <a:pt x="63782" y="11421"/>
                    <a:pt x="24751" y="17132"/>
                    <a:pt x="5712" y="27601"/>
                  </a:cubicBezTo>
                  <a:lnTo>
                    <a:pt x="0" y="18083"/>
                  </a:lnTo>
                  <a:cubicBezTo>
                    <a:pt x="34271" y="2855"/>
                    <a:pt x="71397" y="0"/>
                    <a:pt x="118996"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1" name="Freeform 44">
              <a:extLst>
                <a:ext uri="{FF2B5EF4-FFF2-40B4-BE49-F238E27FC236}">
                  <a16:creationId xmlns:a16="http://schemas.microsoft.com/office/drawing/2014/main" id="{7C0128AA-4595-88DB-3479-188BC580DB75}"/>
                </a:ext>
              </a:extLst>
            </p:cNvPr>
            <p:cNvSpPr/>
            <p:nvPr/>
          </p:nvSpPr>
          <p:spPr>
            <a:xfrm>
              <a:off x="4141584" y="5906347"/>
              <a:ext cx="241799" cy="27737"/>
            </a:xfrm>
            <a:custGeom>
              <a:avLst/>
              <a:gdLst>
                <a:gd name="connsiteX0" fmla="*/ 119948 w 241799"/>
                <a:gd name="connsiteY0" fmla="*/ 137 h 27737"/>
                <a:gd name="connsiteX1" fmla="*/ 241799 w 241799"/>
                <a:gd name="connsiteY1" fmla="*/ 17268 h 27737"/>
                <a:gd name="connsiteX2" fmla="*/ 241799 w 241799"/>
                <a:gd name="connsiteY2" fmla="*/ 17268 h 27737"/>
                <a:gd name="connsiteX3" fmla="*/ 241799 w 241799"/>
                <a:gd name="connsiteY3" fmla="*/ 17268 h 27737"/>
                <a:gd name="connsiteX4" fmla="*/ 235136 w 241799"/>
                <a:gd name="connsiteY4" fmla="*/ 27737 h 27737"/>
                <a:gd name="connsiteX5" fmla="*/ 235136 w 241799"/>
                <a:gd name="connsiteY5" fmla="*/ 27737 h 27737"/>
                <a:gd name="connsiteX6" fmla="*/ 235136 w 241799"/>
                <a:gd name="connsiteY6" fmla="*/ 27737 h 27737"/>
                <a:gd name="connsiteX7" fmla="*/ 118996 w 241799"/>
                <a:gd name="connsiteY7" fmla="*/ 10606 h 27737"/>
                <a:gd name="connsiteX8" fmla="*/ 5712 w 241799"/>
                <a:gd name="connsiteY8" fmla="*/ 27737 h 27737"/>
                <a:gd name="connsiteX9" fmla="*/ 5712 w 241799"/>
                <a:gd name="connsiteY9" fmla="*/ 27737 h 27737"/>
                <a:gd name="connsiteX10" fmla="*/ 5712 w 241799"/>
                <a:gd name="connsiteY10" fmla="*/ 27737 h 27737"/>
                <a:gd name="connsiteX11" fmla="*/ 0 w 241799"/>
                <a:gd name="connsiteY11" fmla="*/ 18220 h 27737"/>
                <a:gd name="connsiteX12" fmla="*/ 0 w 241799"/>
                <a:gd name="connsiteY12" fmla="*/ 18220 h 27737"/>
                <a:gd name="connsiteX13" fmla="*/ 0 w 241799"/>
                <a:gd name="connsiteY13" fmla="*/ 18220 h 27737"/>
                <a:gd name="connsiteX14" fmla="*/ 119948 w 241799"/>
                <a:gd name="connsiteY14" fmla="*/ 137 h 27737"/>
                <a:gd name="connsiteX15" fmla="*/ 119948 w 241799"/>
                <a:gd name="connsiteY15" fmla="*/ 137 h 27737"/>
                <a:gd name="connsiteX16" fmla="*/ 952 w 241799"/>
                <a:gd name="connsiteY16" fmla="*/ 18220 h 27737"/>
                <a:gd name="connsiteX17" fmla="*/ 952 w 241799"/>
                <a:gd name="connsiteY17" fmla="*/ 18220 h 27737"/>
                <a:gd name="connsiteX18" fmla="*/ 6664 w 241799"/>
                <a:gd name="connsiteY18" fmla="*/ 27737 h 27737"/>
                <a:gd name="connsiteX19" fmla="*/ 6664 w 241799"/>
                <a:gd name="connsiteY19" fmla="*/ 27737 h 27737"/>
                <a:gd name="connsiteX20" fmla="*/ 6664 w 241799"/>
                <a:gd name="connsiteY20" fmla="*/ 27737 h 27737"/>
                <a:gd name="connsiteX21" fmla="*/ 119948 w 241799"/>
                <a:gd name="connsiteY21" fmla="*/ 10606 h 27737"/>
                <a:gd name="connsiteX22" fmla="*/ 235136 w 241799"/>
                <a:gd name="connsiteY22" fmla="*/ 27737 h 27737"/>
                <a:gd name="connsiteX23" fmla="*/ 235136 w 241799"/>
                <a:gd name="connsiteY23" fmla="*/ 27737 h 27737"/>
                <a:gd name="connsiteX24" fmla="*/ 241799 w 241799"/>
                <a:gd name="connsiteY24" fmla="*/ 17268 h 27737"/>
                <a:gd name="connsiteX25" fmla="*/ 241799 w 241799"/>
                <a:gd name="connsiteY25" fmla="*/ 17268 h 27737"/>
                <a:gd name="connsiteX26" fmla="*/ 241799 w 241799"/>
                <a:gd name="connsiteY26" fmla="*/ 17268 h 27737"/>
                <a:gd name="connsiteX27" fmla="*/ 119948 w 241799"/>
                <a:gd name="connsiteY27" fmla="*/ 137 h 27737"/>
                <a:gd name="connsiteX28" fmla="*/ 119948 w 241799"/>
                <a:gd name="connsiteY28" fmla="*/ 137 h 2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1799" h="27737">
                  <a:moveTo>
                    <a:pt x="119948" y="137"/>
                  </a:moveTo>
                  <a:cubicBezTo>
                    <a:pt x="160882" y="137"/>
                    <a:pt x="212288" y="5847"/>
                    <a:pt x="241799" y="17268"/>
                  </a:cubicBezTo>
                  <a:lnTo>
                    <a:pt x="241799" y="17268"/>
                  </a:lnTo>
                  <a:lnTo>
                    <a:pt x="241799" y="17268"/>
                  </a:lnTo>
                  <a:lnTo>
                    <a:pt x="235136" y="27737"/>
                  </a:lnTo>
                  <a:lnTo>
                    <a:pt x="235136" y="27737"/>
                  </a:lnTo>
                  <a:lnTo>
                    <a:pt x="235136" y="27737"/>
                  </a:lnTo>
                  <a:cubicBezTo>
                    <a:pt x="218000" y="18220"/>
                    <a:pt x="166594" y="11558"/>
                    <a:pt x="118996" y="10606"/>
                  </a:cubicBezTo>
                  <a:cubicBezTo>
                    <a:pt x="62830" y="11558"/>
                    <a:pt x="24751" y="17268"/>
                    <a:pt x="5712" y="27737"/>
                  </a:cubicBezTo>
                  <a:lnTo>
                    <a:pt x="5712" y="27737"/>
                  </a:lnTo>
                  <a:lnTo>
                    <a:pt x="5712" y="27737"/>
                  </a:lnTo>
                  <a:lnTo>
                    <a:pt x="0" y="18220"/>
                  </a:lnTo>
                  <a:lnTo>
                    <a:pt x="0" y="18220"/>
                  </a:lnTo>
                  <a:lnTo>
                    <a:pt x="0" y="18220"/>
                  </a:lnTo>
                  <a:cubicBezTo>
                    <a:pt x="35223" y="3944"/>
                    <a:pt x="72350" y="137"/>
                    <a:pt x="119948" y="137"/>
                  </a:cubicBezTo>
                  <a:lnTo>
                    <a:pt x="119948" y="137"/>
                  </a:lnTo>
                  <a:cubicBezTo>
                    <a:pt x="72350" y="-815"/>
                    <a:pt x="35223" y="2992"/>
                    <a:pt x="952" y="18220"/>
                  </a:cubicBezTo>
                  <a:lnTo>
                    <a:pt x="952" y="18220"/>
                  </a:lnTo>
                  <a:lnTo>
                    <a:pt x="6664" y="27737"/>
                  </a:lnTo>
                  <a:lnTo>
                    <a:pt x="6664" y="27737"/>
                  </a:lnTo>
                  <a:lnTo>
                    <a:pt x="6664" y="27737"/>
                  </a:lnTo>
                  <a:cubicBezTo>
                    <a:pt x="25703" y="17268"/>
                    <a:pt x="64734" y="11558"/>
                    <a:pt x="119948" y="10606"/>
                  </a:cubicBezTo>
                  <a:cubicBezTo>
                    <a:pt x="166594" y="11558"/>
                    <a:pt x="218000" y="18220"/>
                    <a:pt x="235136" y="27737"/>
                  </a:cubicBezTo>
                  <a:lnTo>
                    <a:pt x="235136" y="27737"/>
                  </a:lnTo>
                  <a:lnTo>
                    <a:pt x="241799" y="17268"/>
                  </a:lnTo>
                  <a:lnTo>
                    <a:pt x="241799" y="17268"/>
                  </a:lnTo>
                  <a:lnTo>
                    <a:pt x="241799" y="17268"/>
                  </a:lnTo>
                  <a:cubicBezTo>
                    <a:pt x="212288" y="4895"/>
                    <a:pt x="160882" y="137"/>
                    <a:pt x="119948" y="137"/>
                  </a:cubicBezTo>
                  <a:lnTo>
                    <a:pt x="119948" y="13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2" name="Freeform 45">
              <a:extLst>
                <a:ext uri="{FF2B5EF4-FFF2-40B4-BE49-F238E27FC236}">
                  <a16:creationId xmlns:a16="http://schemas.microsoft.com/office/drawing/2014/main" id="{806EEDFB-6BBC-3856-DD9D-C106961B0115}"/>
                </a:ext>
              </a:extLst>
            </p:cNvPr>
            <p:cNvSpPr/>
            <p:nvPr/>
          </p:nvSpPr>
          <p:spPr>
            <a:xfrm>
              <a:off x="4138728" y="5905532"/>
              <a:ext cx="244655" cy="30455"/>
            </a:xfrm>
            <a:custGeom>
              <a:avLst/>
              <a:gdLst>
                <a:gd name="connsiteX0" fmla="*/ 234184 w 244655"/>
                <a:gd name="connsiteY0" fmla="*/ 30456 h 30455"/>
                <a:gd name="connsiteX1" fmla="*/ 192297 w 244655"/>
                <a:gd name="connsiteY1" fmla="*/ 19035 h 30455"/>
                <a:gd name="connsiteX2" fmla="*/ 121852 w 244655"/>
                <a:gd name="connsiteY2" fmla="*/ 14276 h 30455"/>
                <a:gd name="connsiteX3" fmla="*/ 53310 w 244655"/>
                <a:gd name="connsiteY3" fmla="*/ 18083 h 30455"/>
                <a:gd name="connsiteX4" fmla="*/ 6664 w 244655"/>
                <a:gd name="connsiteY4" fmla="*/ 29504 h 30455"/>
                <a:gd name="connsiteX5" fmla="*/ 4760 w 244655"/>
                <a:gd name="connsiteY5" fmla="*/ 26649 h 30455"/>
                <a:gd name="connsiteX6" fmla="*/ 52358 w 244655"/>
                <a:gd name="connsiteY6" fmla="*/ 14276 h 30455"/>
                <a:gd name="connsiteX7" fmla="*/ 120900 w 244655"/>
                <a:gd name="connsiteY7" fmla="*/ 9517 h 30455"/>
                <a:gd name="connsiteX8" fmla="*/ 192297 w 244655"/>
                <a:gd name="connsiteY8" fmla="*/ 14276 h 30455"/>
                <a:gd name="connsiteX9" fmla="*/ 235136 w 244655"/>
                <a:gd name="connsiteY9" fmla="*/ 24745 h 30455"/>
                <a:gd name="connsiteX10" fmla="*/ 234184 w 244655"/>
                <a:gd name="connsiteY10" fmla="*/ 30456 h 30455"/>
                <a:gd name="connsiteX11" fmla="*/ 244655 w 244655"/>
                <a:gd name="connsiteY11" fmla="*/ 18083 h 30455"/>
                <a:gd name="connsiteX12" fmla="*/ 242751 w 244655"/>
                <a:gd name="connsiteY12" fmla="*/ 21890 h 30455"/>
                <a:gd name="connsiteX13" fmla="*/ 196105 w 244655"/>
                <a:gd name="connsiteY13" fmla="*/ 8566 h 30455"/>
                <a:gd name="connsiteX14" fmla="*/ 121852 w 244655"/>
                <a:gd name="connsiteY14" fmla="*/ 2855 h 30455"/>
                <a:gd name="connsiteX15" fmla="*/ 50454 w 244655"/>
                <a:gd name="connsiteY15" fmla="*/ 7614 h 30455"/>
                <a:gd name="connsiteX16" fmla="*/ 952 w 244655"/>
                <a:gd name="connsiteY16" fmla="*/ 20939 h 30455"/>
                <a:gd name="connsiteX17" fmla="*/ 0 w 244655"/>
                <a:gd name="connsiteY17" fmla="*/ 18083 h 30455"/>
                <a:gd name="connsiteX18" fmla="*/ 50454 w 244655"/>
                <a:gd name="connsiteY18" fmla="*/ 4759 h 30455"/>
                <a:gd name="connsiteX19" fmla="*/ 121852 w 244655"/>
                <a:gd name="connsiteY19" fmla="*/ 0 h 30455"/>
                <a:gd name="connsiteX20" fmla="*/ 196105 w 244655"/>
                <a:gd name="connsiteY20" fmla="*/ 5711 h 30455"/>
                <a:gd name="connsiteX21" fmla="*/ 244655 w 244655"/>
                <a:gd name="connsiteY21" fmla="*/ 18083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4655" h="30455">
                  <a:moveTo>
                    <a:pt x="234184" y="30456"/>
                  </a:moveTo>
                  <a:cubicBezTo>
                    <a:pt x="228472" y="27601"/>
                    <a:pt x="214192" y="21890"/>
                    <a:pt x="192297" y="19035"/>
                  </a:cubicBezTo>
                  <a:cubicBezTo>
                    <a:pt x="174210" y="16180"/>
                    <a:pt x="151363" y="14276"/>
                    <a:pt x="121852" y="14276"/>
                  </a:cubicBezTo>
                  <a:cubicBezTo>
                    <a:pt x="94245" y="14276"/>
                    <a:pt x="70445" y="16180"/>
                    <a:pt x="53310" y="18083"/>
                  </a:cubicBezTo>
                  <a:cubicBezTo>
                    <a:pt x="24751" y="21890"/>
                    <a:pt x="11423" y="27601"/>
                    <a:pt x="6664" y="29504"/>
                  </a:cubicBezTo>
                  <a:lnTo>
                    <a:pt x="4760" y="26649"/>
                  </a:lnTo>
                  <a:cubicBezTo>
                    <a:pt x="10471" y="24745"/>
                    <a:pt x="24751" y="18083"/>
                    <a:pt x="52358" y="14276"/>
                  </a:cubicBezTo>
                  <a:cubicBezTo>
                    <a:pt x="69493" y="11421"/>
                    <a:pt x="92341" y="9517"/>
                    <a:pt x="120900" y="9517"/>
                  </a:cubicBezTo>
                  <a:cubicBezTo>
                    <a:pt x="150411" y="9517"/>
                    <a:pt x="173258" y="11421"/>
                    <a:pt x="192297" y="14276"/>
                  </a:cubicBezTo>
                  <a:cubicBezTo>
                    <a:pt x="215144" y="18083"/>
                    <a:pt x="229424" y="21890"/>
                    <a:pt x="235136" y="24745"/>
                  </a:cubicBezTo>
                  <a:lnTo>
                    <a:pt x="234184" y="30456"/>
                  </a:lnTo>
                  <a:close/>
                  <a:moveTo>
                    <a:pt x="244655" y="18083"/>
                  </a:moveTo>
                  <a:lnTo>
                    <a:pt x="242751" y="21890"/>
                  </a:lnTo>
                  <a:cubicBezTo>
                    <a:pt x="240847" y="19035"/>
                    <a:pt x="224664" y="13325"/>
                    <a:pt x="196105" y="8566"/>
                  </a:cubicBezTo>
                  <a:cubicBezTo>
                    <a:pt x="177066" y="5711"/>
                    <a:pt x="152315" y="2855"/>
                    <a:pt x="121852" y="2855"/>
                  </a:cubicBezTo>
                  <a:cubicBezTo>
                    <a:pt x="92341" y="2855"/>
                    <a:pt x="68541" y="4759"/>
                    <a:pt x="50454" y="7614"/>
                  </a:cubicBezTo>
                  <a:cubicBezTo>
                    <a:pt x="32367" y="10469"/>
                    <a:pt x="17135" y="14276"/>
                    <a:pt x="952" y="20939"/>
                  </a:cubicBezTo>
                  <a:lnTo>
                    <a:pt x="0" y="18083"/>
                  </a:lnTo>
                  <a:cubicBezTo>
                    <a:pt x="5712" y="16180"/>
                    <a:pt x="20943" y="9517"/>
                    <a:pt x="50454" y="4759"/>
                  </a:cubicBezTo>
                  <a:cubicBezTo>
                    <a:pt x="68541" y="1904"/>
                    <a:pt x="92341" y="0"/>
                    <a:pt x="121852" y="0"/>
                  </a:cubicBezTo>
                  <a:cubicBezTo>
                    <a:pt x="152315" y="0"/>
                    <a:pt x="177066" y="2855"/>
                    <a:pt x="196105" y="5711"/>
                  </a:cubicBezTo>
                  <a:cubicBezTo>
                    <a:pt x="224664" y="9517"/>
                    <a:pt x="243703" y="16180"/>
                    <a:pt x="244655" y="1808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3" name="Freeform 46">
              <a:extLst>
                <a:ext uri="{FF2B5EF4-FFF2-40B4-BE49-F238E27FC236}">
                  <a16:creationId xmlns:a16="http://schemas.microsoft.com/office/drawing/2014/main" id="{21550430-3A37-981E-991A-F4D2E451CF6F}"/>
                </a:ext>
              </a:extLst>
            </p:cNvPr>
            <p:cNvSpPr/>
            <p:nvPr/>
          </p:nvSpPr>
          <p:spPr>
            <a:xfrm>
              <a:off x="4138728" y="5904580"/>
              <a:ext cx="244655" cy="33311"/>
            </a:xfrm>
            <a:custGeom>
              <a:avLst/>
              <a:gdLst>
                <a:gd name="connsiteX0" fmla="*/ 234184 w 244655"/>
                <a:gd name="connsiteY0" fmla="*/ 31407 h 33311"/>
                <a:gd name="connsiteX1" fmla="*/ 234184 w 244655"/>
                <a:gd name="connsiteY1" fmla="*/ 31407 h 33311"/>
                <a:gd name="connsiteX2" fmla="*/ 192297 w 244655"/>
                <a:gd name="connsiteY2" fmla="*/ 19986 h 33311"/>
                <a:gd name="connsiteX3" fmla="*/ 121852 w 244655"/>
                <a:gd name="connsiteY3" fmla="*/ 15228 h 33311"/>
                <a:gd name="connsiteX4" fmla="*/ 120900 w 244655"/>
                <a:gd name="connsiteY4" fmla="*/ 15228 h 33311"/>
                <a:gd name="connsiteX5" fmla="*/ 53310 w 244655"/>
                <a:gd name="connsiteY5" fmla="*/ 19035 h 33311"/>
                <a:gd name="connsiteX6" fmla="*/ 6664 w 244655"/>
                <a:gd name="connsiteY6" fmla="*/ 31407 h 33311"/>
                <a:gd name="connsiteX7" fmla="*/ 6664 w 244655"/>
                <a:gd name="connsiteY7" fmla="*/ 31407 h 33311"/>
                <a:gd name="connsiteX8" fmla="*/ 6664 w 244655"/>
                <a:gd name="connsiteY8" fmla="*/ 31407 h 33311"/>
                <a:gd name="connsiteX9" fmla="*/ 4760 w 244655"/>
                <a:gd name="connsiteY9" fmla="*/ 28552 h 33311"/>
                <a:gd name="connsiteX10" fmla="*/ 4760 w 244655"/>
                <a:gd name="connsiteY10" fmla="*/ 28552 h 33311"/>
                <a:gd name="connsiteX11" fmla="*/ 4760 w 244655"/>
                <a:gd name="connsiteY11" fmla="*/ 28552 h 33311"/>
                <a:gd name="connsiteX12" fmla="*/ 52358 w 244655"/>
                <a:gd name="connsiteY12" fmla="*/ 16180 h 33311"/>
                <a:gd name="connsiteX13" fmla="*/ 119948 w 244655"/>
                <a:gd name="connsiteY13" fmla="*/ 11421 h 33311"/>
                <a:gd name="connsiteX14" fmla="*/ 120900 w 244655"/>
                <a:gd name="connsiteY14" fmla="*/ 11421 h 33311"/>
                <a:gd name="connsiteX15" fmla="*/ 191345 w 244655"/>
                <a:gd name="connsiteY15" fmla="*/ 16180 h 33311"/>
                <a:gd name="connsiteX16" fmla="*/ 234184 w 244655"/>
                <a:gd name="connsiteY16" fmla="*/ 26649 h 33311"/>
                <a:gd name="connsiteX17" fmla="*/ 234184 w 244655"/>
                <a:gd name="connsiteY17" fmla="*/ 26649 h 33311"/>
                <a:gd name="connsiteX18" fmla="*/ 234184 w 244655"/>
                <a:gd name="connsiteY18" fmla="*/ 26649 h 33311"/>
                <a:gd name="connsiteX19" fmla="*/ 234184 w 244655"/>
                <a:gd name="connsiteY19" fmla="*/ 31407 h 33311"/>
                <a:gd name="connsiteX20" fmla="*/ 234184 w 244655"/>
                <a:gd name="connsiteY20" fmla="*/ 31407 h 33311"/>
                <a:gd name="connsiteX21" fmla="*/ 234184 w 244655"/>
                <a:gd name="connsiteY21" fmla="*/ 31407 h 33311"/>
                <a:gd name="connsiteX22" fmla="*/ 234184 w 244655"/>
                <a:gd name="connsiteY22" fmla="*/ 31407 h 33311"/>
                <a:gd name="connsiteX23" fmla="*/ 234184 w 244655"/>
                <a:gd name="connsiteY23" fmla="*/ 31407 h 33311"/>
                <a:gd name="connsiteX24" fmla="*/ 236088 w 244655"/>
                <a:gd name="connsiteY24" fmla="*/ 28552 h 33311"/>
                <a:gd name="connsiteX25" fmla="*/ 236088 w 244655"/>
                <a:gd name="connsiteY25" fmla="*/ 28552 h 33311"/>
                <a:gd name="connsiteX26" fmla="*/ 236088 w 244655"/>
                <a:gd name="connsiteY26" fmla="*/ 28552 h 33311"/>
                <a:gd name="connsiteX27" fmla="*/ 193249 w 244655"/>
                <a:gd name="connsiteY27" fmla="*/ 18083 h 33311"/>
                <a:gd name="connsiteX28" fmla="*/ 121852 w 244655"/>
                <a:gd name="connsiteY28" fmla="*/ 13324 h 33311"/>
                <a:gd name="connsiteX29" fmla="*/ 120900 w 244655"/>
                <a:gd name="connsiteY29" fmla="*/ 13324 h 33311"/>
                <a:gd name="connsiteX30" fmla="*/ 53310 w 244655"/>
                <a:gd name="connsiteY30" fmla="*/ 18083 h 33311"/>
                <a:gd name="connsiteX31" fmla="*/ 5712 w 244655"/>
                <a:gd name="connsiteY31" fmla="*/ 30456 h 33311"/>
                <a:gd name="connsiteX32" fmla="*/ 5712 w 244655"/>
                <a:gd name="connsiteY32" fmla="*/ 30456 h 33311"/>
                <a:gd name="connsiteX33" fmla="*/ 7616 w 244655"/>
                <a:gd name="connsiteY33" fmla="*/ 33311 h 33311"/>
                <a:gd name="connsiteX34" fmla="*/ 7616 w 244655"/>
                <a:gd name="connsiteY34" fmla="*/ 33311 h 33311"/>
                <a:gd name="connsiteX35" fmla="*/ 7616 w 244655"/>
                <a:gd name="connsiteY35" fmla="*/ 33311 h 33311"/>
                <a:gd name="connsiteX36" fmla="*/ 54262 w 244655"/>
                <a:gd name="connsiteY36" fmla="*/ 21890 h 33311"/>
                <a:gd name="connsiteX37" fmla="*/ 121852 w 244655"/>
                <a:gd name="connsiteY37" fmla="*/ 18083 h 33311"/>
                <a:gd name="connsiteX38" fmla="*/ 122804 w 244655"/>
                <a:gd name="connsiteY38" fmla="*/ 18083 h 33311"/>
                <a:gd name="connsiteX39" fmla="*/ 193249 w 244655"/>
                <a:gd name="connsiteY39" fmla="*/ 22842 h 33311"/>
                <a:gd name="connsiteX40" fmla="*/ 234184 w 244655"/>
                <a:gd name="connsiteY40" fmla="*/ 31407 h 33311"/>
                <a:gd name="connsiteX41" fmla="*/ 234184 w 244655"/>
                <a:gd name="connsiteY41" fmla="*/ 31407 h 33311"/>
                <a:gd name="connsiteX42" fmla="*/ 234184 w 244655"/>
                <a:gd name="connsiteY42" fmla="*/ 31407 h 33311"/>
                <a:gd name="connsiteX43" fmla="*/ 234184 w 244655"/>
                <a:gd name="connsiteY43" fmla="*/ 31407 h 33311"/>
                <a:gd name="connsiteX44" fmla="*/ 244655 w 244655"/>
                <a:gd name="connsiteY44" fmla="*/ 19035 h 33311"/>
                <a:gd name="connsiteX45" fmla="*/ 244655 w 244655"/>
                <a:gd name="connsiteY45" fmla="*/ 19035 h 33311"/>
                <a:gd name="connsiteX46" fmla="*/ 242751 w 244655"/>
                <a:gd name="connsiteY46" fmla="*/ 22842 h 33311"/>
                <a:gd name="connsiteX47" fmla="*/ 242751 w 244655"/>
                <a:gd name="connsiteY47" fmla="*/ 22842 h 33311"/>
                <a:gd name="connsiteX48" fmla="*/ 242751 w 244655"/>
                <a:gd name="connsiteY48" fmla="*/ 22842 h 33311"/>
                <a:gd name="connsiteX49" fmla="*/ 196105 w 244655"/>
                <a:gd name="connsiteY49" fmla="*/ 9517 h 33311"/>
                <a:gd name="connsiteX50" fmla="*/ 121852 w 244655"/>
                <a:gd name="connsiteY50" fmla="*/ 3807 h 33311"/>
                <a:gd name="connsiteX51" fmla="*/ 120900 w 244655"/>
                <a:gd name="connsiteY51" fmla="*/ 3807 h 33311"/>
                <a:gd name="connsiteX52" fmla="*/ 50454 w 244655"/>
                <a:gd name="connsiteY52" fmla="*/ 8566 h 33311"/>
                <a:gd name="connsiteX53" fmla="*/ 952 w 244655"/>
                <a:gd name="connsiteY53" fmla="*/ 21890 h 33311"/>
                <a:gd name="connsiteX54" fmla="*/ 952 w 244655"/>
                <a:gd name="connsiteY54" fmla="*/ 21890 h 33311"/>
                <a:gd name="connsiteX55" fmla="*/ 952 w 244655"/>
                <a:gd name="connsiteY55" fmla="*/ 21890 h 33311"/>
                <a:gd name="connsiteX56" fmla="*/ 0 w 244655"/>
                <a:gd name="connsiteY56" fmla="*/ 19035 h 33311"/>
                <a:gd name="connsiteX57" fmla="*/ 0 w 244655"/>
                <a:gd name="connsiteY57" fmla="*/ 19035 h 33311"/>
                <a:gd name="connsiteX58" fmla="*/ 0 w 244655"/>
                <a:gd name="connsiteY58" fmla="*/ 19035 h 33311"/>
                <a:gd name="connsiteX59" fmla="*/ 50454 w 244655"/>
                <a:gd name="connsiteY59" fmla="*/ 5710 h 33311"/>
                <a:gd name="connsiteX60" fmla="*/ 120900 w 244655"/>
                <a:gd name="connsiteY60" fmla="*/ 952 h 33311"/>
                <a:gd name="connsiteX61" fmla="*/ 121852 w 244655"/>
                <a:gd name="connsiteY61" fmla="*/ 952 h 33311"/>
                <a:gd name="connsiteX62" fmla="*/ 196105 w 244655"/>
                <a:gd name="connsiteY62" fmla="*/ 6662 h 33311"/>
                <a:gd name="connsiteX63" fmla="*/ 244655 w 244655"/>
                <a:gd name="connsiteY63" fmla="*/ 19035 h 33311"/>
                <a:gd name="connsiteX64" fmla="*/ 244655 w 244655"/>
                <a:gd name="connsiteY64" fmla="*/ 19035 h 33311"/>
                <a:gd name="connsiteX65" fmla="*/ 244655 w 244655"/>
                <a:gd name="connsiteY65" fmla="*/ 19035 h 33311"/>
                <a:gd name="connsiteX66" fmla="*/ 244655 w 244655"/>
                <a:gd name="connsiteY66" fmla="*/ 19035 h 33311"/>
                <a:gd name="connsiteX67" fmla="*/ 244655 w 244655"/>
                <a:gd name="connsiteY67" fmla="*/ 19035 h 33311"/>
                <a:gd name="connsiteX68" fmla="*/ 197057 w 244655"/>
                <a:gd name="connsiteY68" fmla="*/ 5710 h 33311"/>
                <a:gd name="connsiteX69" fmla="*/ 122804 w 244655"/>
                <a:gd name="connsiteY69" fmla="*/ 0 h 33311"/>
                <a:gd name="connsiteX70" fmla="*/ 121852 w 244655"/>
                <a:gd name="connsiteY70" fmla="*/ 0 h 33311"/>
                <a:gd name="connsiteX71" fmla="*/ 51406 w 244655"/>
                <a:gd name="connsiteY71" fmla="*/ 4759 h 33311"/>
                <a:gd name="connsiteX72" fmla="*/ 952 w 244655"/>
                <a:gd name="connsiteY72" fmla="*/ 18083 h 33311"/>
                <a:gd name="connsiteX73" fmla="*/ 952 w 244655"/>
                <a:gd name="connsiteY73" fmla="*/ 18083 h 33311"/>
                <a:gd name="connsiteX74" fmla="*/ 2856 w 244655"/>
                <a:gd name="connsiteY74" fmla="*/ 20938 h 33311"/>
                <a:gd name="connsiteX75" fmla="*/ 2856 w 244655"/>
                <a:gd name="connsiteY75" fmla="*/ 20938 h 33311"/>
                <a:gd name="connsiteX76" fmla="*/ 2856 w 244655"/>
                <a:gd name="connsiteY76" fmla="*/ 20938 h 33311"/>
                <a:gd name="connsiteX77" fmla="*/ 52358 w 244655"/>
                <a:gd name="connsiteY77" fmla="*/ 7614 h 33311"/>
                <a:gd name="connsiteX78" fmla="*/ 122804 w 244655"/>
                <a:gd name="connsiteY78" fmla="*/ 2855 h 33311"/>
                <a:gd name="connsiteX79" fmla="*/ 123756 w 244655"/>
                <a:gd name="connsiteY79" fmla="*/ 2855 h 33311"/>
                <a:gd name="connsiteX80" fmla="*/ 198009 w 244655"/>
                <a:gd name="connsiteY80" fmla="*/ 8566 h 33311"/>
                <a:gd name="connsiteX81" fmla="*/ 244655 w 244655"/>
                <a:gd name="connsiteY81" fmla="*/ 21890 h 33311"/>
                <a:gd name="connsiteX82" fmla="*/ 244655 w 244655"/>
                <a:gd name="connsiteY82" fmla="*/ 21890 h 33311"/>
                <a:gd name="connsiteX83" fmla="*/ 244655 w 244655"/>
                <a:gd name="connsiteY83" fmla="*/ 19035 h 33311"/>
                <a:gd name="connsiteX84" fmla="*/ 244655 w 244655"/>
                <a:gd name="connsiteY84" fmla="*/ 19035 h 33311"/>
                <a:gd name="connsiteX85" fmla="*/ 244655 w 244655"/>
                <a:gd name="connsiteY85" fmla="*/ 19035 h 33311"/>
                <a:gd name="connsiteX86" fmla="*/ 244655 w 244655"/>
                <a:gd name="connsiteY86" fmla="*/ 19035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44655" h="33311">
                  <a:moveTo>
                    <a:pt x="234184" y="31407"/>
                  </a:moveTo>
                  <a:lnTo>
                    <a:pt x="234184" y="31407"/>
                  </a:lnTo>
                  <a:cubicBezTo>
                    <a:pt x="228472" y="28552"/>
                    <a:pt x="215144" y="22842"/>
                    <a:pt x="192297" y="19986"/>
                  </a:cubicBezTo>
                  <a:cubicBezTo>
                    <a:pt x="174210" y="17131"/>
                    <a:pt x="151363" y="15228"/>
                    <a:pt x="121852" y="15228"/>
                  </a:cubicBezTo>
                  <a:lnTo>
                    <a:pt x="120900" y="15228"/>
                  </a:lnTo>
                  <a:cubicBezTo>
                    <a:pt x="93293" y="15228"/>
                    <a:pt x="70445" y="17131"/>
                    <a:pt x="53310" y="19035"/>
                  </a:cubicBezTo>
                  <a:cubicBezTo>
                    <a:pt x="24751" y="22842"/>
                    <a:pt x="10471" y="28552"/>
                    <a:pt x="6664" y="31407"/>
                  </a:cubicBezTo>
                  <a:lnTo>
                    <a:pt x="6664" y="31407"/>
                  </a:lnTo>
                  <a:lnTo>
                    <a:pt x="6664" y="31407"/>
                  </a:lnTo>
                  <a:lnTo>
                    <a:pt x="4760" y="28552"/>
                  </a:lnTo>
                  <a:lnTo>
                    <a:pt x="4760" y="28552"/>
                  </a:lnTo>
                  <a:lnTo>
                    <a:pt x="4760" y="28552"/>
                  </a:lnTo>
                  <a:cubicBezTo>
                    <a:pt x="10471" y="26649"/>
                    <a:pt x="24751" y="19986"/>
                    <a:pt x="52358" y="16180"/>
                  </a:cubicBezTo>
                  <a:cubicBezTo>
                    <a:pt x="69493" y="13324"/>
                    <a:pt x="92341" y="11421"/>
                    <a:pt x="119948" y="11421"/>
                  </a:cubicBezTo>
                  <a:lnTo>
                    <a:pt x="120900" y="11421"/>
                  </a:lnTo>
                  <a:cubicBezTo>
                    <a:pt x="150411" y="11421"/>
                    <a:pt x="173258" y="13324"/>
                    <a:pt x="191345" y="16180"/>
                  </a:cubicBezTo>
                  <a:cubicBezTo>
                    <a:pt x="214192" y="19986"/>
                    <a:pt x="228472" y="23794"/>
                    <a:pt x="234184" y="26649"/>
                  </a:cubicBezTo>
                  <a:lnTo>
                    <a:pt x="234184" y="26649"/>
                  </a:lnTo>
                  <a:lnTo>
                    <a:pt x="234184" y="26649"/>
                  </a:lnTo>
                  <a:lnTo>
                    <a:pt x="234184" y="31407"/>
                  </a:lnTo>
                  <a:lnTo>
                    <a:pt x="234184" y="31407"/>
                  </a:lnTo>
                  <a:lnTo>
                    <a:pt x="234184" y="31407"/>
                  </a:lnTo>
                  <a:lnTo>
                    <a:pt x="234184" y="31407"/>
                  </a:lnTo>
                  <a:lnTo>
                    <a:pt x="234184" y="31407"/>
                  </a:lnTo>
                  <a:lnTo>
                    <a:pt x="236088" y="28552"/>
                  </a:lnTo>
                  <a:lnTo>
                    <a:pt x="236088" y="28552"/>
                  </a:lnTo>
                  <a:lnTo>
                    <a:pt x="236088" y="28552"/>
                  </a:lnTo>
                  <a:cubicBezTo>
                    <a:pt x="230376" y="25697"/>
                    <a:pt x="215144" y="20938"/>
                    <a:pt x="193249" y="18083"/>
                  </a:cubicBezTo>
                  <a:cubicBezTo>
                    <a:pt x="175162" y="15228"/>
                    <a:pt x="152315" y="13324"/>
                    <a:pt x="121852" y="13324"/>
                  </a:cubicBezTo>
                  <a:lnTo>
                    <a:pt x="120900" y="13324"/>
                  </a:lnTo>
                  <a:cubicBezTo>
                    <a:pt x="93293" y="13324"/>
                    <a:pt x="70445" y="15228"/>
                    <a:pt x="53310" y="18083"/>
                  </a:cubicBezTo>
                  <a:cubicBezTo>
                    <a:pt x="25703" y="21890"/>
                    <a:pt x="10471" y="28552"/>
                    <a:pt x="5712" y="30456"/>
                  </a:cubicBezTo>
                  <a:lnTo>
                    <a:pt x="5712" y="30456"/>
                  </a:lnTo>
                  <a:lnTo>
                    <a:pt x="7616" y="33311"/>
                  </a:lnTo>
                  <a:lnTo>
                    <a:pt x="7616" y="33311"/>
                  </a:lnTo>
                  <a:lnTo>
                    <a:pt x="7616" y="33311"/>
                  </a:lnTo>
                  <a:cubicBezTo>
                    <a:pt x="11423" y="31407"/>
                    <a:pt x="25703" y="25697"/>
                    <a:pt x="54262" y="21890"/>
                  </a:cubicBezTo>
                  <a:cubicBezTo>
                    <a:pt x="71397" y="19035"/>
                    <a:pt x="94245" y="18083"/>
                    <a:pt x="121852" y="18083"/>
                  </a:cubicBezTo>
                  <a:lnTo>
                    <a:pt x="122804" y="18083"/>
                  </a:lnTo>
                  <a:cubicBezTo>
                    <a:pt x="152315" y="18083"/>
                    <a:pt x="175162" y="20938"/>
                    <a:pt x="193249" y="22842"/>
                  </a:cubicBezTo>
                  <a:cubicBezTo>
                    <a:pt x="215144" y="22842"/>
                    <a:pt x="228472" y="28552"/>
                    <a:pt x="234184" y="31407"/>
                  </a:cubicBezTo>
                  <a:lnTo>
                    <a:pt x="234184" y="31407"/>
                  </a:lnTo>
                  <a:lnTo>
                    <a:pt x="234184" y="31407"/>
                  </a:lnTo>
                  <a:lnTo>
                    <a:pt x="234184" y="31407"/>
                  </a:lnTo>
                  <a:close/>
                  <a:moveTo>
                    <a:pt x="244655" y="19035"/>
                  </a:moveTo>
                  <a:lnTo>
                    <a:pt x="244655" y="19035"/>
                  </a:lnTo>
                  <a:lnTo>
                    <a:pt x="242751" y="22842"/>
                  </a:lnTo>
                  <a:lnTo>
                    <a:pt x="242751" y="22842"/>
                  </a:lnTo>
                  <a:lnTo>
                    <a:pt x="242751" y="22842"/>
                  </a:lnTo>
                  <a:cubicBezTo>
                    <a:pt x="239895" y="19986"/>
                    <a:pt x="224664" y="14276"/>
                    <a:pt x="196105" y="9517"/>
                  </a:cubicBezTo>
                  <a:cubicBezTo>
                    <a:pt x="177066" y="6662"/>
                    <a:pt x="152315" y="3807"/>
                    <a:pt x="121852" y="3807"/>
                  </a:cubicBezTo>
                  <a:lnTo>
                    <a:pt x="120900" y="3807"/>
                  </a:lnTo>
                  <a:cubicBezTo>
                    <a:pt x="92341" y="3807"/>
                    <a:pt x="68541" y="5710"/>
                    <a:pt x="50454" y="8566"/>
                  </a:cubicBezTo>
                  <a:cubicBezTo>
                    <a:pt x="32367" y="11421"/>
                    <a:pt x="17135" y="15228"/>
                    <a:pt x="952" y="21890"/>
                  </a:cubicBezTo>
                  <a:lnTo>
                    <a:pt x="952" y="21890"/>
                  </a:lnTo>
                  <a:lnTo>
                    <a:pt x="952" y="21890"/>
                  </a:lnTo>
                  <a:lnTo>
                    <a:pt x="0" y="19035"/>
                  </a:lnTo>
                  <a:lnTo>
                    <a:pt x="0" y="19035"/>
                  </a:lnTo>
                  <a:lnTo>
                    <a:pt x="0" y="19035"/>
                  </a:lnTo>
                  <a:cubicBezTo>
                    <a:pt x="5712" y="17131"/>
                    <a:pt x="20943" y="10469"/>
                    <a:pt x="50454" y="5710"/>
                  </a:cubicBezTo>
                  <a:cubicBezTo>
                    <a:pt x="68541" y="2855"/>
                    <a:pt x="92341" y="952"/>
                    <a:pt x="120900" y="952"/>
                  </a:cubicBezTo>
                  <a:lnTo>
                    <a:pt x="121852" y="952"/>
                  </a:lnTo>
                  <a:cubicBezTo>
                    <a:pt x="152315" y="952"/>
                    <a:pt x="177066" y="3807"/>
                    <a:pt x="196105" y="6662"/>
                  </a:cubicBezTo>
                  <a:cubicBezTo>
                    <a:pt x="224664" y="10469"/>
                    <a:pt x="243703" y="17131"/>
                    <a:pt x="244655" y="19035"/>
                  </a:cubicBezTo>
                  <a:lnTo>
                    <a:pt x="244655" y="19035"/>
                  </a:lnTo>
                  <a:lnTo>
                    <a:pt x="244655" y="19035"/>
                  </a:lnTo>
                  <a:lnTo>
                    <a:pt x="244655" y="19035"/>
                  </a:lnTo>
                  <a:lnTo>
                    <a:pt x="244655" y="19035"/>
                  </a:lnTo>
                  <a:cubicBezTo>
                    <a:pt x="243703" y="17131"/>
                    <a:pt x="224664" y="10469"/>
                    <a:pt x="197057" y="5710"/>
                  </a:cubicBezTo>
                  <a:cubicBezTo>
                    <a:pt x="178018" y="2855"/>
                    <a:pt x="153266" y="0"/>
                    <a:pt x="122804" y="0"/>
                  </a:cubicBezTo>
                  <a:lnTo>
                    <a:pt x="121852" y="0"/>
                  </a:lnTo>
                  <a:cubicBezTo>
                    <a:pt x="93293" y="0"/>
                    <a:pt x="69493" y="1903"/>
                    <a:pt x="51406" y="4759"/>
                  </a:cubicBezTo>
                  <a:cubicBezTo>
                    <a:pt x="21895" y="9517"/>
                    <a:pt x="6664" y="16180"/>
                    <a:pt x="952" y="18083"/>
                  </a:cubicBezTo>
                  <a:lnTo>
                    <a:pt x="952" y="18083"/>
                  </a:lnTo>
                  <a:lnTo>
                    <a:pt x="2856" y="20938"/>
                  </a:lnTo>
                  <a:lnTo>
                    <a:pt x="2856" y="20938"/>
                  </a:lnTo>
                  <a:lnTo>
                    <a:pt x="2856" y="20938"/>
                  </a:lnTo>
                  <a:cubicBezTo>
                    <a:pt x="19039" y="14276"/>
                    <a:pt x="34271" y="10469"/>
                    <a:pt x="52358" y="7614"/>
                  </a:cubicBezTo>
                  <a:cubicBezTo>
                    <a:pt x="70445" y="4759"/>
                    <a:pt x="93293" y="2855"/>
                    <a:pt x="122804" y="2855"/>
                  </a:cubicBezTo>
                  <a:lnTo>
                    <a:pt x="123756" y="2855"/>
                  </a:lnTo>
                  <a:cubicBezTo>
                    <a:pt x="154218" y="2855"/>
                    <a:pt x="178970" y="5710"/>
                    <a:pt x="198009" y="8566"/>
                  </a:cubicBezTo>
                  <a:cubicBezTo>
                    <a:pt x="226568" y="13324"/>
                    <a:pt x="242751" y="19035"/>
                    <a:pt x="244655" y="21890"/>
                  </a:cubicBezTo>
                  <a:lnTo>
                    <a:pt x="244655" y="21890"/>
                  </a:lnTo>
                  <a:lnTo>
                    <a:pt x="244655" y="19035"/>
                  </a:lnTo>
                  <a:lnTo>
                    <a:pt x="244655" y="19035"/>
                  </a:lnTo>
                  <a:lnTo>
                    <a:pt x="244655" y="19035"/>
                  </a:lnTo>
                  <a:lnTo>
                    <a:pt x="244655" y="1903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4" name="Freeform 47">
              <a:extLst>
                <a:ext uri="{FF2B5EF4-FFF2-40B4-BE49-F238E27FC236}">
                  <a16:creationId xmlns:a16="http://schemas.microsoft.com/office/drawing/2014/main" id="{BA58EE84-0E46-AD0F-524A-0B830B8356D8}"/>
                </a:ext>
              </a:extLst>
            </p:cNvPr>
            <p:cNvSpPr/>
            <p:nvPr/>
          </p:nvSpPr>
          <p:spPr>
            <a:xfrm>
              <a:off x="4268195"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5" name="Freeform 48">
              <a:extLst>
                <a:ext uri="{FF2B5EF4-FFF2-40B4-BE49-F238E27FC236}">
                  <a16:creationId xmlns:a16="http://schemas.microsoft.com/office/drawing/2014/main" id="{C8CB551B-6AAA-492C-0D9D-58BDD320508F}"/>
                </a:ext>
              </a:extLst>
            </p:cNvPr>
            <p:cNvSpPr/>
            <p:nvPr/>
          </p:nvSpPr>
          <p:spPr>
            <a:xfrm>
              <a:off x="4267243" y="5727556"/>
              <a:ext cx="3807" cy="270295"/>
            </a:xfrm>
            <a:custGeom>
              <a:avLst/>
              <a:gdLst>
                <a:gd name="connsiteX0" fmla="*/ 3808 w 3807"/>
                <a:gd name="connsiteY0" fmla="*/ 270296 h 270295"/>
                <a:gd name="connsiteX1" fmla="*/ 3808 w 3807"/>
                <a:gd name="connsiteY1" fmla="*/ 270296 h 270295"/>
                <a:gd name="connsiteX2" fmla="*/ 952 w 3807"/>
                <a:gd name="connsiteY2" fmla="*/ 270296 h 270295"/>
                <a:gd name="connsiteX3" fmla="*/ 952 w 3807"/>
                <a:gd name="connsiteY3" fmla="*/ 952 h 270295"/>
                <a:gd name="connsiteX4" fmla="*/ 2856 w 3807"/>
                <a:gd name="connsiteY4" fmla="*/ 952 h 270295"/>
                <a:gd name="connsiteX5" fmla="*/ 2856 w 3807"/>
                <a:gd name="connsiteY5" fmla="*/ 270296 h 270295"/>
                <a:gd name="connsiteX6" fmla="*/ 3808 w 3807"/>
                <a:gd name="connsiteY6" fmla="*/ 270296 h 270295"/>
                <a:gd name="connsiteX7" fmla="*/ 3808 w 3807"/>
                <a:gd name="connsiteY7" fmla="*/ 270296 h 270295"/>
                <a:gd name="connsiteX8" fmla="*/ 3808 w 3807"/>
                <a:gd name="connsiteY8" fmla="*/ 270296 h 270295"/>
                <a:gd name="connsiteX9" fmla="*/ 3808 w 3807"/>
                <a:gd name="connsiteY9" fmla="*/ 270296 h 270295"/>
                <a:gd name="connsiteX10" fmla="*/ 3808 w 3807"/>
                <a:gd name="connsiteY10" fmla="*/ 0 h 270295"/>
                <a:gd name="connsiteX11" fmla="*/ 952 w 3807"/>
                <a:gd name="connsiteY11" fmla="*/ 0 h 270295"/>
                <a:gd name="connsiteX12" fmla="*/ 0 w 3807"/>
                <a:gd name="connsiteY12" fmla="*/ 0 h 270295"/>
                <a:gd name="connsiteX13" fmla="*/ 0 w 3807"/>
                <a:gd name="connsiteY13" fmla="*/ 270296 h 270295"/>
                <a:gd name="connsiteX14" fmla="*/ 3808 w 3807"/>
                <a:gd name="connsiteY14" fmla="*/ 270296 h 270295"/>
                <a:gd name="connsiteX15" fmla="*/ 3808 w 3807"/>
                <a:gd name="connsiteY15" fmla="*/ 270296 h 270295"/>
                <a:gd name="connsiteX16" fmla="*/ 3808 w 3807"/>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7" h="270295">
                  <a:moveTo>
                    <a:pt x="3808" y="270296"/>
                  </a:moveTo>
                  <a:lnTo>
                    <a:pt x="3808" y="270296"/>
                  </a:lnTo>
                  <a:lnTo>
                    <a:pt x="952" y="270296"/>
                  </a:lnTo>
                  <a:lnTo>
                    <a:pt x="952" y="952"/>
                  </a:lnTo>
                  <a:lnTo>
                    <a:pt x="2856" y="952"/>
                  </a:lnTo>
                  <a:lnTo>
                    <a:pt x="2856" y="270296"/>
                  </a:lnTo>
                  <a:lnTo>
                    <a:pt x="3808" y="270296"/>
                  </a:lnTo>
                  <a:lnTo>
                    <a:pt x="3808" y="270296"/>
                  </a:lnTo>
                  <a:lnTo>
                    <a:pt x="3808" y="270296"/>
                  </a:lnTo>
                  <a:lnTo>
                    <a:pt x="3808" y="270296"/>
                  </a:lnTo>
                  <a:lnTo>
                    <a:pt x="3808" y="0"/>
                  </a:lnTo>
                  <a:lnTo>
                    <a:pt x="952" y="0"/>
                  </a:lnTo>
                  <a:lnTo>
                    <a:pt x="0" y="0"/>
                  </a:lnTo>
                  <a:lnTo>
                    <a:pt x="0" y="270296"/>
                  </a:lnTo>
                  <a:lnTo>
                    <a:pt x="3808"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6" name="Freeform 49">
              <a:extLst>
                <a:ext uri="{FF2B5EF4-FFF2-40B4-BE49-F238E27FC236}">
                  <a16:creationId xmlns:a16="http://schemas.microsoft.com/office/drawing/2014/main" id="{94598AC0-EE99-07C1-F76C-6FEB63AB501C}"/>
                </a:ext>
              </a:extLst>
            </p:cNvPr>
            <p:cNvSpPr/>
            <p:nvPr/>
          </p:nvSpPr>
          <p:spPr>
            <a:xfrm>
              <a:off x="4253916"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7" name="Freeform 50">
              <a:extLst>
                <a:ext uri="{FF2B5EF4-FFF2-40B4-BE49-F238E27FC236}">
                  <a16:creationId xmlns:a16="http://schemas.microsoft.com/office/drawing/2014/main" id="{ED1F9D4E-C302-9B02-F9F7-43D76A8129E7}"/>
                </a:ext>
              </a:extLst>
            </p:cNvPr>
            <p:cNvSpPr/>
            <p:nvPr/>
          </p:nvSpPr>
          <p:spPr>
            <a:xfrm>
              <a:off x="4253916" y="5727556"/>
              <a:ext cx="3808" cy="270295"/>
            </a:xfrm>
            <a:custGeom>
              <a:avLst/>
              <a:gdLst>
                <a:gd name="connsiteX0" fmla="*/ 2856 w 3808"/>
                <a:gd name="connsiteY0" fmla="*/ 270296 h 270295"/>
                <a:gd name="connsiteX1" fmla="*/ 2856 w 3808"/>
                <a:gd name="connsiteY1" fmla="*/ 270296 h 270295"/>
                <a:gd name="connsiteX2" fmla="*/ 952 w 3808"/>
                <a:gd name="connsiteY2" fmla="*/ 270296 h 270295"/>
                <a:gd name="connsiteX3" fmla="*/ 952 w 3808"/>
                <a:gd name="connsiteY3" fmla="*/ 952 h 270295"/>
                <a:gd name="connsiteX4" fmla="*/ 2856 w 3808"/>
                <a:gd name="connsiteY4" fmla="*/ 952 h 270295"/>
                <a:gd name="connsiteX5" fmla="*/ 2856 w 3808"/>
                <a:gd name="connsiteY5" fmla="*/ 270296 h 270295"/>
                <a:gd name="connsiteX6" fmla="*/ 2856 w 3808"/>
                <a:gd name="connsiteY6" fmla="*/ 270296 h 270295"/>
                <a:gd name="connsiteX7" fmla="*/ 2856 w 3808"/>
                <a:gd name="connsiteY7" fmla="*/ 270296 h 270295"/>
                <a:gd name="connsiteX8" fmla="*/ 2856 w 3808"/>
                <a:gd name="connsiteY8" fmla="*/ 270296 h 270295"/>
                <a:gd name="connsiteX9" fmla="*/ 3808 w 3808"/>
                <a:gd name="connsiteY9" fmla="*/ 270296 h 270295"/>
                <a:gd name="connsiteX10" fmla="*/ 3808 w 3808"/>
                <a:gd name="connsiteY10" fmla="*/ 0 h 270295"/>
                <a:gd name="connsiteX11" fmla="*/ 0 w 3808"/>
                <a:gd name="connsiteY11" fmla="*/ 0 h 270295"/>
                <a:gd name="connsiteX12" fmla="*/ 0 w 3808"/>
                <a:gd name="connsiteY12" fmla="*/ 0 h 270295"/>
                <a:gd name="connsiteX13" fmla="*/ 0 w 3808"/>
                <a:gd name="connsiteY13" fmla="*/ 270296 h 270295"/>
                <a:gd name="connsiteX14" fmla="*/ 2856 w 3808"/>
                <a:gd name="connsiteY14" fmla="*/ 270296 h 270295"/>
                <a:gd name="connsiteX15" fmla="*/ 3808 w 3808"/>
                <a:gd name="connsiteY15" fmla="*/ 270296 h 270295"/>
                <a:gd name="connsiteX16" fmla="*/ 3808 w 3808"/>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8" h="270295">
                  <a:moveTo>
                    <a:pt x="2856" y="270296"/>
                  </a:moveTo>
                  <a:lnTo>
                    <a:pt x="2856" y="270296"/>
                  </a:lnTo>
                  <a:lnTo>
                    <a:pt x="952" y="270296"/>
                  </a:lnTo>
                  <a:lnTo>
                    <a:pt x="952" y="952"/>
                  </a:lnTo>
                  <a:lnTo>
                    <a:pt x="2856" y="952"/>
                  </a:lnTo>
                  <a:lnTo>
                    <a:pt x="2856" y="270296"/>
                  </a:lnTo>
                  <a:lnTo>
                    <a:pt x="2856" y="270296"/>
                  </a:lnTo>
                  <a:lnTo>
                    <a:pt x="2856" y="270296"/>
                  </a:lnTo>
                  <a:lnTo>
                    <a:pt x="2856" y="270296"/>
                  </a:lnTo>
                  <a:lnTo>
                    <a:pt x="3808" y="270296"/>
                  </a:lnTo>
                  <a:lnTo>
                    <a:pt x="3808" y="0"/>
                  </a:lnTo>
                  <a:lnTo>
                    <a:pt x="0" y="0"/>
                  </a:lnTo>
                  <a:lnTo>
                    <a:pt x="0" y="0"/>
                  </a:lnTo>
                  <a:lnTo>
                    <a:pt x="0" y="270296"/>
                  </a:lnTo>
                  <a:lnTo>
                    <a:pt x="2856"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8" name="Freeform 51">
              <a:extLst>
                <a:ext uri="{FF2B5EF4-FFF2-40B4-BE49-F238E27FC236}">
                  <a16:creationId xmlns:a16="http://schemas.microsoft.com/office/drawing/2014/main" id="{CBFBABFE-4E40-59D5-45C5-3B79AEE3673D}"/>
                </a:ext>
              </a:extLst>
            </p:cNvPr>
            <p:cNvSpPr/>
            <p:nvPr/>
          </p:nvSpPr>
          <p:spPr>
            <a:xfrm>
              <a:off x="4256772" y="5729459"/>
              <a:ext cx="10471" cy="267440"/>
            </a:xfrm>
            <a:custGeom>
              <a:avLst/>
              <a:gdLst>
                <a:gd name="connsiteX0" fmla="*/ 0 w 10471"/>
                <a:gd name="connsiteY0" fmla="*/ 0 h 267440"/>
                <a:gd name="connsiteX1" fmla="*/ 10472 w 10471"/>
                <a:gd name="connsiteY1" fmla="*/ 0 h 267440"/>
                <a:gd name="connsiteX2" fmla="*/ 10472 w 10471"/>
                <a:gd name="connsiteY2" fmla="*/ 267441 h 267440"/>
                <a:gd name="connsiteX3" fmla="*/ 0 w 10471"/>
                <a:gd name="connsiteY3" fmla="*/ 267441 h 267440"/>
              </a:gdLst>
              <a:ahLst/>
              <a:cxnLst>
                <a:cxn ang="0">
                  <a:pos x="connsiteX0" y="connsiteY0"/>
                </a:cxn>
                <a:cxn ang="0">
                  <a:pos x="connsiteX1" y="connsiteY1"/>
                </a:cxn>
                <a:cxn ang="0">
                  <a:pos x="connsiteX2" y="connsiteY2"/>
                </a:cxn>
                <a:cxn ang="0">
                  <a:pos x="connsiteX3" y="connsiteY3"/>
                </a:cxn>
              </a:cxnLst>
              <a:rect l="l" t="t" r="r" b="b"/>
              <a:pathLst>
                <a:path w="10471" h="267440">
                  <a:moveTo>
                    <a:pt x="0" y="0"/>
                  </a:moveTo>
                  <a:lnTo>
                    <a:pt x="10472" y="0"/>
                  </a:lnTo>
                  <a:lnTo>
                    <a:pt x="10472" y="267441"/>
                  </a:lnTo>
                  <a:lnTo>
                    <a:pt x="0" y="267441"/>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9" name="Freeform 52">
              <a:extLst>
                <a:ext uri="{FF2B5EF4-FFF2-40B4-BE49-F238E27FC236}">
                  <a16:creationId xmlns:a16="http://schemas.microsoft.com/office/drawing/2014/main" id="{AF7C55C1-0A79-DB20-B9AF-AB25A45FE4FF}"/>
                </a:ext>
              </a:extLst>
            </p:cNvPr>
            <p:cNvSpPr/>
            <p:nvPr/>
          </p:nvSpPr>
          <p:spPr>
            <a:xfrm>
              <a:off x="4256772" y="5728507"/>
              <a:ext cx="11423" cy="268392"/>
            </a:xfrm>
            <a:custGeom>
              <a:avLst/>
              <a:gdLst>
                <a:gd name="connsiteX0" fmla="*/ 11423 w 11423"/>
                <a:gd name="connsiteY0" fmla="*/ 268392 h 268392"/>
                <a:gd name="connsiteX1" fmla="*/ 11423 w 11423"/>
                <a:gd name="connsiteY1" fmla="*/ 267440 h 268392"/>
                <a:gd name="connsiteX2" fmla="*/ 952 w 11423"/>
                <a:gd name="connsiteY2" fmla="*/ 267440 h 268392"/>
                <a:gd name="connsiteX3" fmla="*/ 952 w 11423"/>
                <a:gd name="connsiteY3" fmla="*/ 952 h 268392"/>
                <a:gd name="connsiteX4" fmla="*/ 10472 w 11423"/>
                <a:gd name="connsiteY4" fmla="*/ 952 h 268392"/>
                <a:gd name="connsiteX5" fmla="*/ 10472 w 11423"/>
                <a:gd name="connsiteY5" fmla="*/ 268392 h 268392"/>
                <a:gd name="connsiteX6" fmla="*/ 11423 w 11423"/>
                <a:gd name="connsiteY6" fmla="*/ 268392 h 268392"/>
                <a:gd name="connsiteX7" fmla="*/ 11423 w 11423"/>
                <a:gd name="connsiteY7" fmla="*/ 267440 h 268392"/>
                <a:gd name="connsiteX8" fmla="*/ 11423 w 11423"/>
                <a:gd name="connsiteY8" fmla="*/ 268392 h 268392"/>
                <a:gd name="connsiteX9" fmla="*/ 11423 w 11423"/>
                <a:gd name="connsiteY9" fmla="*/ 268392 h 268392"/>
                <a:gd name="connsiteX10" fmla="*/ 11423 w 11423"/>
                <a:gd name="connsiteY10" fmla="*/ 0 h 268392"/>
                <a:gd name="connsiteX11" fmla="*/ 0 w 11423"/>
                <a:gd name="connsiteY11" fmla="*/ 0 h 268392"/>
                <a:gd name="connsiteX12" fmla="*/ 0 w 11423"/>
                <a:gd name="connsiteY12" fmla="*/ 0 h 268392"/>
                <a:gd name="connsiteX13" fmla="*/ 0 w 11423"/>
                <a:gd name="connsiteY13" fmla="*/ 268392 h 268392"/>
                <a:gd name="connsiteX14" fmla="*/ 11423 w 11423"/>
                <a:gd name="connsiteY14" fmla="*/ 268392 h 268392"/>
                <a:gd name="connsiteX15" fmla="*/ 11423 w 11423"/>
                <a:gd name="connsiteY15" fmla="*/ 268392 h 268392"/>
                <a:gd name="connsiteX16" fmla="*/ 11423 w 11423"/>
                <a:gd name="connsiteY16" fmla="*/ 268392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23" h="268392">
                  <a:moveTo>
                    <a:pt x="11423" y="268392"/>
                  </a:moveTo>
                  <a:lnTo>
                    <a:pt x="11423" y="267440"/>
                  </a:lnTo>
                  <a:lnTo>
                    <a:pt x="952" y="267440"/>
                  </a:lnTo>
                  <a:lnTo>
                    <a:pt x="952" y="952"/>
                  </a:lnTo>
                  <a:lnTo>
                    <a:pt x="10472" y="952"/>
                  </a:lnTo>
                  <a:lnTo>
                    <a:pt x="10472" y="268392"/>
                  </a:lnTo>
                  <a:lnTo>
                    <a:pt x="11423" y="268392"/>
                  </a:lnTo>
                  <a:lnTo>
                    <a:pt x="11423" y="267440"/>
                  </a:lnTo>
                  <a:lnTo>
                    <a:pt x="11423" y="268392"/>
                  </a:lnTo>
                  <a:lnTo>
                    <a:pt x="11423" y="268392"/>
                  </a:lnTo>
                  <a:lnTo>
                    <a:pt x="11423" y="0"/>
                  </a:lnTo>
                  <a:lnTo>
                    <a:pt x="0" y="0"/>
                  </a:lnTo>
                  <a:lnTo>
                    <a:pt x="0" y="0"/>
                  </a:lnTo>
                  <a:lnTo>
                    <a:pt x="0" y="268392"/>
                  </a:lnTo>
                  <a:lnTo>
                    <a:pt x="11423" y="268392"/>
                  </a:lnTo>
                  <a:lnTo>
                    <a:pt x="11423" y="268392"/>
                  </a:lnTo>
                  <a:lnTo>
                    <a:pt x="11423" y="26839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60" name="Graphic 2">
              <a:extLst>
                <a:ext uri="{FF2B5EF4-FFF2-40B4-BE49-F238E27FC236}">
                  <a16:creationId xmlns:a16="http://schemas.microsoft.com/office/drawing/2014/main" id="{68BB26E4-4B0B-165E-E699-8F8518025B8D}"/>
                </a:ext>
              </a:extLst>
            </p:cNvPr>
            <p:cNvGrpSpPr/>
            <p:nvPr/>
          </p:nvGrpSpPr>
          <p:grpSpPr>
            <a:xfrm>
              <a:off x="4134920" y="5769432"/>
              <a:ext cx="249716" cy="186542"/>
              <a:chOff x="4134920" y="5769432"/>
              <a:chExt cx="249716" cy="186542"/>
            </a:xfrm>
          </p:grpSpPr>
          <p:sp>
            <p:nvSpPr>
              <p:cNvPr id="1189" name="Freeform 221">
                <a:extLst>
                  <a:ext uri="{FF2B5EF4-FFF2-40B4-BE49-F238E27FC236}">
                    <a16:creationId xmlns:a16="http://schemas.microsoft.com/office/drawing/2014/main" id="{0AE7EB16-9BD3-9B96-B7EC-20A7DD079863}"/>
                  </a:ext>
                </a:extLst>
              </p:cNvPr>
              <p:cNvSpPr/>
              <p:nvPr/>
            </p:nvSpPr>
            <p:spPr>
              <a:xfrm>
                <a:off x="4139680" y="5787510"/>
                <a:ext cx="243703" cy="157043"/>
              </a:xfrm>
              <a:custGeom>
                <a:avLst/>
                <a:gdLst>
                  <a:gd name="connsiteX0" fmla="*/ 9520 w 243703"/>
                  <a:gd name="connsiteY0" fmla="*/ 6 h 157043"/>
                  <a:gd name="connsiteX1" fmla="*/ 243703 w 243703"/>
                  <a:gd name="connsiteY1" fmla="*/ 138961 h 157043"/>
                  <a:gd name="connsiteX2" fmla="*/ 232280 w 243703"/>
                  <a:gd name="connsiteY2" fmla="*/ 157044 h 157043"/>
                  <a:gd name="connsiteX3" fmla="*/ 0 w 243703"/>
                  <a:gd name="connsiteY3" fmla="*/ 19041 h 157043"/>
                  <a:gd name="connsiteX4" fmla="*/ 9520 w 243703"/>
                  <a:gd name="connsiteY4" fmla="*/ 6 h 157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703" h="157043">
                    <a:moveTo>
                      <a:pt x="9520" y="6"/>
                    </a:moveTo>
                    <a:cubicBezTo>
                      <a:pt x="51406" y="-946"/>
                      <a:pt x="242751" y="117071"/>
                      <a:pt x="243703" y="138961"/>
                    </a:cubicBezTo>
                    <a:lnTo>
                      <a:pt x="232280" y="157044"/>
                    </a:lnTo>
                    <a:cubicBezTo>
                      <a:pt x="226568" y="132298"/>
                      <a:pt x="32367" y="17137"/>
                      <a:pt x="0" y="19041"/>
                    </a:cubicBezTo>
                    <a:lnTo>
                      <a:pt x="9520" y="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90" name="Freeform 222">
                <a:extLst>
                  <a:ext uri="{FF2B5EF4-FFF2-40B4-BE49-F238E27FC236}">
                    <a16:creationId xmlns:a16="http://schemas.microsoft.com/office/drawing/2014/main" id="{ACE2EA32-A0BA-C602-49FE-9FF52DE26A2E}"/>
                  </a:ext>
                </a:extLst>
              </p:cNvPr>
              <p:cNvSpPr/>
              <p:nvPr/>
            </p:nvSpPr>
            <p:spPr>
              <a:xfrm>
                <a:off x="4138728" y="5787516"/>
                <a:ext cx="244655" cy="157989"/>
              </a:xfrm>
              <a:custGeom>
                <a:avLst/>
                <a:gdLst>
                  <a:gd name="connsiteX0" fmla="*/ 10471 w 244655"/>
                  <a:gd name="connsiteY0" fmla="*/ 0 h 157989"/>
                  <a:gd name="connsiteX1" fmla="*/ 10471 w 244655"/>
                  <a:gd name="connsiteY1" fmla="*/ 0 h 157989"/>
                  <a:gd name="connsiteX2" fmla="*/ 243703 w 244655"/>
                  <a:gd name="connsiteY2" fmla="*/ 138955 h 157989"/>
                  <a:gd name="connsiteX3" fmla="*/ 243703 w 244655"/>
                  <a:gd name="connsiteY3" fmla="*/ 138955 h 157989"/>
                  <a:gd name="connsiteX4" fmla="*/ 243703 w 244655"/>
                  <a:gd name="connsiteY4" fmla="*/ 138955 h 157989"/>
                  <a:gd name="connsiteX5" fmla="*/ 232280 w 244655"/>
                  <a:gd name="connsiteY5" fmla="*/ 157038 h 157989"/>
                  <a:gd name="connsiteX6" fmla="*/ 232280 w 244655"/>
                  <a:gd name="connsiteY6" fmla="*/ 157038 h 157989"/>
                  <a:gd name="connsiteX7" fmla="*/ 232280 w 244655"/>
                  <a:gd name="connsiteY7" fmla="*/ 157038 h 157989"/>
                  <a:gd name="connsiteX8" fmla="*/ 952 w 244655"/>
                  <a:gd name="connsiteY8" fmla="*/ 19035 h 157989"/>
                  <a:gd name="connsiteX9" fmla="*/ 0 w 244655"/>
                  <a:gd name="connsiteY9" fmla="*/ 19035 h 157989"/>
                  <a:gd name="connsiteX10" fmla="*/ 0 w 244655"/>
                  <a:gd name="connsiteY10" fmla="*/ 19035 h 157989"/>
                  <a:gd name="connsiteX11" fmla="*/ 0 w 244655"/>
                  <a:gd name="connsiteY11" fmla="*/ 19035 h 157989"/>
                  <a:gd name="connsiteX12" fmla="*/ 10471 w 244655"/>
                  <a:gd name="connsiteY12" fmla="*/ 0 h 157989"/>
                  <a:gd name="connsiteX13" fmla="*/ 10471 w 244655"/>
                  <a:gd name="connsiteY13" fmla="*/ 0 h 157989"/>
                  <a:gd name="connsiteX14" fmla="*/ 0 w 244655"/>
                  <a:gd name="connsiteY14" fmla="*/ 19035 h 157989"/>
                  <a:gd name="connsiteX15" fmla="*/ 0 w 244655"/>
                  <a:gd name="connsiteY15" fmla="*/ 19987 h 157989"/>
                  <a:gd name="connsiteX16" fmla="*/ 952 w 244655"/>
                  <a:gd name="connsiteY16" fmla="*/ 19987 h 157989"/>
                  <a:gd name="connsiteX17" fmla="*/ 1904 w 244655"/>
                  <a:gd name="connsiteY17" fmla="*/ 19987 h 157989"/>
                  <a:gd name="connsiteX18" fmla="*/ 232280 w 244655"/>
                  <a:gd name="connsiteY18" fmla="*/ 157038 h 157989"/>
                  <a:gd name="connsiteX19" fmla="*/ 232280 w 244655"/>
                  <a:gd name="connsiteY19" fmla="*/ 157990 h 157989"/>
                  <a:gd name="connsiteX20" fmla="*/ 244655 w 244655"/>
                  <a:gd name="connsiteY20" fmla="*/ 138955 h 157989"/>
                  <a:gd name="connsiteX21" fmla="*/ 244655 w 244655"/>
                  <a:gd name="connsiteY21" fmla="*/ 138955 h 157989"/>
                  <a:gd name="connsiteX22" fmla="*/ 244655 w 244655"/>
                  <a:gd name="connsiteY22" fmla="*/ 138955 h 157989"/>
                  <a:gd name="connsiteX23" fmla="*/ 10471 w 244655"/>
                  <a:gd name="connsiteY23" fmla="*/ 0 h 157989"/>
                  <a:gd name="connsiteX24" fmla="*/ 10471 w 244655"/>
                  <a:gd name="connsiteY24" fmla="*/ 0 h 157989"/>
                  <a:gd name="connsiteX25" fmla="*/ 10471 w 244655"/>
                  <a:gd name="connsiteY25" fmla="*/ 0 h 15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655" h="157989">
                    <a:moveTo>
                      <a:pt x="10471" y="0"/>
                    </a:moveTo>
                    <a:lnTo>
                      <a:pt x="10471" y="0"/>
                    </a:lnTo>
                    <a:cubicBezTo>
                      <a:pt x="52358" y="0"/>
                      <a:pt x="243703" y="117065"/>
                      <a:pt x="243703" y="138955"/>
                    </a:cubicBezTo>
                    <a:lnTo>
                      <a:pt x="243703" y="138955"/>
                    </a:lnTo>
                    <a:lnTo>
                      <a:pt x="243703" y="138955"/>
                    </a:lnTo>
                    <a:lnTo>
                      <a:pt x="232280" y="157038"/>
                    </a:lnTo>
                    <a:lnTo>
                      <a:pt x="232280" y="157038"/>
                    </a:lnTo>
                    <a:lnTo>
                      <a:pt x="232280" y="157038"/>
                    </a:lnTo>
                    <a:cubicBezTo>
                      <a:pt x="226568" y="131341"/>
                      <a:pt x="36175" y="19035"/>
                      <a:pt x="952" y="19035"/>
                    </a:cubicBezTo>
                    <a:lnTo>
                      <a:pt x="0" y="19035"/>
                    </a:lnTo>
                    <a:lnTo>
                      <a:pt x="0" y="19035"/>
                    </a:lnTo>
                    <a:lnTo>
                      <a:pt x="0" y="19035"/>
                    </a:lnTo>
                    <a:lnTo>
                      <a:pt x="10471" y="0"/>
                    </a:lnTo>
                    <a:lnTo>
                      <a:pt x="10471" y="0"/>
                    </a:lnTo>
                    <a:lnTo>
                      <a:pt x="0" y="19035"/>
                    </a:lnTo>
                    <a:lnTo>
                      <a:pt x="0" y="19987"/>
                    </a:lnTo>
                    <a:lnTo>
                      <a:pt x="952" y="19987"/>
                    </a:lnTo>
                    <a:lnTo>
                      <a:pt x="1904" y="19987"/>
                    </a:lnTo>
                    <a:cubicBezTo>
                      <a:pt x="36175" y="19987"/>
                      <a:pt x="227520" y="133244"/>
                      <a:pt x="232280" y="157038"/>
                    </a:cubicBezTo>
                    <a:lnTo>
                      <a:pt x="232280" y="157990"/>
                    </a:lnTo>
                    <a:lnTo>
                      <a:pt x="244655" y="138955"/>
                    </a:lnTo>
                    <a:lnTo>
                      <a:pt x="244655" y="138955"/>
                    </a:lnTo>
                    <a:lnTo>
                      <a:pt x="244655" y="138955"/>
                    </a:lnTo>
                    <a:cubicBezTo>
                      <a:pt x="243703" y="117065"/>
                      <a:pt x="53310" y="0"/>
                      <a:pt x="10471" y="0"/>
                    </a:cubicBezTo>
                    <a:lnTo>
                      <a:pt x="10471" y="0"/>
                    </a:lnTo>
                    <a:lnTo>
                      <a:pt x="10471"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91" name="Freeform 223">
                <a:extLst>
                  <a:ext uri="{FF2B5EF4-FFF2-40B4-BE49-F238E27FC236}">
                    <a16:creationId xmlns:a16="http://schemas.microsoft.com/office/drawing/2014/main" id="{B2E1F6C3-CC9D-4A92-B093-155678C638C5}"/>
                  </a:ext>
                </a:extLst>
              </p:cNvPr>
              <p:cNvSpPr/>
              <p:nvPr/>
            </p:nvSpPr>
            <p:spPr>
              <a:xfrm>
                <a:off x="4135872" y="5785377"/>
                <a:ext cx="248764" cy="164886"/>
              </a:xfrm>
              <a:custGeom>
                <a:avLst/>
                <a:gdLst>
                  <a:gd name="connsiteX0" fmla="*/ 248463 w 248764"/>
                  <a:gd name="connsiteY0" fmla="*/ 142045 h 164886"/>
                  <a:gd name="connsiteX1" fmla="*/ 135179 w 248764"/>
                  <a:gd name="connsiteY1" fmla="*/ 54484 h 164886"/>
                  <a:gd name="connsiteX2" fmla="*/ 11424 w 248764"/>
                  <a:gd name="connsiteY2" fmla="*/ 1186 h 164886"/>
                  <a:gd name="connsiteX3" fmla="*/ 9520 w 248764"/>
                  <a:gd name="connsiteY3" fmla="*/ 4993 h 164886"/>
                  <a:gd name="connsiteX4" fmla="*/ 10472 w 248764"/>
                  <a:gd name="connsiteY4" fmla="*/ 4042 h 164886"/>
                  <a:gd name="connsiteX5" fmla="*/ 16184 w 248764"/>
                  <a:gd name="connsiteY5" fmla="*/ 3090 h 164886"/>
                  <a:gd name="connsiteX6" fmla="*/ 135179 w 248764"/>
                  <a:gd name="connsiteY6" fmla="*/ 58291 h 164886"/>
                  <a:gd name="connsiteX7" fmla="*/ 246559 w 248764"/>
                  <a:gd name="connsiteY7" fmla="*/ 143948 h 164886"/>
                  <a:gd name="connsiteX8" fmla="*/ 246559 w 248764"/>
                  <a:gd name="connsiteY8" fmla="*/ 145852 h 164886"/>
                  <a:gd name="connsiteX9" fmla="*/ 248463 w 248764"/>
                  <a:gd name="connsiteY9" fmla="*/ 142045 h 164886"/>
                  <a:gd name="connsiteX10" fmla="*/ 1904 w 248764"/>
                  <a:gd name="connsiteY10" fmla="*/ 21173 h 164886"/>
                  <a:gd name="connsiteX11" fmla="*/ 125660 w 248764"/>
                  <a:gd name="connsiteY11" fmla="*/ 77326 h 164886"/>
                  <a:gd name="connsiteX12" fmla="*/ 236088 w 248764"/>
                  <a:gd name="connsiteY12" fmla="*/ 161080 h 164886"/>
                  <a:gd name="connsiteX13" fmla="*/ 234184 w 248764"/>
                  <a:gd name="connsiteY13" fmla="*/ 163935 h 164886"/>
                  <a:gd name="connsiteX14" fmla="*/ 233232 w 248764"/>
                  <a:gd name="connsiteY14" fmla="*/ 164887 h 164886"/>
                  <a:gd name="connsiteX15" fmla="*/ 233232 w 248764"/>
                  <a:gd name="connsiteY15" fmla="*/ 161080 h 164886"/>
                  <a:gd name="connsiteX16" fmla="*/ 123756 w 248764"/>
                  <a:gd name="connsiteY16" fmla="*/ 81133 h 164886"/>
                  <a:gd name="connsiteX17" fmla="*/ 0 w 248764"/>
                  <a:gd name="connsiteY17" fmla="*/ 25932 h 164886"/>
                  <a:gd name="connsiteX18" fmla="*/ 1904 w 248764"/>
                  <a:gd name="connsiteY18" fmla="*/ 21173 h 16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64" h="164886">
                    <a:moveTo>
                      <a:pt x="248463" y="142045"/>
                    </a:moveTo>
                    <a:cubicBezTo>
                      <a:pt x="253223" y="132527"/>
                      <a:pt x="200865" y="92554"/>
                      <a:pt x="135179" y="54484"/>
                    </a:cubicBezTo>
                    <a:cubicBezTo>
                      <a:pt x="68542" y="16414"/>
                      <a:pt x="20943" y="-5476"/>
                      <a:pt x="11424" y="1186"/>
                    </a:cubicBezTo>
                    <a:lnTo>
                      <a:pt x="9520" y="4993"/>
                    </a:lnTo>
                    <a:lnTo>
                      <a:pt x="10472" y="4042"/>
                    </a:lnTo>
                    <a:lnTo>
                      <a:pt x="16184" y="3090"/>
                    </a:lnTo>
                    <a:cubicBezTo>
                      <a:pt x="31415" y="3090"/>
                      <a:pt x="74254" y="23077"/>
                      <a:pt x="135179" y="58291"/>
                    </a:cubicBezTo>
                    <a:cubicBezTo>
                      <a:pt x="161834" y="73519"/>
                      <a:pt x="247511" y="128720"/>
                      <a:pt x="246559" y="143948"/>
                    </a:cubicBezTo>
                    <a:lnTo>
                      <a:pt x="246559" y="145852"/>
                    </a:lnTo>
                    <a:lnTo>
                      <a:pt x="248463" y="142045"/>
                    </a:lnTo>
                    <a:close/>
                    <a:moveTo>
                      <a:pt x="1904" y="21173"/>
                    </a:moveTo>
                    <a:cubicBezTo>
                      <a:pt x="9520" y="15462"/>
                      <a:pt x="66638" y="41160"/>
                      <a:pt x="125660" y="77326"/>
                    </a:cubicBezTo>
                    <a:cubicBezTo>
                      <a:pt x="184681" y="113492"/>
                      <a:pt x="240848" y="153466"/>
                      <a:pt x="236088" y="161080"/>
                    </a:cubicBezTo>
                    <a:lnTo>
                      <a:pt x="234184" y="163935"/>
                    </a:lnTo>
                    <a:lnTo>
                      <a:pt x="233232" y="164887"/>
                    </a:lnTo>
                    <a:lnTo>
                      <a:pt x="233232" y="161080"/>
                    </a:lnTo>
                    <a:cubicBezTo>
                      <a:pt x="230376" y="152514"/>
                      <a:pt x="190393" y="121106"/>
                      <a:pt x="123756" y="81133"/>
                    </a:cubicBezTo>
                    <a:cubicBezTo>
                      <a:pt x="59022" y="42112"/>
                      <a:pt x="4760" y="19270"/>
                      <a:pt x="0" y="25932"/>
                    </a:cubicBezTo>
                    <a:lnTo>
                      <a:pt x="1904" y="2117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92" name="Freeform 224">
                <a:extLst>
                  <a:ext uri="{FF2B5EF4-FFF2-40B4-BE49-F238E27FC236}">
                    <a16:creationId xmlns:a16="http://schemas.microsoft.com/office/drawing/2014/main" id="{515278A4-5E58-FCD6-1FAF-8ABE9B2286E2}"/>
                  </a:ext>
                </a:extLst>
              </p:cNvPr>
              <p:cNvSpPr/>
              <p:nvPr/>
            </p:nvSpPr>
            <p:spPr>
              <a:xfrm>
                <a:off x="4134920" y="5784660"/>
                <a:ext cx="249415" cy="164651"/>
              </a:xfrm>
              <a:custGeom>
                <a:avLst/>
                <a:gdLst>
                  <a:gd name="connsiteX0" fmla="*/ 249415 w 249415"/>
                  <a:gd name="connsiteY0" fmla="*/ 142762 h 164651"/>
                  <a:gd name="connsiteX1" fmla="*/ 249415 w 249415"/>
                  <a:gd name="connsiteY1" fmla="*/ 140858 h 164651"/>
                  <a:gd name="connsiteX2" fmla="*/ 136131 w 249415"/>
                  <a:gd name="connsiteY2" fmla="*/ 54249 h 164651"/>
                  <a:gd name="connsiteX3" fmla="*/ 17136 w 249415"/>
                  <a:gd name="connsiteY3" fmla="*/ 0 h 164651"/>
                  <a:gd name="connsiteX4" fmla="*/ 12376 w 249415"/>
                  <a:gd name="connsiteY4" fmla="*/ 952 h 164651"/>
                  <a:gd name="connsiteX5" fmla="*/ 10472 w 249415"/>
                  <a:gd name="connsiteY5" fmla="*/ 4759 h 164651"/>
                  <a:gd name="connsiteX6" fmla="*/ 11424 w 249415"/>
                  <a:gd name="connsiteY6" fmla="*/ 4759 h 164651"/>
                  <a:gd name="connsiteX7" fmla="*/ 12376 w 249415"/>
                  <a:gd name="connsiteY7" fmla="*/ 3807 h 164651"/>
                  <a:gd name="connsiteX8" fmla="*/ 18088 w 249415"/>
                  <a:gd name="connsiteY8" fmla="*/ 2855 h 164651"/>
                  <a:gd name="connsiteX9" fmla="*/ 136131 w 249415"/>
                  <a:gd name="connsiteY9" fmla="*/ 58057 h 164651"/>
                  <a:gd name="connsiteX10" fmla="*/ 247511 w 249415"/>
                  <a:gd name="connsiteY10" fmla="*/ 143714 h 164651"/>
                  <a:gd name="connsiteX11" fmla="*/ 247511 w 249415"/>
                  <a:gd name="connsiteY11" fmla="*/ 143714 h 164651"/>
                  <a:gd name="connsiteX12" fmla="*/ 247511 w 249415"/>
                  <a:gd name="connsiteY12" fmla="*/ 145617 h 164651"/>
                  <a:gd name="connsiteX13" fmla="*/ 248463 w 249415"/>
                  <a:gd name="connsiteY13" fmla="*/ 145617 h 164651"/>
                  <a:gd name="connsiteX14" fmla="*/ 249415 w 249415"/>
                  <a:gd name="connsiteY14" fmla="*/ 142762 h 164651"/>
                  <a:gd name="connsiteX15" fmla="*/ 249415 w 249415"/>
                  <a:gd name="connsiteY15" fmla="*/ 142762 h 164651"/>
                  <a:gd name="connsiteX16" fmla="*/ 247511 w 249415"/>
                  <a:gd name="connsiteY16" fmla="*/ 144665 h 164651"/>
                  <a:gd name="connsiteX17" fmla="*/ 247511 w 249415"/>
                  <a:gd name="connsiteY17" fmla="*/ 143714 h 164651"/>
                  <a:gd name="connsiteX18" fmla="*/ 247511 w 249415"/>
                  <a:gd name="connsiteY18" fmla="*/ 143714 h 164651"/>
                  <a:gd name="connsiteX19" fmla="*/ 135179 w 249415"/>
                  <a:gd name="connsiteY19" fmla="*/ 58057 h 164651"/>
                  <a:gd name="connsiteX20" fmla="*/ 16184 w 249415"/>
                  <a:gd name="connsiteY20" fmla="*/ 2855 h 164651"/>
                  <a:gd name="connsiteX21" fmla="*/ 10472 w 249415"/>
                  <a:gd name="connsiteY21" fmla="*/ 3807 h 164651"/>
                  <a:gd name="connsiteX22" fmla="*/ 9520 w 249415"/>
                  <a:gd name="connsiteY22" fmla="*/ 4759 h 164651"/>
                  <a:gd name="connsiteX23" fmla="*/ 9520 w 249415"/>
                  <a:gd name="connsiteY23" fmla="*/ 4759 h 164651"/>
                  <a:gd name="connsiteX24" fmla="*/ 9520 w 249415"/>
                  <a:gd name="connsiteY24" fmla="*/ 4759 h 164651"/>
                  <a:gd name="connsiteX25" fmla="*/ 11424 w 249415"/>
                  <a:gd name="connsiteY25" fmla="*/ 952 h 164651"/>
                  <a:gd name="connsiteX26" fmla="*/ 16184 w 249415"/>
                  <a:gd name="connsiteY26" fmla="*/ 0 h 164651"/>
                  <a:gd name="connsiteX27" fmla="*/ 134227 w 249415"/>
                  <a:gd name="connsiteY27" fmla="*/ 54249 h 164651"/>
                  <a:gd name="connsiteX28" fmla="*/ 247511 w 249415"/>
                  <a:gd name="connsiteY28" fmla="*/ 139906 h 164651"/>
                  <a:gd name="connsiteX29" fmla="*/ 249415 w 249415"/>
                  <a:gd name="connsiteY29" fmla="*/ 142762 h 164651"/>
                  <a:gd name="connsiteX30" fmla="*/ 249415 w 249415"/>
                  <a:gd name="connsiteY30" fmla="*/ 142762 h 164651"/>
                  <a:gd name="connsiteX31" fmla="*/ 2856 w 249415"/>
                  <a:gd name="connsiteY31" fmla="*/ 21890 h 164651"/>
                  <a:gd name="connsiteX32" fmla="*/ 2856 w 249415"/>
                  <a:gd name="connsiteY32" fmla="*/ 21890 h 164651"/>
                  <a:gd name="connsiteX33" fmla="*/ 5712 w 249415"/>
                  <a:gd name="connsiteY33" fmla="*/ 21890 h 164651"/>
                  <a:gd name="connsiteX34" fmla="*/ 125660 w 249415"/>
                  <a:gd name="connsiteY34" fmla="*/ 78043 h 164651"/>
                  <a:gd name="connsiteX35" fmla="*/ 236088 w 249415"/>
                  <a:gd name="connsiteY35" fmla="*/ 160845 h 164651"/>
                  <a:gd name="connsiteX36" fmla="*/ 236088 w 249415"/>
                  <a:gd name="connsiteY36" fmla="*/ 161797 h 164651"/>
                  <a:gd name="connsiteX37" fmla="*/ 234184 w 249415"/>
                  <a:gd name="connsiteY37" fmla="*/ 164652 h 164651"/>
                  <a:gd name="connsiteX38" fmla="*/ 234184 w 249415"/>
                  <a:gd name="connsiteY38" fmla="*/ 164652 h 164651"/>
                  <a:gd name="connsiteX39" fmla="*/ 234184 w 249415"/>
                  <a:gd name="connsiteY39" fmla="*/ 161797 h 164651"/>
                  <a:gd name="connsiteX40" fmla="*/ 124708 w 249415"/>
                  <a:gd name="connsiteY40" fmla="*/ 80898 h 164651"/>
                  <a:gd name="connsiteX41" fmla="*/ 3808 w 249415"/>
                  <a:gd name="connsiteY41" fmla="*/ 24745 h 164651"/>
                  <a:gd name="connsiteX42" fmla="*/ 0 w 249415"/>
                  <a:gd name="connsiteY42" fmla="*/ 25697 h 164651"/>
                  <a:gd name="connsiteX43" fmla="*/ 0 w 249415"/>
                  <a:gd name="connsiteY43" fmla="*/ 25697 h 164651"/>
                  <a:gd name="connsiteX44" fmla="*/ 0 w 249415"/>
                  <a:gd name="connsiteY44" fmla="*/ 25697 h 164651"/>
                  <a:gd name="connsiteX45" fmla="*/ 2856 w 249415"/>
                  <a:gd name="connsiteY45" fmla="*/ 21890 h 164651"/>
                  <a:gd name="connsiteX46" fmla="*/ 2856 w 249415"/>
                  <a:gd name="connsiteY46" fmla="*/ 21890 h 164651"/>
                  <a:gd name="connsiteX47" fmla="*/ 2856 w 249415"/>
                  <a:gd name="connsiteY47" fmla="*/ 21890 h 164651"/>
                  <a:gd name="connsiteX48" fmla="*/ 952 w 249415"/>
                  <a:gd name="connsiteY48" fmla="*/ 24745 h 164651"/>
                  <a:gd name="connsiteX49" fmla="*/ 1904 w 249415"/>
                  <a:gd name="connsiteY49" fmla="*/ 24745 h 164651"/>
                  <a:gd name="connsiteX50" fmla="*/ 5712 w 249415"/>
                  <a:gd name="connsiteY50" fmla="*/ 23794 h 164651"/>
                  <a:gd name="connsiteX51" fmla="*/ 125660 w 249415"/>
                  <a:gd name="connsiteY51" fmla="*/ 79947 h 164651"/>
                  <a:gd name="connsiteX52" fmla="*/ 234184 w 249415"/>
                  <a:gd name="connsiteY52" fmla="*/ 159893 h 164651"/>
                  <a:gd name="connsiteX53" fmla="*/ 234184 w 249415"/>
                  <a:gd name="connsiteY53" fmla="*/ 163700 h 164651"/>
                  <a:gd name="connsiteX54" fmla="*/ 234184 w 249415"/>
                  <a:gd name="connsiteY54" fmla="*/ 164652 h 164651"/>
                  <a:gd name="connsiteX55" fmla="*/ 235136 w 249415"/>
                  <a:gd name="connsiteY55" fmla="*/ 163700 h 164651"/>
                  <a:gd name="connsiteX56" fmla="*/ 237040 w 249415"/>
                  <a:gd name="connsiteY56" fmla="*/ 160845 h 164651"/>
                  <a:gd name="connsiteX57" fmla="*/ 237040 w 249415"/>
                  <a:gd name="connsiteY57" fmla="*/ 159893 h 164651"/>
                  <a:gd name="connsiteX58" fmla="*/ 125660 w 249415"/>
                  <a:gd name="connsiteY58" fmla="*/ 77091 h 164651"/>
                  <a:gd name="connsiteX59" fmla="*/ 4760 w 249415"/>
                  <a:gd name="connsiteY59" fmla="*/ 20938 h 164651"/>
                  <a:gd name="connsiteX60" fmla="*/ 2856 w 249415"/>
                  <a:gd name="connsiteY60" fmla="*/ 21890 h 164651"/>
                  <a:gd name="connsiteX61" fmla="*/ 2856 w 249415"/>
                  <a:gd name="connsiteY61" fmla="*/ 21890 h 164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49415" h="164651">
                    <a:moveTo>
                      <a:pt x="249415" y="142762"/>
                    </a:moveTo>
                    <a:lnTo>
                      <a:pt x="249415" y="140858"/>
                    </a:lnTo>
                    <a:cubicBezTo>
                      <a:pt x="249415" y="128486"/>
                      <a:pt x="198961" y="91368"/>
                      <a:pt x="136131" y="54249"/>
                    </a:cubicBezTo>
                    <a:cubicBezTo>
                      <a:pt x="77109" y="20938"/>
                      <a:pt x="33319" y="0"/>
                      <a:pt x="17136" y="0"/>
                    </a:cubicBezTo>
                    <a:lnTo>
                      <a:pt x="12376" y="952"/>
                    </a:lnTo>
                    <a:lnTo>
                      <a:pt x="10472" y="4759"/>
                    </a:lnTo>
                    <a:lnTo>
                      <a:pt x="11424" y="4759"/>
                    </a:lnTo>
                    <a:lnTo>
                      <a:pt x="12376" y="3807"/>
                    </a:lnTo>
                    <a:lnTo>
                      <a:pt x="18088" y="2855"/>
                    </a:lnTo>
                    <a:cubicBezTo>
                      <a:pt x="33319" y="2855"/>
                      <a:pt x="76157" y="22842"/>
                      <a:pt x="136131" y="58057"/>
                    </a:cubicBezTo>
                    <a:cubicBezTo>
                      <a:pt x="162786" y="73284"/>
                      <a:pt x="247511" y="128486"/>
                      <a:pt x="247511" y="143714"/>
                    </a:cubicBezTo>
                    <a:lnTo>
                      <a:pt x="247511" y="143714"/>
                    </a:lnTo>
                    <a:lnTo>
                      <a:pt x="247511" y="145617"/>
                    </a:lnTo>
                    <a:lnTo>
                      <a:pt x="248463" y="145617"/>
                    </a:lnTo>
                    <a:lnTo>
                      <a:pt x="249415" y="142762"/>
                    </a:lnTo>
                    <a:lnTo>
                      <a:pt x="249415" y="142762"/>
                    </a:lnTo>
                    <a:lnTo>
                      <a:pt x="247511" y="144665"/>
                    </a:lnTo>
                    <a:lnTo>
                      <a:pt x="247511" y="143714"/>
                    </a:lnTo>
                    <a:lnTo>
                      <a:pt x="247511" y="143714"/>
                    </a:lnTo>
                    <a:cubicBezTo>
                      <a:pt x="247511" y="127534"/>
                      <a:pt x="161834" y="73284"/>
                      <a:pt x="135179" y="58057"/>
                    </a:cubicBezTo>
                    <a:cubicBezTo>
                      <a:pt x="74254" y="23794"/>
                      <a:pt x="31415" y="3807"/>
                      <a:pt x="16184" y="2855"/>
                    </a:cubicBezTo>
                    <a:lnTo>
                      <a:pt x="10472" y="3807"/>
                    </a:lnTo>
                    <a:lnTo>
                      <a:pt x="9520" y="4759"/>
                    </a:lnTo>
                    <a:lnTo>
                      <a:pt x="9520" y="4759"/>
                    </a:lnTo>
                    <a:lnTo>
                      <a:pt x="9520" y="4759"/>
                    </a:lnTo>
                    <a:lnTo>
                      <a:pt x="11424" y="952"/>
                    </a:lnTo>
                    <a:lnTo>
                      <a:pt x="16184" y="0"/>
                    </a:lnTo>
                    <a:cubicBezTo>
                      <a:pt x="31415" y="0"/>
                      <a:pt x="76157" y="20938"/>
                      <a:pt x="134227" y="54249"/>
                    </a:cubicBezTo>
                    <a:cubicBezTo>
                      <a:pt x="196105" y="91368"/>
                      <a:pt x="247511" y="129437"/>
                      <a:pt x="247511" y="139906"/>
                    </a:cubicBezTo>
                    <a:lnTo>
                      <a:pt x="249415" y="142762"/>
                    </a:lnTo>
                    <a:lnTo>
                      <a:pt x="249415" y="142762"/>
                    </a:lnTo>
                    <a:close/>
                    <a:moveTo>
                      <a:pt x="2856" y="21890"/>
                    </a:moveTo>
                    <a:lnTo>
                      <a:pt x="2856" y="21890"/>
                    </a:lnTo>
                    <a:lnTo>
                      <a:pt x="5712" y="21890"/>
                    </a:lnTo>
                    <a:cubicBezTo>
                      <a:pt x="19991" y="21890"/>
                      <a:pt x="72350" y="45684"/>
                      <a:pt x="125660" y="78043"/>
                    </a:cubicBezTo>
                    <a:cubicBezTo>
                      <a:pt x="181826" y="112306"/>
                      <a:pt x="236088" y="151328"/>
                      <a:pt x="236088" y="160845"/>
                    </a:cubicBezTo>
                    <a:lnTo>
                      <a:pt x="236088" y="161797"/>
                    </a:lnTo>
                    <a:lnTo>
                      <a:pt x="234184" y="164652"/>
                    </a:lnTo>
                    <a:lnTo>
                      <a:pt x="234184" y="164652"/>
                    </a:lnTo>
                    <a:lnTo>
                      <a:pt x="234184" y="161797"/>
                    </a:lnTo>
                    <a:cubicBezTo>
                      <a:pt x="231328" y="153231"/>
                      <a:pt x="191345" y="120872"/>
                      <a:pt x="124708" y="80898"/>
                    </a:cubicBezTo>
                    <a:cubicBezTo>
                      <a:pt x="67590" y="46635"/>
                      <a:pt x="18088" y="24745"/>
                      <a:pt x="3808" y="24745"/>
                    </a:cubicBezTo>
                    <a:lnTo>
                      <a:pt x="0" y="25697"/>
                    </a:lnTo>
                    <a:lnTo>
                      <a:pt x="0" y="25697"/>
                    </a:lnTo>
                    <a:lnTo>
                      <a:pt x="0" y="25697"/>
                    </a:lnTo>
                    <a:lnTo>
                      <a:pt x="2856" y="21890"/>
                    </a:lnTo>
                    <a:lnTo>
                      <a:pt x="2856" y="21890"/>
                    </a:lnTo>
                    <a:lnTo>
                      <a:pt x="2856" y="21890"/>
                    </a:lnTo>
                    <a:lnTo>
                      <a:pt x="952" y="24745"/>
                    </a:lnTo>
                    <a:lnTo>
                      <a:pt x="1904" y="24745"/>
                    </a:lnTo>
                    <a:lnTo>
                      <a:pt x="5712" y="23794"/>
                    </a:lnTo>
                    <a:cubicBezTo>
                      <a:pt x="19991" y="23794"/>
                      <a:pt x="68542" y="45684"/>
                      <a:pt x="125660" y="79947"/>
                    </a:cubicBezTo>
                    <a:cubicBezTo>
                      <a:pt x="192297" y="119920"/>
                      <a:pt x="232280" y="152279"/>
                      <a:pt x="234184" y="159893"/>
                    </a:cubicBezTo>
                    <a:lnTo>
                      <a:pt x="234184" y="163700"/>
                    </a:lnTo>
                    <a:lnTo>
                      <a:pt x="234184" y="164652"/>
                    </a:lnTo>
                    <a:lnTo>
                      <a:pt x="235136" y="163700"/>
                    </a:lnTo>
                    <a:lnTo>
                      <a:pt x="237040" y="160845"/>
                    </a:lnTo>
                    <a:lnTo>
                      <a:pt x="237040" y="159893"/>
                    </a:lnTo>
                    <a:cubicBezTo>
                      <a:pt x="237040" y="149424"/>
                      <a:pt x="182778" y="111354"/>
                      <a:pt x="125660" y="77091"/>
                    </a:cubicBezTo>
                    <a:cubicBezTo>
                      <a:pt x="71397" y="44732"/>
                      <a:pt x="19991" y="20938"/>
                      <a:pt x="4760" y="20938"/>
                    </a:cubicBezTo>
                    <a:lnTo>
                      <a:pt x="2856" y="21890"/>
                    </a:lnTo>
                    <a:lnTo>
                      <a:pt x="2856" y="2189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93" name="Freeform 225">
                <a:extLst>
                  <a:ext uri="{FF2B5EF4-FFF2-40B4-BE49-F238E27FC236}">
                    <a16:creationId xmlns:a16="http://schemas.microsoft.com/office/drawing/2014/main" id="{CBDEFBAE-A1D3-F080-1F56-EE6BCA940F9D}"/>
                  </a:ext>
                </a:extLst>
              </p:cNvPr>
              <p:cNvSpPr/>
              <p:nvPr/>
            </p:nvSpPr>
            <p:spPr>
              <a:xfrm>
                <a:off x="4182518" y="5769432"/>
                <a:ext cx="159930" cy="186542"/>
              </a:xfrm>
              <a:custGeom>
                <a:avLst/>
                <a:gdLst>
                  <a:gd name="connsiteX0" fmla="*/ 0 w 159930"/>
                  <a:gd name="connsiteY0" fmla="*/ 106596 h 186542"/>
                  <a:gd name="connsiteX1" fmla="*/ 23799 w 159930"/>
                  <a:gd name="connsiteY1" fmla="*/ 162749 h 186542"/>
                  <a:gd name="connsiteX2" fmla="*/ 79965 w 159930"/>
                  <a:gd name="connsiteY2" fmla="*/ 186542 h 186542"/>
                  <a:gd name="connsiteX3" fmla="*/ 136131 w 159930"/>
                  <a:gd name="connsiteY3" fmla="*/ 162749 h 186542"/>
                  <a:gd name="connsiteX4" fmla="*/ 159931 w 159930"/>
                  <a:gd name="connsiteY4" fmla="*/ 106596 h 186542"/>
                  <a:gd name="connsiteX5" fmla="*/ 159931 w 159930"/>
                  <a:gd name="connsiteY5" fmla="*/ 0 h 186542"/>
                  <a:gd name="connsiteX6" fmla="*/ 0 w 159930"/>
                  <a:gd name="connsiteY6" fmla="*/ 0 h 186542"/>
                  <a:gd name="connsiteX7" fmla="*/ 0 w 159930"/>
                  <a:gd name="connsiteY7"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930" h="186542">
                    <a:moveTo>
                      <a:pt x="0" y="106596"/>
                    </a:moveTo>
                    <a:cubicBezTo>
                      <a:pt x="0" y="128486"/>
                      <a:pt x="8568" y="148472"/>
                      <a:pt x="23799" y="162749"/>
                    </a:cubicBezTo>
                    <a:cubicBezTo>
                      <a:pt x="38079" y="177025"/>
                      <a:pt x="58070" y="186542"/>
                      <a:pt x="79965" y="186542"/>
                    </a:cubicBezTo>
                    <a:cubicBezTo>
                      <a:pt x="101861" y="186542"/>
                      <a:pt x="121852" y="177977"/>
                      <a:pt x="136131" y="162749"/>
                    </a:cubicBezTo>
                    <a:cubicBezTo>
                      <a:pt x="150411" y="148472"/>
                      <a:pt x="159931" y="128486"/>
                      <a:pt x="159931" y="106596"/>
                    </a:cubicBezTo>
                    <a:lnTo>
                      <a:pt x="159931" y="0"/>
                    </a:lnTo>
                    <a:lnTo>
                      <a:pt x="0" y="0"/>
                    </a:lnTo>
                    <a:lnTo>
                      <a:pt x="0" y="106596"/>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94" name="Freeform 226">
                <a:extLst>
                  <a:ext uri="{FF2B5EF4-FFF2-40B4-BE49-F238E27FC236}">
                    <a16:creationId xmlns:a16="http://schemas.microsoft.com/office/drawing/2014/main" id="{4872B419-B1D1-AF4E-C1B8-111A14FC62D4}"/>
                  </a:ext>
                </a:extLst>
              </p:cNvPr>
              <p:cNvSpPr/>
              <p:nvPr/>
            </p:nvSpPr>
            <p:spPr>
              <a:xfrm>
                <a:off x="4182518" y="5769432"/>
                <a:ext cx="159930" cy="186542"/>
              </a:xfrm>
              <a:custGeom>
                <a:avLst/>
                <a:gdLst>
                  <a:gd name="connsiteX0" fmla="*/ 0 w 159930"/>
                  <a:gd name="connsiteY0" fmla="*/ 106596 h 186542"/>
                  <a:gd name="connsiteX1" fmla="*/ 0 w 159930"/>
                  <a:gd name="connsiteY1" fmla="*/ 106596 h 186542"/>
                  <a:gd name="connsiteX2" fmla="*/ 22847 w 159930"/>
                  <a:gd name="connsiteY2" fmla="*/ 162749 h 186542"/>
                  <a:gd name="connsiteX3" fmla="*/ 79013 w 159930"/>
                  <a:gd name="connsiteY3" fmla="*/ 186542 h 186542"/>
                  <a:gd name="connsiteX4" fmla="*/ 136131 w 159930"/>
                  <a:gd name="connsiteY4" fmla="*/ 162749 h 186542"/>
                  <a:gd name="connsiteX5" fmla="*/ 159931 w 159930"/>
                  <a:gd name="connsiteY5" fmla="*/ 106596 h 186542"/>
                  <a:gd name="connsiteX6" fmla="*/ 159931 w 159930"/>
                  <a:gd name="connsiteY6" fmla="*/ 0 h 186542"/>
                  <a:gd name="connsiteX7" fmla="*/ 0 w 159930"/>
                  <a:gd name="connsiteY7" fmla="*/ 0 h 186542"/>
                  <a:gd name="connsiteX8" fmla="*/ 0 w 159930"/>
                  <a:gd name="connsiteY8" fmla="*/ 106596 h 186542"/>
                  <a:gd name="connsiteX9" fmla="*/ 0 w 159930"/>
                  <a:gd name="connsiteY9" fmla="*/ 106596 h 186542"/>
                  <a:gd name="connsiteX10" fmla="*/ 0 w 159930"/>
                  <a:gd name="connsiteY10" fmla="*/ 106596 h 186542"/>
                  <a:gd name="connsiteX11" fmla="*/ 0 w 159930"/>
                  <a:gd name="connsiteY11" fmla="*/ 0 h 186542"/>
                  <a:gd name="connsiteX12" fmla="*/ 158979 w 159930"/>
                  <a:gd name="connsiteY12" fmla="*/ 0 h 186542"/>
                  <a:gd name="connsiteX13" fmla="*/ 158979 w 159930"/>
                  <a:gd name="connsiteY13" fmla="*/ 106596 h 186542"/>
                  <a:gd name="connsiteX14" fmla="*/ 135179 w 159930"/>
                  <a:gd name="connsiteY14" fmla="*/ 162749 h 186542"/>
                  <a:gd name="connsiteX15" fmla="*/ 79013 w 159930"/>
                  <a:gd name="connsiteY15" fmla="*/ 185590 h 186542"/>
                  <a:gd name="connsiteX16" fmla="*/ 22847 w 159930"/>
                  <a:gd name="connsiteY16" fmla="*/ 161797 h 186542"/>
                  <a:gd name="connsiteX17" fmla="*/ 0 w 159930"/>
                  <a:gd name="connsiteY17" fmla="*/ 106596 h 186542"/>
                  <a:gd name="connsiteX18" fmla="*/ 0 w 159930"/>
                  <a:gd name="connsiteY18"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9930" h="186542">
                    <a:moveTo>
                      <a:pt x="0" y="106596"/>
                    </a:moveTo>
                    <a:lnTo>
                      <a:pt x="0" y="106596"/>
                    </a:lnTo>
                    <a:cubicBezTo>
                      <a:pt x="0" y="128486"/>
                      <a:pt x="8568" y="148472"/>
                      <a:pt x="22847" y="162749"/>
                    </a:cubicBezTo>
                    <a:cubicBezTo>
                      <a:pt x="37127" y="177025"/>
                      <a:pt x="57118" y="186542"/>
                      <a:pt x="79013" y="186542"/>
                    </a:cubicBezTo>
                    <a:cubicBezTo>
                      <a:pt x="100908" y="186542"/>
                      <a:pt x="120900" y="177977"/>
                      <a:pt x="136131" y="162749"/>
                    </a:cubicBezTo>
                    <a:cubicBezTo>
                      <a:pt x="150411" y="148472"/>
                      <a:pt x="159931" y="128486"/>
                      <a:pt x="159931" y="106596"/>
                    </a:cubicBezTo>
                    <a:lnTo>
                      <a:pt x="159931" y="0"/>
                    </a:lnTo>
                    <a:lnTo>
                      <a:pt x="0" y="0"/>
                    </a:lnTo>
                    <a:lnTo>
                      <a:pt x="0" y="106596"/>
                    </a:lnTo>
                    <a:lnTo>
                      <a:pt x="0" y="106596"/>
                    </a:lnTo>
                    <a:lnTo>
                      <a:pt x="0" y="106596"/>
                    </a:lnTo>
                    <a:lnTo>
                      <a:pt x="0" y="0"/>
                    </a:lnTo>
                    <a:lnTo>
                      <a:pt x="158979" y="0"/>
                    </a:lnTo>
                    <a:lnTo>
                      <a:pt x="158979" y="106596"/>
                    </a:lnTo>
                    <a:cubicBezTo>
                      <a:pt x="158979" y="128486"/>
                      <a:pt x="150411" y="148472"/>
                      <a:pt x="135179" y="162749"/>
                    </a:cubicBezTo>
                    <a:cubicBezTo>
                      <a:pt x="120900" y="177025"/>
                      <a:pt x="100908" y="185590"/>
                      <a:pt x="79013" y="185590"/>
                    </a:cubicBezTo>
                    <a:cubicBezTo>
                      <a:pt x="57118" y="185590"/>
                      <a:pt x="37127" y="176073"/>
                      <a:pt x="22847" y="161797"/>
                    </a:cubicBezTo>
                    <a:cubicBezTo>
                      <a:pt x="9520" y="148472"/>
                      <a:pt x="0" y="128486"/>
                      <a:pt x="0" y="106596"/>
                    </a:cubicBezTo>
                    <a:lnTo>
                      <a:pt x="0" y="1065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95" name="Freeform 227">
                <a:extLst>
                  <a:ext uri="{FF2B5EF4-FFF2-40B4-BE49-F238E27FC236}">
                    <a16:creationId xmlns:a16="http://schemas.microsoft.com/office/drawing/2014/main" id="{4F1B35DF-A934-99C4-F068-CADCBCF1665A}"/>
                  </a:ext>
                </a:extLst>
              </p:cNvPr>
              <p:cNvSpPr/>
              <p:nvPr/>
            </p:nvSpPr>
            <p:spPr>
              <a:xfrm>
                <a:off x="4185374" y="5774191"/>
                <a:ext cx="154218" cy="178928"/>
              </a:xfrm>
              <a:custGeom>
                <a:avLst/>
                <a:gdLst>
                  <a:gd name="connsiteX0" fmla="*/ 0 w 154218"/>
                  <a:gd name="connsiteY0" fmla="*/ 101837 h 178928"/>
                  <a:gd name="connsiteX1" fmla="*/ 0 w 154218"/>
                  <a:gd name="connsiteY1" fmla="*/ 101837 h 178928"/>
                  <a:gd name="connsiteX2" fmla="*/ 22847 w 154218"/>
                  <a:gd name="connsiteY2" fmla="*/ 156086 h 178928"/>
                  <a:gd name="connsiteX3" fmla="*/ 77109 w 154218"/>
                  <a:gd name="connsiteY3" fmla="*/ 178928 h 178928"/>
                  <a:gd name="connsiteX4" fmla="*/ 131371 w 154218"/>
                  <a:gd name="connsiteY4" fmla="*/ 157038 h 178928"/>
                  <a:gd name="connsiteX5" fmla="*/ 154218 w 154218"/>
                  <a:gd name="connsiteY5" fmla="*/ 102788 h 178928"/>
                  <a:gd name="connsiteX6" fmla="*/ 154218 w 154218"/>
                  <a:gd name="connsiteY6" fmla="*/ 0 h 178928"/>
                  <a:gd name="connsiteX7" fmla="*/ 952 w 154218"/>
                  <a:gd name="connsiteY7" fmla="*/ 0 h 178928"/>
                  <a:gd name="connsiteX8" fmla="*/ 0 w 154218"/>
                  <a:gd name="connsiteY8" fmla="*/ 101837 h 17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218" h="178928">
                    <a:moveTo>
                      <a:pt x="0" y="101837"/>
                    </a:moveTo>
                    <a:lnTo>
                      <a:pt x="0" y="101837"/>
                    </a:lnTo>
                    <a:cubicBezTo>
                      <a:pt x="0" y="122775"/>
                      <a:pt x="8568" y="141810"/>
                      <a:pt x="22847" y="156086"/>
                    </a:cubicBezTo>
                    <a:cubicBezTo>
                      <a:pt x="37127" y="170362"/>
                      <a:pt x="56166" y="178928"/>
                      <a:pt x="77109" y="178928"/>
                    </a:cubicBezTo>
                    <a:cubicBezTo>
                      <a:pt x="98052" y="178928"/>
                      <a:pt x="117092" y="170362"/>
                      <a:pt x="131371" y="157038"/>
                    </a:cubicBezTo>
                    <a:cubicBezTo>
                      <a:pt x="145651" y="143714"/>
                      <a:pt x="154218" y="124679"/>
                      <a:pt x="154218" y="102788"/>
                    </a:cubicBezTo>
                    <a:lnTo>
                      <a:pt x="154218" y="0"/>
                    </a:lnTo>
                    <a:lnTo>
                      <a:pt x="952" y="0"/>
                    </a:lnTo>
                    <a:lnTo>
                      <a:pt x="0" y="101837"/>
                    </a:lnTo>
                    <a:close/>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96" name="Freeform 228">
                <a:extLst>
                  <a:ext uri="{FF2B5EF4-FFF2-40B4-BE49-F238E27FC236}">
                    <a16:creationId xmlns:a16="http://schemas.microsoft.com/office/drawing/2014/main" id="{F320EF27-5815-1A56-B9B7-1209CA5DBD59}"/>
                  </a:ext>
                </a:extLst>
              </p:cNvPr>
              <p:cNvSpPr/>
              <p:nvPr/>
            </p:nvSpPr>
            <p:spPr>
              <a:xfrm>
                <a:off x="4185374" y="5772288"/>
                <a:ext cx="154218" cy="180831"/>
              </a:xfrm>
              <a:custGeom>
                <a:avLst/>
                <a:gdLst>
                  <a:gd name="connsiteX0" fmla="*/ 0 w 154218"/>
                  <a:gd name="connsiteY0" fmla="*/ 103741 h 180831"/>
                  <a:gd name="connsiteX1" fmla="*/ 0 w 154218"/>
                  <a:gd name="connsiteY1" fmla="*/ 103741 h 180831"/>
                  <a:gd name="connsiteX2" fmla="*/ 22847 w 154218"/>
                  <a:gd name="connsiteY2" fmla="*/ 157990 h 180831"/>
                  <a:gd name="connsiteX3" fmla="*/ 77109 w 154218"/>
                  <a:gd name="connsiteY3" fmla="*/ 180832 h 180831"/>
                  <a:gd name="connsiteX4" fmla="*/ 131371 w 154218"/>
                  <a:gd name="connsiteY4" fmla="*/ 157990 h 180831"/>
                  <a:gd name="connsiteX5" fmla="*/ 154218 w 154218"/>
                  <a:gd name="connsiteY5" fmla="*/ 103741 h 180831"/>
                  <a:gd name="connsiteX6" fmla="*/ 154218 w 154218"/>
                  <a:gd name="connsiteY6" fmla="*/ 0 h 180831"/>
                  <a:gd name="connsiteX7" fmla="*/ 0 w 154218"/>
                  <a:gd name="connsiteY7" fmla="*/ 0 h 180831"/>
                  <a:gd name="connsiteX8" fmla="*/ 0 w 154218"/>
                  <a:gd name="connsiteY8" fmla="*/ 103741 h 180831"/>
                  <a:gd name="connsiteX9" fmla="*/ 0 w 154218"/>
                  <a:gd name="connsiteY9" fmla="*/ 103741 h 180831"/>
                  <a:gd name="connsiteX10" fmla="*/ 952 w 154218"/>
                  <a:gd name="connsiteY10" fmla="*/ 952 h 180831"/>
                  <a:gd name="connsiteX11" fmla="*/ 153267 w 154218"/>
                  <a:gd name="connsiteY11" fmla="*/ 952 h 180831"/>
                  <a:gd name="connsiteX12" fmla="*/ 153267 w 154218"/>
                  <a:gd name="connsiteY12" fmla="*/ 103741 h 180831"/>
                  <a:gd name="connsiteX13" fmla="*/ 131371 w 154218"/>
                  <a:gd name="connsiteY13" fmla="*/ 157038 h 180831"/>
                  <a:gd name="connsiteX14" fmla="*/ 77109 w 154218"/>
                  <a:gd name="connsiteY14" fmla="*/ 178928 h 180831"/>
                  <a:gd name="connsiteX15" fmla="*/ 22847 w 154218"/>
                  <a:gd name="connsiteY15" fmla="*/ 157038 h 180831"/>
                  <a:gd name="connsiteX16" fmla="*/ 0 w 154218"/>
                  <a:gd name="connsiteY16" fmla="*/ 103741 h 180831"/>
                  <a:gd name="connsiteX17" fmla="*/ 0 w 154218"/>
                  <a:gd name="connsiteY17" fmla="*/ 103741 h 180831"/>
                  <a:gd name="connsiteX18" fmla="*/ 0 w 154218"/>
                  <a:gd name="connsiteY18" fmla="*/ 103741 h 18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218" h="180831">
                    <a:moveTo>
                      <a:pt x="0" y="103741"/>
                    </a:moveTo>
                    <a:lnTo>
                      <a:pt x="0" y="103741"/>
                    </a:lnTo>
                    <a:cubicBezTo>
                      <a:pt x="0" y="124679"/>
                      <a:pt x="8568" y="143714"/>
                      <a:pt x="22847" y="157990"/>
                    </a:cubicBezTo>
                    <a:cubicBezTo>
                      <a:pt x="37127" y="172266"/>
                      <a:pt x="56166" y="180832"/>
                      <a:pt x="77109" y="180832"/>
                    </a:cubicBezTo>
                    <a:cubicBezTo>
                      <a:pt x="98052" y="180832"/>
                      <a:pt x="117092" y="172266"/>
                      <a:pt x="131371" y="157990"/>
                    </a:cubicBezTo>
                    <a:cubicBezTo>
                      <a:pt x="145651" y="143714"/>
                      <a:pt x="154218" y="124679"/>
                      <a:pt x="154218" y="103741"/>
                    </a:cubicBezTo>
                    <a:lnTo>
                      <a:pt x="154218" y="0"/>
                    </a:lnTo>
                    <a:lnTo>
                      <a:pt x="0" y="0"/>
                    </a:lnTo>
                    <a:lnTo>
                      <a:pt x="0" y="103741"/>
                    </a:lnTo>
                    <a:lnTo>
                      <a:pt x="0" y="103741"/>
                    </a:lnTo>
                    <a:lnTo>
                      <a:pt x="952" y="952"/>
                    </a:lnTo>
                    <a:lnTo>
                      <a:pt x="153267" y="952"/>
                    </a:lnTo>
                    <a:lnTo>
                      <a:pt x="153267" y="103741"/>
                    </a:lnTo>
                    <a:cubicBezTo>
                      <a:pt x="153267" y="124679"/>
                      <a:pt x="144699" y="143714"/>
                      <a:pt x="131371" y="157038"/>
                    </a:cubicBezTo>
                    <a:cubicBezTo>
                      <a:pt x="118044" y="170363"/>
                      <a:pt x="99004" y="178928"/>
                      <a:pt x="77109" y="178928"/>
                    </a:cubicBezTo>
                    <a:cubicBezTo>
                      <a:pt x="56166" y="178928"/>
                      <a:pt x="37127" y="170363"/>
                      <a:pt x="22847" y="157038"/>
                    </a:cubicBezTo>
                    <a:cubicBezTo>
                      <a:pt x="9520" y="143714"/>
                      <a:pt x="952" y="124679"/>
                      <a:pt x="0" y="103741"/>
                    </a:cubicBezTo>
                    <a:lnTo>
                      <a:pt x="0" y="103741"/>
                    </a:lnTo>
                    <a:lnTo>
                      <a:pt x="0" y="10374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97" name="Freeform 229">
                <a:extLst>
                  <a:ext uri="{FF2B5EF4-FFF2-40B4-BE49-F238E27FC236}">
                    <a16:creationId xmlns:a16="http://schemas.microsoft.com/office/drawing/2014/main" id="{64393395-C2C9-77BA-8C8E-CCF18715B2EA}"/>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952 w 91388"/>
                  <a:gd name="connsiteY7" fmla="*/ 0 h 117064"/>
                  <a:gd name="connsiteX8" fmla="*/ 0 w 91388"/>
                  <a:gd name="connsiteY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388" h="117064">
                    <a:moveTo>
                      <a:pt x="0" y="67574"/>
                    </a:moveTo>
                    <a:lnTo>
                      <a:pt x="0" y="67574"/>
                    </a:lnTo>
                    <a:cubicBezTo>
                      <a:pt x="0" y="80898"/>
                      <a:pt x="4760" y="93271"/>
                      <a:pt x="13327" y="102788"/>
                    </a:cubicBezTo>
                    <a:cubicBezTo>
                      <a:pt x="21895" y="111354"/>
                      <a:pt x="33319" y="117065"/>
                      <a:pt x="45695" y="117065"/>
                    </a:cubicBezTo>
                    <a:cubicBezTo>
                      <a:pt x="58070" y="117065"/>
                      <a:pt x="69494" y="111354"/>
                      <a:pt x="78061" y="102788"/>
                    </a:cubicBezTo>
                    <a:cubicBezTo>
                      <a:pt x="86629" y="94223"/>
                      <a:pt x="91389" y="81850"/>
                      <a:pt x="91389" y="67574"/>
                    </a:cubicBezTo>
                    <a:lnTo>
                      <a:pt x="91389" y="0"/>
                    </a:lnTo>
                    <a:lnTo>
                      <a:pt x="952" y="0"/>
                    </a:lnTo>
                    <a:lnTo>
                      <a:pt x="0" y="6757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98" name="Freeform 230">
                <a:extLst>
                  <a:ext uri="{FF2B5EF4-FFF2-40B4-BE49-F238E27FC236}">
                    <a16:creationId xmlns:a16="http://schemas.microsoft.com/office/drawing/2014/main" id="{F1D08D8D-6F3B-A964-CE13-EBBD63D24565}"/>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0 w 91388"/>
                  <a:gd name="connsiteY7" fmla="*/ 0 h 117064"/>
                  <a:gd name="connsiteX8" fmla="*/ 0 w 91388"/>
                  <a:gd name="connsiteY8" fmla="*/ 67574 h 117064"/>
                  <a:gd name="connsiteX9" fmla="*/ 0 w 91388"/>
                  <a:gd name="connsiteY9" fmla="*/ 67574 h 117064"/>
                  <a:gd name="connsiteX10" fmla="*/ 952 w 91388"/>
                  <a:gd name="connsiteY10" fmla="*/ 952 h 117064"/>
                  <a:gd name="connsiteX11" fmla="*/ 90437 w 91388"/>
                  <a:gd name="connsiteY11" fmla="*/ 952 h 117064"/>
                  <a:gd name="connsiteX12" fmla="*/ 90437 w 91388"/>
                  <a:gd name="connsiteY12" fmla="*/ 67574 h 117064"/>
                  <a:gd name="connsiteX13" fmla="*/ 77109 w 91388"/>
                  <a:gd name="connsiteY13" fmla="*/ 102788 h 117064"/>
                  <a:gd name="connsiteX14" fmla="*/ 45695 w 91388"/>
                  <a:gd name="connsiteY14" fmla="*/ 117065 h 117064"/>
                  <a:gd name="connsiteX15" fmla="*/ 14279 w 91388"/>
                  <a:gd name="connsiteY15" fmla="*/ 102788 h 117064"/>
                  <a:gd name="connsiteX16" fmla="*/ 0 w 91388"/>
                  <a:gd name="connsiteY16" fmla="*/ 67574 h 117064"/>
                  <a:gd name="connsiteX17" fmla="*/ 0 w 91388"/>
                  <a:gd name="connsiteY17" fmla="*/ 67574 h 117064"/>
                  <a:gd name="connsiteX18" fmla="*/ 0 w 91388"/>
                  <a:gd name="connsiteY1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388" h="117064">
                    <a:moveTo>
                      <a:pt x="0" y="67574"/>
                    </a:moveTo>
                    <a:lnTo>
                      <a:pt x="0" y="67574"/>
                    </a:lnTo>
                    <a:cubicBezTo>
                      <a:pt x="0" y="80898"/>
                      <a:pt x="4760" y="94223"/>
                      <a:pt x="13327" y="102788"/>
                    </a:cubicBezTo>
                    <a:cubicBezTo>
                      <a:pt x="21895" y="112306"/>
                      <a:pt x="33319" y="117065"/>
                      <a:pt x="45695" y="117065"/>
                    </a:cubicBezTo>
                    <a:cubicBezTo>
                      <a:pt x="58070" y="117065"/>
                      <a:pt x="69494" y="111354"/>
                      <a:pt x="78061" y="102788"/>
                    </a:cubicBezTo>
                    <a:cubicBezTo>
                      <a:pt x="86629" y="94223"/>
                      <a:pt x="91389" y="80898"/>
                      <a:pt x="91389" y="67574"/>
                    </a:cubicBezTo>
                    <a:lnTo>
                      <a:pt x="91389" y="0"/>
                    </a:lnTo>
                    <a:lnTo>
                      <a:pt x="0" y="0"/>
                    </a:lnTo>
                    <a:lnTo>
                      <a:pt x="0" y="67574"/>
                    </a:lnTo>
                    <a:lnTo>
                      <a:pt x="0" y="67574"/>
                    </a:lnTo>
                    <a:lnTo>
                      <a:pt x="952" y="952"/>
                    </a:lnTo>
                    <a:lnTo>
                      <a:pt x="90437" y="952"/>
                    </a:lnTo>
                    <a:lnTo>
                      <a:pt x="90437" y="67574"/>
                    </a:lnTo>
                    <a:cubicBezTo>
                      <a:pt x="90437" y="80898"/>
                      <a:pt x="85677" y="93271"/>
                      <a:pt x="77109" y="102788"/>
                    </a:cubicBezTo>
                    <a:cubicBezTo>
                      <a:pt x="68542" y="111354"/>
                      <a:pt x="58070" y="117065"/>
                      <a:pt x="45695" y="117065"/>
                    </a:cubicBezTo>
                    <a:cubicBezTo>
                      <a:pt x="33319" y="117065"/>
                      <a:pt x="21895" y="111354"/>
                      <a:pt x="14279" y="102788"/>
                    </a:cubicBezTo>
                    <a:cubicBezTo>
                      <a:pt x="5712" y="93271"/>
                      <a:pt x="952" y="80898"/>
                      <a:pt x="0" y="67574"/>
                    </a:cubicBezTo>
                    <a:lnTo>
                      <a:pt x="0" y="67574"/>
                    </a:lnTo>
                    <a:lnTo>
                      <a:pt x="0" y="6757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61" name="Freeform 54">
              <a:extLst>
                <a:ext uri="{FF2B5EF4-FFF2-40B4-BE49-F238E27FC236}">
                  <a16:creationId xmlns:a16="http://schemas.microsoft.com/office/drawing/2014/main" id="{1F3F4FB6-22F6-A077-0E63-AFE2E9BD6084}"/>
                </a:ext>
              </a:extLst>
            </p:cNvPr>
            <p:cNvSpPr/>
            <p:nvPr/>
          </p:nvSpPr>
          <p:spPr>
            <a:xfrm>
              <a:off x="4252012"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2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2"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2" name="Freeform 55">
              <a:extLst>
                <a:ext uri="{FF2B5EF4-FFF2-40B4-BE49-F238E27FC236}">
                  <a16:creationId xmlns:a16="http://schemas.microsoft.com/office/drawing/2014/main" id="{4EC10597-7C33-DD59-F091-9740EDB460C1}"/>
                </a:ext>
              </a:extLst>
            </p:cNvPr>
            <p:cNvSpPr/>
            <p:nvPr/>
          </p:nvSpPr>
          <p:spPr>
            <a:xfrm rot="-2700972">
              <a:off x="4266564" y="5854162"/>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3" name="Freeform 56">
              <a:extLst>
                <a:ext uri="{FF2B5EF4-FFF2-40B4-BE49-F238E27FC236}">
                  <a16:creationId xmlns:a16="http://schemas.microsoft.com/office/drawing/2014/main" id="{6866ABA4-4B66-B542-0092-8C80B681D90E}"/>
                </a:ext>
              </a:extLst>
            </p:cNvPr>
            <p:cNvSpPr/>
            <p:nvPr/>
          </p:nvSpPr>
          <p:spPr>
            <a:xfrm>
              <a:off x="4260580"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24" name="Freeform 57">
              <a:extLst>
                <a:ext uri="{FF2B5EF4-FFF2-40B4-BE49-F238E27FC236}">
                  <a16:creationId xmlns:a16="http://schemas.microsoft.com/office/drawing/2014/main" id="{7195EEFB-BBC9-0B3B-6D82-547DD97D5A87}"/>
                </a:ext>
              </a:extLst>
            </p:cNvPr>
            <p:cNvSpPr/>
            <p:nvPr/>
          </p:nvSpPr>
          <p:spPr>
            <a:xfrm>
              <a:off x="426629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25" name="Freeform 58">
              <a:extLst>
                <a:ext uri="{FF2B5EF4-FFF2-40B4-BE49-F238E27FC236}">
                  <a16:creationId xmlns:a16="http://schemas.microsoft.com/office/drawing/2014/main" id="{BDF2CEC4-35DC-738E-3652-C0B46F02E4F7}"/>
                </a:ext>
              </a:extLst>
            </p:cNvPr>
            <p:cNvSpPr/>
            <p:nvPr/>
          </p:nvSpPr>
          <p:spPr>
            <a:xfrm>
              <a:off x="4254868"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27" name="Freeform 59">
              <a:extLst>
                <a:ext uri="{FF2B5EF4-FFF2-40B4-BE49-F238E27FC236}">
                  <a16:creationId xmlns:a16="http://schemas.microsoft.com/office/drawing/2014/main" id="{2AFD965D-D0FB-EB06-18EC-A20AABD14884}"/>
                </a:ext>
              </a:extLst>
            </p:cNvPr>
            <p:cNvSpPr/>
            <p:nvPr/>
          </p:nvSpPr>
          <p:spPr>
            <a:xfrm>
              <a:off x="4254868"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28" name="Freeform 60">
              <a:extLst>
                <a:ext uri="{FF2B5EF4-FFF2-40B4-BE49-F238E27FC236}">
                  <a16:creationId xmlns:a16="http://schemas.microsoft.com/office/drawing/2014/main" id="{F808CAA0-5983-6634-A874-7400AAA4F51A}"/>
                </a:ext>
              </a:extLst>
            </p:cNvPr>
            <p:cNvSpPr/>
            <p:nvPr/>
          </p:nvSpPr>
          <p:spPr>
            <a:xfrm>
              <a:off x="4224405"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1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1"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29" name="Freeform 61">
              <a:extLst>
                <a:ext uri="{FF2B5EF4-FFF2-40B4-BE49-F238E27FC236}">
                  <a16:creationId xmlns:a16="http://schemas.microsoft.com/office/drawing/2014/main" id="{C530E1A4-D4B2-B661-ABCC-E8672D9309B2}"/>
                </a:ext>
              </a:extLst>
            </p:cNvPr>
            <p:cNvSpPr/>
            <p:nvPr/>
          </p:nvSpPr>
          <p:spPr>
            <a:xfrm rot="-2699028">
              <a:off x="4238847" y="5853765"/>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30" name="Freeform 62">
              <a:extLst>
                <a:ext uri="{FF2B5EF4-FFF2-40B4-BE49-F238E27FC236}">
                  <a16:creationId xmlns:a16="http://schemas.microsoft.com/office/drawing/2014/main" id="{C8232C79-34C7-DA58-8B5A-EBDE7ABBE735}"/>
                </a:ext>
              </a:extLst>
            </p:cNvPr>
            <p:cNvSpPr/>
            <p:nvPr/>
          </p:nvSpPr>
          <p:spPr>
            <a:xfrm rot="-2663052">
              <a:off x="4233064" y="585880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31" name="Freeform 63">
              <a:extLst>
                <a:ext uri="{FF2B5EF4-FFF2-40B4-BE49-F238E27FC236}">
                  <a16:creationId xmlns:a16="http://schemas.microsoft.com/office/drawing/2014/main" id="{0CA7445B-21D2-442D-DB61-3588C7099EDC}"/>
                </a:ext>
              </a:extLst>
            </p:cNvPr>
            <p:cNvSpPr/>
            <p:nvPr/>
          </p:nvSpPr>
          <p:spPr>
            <a:xfrm rot="-2664024">
              <a:off x="4238790" y="5864461"/>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32" name="Freeform 64">
              <a:extLst>
                <a:ext uri="{FF2B5EF4-FFF2-40B4-BE49-F238E27FC236}">
                  <a16:creationId xmlns:a16="http://schemas.microsoft.com/office/drawing/2014/main" id="{55A232B5-A728-7877-60C4-00CFFCE1806F}"/>
                </a:ext>
              </a:extLst>
            </p:cNvPr>
            <p:cNvSpPr/>
            <p:nvPr/>
          </p:nvSpPr>
          <p:spPr>
            <a:xfrm>
              <a:off x="422726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33" name="Freeform 65">
              <a:extLst>
                <a:ext uri="{FF2B5EF4-FFF2-40B4-BE49-F238E27FC236}">
                  <a16:creationId xmlns:a16="http://schemas.microsoft.com/office/drawing/2014/main" id="{3008DB30-8F97-D51A-E3D0-0E11BB064D73}"/>
                </a:ext>
              </a:extLst>
            </p:cNvPr>
            <p:cNvSpPr/>
            <p:nvPr/>
          </p:nvSpPr>
          <p:spPr>
            <a:xfrm>
              <a:off x="4227261"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34" name="Freeform 66">
              <a:extLst>
                <a:ext uri="{FF2B5EF4-FFF2-40B4-BE49-F238E27FC236}">
                  <a16:creationId xmlns:a16="http://schemas.microsoft.com/office/drawing/2014/main" id="{1A599574-C695-749E-FFCE-149A18E0B4AB}"/>
                </a:ext>
              </a:extLst>
            </p:cNvPr>
            <p:cNvSpPr/>
            <p:nvPr/>
          </p:nvSpPr>
          <p:spPr>
            <a:xfrm>
              <a:off x="4280571" y="5850331"/>
              <a:ext cx="19991" cy="25697"/>
            </a:xfrm>
            <a:custGeom>
              <a:avLst/>
              <a:gdLst>
                <a:gd name="connsiteX0" fmla="*/ 0 w 19991"/>
                <a:gd name="connsiteY0" fmla="*/ 14276 h 25697"/>
                <a:gd name="connsiteX1" fmla="*/ 2856 w 19991"/>
                <a:gd name="connsiteY1" fmla="*/ 21890 h 25697"/>
                <a:gd name="connsiteX2" fmla="*/ 9520 w 19991"/>
                <a:gd name="connsiteY2" fmla="*/ 25697 h 25697"/>
                <a:gd name="connsiteX3" fmla="*/ 17135 w 19991"/>
                <a:gd name="connsiteY3" fmla="*/ 21890 h 25697"/>
                <a:gd name="connsiteX4" fmla="*/ 19991 w 19991"/>
                <a:gd name="connsiteY4" fmla="*/ 14276 h 25697"/>
                <a:gd name="connsiteX5" fmla="*/ 19991 w 19991"/>
                <a:gd name="connsiteY5" fmla="*/ 0 h 25697"/>
                <a:gd name="connsiteX6" fmla="*/ 0 w 19991"/>
                <a:gd name="connsiteY6"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91" h="25697">
                  <a:moveTo>
                    <a:pt x="0" y="14276"/>
                  </a:moveTo>
                  <a:lnTo>
                    <a:pt x="2856" y="21890"/>
                  </a:lnTo>
                  <a:lnTo>
                    <a:pt x="9520"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35" name="Freeform 67">
              <a:extLst>
                <a:ext uri="{FF2B5EF4-FFF2-40B4-BE49-F238E27FC236}">
                  <a16:creationId xmlns:a16="http://schemas.microsoft.com/office/drawing/2014/main" id="{D9B0995F-7C6F-DC91-17D6-0FCD6A705495}"/>
                </a:ext>
              </a:extLst>
            </p:cNvPr>
            <p:cNvSpPr/>
            <p:nvPr/>
          </p:nvSpPr>
          <p:spPr>
            <a:xfrm rot="-2699028">
              <a:off x="4294976" y="585367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36" name="Freeform 68">
              <a:extLst>
                <a:ext uri="{FF2B5EF4-FFF2-40B4-BE49-F238E27FC236}">
                  <a16:creationId xmlns:a16="http://schemas.microsoft.com/office/drawing/2014/main" id="{AEFCA218-49F4-EC2A-A95D-6838537EB6A7}"/>
                </a:ext>
              </a:extLst>
            </p:cNvPr>
            <p:cNvSpPr/>
            <p:nvPr/>
          </p:nvSpPr>
          <p:spPr>
            <a:xfrm>
              <a:off x="4288186"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37" name="Freeform 69">
              <a:extLst>
                <a:ext uri="{FF2B5EF4-FFF2-40B4-BE49-F238E27FC236}">
                  <a16:creationId xmlns:a16="http://schemas.microsoft.com/office/drawing/2014/main" id="{19365F9A-6580-C9FD-9E0E-85C447B50B4C}"/>
                </a:ext>
              </a:extLst>
            </p:cNvPr>
            <p:cNvSpPr/>
            <p:nvPr/>
          </p:nvSpPr>
          <p:spPr>
            <a:xfrm rot="-2735490">
              <a:off x="4294888" y="5864480"/>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38" name="Freeform 70">
              <a:extLst>
                <a:ext uri="{FF2B5EF4-FFF2-40B4-BE49-F238E27FC236}">
                  <a16:creationId xmlns:a16="http://schemas.microsoft.com/office/drawing/2014/main" id="{6B6D550C-2078-2601-E69B-EAE3B8D6A23E}"/>
                </a:ext>
              </a:extLst>
            </p:cNvPr>
            <p:cNvSpPr/>
            <p:nvPr/>
          </p:nvSpPr>
          <p:spPr>
            <a:xfrm>
              <a:off x="4282475" y="5864607"/>
              <a:ext cx="4759" cy="3806"/>
            </a:xfrm>
            <a:custGeom>
              <a:avLst/>
              <a:gdLst>
                <a:gd name="connsiteX0" fmla="*/ 2856 w 4759"/>
                <a:gd name="connsiteY0" fmla="*/ 0 h 3806"/>
                <a:gd name="connsiteX1" fmla="*/ 0 w 4759"/>
                <a:gd name="connsiteY1" fmla="*/ 1904 h 3806"/>
                <a:gd name="connsiteX2" fmla="*/ 2856 w 4759"/>
                <a:gd name="connsiteY2" fmla="*/ 3807 h 3806"/>
                <a:gd name="connsiteX3" fmla="*/ 4760 w 4759"/>
                <a:gd name="connsiteY3" fmla="*/ 1904 h 3806"/>
              </a:gdLst>
              <a:ahLst/>
              <a:cxnLst>
                <a:cxn ang="0">
                  <a:pos x="connsiteX0" y="connsiteY0"/>
                </a:cxn>
                <a:cxn ang="0">
                  <a:pos x="connsiteX1" y="connsiteY1"/>
                </a:cxn>
                <a:cxn ang="0">
                  <a:pos x="connsiteX2" y="connsiteY2"/>
                </a:cxn>
                <a:cxn ang="0">
                  <a:pos x="connsiteX3" y="connsiteY3"/>
                </a:cxn>
              </a:cxnLst>
              <a:rect l="l" t="t" r="r" b="b"/>
              <a:pathLst>
                <a:path w="4759" h="3806">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39" name="Freeform 71">
              <a:extLst>
                <a:ext uri="{FF2B5EF4-FFF2-40B4-BE49-F238E27FC236}">
                  <a16:creationId xmlns:a16="http://schemas.microsoft.com/office/drawing/2014/main" id="{7D7245DE-6E69-EC87-D883-EA474EF6AC18}"/>
                </a:ext>
              </a:extLst>
            </p:cNvPr>
            <p:cNvSpPr/>
            <p:nvPr/>
          </p:nvSpPr>
          <p:spPr>
            <a:xfrm>
              <a:off x="4282475" y="5853186"/>
              <a:ext cx="4759" cy="3807"/>
            </a:xfrm>
            <a:custGeom>
              <a:avLst/>
              <a:gdLst>
                <a:gd name="connsiteX0" fmla="*/ 2856 w 4759"/>
                <a:gd name="connsiteY0" fmla="*/ 0 h 3807"/>
                <a:gd name="connsiteX1" fmla="*/ 0 w 4759"/>
                <a:gd name="connsiteY1" fmla="*/ 1904 h 3807"/>
                <a:gd name="connsiteX2" fmla="*/ 2856 w 4759"/>
                <a:gd name="connsiteY2" fmla="*/ 3807 h 3807"/>
                <a:gd name="connsiteX3" fmla="*/ 4760 w 4759"/>
                <a:gd name="connsiteY3" fmla="*/ 1904 h 3807"/>
              </a:gdLst>
              <a:ahLst/>
              <a:cxnLst>
                <a:cxn ang="0">
                  <a:pos x="connsiteX0" y="connsiteY0"/>
                </a:cxn>
                <a:cxn ang="0">
                  <a:pos x="connsiteX1" y="connsiteY1"/>
                </a:cxn>
                <a:cxn ang="0">
                  <a:pos x="connsiteX2" y="connsiteY2"/>
                </a:cxn>
                <a:cxn ang="0">
                  <a:pos x="connsiteX3" y="connsiteY3"/>
                </a:cxn>
              </a:cxnLst>
              <a:rect l="l" t="t" r="r" b="b"/>
              <a:pathLst>
                <a:path w="4759" h="3807">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40" name="Freeform 72">
              <a:extLst>
                <a:ext uri="{FF2B5EF4-FFF2-40B4-BE49-F238E27FC236}">
                  <a16:creationId xmlns:a16="http://schemas.microsoft.com/office/drawing/2014/main" id="{E36DD436-8540-2A90-9639-0AEA8EA708C1}"/>
                </a:ext>
              </a:extLst>
            </p:cNvPr>
            <p:cNvSpPr/>
            <p:nvPr/>
          </p:nvSpPr>
          <p:spPr>
            <a:xfrm>
              <a:off x="4252012" y="5883642"/>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41" name="Freeform 73">
              <a:extLst>
                <a:ext uri="{FF2B5EF4-FFF2-40B4-BE49-F238E27FC236}">
                  <a16:creationId xmlns:a16="http://schemas.microsoft.com/office/drawing/2014/main" id="{70A85163-D430-4353-D86D-D1B1114E8B2B}"/>
                </a:ext>
              </a:extLst>
            </p:cNvPr>
            <p:cNvSpPr/>
            <p:nvPr/>
          </p:nvSpPr>
          <p:spPr>
            <a:xfrm rot="-2701945">
              <a:off x="4266244" y="5887661"/>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42" name="Freeform 74">
              <a:extLst>
                <a:ext uri="{FF2B5EF4-FFF2-40B4-BE49-F238E27FC236}">
                  <a16:creationId xmlns:a16="http://schemas.microsoft.com/office/drawing/2014/main" id="{0F278EF6-BEB5-1182-9918-0E71002AA3E7}"/>
                </a:ext>
              </a:extLst>
            </p:cNvPr>
            <p:cNvSpPr/>
            <p:nvPr/>
          </p:nvSpPr>
          <p:spPr>
            <a:xfrm>
              <a:off x="4260580" y="589220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43" name="Freeform 75">
              <a:extLst>
                <a:ext uri="{FF2B5EF4-FFF2-40B4-BE49-F238E27FC236}">
                  <a16:creationId xmlns:a16="http://schemas.microsoft.com/office/drawing/2014/main" id="{79B5843F-6872-0C24-CEFE-7C0236422704}"/>
                </a:ext>
              </a:extLst>
            </p:cNvPr>
            <p:cNvSpPr/>
            <p:nvPr/>
          </p:nvSpPr>
          <p:spPr>
            <a:xfrm rot="-2700000">
              <a:off x="4266575" y="5898808"/>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44" name="Freeform 76">
              <a:extLst>
                <a:ext uri="{FF2B5EF4-FFF2-40B4-BE49-F238E27FC236}">
                  <a16:creationId xmlns:a16="http://schemas.microsoft.com/office/drawing/2014/main" id="{579F7B05-3EFB-8CBC-9CE4-FF607E4CE268}"/>
                </a:ext>
              </a:extLst>
            </p:cNvPr>
            <p:cNvSpPr/>
            <p:nvPr/>
          </p:nvSpPr>
          <p:spPr>
            <a:xfrm>
              <a:off x="4254868" y="589791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45" name="Freeform 77">
              <a:extLst>
                <a:ext uri="{FF2B5EF4-FFF2-40B4-BE49-F238E27FC236}">
                  <a16:creationId xmlns:a16="http://schemas.microsoft.com/office/drawing/2014/main" id="{0139EBB3-2CC9-2DB8-D4D9-3C4B2352145B}"/>
                </a:ext>
              </a:extLst>
            </p:cNvPr>
            <p:cNvSpPr/>
            <p:nvPr/>
          </p:nvSpPr>
          <p:spPr>
            <a:xfrm rot="-2664024">
              <a:off x="4255967" y="588724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46" name="Freeform 78">
              <a:extLst>
                <a:ext uri="{FF2B5EF4-FFF2-40B4-BE49-F238E27FC236}">
                  <a16:creationId xmlns:a16="http://schemas.microsoft.com/office/drawing/2014/main" id="{045614F6-0ECB-29C2-D599-E6BFEAAD42C9}"/>
                </a:ext>
              </a:extLst>
            </p:cNvPr>
            <p:cNvSpPr/>
            <p:nvPr/>
          </p:nvSpPr>
          <p:spPr>
            <a:xfrm>
              <a:off x="4252012" y="5816068"/>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47" name="Freeform 79">
              <a:extLst>
                <a:ext uri="{FF2B5EF4-FFF2-40B4-BE49-F238E27FC236}">
                  <a16:creationId xmlns:a16="http://schemas.microsoft.com/office/drawing/2014/main" id="{95FBEFDC-4EBE-4943-8B76-8612417F14E7}"/>
                </a:ext>
              </a:extLst>
            </p:cNvPr>
            <p:cNvSpPr/>
            <p:nvPr/>
          </p:nvSpPr>
          <p:spPr>
            <a:xfrm rot="-2701945">
              <a:off x="4266184" y="5820110"/>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48" name="Freeform 80">
              <a:extLst>
                <a:ext uri="{FF2B5EF4-FFF2-40B4-BE49-F238E27FC236}">
                  <a16:creationId xmlns:a16="http://schemas.microsoft.com/office/drawing/2014/main" id="{E342BECF-3281-1863-EC24-4B54A96660CA}"/>
                </a:ext>
              </a:extLst>
            </p:cNvPr>
            <p:cNvSpPr/>
            <p:nvPr/>
          </p:nvSpPr>
          <p:spPr>
            <a:xfrm>
              <a:off x="4260580" y="5824634"/>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49" name="Freeform 81">
              <a:extLst>
                <a:ext uri="{FF2B5EF4-FFF2-40B4-BE49-F238E27FC236}">
                  <a16:creationId xmlns:a16="http://schemas.microsoft.com/office/drawing/2014/main" id="{08D6D1CC-F213-0BC0-9FDC-19E5CC350F4C}"/>
                </a:ext>
              </a:extLst>
            </p:cNvPr>
            <p:cNvSpPr/>
            <p:nvPr/>
          </p:nvSpPr>
          <p:spPr>
            <a:xfrm rot="-2700000">
              <a:off x="4266514" y="5831269"/>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50" name="Freeform 82">
              <a:extLst>
                <a:ext uri="{FF2B5EF4-FFF2-40B4-BE49-F238E27FC236}">
                  <a16:creationId xmlns:a16="http://schemas.microsoft.com/office/drawing/2014/main" id="{764C2D24-5E54-A7B0-B274-BC12350D59F4}"/>
                </a:ext>
              </a:extLst>
            </p:cNvPr>
            <p:cNvSpPr/>
            <p:nvPr/>
          </p:nvSpPr>
          <p:spPr>
            <a:xfrm rot="-2698055">
              <a:off x="4255913" y="583093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51" name="Freeform 83">
              <a:extLst>
                <a:ext uri="{FF2B5EF4-FFF2-40B4-BE49-F238E27FC236}">
                  <a16:creationId xmlns:a16="http://schemas.microsoft.com/office/drawing/2014/main" id="{25B206B7-C53F-3267-9FC1-809011749495}"/>
                </a:ext>
              </a:extLst>
            </p:cNvPr>
            <p:cNvSpPr/>
            <p:nvPr/>
          </p:nvSpPr>
          <p:spPr>
            <a:xfrm rot="-2664024">
              <a:off x="4255902" y="5819695"/>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52" name="Freeform 84">
              <a:extLst>
                <a:ext uri="{FF2B5EF4-FFF2-40B4-BE49-F238E27FC236}">
                  <a16:creationId xmlns:a16="http://schemas.microsoft.com/office/drawing/2014/main" id="{FEAC77CF-6648-EA45-C07D-9206E20118EE}"/>
                </a:ext>
              </a:extLst>
            </p:cNvPr>
            <p:cNvSpPr/>
            <p:nvPr/>
          </p:nvSpPr>
          <p:spPr>
            <a:xfrm>
              <a:off x="4251060"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53" name="Freeform 85">
              <a:extLst>
                <a:ext uri="{FF2B5EF4-FFF2-40B4-BE49-F238E27FC236}">
                  <a16:creationId xmlns:a16="http://schemas.microsoft.com/office/drawing/2014/main" id="{37F9BE57-F542-6DC6-20F4-649B6389B9F5}"/>
                </a:ext>
              </a:extLst>
            </p:cNvPr>
            <p:cNvSpPr/>
            <p:nvPr/>
          </p:nvSpPr>
          <p:spPr>
            <a:xfrm>
              <a:off x="4251060"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54" name="Freeform 86">
              <a:extLst>
                <a:ext uri="{FF2B5EF4-FFF2-40B4-BE49-F238E27FC236}">
                  <a16:creationId xmlns:a16="http://schemas.microsoft.com/office/drawing/2014/main" id="{47FA67D6-FF68-C78D-A3BB-7A3A5B4250B8}"/>
                </a:ext>
              </a:extLst>
            </p:cNvPr>
            <p:cNvSpPr/>
            <p:nvPr/>
          </p:nvSpPr>
          <p:spPr>
            <a:xfrm>
              <a:off x="4256772"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55" name="Freeform 87">
              <a:extLst>
                <a:ext uri="{FF2B5EF4-FFF2-40B4-BE49-F238E27FC236}">
                  <a16:creationId xmlns:a16="http://schemas.microsoft.com/office/drawing/2014/main" id="{825F1FF8-BE31-1047-6667-3A2B8A5E6C8F}"/>
                </a:ext>
              </a:extLst>
            </p:cNvPr>
            <p:cNvSpPr/>
            <p:nvPr/>
          </p:nvSpPr>
          <p:spPr>
            <a:xfrm>
              <a:off x="4255820" y="5792274"/>
              <a:ext cx="12375" cy="7614"/>
            </a:xfrm>
            <a:custGeom>
              <a:avLst/>
              <a:gdLst>
                <a:gd name="connsiteX0" fmla="*/ 6664 w 12375"/>
                <a:gd name="connsiteY0" fmla="*/ 0 h 7614"/>
                <a:gd name="connsiteX1" fmla="*/ 11424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75" h="7614">
                  <a:moveTo>
                    <a:pt x="6664" y="0"/>
                  </a:moveTo>
                  <a:lnTo>
                    <a:pt x="11424" y="7614"/>
                  </a:lnTo>
                  <a:lnTo>
                    <a:pt x="1904" y="7614"/>
                  </a:lnTo>
                  <a:lnTo>
                    <a:pt x="6664" y="0"/>
                  </a:lnTo>
                  <a:lnTo>
                    <a:pt x="5712" y="0"/>
                  </a:lnTo>
                  <a:lnTo>
                    <a:pt x="952" y="7614"/>
                  </a:lnTo>
                  <a:lnTo>
                    <a:pt x="0" y="7614"/>
                  </a:lnTo>
                  <a:lnTo>
                    <a:pt x="12375" y="7614"/>
                  </a:lnTo>
                  <a:lnTo>
                    <a:pt x="12375" y="7614"/>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1056" name="Graphic 2">
              <a:extLst>
                <a:ext uri="{FF2B5EF4-FFF2-40B4-BE49-F238E27FC236}">
                  <a16:creationId xmlns:a16="http://schemas.microsoft.com/office/drawing/2014/main" id="{18ACA8DD-D2D4-FAD7-111F-AADB06DA3C60}"/>
                </a:ext>
              </a:extLst>
            </p:cNvPr>
            <p:cNvGrpSpPr/>
            <p:nvPr/>
          </p:nvGrpSpPr>
          <p:grpSpPr>
            <a:xfrm>
              <a:off x="4258675" y="5793940"/>
              <a:ext cx="6816" cy="5948"/>
              <a:chOff x="4258675" y="5793940"/>
              <a:chExt cx="6816" cy="5948"/>
            </a:xfrm>
          </p:grpSpPr>
          <p:sp>
            <p:nvSpPr>
              <p:cNvPr id="1187" name="Freeform 219">
                <a:extLst>
                  <a:ext uri="{FF2B5EF4-FFF2-40B4-BE49-F238E27FC236}">
                    <a16:creationId xmlns:a16="http://schemas.microsoft.com/office/drawing/2014/main" id="{8424E606-4F17-E17F-9547-94681D5D330B}"/>
                  </a:ext>
                </a:extLst>
              </p:cNvPr>
              <p:cNvSpPr/>
              <p:nvPr/>
            </p:nvSpPr>
            <p:spPr>
              <a:xfrm>
                <a:off x="4258675"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88" name="Freeform 220">
                <a:extLst>
                  <a:ext uri="{FF2B5EF4-FFF2-40B4-BE49-F238E27FC236}">
                    <a16:creationId xmlns:a16="http://schemas.microsoft.com/office/drawing/2014/main" id="{4CC9C402-ACB5-3AF3-15D4-FF0D7CF666AB}"/>
                  </a:ext>
                </a:extLst>
              </p:cNvPr>
              <p:cNvSpPr/>
              <p:nvPr/>
            </p:nvSpPr>
            <p:spPr>
              <a:xfrm>
                <a:off x="4258675"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1057" name="Freeform 89">
              <a:extLst>
                <a:ext uri="{FF2B5EF4-FFF2-40B4-BE49-F238E27FC236}">
                  <a16:creationId xmlns:a16="http://schemas.microsoft.com/office/drawing/2014/main" id="{7A6E6C0C-0351-F739-AC7C-2B5E443A7B29}"/>
                </a:ext>
              </a:extLst>
            </p:cNvPr>
            <p:cNvSpPr/>
            <p:nvPr/>
          </p:nvSpPr>
          <p:spPr>
            <a:xfrm>
              <a:off x="4250108"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58" name="Freeform 90">
              <a:extLst>
                <a:ext uri="{FF2B5EF4-FFF2-40B4-BE49-F238E27FC236}">
                  <a16:creationId xmlns:a16="http://schemas.microsoft.com/office/drawing/2014/main" id="{A1A05225-6AE1-CEE8-7C69-52E202C1E2EB}"/>
                </a:ext>
              </a:extLst>
            </p:cNvPr>
            <p:cNvSpPr/>
            <p:nvPr/>
          </p:nvSpPr>
          <p:spPr>
            <a:xfrm>
              <a:off x="4249156"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59" name="Freeform 91">
              <a:extLst>
                <a:ext uri="{FF2B5EF4-FFF2-40B4-BE49-F238E27FC236}">
                  <a16:creationId xmlns:a16="http://schemas.microsoft.com/office/drawing/2014/main" id="{0D7CF0EF-15A1-C6D5-3DC9-52F7A7A4D078}"/>
                </a:ext>
              </a:extLst>
            </p:cNvPr>
            <p:cNvSpPr/>
            <p:nvPr/>
          </p:nvSpPr>
          <p:spPr>
            <a:xfrm>
              <a:off x="4311986" y="5791322"/>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60" name="Freeform 92">
              <a:extLst>
                <a:ext uri="{FF2B5EF4-FFF2-40B4-BE49-F238E27FC236}">
                  <a16:creationId xmlns:a16="http://schemas.microsoft.com/office/drawing/2014/main" id="{B9AFF4F7-4C11-8010-8C66-734C9677D25B}"/>
                </a:ext>
              </a:extLst>
            </p:cNvPr>
            <p:cNvSpPr/>
            <p:nvPr/>
          </p:nvSpPr>
          <p:spPr>
            <a:xfrm>
              <a:off x="4311986" y="5791322"/>
              <a:ext cx="22847" cy="8565"/>
            </a:xfrm>
            <a:custGeom>
              <a:avLst/>
              <a:gdLst>
                <a:gd name="connsiteX0" fmla="*/ 0 w 22847"/>
                <a:gd name="connsiteY0" fmla="*/ 8566 h 8565"/>
                <a:gd name="connsiteX1" fmla="*/ 0 w 22847"/>
                <a:gd name="connsiteY1" fmla="*/ 8566 h 8565"/>
                <a:gd name="connsiteX2" fmla="*/ 22847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2847"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61" name="Freeform 93">
              <a:extLst>
                <a:ext uri="{FF2B5EF4-FFF2-40B4-BE49-F238E27FC236}">
                  <a16:creationId xmlns:a16="http://schemas.microsoft.com/office/drawing/2014/main" id="{E78DBF41-A5A3-69D2-1986-A1664AFC38FB}"/>
                </a:ext>
              </a:extLst>
            </p:cNvPr>
            <p:cNvSpPr/>
            <p:nvPr/>
          </p:nvSpPr>
          <p:spPr>
            <a:xfrm>
              <a:off x="4317698" y="5792274"/>
              <a:ext cx="11423" cy="7614"/>
            </a:xfrm>
            <a:custGeom>
              <a:avLst/>
              <a:gdLst>
                <a:gd name="connsiteX0" fmla="*/ 5712 w 11423"/>
                <a:gd name="connsiteY0" fmla="*/ 0 h 7614"/>
                <a:gd name="connsiteX1" fmla="*/ 11424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62" name="Freeform 94">
              <a:extLst>
                <a:ext uri="{FF2B5EF4-FFF2-40B4-BE49-F238E27FC236}">
                  <a16:creationId xmlns:a16="http://schemas.microsoft.com/office/drawing/2014/main" id="{D5A9DCE4-BB59-388C-6B86-DEB04034800E}"/>
                </a:ext>
              </a:extLst>
            </p:cNvPr>
            <p:cNvSpPr/>
            <p:nvPr/>
          </p:nvSpPr>
          <p:spPr>
            <a:xfrm>
              <a:off x="4317698" y="5792274"/>
              <a:ext cx="11423" cy="7614"/>
            </a:xfrm>
            <a:custGeom>
              <a:avLst/>
              <a:gdLst>
                <a:gd name="connsiteX0" fmla="*/ 5712 w 11423"/>
                <a:gd name="connsiteY0" fmla="*/ 0 h 7614"/>
                <a:gd name="connsiteX1" fmla="*/ 10472 w 11423"/>
                <a:gd name="connsiteY1" fmla="*/ 7614 h 7614"/>
                <a:gd name="connsiteX2" fmla="*/ 952 w 11423"/>
                <a:gd name="connsiteY2" fmla="*/ 7614 h 7614"/>
                <a:gd name="connsiteX3" fmla="*/ 5712 w 11423"/>
                <a:gd name="connsiteY3" fmla="*/ 0 h 7614"/>
                <a:gd name="connsiteX4" fmla="*/ 5712 w 11423"/>
                <a:gd name="connsiteY4" fmla="*/ 0 h 7614"/>
                <a:gd name="connsiteX5" fmla="*/ 0 w 11423"/>
                <a:gd name="connsiteY5" fmla="*/ 7614 h 7614"/>
                <a:gd name="connsiteX6" fmla="*/ 0 w 11423"/>
                <a:gd name="connsiteY6" fmla="*/ 7614 h 7614"/>
                <a:gd name="connsiteX7" fmla="*/ 11424 w 11423"/>
                <a:gd name="connsiteY7" fmla="*/ 7614 h 7614"/>
                <a:gd name="connsiteX8" fmla="*/ 11424 w 11423"/>
                <a:gd name="connsiteY8" fmla="*/ 7614 h 7614"/>
                <a:gd name="connsiteX9" fmla="*/ 5712 w 11423"/>
                <a:gd name="connsiteY9" fmla="*/ 0 h 7614"/>
                <a:gd name="connsiteX10" fmla="*/ 5712 w 11423"/>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7614">
                  <a:moveTo>
                    <a:pt x="5712" y="0"/>
                  </a:moveTo>
                  <a:lnTo>
                    <a:pt x="10472" y="7614"/>
                  </a:lnTo>
                  <a:lnTo>
                    <a:pt x="952" y="7614"/>
                  </a:lnTo>
                  <a:lnTo>
                    <a:pt x="5712" y="0"/>
                  </a:lnTo>
                  <a:lnTo>
                    <a:pt x="5712" y="0"/>
                  </a:lnTo>
                  <a:lnTo>
                    <a:pt x="0" y="7614"/>
                  </a:lnTo>
                  <a:lnTo>
                    <a:pt x="0" y="7614"/>
                  </a:lnTo>
                  <a:lnTo>
                    <a:pt x="11424" y="7614"/>
                  </a:lnTo>
                  <a:lnTo>
                    <a:pt x="11424" y="7614"/>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1063" name="Graphic 2">
              <a:extLst>
                <a:ext uri="{FF2B5EF4-FFF2-40B4-BE49-F238E27FC236}">
                  <a16:creationId xmlns:a16="http://schemas.microsoft.com/office/drawing/2014/main" id="{76BA273B-DE83-DCD2-328B-8BD0203E3F41}"/>
                </a:ext>
              </a:extLst>
            </p:cNvPr>
            <p:cNvGrpSpPr/>
            <p:nvPr/>
          </p:nvGrpSpPr>
          <p:grpSpPr>
            <a:xfrm>
              <a:off x="4319602" y="5793940"/>
              <a:ext cx="6816" cy="5948"/>
              <a:chOff x="4319602" y="5793940"/>
              <a:chExt cx="6816" cy="5948"/>
            </a:xfrm>
          </p:grpSpPr>
          <p:sp>
            <p:nvSpPr>
              <p:cNvPr id="1185" name="Freeform 217">
                <a:extLst>
                  <a:ext uri="{FF2B5EF4-FFF2-40B4-BE49-F238E27FC236}">
                    <a16:creationId xmlns:a16="http://schemas.microsoft.com/office/drawing/2014/main" id="{273C935A-4F06-EE09-ACE9-5CB8CE880EE2}"/>
                  </a:ext>
                </a:extLst>
              </p:cNvPr>
              <p:cNvSpPr/>
              <p:nvPr/>
            </p:nvSpPr>
            <p:spPr>
              <a:xfrm>
                <a:off x="4319602"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86" name="Freeform 218">
                <a:extLst>
                  <a:ext uri="{FF2B5EF4-FFF2-40B4-BE49-F238E27FC236}">
                    <a16:creationId xmlns:a16="http://schemas.microsoft.com/office/drawing/2014/main" id="{D84101DB-2C9F-CE40-B1E9-C74D53913857}"/>
                  </a:ext>
                </a:extLst>
              </p:cNvPr>
              <p:cNvSpPr/>
              <p:nvPr/>
            </p:nvSpPr>
            <p:spPr>
              <a:xfrm>
                <a:off x="4319602"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1064" name="Freeform 96">
              <a:extLst>
                <a:ext uri="{FF2B5EF4-FFF2-40B4-BE49-F238E27FC236}">
                  <a16:creationId xmlns:a16="http://schemas.microsoft.com/office/drawing/2014/main" id="{90C675AC-FB96-88D4-82FD-E867F5935344}"/>
                </a:ext>
              </a:extLst>
            </p:cNvPr>
            <p:cNvSpPr/>
            <p:nvPr/>
          </p:nvSpPr>
          <p:spPr>
            <a:xfrm>
              <a:off x="4311034"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65" name="Freeform 97">
              <a:extLst>
                <a:ext uri="{FF2B5EF4-FFF2-40B4-BE49-F238E27FC236}">
                  <a16:creationId xmlns:a16="http://schemas.microsoft.com/office/drawing/2014/main" id="{6F84A55F-B8F7-1AF8-3EF8-2E1F07C818B3}"/>
                </a:ext>
              </a:extLst>
            </p:cNvPr>
            <p:cNvSpPr/>
            <p:nvPr/>
          </p:nvSpPr>
          <p:spPr>
            <a:xfrm>
              <a:off x="4310082" y="5799888"/>
              <a:ext cx="25702" cy="1903"/>
            </a:xfrm>
            <a:custGeom>
              <a:avLst/>
              <a:gdLst>
                <a:gd name="connsiteX0" fmla="*/ 1904 w 25702"/>
                <a:gd name="connsiteY0" fmla="*/ 0 h 1903"/>
                <a:gd name="connsiteX1" fmla="*/ 1904 w 25702"/>
                <a:gd name="connsiteY1" fmla="*/ 0 h 1903"/>
                <a:gd name="connsiteX2" fmla="*/ 24751 w 25702"/>
                <a:gd name="connsiteY2" fmla="*/ 0 h 1903"/>
                <a:gd name="connsiteX3" fmla="*/ 24751 w 25702"/>
                <a:gd name="connsiteY3" fmla="*/ 952 h 1903"/>
                <a:gd name="connsiteX4" fmla="*/ 24751 w 25702"/>
                <a:gd name="connsiteY4" fmla="*/ 1903 h 1903"/>
                <a:gd name="connsiteX5" fmla="*/ 1904 w 25702"/>
                <a:gd name="connsiteY5" fmla="*/ 1903 h 1903"/>
                <a:gd name="connsiteX6" fmla="*/ 952 w 25702"/>
                <a:gd name="connsiteY6" fmla="*/ 952 h 1903"/>
                <a:gd name="connsiteX7" fmla="*/ 1904 w 25702"/>
                <a:gd name="connsiteY7" fmla="*/ 0 h 1903"/>
                <a:gd name="connsiteX8" fmla="*/ 1904 w 25702"/>
                <a:gd name="connsiteY8" fmla="*/ 0 h 1903"/>
                <a:gd name="connsiteX9" fmla="*/ 1904 w 25702"/>
                <a:gd name="connsiteY9" fmla="*/ 0 h 1903"/>
                <a:gd name="connsiteX10" fmla="*/ 1904 w 25702"/>
                <a:gd name="connsiteY10" fmla="*/ 0 h 1903"/>
                <a:gd name="connsiteX11" fmla="*/ 1904 w 25702"/>
                <a:gd name="connsiteY11" fmla="*/ 0 h 1903"/>
                <a:gd name="connsiteX12" fmla="*/ 952 w 25702"/>
                <a:gd name="connsiteY12" fmla="*/ 952 h 1903"/>
                <a:gd name="connsiteX13" fmla="*/ 0 w 25702"/>
                <a:gd name="connsiteY13" fmla="*/ 952 h 1903"/>
                <a:gd name="connsiteX14" fmla="*/ 1904 w 25702"/>
                <a:gd name="connsiteY14" fmla="*/ 1903 h 1903"/>
                <a:gd name="connsiteX15" fmla="*/ 1904 w 25702"/>
                <a:gd name="connsiteY15" fmla="*/ 1903 h 1903"/>
                <a:gd name="connsiteX16" fmla="*/ 24751 w 25702"/>
                <a:gd name="connsiteY16" fmla="*/ 1903 h 1903"/>
                <a:gd name="connsiteX17" fmla="*/ 24751 w 25702"/>
                <a:gd name="connsiteY17" fmla="*/ 1903 h 1903"/>
                <a:gd name="connsiteX18" fmla="*/ 25703 w 25702"/>
                <a:gd name="connsiteY18" fmla="*/ 952 h 1903"/>
                <a:gd name="connsiteX19" fmla="*/ 25703 w 25702"/>
                <a:gd name="connsiteY19" fmla="*/ 952 h 1903"/>
                <a:gd name="connsiteX20" fmla="*/ 24751 w 25702"/>
                <a:gd name="connsiteY20" fmla="*/ 0 h 1903"/>
                <a:gd name="connsiteX21" fmla="*/ 24751 w 25702"/>
                <a:gd name="connsiteY21" fmla="*/ 0 h 1903"/>
                <a:gd name="connsiteX22" fmla="*/ 1904 w 25702"/>
                <a:gd name="connsiteY22" fmla="*/ 0 h 1903"/>
                <a:gd name="connsiteX23" fmla="*/ 1904 w 25702"/>
                <a:gd name="connsiteY23" fmla="*/ 0 h 1903"/>
                <a:gd name="connsiteX24" fmla="*/ 1904 w 25702"/>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66" name="Freeform 98">
              <a:extLst>
                <a:ext uri="{FF2B5EF4-FFF2-40B4-BE49-F238E27FC236}">
                  <a16:creationId xmlns:a16="http://schemas.microsoft.com/office/drawing/2014/main" id="{4D053F68-4C8D-FC54-F05B-68F5C1BC741A}"/>
                </a:ext>
              </a:extLst>
            </p:cNvPr>
            <p:cNvSpPr/>
            <p:nvPr/>
          </p:nvSpPr>
          <p:spPr>
            <a:xfrm>
              <a:off x="4311986" y="5855090"/>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67" name="Freeform 99">
              <a:extLst>
                <a:ext uri="{FF2B5EF4-FFF2-40B4-BE49-F238E27FC236}">
                  <a16:creationId xmlns:a16="http://schemas.microsoft.com/office/drawing/2014/main" id="{927DE32D-3158-54E6-83FE-33E6CE79379D}"/>
                </a:ext>
              </a:extLst>
            </p:cNvPr>
            <p:cNvSpPr/>
            <p:nvPr/>
          </p:nvSpPr>
          <p:spPr>
            <a:xfrm>
              <a:off x="4311986" y="5855090"/>
              <a:ext cx="22847" cy="9517"/>
            </a:xfrm>
            <a:custGeom>
              <a:avLst/>
              <a:gdLst>
                <a:gd name="connsiteX0" fmla="*/ 0 w 22847"/>
                <a:gd name="connsiteY0" fmla="*/ 8566 h 9517"/>
                <a:gd name="connsiteX1" fmla="*/ 0 w 22847"/>
                <a:gd name="connsiteY1" fmla="*/ 9517 h 9517"/>
                <a:gd name="connsiteX2" fmla="*/ 22847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2847"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68" name="Freeform 100">
              <a:extLst>
                <a:ext uri="{FF2B5EF4-FFF2-40B4-BE49-F238E27FC236}">
                  <a16:creationId xmlns:a16="http://schemas.microsoft.com/office/drawing/2014/main" id="{359518AD-2E96-98CC-8129-CC549B79E1C8}"/>
                </a:ext>
              </a:extLst>
            </p:cNvPr>
            <p:cNvSpPr/>
            <p:nvPr/>
          </p:nvSpPr>
          <p:spPr>
            <a:xfrm>
              <a:off x="4317698" y="5856041"/>
              <a:ext cx="11423" cy="7613"/>
            </a:xfrm>
            <a:custGeom>
              <a:avLst/>
              <a:gdLst>
                <a:gd name="connsiteX0" fmla="*/ 5712 w 11423"/>
                <a:gd name="connsiteY0" fmla="*/ 0 h 7613"/>
                <a:gd name="connsiteX1" fmla="*/ 11424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69" name="Freeform 101">
              <a:extLst>
                <a:ext uri="{FF2B5EF4-FFF2-40B4-BE49-F238E27FC236}">
                  <a16:creationId xmlns:a16="http://schemas.microsoft.com/office/drawing/2014/main" id="{3DFFD498-79D9-7FDC-F7AE-CA37176E225A}"/>
                </a:ext>
              </a:extLst>
            </p:cNvPr>
            <p:cNvSpPr/>
            <p:nvPr/>
          </p:nvSpPr>
          <p:spPr>
            <a:xfrm>
              <a:off x="4317698" y="5856041"/>
              <a:ext cx="11423" cy="8565"/>
            </a:xfrm>
            <a:custGeom>
              <a:avLst/>
              <a:gdLst>
                <a:gd name="connsiteX0" fmla="*/ 5712 w 11423"/>
                <a:gd name="connsiteY0" fmla="*/ 0 h 8565"/>
                <a:gd name="connsiteX1" fmla="*/ 10472 w 11423"/>
                <a:gd name="connsiteY1" fmla="*/ 7614 h 8565"/>
                <a:gd name="connsiteX2" fmla="*/ 952 w 11423"/>
                <a:gd name="connsiteY2" fmla="*/ 7614 h 8565"/>
                <a:gd name="connsiteX3" fmla="*/ 5712 w 11423"/>
                <a:gd name="connsiteY3" fmla="*/ 0 h 8565"/>
                <a:gd name="connsiteX4" fmla="*/ 5712 w 11423"/>
                <a:gd name="connsiteY4" fmla="*/ 0 h 8565"/>
                <a:gd name="connsiteX5" fmla="*/ 0 w 11423"/>
                <a:gd name="connsiteY5" fmla="*/ 7614 h 8565"/>
                <a:gd name="connsiteX6" fmla="*/ 0 w 11423"/>
                <a:gd name="connsiteY6" fmla="*/ 8566 h 8565"/>
                <a:gd name="connsiteX7" fmla="*/ 11424 w 11423"/>
                <a:gd name="connsiteY7" fmla="*/ 8566 h 8565"/>
                <a:gd name="connsiteX8" fmla="*/ 11424 w 11423"/>
                <a:gd name="connsiteY8" fmla="*/ 8566 h 8565"/>
                <a:gd name="connsiteX9" fmla="*/ 5712 w 11423"/>
                <a:gd name="connsiteY9" fmla="*/ 0 h 8565"/>
                <a:gd name="connsiteX10" fmla="*/ 5712 w 11423"/>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8565">
                  <a:moveTo>
                    <a:pt x="5712" y="0"/>
                  </a:moveTo>
                  <a:lnTo>
                    <a:pt x="10472" y="7614"/>
                  </a:lnTo>
                  <a:lnTo>
                    <a:pt x="952" y="7614"/>
                  </a:lnTo>
                  <a:lnTo>
                    <a:pt x="5712" y="0"/>
                  </a:lnTo>
                  <a:lnTo>
                    <a:pt x="5712" y="0"/>
                  </a:lnTo>
                  <a:lnTo>
                    <a:pt x="0" y="7614"/>
                  </a:lnTo>
                  <a:lnTo>
                    <a:pt x="0" y="8566"/>
                  </a:lnTo>
                  <a:lnTo>
                    <a:pt x="11424" y="8566"/>
                  </a:lnTo>
                  <a:lnTo>
                    <a:pt x="11424" y="8566"/>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1070" name="Graphic 2">
              <a:extLst>
                <a:ext uri="{FF2B5EF4-FFF2-40B4-BE49-F238E27FC236}">
                  <a16:creationId xmlns:a16="http://schemas.microsoft.com/office/drawing/2014/main" id="{A60C7B95-1C4E-E88F-8BBF-254AB59FF8C0}"/>
                </a:ext>
              </a:extLst>
            </p:cNvPr>
            <p:cNvGrpSpPr/>
            <p:nvPr/>
          </p:nvGrpSpPr>
          <p:grpSpPr>
            <a:xfrm>
              <a:off x="4319602" y="5857945"/>
              <a:ext cx="6816" cy="5710"/>
              <a:chOff x="4319602" y="5857945"/>
              <a:chExt cx="6816" cy="5710"/>
            </a:xfrm>
          </p:grpSpPr>
          <p:sp>
            <p:nvSpPr>
              <p:cNvPr id="1183" name="Freeform 215">
                <a:extLst>
                  <a:ext uri="{FF2B5EF4-FFF2-40B4-BE49-F238E27FC236}">
                    <a16:creationId xmlns:a16="http://schemas.microsoft.com/office/drawing/2014/main" id="{914032F5-7F93-917A-B6AB-43988EF003FA}"/>
                  </a:ext>
                </a:extLst>
              </p:cNvPr>
              <p:cNvSpPr/>
              <p:nvPr/>
            </p:nvSpPr>
            <p:spPr>
              <a:xfrm>
                <a:off x="4319602"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84" name="Freeform 216">
                <a:extLst>
                  <a:ext uri="{FF2B5EF4-FFF2-40B4-BE49-F238E27FC236}">
                    <a16:creationId xmlns:a16="http://schemas.microsoft.com/office/drawing/2014/main" id="{58ECF17D-7D0C-0A16-3423-9F81013B8FF1}"/>
                  </a:ext>
                </a:extLst>
              </p:cNvPr>
              <p:cNvSpPr/>
              <p:nvPr/>
            </p:nvSpPr>
            <p:spPr>
              <a:xfrm>
                <a:off x="4319602" y="5857945"/>
                <a:ext cx="6816" cy="5710"/>
              </a:xfrm>
              <a:custGeom>
                <a:avLst/>
                <a:gdLst>
                  <a:gd name="connsiteX0" fmla="*/ 3808 w 6816"/>
                  <a:gd name="connsiteY0" fmla="*/ 0 h 5710"/>
                  <a:gd name="connsiteX1" fmla="*/ 3808 w 6816"/>
                  <a:gd name="connsiteY1" fmla="*/ 0 h 5710"/>
                  <a:gd name="connsiteX2" fmla="*/ 6664 w 6816"/>
                  <a:gd name="connsiteY2" fmla="*/ 5711 h 5710"/>
                  <a:gd name="connsiteX3" fmla="*/ 6664 w 6816"/>
                  <a:gd name="connsiteY3" fmla="*/ 5711 h 5710"/>
                  <a:gd name="connsiteX4" fmla="*/ 6664 w 6816"/>
                  <a:gd name="connsiteY4" fmla="*/ 5711 h 5710"/>
                  <a:gd name="connsiteX5" fmla="*/ 0 w 6816"/>
                  <a:gd name="connsiteY5" fmla="*/ 5711 h 5710"/>
                  <a:gd name="connsiteX6" fmla="*/ 0 w 6816"/>
                  <a:gd name="connsiteY6" fmla="*/ 5711 h 5710"/>
                  <a:gd name="connsiteX7" fmla="*/ 0 w 6816"/>
                  <a:gd name="connsiteY7" fmla="*/ 5711 h 5710"/>
                  <a:gd name="connsiteX8" fmla="*/ 3808 w 6816"/>
                  <a:gd name="connsiteY8" fmla="*/ 0 h 5710"/>
                  <a:gd name="connsiteX9" fmla="*/ 3808 w 6816"/>
                  <a:gd name="connsiteY9" fmla="*/ 0 h 5710"/>
                  <a:gd name="connsiteX10" fmla="*/ 3808 w 6816"/>
                  <a:gd name="connsiteY10" fmla="*/ 0 h 5710"/>
                  <a:gd name="connsiteX11" fmla="*/ 3808 w 6816"/>
                  <a:gd name="connsiteY11" fmla="*/ 0 h 5710"/>
                  <a:gd name="connsiteX12" fmla="*/ 3808 w 6816"/>
                  <a:gd name="connsiteY12" fmla="*/ 0 h 5710"/>
                  <a:gd name="connsiteX13" fmla="*/ 0 w 6816"/>
                  <a:gd name="connsiteY13" fmla="*/ 5711 h 5710"/>
                  <a:gd name="connsiteX14" fmla="*/ 0 w 6816"/>
                  <a:gd name="connsiteY14" fmla="*/ 5711 h 5710"/>
                  <a:gd name="connsiteX15" fmla="*/ 6664 w 6816"/>
                  <a:gd name="connsiteY15" fmla="*/ 5711 h 5710"/>
                  <a:gd name="connsiteX16" fmla="*/ 6664 w 6816"/>
                  <a:gd name="connsiteY16" fmla="*/ 5711 h 5710"/>
                  <a:gd name="connsiteX17" fmla="*/ 6664 w 6816"/>
                  <a:gd name="connsiteY17" fmla="*/ 5711 h 5710"/>
                  <a:gd name="connsiteX18" fmla="*/ 3808 w 6816"/>
                  <a:gd name="connsiteY18" fmla="*/ 0 h 5710"/>
                  <a:gd name="connsiteX19" fmla="*/ 3808 w 6816"/>
                  <a:gd name="connsiteY19" fmla="*/ 0 h 5710"/>
                  <a:gd name="connsiteX20" fmla="*/ 3808 w 6816"/>
                  <a:gd name="connsiteY20" fmla="*/ 0 h 5710"/>
                  <a:gd name="connsiteX21" fmla="*/ 3808 w 6816"/>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7616"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1071" name="Freeform 103">
              <a:extLst>
                <a:ext uri="{FF2B5EF4-FFF2-40B4-BE49-F238E27FC236}">
                  <a16:creationId xmlns:a16="http://schemas.microsoft.com/office/drawing/2014/main" id="{EFDA5E93-1ED3-A6C2-1CC9-EA9512A27774}"/>
                </a:ext>
              </a:extLst>
            </p:cNvPr>
            <p:cNvSpPr/>
            <p:nvPr/>
          </p:nvSpPr>
          <p:spPr>
            <a:xfrm>
              <a:off x="4311986"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72" name="Freeform 104">
              <a:extLst>
                <a:ext uri="{FF2B5EF4-FFF2-40B4-BE49-F238E27FC236}">
                  <a16:creationId xmlns:a16="http://schemas.microsoft.com/office/drawing/2014/main" id="{8A36EA47-7970-504F-0A47-7782F0336828}"/>
                </a:ext>
              </a:extLst>
            </p:cNvPr>
            <p:cNvSpPr/>
            <p:nvPr/>
          </p:nvSpPr>
          <p:spPr>
            <a:xfrm>
              <a:off x="4311034"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4751 w 24751"/>
                <a:gd name="connsiteY18" fmla="*/ 952 h 2855"/>
                <a:gd name="connsiteX19" fmla="*/ 24751 w 24751"/>
                <a:gd name="connsiteY19" fmla="*/ 952 h 2855"/>
                <a:gd name="connsiteX20" fmla="*/ 23799 w 24751"/>
                <a:gd name="connsiteY20" fmla="*/ 0 h 2855"/>
                <a:gd name="connsiteX21" fmla="*/ 23799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4751" y="952"/>
                  </a:lnTo>
                  <a:lnTo>
                    <a:pt x="24751" y="952"/>
                  </a:lnTo>
                  <a:lnTo>
                    <a:pt x="23799" y="0"/>
                  </a:lnTo>
                  <a:lnTo>
                    <a:pt x="23799"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73" name="Freeform 105">
              <a:extLst>
                <a:ext uri="{FF2B5EF4-FFF2-40B4-BE49-F238E27FC236}">
                  <a16:creationId xmlns:a16="http://schemas.microsoft.com/office/drawing/2014/main" id="{B96CE1AE-56B2-79D7-CFEF-F60D8DA361CC}"/>
                </a:ext>
              </a:extLst>
            </p:cNvPr>
            <p:cNvSpPr/>
            <p:nvPr/>
          </p:nvSpPr>
          <p:spPr>
            <a:xfrm>
              <a:off x="4311034"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74" name="Freeform 106">
              <a:extLst>
                <a:ext uri="{FF2B5EF4-FFF2-40B4-BE49-F238E27FC236}">
                  <a16:creationId xmlns:a16="http://schemas.microsoft.com/office/drawing/2014/main" id="{048BEAC7-3209-A771-9296-3F34EFD0DA08}"/>
                </a:ext>
              </a:extLst>
            </p:cNvPr>
            <p:cNvSpPr/>
            <p:nvPr/>
          </p:nvSpPr>
          <p:spPr>
            <a:xfrm>
              <a:off x="4310082" y="5863655"/>
              <a:ext cx="25702" cy="2855"/>
            </a:xfrm>
            <a:custGeom>
              <a:avLst/>
              <a:gdLst>
                <a:gd name="connsiteX0" fmla="*/ 1904 w 25702"/>
                <a:gd name="connsiteY0" fmla="*/ 0 h 2855"/>
                <a:gd name="connsiteX1" fmla="*/ 1904 w 25702"/>
                <a:gd name="connsiteY1" fmla="*/ 952 h 2855"/>
                <a:gd name="connsiteX2" fmla="*/ 24751 w 25702"/>
                <a:gd name="connsiteY2" fmla="*/ 952 h 2855"/>
                <a:gd name="connsiteX3" fmla="*/ 24751 w 25702"/>
                <a:gd name="connsiteY3" fmla="*/ 952 h 2855"/>
                <a:gd name="connsiteX4" fmla="*/ 24751 w 25702"/>
                <a:gd name="connsiteY4" fmla="*/ 1904 h 2855"/>
                <a:gd name="connsiteX5" fmla="*/ 1904 w 25702"/>
                <a:gd name="connsiteY5" fmla="*/ 1904 h 2855"/>
                <a:gd name="connsiteX6" fmla="*/ 952 w 25702"/>
                <a:gd name="connsiteY6" fmla="*/ 952 h 2855"/>
                <a:gd name="connsiteX7" fmla="*/ 1904 w 25702"/>
                <a:gd name="connsiteY7" fmla="*/ 0 h 2855"/>
                <a:gd name="connsiteX8" fmla="*/ 1904 w 25702"/>
                <a:gd name="connsiteY8" fmla="*/ 0 h 2855"/>
                <a:gd name="connsiteX9" fmla="*/ 1904 w 25702"/>
                <a:gd name="connsiteY9" fmla="*/ 952 h 2855"/>
                <a:gd name="connsiteX10" fmla="*/ 1904 w 25702"/>
                <a:gd name="connsiteY10" fmla="*/ 0 h 2855"/>
                <a:gd name="connsiteX11" fmla="*/ 1904 w 25702"/>
                <a:gd name="connsiteY11" fmla="*/ 0 h 2855"/>
                <a:gd name="connsiteX12" fmla="*/ 952 w 25702"/>
                <a:gd name="connsiteY12" fmla="*/ 952 h 2855"/>
                <a:gd name="connsiteX13" fmla="*/ 0 w 25702"/>
                <a:gd name="connsiteY13" fmla="*/ 952 h 2855"/>
                <a:gd name="connsiteX14" fmla="*/ 1904 w 25702"/>
                <a:gd name="connsiteY14" fmla="*/ 2855 h 2855"/>
                <a:gd name="connsiteX15" fmla="*/ 1904 w 25702"/>
                <a:gd name="connsiteY15" fmla="*/ 2855 h 2855"/>
                <a:gd name="connsiteX16" fmla="*/ 24751 w 25702"/>
                <a:gd name="connsiteY16" fmla="*/ 2855 h 2855"/>
                <a:gd name="connsiteX17" fmla="*/ 24751 w 25702"/>
                <a:gd name="connsiteY17" fmla="*/ 2855 h 2855"/>
                <a:gd name="connsiteX18" fmla="*/ 25703 w 25702"/>
                <a:gd name="connsiteY18" fmla="*/ 1904 h 2855"/>
                <a:gd name="connsiteX19" fmla="*/ 25703 w 25702"/>
                <a:gd name="connsiteY19" fmla="*/ 952 h 2855"/>
                <a:gd name="connsiteX20" fmla="*/ 24751 w 25702"/>
                <a:gd name="connsiteY20" fmla="*/ 0 h 2855"/>
                <a:gd name="connsiteX21" fmla="*/ 24751 w 25702"/>
                <a:gd name="connsiteY21" fmla="*/ 0 h 2855"/>
                <a:gd name="connsiteX22" fmla="*/ 1904 w 25702"/>
                <a:gd name="connsiteY22" fmla="*/ 0 h 2855"/>
                <a:gd name="connsiteX23" fmla="*/ 1904 w 25702"/>
                <a:gd name="connsiteY23" fmla="*/ 0 h 2855"/>
                <a:gd name="connsiteX24" fmla="*/ 1904 w 25702"/>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75" name="Freeform 107">
              <a:extLst>
                <a:ext uri="{FF2B5EF4-FFF2-40B4-BE49-F238E27FC236}">
                  <a16:creationId xmlns:a16="http://schemas.microsoft.com/office/drawing/2014/main" id="{C5AB6370-0D57-6D2C-F3A1-57F411EF0286}"/>
                </a:ext>
              </a:extLst>
            </p:cNvPr>
            <p:cNvSpPr/>
            <p:nvPr/>
          </p:nvSpPr>
          <p:spPr>
            <a:xfrm>
              <a:off x="4311986"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76" name="Freeform 108">
              <a:extLst>
                <a:ext uri="{FF2B5EF4-FFF2-40B4-BE49-F238E27FC236}">
                  <a16:creationId xmlns:a16="http://schemas.microsoft.com/office/drawing/2014/main" id="{A5AF44A2-AA2D-7381-99A0-CE885C1ACBF7}"/>
                </a:ext>
              </a:extLst>
            </p:cNvPr>
            <p:cNvSpPr/>
            <p:nvPr/>
          </p:nvSpPr>
          <p:spPr>
            <a:xfrm>
              <a:off x="4311986"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77" name="Freeform 109">
              <a:extLst>
                <a:ext uri="{FF2B5EF4-FFF2-40B4-BE49-F238E27FC236}">
                  <a16:creationId xmlns:a16="http://schemas.microsoft.com/office/drawing/2014/main" id="{12147217-AD57-607C-3D04-B4F338E85BBF}"/>
                </a:ext>
              </a:extLst>
            </p:cNvPr>
            <p:cNvSpPr/>
            <p:nvPr/>
          </p:nvSpPr>
          <p:spPr>
            <a:xfrm>
              <a:off x="4320553"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78" name="Freeform 110">
              <a:extLst>
                <a:ext uri="{FF2B5EF4-FFF2-40B4-BE49-F238E27FC236}">
                  <a16:creationId xmlns:a16="http://schemas.microsoft.com/office/drawing/2014/main" id="{8710E8D0-692B-43CA-48A6-AEB735F0B44D}"/>
                </a:ext>
              </a:extLst>
            </p:cNvPr>
            <p:cNvSpPr/>
            <p:nvPr/>
          </p:nvSpPr>
          <p:spPr>
            <a:xfrm>
              <a:off x="4320553"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79" name="Freeform 111">
              <a:extLst>
                <a:ext uri="{FF2B5EF4-FFF2-40B4-BE49-F238E27FC236}">
                  <a16:creationId xmlns:a16="http://schemas.microsoft.com/office/drawing/2014/main" id="{B3FAA8F5-1BEB-3E10-E310-B7B499527AEF}"/>
                </a:ext>
              </a:extLst>
            </p:cNvPr>
            <p:cNvSpPr/>
            <p:nvPr/>
          </p:nvSpPr>
          <p:spPr>
            <a:xfrm>
              <a:off x="4319602"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80" name="Freeform 112">
              <a:extLst>
                <a:ext uri="{FF2B5EF4-FFF2-40B4-BE49-F238E27FC236}">
                  <a16:creationId xmlns:a16="http://schemas.microsoft.com/office/drawing/2014/main" id="{E1B9B586-E73E-28E1-FEB5-BEF3B2239E2D}"/>
                </a:ext>
              </a:extLst>
            </p:cNvPr>
            <p:cNvSpPr/>
            <p:nvPr/>
          </p:nvSpPr>
          <p:spPr>
            <a:xfrm>
              <a:off x="4319602"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3808 w 7615"/>
                <a:gd name="connsiteY6" fmla="*/ 1904 h 3807"/>
                <a:gd name="connsiteX7" fmla="*/ 3808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6664 w 7615"/>
                <a:gd name="connsiteY12" fmla="*/ 1904 h 3807"/>
                <a:gd name="connsiteX13" fmla="*/ 6664 w 7615"/>
                <a:gd name="connsiteY13" fmla="*/ 952 h 3807"/>
                <a:gd name="connsiteX14" fmla="*/ 7616 w 7615"/>
                <a:gd name="connsiteY14" fmla="*/ 952 h 3807"/>
                <a:gd name="connsiteX15" fmla="*/ 7616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3808" y="1904"/>
                  </a:lnTo>
                  <a:lnTo>
                    <a:pt x="3808" y="952"/>
                  </a:lnTo>
                  <a:lnTo>
                    <a:pt x="4760" y="952"/>
                  </a:lnTo>
                  <a:lnTo>
                    <a:pt x="4760" y="1904"/>
                  </a:lnTo>
                  <a:lnTo>
                    <a:pt x="4760" y="1904"/>
                  </a:lnTo>
                  <a:lnTo>
                    <a:pt x="5712" y="1904"/>
                  </a:lnTo>
                  <a:lnTo>
                    <a:pt x="6664" y="1904"/>
                  </a:lnTo>
                  <a:lnTo>
                    <a:pt x="6664" y="952"/>
                  </a:lnTo>
                  <a:lnTo>
                    <a:pt x="7616" y="952"/>
                  </a:lnTo>
                  <a:lnTo>
                    <a:pt x="7616"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81" name="Freeform 113">
              <a:extLst>
                <a:ext uri="{FF2B5EF4-FFF2-40B4-BE49-F238E27FC236}">
                  <a16:creationId xmlns:a16="http://schemas.microsoft.com/office/drawing/2014/main" id="{938027C3-8C81-53DA-72B0-737ECE0331C0}"/>
                </a:ext>
              </a:extLst>
            </p:cNvPr>
            <p:cNvSpPr/>
            <p:nvPr/>
          </p:nvSpPr>
          <p:spPr>
            <a:xfrm>
              <a:off x="4322457"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82" name="Freeform 114">
              <a:extLst>
                <a:ext uri="{FF2B5EF4-FFF2-40B4-BE49-F238E27FC236}">
                  <a16:creationId xmlns:a16="http://schemas.microsoft.com/office/drawing/2014/main" id="{DC7A3794-60BC-4513-2AB5-8BD406889717}"/>
                </a:ext>
              </a:extLst>
            </p:cNvPr>
            <p:cNvSpPr/>
            <p:nvPr/>
          </p:nvSpPr>
          <p:spPr>
            <a:xfrm>
              <a:off x="4327217"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83" name="Freeform 115">
              <a:extLst>
                <a:ext uri="{FF2B5EF4-FFF2-40B4-BE49-F238E27FC236}">
                  <a16:creationId xmlns:a16="http://schemas.microsoft.com/office/drawing/2014/main" id="{94E91728-04A0-035F-5674-80B5CB5281EE}"/>
                </a:ext>
              </a:extLst>
            </p:cNvPr>
            <p:cNvSpPr/>
            <p:nvPr/>
          </p:nvSpPr>
          <p:spPr>
            <a:xfrm>
              <a:off x="4326265"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84" name="Freeform 116">
              <a:extLst>
                <a:ext uri="{FF2B5EF4-FFF2-40B4-BE49-F238E27FC236}">
                  <a16:creationId xmlns:a16="http://schemas.microsoft.com/office/drawing/2014/main" id="{B619F67D-F2F2-DA7C-81F2-CD3C3AC7B884}"/>
                </a:ext>
              </a:extLst>
            </p:cNvPr>
            <p:cNvSpPr/>
            <p:nvPr/>
          </p:nvSpPr>
          <p:spPr>
            <a:xfrm>
              <a:off x="4328169"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85" name="Freeform 117">
              <a:extLst>
                <a:ext uri="{FF2B5EF4-FFF2-40B4-BE49-F238E27FC236}">
                  <a16:creationId xmlns:a16="http://schemas.microsoft.com/office/drawing/2014/main" id="{8371C69E-3C52-1738-4196-B95B46B014C6}"/>
                </a:ext>
              </a:extLst>
            </p:cNvPr>
            <p:cNvSpPr/>
            <p:nvPr/>
          </p:nvSpPr>
          <p:spPr>
            <a:xfrm>
              <a:off x="4327217"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86" name="Freeform 118">
              <a:extLst>
                <a:ext uri="{FF2B5EF4-FFF2-40B4-BE49-F238E27FC236}">
                  <a16:creationId xmlns:a16="http://schemas.microsoft.com/office/drawing/2014/main" id="{0DB6C89C-BA87-A655-9E2D-2A5BB57925D2}"/>
                </a:ext>
              </a:extLst>
            </p:cNvPr>
            <p:cNvSpPr/>
            <p:nvPr/>
          </p:nvSpPr>
          <p:spPr>
            <a:xfrm>
              <a:off x="4312938"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952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952"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87" name="Freeform 119">
              <a:extLst>
                <a:ext uri="{FF2B5EF4-FFF2-40B4-BE49-F238E27FC236}">
                  <a16:creationId xmlns:a16="http://schemas.microsoft.com/office/drawing/2014/main" id="{A977DA74-673C-2F4B-5B09-046455ADAEEF}"/>
                </a:ext>
              </a:extLst>
            </p:cNvPr>
            <p:cNvSpPr/>
            <p:nvPr/>
          </p:nvSpPr>
          <p:spPr>
            <a:xfrm>
              <a:off x="4311986"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88" name="Freeform 120">
              <a:extLst>
                <a:ext uri="{FF2B5EF4-FFF2-40B4-BE49-F238E27FC236}">
                  <a16:creationId xmlns:a16="http://schemas.microsoft.com/office/drawing/2014/main" id="{920A19D7-7411-23FD-1233-A99952454C0B}"/>
                </a:ext>
              </a:extLst>
            </p:cNvPr>
            <p:cNvSpPr/>
            <p:nvPr/>
          </p:nvSpPr>
          <p:spPr>
            <a:xfrm>
              <a:off x="4313890"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89" name="Freeform 121">
              <a:extLst>
                <a:ext uri="{FF2B5EF4-FFF2-40B4-BE49-F238E27FC236}">
                  <a16:creationId xmlns:a16="http://schemas.microsoft.com/office/drawing/2014/main" id="{199E3389-85CD-4EB4-A5DE-368DCEBB0CD9}"/>
                </a:ext>
              </a:extLst>
            </p:cNvPr>
            <p:cNvSpPr/>
            <p:nvPr/>
          </p:nvSpPr>
          <p:spPr>
            <a:xfrm>
              <a:off x="4312938"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90" name="Freeform 122">
              <a:extLst>
                <a:ext uri="{FF2B5EF4-FFF2-40B4-BE49-F238E27FC236}">
                  <a16:creationId xmlns:a16="http://schemas.microsoft.com/office/drawing/2014/main" id="{99455686-CC27-FA60-BBDD-AFC6A24349EE}"/>
                </a:ext>
              </a:extLst>
            </p:cNvPr>
            <p:cNvSpPr/>
            <p:nvPr/>
          </p:nvSpPr>
          <p:spPr>
            <a:xfrm>
              <a:off x="4330073"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91" name="Freeform 123">
              <a:extLst>
                <a:ext uri="{FF2B5EF4-FFF2-40B4-BE49-F238E27FC236}">
                  <a16:creationId xmlns:a16="http://schemas.microsoft.com/office/drawing/2014/main" id="{516E6588-285E-F923-BD79-8A739423601C}"/>
                </a:ext>
              </a:extLst>
            </p:cNvPr>
            <p:cNvSpPr/>
            <p:nvPr/>
          </p:nvSpPr>
          <p:spPr>
            <a:xfrm>
              <a:off x="4315794"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92" name="Freeform 124">
              <a:extLst>
                <a:ext uri="{FF2B5EF4-FFF2-40B4-BE49-F238E27FC236}">
                  <a16:creationId xmlns:a16="http://schemas.microsoft.com/office/drawing/2014/main" id="{54DF5673-D5EB-F9F1-17A4-E6B6489B5B87}"/>
                </a:ext>
              </a:extLst>
            </p:cNvPr>
            <p:cNvSpPr/>
            <p:nvPr/>
          </p:nvSpPr>
          <p:spPr>
            <a:xfrm>
              <a:off x="4293898" y="5908387"/>
              <a:ext cx="20943" cy="20938"/>
            </a:xfrm>
            <a:custGeom>
              <a:avLst/>
              <a:gdLst>
                <a:gd name="connsiteX0" fmla="*/ 0 w 20943"/>
                <a:gd name="connsiteY0" fmla="*/ 5711 h 20938"/>
                <a:gd name="connsiteX1" fmla="*/ 16184 w 20943"/>
                <a:gd name="connsiteY1" fmla="*/ 20938 h 20938"/>
                <a:gd name="connsiteX2" fmla="*/ 20943 w 20943"/>
                <a:gd name="connsiteY2" fmla="*/ 14276 h 20938"/>
                <a:gd name="connsiteX3" fmla="*/ 6664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0" y="5711"/>
                  </a:moveTo>
                  <a:lnTo>
                    <a:pt x="16184" y="20938"/>
                  </a:lnTo>
                  <a:lnTo>
                    <a:pt x="20943" y="14276"/>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93" name="Freeform 125">
              <a:extLst>
                <a:ext uri="{FF2B5EF4-FFF2-40B4-BE49-F238E27FC236}">
                  <a16:creationId xmlns:a16="http://schemas.microsoft.com/office/drawing/2014/main" id="{5C20543C-CECD-58E7-365B-F1AA767B5717}"/>
                </a:ext>
              </a:extLst>
            </p:cNvPr>
            <p:cNvSpPr/>
            <p:nvPr/>
          </p:nvSpPr>
          <p:spPr>
            <a:xfrm>
              <a:off x="4292946" y="5908387"/>
              <a:ext cx="21895" cy="21890"/>
            </a:xfrm>
            <a:custGeom>
              <a:avLst/>
              <a:gdLst>
                <a:gd name="connsiteX0" fmla="*/ 952 w 21895"/>
                <a:gd name="connsiteY0" fmla="*/ 5711 h 21890"/>
                <a:gd name="connsiteX1" fmla="*/ 0 w 21895"/>
                <a:gd name="connsiteY1" fmla="*/ 6662 h 21890"/>
                <a:gd name="connsiteX2" fmla="*/ 16184 w 21895"/>
                <a:gd name="connsiteY2" fmla="*/ 21890 h 21890"/>
                <a:gd name="connsiteX3" fmla="*/ 17136 w 21895"/>
                <a:gd name="connsiteY3" fmla="*/ 21890 h 21890"/>
                <a:gd name="connsiteX4" fmla="*/ 21895 w 21895"/>
                <a:gd name="connsiteY4" fmla="*/ 14276 h 21890"/>
                <a:gd name="connsiteX5" fmla="*/ 21895 w 21895"/>
                <a:gd name="connsiteY5" fmla="*/ 14276 h 21890"/>
                <a:gd name="connsiteX6" fmla="*/ 7616 w 21895"/>
                <a:gd name="connsiteY6" fmla="*/ 0 h 21890"/>
                <a:gd name="connsiteX7" fmla="*/ 7616 w 21895"/>
                <a:gd name="connsiteY7" fmla="*/ 0 h 21890"/>
                <a:gd name="connsiteX8" fmla="*/ 0 w 21895"/>
                <a:gd name="connsiteY8" fmla="*/ 5711 h 21890"/>
                <a:gd name="connsiteX9" fmla="*/ 0 w 21895"/>
                <a:gd name="connsiteY9" fmla="*/ 5711 h 21890"/>
                <a:gd name="connsiteX10" fmla="*/ 0 w 21895"/>
                <a:gd name="connsiteY10" fmla="*/ 6662 h 21890"/>
                <a:gd name="connsiteX11" fmla="*/ 952 w 21895"/>
                <a:gd name="connsiteY11" fmla="*/ 5711 h 21890"/>
                <a:gd name="connsiteX12" fmla="*/ 952 w 21895"/>
                <a:gd name="connsiteY12" fmla="*/ 6662 h 21890"/>
                <a:gd name="connsiteX13" fmla="*/ 7616 w 21895"/>
                <a:gd name="connsiteY13" fmla="*/ 952 h 21890"/>
                <a:gd name="connsiteX14" fmla="*/ 20943 w 21895"/>
                <a:gd name="connsiteY14" fmla="*/ 14276 h 21890"/>
                <a:gd name="connsiteX15" fmla="*/ 17136 w 21895"/>
                <a:gd name="connsiteY15" fmla="*/ 20938 h 21890"/>
                <a:gd name="connsiteX16" fmla="*/ 952 w 21895"/>
                <a:gd name="connsiteY16" fmla="*/ 5711 h 21890"/>
                <a:gd name="connsiteX17" fmla="*/ 952 w 21895"/>
                <a:gd name="connsiteY17" fmla="*/ 5711 h 21890"/>
                <a:gd name="connsiteX18" fmla="*/ 952 w 21895"/>
                <a:gd name="connsiteY18" fmla="*/ 6662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95" h="21890">
                  <a:moveTo>
                    <a:pt x="952" y="5711"/>
                  </a:moveTo>
                  <a:lnTo>
                    <a:pt x="0" y="6662"/>
                  </a:lnTo>
                  <a:lnTo>
                    <a:pt x="16184" y="21890"/>
                  </a:lnTo>
                  <a:lnTo>
                    <a:pt x="17136" y="21890"/>
                  </a:lnTo>
                  <a:lnTo>
                    <a:pt x="21895" y="14276"/>
                  </a:lnTo>
                  <a:lnTo>
                    <a:pt x="21895" y="14276"/>
                  </a:lnTo>
                  <a:lnTo>
                    <a:pt x="7616" y="0"/>
                  </a:lnTo>
                  <a:lnTo>
                    <a:pt x="7616" y="0"/>
                  </a:lnTo>
                  <a:lnTo>
                    <a:pt x="0" y="5711"/>
                  </a:lnTo>
                  <a:lnTo>
                    <a:pt x="0" y="5711"/>
                  </a:lnTo>
                  <a:lnTo>
                    <a:pt x="0" y="6662"/>
                  </a:lnTo>
                  <a:lnTo>
                    <a:pt x="952" y="5711"/>
                  </a:lnTo>
                  <a:lnTo>
                    <a:pt x="952" y="6662"/>
                  </a:lnTo>
                  <a:lnTo>
                    <a:pt x="7616" y="952"/>
                  </a:lnTo>
                  <a:lnTo>
                    <a:pt x="20943" y="14276"/>
                  </a:lnTo>
                  <a:lnTo>
                    <a:pt x="17136" y="20938"/>
                  </a:lnTo>
                  <a:lnTo>
                    <a:pt x="952" y="5711"/>
                  </a:lnTo>
                  <a:lnTo>
                    <a:pt x="952" y="5711"/>
                  </a:lnTo>
                  <a:lnTo>
                    <a:pt x="952" y="66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94" name="Freeform 126">
              <a:extLst>
                <a:ext uri="{FF2B5EF4-FFF2-40B4-BE49-F238E27FC236}">
                  <a16:creationId xmlns:a16="http://schemas.microsoft.com/office/drawing/2014/main" id="{6B7CBBFC-334B-2253-782D-85483919FAEE}"/>
                </a:ext>
              </a:extLst>
            </p:cNvPr>
            <p:cNvSpPr/>
            <p:nvPr/>
          </p:nvSpPr>
          <p:spPr>
            <a:xfrm>
              <a:off x="4297706" y="5916001"/>
              <a:ext cx="9519" cy="9517"/>
            </a:xfrm>
            <a:custGeom>
              <a:avLst/>
              <a:gdLst>
                <a:gd name="connsiteX0" fmla="*/ 9520 w 9519"/>
                <a:gd name="connsiteY0" fmla="*/ 0 h 9517"/>
                <a:gd name="connsiteX1" fmla="*/ 7616 w 9519"/>
                <a:gd name="connsiteY1" fmla="*/ 9517 h 9517"/>
                <a:gd name="connsiteX2" fmla="*/ 0 w 9519"/>
                <a:gd name="connsiteY2" fmla="*/ 1904 h 9517"/>
              </a:gdLst>
              <a:ahLst/>
              <a:cxnLst>
                <a:cxn ang="0">
                  <a:pos x="connsiteX0" y="connsiteY0"/>
                </a:cxn>
                <a:cxn ang="0">
                  <a:pos x="connsiteX1" y="connsiteY1"/>
                </a:cxn>
                <a:cxn ang="0">
                  <a:pos x="connsiteX2" y="connsiteY2"/>
                </a:cxn>
              </a:cxnLst>
              <a:rect l="l" t="t" r="r" b="b"/>
              <a:pathLst>
                <a:path w="9519" h="9517">
                  <a:moveTo>
                    <a:pt x="9520" y="0"/>
                  </a:moveTo>
                  <a:lnTo>
                    <a:pt x="7616" y="9517"/>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95" name="Freeform 127">
              <a:extLst>
                <a:ext uri="{FF2B5EF4-FFF2-40B4-BE49-F238E27FC236}">
                  <a16:creationId xmlns:a16="http://schemas.microsoft.com/office/drawing/2014/main" id="{2BD4165F-F971-7A2E-BD3C-BB351689AC18}"/>
                </a:ext>
              </a:extLst>
            </p:cNvPr>
            <p:cNvSpPr/>
            <p:nvPr/>
          </p:nvSpPr>
          <p:spPr>
            <a:xfrm>
              <a:off x="4296754" y="5916001"/>
              <a:ext cx="10471" cy="10469"/>
            </a:xfrm>
            <a:custGeom>
              <a:avLst/>
              <a:gdLst>
                <a:gd name="connsiteX0" fmla="*/ 9520 w 10471"/>
                <a:gd name="connsiteY0" fmla="*/ 0 h 10469"/>
                <a:gd name="connsiteX1" fmla="*/ 8568 w 10471"/>
                <a:gd name="connsiteY1" fmla="*/ 9517 h 10469"/>
                <a:gd name="connsiteX2" fmla="*/ 1904 w 10471"/>
                <a:gd name="connsiteY2" fmla="*/ 2855 h 10469"/>
                <a:gd name="connsiteX3" fmla="*/ 10472 w 10471"/>
                <a:gd name="connsiteY3" fmla="*/ 952 h 10469"/>
                <a:gd name="connsiteX4" fmla="*/ 10472 w 10471"/>
                <a:gd name="connsiteY4" fmla="*/ 0 h 10469"/>
                <a:gd name="connsiteX5" fmla="*/ 952 w 10471"/>
                <a:gd name="connsiteY5" fmla="*/ 1904 h 10469"/>
                <a:gd name="connsiteX6" fmla="*/ 0 w 10471"/>
                <a:gd name="connsiteY6" fmla="*/ 1904 h 10469"/>
                <a:gd name="connsiteX7" fmla="*/ 8568 w 10471"/>
                <a:gd name="connsiteY7" fmla="*/ 10469 h 10469"/>
                <a:gd name="connsiteX8" fmla="*/ 9520 w 10471"/>
                <a:gd name="connsiteY8" fmla="*/ 10469 h 10469"/>
                <a:gd name="connsiteX9" fmla="*/ 10472 w 10471"/>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71" h="10469">
                  <a:moveTo>
                    <a:pt x="9520" y="0"/>
                  </a:moveTo>
                  <a:lnTo>
                    <a:pt x="8568" y="9517"/>
                  </a:lnTo>
                  <a:lnTo>
                    <a:pt x="1904" y="2855"/>
                  </a:lnTo>
                  <a:lnTo>
                    <a:pt x="10472" y="952"/>
                  </a:lnTo>
                  <a:lnTo>
                    <a:pt x="10472" y="0"/>
                  </a:lnTo>
                  <a:lnTo>
                    <a:pt x="952" y="1904"/>
                  </a:lnTo>
                  <a:lnTo>
                    <a:pt x="0" y="1904"/>
                  </a:lnTo>
                  <a:lnTo>
                    <a:pt x="8568" y="10469"/>
                  </a:lnTo>
                  <a:lnTo>
                    <a:pt x="9520" y="10469"/>
                  </a:lnTo>
                  <a:lnTo>
                    <a:pt x="1047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96" name="Freeform 128">
              <a:extLst>
                <a:ext uri="{FF2B5EF4-FFF2-40B4-BE49-F238E27FC236}">
                  <a16:creationId xmlns:a16="http://schemas.microsoft.com/office/drawing/2014/main" id="{AF398797-6FF0-E094-7325-7525E98E21CB}"/>
                </a:ext>
              </a:extLst>
            </p:cNvPr>
            <p:cNvSpPr/>
            <p:nvPr/>
          </p:nvSpPr>
          <p:spPr>
            <a:xfrm>
              <a:off x="4299610" y="5917905"/>
              <a:ext cx="5711" cy="6662"/>
            </a:xfrm>
            <a:custGeom>
              <a:avLst/>
              <a:gdLst>
                <a:gd name="connsiteX0" fmla="*/ 5712 w 5711"/>
                <a:gd name="connsiteY0" fmla="*/ 0 h 6662"/>
                <a:gd name="connsiteX1" fmla="*/ 3808 w 5711"/>
                <a:gd name="connsiteY1" fmla="*/ 6662 h 6662"/>
                <a:gd name="connsiteX2" fmla="*/ 0 w 5711"/>
                <a:gd name="connsiteY2" fmla="*/ 1903 h 6662"/>
              </a:gdLst>
              <a:ahLst/>
              <a:cxnLst>
                <a:cxn ang="0">
                  <a:pos x="connsiteX0" y="connsiteY0"/>
                </a:cxn>
                <a:cxn ang="0">
                  <a:pos x="connsiteX1" y="connsiteY1"/>
                </a:cxn>
                <a:cxn ang="0">
                  <a:pos x="connsiteX2" y="connsiteY2"/>
                </a:cxn>
              </a:cxnLst>
              <a:rect l="l" t="t" r="r" b="b"/>
              <a:pathLst>
                <a:path w="5711" h="6662">
                  <a:moveTo>
                    <a:pt x="5712" y="0"/>
                  </a:moveTo>
                  <a:lnTo>
                    <a:pt x="3808" y="6662"/>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97" name="Freeform 129">
              <a:extLst>
                <a:ext uri="{FF2B5EF4-FFF2-40B4-BE49-F238E27FC236}">
                  <a16:creationId xmlns:a16="http://schemas.microsoft.com/office/drawing/2014/main" id="{5EB19134-2391-8D5D-EFC0-6F953EDE9D30}"/>
                </a:ext>
              </a:extLst>
            </p:cNvPr>
            <p:cNvSpPr/>
            <p:nvPr/>
          </p:nvSpPr>
          <p:spPr>
            <a:xfrm>
              <a:off x="4298658" y="5916953"/>
              <a:ext cx="7615" cy="7613"/>
            </a:xfrm>
            <a:custGeom>
              <a:avLst/>
              <a:gdLst>
                <a:gd name="connsiteX0" fmla="*/ 6664 w 7615"/>
                <a:gd name="connsiteY0" fmla="*/ 952 h 7613"/>
                <a:gd name="connsiteX1" fmla="*/ 6664 w 7615"/>
                <a:gd name="connsiteY1" fmla="*/ 952 h 7613"/>
                <a:gd name="connsiteX2" fmla="*/ 4760 w 7615"/>
                <a:gd name="connsiteY2" fmla="*/ 6662 h 7613"/>
                <a:gd name="connsiteX3" fmla="*/ 952 w 7615"/>
                <a:gd name="connsiteY3" fmla="*/ 2855 h 7613"/>
                <a:gd name="connsiteX4" fmla="*/ 7616 w 7615"/>
                <a:gd name="connsiteY4" fmla="*/ 952 h 7613"/>
                <a:gd name="connsiteX5" fmla="*/ 6664 w 7615"/>
                <a:gd name="connsiteY5" fmla="*/ 952 h 7613"/>
                <a:gd name="connsiteX6" fmla="*/ 6664 w 7615"/>
                <a:gd name="connsiteY6" fmla="*/ 952 h 7613"/>
                <a:gd name="connsiteX7" fmla="*/ 6664 w 7615"/>
                <a:gd name="connsiteY7" fmla="*/ 952 h 7613"/>
                <a:gd name="connsiteX8" fmla="*/ 6664 w 7615"/>
                <a:gd name="connsiteY8" fmla="*/ 0 h 7613"/>
                <a:gd name="connsiteX9" fmla="*/ 952 w 7615"/>
                <a:gd name="connsiteY9" fmla="*/ 2855 h 7613"/>
                <a:gd name="connsiteX10" fmla="*/ 0 w 7615"/>
                <a:gd name="connsiteY10" fmla="*/ 2855 h 7613"/>
                <a:gd name="connsiteX11" fmla="*/ 4760 w 7615"/>
                <a:gd name="connsiteY11" fmla="*/ 7614 h 7613"/>
                <a:gd name="connsiteX12" fmla="*/ 5712 w 7615"/>
                <a:gd name="connsiteY12" fmla="*/ 7614 h 7613"/>
                <a:gd name="connsiteX13" fmla="*/ 7616 w 7615"/>
                <a:gd name="connsiteY13" fmla="*/ 952 h 7613"/>
                <a:gd name="connsiteX14" fmla="*/ 7616 w 7615"/>
                <a:gd name="connsiteY14" fmla="*/ 0 h 7613"/>
                <a:gd name="connsiteX15" fmla="*/ 6664 w 7615"/>
                <a:gd name="connsiteY15"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6664" y="952"/>
                  </a:moveTo>
                  <a:lnTo>
                    <a:pt x="6664" y="952"/>
                  </a:lnTo>
                  <a:lnTo>
                    <a:pt x="4760" y="6662"/>
                  </a:lnTo>
                  <a:lnTo>
                    <a:pt x="952" y="2855"/>
                  </a:lnTo>
                  <a:lnTo>
                    <a:pt x="7616" y="952"/>
                  </a:lnTo>
                  <a:lnTo>
                    <a:pt x="6664" y="952"/>
                  </a:lnTo>
                  <a:lnTo>
                    <a:pt x="6664" y="952"/>
                  </a:lnTo>
                  <a:lnTo>
                    <a:pt x="6664" y="952"/>
                  </a:lnTo>
                  <a:lnTo>
                    <a:pt x="6664" y="0"/>
                  </a:lnTo>
                  <a:lnTo>
                    <a:pt x="952" y="2855"/>
                  </a:lnTo>
                  <a:lnTo>
                    <a:pt x="0" y="2855"/>
                  </a:lnTo>
                  <a:lnTo>
                    <a:pt x="4760" y="7614"/>
                  </a:lnTo>
                  <a:lnTo>
                    <a:pt x="5712" y="7614"/>
                  </a:lnTo>
                  <a:lnTo>
                    <a:pt x="7616" y="952"/>
                  </a:lnTo>
                  <a:lnTo>
                    <a:pt x="7616" y="0"/>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98" name="Freeform 130">
              <a:extLst>
                <a:ext uri="{FF2B5EF4-FFF2-40B4-BE49-F238E27FC236}">
                  <a16:creationId xmlns:a16="http://schemas.microsoft.com/office/drawing/2014/main" id="{B608B727-2A6F-914C-5918-FEAC73D955D0}"/>
                </a:ext>
              </a:extLst>
            </p:cNvPr>
            <p:cNvSpPr/>
            <p:nvPr/>
          </p:nvSpPr>
          <p:spPr>
            <a:xfrm>
              <a:off x="4300562" y="5905532"/>
              <a:ext cx="17135" cy="16179"/>
            </a:xfrm>
            <a:custGeom>
              <a:avLst/>
              <a:gdLst>
                <a:gd name="connsiteX0" fmla="*/ 1904 w 17135"/>
                <a:gd name="connsiteY0" fmla="*/ 0 h 16179"/>
                <a:gd name="connsiteX1" fmla="*/ 17135 w 17135"/>
                <a:gd name="connsiteY1" fmla="*/ 15228 h 16179"/>
                <a:gd name="connsiteX2" fmla="*/ 17135 w 17135"/>
                <a:gd name="connsiteY2" fmla="*/ 16180 h 16179"/>
                <a:gd name="connsiteX3" fmla="*/ 16183 w 17135"/>
                <a:gd name="connsiteY3" fmla="*/ 16180 h 16179"/>
                <a:gd name="connsiteX4" fmla="*/ 0 w 17135"/>
                <a:gd name="connsiteY4" fmla="*/ 952 h 16179"/>
                <a:gd name="connsiteX5" fmla="*/ 0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904" y="0"/>
                  </a:moveTo>
                  <a:lnTo>
                    <a:pt x="17135" y="15228"/>
                  </a:lnTo>
                  <a:lnTo>
                    <a:pt x="17135" y="16180"/>
                  </a:lnTo>
                  <a:lnTo>
                    <a:pt x="16183" y="16180"/>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99" name="Freeform 131">
              <a:extLst>
                <a:ext uri="{FF2B5EF4-FFF2-40B4-BE49-F238E27FC236}">
                  <a16:creationId xmlns:a16="http://schemas.microsoft.com/office/drawing/2014/main" id="{185A3379-F2AC-F90F-3547-9A92E0AF9E1D}"/>
                </a:ext>
              </a:extLst>
            </p:cNvPr>
            <p:cNvSpPr/>
            <p:nvPr/>
          </p:nvSpPr>
          <p:spPr>
            <a:xfrm>
              <a:off x="4300562" y="5905532"/>
              <a:ext cx="18087" cy="17131"/>
            </a:xfrm>
            <a:custGeom>
              <a:avLst/>
              <a:gdLst>
                <a:gd name="connsiteX0" fmla="*/ 1904 w 18087"/>
                <a:gd name="connsiteY0" fmla="*/ 0 h 17131"/>
                <a:gd name="connsiteX1" fmla="*/ 1904 w 18087"/>
                <a:gd name="connsiteY1" fmla="*/ 0 h 17131"/>
                <a:gd name="connsiteX2" fmla="*/ 17135 w 18087"/>
                <a:gd name="connsiteY2" fmla="*/ 15228 h 17131"/>
                <a:gd name="connsiteX3" fmla="*/ 17135 w 18087"/>
                <a:gd name="connsiteY3" fmla="*/ 16180 h 17131"/>
                <a:gd name="connsiteX4" fmla="*/ 16183 w 18087"/>
                <a:gd name="connsiteY4" fmla="*/ 16180 h 17131"/>
                <a:gd name="connsiteX5" fmla="*/ 952 w 18087"/>
                <a:gd name="connsiteY5" fmla="*/ 952 h 17131"/>
                <a:gd name="connsiteX6" fmla="*/ 952 w 18087"/>
                <a:gd name="connsiteY6" fmla="*/ 0 h 17131"/>
                <a:gd name="connsiteX7" fmla="*/ 1904 w 18087"/>
                <a:gd name="connsiteY7" fmla="*/ 0 h 17131"/>
                <a:gd name="connsiteX8" fmla="*/ 1904 w 18087"/>
                <a:gd name="connsiteY8" fmla="*/ 0 h 17131"/>
                <a:gd name="connsiteX9" fmla="*/ 1904 w 18087"/>
                <a:gd name="connsiteY9" fmla="*/ 0 h 17131"/>
                <a:gd name="connsiteX10" fmla="*/ 1904 w 18087"/>
                <a:gd name="connsiteY10" fmla="*/ 0 h 17131"/>
                <a:gd name="connsiteX11" fmla="*/ 1904 w 18087"/>
                <a:gd name="connsiteY11" fmla="*/ 0 h 17131"/>
                <a:gd name="connsiteX12" fmla="*/ 0 w 18087"/>
                <a:gd name="connsiteY12" fmla="*/ 0 h 17131"/>
                <a:gd name="connsiteX13" fmla="*/ 0 w 18087"/>
                <a:gd name="connsiteY13" fmla="*/ 0 h 17131"/>
                <a:gd name="connsiteX14" fmla="*/ 0 w 18087"/>
                <a:gd name="connsiteY14" fmla="*/ 952 h 17131"/>
                <a:gd name="connsiteX15" fmla="*/ 0 w 18087"/>
                <a:gd name="connsiteY15" fmla="*/ 1904 h 17131"/>
                <a:gd name="connsiteX16" fmla="*/ 16183 w 18087"/>
                <a:gd name="connsiteY16" fmla="*/ 16180 h 17131"/>
                <a:gd name="connsiteX17" fmla="*/ 16183 w 18087"/>
                <a:gd name="connsiteY17" fmla="*/ 17132 h 17131"/>
                <a:gd name="connsiteX18" fmla="*/ 17135 w 18087"/>
                <a:gd name="connsiteY18" fmla="*/ 16180 h 17131"/>
                <a:gd name="connsiteX19" fmla="*/ 18087 w 18087"/>
                <a:gd name="connsiteY19" fmla="*/ 16180 h 17131"/>
                <a:gd name="connsiteX20" fmla="*/ 18087 w 18087"/>
                <a:gd name="connsiteY20" fmla="*/ 15228 h 17131"/>
                <a:gd name="connsiteX21" fmla="*/ 18087 w 18087"/>
                <a:gd name="connsiteY21" fmla="*/ 15228 h 17131"/>
                <a:gd name="connsiteX22" fmla="*/ 1904 w 18087"/>
                <a:gd name="connsiteY22" fmla="*/ 0 h 17131"/>
                <a:gd name="connsiteX23" fmla="*/ 1904 w 18087"/>
                <a:gd name="connsiteY23" fmla="*/ 0 h 17131"/>
                <a:gd name="connsiteX24" fmla="*/ 190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904" y="0"/>
                  </a:moveTo>
                  <a:lnTo>
                    <a:pt x="1904" y="0"/>
                  </a:lnTo>
                  <a:lnTo>
                    <a:pt x="17135" y="15228"/>
                  </a:lnTo>
                  <a:lnTo>
                    <a:pt x="17135" y="16180"/>
                  </a:lnTo>
                  <a:lnTo>
                    <a:pt x="16183" y="16180"/>
                  </a:lnTo>
                  <a:lnTo>
                    <a:pt x="952" y="952"/>
                  </a:lnTo>
                  <a:lnTo>
                    <a:pt x="952" y="0"/>
                  </a:lnTo>
                  <a:lnTo>
                    <a:pt x="1904" y="0"/>
                  </a:lnTo>
                  <a:lnTo>
                    <a:pt x="1904" y="0"/>
                  </a:lnTo>
                  <a:lnTo>
                    <a:pt x="1904" y="0"/>
                  </a:lnTo>
                  <a:lnTo>
                    <a:pt x="1904" y="0"/>
                  </a:lnTo>
                  <a:lnTo>
                    <a:pt x="1904" y="0"/>
                  </a:lnTo>
                  <a:lnTo>
                    <a:pt x="0" y="0"/>
                  </a:lnTo>
                  <a:lnTo>
                    <a:pt x="0" y="0"/>
                  </a:lnTo>
                  <a:lnTo>
                    <a:pt x="0" y="952"/>
                  </a:lnTo>
                  <a:lnTo>
                    <a:pt x="0" y="1904"/>
                  </a:lnTo>
                  <a:lnTo>
                    <a:pt x="16183" y="16180"/>
                  </a:lnTo>
                  <a:lnTo>
                    <a:pt x="16183" y="17132"/>
                  </a:lnTo>
                  <a:lnTo>
                    <a:pt x="17135" y="16180"/>
                  </a:lnTo>
                  <a:lnTo>
                    <a:pt x="18087" y="16180"/>
                  </a:lnTo>
                  <a:lnTo>
                    <a:pt x="18087" y="15228"/>
                  </a:lnTo>
                  <a:lnTo>
                    <a:pt x="18087" y="15228"/>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00" name="Freeform 132">
              <a:extLst>
                <a:ext uri="{FF2B5EF4-FFF2-40B4-BE49-F238E27FC236}">
                  <a16:creationId xmlns:a16="http://schemas.microsoft.com/office/drawing/2014/main" id="{761F8A05-9261-581E-7C54-134EBF4C6D54}"/>
                </a:ext>
              </a:extLst>
            </p:cNvPr>
            <p:cNvSpPr/>
            <p:nvPr/>
          </p:nvSpPr>
          <p:spPr>
            <a:xfrm>
              <a:off x="4291994" y="5914098"/>
              <a:ext cx="18087" cy="17131"/>
            </a:xfrm>
            <a:custGeom>
              <a:avLst/>
              <a:gdLst>
                <a:gd name="connsiteX0" fmla="*/ 952 w 18087"/>
                <a:gd name="connsiteY0" fmla="*/ 0 h 17131"/>
                <a:gd name="connsiteX1" fmla="*/ 18088 w 18087"/>
                <a:gd name="connsiteY1" fmla="*/ 16180 h 17131"/>
                <a:gd name="connsiteX2" fmla="*/ 18088 w 18087"/>
                <a:gd name="connsiteY2" fmla="*/ 17131 h 17131"/>
                <a:gd name="connsiteX3" fmla="*/ 16184 w 18087"/>
                <a:gd name="connsiteY3" fmla="*/ 17131 h 17131"/>
                <a:gd name="connsiteX4" fmla="*/ 0 w 18087"/>
                <a:gd name="connsiteY4" fmla="*/ 1903 h 17131"/>
                <a:gd name="connsiteX5" fmla="*/ 0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952" y="0"/>
                  </a:moveTo>
                  <a:lnTo>
                    <a:pt x="18088" y="16180"/>
                  </a:lnTo>
                  <a:lnTo>
                    <a:pt x="18088" y="17131"/>
                  </a:lnTo>
                  <a:lnTo>
                    <a:pt x="16184" y="17131"/>
                  </a:lnTo>
                  <a:lnTo>
                    <a:pt x="0" y="1903"/>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01" name="Freeform 133">
              <a:extLst>
                <a:ext uri="{FF2B5EF4-FFF2-40B4-BE49-F238E27FC236}">
                  <a16:creationId xmlns:a16="http://schemas.microsoft.com/office/drawing/2014/main" id="{98996801-D864-E503-1ECF-47C14644788A}"/>
                </a:ext>
              </a:extLst>
            </p:cNvPr>
            <p:cNvSpPr/>
            <p:nvPr/>
          </p:nvSpPr>
          <p:spPr>
            <a:xfrm>
              <a:off x="4291994" y="5914098"/>
              <a:ext cx="18087" cy="18083"/>
            </a:xfrm>
            <a:custGeom>
              <a:avLst/>
              <a:gdLst>
                <a:gd name="connsiteX0" fmla="*/ 952 w 18087"/>
                <a:gd name="connsiteY0" fmla="*/ 0 h 18083"/>
                <a:gd name="connsiteX1" fmla="*/ 952 w 18087"/>
                <a:gd name="connsiteY1" fmla="*/ 0 h 18083"/>
                <a:gd name="connsiteX2" fmla="*/ 17136 w 18087"/>
                <a:gd name="connsiteY2" fmla="*/ 16180 h 18083"/>
                <a:gd name="connsiteX3" fmla="*/ 17136 w 18087"/>
                <a:gd name="connsiteY3" fmla="*/ 17131 h 18083"/>
                <a:gd name="connsiteX4" fmla="*/ 17136 w 18087"/>
                <a:gd name="connsiteY4" fmla="*/ 17131 h 18083"/>
                <a:gd name="connsiteX5" fmla="*/ 0 w 18087"/>
                <a:gd name="connsiteY5" fmla="*/ 952 h 18083"/>
                <a:gd name="connsiteX6" fmla="*/ 0 w 18087"/>
                <a:gd name="connsiteY6" fmla="*/ 0 h 18083"/>
                <a:gd name="connsiteX7" fmla="*/ 952 w 18087"/>
                <a:gd name="connsiteY7" fmla="*/ 0 h 18083"/>
                <a:gd name="connsiteX8" fmla="*/ 952 w 18087"/>
                <a:gd name="connsiteY8" fmla="*/ 0 h 18083"/>
                <a:gd name="connsiteX9" fmla="*/ 952 w 18087"/>
                <a:gd name="connsiteY9" fmla="*/ 0 h 18083"/>
                <a:gd name="connsiteX10" fmla="*/ 952 w 18087"/>
                <a:gd name="connsiteY10" fmla="*/ 0 h 18083"/>
                <a:gd name="connsiteX11" fmla="*/ 952 w 18087"/>
                <a:gd name="connsiteY11" fmla="*/ 0 h 18083"/>
                <a:gd name="connsiteX12" fmla="*/ 0 w 18087"/>
                <a:gd name="connsiteY12" fmla="*/ 0 h 18083"/>
                <a:gd name="connsiteX13" fmla="*/ 0 w 18087"/>
                <a:gd name="connsiteY13" fmla="*/ 0 h 18083"/>
                <a:gd name="connsiteX14" fmla="*/ 0 w 18087"/>
                <a:gd name="connsiteY14" fmla="*/ 1903 h 18083"/>
                <a:gd name="connsiteX15" fmla="*/ 0 w 18087"/>
                <a:gd name="connsiteY15" fmla="*/ 1903 h 18083"/>
                <a:gd name="connsiteX16" fmla="*/ 16184 w 18087"/>
                <a:gd name="connsiteY16" fmla="*/ 17131 h 18083"/>
                <a:gd name="connsiteX17" fmla="*/ 16184 w 18087"/>
                <a:gd name="connsiteY17" fmla="*/ 18083 h 18083"/>
                <a:gd name="connsiteX18" fmla="*/ 18088 w 18087"/>
                <a:gd name="connsiteY18" fmla="*/ 17131 h 18083"/>
                <a:gd name="connsiteX19" fmla="*/ 18088 w 18087"/>
                <a:gd name="connsiteY19" fmla="*/ 17131 h 18083"/>
                <a:gd name="connsiteX20" fmla="*/ 18088 w 18087"/>
                <a:gd name="connsiteY20" fmla="*/ 16180 h 18083"/>
                <a:gd name="connsiteX21" fmla="*/ 18088 w 18087"/>
                <a:gd name="connsiteY21" fmla="*/ 16180 h 18083"/>
                <a:gd name="connsiteX22" fmla="*/ 1904 w 18087"/>
                <a:gd name="connsiteY22" fmla="*/ 0 h 18083"/>
                <a:gd name="connsiteX23" fmla="*/ 1904 w 18087"/>
                <a:gd name="connsiteY23" fmla="*/ 0 h 18083"/>
                <a:gd name="connsiteX24" fmla="*/ 952 w 18087"/>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8083">
                  <a:moveTo>
                    <a:pt x="952" y="0"/>
                  </a:moveTo>
                  <a:lnTo>
                    <a:pt x="952" y="0"/>
                  </a:lnTo>
                  <a:lnTo>
                    <a:pt x="17136" y="16180"/>
                  </a:lnTo>
                  <a:lnTo>
                    <a:pt x="17136" y="17131"/>
                  </a:lnTo>
                  <a:lnTo>
                    <a:pt x="17136" y="17131"/>
                  </a:lnTo>
                  <a:lnTo>
                    <a:pt x="0" y="952"/>
                  </a:lnTo>
                  <a:lnTo>
                    <a:pt x="0" y="0"/>
                  </a:lnTo>
                  <a:lnTo>
                    <a:pt x="952" y="0"/>
                  </a:lnTo>
                  <a:lnTo>
                    <a:pt x="952" y="0"/>
                  </a:lnTo>
                  <a:lnTo>
                    <a:pt x="952" y="0"/>
                  </a:lnTo>
                  <a:lnTo>
                    <a:pt x="952" y="0"/>
                  </a:lnTo>
                  <a:lnTo>
                    <a:pt x="952" y="0"/>
                  </a:lnTo>
                  <a:lnTo>
                    <a:pt x="0" y="0"/>
                  </a:lnTo>
                  <a:lnTo>
                    <a:pt x="0" y="0"/>
                  </a:lnTo>
                  <a:lnTo>
                    <a:pt x="0" y="1903"/>
                  </a:lnTo>
                  <a:lnTo>
                    <a:pt x="0" y="1903"/>
                  </a:lnTo>
                  <a:lnTo>
                    <a:pt x="16184" y="17131"/>
                  </a:lnTo>
                  <a:lnTo>
                    <a:pt x="16184" y="18083"/>
                  </a:lnTo>
                  <a:lnTo>
                    <a:pt x="18088" y="17131"/>
                  </a:lnTo>
                  <a:lnTo>
                    <a:pt x="18088" y="17131"/>
                  </a:lnTo>
                  <a:lnTo>
                    <a:pt x="18088" y="16180"/>
                  </a:lnTo>
                  <a:lnTo>
                    <a:pt x="18088" y="16180"/>
                  </a:lnTo>
                  <a:lnTo>
                    <a:pt x="1904" y="0"/>
                  </a:lnTo>
                  <a:lnTo>
                    <a:pt x="1904"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02" name="Freeform 134">
              <a:extLst>
                <a:ext uri="{FF2B5EF4-FFF2-40B4-BE49-F238E27FC236}">
                  <a16:creationId xmlns:a16="http://schemas.microsoft.com/office/drawing/2014/main" id="{1425CB6E-E60E-026C-3BFA-BFFF453B5B58}"/>
                </a:ext>
              </a:extLst>
            </p:cNvPr>
            <p:cNvSpPr/>
            <p:nvPr/>
          </p:nvSpPr>
          <p:spPr>
            <a:xfrm>
              <a:off x="4299610" y="5907436"/>
              <a:ext cx="17135" cy="15227"/>
            </a:xfrm>
            <a:custGeom>
              <a:avLst/>
              <a:gdLst>
                <a:gd name="connsiteX0" fmla="*/ 1904 w 17135"/>
                <a:gd name="connsiteY0" fmla="*/ 0 h 15227"/>
                <a:gd name="connsiteX1" fmla="*/ 17135 w 17135"/>
                <a:gd name="connsiteY1" fmla="*/ 14276 h 15227"/>
                <a:gd name="connsiteX2" fmla="*/ 17135 w 17135"/>
                <a:gd name="connsiteY2" fmla="*/ 15228 h 15227"/>
                <a:gd name="connsiteX3" fmla="*/ 15232 w 17135"/>
                <a:gd name="connsiteY3" fmla="*/ 15228 h 15227"/>
                <a:gd name="connsiteX4" fmla="*/ 0 w 17135"/>
                <a:gd name="connsiteY4" fmla="*/ 952 h 15227"/>
                <a:gd name="connsiteX5" fmla="*/ 0 w 17135"/>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5227">
                  <a:moveTo>
                    <a:pt x="1904" y="0"/>
                  </a:moveTo>
                  <a:lnTo>
                    <a:pt x="17135" y="14276"/>
                  </a:lnTo>
                  <a:lnTo>
                    <a:pt x="17135" y="15228"/>
                  </a:lnTo>
                  <a:lnTo>
                    <a:pt x="15232" y="15228"/>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03" name="Freeform 135">
              <a:extLst>
                <a:ext uri="{FF2B5EF4-FFF2-40B4-BE49-F238E27FC236}">
                  <a16:creationId xmlns:a16="http://schemas.microsoft.com/office/drawing/2014/main" id="{DABCEB6D-BBA5-6FD3-F903-441AED08AF8A}"/>
                </a:ext>
              </a:extLst>
            </p:cNvPr>
            <p:cNvSpPr/>
            <p:nvPr/>
          </p:nvSpPr>
          <p:spPr>
            <a:xfrm>
              <a:off x="4299610" y="5906484"/>
              <a:ext cx="17135" cy="17131"/>
            </a:xfrm>
            <a:custGeom>
              <a:avLst/>
              <a:gdLst>
                <a:gd name="connsiteX0" fmla="*/ 1904 w 17135"/>
                <a:gd name="connsiteY0" fmla="*/ 952 h 17131"/>
                <a:gd name="connsiteX1" fmla="*/ 952 w 17135"/>
                <a:gd name="connsiteY1" fmla="*/ 952 h 17131"/>
                <a:gd name="connsiteX2" fmla="*/ 16183 w 17135"/>
                <a:gd name="connsiteY2" fmla="*/ 15228 h 17131"/>
                <a:gd name="connsiteX3" fmla="*/ 16183 w 17135"/>
                <a:gd name="connsiteY3" fmla="*/ 16180 h 17131"/>
                <a:gd name="connsiteX4" fmla="*/ 15232 w 17135"/>
                <a:gd name="connsiteY4" fmla="*/ 16180 h 17131"/>
                <a:gd name="connsiteX5" fmla="*/ 952 w 17135"/>
                <a:gd name="connsiteY5" fmla="*/ 1904 h 17131"/>
                <a:gd name="connsiteX6" fmla="*/ 952 w 17135"/>
                <a:gd name="connsiteY6" fmla="*/ 952 h 17131"/>
                <a:gd name="connsiteX7" fmla="*/ 1904 w 17135"/>
                <a:gd name="connsiteY7" fmla="*/ 952 h 17131"/>
                <a:gd name="connsiteX8" fmla="*/ 1904 w 17135"/>
                <a:gd name="connsiteY8" fmla="*/ 952 h 17131"/>
                <a:gd name="connsiteX9" fmla="*/ 952 w 17135"/>
                <a:gd name="connsiteY9" fmla="*/ 952 h 17131"/>
                <a:gd name="connsiteX10" fmla="*/ 1904 w 17135"/>
                <a:gd name="connsiteY10" fmla="*/ 952 h 17131"/>
                <a:gd name="connsiteX11" fmla="*/ 1904 w 17135"/>
                <a:gd name="connsiteY11" fmla="*/ 0 h 17131"/>
                <a:gd name="connsiteX12" fmla="*/ 0 w 17135"/>
                <a:gd name="connsiteY12" fmla="*/ 952 h 17131"/>
                <a:gd name="connsiteX13" fmla="*/ 0 w 17135"/>
                <a:gd name="connsiteY13" fmla="*/ 952 h 17131"/>
                <a:gd name="connsiteX14" fmla="*/ 0 w 17135"/>
                <a:gd name="connsiteY14" fmla="*/ 1904 h 17131"/>
                <a:gd name="connsiteX15" fmla="*/ 0 w 17135"/>
                <a:gd name="connsiteY15" fmla="*/ 1904 h 17131"/>
                <a:gd name="connsiteX16" fmla="*/ 15232 w 17135"/>
                <a:gd name="connsiteY16" fmla="*/ 17132 h 17131"/>
                <a:gd name="connsiteX17" fmla="*/ 15232 w 17135"/>
                <a:gd name="connsiteY17" fmla="*/ 17132 h 17131"/>
                <a:gd name="connsiteX18" fmla="*/ 17135 w 17135"/>
                <a:gd name="connsiteY18" fmla="*/ 17132 h 17131"/>
                <a:gd name="connsiteX19" fmla="*/ 17135 w 17135"/>
                <a:gd name="connsiteY19" fmla="*/ 17132 h 17131"/>
                <a:gd name="connsiteX20" fmla="*/ 17135 w 17135"/>
                <a:gd name="connsiteY20" fmla="*/ 15228 h 17131"/>
                <a:gd name="connsiteX21" fmla="*/ 17135 w 17135"/>
                <a:gd name="connsiteY21" fmla="*/ 15228 h 17131"/>
                <a:gd name="connsiteX22" fmla="*/ 1904 w 17135"/>
                <a:gd name="connsiteY22" fmla="*/ 952 h 17131"/>
                <a:gd name="connsiteX23" fmla="*/ 1904 w 17135"/>
                <a:gd name="connsiteY23" fmla="*/ 0 h 17131"/>
                <a:gd name="connsiteX24" fmla="*/ 1904 w 17135"/>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904" y="952"/>
                  </a:moveTo>
                  <a:lnTo>
                    <a:pt x="952" y="952"/>
                  </a:lnTo>
                  <a:lnTo>
                    <a:pt x="16183" y="15228"/>
                  </a:lnTo>
                  <a:lnTo>
                    <a:pt x="16183" y="16180"/>
                  </a:lnTo>
                  <a:lnTo>
                    <a:pt x="15232" y="16180"/>
                  </a:lnTo>
                  <a:lnTo>
                    <a:pt x="952" y="1904"/>
                  </a:lnTo>
                  <a:lnTo>
                    <a:pt x="952" y="952"/>
                  </a:lnTo>
                  <a:lnTo>
                    <a:pt x="1904" y="952"/>
                  </a:lnTo>
                  <a:lnTo>
                    <a:pt x="1904" y="952"/>
                  </a:lnTo>
                  <a:lnTo>
                    <a:pt x="952" y="952"/>
                  </a:lnTo>
                  <a:lnTo>
                    <a:pt x="1904" y="952"/>
                  </a:lnTo>
                  <a:lnTo>
                    <a:pt x="1904" y="0"/>
                  </a:lnTo>
                  <a:lnTo>
                    <a:pt x="0" y="952"/>
                  </a:lnTo>
                  <a:lnTo>
                    <a:pt x="0" y="952"/>
                  </a:lnTo>
                  <a:lnTo>
                    <a:pt x="0" y="1904"/>
                  </a:lnTo>
                  <a:lnTo>
                    <a:pt x="0" y="1904"/>
                  </a:lnTo>
                  <a:lnTo>
                    <a:pt x="15232" y="17132"/>
                  </a:lnTo>
                  <a:lnTo>
                    <a:pt x="15232" y="17132"/>
                  </a:lnTo>
                  <a:lnTo>
                    <a:pt x="17135" y="17132"/>
                  </a:lnTo>
                  <a:lnTo>
                    <a:pt x="17135" y="17132"/>
                  </a:lnTo>
                  <a:lnTo>
                    <a:pt x="17135" y="15228"/>
                  </a:lnTo>
                  <a:lnTo>
                    <a:pt x="17135" y="15228"/>
                  </a:lnTo>
                  <a:lnTo>
                    <a:pt x="1904" y="952"/>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04" name="Freeform 136">
              <a:extLst>
                <a:ext uri="{FF2B5EF4-FFF2-40B4-BE49-F238E27FC236}">
                  <a16:creationId xmlns:a16="http://schemas.microsoft.com/office/drawing/2014/main" id="{98B5AEDB-6BA8-E881-6AE4-FE03A277AC68}"/>
                </a:ext>
              </a:extLst>
            </p:cNvPr>
            <p:cNvSpPr/>
            <p:nvPr/>
          </p:nvSpPr>
          <p:spPr>
            <a:xfrm>
              <a:off x="4308178" y="5904580"/>
              <a:ext cx="10471" cy="10468"/>
            </a:xfrm>
            <a:custGeom>
              <a:avLst/>
              <a:gdLst>
                <a:gd name="connsiteX0" fmla="*/ 10472 w 10471"/>
                <a:gd name="connsiteY0" fmla="*/ 3807 h 10468"/>
                <a:gd name="connsiteX1" fmla="*/ 3808 w 10471"/>
                <a:gd name="connsiteY1" fmla="*/ 10469 h 10468"/>
                <a:gd name="connsiteX2" fmla="*/ 0 w 10471"/>
                <a:gd name="connsiteY2" fmla="*/ 6662 h 10468"/>
                <a:gd name="connsiteX3" fmla="*/ 6664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10472" y="3807"/>
                  </a:moveTo>
                  <a:lnTo>
                    <a:pt x="3808" y="10469"/>
                  </a:lnTo>
                  <a:lnTo>
                    <a:pt x="0" y="6662"/>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05" name="Freeform 137">
              <a:extLst>
                <a:ext uri="{FF2B5EF4-FFF2-40B4-BE49-F238E27FC236}">
                  <a16:creationId xmlns:a16="http://schemas.microsoft.com/office/drawing/2014/main" id="{482C4480-6755-683F-312E-04E4B0F43066}"/>
                </a:ext>
              </a:extLst>
            </p:cNvPr>
            <p:cNvSpPr/>
            <p:nvPr/>
          </p:nvSpPr>
          <p:spPr>
            <a:xfrm>
              <a:off x="4307226" y="5904580"/>
              <a:ext cx="11423" cy="11420"/>
            </a:xfrm>
            <a:custGeom>
              <a:avLst/>
              <a:gdLst>
                <a:gd name="connsiteX0" fmla="*/ 10472 w 11423"/>
                <a:gd name="connsiteY0" fmla="*/ 3807 h 11420"/>
                <a:gd name="connsiteX1" fmla="*/ 4760 w 11423"/>
                <a:gd name="connsiteY1" fmla="*/ 10469 h 11420"/>
                <a:gd name="connsiteX2" fmla="*/ 952 w 11423"/>
                <a:gd name="connsiteY2" fmla="*/ 6662 h 11420"/>
                <a:gd name="connsiteX3" fmla="*/ 7616 w 11423"/>
                <a:gd name="connsiteY3" fmla="*/ 952 h 11420"/>
                <a:gd name="connsiteX4" fmla="*/ 10472 w 11423"/>
                <a:gd name="connsiteY4" fmla="*/ 3807 h 11420"/>
                <a:gd name="connsiteX5" fmla="*/ 11424 w 11423"/>
                <a:gd name="connsiteY5" fmla="*/ 3807 h 11420"/>
                <a:gd name="connsiteX6" fmla="*/ 7616 w 11423"/>
                <a:gd name="connsiteY6" fmla="*/ 0 h 11420"/>
                <a:gd name="connsiteX7" fmla="*/ 7616 w 11423"/>
                <a:gd name="connsiteY7" fmla="*/ 0 h 11420"/>
                <a:gd name="connsiteX8" fmla="*/ 952 w 11423"/>
                <a:gd name="connsiteY8" fmla="*/ 6662 h 11420"/>
                <a:gd name="connsiteX9" fmla="*/ 0 w 11423"/>
                <a:gd name="connsiteY9" fmla="*/ 6662 h 11420"/>
                <a:gd name="connsiteX10" fmla="*/ 4760 w 11423"/>
                <a:gd name="connsiteY10" fmla="*/ 10469 h 11420"/>
                <a:gd name="connsiteX11" fmla="*/ 4760 w 11423"/>
                <a:gd name="connsiteY11" fmla="*/ 11421 h 11420"/>
                <a:gd name="connsiteX12" fmla="*/ 11424 w 11423"/>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423" h="11420">
                  <a:moveTo>
                    <a:pt x="10472" y="3807"/>
                  </a:moveTo>
                  <a:lnTo>
                    <a:pt x="4760" y="10469"/>
                  </a:lnTo>
                  <a:lnTo>
                    <a:pt x="952" y="6662"/>
                  </a:lnTo>
                  <a:lnTo>
                    <a:pt x="7616" y="952"/>
                  </a:lnTo>
                  <a:lnTo>
                    <a:pt x="10472" y="3807"/>
                  </a:lnTo>
                  <a:lnTo>
                    <a:pt x="11424" y="3807"/>
                  </a:lnTo>
                  <a:lnTo>
                    <a:pt x="7616" y="0"/>
                  </a:lnTo>
                  <a:lnTo>
                    <a:pt x="7616" y="0"/>
                  </a:lnTo>
                  <a:lnTo>
                    <a:pt x="952" y="6662"/>
                  </a:lnTo>
                  <a:lnTo>
                    <a:pt x="0" y="6662"/>
                  </a:lnTo>
                  <a:lnTo>
                    <a:pt x="4760" y="10469"/>
                  </a:lnTo>
                  <a:lnTo>
                    <a:pt x="4760" y="11421"/>
                  </a:lnTo>
                  <a:lnTo>
                    <a:pt x="11424"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06" name="Freeform 138">
              <a:extLst>
                <a:ext uri="{FF2B5EF4-FFF2-40B4-BE49-F238E27FC236}">
                  <a16:creationId xmlns:a16="http://schemas.microsoft.com/office/drawing/2014/main" id="{CAFA7AB2-FBA3-D009-3E11-AD8766FC4E90}"/>
                </a:ext>
              </a:extLst>
            </p:cNvPr>
            <p:cNvSpPr/>
            <p:nvPr/>
          </p:nvSpPr>
          <p:spPr>
            <a:xfrm>
              <a:off x="4313890" y="5901725"/>
              <a:ext cx="7615" cy="6662"/>
            </a:xfrm>
            <a:custGeom>
              <a:avLst/>
              <a:gdLst>
                <a:gd name="connsiteX0" fmla="*/ 1904 w 7615"/>
                <a:gd name="connsiteY0" fmla="*/ 0 h 6662"/>
                <a:gd name="connsiteX1" fmla="*/ 3808 w 7615"/>
                <a:gd name="connsiteY1" fmla="*/ 952 h 6662"/>
                <a:gd name="connsiteX2" fmla="*/ 2856 w 7615"/>
                <a:gd name="connsiteY2" fmla="*/ 1904 h 6662"/>
                <a:gd name="connsiteX3" fmla="*/ 3808 w 7615"/>
                <a:gd name="connsiteY3" fmla="*/ 2855 h 6662"/>
                <a:gd name="connsiteX4" fmla="*/ 3808 w 7615"/>
                <a:gd name="connsiteY4" fmla="*/ 1904 h 6662"/>
                <a:gd name="connsiteX5" fmla="*/ 5712 w 7615"/>
                <a:gd name="connsiteY5" fmla="*/ 2855 h 6662"/>
                <a:gd name="connsiteX6" fmla="*/ 4760 w 7615"/>
                <a:gd name="connsiteY6" fmla="*/ 3807 h 6662"/>
                <a:gd name="connsiteX7" fmla="*/ 5712 w 7615"/>
                <a:gd name="connsiteY7" fmla="*/ 4759 h 6662"/>
                <a:gd name="connsiteX8" fmla="*/ 6664 w 7615"/>
                <a:gd name="connsiteY8" fmla="*/ 3807 h 6662"/>
                <a:gd name="connsiteX9" fmla="*/ 7616 w 7615"/>
                <a:gd name="connsiteY9" fmla="*/ 4759 h 6662"/>
                <a:gd name="connsiteX10" fmla="*/ 5712 w 7615"/>
                <a:gd name="connsiteY10" fmla="*/ 6662 h 6662"/>
                <a:gd name="connsiteX11" fmla="*/ 4760 w 7615"/>
                <a:gd name="connsiteY11" fmla="*/ 6662 h 6662"/>
                <a:gd name="connsiteX12" fmla="*/ 0 w 7615"/>
                <a:gd name="connsiteY12" fmla="*/ 2855 h 6662"/>
                <a:gd name="connsiteX13" fmla="*/ 0 w 7615"/>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1904" y="0"/>
                  </a:moveTo>
                  <a:lnTo>
                    <a:pt x="3808" y="952"/>
                  </a:lnTo>
                  <a:lnTo>
                    <a:pt x="2856" y="1904"/>
                  </a:lnTo>
                  <a:lnTo>
                    <a:pt x="3808" y="2855"/>
                  </a:lnTo>
                  <a:lnTo>
                    <a:pt x="3808" y="1904"/>
                  </a:lnTo>
                  <a:lnTo>
                    <a:pt x="5712" y="2855"/>
                  </a:lnTo>
                  <a:lnTo>
                    <a:pt x="4760" y="3807"/>
                  </a:lnTo>
                  <a:lnTo>
                    <a:pt x="5712" y="4759"/>
                  </a:lnTo>
                  <a:lnTo>
                    <a:pt x="6664" y="3807"/>
                  </a:lnTo>
                  <a:lnTo>
                    <a:pt x="7616" y="4759"/>
                  </a:lnTo>
                  <a:lnTo>
                    <a:pt x="5712" y="6662"/>
                  </a:lnTo>
                  <a:lnTo>
                    <a:pt x="4760" y="6662"/>
                  </a:lnTo>
                  <a:lnTo>
                    <a:pt x="0" y="2855"/>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07" name="Freeform 139">
              <a:extLst>
                <a:ext uri="{FF2B5EF4-FFF2-40B4-BE49-F238E27FC236}">
                  <a16:creationId xmlns:a16="http://schemas.microsoft.com/office/drawing/2014/main" id="{9C130DF8-31D4-0418-6E0A-982F6D635AF2}"/>
                </a:ext>
              </a:extLst>
            </p:cNvPr>
            <p:cNvSpPr/>
            <p:nvPr/>
          </p:nvSpPr>
          <p:spPr>
            <a:xfrm>
              <a:off x="4313890" y="5901725"/>
              <a:ext cx="7615" cy="7614"/>
            </a:xfrm>
            <a:custGeom>
              <a:avLst/>
              <a:gdLst>
                <a:gd name="connsiteX0" fmla="*/ 1904 w 7615"/>
                <a:gd name="connsiteY0" fmla="*/ 0 h 7614"/>
                <a:gd name="connsiteX1" fmla="*/ 1904 w 7615"/>
                <a:gd name="connsiteY1" fmla="*/ 0 h 7614"/>
                <a:gd name="connsiteX2" fmla="*/ 2856 w 7615"/>
                <a:gd name="connsiteY2" fmla="*/ 952 h 7614"/>
                <a:gd name="connsiteX3" fmla="*/ 1904 w 7615"/>
                <a:gd name="connsiteY3" fmla="*/ 1904 h 7614"/>
                <a:gd name="connsiteX4" fmla="*/ 1904 w 7615"/>
                <a:gd name="connsiteY4" fmla="*/ 1904 h 7614"/>
                <a:gd name="connsiteX5" fmla="*/ 2856 w 7615"/>
                <a:gd name="connsiteY5" fmla="*/ 2855 h 7614"/>
                <a:gd name="connsiteX6" fmla="*/ 3808 w 7615"/>
                <a:gd name="connsiteY6" fmla="*/ 2855 h 7614"/>
                <a:gd name="connsiteX7" fmla="*/ 3808 w 7615"/>
                <a:gd name="connsiteY7" fmla="*/ 1904 h 7614"/>
                <a:gd name="connsiteX8" fmla="*/ 4760 w 7615"/>
                <a:gd name="connsiteY8" fmla="*/ 2855 h 7614"/>
                <a:gd name="connsiteX9" fmla="*/ 4760 w 7615"/>
                <a:gd name="connsiteY9" fmla="*/ 3807 h 7614"/>
                <a:gd name="connsiteX10" fmla="*/ 3808 w 7615"/>
                <a:gd name="connsiteY10" fmla="*/ 3807 h 7614"/>
                <a:gd name="connsiteX11" fmla="*/ 4760 w 7615"/>
                <a:gd name="connsiteY11" fmla="*/ 4759 h 7614"/>
                <a:gd name="connsiteX12" fmla="*/ 5712 w 7615"/>
                <a:gd name="connsiteY12" fmla="*/ 4759 h 7614"/>
                <a:gd name="connsiteX13" fmla="*/ 6664 w 7615"/>
                <a:gd name="connsiteY13" fmla="*/ 4759 h 7614"/>
                <a:gd name="connsiteX14" fmla="*/ 6664 w 7615"/>
                <a:gd name="connsiteY14" fmla="*/ 4759 h 7614"/>
                <a:gd name="connsiteX15" fmla="*/ 5712 w 7615"/>
                <a:gd name="connsiteY15" fmla="*/ 6662 h 7614"/>
                <a:gd name="connsiteX16" fmla="*/ 4760 w 7615"/>
                <a:gd name="connsiteY16" fmla="*/ 6662 h 7614"/>
                <a:gd name="connsiteX17" fmla="*/ 952 w 7615"/>
                <a:gd name="connsiteY17" fmla="*/ 2855 h 7614"/>
                <a:gd name="connsiteX18" fmla="*/ 952 w 7615"/>
                <a:gd name="connsiteY18" fmla="*/ 1904 h 7614"/>
                <a:gd name="connsiteX19" fmla="*/ 2856 w 7615"/>
                <a:gd name="connsiteY19" fmla="*/ 0 h 7614"/>
                <a:gd name="connsiteX20" fmla="*/ 1904 w 7615"/>
                <a:gd name="connsiteY20" fmla="*/ 0 h 7614"/>
                <a:gd name="connsiteX21" fmla="*/ 1904 w 7615"/>
                <a:gd name="connsiteY21" fmla="*/ 0 h 7614"/>
                <a:gd name="connsiteX22" fmla="*/ 1904 w 7615"/>
                <a:gd name="connsiteY22" fmla="*/ 0 h 7614"/>
                <a:gd name="connsiteX23" fmla="*/ 1904 w 7615"/>
                <a:gd name="connsiteY23" fmla="*/ 0 h 7614"/>
                <a:gd name="connsiteX24" fmla="*/ 0 w 7615"/>
                <a:gd name="connsiteY24" fmla="*/ 1904 h 7614"/>
                <a:gd name="connsiteX25" fmla="*/ 0 w 7615"/>
                <a:gd name="connsiteY25" fmla="*/ 1904 h 7614"/>
                <a:gd name="connsiteX26" fmla="*/ 0 w 7615"/>
                <a:gd name="connsiteY26" fmla="*/ 2855 h 7614"/>
                <a:gd name="connsiteX27" fmla="*/ 0 w 7615"/>
                <a:gd name="connsiteY27" fmla="*/ 2855 h 7614"/>
                <a:gd name="connsiteX28" fmla="*/ 4760 w 7615"/>
                <a:gd name="connsiteY28" fmla="*/ 7614 h 7614"/>
                <a:gd name="connsiteX29" fmla="*/ 4760 w 7615"/>
                <a:gd name="connsiteY29" fmla="*/ 7614 h 7614"/>
                <a:gd name="connsiteX30" fmla="*/ 5712 w 7615"/>
                <a:gd name="connsiteY30" fmla="*/ 7614 h 7614"/>
                <a:gd name="connsiteX31" fmla="*/ 5712 w 7615"/>
                <a:gd name="connsiteY31" fmla="*/ 7614 h 7614"/>
                <a:gd name="connsiteX32" fmla="*/ 7616 w 7615"/>
                <a:gd name="connsiteY32" fmla="*/ 4759 h 7614"/>
                <a:gd name="connsiteX33" fmla="*/ 7616 w 7615"/>
                <a:gd name="connsiteY33" fmla="*/ 4759 h 7614"/>
                <a:gd name="connsiteX34" fmla="*/ 6664 w 7615"/>
                <a:gd name="connsiteY34" fmla="*/ 3807 h 7614"/>
                <a:gd name="connsiteX35" fmla="*/ 6664 w 7615"/>
                <a:gd name="connsiteY35" fmla="*/ 3807 h 7614"/>
                <a:gd name="connsiteX36" fmla="*/ 5712 w 7615"/>
                <a:gd name="connsiteY36" fmla="*/ 3807 h 7614"/>
                <a:gd name="connsiteX37" fmla="*/ 4760 w 7615"/>
                <a:gd name="connsiteY37" fmla="*/ 3807 h 7614"/>
                <a:gd name="connsiteX38" fmla="*/ 5712 w 7615"/>
                <a:gd name="connsiteY38" fmla="*/ 2855 h 7614"/>
                <a:gd name="connsiteX39" fmla="*/ 5712 w 7615"/>
                <a:gd name="connsiteY39" fmla="*/ 2855 h 7614"/>
                <a:gd name="connsiteX40" fmla="*/ 4760 w 7615"/>
                <a:gd name="connsiteY40" fmla="*/ 1904 h 7614"/>
                <a:gd name="connsiteX41" fmla="*/ 3808 w 7615"/>
                <a:gd name="connsiteY41" fmla="*/ 952 h 7614"/>
                <a:gd name="connsiteX42" fmla="*/ 3808 w 7615"/>
                <a:gd name="connsiteY42" fmla="*/ 1904 h 7614"/>
                <a:gd name="connsiteX43" fmla="*/ 2856 w 7615"/>
                <a:gd name="connsiteY43" fmla="*/ 1904 h 7614"/>
                <a:gd name="connsiteX44" fmla="*/ 3808 w 7615"/>
                <a:gd name="connsiteY44" fmla="*/ 952 h 7614"/>
                <a:gd name="connsiteX45" fmla="*/ 3808 w 7615"/>
                <a:gd name="connsiteY45" fmla="*/ 952 h 7614"/>
                <a:gd name="connsiteX46" fmla="*/ 2856 w 7615"/>
                <a:gd name="connsiteY46" fmla="*/ 0 h 7614"/>
                <a:gd name="connsiteX47" fmla="*/ 1904 w 7615"/>
                <a:gd name="connsiteY47" fmla="*/ 0 h 7614"/>
                <a:gd name="connsiteX48" fmla="*/ 1904 w 7615"/>
                <a:gd name="connsiteY48"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4">
                  <a:moveTo>
                    <a:pt x="1904" y="0"/>
                  </a:moveTo>
                  <a:lnTo>
                    <a:pt x="1904" y="0"/>
                  </a:lnTo>
                  <a:lnTo>
                    <a:pt x="2856" y="952"/>
                  </a:lnTo>
                  <a:lnTo>
                    <a:pt x="1904" y="1904"/>
                  </a:lnTo>
                  <a:lnTo>
                    <a:pt x="1904" y="1904"/>
                  </a:lnTo>
                  <a:lnTo>
                    <a:pt x="2856" y="2855"/>
                  </a:lnTo>
                  <a:lnTo>
                    <a:pt x="3808" y="2855"/>
                  </a:lnTo>
                  <a:lnTo>
                    <a:pt x="3808" y="1904"/>
                  </a:lnTo>
                  <a:lnTo>
                    <a:pt x="4760" y="2855"/>
                  </a:lnTo>
                  <a:lnTo>
                    <a:pt x="4760" y="3807"/>
                  </a:lnTo>
                  <a:lnTo>
                    <a:pt x="3808" y="3807"/>
                  </a:lnTo>
                  <a:lnTo>
                    <a:pt x="4760" y="4759"/>
                  </a:lnTo>
                  <a:lnTo>
                    <a:pt x="5712" y="4759"/>
                  </a:lnTo>
                  <a:lnTo>
                    <a:pt x="6664" y="4759"/>
                  </a:lnTo>
                  <a:lnTo>
                    <a:pt x="6664" y="4759"/>
                  </a:lnTo>
                  <a:lnTo>
                    <a:pt x="5712" y="6662"/>
                  </a:lnTo>
                  <a:lnTo>
                    <a:pt x="4760" y="6662"/>
                  </a:lnTo>
                  <a:lnTo>
                    <a:pt x="952" y="2855"/>
                  </a:lnTo>
                  <a:lnTo>
                    <a:pt x="952" y="1904"/>
                  </a:lnTo>
                  <a:lnTo>
                    <a:pt x="2856" y="0"/>
                  </a:lnTo>
                  <a:lnTo>
                    <a:pt x="1904" y="0"/>
                  </a:lnTo>
                  <a:lnTo>
                    <a:pt x="1904" y="0"/>
                  </a:lnTo>
                  <a:lnTo>
                    <a:pt x="1904" y="0"/>
                  </a:lnTo>
                  <a:lnTo>
                    <a:pt x="1904" y="0"/>
                  </a:lnTo>
                  <a:lnTo>
                    <a:pt x="0" y="1904"/>
                  </a:lnTo>
                  <a:lnTo>
                    <a:pt x="0" y="1904"/>
                  </a:lnTo>
                  <a:lnTo>
                    <a:pt x="0" y="2855"/>
                  </a:lnTo>
                  <a:lnTo>
                    <a:pt x="0" y="2855"/>
                  </a:lnTo>
                  <a:lnTo>
                    <a:pt x="4760" y="7614"/>
                  </a:lnTo>
                  <a:lnTo>
                    <a:pt x="4760" y="7614"/>
                  </a:lnTo>
                  <a:lnTo>
                    <a:pt x="5712" y="7614"/>
                  </a:lnTo>
                  <a:lnTo>
                    <a:pt x="5712" y="7614"/>
                  </a:lnTo>
                  <a:lnTo>
                    <a:pt x="7616" y="4759"/>
                  </a:lnTo>
                  <a:lnTo>
                    <a:pt x="7616" y="4759"/>
                  </a:lnTo>
                  <a:lnTo>
                    <a:pt x="6664" y="3807"/>
                  </a:lnTo>
                  <a:lnTo>
                    <a:pt x="6664" y="3807"/>
                  </a:lnTo>
                  <a:lnTo>
                    <a:pt x="5712" y="3807"/>
                  </a:lnTo>
                  <a:lnTo>
                    <a:pt x="4760" y="3807"/>
                  </a:lnTo>
                  <a:lnTo>
                    <a:pt x="5712" y="2855"/>
                  </a:lnTo>
                  <a:lnTo>
                    <a:pt x="5712" y="2855"/>
                  </a:lnTo>
                  <a:lnTo>
                    <a:pt x="4760" y="1904"/>
                  </a:lnTo>
                  <a:lnTo>
                    <a:pt x="3808" y="952"/>
                  </a:lnTo>
                  <a:lnTo>
                    <a:pt x="3808" y="1904"/>
                  </a:lnTo>
                  <a:lnTo>
                    <a:pt x="2856" y="1904"/>
                  </a:lnTo>
                  <a:lnTo>
                    <a:pt x="3808" y="952"/>
                  </a:lnTo>
                  <a:lnTo>
                    <a:pt x="3808" y="952"/>
                  </a:lnTo>
                  <a:lnTo>
                    <a:pt x="2856"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08" name="Freeform 140">
              <a:extLst>
                <a:ext uri="{FF2B5EF4-FFF2-40B4-BE49-F238E27FC236}">
                  <a16:creationId xmlns:a16="http://schemas.microsoft.com/office/drawing/2014/main" id="{B23FBEE4-CB9E-8287-420B-6E9EC3302806}"/>
                </a:ext>
              </a:extLst>
            </p:cNvPr>
            <p:cNvSpPr/>
            <p:nvPr/>
          </p:nvSpPr>
          <p:spPr>
            <a:xfrm>
              <a:off x="4311986" y="5909339"/>
              <a:ext cx="1904" cy="1903"/>
            </a:xfrm>
            <a:custGeom>
              <a:avLst/>
              <a:gdLst>
                <a:gd name="connsiteX0" fmla="*/ 952 w 1904"/>
                <a:gd name="connsiteY0" fmla="*/ 0 h 1903"/>
                <a:gd name="connsiteX1" fmla="*/ 1904 w 1904"/>
                <a:gd name="connsiteY1" fmla="*/ 0 h 1903"/>
                <a:gd name="connsiteX2" fmla="*/ 952 w 1904"/>
                <a:gd name="connsiteY2" fmla="*/ 1903 h 1903"/>
                <a:gd name="connsiteX3" fmla="*/ 0 w 1904"/>
                <a:gd name="connsiteY3" fmla="*/ 952 h 1903"/>
              </a:gdLst>
              <a:ahLst/>
              <a:cxnLst>
                <a:cxn ang="0">
                  <a:pos x="connsiteX0" y="connsiteY0"/>
                </a:cxn>
                <a:cxn ang="0">
                  <a:pos x="connsiteX1" y="connsiteY1"/>
                </a:cxn>
                <a:cxn ang="0">
                  <a:pos x="connsiteX2" y="connsiteY2"/>
                </a:cxn>
                <a:cxn ang="0">
                  <a:pos x="connsiteX3" y="connsiteY3"/>
                </a:cxn>
              </a:cxnLst>
              <a:rect l="l" t="t" r="r" b="b"/>
              <a:pathLst>
                <a:path w="1904" h="1903">
                  <a:moveTo>
                    <a:pt x="952" y="0"/>
                  </a:moveTo>
                  <a:lnTo>
                    <a:pt x="1904" y="0"/>
                  </a:lnTo>
                  <a:lnTo>
                    <a:pt x="952" y="1903"/>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09" name="Freeform 141">
              <a:extLst>
                <a:ext uri="{FF2B5EF4-FFF2-40B4-BE49-F238E27FC236}">
                  <a16:creationId xmlns:a16="http://schemas.microsoft.com/office/drawing/2014/main" id="{52FA1327-8044-875E-1596-50B4702532FB}"/>
                </a:ext>
              </a:extLst>
            </p:cNvPr>
            <p:cNvSpPr/>
            <p:nvPr/>
          </p:nvSpPr>
          <p:spPr>
            <a:xfrm>
              <a:off x="4316745" y="5909339"/>
              <a:ext cx="6663" cy="7613"/>
            </a:xfrm>
            <a:custGeom>
              <a:avLst/>
              <a:gdLst>
                <a:gd name="connsiteX0" fmla="*/ 1904 w 6663"/>
                <a:gd name="connsiteY0" fmla="*/ 0 h 7613"/>
                <a:gd name="connsiteX1" fmla="*/ 2856 w 6663"/>
                <a:gd name="connsiteY1" fmla="*/ 1903 h 7613"/>
                <a:gd name="connsiteX2" fmla="*/ 1904 w 6663"/>
                <a:gd name="connsiteY2" fmla="*/ 1903 h 7613"/>
                <a:gd name="connsiteX3" fmla="*/ 2856 w 6663"/>
                <a:gd name="connsiteY3" fmla="*/ 2855 h 7613"/>
                <a:gd name="connsiteX4" fmla="*/ 3808 w 6663"/>
                <a:gd name="connsiteY4" fmla="*/ 1903 h 7613"/>
                <a:gd name="connsiteX5" fmla="*/ 4760 w 6663"/>
                <a:gd name="connsiteY5" fmla="*/ 3807 h 7613"/>
                <a:gd name="connsiteX6" fmla="*/ 3808 w 6663"/>
                <a:gd name="connsiteY6" fmla="*/ 3807 h 7613"/>
                <a:gd name="connsiteX7" fmla="*/ 4760 w 6663"/>
                <a:gd name="connsiteY7" fmla="*/ 4759 h 7613"/>
                <a:gd name="connsiteX8" fmla="*/ 5712 w 6663"/>
                <a:gd name="connsiteY8" fmla="*/ 3807 h 7613"/>
                <a:gd name="connsiteX9" fmla="*/ 6664 w 6663"/>
                <a:gd name="connsiteY9" fmla="*/ 5710 h 7613"/>
                <a:gd name="connsiteX10" fmla="*/ 4760 w 6663"/>
                <a:gd name="connsiteY10" fmla="*/ 7614 h 7613"/>
                <a:gd name="connsiteX11" fmla="*/ 3808 w 6663"/>
                <a:gd name="connsiteY11" fmla="*/ 7614 h 7613"/>
                <a:gd name="connsiteX12" fmla="*/ 0 w 6663"/>
                <a:gd name="connsiteY12" fmla="*/ 2855 h 7613"/>
                <a:gd name="connsiteX13" fmla="*/ 0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1904" y="0"/>
                  </a:moveTo>
                  <a:lnTo>
                    <a:pt x="2856" y="1903"/>
                  </a:lnTo>
                  <a:lnTo>
                    <a:pt x="1904" y="1903"/>
                  </a:lnTo>
                  <a:lnTo>
                    <a:pt x="2856" y="2855"/>
                  </a:lnTo>
                  <a:lnTo>
                    <a:pt x="3808" y="1903"/>
                  </a:lnTo>
                  <a:lnTo>
                    <a:pt x="4760" y="3807"/>
                  </a:lnTo>
                  <a:lnTo>
                    <a:pt x="3808" y="3807"/>
                  </a:lnTo>
                  <a:lnTo>
                    <a:pt x="4760" y="4759"/>
                  </a:lnTo>
                  <a:lnTo>
                    <a:pt x="5712" y="3807"/>
                  </a:lnTo>
                  <a:lnTo>
                    <a:pt x="6664" y="5710"/>
                  </a:lnTo>
                  <a:lnTo>
                    <a:pt x="4760" y="7614"/>
                  </a:lnTo>
                  <a:lnTo>
                    <a:pt x="3808" y="7614"/>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10" name="Freeform 142">
              <a:extLst>
                <a:ext uri="{FF2B5EF4-FFF2-40B4-BE49-F238E27FC236}">
                  <a16:creationId xmlns:a16="http://schemas.microsoft.com/office/drawing/2014/main" id="{2B141EC2-5219-AAD4-9649-7AF77398154A}"/>
                </a:ext>
              </a:extLst>
            </p:cNvPr>
            <p:cNvSpPr/>
            <p:nvPr/>
          </p:nvSpPr>
          <p:spPr>
            <a:xfrm>
              <a:off x="4315793" y="5909339"/>
              <a:ext cx="8567" cy="7613"/>
            </a:xfrm>
            <a:custGeom>
              <a:avLst/>
              <a:gdLst>
                <a:gd name="connsiteX0" fmla="*/ 2856 w 8567"/>
                <a:gd name="connsiteY0" fmla="*/ 0 h 7613"/>
                <a:gd name="connsiteX1" fmla="*/ 1904 w 8567"/>
                <a:gd name="connsiteY1" fmla="*/ 952 h 7613"/>
                <a:gd name="connsiteX2" fmla="*/ 2856 w 8567"/>
                <a:gd name="connsiteY2" fmla="*/ 1903 h 7613"/>
                <a:gd name="connsiteX3" fmla="*/ 2856 w 8567"/>
                <a:gd name="connsiteY3" fmla="*/ 1903 h 7613"/>
                <a:gd name="connsiteX4" fmla="*/ 2856 w 8567"/>
                <a:gd name="connsiteY4" fmla="*/ 1903 h 7613"/>
                <a:gd name="connsiteX5" fmla="*/ 3808 w 8567"/>
                <a:gd name="connsiteY5" fmla="*/ 3807 h 7613"/>
                <a:gd name="connsiteX6" fmla="*/ 3808 w 8567"/>
                <a:gd name="connsiteY6" fmla="*/ 3807 h 7613"/>
                <a:gd name="connsiteX7" fmla="*/ 4760 w 8567"/>
                <a:gd name="connsiteY7" fmla="*/ 2855 h 7613"/>
                <a:gd name="connsiteX8" fmla="*/ 5712 w 8567"/>
                <a:gd name="connsiteY8" fmla="*/ 3807 h 7613"/>
                <a:gd name="connsiteX9" fmla="*/ 4760 w 8567"/>
                <a:gd name="connsiteY9" fmla="*/ 3807 h 7613"/>
                <a:gd name="connsiteX10" fmla="*/ 4760 w 8567"/>
                <a:gd name="connsiteY10" fmla="*/ 3807 h 7613"/>
                <a:gd name="connsiteX11" fmla="*/ 5712 w 8567"/>
                <a:gd name="connsiteY11" fmla="*/ 5710 h 7613"/>
                <a:gd name="connsiteX12" fmla="*/ 5712 w 8567"/>
                <a:gd name="connsiteY12" fmla="*/ 5710 h 7613"/>
                <a:gd name="connsiteX13" fmla="*/ 6664 w 8567"/>
                <a:gd name="connsiteY13" fmla="*/ 4759 h 7613"/>
                <a:gd name="connsiteX14" fmla="*/ 7616 w 8567"/>
                <a:gd name="connsiteY14" fmla="*/ 5710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2855 h 7613"/>
                <a:gd name="connsiteX19" fmla="*/ 2856 w 8567"/>
                <a:gd name="connsiteY19" fmla="*/ 952 h 7613"/>
                <a:gd name="connsiteX20" fmla="*/ 2856 w 8567"/>
                <a:gd name="connsiteY20" fmla="*/ 0 h 7613"/>
                <a:gd name="connsiteX21" fmla="*/ 1904 w 8567"/>
                <a:gd name="connsiteY21" fmla="*/ 952 h 7613"/>
                <a:gd name="connsiteX22" fmla="*/ 2856 w 8567"/>
                <a:gd name="connsiteY22" fmla="*/ 0 h 7613"/>
                <a:gd name="connsiteX23" fmla="*/ 1904 w 8567"/>
                <a:gd name="connsiteY23" fmla="*/ 0 h 7613"/>
                <a:gd name="connsiteX24" fmla="*/ 0 w 8567"/>
                <a:gd name="connsiteY24" fmla="*/ 1903 h 7613"/>
                <a:gd name="connsiteX25" fmla="*/ 0 w 8567"/>
                <a:gd name="connsiteY25" fmla="*/ 1903 h 7613"/>
                <a:gd name="connsiteX26" fmla="*/ 0 w 8567"/>
                <a:gd name="connsiteY26" fmla="*/ 3807 h 7613"/>
                <a:gd name="connsiteX27" fmla="*/ 0 w 8567"/>
                <a:gd name="connsiteY27" fmla="*/ 3807 h 7613"/>
                <a:gd name="connsiteX28" fmla="*/ 4760 w 8567"/>
                <a:gd name="connsiteY28" fmla="*/ 7614 h 7613"/>
                <a:gd name="connsiteX29" fmla="*/ 4760 w 8567"/>
                <a:gd name="connsiteY29" fmla="*/ 7614 h 7613"/>
                <a:gd name="connsiteX30" fmla="*/ 5712 w 8567"/>
                <a:gd name="connsiteY30" fmla="*/ 7614 h 7613"/>
                <a:gd name="connsiteX31" fmla="*/ 7616 w 8567"/>
                <a:gd name="connsiteY31" fmla="*/ 5710 h 7613"/>
                <a:gd name="connsiteX32" fmla="*/ 8568 w 8567"/>
                <a:gd name="connsiteY32" fmla="*/ 5710 h 7613"/>
                <a:gd name="connsiteX33" fmla="*/ 6664 w 8567"/>
                <a:gd name="connsiteY33" fmla="*/ 3807 h 7613"/>
                <a:gd name="connsiteX34" fmla="*/ 6664 w 8567"/>
                <a:gd name="connsiteY34" fmla="*/ 3807 h 7613"/>
                <a:gd name="connsiteX35" fmla="*/ 5712 w 8567"/>
                <a:gd name="connsiteY35" fmla="*/ 4759 h 7613"/>
                <a:gd name="connsiteX36" fmla="*/ 5712 w 8567"/>
                <a:gd name="connsiteY36" fmla="*/ 3807 h 7613"/>
                <a:gd name="connsiteX37" fmla="*/ 5712 w 8567"/>
                <a:gd name="connsiteY37" fmla="*/ 3807 h 7613"/>
                <a:gd name="connsiteX38" fmla="*/ 6664 w 8567"/>
                <a:gd name="connsiteY38" fmla="*/ 2855 h 7613"/>
                <a:gd name="connsiteX39" fmla="*/ 4760 w 8567"/>
                <a:gd name="connsiteY39" fmla="*/ 1903 h 7613"/>
                <a:gd name="connsiteX40" fmla="*/ 4760 w 8567"/>
                <a:gd name="connsiteY40" fmla="*/ 1903 h 7613"/>
                <a:gd name="connsiteX41" fmla="*/ 3808 w 8567"/>
                <a:gd name="connsiteY41" fmla="*/ 2855 h 7613"/>
                <a:gd name="connsiteX42" fmla="*/ 2856 w 8567"/>
                <a:gd name="connsiteY42" fmla="*/ 1903 h 7613"/>
                <a:gd name="connsiteX43" fmla="*/ 3808 w 8567"/>
                <a:gd name="connsiteY43" fmla="*/ 1903 h 7613"/>
                <a:gd name="connsiteX44" fmla="*/ 3808 w 8567"/>
                <a:gd name="connsiteY44" fmla="*/ 952 h 7613"/>
                <a:gd name="connsiteX45" fmla="*/ 2856 w 8567"/>
                <a:gd name="connsiteY45" fmla="*/ 0 h 7613"/>
                <a:gd name="connsiteX46" fmla="*/ 2856 w 8567"/>
                <a:gd name="connsiteY46" fmla="*/ 0 h 7613"/>
                <a:gd name="connsiteX47" fmla="*/ 1904 w 8567"/>
                <a:gd name="connsiteY47"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7613">
                  <a:moveTo>
                    <a:pt x="2856" y="0"/>
                  </a:moveTo>
                  <a:lnTo>
                    <a:pt x="1904" y="952"/>
                  </a:lnTo>
                  <a:lnTo>
                    <a:pt x="2856" y="1903"/>
                  </a:lnTo>
                  <a:lnTo>
                    <a:pt x="2856" y="1903"/>
                  </a:lnTo>
                  <a:lnTo>
                    <a:pt x="2856" y="1903"/>
                  </a:lnTo>
                  <a:lnTo>
                    <a:pt x="3808" y="3807"/>
                  </a:lnTo>
                  <a:lnTo>
                    <a:pt x="3808" y="3807"/>
                  </a:lnTo>
                  <a:lnTo>
                    <a:pt x="4760" y="2855"/>
                  </a:lnTo>
                  <a:lnTo>
                    <a:pt x="5712" y="3807"/>
                  </a:lnTo>
                  <a:lnTo>
                    <a:pt x="4760" y="3807"/>
                  </a:lnTo>
                  <a:lnTo>
                    <a:pt x="4760" y="3807"/>
                  </a:lnTo>
                  <a:lnTo>
                    <a:pt x="5712" y="5710"/>
                  </a:lnTo>
                  <a:lnTo>
                    <a:pt x="5712" y="5710"/>
                  </a:lnTo>
                  <a:lnTo>
                    <a:pt x="6664" y="4759"/>
                  </a:lnTo>
                  <a:lnTo>
                    <a:pt x="7616" y="5710"/>
                  </a:lnTo>
                  <a:lnTo>
                    <a:pt x="5712" y="6662"/>
                  </a:lnTo>
                  <a:lnTo>
                    <a:pt x="4760" y="6662"/>
                  </a:lnTo>
                  <a:lnTo>
                    <a:pt x="952" y="2855"/>
                  </a:lnTo>
                  <a:lnTo>
                    <a:pt x="952" y="2855"/>
                  </a:lnTo>
                  <a:lnTo>
                    <a:pt x="2856" y="952"/>
                  </a:lnTo>
                  <a:lnTo>
                    <a:pt x="2856" y="0"/>
                  </a:lnTo>
                  <a:lnTo>
                    <a:pt x="1904" y="952"/>
                  </a:lnTo>
                  <a:lnTo>
                    <a:pt x="2856" y="0"/>
                  </a:lnTo>
                  <a:lnTo>
                    <a:pt x="1904" y="0"/>
                  </a:lnTo>
                  <a:lnTo>
                    <a:pt x="0" y="1903"/>
                  </a:lnTo>
                  <a:lnTo>
                    <a:pt x="0" y="1903"/>
                  </a:lnTo>
                  <a:lnTo>
                    <a:pt x="0" y="3807"/>
                  </a:lnTo>
                  <a:lnTo>
                    <a:pt x="0" y="3807"/>
                  </a:lnTo>
                  <a:lnTo>
                    <a:pt x="4760" y="7614"/>
                  </a:lnTo>
                  <a:lnTo>
                    <a:pt x="4760" y="7614"/>
                  </a:lnTo>
                  <a:lnTo>
                    <a:pt x="5712" y="7614"/>
                  </a:lnTo>
                  <a:lnTo>
                    <a:pt x="7616" y="5710"/>
                  </a:lnTo>
                  <a:lnTo>
                    <a:pt x="8568" y="5710"/>
                  </a:lnTo>
                  <a:lnTo>
                    <a:pt x="6664" y="3807"/>
                  </a:lnTo>
                  <a:lnTo>
                    <a:pt x="6664" y="3807"/>
                  </a:lnTo>
                  <a:lnTo>
                    <a:pt x="5712" y="4759"/>
                  </a:lnTo>
                  <a:lnTo>
                    <a:pt x="5712" y="3807"/>
                  </a:lnTo>
                  <a:lnTo>
                    <a:pt x="5712" y="3807"/>
                  </a:lnTo>
                  <a:lnTo>
                    <a:pt x="6664" y="2855"/>
                  </a:lnTo>
                  <a:lnTo>
                    <a:pt x="4760" y="1903"/>
                  </a:lnTo>
                  <a:lnTo>
                    <a:pt x="4760" y="1903"/>
                  </a:lnTo>
                  <a:lnTo>
                    <a:pt x="3808" y="2855"/>
                  </a:lnTo>
                  <a:lnTo>
                    <a:pt x="2856" y="1903"/>
                  </a:lnTo>
                  <a:lnTo>
                    <a:pt x="3808" y="1903"/>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11" name="Freeform 143">
              <a:extLst>
                <a:ext uri="{FF2B5EF4-FFF2-40B4-BE49-F238E27FC236}">
                  <a16:creationId xmlns:a16="http://schemas.microsoft.com/office/drawing/2014/main" id="{EF3690FF-B443-588B-B060-9989920ED7C3}"/>
                </a:ext>
              </a:extLst>
            </p:cNvPr>
            <p:cNvSpPr/>
            <p:nvPr/>
          </p:nvSpPr>
          <p:spPr>
            <a:xfrm>
              <a:off x="4312938" y="5913146"/>
              <a:ext cx="7615" cy="6662"/>
            </a:xfrm>
            <a:custGeom>
              <a:avLst/>
              <a:gdLst>
                <a:gd name="connsiteX0" fmla="*/ 7616 w 7615"/>
                <a:gd name="connsiteY0" fmla="*/ 2855 h 6662"/>
                <a:gd name="connsiteX1" fmla="*/ 4760 w 7615"/>
                <a:gd name="connsiteY1" fmla="*/ 6662 h 6662"/>
                <a:gd name="connsiteX2" fmla="*/ 0 w 7615"/>
                <a:gd name="connsiteY2" fmla="*/ 2855 h 6662"/>
                <a:gd name="connsiteX3" fmla="*/ 3808 w 7615"/>
                <a:gd name="connsiteY3" fmla="*/ 0 h 6662"/>
              </a:gdLst>
              <a:ahLst/>
              <a:cxnLst>
                <a:cxn ang="0">
                  <a:pos x="connsiteX0" y="connsiteY0"/>
                </a:cxn>
                <a:cxn ang="0">
                  <a:pos x="connsiteX1" y="connsiteY1"/>
                </a:cxn>
                <a:cxn ang="0">
                  <a:pos x="connsiteX2" y="connsiteY2"/>
                </a:cxn>
                <a:cxn ang="0">
                  <a:pos x="connsiteX3" y="connsiteY3"/>
                </a:cxn>
              </a:cxnLst>
              <a:rect l="l" t="t" r="r" b="b"/>
              <a:pathLst>
                <a:path w="7615" h="6662">
                  <a:moveTo>
                    <a:pt x="7616" y="2855"/>
                  </a:moveTo>
                  <a:lnTo>
                    <a:pt x="4760" y="6662"/>
                  </a:lnTo>
                  <a:lnTo>
                    <a:pt x="0"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12" name="Freeform 144">
              <a:extLst>
                <a:ext uri="{FF2B5EF4-FFF2-40B4-BE49-F238E27FC236}">
                  <a16:creationId xmlns:a16="http://schemas.microsoft.com/office/drawing/2014/main" id="{F6BE1172-36E3-359D-EEB4-2EA9C1C2CCE4}"/>
                </a:ext>
              </a:extLst>
            </p:cNvPr>
            <p:cNvSpPr/>
            <p:nvPr/>
          </p:nvSpPr>
          <p:spPr>
            <a:xfrm>
              <a:off x="4312938" y="5912194"/>
              <a:ext cx="7615" cy="8565"/>
            </a:xfrm>
            <a:custGeom>
              <a:avLst/>
              <a:gdLst>
                <a:gd name="connsiteX0" fmla="*/ 7616 w 7615"/>
                <a:gd name="connsiteY0" fmla="*/ 3807 h 8565"/>
                <a:gd name="connsiteX1" fmla="*/ 4760 w 7615"/>
                <a:gd name="connsiteY1" fmla="*/ 7614 h 8565"/>
                <a:gd name="connsiteX2" fmla="*/ 952 w 7615"/>
                <a:gd name="connsiteY2" fmla="*/ 3807 h 8565"/>
                <a:gd name="connsiteX3" fmla="*/ 3808 w 7615"/>
                <a:gd name="connsiteY3" fmla="*/ 952 h 8565"/>
                <a:gd name="connsiteX4" fmla="*/ 7616 w 7615"/>
                <a:gd name="connsiteY4" fmla="*/ 4759 h 8565"/>
                <a:gd name="connsiteX5" fmla="*/ 7616 w 7615"/>
                <a:gd name="connsiteY5" fmla="*/ 3807 h 8565"/>
                <a:gd name="connsiteX6" fmla="*/ 3808 w 7615"/>
                <a:gd name="connsiteY6" fmla="*/ 0 h 8565"/>
                <a:gd name="connsiteX7" fmla="*/ 3808 w 7615"/>
                <a:gd name="connsiteY7" fmla="*/ 0 h 8565"/>
                <a:gd name="connsiteX8" fmla="*/ 0 w 7615"/>
                <a:gd name="connsiteY8" fmla="*/ 3807 h 8565"/>
                <a:gd name="connsiteX9" fmla="*/ 0 w 7615"/>
                <a:gd name="connsiteY9" fmla="*/ 3807 h 8565"/>
                <a:gd name="connsiteX10" fmla="*/ 3808 w 7615"/>
                <a:gd name="connsiteY10" fmla="*/ 7614 h 8565"/>
                <a:gd name="connsiteX11" fmla="*/ 4760 w 7615"/>
                <a:gd name="connsiteY11" fmla="*/ 8566 h 8565"/>
                <a:gd name="connsiteX12" fmla="*/ 7616 w 7615"/>
                <a:gd name="connsiteY12" fmla="*/ 4759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8565">
                  <a:moveTo>
                    <a:pt x="7616" y="3807"/>
                  </a:moveTo>
                  <a:lnTo>
                    <a:pt x="4760" y="7614"/>
                  </a:lnTo>
                  <a:lnTo>
                    <a:pt x="952" y="3807"/>
                  </a:lnTo>
                  <a:lnTo>
                    <a:pt x="3808" y="952"/>
                  </a:lnTo>
                  <a:lnTo>
                    <a:pt x="7616" y="4759"/>
                  </a:lnTo>
                  <a:lnTo>
                    <a:pt x="7616" y="3807"/>
                  </a:lnTo>
                  <a:lnTo>
                    <a:pt x="3808" y="0"/>
                  </a:lnTo>
                  <a:lnTo>
                    <a:pt x="3808" y="0"/>
                  </a:lnTo>
                  <a:lnTo>
                    <a:pt x="0" y="3807"/>
                  </a:lnTo>
                  <a:lnTo>
                    <a:pt x="0" y="3807"/>
                  </a:lnTo>
                  <a:lnTo>
                    <a:pt x="3808" y="7614"/>
                  </a:lnTo>
                  <a:lnTo>
                    <a:pt x="4760" y="8566"/>
                  </a:lnTo>
                  <a:lnTo>
                    <a:pt x="7616"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13" name="Freeform 145">
              <a:extLst>
                <a:ext uri="{FF2B5EF4-FFF2-40B4-BE49-F238E27FC236}">
                  <a16:creationId xmlns:a16="http://schemas.microsoft.com/office/drawing/2014/main" id="{E20C7C4A-71DE-5E18-B808-3E8A89AF2943}"/>
                </a:ext>
              </a:extLst>
            </p:cNvPr>
            <p:cNvSpPr/>
            <p:nvPr/>
          </p:nvSpPr>
          <p:spPr>
            <a:xfrm>
              <a:off x="4306274" y="5899822"/>
              <a:ext cx="6663" cy="6662"/>
            </a:xfrm>
            <a:custGeom>
              <a:avLst/>
              <a:gdLst>
                <a:gd name="connsiteX0" fmla="*/ 1904 w 6663"/>
                <a:gd name="connsiteY0" fmla="*/ 0 h 6662"/>
                <a:gd name="connsiteX1" fmla="*/ 2856 w 6663"/>
                <a:gd name="connsiteY1" fmla="*/ 952 h 6662"/>
                <a:gd name="connsiteX2" fmla="*/ 1904 w 6663"/>
                <a:gd name="connsiteY2" fmla="*/ 1903 h 6662"/>
                <a:gd name="connsiteX3" fmla="*/ 2856 w 6663"/>
                <a:gd name="connsiteY3" fmla="*/ 2855 h 6662"/>
                <a:gd name="connsiteX4" fmla="*/ 3808 w 6663"/>
                <a:gd name="connsiteY4" fmla="*/ 1903 h 6662"/>
                <a:gd name="connsiteX5" fmla="*/ 4760 w 6663"/>
                <a:gd name="connsiteY5" fmla="*/ 2855 h 6662"/>
                <a:gd name="connsiteX6" fmla="*/ 3808 w 6663"/>
                <a:gd name="connsiteY6" fmla="*/ 3807 h 6662"/>
                <a:gd name="connsiteX7" fmla="*/ 4760 w 6663"/>
                <a:gd name="connsiteY7" fmla="*/ 4759 h 6662"/>
                <a:gd name="connsiteX8" fmla="*/ 5712 w 6663"/>
                <a:gd name="connsiteY8" fmla="*/ 3807 h 6662"/>
                <a:gd name="connsiteX9" fmla="*/ 6664 w 6663"/>
                <a:gd name="connsiteY9" fmla="*/ 4759 h 6662"/>
                <a:gd name="connsiteX10" fmla="*/ 4760 w 6663"/>
                <a:gd name="connsiteY10" fmla="*/ 6662 h 6662"/>
                <a:gd name="connsiteX11" fmla="*/ 3808 w 6663"/>
                <a:gd name="connsiteY11" fmla="*/ 6662 h 6662"/>
                <a:gd name="connsiteX12" fmla="*/ 0 w 6663"/>
                <a:gd name="connsiteY12" fmla="*/ 2855 h 6662"/>
                <a:gd name="connsiteX13" fmla="*/ 0 w 6663"/>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1904" y="0"/>
                  </a:moveTo>
                  <a:lnTo>
                    <a:pt x="2856" y="952"/>
                  </a:lnTo>
                  <a:lnTo>
                    <a:pt x="1904" y="1903"/>
                  </a:lnTo>
                  <a:lnTo>
                    <a:pt x="2856" y="2855"/>
                  </a:lnTo>
                  <a:lnTo>
                    <a:pt x="3808" y="1903"/>
                  </a:lnTo>
                  <a:lnTo>
                    <a:pt x="4760" y="2855"/>
                  </a:lnTo>
                  <a:lnTo>
                    <a:pt x="3808" y="3807"/>
                  </a:lnTo>
                  <a:lnTo>
                    <a:pt x="4760" y="4759"/>
                  </a:lnTo>
                  <a:lnTo>
                    <a:pt x="5712" y="3807"/>
                  </a:lnTo>
                  <a:lnTo>
                    <a:pt x="6664" y="4759"/>
                  </a:lnTo>
                  <a:lnTo>
                    <a:pt x="4760" y="6662"/>
                  </a:lnTo>
                  <a:lnTo>
                    <a:pt x="3808" y="6662"/>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14" name="Freeform 146">
              <a:extLst>
                <a:ext uri="{FF2B5EF4-FFF2-40B4-BE49-F238E27FC236}">
                  <a16:creationId xmlns:a16="http://schemas.microsoft.com/office/drawing/2014/main" id="{40D77BFF-C9C5-1DC4-ACF1-3B0E1C4EFA51}"/>
                </a:ext>
              </a:extLst>
            </p:cNvPr>
            <p:cNvSpPr/>
            <p:nvPr/>
          </p:nvSpPr>
          <p:spPr>
            <a:xfrm>
              <a:off x="4305322" y="5899822"/>
              <a:ext cx="8567" cy="7613"/>
            </a:xfrm>
            <a:custGeom>
              <a:avLst/>
              <a:gdLst>
                <a:gd name="connsiteX0" fmla="*/ 2856 w 8567"/>
                <a:gd name="connsiteY0" fmla="*/ 0 h 7613"/>
                <a:gd name="connsiteX1" fmla="*/ 1904 w 8567"/>
                <a:gd name="connsiteY1" fmla="*/ 0 h 7613"/>
                <a:gd name="connsiteX2" fmla="*/ 2856 w 8567"/>
                <a:gd name="connsiteY2" fmla="*/ 952 h 7613"/>
                <a:gd name="connsiteX3" fmla="*/ 2856 w 8567"/>
                <a:gd name="connsiteY3" fmla="*/ 1903 h 7613"/>
                <a:gd name="connsiteX4" fmla="*/ 2856 w 8567"/>
                <a:gd name="connsiteY4" fmla="*/ 1903 h 7613"/>
                <a:gd name="connsiteX5" fmla="*/ 3808 w 8567"/>
                <a:gd name="connsiteY5" fmla="*/ 2855 h 7613"/>
                <a:gd name="connsiteX6" fmla="*/ 3808 w 8567"/>
                <a:gd name="connsiteY6" fmla="*/ 2855 h 7613"/>
                <a:gd name="connsiteX7" fmla="*/ 4760 w 8567"/>
                <a:gd name="connsiteY7" fmla="*/ 2855 h 7613"/>
                <a:gd name="connsiteX8" fmla="*/ 5712 w 8567"/>
                <a:gd name="connsiteY8" fmla="*/ 2855 h 7613"/>
                <a:gd name="connsiteX9" fmla="*/ 4760 w 8567"/>
                <a:gd name="connsiteY9" fmla="*/ 3807 h 7613"/>
                <a:gd name="connsiteX10" fmla="*/ 4760 w 8567"/>
                <a:gd name="connsiteY10" fmla="*/ 3807 h 7613"/>
                <a:gd name="connsiteX11" fmla="*/ 5712 w 8567"/>
                <a:gd name="connsiteY11" fmla="*/ 4759 h 7613"/>
                <a:gd name="connsiteX12" fmla="*/ 5712 w 8567"/>
                <a:gd name="connsiteY12" fmla="*/ 5710 h 7613"/>
                <a:gd name="connsiteX13" fmla="*/ 6664 w 8567"/>
                <a:gd name="connsiteY13" fmla="*/ 4759 h 7613"/>
                <a:gd name="connsiteX14" fmla="*/ 7616 w 8567"/>
                <a:gd name="connsiteY14" fmla="*/ 4759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1903 h 7613"/>
                <a:gd name="connsiteX19" fmla="*/ 2856 w 8567"/>
                <a:gd name="connsiteY19" fmla="*/ 0 h 7613"/>
                <a:gd name="connsiteX20" fmla="*/ 2856 w 8567"/>
                <a:gd name="connsiteY20" fmla="*/ 0 h 7613"/>
                <a:gd name="connsiteX21" fmla="*/ 1904 w 8567"/>
                <a:gd name="connsiteY21" fmla="*/ 0 h 7613"/>
                <a:gd name="connsiteX22" fmla="*/ 2856 w 8567"/>
                <a:gd name="connsiteY22" fmla="*/ 0 h 7613"/>
                <a:gd name="connsiteX23" fmla="*/ 1904 w 8567"/>
                <a:gd name="connsiteY23" fmla="*/ 0 h 7613"/>
                <a:gd name="connsiteX24" fmla="*/ 952 w 8567"/>
                <a:gd name="connsiteY24" fmla="*/ 1903 h 7613"/>
                <a:gd name="connsiteX25" fmla="*/ 0 w 8567"/>
                <a:gd name="connsiteY25" fmla="*/ 1903 h 7613"/>
                <a:gd name="connsiteX26" fmla="*/ 952 w 8567"/>
                <a:gd name="connsiteY26" fmla="*/ 2855 h 7613"/>
                <a:gd name="connsiteX27" fmla="*/ 952 w 8567"/>
                <a:gd name="connsiteY27" fmla="*/ 2855 h 7613"/>
                <a:gd name="connsiteX28" fmla="*/ 4760 w 8567"/>
                <a:gd name="connsiteY28" fmla="*/ 7614 h 7613"/>
                <a:gd name="connsiteX29" fmla="*/ 4760 w 8567"/>
                <a:gd name="connsiteY29" fmla="*/ 7614 h 7613"/>
                <a:gd name="connsiteX30" fmla="*/ 5712 w 8567"/>
                <a:gd name="connsiteY30" fmla="*/ 7614 h 7613"/>
                <a:gd name="connsiteX31" fmla="*/ 5712 w 8567"/>
                <a:gd name="connsiteY31" fmla="*/ 7614 h 7613"/>
                <a:gd name="connsiteX32" fmla="*/ 8568 w 8567"/>
                <a:gd name="connsiteY32" fmla="*/ 5710 h 7613"/>
                <a:gd name="connsiteX33" fmla="*/ 8568 w 8567"/>
                <a:gd name="connsiteY33" fmla="*/ 4759 h 7613"/>
                <a:gd name="connsiteX34" fmla="*/ 6664 w 8567"/>
                <a:gd name="connsiteY34" fmla="*/ 3807 h 7613"/>
                <a:gd name="connsiteX35" fmla="*/ 6664 w 8567"/>
                <a:gd name="connsiteY35" fmla="*/ 3807 h 7613"/>
                <a:gd name="connsiteX36" fmla="*/ 5712 w 8567"/>
                <a:gd name="connsiteY36" fmla="*/ 4759 h 7613"/>
                <a:gd name="connsiteX37" fmla="*/ 5712 w 8567"/>
                <a:gd name="connsiteY37" fmla="*/ 3807 h 7613"/>
                <a:gd name="connsiteX38" fmla="*/ 5712 w 8567"/>
                <a:gd name="connsiteY38" fmla="*/ 2855 h 7613"/>
                <a:gd name="connsiteX39" fmla="*/ 6664 w 8567"/>
                <a:gd name="connsiteY39" fmla="*/ 2855 h 7613"/>
                <a:gd name="connsiteX40" fmla="*/ 4760 w 8567"/>
                <a:gd name="connsiteY40" fmla="*/ 1903 h 7613"/>
                <a:gd name="connsiteX41" fmla="*/ 4760 w 8567"/>
                <a:gd name="connsiteY41" fmla="*/ 1903 h 7613"/>
                <a:gd name="connsiteX42" fmla="*/ 3808 w 8567"/>
                <a:gd name="connsiteY42" fmla="*/ 1903 h 7613"/>
                <a:gd name="connsiteX43" fmla="*/ 3808 w 8567"/>
                <a:gd name="connsiteY43" fmla="*/ 1903 h 7613"/>
                <a:gd name="connsiteX44" fmla="*/ 3808 w 8567"/>
                <a:gd name="connsiteY44" fmla="*/ 952 h 7613"/>
                <a:gd name="connsiteX45" fmla="*/ 3808 w 8567"/>
                <a:gd name="connsiteY45" fmla="*/ 952 h 7613"/>
                <a:gd name="connsiteX46" fmla="*/ 2856 w 8567"/>
                <a:gd name="connsiteY46" fmla="*/ 0 h 7613"/>
                <a:gd name="connsiteX47" fmla="*/ 2856 w 8567"/>
                <a:gd name="connsiteY47" fmla="*/ 0 h 7613"/>
                <a:gd name="connsiteX48" fmla="*/ 1904 w 8567"/>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7613">
                  <a:moveTo>
                    <a:pt x="2856" y="0"/>
                  </a:moveTo>
                  <a:lnTo>
                    <a:pt x="1904" y="0"/>
                  </a:lnTo>
                  <a:lnTo>
                    <a:pt x="2856" y="952"/>
                  </a:lnTo>
                  <a:lnTo>
                    <a:pt x="2856" y="1903"/>
                  </a:lnTo>
                  <a:lnTo>
                    <a:pt x="2856" y="1903"/>
                  </a:lnTo>
                  <a:lnTo>
                    <a:pt x="3808" y="2855"/>
                  </a:lnTo>
                  <a:lnTo>
                    <a:pt x="3808" y="2855"/>
                  </a:lnTo>
                  <a:lnTo>
                    <a:pt x="4760" y="2855"/>
                  </a:lnTo>
                  <a:lnTo>
                    <a:pt x="5712" y="2855"/>
                  </a:lnTo>
                  <a:lnTo>
                    <a:pt x="4760" y="3807"/>
                  </a:lnTo>
                  <a:lnTo>
                    <a:pt x="4760" y="3807"/>
                  </a:lnTo>
                  <a:lnTo>
                    <a:pt x="5712" y="4759"/>
                  </a:lnTo>
                  <a:lnTo>
                    <a:pt x="5712" y="5710"/>
                  </a:lnTo>
                  <a:lnTo>
                    <a:pt x="6664" y="4759"/>
                  </a:lnTo>
                  <a:lnTo>
                    <a:pt x="7616" y="4759"/>
                  </a:lnTo>
                  <a:lnTo>
                    <a:pt x="5712" y="6662"/>
                  </a:lnTo>
                  <a:lnTo>
                    <a:pt x="4760" y="6662"/>
                  </a:lnTo>
                  <a:lnTo>
                    <a:pt x="952" y="2855"/>
                  </a:lnTo>
                  <a:lnTo>
                    <a:pt x="952" y="1903"/>
                  </a:lnTo>
                  <a:lnTo>
                    <a:pt x="2856" y="0"/>
                  </a:lnTo>
                  <a:lnTo>
                    <a:pt x="2856" y="0"/>
                  </a:lnTo>
                  <a:lnTo>
                    <a:pt x="1904" y="0"/>
                  </a:lnTo>
                  <a:lnTo>
                    <a:pt x="2856" y="0"/>
                  </a:lnTo>
                  <a:lnTo>
                    <a:pt x="1904" y="0"/>
                  </a:lnTo>
                  <a:lnTo>
                    <a:pt x="952" y="1903"/>
                  </a:lnTo>
                  <a:lnTo>
                    <a:pt x="0" y="1903"/>
                  </a:lnTo>
                  <a:lnTo>
                    <a:pt x="952" y="2855"/>
                  </a:lnTo>
                  <a:lnTo>
                    <a:pt x="952" y="2855"/>
                  </a:lnTo>
                  <a:lnTo>
                    <a:pt x="4760" y="7614"/>
                  </a:lnTo>
                  <a:lnTo>
                    <a:pt x="4760" y="7614"/>
                  </a:lnTo>
                  <a:lnTo>
                    <a:pt x="5712" y="7614"/>
                  </a:lnTo>
                  <a:lnTo>
                    <a:pt x="5712" y="7614"/>
                  </a:lnTo>
                  <a:lnTo>
                    <a:pt x="8568" y="5710"/>
                  </a:lnTo>
                  <a:lnTo>
                    <a:pt x="8568" y="4759"/>
                  </a:lnTo>
                  <a:lnTo>
                    <a:pt x="6664" y="3807"/>
                  </a:lnTo>
                  <a:lnTo>
                    <a:pt x="6664" y="3807"/>
                  </a:lnTo>
                  <a:lnTo>
                    <a:pt x="5712" y="4759"/>
                  </a:lnTo>
                  <a:lnTo>
                    <a:pt x="5712" y="3807"/>
                  </a:lnTo>
                  <a:lnTo>
                    <a:pt x="5712" y="2855"/>
                  </a:lnTo>
                  <a:lnTo>
                    <a:pt x="6664" y="2855"/>
                  </a:lnTo>
                  <a:lnTo>
                    <a:pt x="4760" y="1903"/>
                  </a:lnTo>
                  <a:lnTo>
                    <a:pt x="4760" y="1903"/>
                  </a:lnTo>
                  <a:lnTo>
                    <a:pt x="3808" y="1903"/>
                  </a:lnTo>
                  <a:lnTo>
                    <a:pt x="3808" y="1903"/>
                  </a:lnTo>
                  <a:lnTo>
                    <a:pt x="3808" y="952"/>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15" name="Freeform 147">
              <a:extLst>
                <a:ext uri="{FF2B5EF4-FFF2-40B4-BE49-F238E27FC236}">
                  <a16:creationId xmlns:a16="http://schemas.microsoft.com/office/drawing/2014/main" id="{D8E2E94B-02F2-C826-3ED5-B5F9A5101F03}"/>
                </a:ext>
              </a:extLst>
            </p:cNvPr>
            <p:cNvSpPr/>
            <p:nvPr/>
          </p:nvSpPr>
          <p:spPr>
            <a:xfrm>
              <a:off x="4303418" y="5902677"/>
              <a:ext cx="6663" cy="7613"/>
            </a:xfrm>
            <a:custGeom>
              <a:avLst/>
              <a:gdLst>
                <a:gd name="connsiteX0" fmla="*/ 6664 w 6663"/>
                <a:gd name="connsiteY0" fmla="*/ 3807 h 7613"/>
                <a:gd name="connsiteX1" fmla="*/ 3808 w 6663"/>
                <a:gd name="connsiteY1" fmla="*/ 7614 h 7613"/>
                <a:gd name="connsiteX2" fmla="*/ 0 w 6663"/>
                <a:gd name="connsiteY2" fmla="*/ 3807 h 7613"/>
                <a:gd name="connsiteX3" fmla="*/ 2856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6664" y="3807"/>
                  </a:moveTo>
                  <a:lnTo>
                    <a:pt x="3808" y="7614"/>
                  </a:lnTo>
                  <a:lnTo>
                    <a:pt x="0" y="3807"/>
                  </a:lnTo>
                  <a:lnTo>
                    <a:pt x="285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16" name="Freeform 148">
              <a:extLst>
                <a:ext uri="{FF2B5EF4-FFF2-40B4-BE49-F238E27FC236}">
                  <a16:creationId xmlns:a16="http://schemas.microsoft.com/office/drawing/2014/main" id="{699662A5-DE1A-E97A-5CF0-B8FAD0FD433E}"/>
                </a:ext>
              </a:extLst>
            </p:cNvPr>
            <p:cNvSpPr/>
            <p:nvPr/>
          </p:nvSpPr>
          <p:spPr>
            <a:xfrm>
              <a:off x="4302466" y="5902677"/>
              <a:ext cx="7615" cy="7613"/>
            </a:xfrm>
            <a:custGeom>
              <a:avLst/>
              <a:gdLst>
                <a:gd name="connsiteX0" fmla="*/ 7616 w 7615"/>
                <a:gd name="connsiteY0" fmla="*/ 3807 h 7613"/>
                <a:gd name="connsiteX1" fmla="*/ 4760 w 7615"/>
                <a:gd name="connsiteY1" fmla="*/ 6662 h 7613"/>
                <a:gd name="connsiteX2" fmla="*/ 952 w 7615"/>
                <a:gd name="connsiteY2" fmla="*/ 3807 h 7613"/>
                <a:gd name="connsiteX3" fmla="*/ 3808 w 7615"/>
                <a:gd name="connsiteY3" fmla="*/ 952 h 7613"/>
                <a:gd name="connsiteX4" fmla="*/ 7616 w 7615"/>
                <a:gd name="connsiteY4" fmla="*/ 3807 h 7613"/>
                <a:gd name="connsiteX5" fmla="*/ 7616 w 7615"/>
                <a:gd name="connsiteY5" fmla="*/ 3807 h 7613"/>
                <a:gd name="connsiteX6" fmla="*/ 3808 w 7615"/>
                <a:gd name="connsiteY6" fmla="*/ 0 h 7613"/>
                <a:gd name="connsiteX7" fmla="*/ 3808 w 7615"/>
                <a:gd name="connsiteY7" fmla="*/ 0 h 7613"/>
                <a:gd name="connsiteX8" fmla="*/ 0 w 7615"/>
                <a:gd name="connsiteY8" fmla="*/ 3807 h 7613"/>
                <a:gd name="connsiteX9" fmla="*/ 0 w 7615"/>
                <a:gd name="connsiteY9" fmla="*/ 3807 h 7613"/>
                <a:gd name="connsiteX10" fmla="*/ 4760 w 7615"/>
                <a:gd name="connsiteY10" fmla="*/ 7614 h 7613"/>
                <a:gd name="connsiteX11" fmla="*/ 4760 w 7615"/>
                <a:gd name="connsiteY11" fmla="*/ 7614 h 7613"/>
                <a:gd name="connsiteX12" fmla="*/ 7616 w 7615"/>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7613">
                  <a:moveTo>
                    <a:pt x="7616" y="3807"/>
                  </a:moveTo>
                  <a:lnTo>
                    <a:pt x="4760" y="6662"/>
                  </a:lnTo>
                  <a:lnTo>
                    <a:pt x="952" y="3807"/>
                  </a:lnTo>
                  <a:lnTo>
                    <a:pt x="3808" y="952"/>
                  </a:lnTo>
                  <a:lnTo>
                    <a:pt x="7616" y="3807"/>
                  </a:lnTo>
                  <a:lnTo>
                    <a:pt x="7616" y="3807"/>
                  </a:lnTo>
                  <a:lnTo>
                    <a:pt x="3808" y="0"/>
                  </a:lnTo>
                  <a:lnTo>
                    <a:pt x="3808" y="0"/>
                  </a:lnTo>
                  <a:lnTo>
                    <a:pt x="0" y="3807"/>
                  </a:lnTo>
                  <a:lnTo>
                    <a:pt x="0" y="3807"/>
                  </a:lnTo>
                  <a:lnTo>
                    <a:pt x="4760" y="7614"/>
                  </a:lnTo>
                  <a:lnTo>
                    <a:pt x="4760" y="7614"/>
                  </a:lnTo>
                  <a:lnTo>
                    <a:pt x="7616"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17" name="Freeform 149">
              <a:extLst>
                <a:ext uri="{FF2B5EF4-FFF2-40B4-BE49-F238E27FC236}">
                  <a16:creationId xmlns:a16="http://schemas.microsoft.com/office/drawing/2014/main" id="{A5AC7172-2370-D486-21C1-349274D41A65}"/>
                </a:ext>
              </a:extLst>
            </p:cNvPr>
            <p:cNvSpPr/>
            <p:nvPr/>
          </p:nvSpPr>
          <p:spPr>
            <a:xfrm>
              <a:off x="4315793" y="5916001"/>
              <a:ext cx="1904" cy="951"/>
            </a:xfrm>
            <a:custGeom>
              <a:avLst/>
              <a:gdLst>
                <a:gd name="connsiteX0" fmla="*/ 952 w 1904"/>
                <a:gd name="connsiteY0" fmla="*/ 0 h 951"/>
                <a:gd name="connsiteX1" fmla="*/ 1904 w 1904"/>
                <a:gd name="connsiteY1" fmla="*/ 952 h 951"/>
                <a:gd name="connsiteX2" fmla="*/ 952 w 1904"/>
                <a:gd name="connsiteY2" fmla="*/ 952 h 951"/>
                <a:gd name="connsiteX3" fmla="*/ 0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1904" y="952"/>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18" name="Freeform 150">
              <a:extLst>
                <a:ext uri="{FF2B5EF4-FFF2-40B4-BE49-F238E27FC236}">
                  <a16:creationId xmlns:a16="http://schemas.microsoft.com/office/drawing/2014/main" id="{7B8E57CD-EBA0-EC00-A707-9364689411F2}"/>
                </a:ext>
              </a:extLst>
            </p:cNvPr>
            <p:cNvSpPr/>
            <p:nvPr/>
          </p:nvSpPr>
          <p:spPr>
            <a:xfrm rot="-2792141">
              <a:off x="4306295" y="5906209"/>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19" name="Freeform 151">
              <a:extLst>
                <a:ext uri="{FF2B5EF4-FFF2-40B4-BE49-F238E27FC236}">
                  <a16:creationId xmlns:a16="http://schemas.microsoft.com/office/drawing/2014/main" id="{1D9988E0-2FEA-5277-F24F-186648C44505}"/>
                </a:ext>
              </a:extLst>
            </p:cNvPr>
            <p:cNvSpPr/>
            <p:nvPr/>
          </p:nvSpPr>
          <p:spPr>
            <a:xfrm>
              <a:off x="4211077" y="5908387"/>
              <a:ext cx="20943" cy="20938"/>
            </a:xfrm>
            <a:custGeom>
              <a:avLst/>
              <a:gdLst>
                <a:gd name="connsiteX0" fmla="*/ 20943 w 20943"/>
                <a:gd name="connsiteY0" fmla="*/ 5711 h 20938"/>
                <a:gd name="connsiteX1" fmla="*/ 4760 w 20943"/>
                <a:gd name="connsiteY1" fmla="*/ 20938 h 20938"/>
                <a:gd name="connsiteX2" fmla="*/ 0 w 20943"/>
                <a:gd name="connsiteY2" fmla="*/ 14276 h 20938"/>
                <a:gd name="connsiteX3" fmla="*/ 14279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20943" y="5711"/>
                  </a:moveTo>
                  <a:lnTo>
                    <a:pt x="4760" y="20938"/>
                  </a:lnTo>
                  <a:lnTo>
                    <a:pt x="0" y="14276"/>
                  </a:lnTo>
                  <a:lnTo>
                    <a:pt x="14279"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20" name="Freeform 152">
              <a:extLst>
                <a:ext uri="{FF2B5EF4-FFF2-40B4-BE49-F238E27FC236}">
                  <a16:creationId xmlns:a16="http://schemas.microsoft.com/office/drawing/2014/main" id="{D302B122-1134-E711-854A-FE6C56A6CA57}"/>
                </a:ext>
              </a:extLst>
            </p:cNvPr>
            <p:cNvSpPr/>
            <p:nvPr/>
          </p:nvSpPr>
          <p:spPr>
            <a:xfrm>
              <a:off x="4210125" y="5908387"/>
              <a:ext cx="22847" cy="21890"/>
            </a:xfrm>
            <a:custGeom>
              <a:avLst/>
              <a:gdLst>
                <a:gd name="connsiteX0" fmla="*/ 21895 w 22847"/>
                <a:gd name="connsiteY0" fmla="*/ 5711 h 21890"/>
                <a:gd name="connsiteX1" fmla="*/ 21895 w 22847"/>
                <a:gd name="connsiteY1" fmla="*/ 5711 h 21890"/>
                <a:gd name="connsiteX2" fmla="*/ 5712 w 22847"/>
                <a:gd name="connsiteY2" fmla="*/ 20938 h 21890"/>
                <a:gd name="connsiteX3" fmla="*/ 952 w 22847"/>
                <a:gd name="connsiteY3" fmla="*/ 14276 h 21890"/>
                <a:gd name="connsiteX4" fmla="*/ 15231 w 22847"/>
                <a:gd name="connsiteY4" fmla="*/ 952 h 21890"/>
                <a:gd name="connsiteX5" fmla="*/ 21895 w 22847"/>
                <a:gd name="connsiteY5" fmla="*/ 6662 h 21890"/>
                <a:gd name="connsiteX6" fmla="*/ 21895 w 22847"/>
                <a:gd name="connsiteY6" fmla="*/ 5711 h 21890"/>
                <a:gd name="connsiteX7" fmla="*/ 21895 w 22847"/>
                <a:gd name="connsiteY7" fmla="*/ 5711 h 21890"/>
                <a:gd name="connsiteX8" fmla="*/ 21895 w 22847"/>
                <a:gd name="connsiteY8" fmla="*/ 5711 h 21890"/>
                <a:gd name="connsiteX9" fmla="*/ 21895 w 22847"/>
                <a:gd name="connsiteY9" fmla="*/ 5711 h 21890"/>
                <a:gd name="connsiteX10" fmla="*/ 15231 w 22847"/>
                <a:gd name="connsiteY10" fmla="*/ 0 h 21890"/>
                <a:gd name="connsiteX11" fmla="*/ 15231 w 22847"/>
                <a:gd name="connsiteY11" fmla="*/ 0 h 21890"/>
                <a:gd name="connsiteX12" fmla="*/ 0 w 22847"/>
                <a:gd name="connsiteY12" fmla="*/ 14276 h 21890"/>
                <a:gd name="connsiteX13" fmla="*/ 0 w 22847"/>
                <a:gd name="connsiteY13" fmla="*/ 14276 h 21890"/>
                <a:gd name="connsiteX14" fmla="*/ 5712 w 22847"/>
                <a:gd name="connsiteY14" fmla="*/ 21890 h 21890"/>
                <a:gd name="connsiteX15" fmla="*/ 5712 w 22847"/>
                <a:gd name="connsiteY15" fmla="*/ 21890 h 21890"/>
                <a:gd name="connsiteX16" fmla="*/ 21895 w 22847"/>
                <a:gd name="connsiteY16" fmla="*/ 6662 h 21890"/>
                <a:gd name="connsiteX17" fmla="*/ 22847 w 22847"/>
                <a:gd name="connsiteY17" fmla="*/ 5711 h 21890"/>
                <a:gd name="connsiteX18" fmla="*/ 21895 w 22847"/>
                <a:gd name="connsiteY18" fmla="*/ 5711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21890">
                  <a:moveTo>
                    <a:pt x="21895" y="5711"/>
                  </a:moveTo>
                  <a:lnTo>
                    <a:pt x="21895" y="5711"/>
                  </a:lnTo>
                  <a:lnTo>
                    <a:pt x="5712" y="20938"/>
                  </a:lnTo>
                  <a:lnTo>
                    <a:pt x="952" y="14276"/>
                  </a:lnTo>
                  <a:lnTo>
                    <a:pt x="15231" y="952"/>
                  </a:lnTo>
                  <a:lnTo>
                    <a:pt x="21895" y="6662"/>
                  </a:lnTo>
                  <a:lnTo>
                    <a:pt x="21895" y="5711"/>
                  </a:lnTo>
                  <a:lnTo>
                    <a:pt x="21895" y="5711"/>
                  </a:lnTo>
                  <a:lnTo>
                    <a:pt x="21895" y="5711"/>
                  </a:lnTo>
                  <a:lnTo>
                    <a:pt x="21895" y="5711"/>
                  </a:lnTo>
                  <a:lnTo>
                    <a:pt x="15231" y="0"/>
                  </a:lnTo>
                  <a:lnTo>
                    <a:pt x="15231" y="0"/>
                  </a:lnTo>
                  <a:lnTo>
                    <a:pt x="0" y="14276"/>
                  </a:lnTo>
                  <a:lnTo>
                    <a:pt x="0" y="14276"/>
                  </a:lnTo>
                  <a:lnTo>
                    <a:pt x="5712" y="21890"/>
                  </a:lnTo>
                  <a:lnTo>
                    <a:pt x="5712" y="21890"/>
                  </a:lnTo>
                  <a:lnTo>
                    <a:pt x="21895" y="6662"/>
                  </a:lnTo>
                  <a:lnTo>
                    <a:pt x="22847" y="5711"/>
                  </a:lnTo>
                  <a:lnTo>
                    <a:pt x="21895" y="571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21" name="Freeform 153">
              <a:extLst>
                <a:ext uri="{FF2B5EF4-FFF2-40B4-BE49-F238E27FC236}">
                  <a16:creationId xmlns:a16="http://schemas.microsoft.com/office/drawing/2014/main" id="{B7C995C3-691A-A5C8-4FCF-ED4A44709FC1}"/>
                </a:ext>
              </a:extLst>
            </p:cNvPr>
            <p:cNvSpPr/>
            <p:nvPr/>
          </p:nvSpPr>
          <p:spPr>
            <a:xfrm>
              <a:off x="4218693" y="5916001"/>
              <a:ext cx="9519" cy="9517"/>
            </a:xfrm>
            <a:custGeom>
              <a:avLst/>
              <a:gdLst>
                <a:gd name="connsiteX0" fmla="*/ 0 w 9519"/>
                <a:gd name="connsiteY0" fmla="*/ 0 h 9517"/>
                <a:gd name="connsiteX1" fmla="*/ 952 w 9519"/>
                <a:gd name="connsiteY1" fmla="*/ 9517 h 9517"/>
                <a:gd name="connsiteX2" fmla="*/ 9520 w 9519"/>
                <a:gd name="connsiteY2" fmla="*/ 1904 h 9517"/>
              </a:gdLst>
              <a:ahLst/>
              <a:cxnLst>
                <a:cxn ang="0">
                  <a:pos x="connsiteX0" y="connsiteY0"/>
                </a:cxn>
                <a:cxn ang="0">
                  <a:pos x="connsiteX1" y="connsiteY1"/>
                </a:cxn>
                <a:cxn ang="0">
                  <a:pos x="connsiteX2" y="connsiteY2"/>
                </a:cxn>
              </a:cxnLst>
              <a:rect l="l" t="t" r="r" b="b"/>
              <a:pathLst>
                <a:path w="9519" h="9517">
                  <a:moveTo>
                    <a:pt x="0" y="0"/>
                  </a:moveTo>
                  <a:lnTo>
                    <a:pt x="952" y="9517"/>
                  </a:lnTo>
                  <a:lnTo>
                    <a:pt x="952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22" name="Freeform 154">
              <a:extLst>
                <a:ext uri="{FF2B5EF4-FFF2-40B4-BE49-F238E27FC236}">
                  <a16:creationId xmlns:a16="http://schemas.microsoft.com/office/drawing/2014/main" id="{748389A3-B247-D828-CB4B-423801F18666}"/>
                </a:ext>
              </a:extLst>
            </p:cNvPr>
            <p:cNvSpPr/>
            <p:nvPr/>
          </p:nvSpPr>
          <p:spPr>
            <a:xfrm>
              <a:off x="4218693" y="5916001"/>
              <a:ext cx="9519" cy="10469"/>
            </a:xfrm>
            <a:custGeom>
              <a:avLst/>
              <a:gdLst>
                <a:gd name="connsiteX0" fmla="*/ 0 w 9519"/>
                <a:gd name="connsiteY0" fmla="*/ 0 h 10469"/>
                <a:gd name="connsiteX1" fmla="*/ 952 w 9519"/>
                <a:gd name="connsiteY1" fmla="*/ 9517 h 10469"/>
                <a:gd name="connsiteX2" fmla="*/ 952 w 9519"/>
                <a:gd name="connsiteY2" fmla="*/ 10469 h 10469"/>
                <a:gd name="connsiteX3" fmla="*/ 9520 w 9519"/>
                <a:gd name="connsiteY3" fmla="*/ 2855 h 10469"/>
                <a:gd name="connsiteX4" fmla="*/ 9520 w 9519"/>
                <a:gd name="connsiteY4" fmla="*/ 1904 h 10469"/>
                <a:gd name="connsiteX5" fmla="*/ 0 w 9519"/>
                <a:gd name="connsiteY5" fmla="*/ 0 h 10469"/>
                <a:gd name="connsiteX6" fmla="*/ 0 w 9519"/>
                <a:gd name="connsiteY6" fmla="*/ 952 h 10469"/>
                <a:gd name="connsiteX7" fmla="*/ 8568 w 9519"/>
                <a:gd name="connsiteY7" fmla="*/ 2855 h 10469"/>
                <a:gd name="connsiteX8" fmla="*/ 1904 w 9519"/>
                <a:gd name="connsiteY8" fmla="*/ 9517 h 10469"/>
                <a:gd name="connsiteX9" fmla="*/ 0 w 9519"/>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19" h="10469">
                  <a:moveTo>
                    <a:pt x="0" y="0"/>
                  </a:moveTo>
                  <a:lnTo>
                    <a:pt x="952" y="9517"/>
                  </a:lnTo>
                  <a:lnTo>
                    <a:pt x="952" y="10469"/>
                  </a:lnTo>
                  <a:lnTo>
                    <a:pt x="9520" y="2855"/>
                  </a:lnTo>
                  <a:lnTo>
                    <a:pt x="9520" y="1904"/>
                  </a:lnTo>
                  <a:lnTo>
                    <a:pt x="0" y="0"/>
                  </a:lnTo>
                  <a:lnTo>
                    <a:pt x="0" y="952"/>
                  </a:lnTo>
                  <a:lnTo>
                    <a:pt x="8568" y="2855"/>
                  </a:lnTo>
                  <a:lnTo>
                    <a:pt x="1904" y="9517"/>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23" name="Freeform 155">
              <a:extLst>
                <a:ext uri="{FF2B5EF4-FFF2-40B4-BE49-F238E27FC236}">
                  <a16:creationId xmlns:a16="http://schemas.microsoft.com/office/drawing/2014/main" id="{FB375892-21EE-322B-4E58-63092C79503D}"/>
                </a:ext>
              </a:extLst>
            </p:cNvPr>
            <p:cNvSpPr/>
            <p:nvPr/>
          </p:nvSpPr>
          <p:spPr>
            <a:xfrm>
              <a:off x="4219645" y="5917905"/>
              <a:ext cx="6663" cy="6662"/>
            </a:xfrm>
            <a:custGeom>
              <a:avLst/>
              <a:gdLst>
                <a:gd name="connsiteX0" fmla="*/ 0 w 6663"/>
                <a:gd name="connsiteY0" fmla="*/ 0 h 6662"/>
                <a:gd name="connsiteX1" fmla="*/ 1904 w 6663"/>
                <a:gd name="connsiteY1" fmla="*/ 6662 h 6662"/>
                <a:gd name="connsiteX2" fmla="*/ 6664 w 6663"/>
                <a:gd name="connsiteY2" fmla="*/ 1903 h 6662"/>
              </a:gdLst>
              <a:ahLst/>
              <a:cxnLst>
                <a:cxn ang="0">
                  <a:pos x="connsiteX0" y="connsiteY0"/>
                </a:cxn>
                <a:cxn ang="0">
                  <a:pos x="connsiteX1" y="connsiteY1"/>
                </a:cxn>
                <a:cxn ang="0">
                  <a:pos x="connsiteX2" y="connsiteY2"/>
                </a:cxn>
              </a:cxnLst>
              <a:rect l="l" t="t" r="r" b="b"/>
              <a:pathLst>
                <a:path w="6663" h="6662">
                  <a:moveTo>
                    <a:pt x="0" y="0"/>
                  </a:moveTo>
                  <a:lnTo>
                    <a:pt x="1904" y="6662"/>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24" name="Freeform 156">
              <a:extLst>
                <a:ext uri="{FF2B5EF4-FFF2-40B4-BE49-F238E27FC236}">
                  <a16:creationId xmlns:a16="http://schemas.microsoft.com/office/drawing/2014/main" id="{E25CA764-7B02-78B5-8FFD-8D1ED200CBE8}"/>
                </a:ext>
              </a:extLst>
            </p:cNvPr>
            <p:cNvSpPr/>
            <p:nvPr/>
          </p:nvSpPr>
          <p:spPr>
            <a:xfrm>
              <a:off x="4219645" y="5916953"/>
              <a:ext cx="7615" cy="7613"/>
            </a:xfrm>
            <a:custGeom>
              <a:avLst/>
              <a:gdLst>
                <a:gd name="connsiteX0" fmla="*/ 0 w 7615"/>
                <a:gd name="connsiteY0" fmla="*/ 952 h 7613"/>
                <a:gd name="connsiteX1" fmla="*/ 0 w 7615"/>
                <a:gd name="connsiteY1" fmla="*/ 952 h 7613"/>
                <a:gd name="connsiteX2" fmla="*/ 1904 w 7615"/>
                <a:gd name="connsiteY2" fmla="*/ 7614 h 7613"/>
                <a:gd name="connsiteX3" fmla="*/ 1904 w 7615"/>
                <a:gd name="connsiteY3" fmla="*/ 7614 h 7613"/>
                <a:gd name="connsiteX4" fmla="*/ 6664 w 7615"/>
                <a:gd name="connsiteY4" fmla="*/ 2855 h 7613"/>
                <a:gd name="connsiteX5" fmla="*/ 7616 w 7615"/>
                <a:gd name="connsiteY5" fmla="*/ 2855 h 7613"/>
                <a:gd name="connsiteX6" fmla="*/ 0 w 7615"/>
                <a:gd name="connsiteY6" fmla="*/ 0 h 7613"/>
                <a:gd name="connsiteX7" fmla="*/ 0 w 7615"/>
                <a:gd name="connsiteY7" fmla="*/ 0 h 7613"/>
                <a:gd name="connsiteX8" fmla="*/ 0 w 7615"/>
                <a:gd name="connsiteY8" fmla="*/ 952 h 7613"/>
                <a:gd name="connsiteX9" fmla="*/ 0 w 7615"/>
                <a:gd name="connsiteY9" fmla="*/ 952 h 7613"/>
                <a:gd name="connsiteX10" fmla="*/ 0 w 7615"/>
                <a:gd name="connsiteY10" fmla="*/ 952 h 7613"/>
                <a:gd name="connsiteX11" fmla="*/ 5712 w 7615"/>
                <a:gd name="connsiteY11" fmla="*/ 2855 h 7613"/>
                <a:gd name="connsiteX12" fmla="*/ 1904 w 7615"/>
                <a:gd name="connsiteY12" fmla="*/ 6662 h 7613"/>
                <a:gd name="connsiteX13" fmla="*/ 952 w 7615"/>
                <a:gd name="connsiteY13" fmla="*/ 952 h 7613"/>
                <a:gd name="connsiteX14" fmla="*/ 0 w 7615"/>
                <a:gd name="connsiteY14" fmla="*/ 952 h 7613"/>
                <a:gd name="connsiteX15" fmla="*/ 0 w 7615"/>
                <a:gd name="connsiteY15"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0" y="952"/>
                  </a:moveTo>
                  <a:lnTo>
                    <a:pt x="0" y="952"/>
                  </a:lnTo>
                  <a:lnTo>
                    <a:pt x="1904" y="7614"/>
                  </a:lnTo>
                  <a:lnTo>
                    <a:pt x="1904" y="7614"/>
                  </a:lnTo>
                  <a:lnTo>
                    <a:pt x="6664" y="2855"/>
                  </a:lnTo>
                  <a:lnTo>
                    <a:pt x="7616" y="2855"/>
                  </a:lnTo>
                  <a:lnTo>
                    <a:pt x="0" y="0"/>
                  </a:lnTo>
                  <a:lnTo>
                    <a:pt x="0" y="0"/>
                  </a:lnTo>
                  <a:lnTo>
                    <a:pt x="0" y="952"/>
                  </a:lnTo>
                  <a:lnTo>
                    <a:pt x="0" y="952"/>
                  </a:lnTo>
                  <a:lnTo>
                    <a:pt x="0" y="952"/>
                  </a:lnTo>
                  <a:lnTo>
                    <a:pt x="5712" y="2855"/>
                  </a:lnTo>
                  <a:lnTo>
                    <a:pt x="1904" y="6662"/>
                  </a:lnTo>
                  <a:lnTo>
                    <a:pt x="952" y="952"/>
                  </a:lnTo>
                  <a:lnTo>
                    <a:pt x="0"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25" name="Freeform 157">
              <a:extLst>
                <a:ext uri="{FF2B5EF4-FFF2-40B4-BE49-F238E27FC236}">
                  <a16:creationId xmlns:a16="http://schemas.microsoft.com/office/drawing/2014/main" id="{E8FA2CE4-F668-4930-CF8D-784617FBAAF3}"/>
                </a:ext>
              </a:extLst>
            </p:cNvPr>
            <p:cNvSpPr/>
            <p:nvPr/>
          </p:nvSpPr>
          <p:spPr>
            <a:xfrm>
              <a:off x="4207269" y="5905532"/>
              <a:ext cx="17135" cy="16179"/>
            </a:xfrm>
            <a:custGeom>
              <a:avLst/>
              <a:gdLst>
                <a:gd name="connsiteX0" fmla="*/ 16184 w 17135"/>
                <a:gd name="connsiteY0" fmla="*/ 0 h 16179"/>
                <a:gd name="connsiteX1" fmla="*/ 0 w 17135"/>
                <a:gd name="connsiteY1" fmla="*/ 15228 h 16179"/>
                <a:gd name="connsiteX2" fmla="*/ 0 w 17135"/>
                <a:gd name="connsiteY2" fmla="*/ 16180 h 16179"/>
                <a:gd name="connsiteX3" fmla="*/ 1904 w 17135"/>
                <a:gd name="connsiteY3" fmla="*/ 16180 h 16179"/>
                <a:gd name="connsiteX4" fmla="*/ 17136 w 17135"/>
                <a:gd name="connsiteY4" fmla="*/ 952 h 16179"/>
                <a:gd name="connsiteX5" fmla="*/ 17136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6184" y="0"/>
                  </a:moveTo>
                  <a:lnTo>
                    <a:pt x="0" y="15228"/>
                  </a:lnTo>
                  <a:lnTo>
                    <a:pt x="0" y="16180"/>
                  </a:lnTo>
                  <a:lnTo>
                    <a:pt x="1904" y="16180"/>
                  </a:lnTo>
                  <a:lnTo>
                    <a:pt x="17136" y="952"/>
                  </a:lnTo>
                  <a:lnTo>
                    <a:pt x="1713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26" name="Freeform 158">
              <a:extLst>
                <a:ext uri="{FF2B5EF4-FFF2-40B4-BE49-F238E27FC236}">
                  <a16:creationId xmlns:a16="http://schemas.microsoft.com/office/drawing/2014/main" id="{35BFAA75-DCA9-3904-02A5-69F62DE26163}"/>
                </a:ext>
              </a:extLst>
            </p:cNvPr>
            <p:cNvSpPr/>
            <p:nvPr/>
          </p:nvSpPr>
          <p:spPr>
            <a:xfrm>
              <a:off x="4207269" y="5905532"/>
              <a:ext cx="18087" cy="17131"/>
            </a:xfrm>
            <a:custGeom>
              <a:avLst/>
              <a:gdLst>
                <a:gd name="connsiteX0" fmla="*/ 16184 w 18087"/>
                <a:gd name="connsiteY0" fmla="*/ 0 h 17131"/>
                <a:gd name="connsiteX1" fmla="*/ 16184 w 18087"/>
                <a:gd name="connsiteY1" fmla="*/ 0 h 17131"/>
                <a:gd name="connsiteX2" fmla="*/ 0 w 18087"/>
                <a:gd name="connsiteY2" fmla="*/ 15228 h 17131"/>
                <a:gd name="connsiteX3" fmla="*/ 0 w 18087"/>
                <a:gd name="connsiteY3" fmla="*/ 15228 h 17131"/>
                <a:gd name="connsiteX4" fmla="*/ 0 w 18087"/>
                <a:gd name="connsiteY4" fmla="*/ 16180 h 17131"/>
                <a:gd name="connsiteX5" fmla="*/ 0 w 18087"/>
                <a:gd name="connsiteY5" fmla="*/ 16180 h 17131"/>
                <a:gd name="connsiteX6" fmla="*/ 1904 w 18087"/>
                <a:gd name="connsiteY6" fmla="*/ 17132 h 17131"/>
                <a:gd name="connsiteX7" fmla="*/ 1904 w 18087"/>
                <a:gd name="connsiteY7" fmla="*/ 17132 h 17131"/>
                <a:gd name="connsiteX8" fmla="*/ 18087 w 18087"/>
                <a:gd name="connsiteY8" fmla="*/ 1904 h 17131"/>
                <a:gd name="connsiteX9" fmla="*/ 18087 w 18087"/>
                <a:gd name="connsiteY9" fmla="*/ 1904 h 17131"/>
                <a:gd name="connsiteX10" fmla="*/ 18087 w 18087"/>
                <a:gd name="connsiteY10" fmla="*/ 0 h 17131"/>
                <a:gd name="connsiteX11" fmla="*/ 18087 w 18087"/>
                <a:gd name="connsiteY11" fmla="*/ 0 h 17131"/>
                <a:gd name="connsiteX12" fmla="*/ 16184 w 18087"/>
                <a:gd name="connsiteY12" fmla="*/ 0 h 17131"/>
                <a:gd name="connsiteX13" fmla="*/ 16184 w 18087"/>
                <a:gd name="connsiteY13" fmla="*/ 0 h 17131"/>
                <a:gd name="connsiteX14" fmla="*/ 16184 w 18087"/>
                <a:gd name="connsiteY14" fmla="*/ 0 h 17131"/>
                <a:gd name="connsiteX15" fmla="*/ 16184 w 18087"/>
                <a:gd name="connsiteY15" fmla="*/ 0 h 17131"/>
                <a:gd name="connsiteX16" fmla="*/ 16184 w 18087"/>
                <a:gd name="connsiteY16" fmla="*/ 0 h 17131"/>
                <a:gd name="connsiteX17" fmla="*/ 17136 w 18087"/>
                <a:gd name="connsiteY17" fmla="*/ 0 h 17131"/>
                <a:gd name="connsiteX18" fmla="*/ 17136 w 18087"/>
                <a:gd name="connsiteY18" fmla="*/ 952 h 17131"/>
                <a:gd name="connsiteX19" fmla="*/ 1904 w 18087"/>
                <a:gd name="connsiteY19" fmla="*/ 16180 h 17131"/>
                <a:gd name="connsiteX20" fmla="*/ 952 w 18087"/>
                <a:gd name="connsiteY20" fmla="*/ 16180 h 17131"/>
                <a:gd name="connsiteX21" fmla="*/ 952 w 18087"/>
                <a:gd name="connsiteY21" fmla="*/ 15228 h 17131"/>
                <a:gd name="connsiteX22" fmla="*/ 16184 w 18087"/>
                <a:gd name="connsiteY22" fmla="*/ 0 h 17131"/>
                <a:gd name="connsiteX23" fmla="*/ 16184 w 18087"/>
                <a:gd name="connsiteY23" fmla="*/ 0 h 17131"/>
                <a:gd name="connsiteX24" fmla="*/ 1618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6184" y="0"/>
                  </a:moveTo>
                  <a:lnTo>
                    <a:pt x="16184" y="0"/>
                  </a:lnTo>
                  <a:lnTo>
                    <a:pt x="0" y="15228"/>
                  </a:lnTo>
                  <a:lnTo>
                    <a:pt x="0" y="15228"/>
                  </a:lnTo>
                  <a:lnTo>
                    <a:pt x="0" y="16180"/>
                  </a:lnTo>
                  <a:lnTo>
                    <a:pt x="0" y="16180"/>
                  </a:lnTo>
                  <a:lnTo>
                    <a:pt x="1904" y="17132"/>
                  </a:lnTo>
                  <a:lnTo>
                    <a:pt x="1904" y="17132"/>
                  </a:lnTo>
                  <a:lnTo>
                    <a:pt x="18087" y="1904"/>
                  </a:lnTo>
                  <a:lnTo>
                    <a:pt x="18087" y="1904"/>
                  </a:lnTo>
                  <a:lnTo>
                    <a:pt x="18087" y="0"/>
                  </a:lnTo>
                  <a:lnTo>
                    <a:pt x="18087" y="0"/>
                  </a:lnTo>
                  <a:lnTo>
                    <a:pt x="16184" y="0"/>
                  </a:lnTo>
                  <a:lnTo>
                    <a:pt x="16184" y="0"/>
                  </a:lnTo>
                  <a:lnTo>
                    <a:pt x="16184" y="0"/>
                  </a:lnTo>
                  <a:lnTo>
                    <a:pt x="16184" y="0"/>
                  </a:lnTo>
                  <a:lnTo>
                    <a:pt x="16184" y="0"/>
                  </a:lnTo>
                  <a:lnTo>
                    <a:pt x="17136" y="0"/>
                  </a:lnTo>
                  <a:lnTo>
                    <a:pt x="17136" y="952"/>
                  </a:lnTo>
                  <a:lnTo>
                    <a:pt x="1904" y="16180"/>
                  </a:lnTo>
                  <a:lnTo>
                    <a:pt x="952" y="16180"/>
                  </a:lnTo>
                  <a:lnTo>
                    <a:pt x="952" y="15228"/>
                  </a:lnTo>
                  <a:lnTo>
                    <a:pt x="16184" y="0"/>
                  </a:lnTo>
                  <a:lnTo>
                    <a:pt x="16184" y="0"/>
                  </a:lnTo>
                  <a:lnTo>
                    <a:pt x="1618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27" name="Freeform 159">
              <a:extLst>
                <a:ext uri="{FF2B5EF4-FFF2-40B4-BE49-F238E27FC236}">
                  <a16:creationId xmlns:a16="http://schemas.microsoft.com/office/drawing/2014/main" id="{6CE9B80D-CD3C-30EC-6B42-BB45DB1A7228}"/>
                </a:ext>
              </a:extLst>
            </p:cNvPr>
            <p:cNvSpPr/>
            <p:nvPr/>
          </p:nvSpPr>
          <p:spPr>
            <a:xfrm>
              <a:off x="4215837" y="5914098"/>
              <a:ext cx="18087" cy="17131"/>
            </a:xfrm>
            <a:custGeom>
              <a:avLst/>
              <a:gdLst>
                <a:gd name="connsiteX0" fmla="*/ 16184 w 18087"/>
                <a:gd name="connsiteY0" fmla="*/ 0 h 17131"/>
                <a:gd name="connsiteX1" fmla="*/ 0 w 18087"/>
                <a:gd name="connsiteY1" fmla="*/ 16180 h 17131"/>
                <a:gd name="connsiteX2" fmla="*/ 0 w 18087"/>
                <a:gd name="connsiteY2" fmla="*/ 17131 h 17131"/>
                <a:gd name="connsiteX3" fmla="*/ 952 w 18087"/>
                <a:gd name="connsiteY3" fmla="*/ 17131 h 17131"/>
                <a:gd name="connsiteX4" fmla="*/ 18088 w 18087"/>
                <a:gd name="connsiteY4" fmla="*/ 1903 h 17131"/>
                <a:gd name="connsiteX5" fmla="*/ 18088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16184" y="0"/>
                  </a:moveTo>
                  <a:lnTo>
                    <a:pt x="0" y="16180"/>
                  </a:lnTo>
                  <a:lnTo>
                    <a:pt x="0" y="17131"/>
                  </a:lnTo>
                  <a:lnTo>
                    <a:pt x="952" y="17131"/>
                  </a:lnTo>
                  <a:lnTo>
                    <a:pt x="18088" y="1903"/>
                  </a:lnTo>
                  <a:lnTo>
                    <a:pt x="1808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28" name="Freeform 160">
              <a:extLst>
                <a:ext uri="{FF2B5EF4-FFF2-40B4-BE49-F238E27FC236}">
                  <a16:creationId xmlns:a16="http://schemas.microsoft.com/office/drawing/2014/main" id="{B9E9F85E-1949-B807-6251-633EAC753A13}"/>
                </a:ext>
              </a:extLst>
            </p:cNvPr>
            <p:cNvSpPr/>
            <p:nvPr/>
          </p:nvSpPr>
          <p:spPr>
            <a:xfrm>
              <a:off x="4214885" y="5914098"/>
              <a:ext cx="19039" cy="18083"/>
            </a:xfrm>
            <a:custGeom>
              <a:avLst/>
              <a:gdLst>
                <a:gd name="connsiteX0" fmla="*/ 17135 w 19039"/>
                <a:gd name="connsiteY0" fmla="*/ 0 h 18083"/>
                <a:gd name="connsiteX1" fmla="*/ 17135 w 19039"/>
                <a:gd name="connsiteY1" fmla="*/ 0 h 18083"/>
                <a:gd name="connsiteX2" fmla="*/ 952 w 19039"/>
                <a:gd name="connsiteY2" fmla="*/ 15228 h 18083"/>
                <a:gd name="connsiteX3" fmla="*/ 0 w 19039"/>
                <a:gd name="connsiteY3" fmla="*/ 16180 h 18083"/>
                <a:gd name="connsiteX4" fmla="*/ 952 w 19039"/>
                <a:gd name="connsiteY4" fmla="*/ 17131 h 18083"/>
                <a:gd name="connsiteX5" fmla="*/ 952 w 19039"/>
                <a:gd name="connsiteY5" fmla="*/ 17131 h 18083"/>
                <a:gd name="connsiteX6" fmla="*/ 1904 w 19039"/>
                <a:gd name="connsiteY6" fmla="*/ 18083 h 18083"/>
                <a:gd name="connsiteX7" fmla="*/ 1904 w 19039"/>
                <a:gd name="connsiteY7" fmla="*/ 18083 h 18083"/>
                <a:gd name="connsiteX8" fmla="*/ 19039 w 19039"/>
                <a:gd name="connsiteY8" fmla="*/ 1903 h 18083"/>
                <a:gd name="connsiteX9" fmla="*/ 19039 w 19039"/>
                <a:gd name="connsiteY9" fmla="*/ 1903 h 18083"/>
                <a:gd name="connsiteX10" fmla="*/ 19039 w 19039"/>
                <a:gd name="connsiteY10" fmla="*/ 0 h 18083"/>
                <a:gd name="connsiteX11" fmla="*/ 19039 w 19039"/>
                <a:gd name="connsiteY11" fmla="*/ 0 h 18083"/>
                <a:gd name="connsiteX12" fmla="*/ 17135 w 19039"/>
                <a:gd name="connsiteY12" fmla="*/ 0 h 18083"/>
                <a:gd name="connsiteX13" fmla="*/ 17135 w 19039"/>
                <a:gd name="connsiteY13" fmla="*/ 0 h 18083"/>
                <a:gd name="connsiteX14" fmla="*/ 17135 w 19039"/>
                <a:gd name="connsiteY14" fmla="*/ 0 h 18083"/>
                <a:gd name="connsiteX15" fmla="*/ 17135 w 19039"/>
                <a:gd name="connsiteY15" fmla="*/ 0 h 18083"/>
                <a:gd name="connsiteX16" fmla="*/ 17135 w 19039"/>
                <a:gd name="connsiteY16" fmla="*/ 0 h 18083"/>
                <a:gd name="connsiteX17" fmla="*/ 18087 w 19039"/>
                <a:gd name="connsiteY17" fmla="*/ 0 h 18083"/>
                <a:gd name="connsiteX18" fmla="*/ 18087 w 19039"/>
                <a:gd name="connsiteY18" fmla="*/ 952 h 18083"/>
                <a:gd name="connsiteX19" fmla="*/ 1904 w 19039"/>
                <a:gd name="connsiteY19" fmla="*/ 17131 h 18083"/>
                <a:gd name="connsiteX20" fmla="*/ 952 w 19039"/>
                <a:gd name="connsiteY20" fmla="*/ 17131 h 18083"/>
                <a:gd name="connsiteX21" fmla="*/ 952 w 19039"/>
                <a:gd name="connsiteY21" fmla="*/ 16180 h 18083"/>
                <a:gd name="connsiteX22" fmla="*/ 18087 w 19039"/>
                <a:gd name="connsiteY22" fmla="*/ 0 h 18083"/>
                <a:gd name="connsiteX23" fmla="*/ 17135 w 19039"/>
                <a:gd name="connsiteY23" fmla="*/ 0 h 18083"/>
                <a:gd name="connsiteX24" fmla="*/ 17135 w 19039"/>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039" h="18083">
                  <a:moveTo>
                    <a:pt x="17135" y="0"/>
                  </a:moveTo>
                  <a:lnTo>
                    <a:pt x="17135" y="0"/>
                  </a:lnTo>
                  <a:lnTo>
                    <a:pt x="952" y="15228"/>
                  </a:lnTo>
                  <a:lnTo>
                    <a:pt x="0" y="16180"/>
                  </a:lnTo>
                  <a:lnTo>
                    <a:pt x="952" y="17131"/>
                  </a:lnTo>
                  <a:lnTo>
                    <a:pt x="952" y="17131"/>
                  </a:lnTo>
                  <a:lnTo>
                    <a:pt x="1904" y="18083"/>
                  </a:lnTo>
                  <a:lnTo>
                    <a:pt x="1904" y="18083"/>
                  </a:lnTo>
                  <a:lnTo>
                    <a:pt x="19039" y="1903"/>
                  </a:lnTo>
                  <a:lnTo>
                    <a:pt x="19039" y="1903"/>
                  </a:lnTo>
                  <a:lnTo>
                    <a:pt x="19039" y="0"/>
                  </a:lnTo>
                  <a:lnTo>
                    <a:pt x="19039" y="0"/>
                  </a:lnTo>
                  <a:lnTo>
                    <a:pt x="17135" y="0"/>
                  </a:lnTo>
                  <a:lnTo>
                    <a:pt x="17135" y="0"/>
                  </a:lnTo>
                  <a:lnTo>
                    <a:pt x="17135" y="0"/>
                  </a:lnTo>
                  <a:lnTo>
                    <a:pt x="17135" y="0"/>
                  </a:lnTo>
                  <a:lnTo>
                    <a:pt x="17135" y="0"/>
                  </a:lnTo>
                  <a:lnTo>
                    <a:pt x="18087" y="0"/>
                  </a:lnTo>
                  <a:lnTo>
                    <a:pt x="18087" y="952"/>
                  </a:lnTo>
                  <a:lnTo>
                    <a:pt x="1904" y="17131"/>
                  </a:lnTo>
                  <a:lnTo>
                    <a:pt x="952" y="17131"/>
                  </a:lnTo>
                  <a:lnTo>
                    <a:pt x="952" y="16180"/>
                  </a:lnTo>
                  <a:lnTo>
                    <a:pt x="18087" y="0"/>
                  </a:lnTo>
                  <a:lnTo>
                    <a:pt x="17135" y="0"/>
                  </a:lnTo>
                  <a:lnTo>
                    <a:pt x="17135"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29" name="Freeform 161">
              <a:extLst>
                <a:ext uri="{FF2B5EF4-FFF2-40B4-BE49-F238E27FC236}">
                  <a16:creationId xmlns:a16="http://schemas.microsoft.com/office/drawing/2014/main" id="{BBF0956B-487B-199E-486A-24FC492BB2DA}"/>
                </a:ext>
              </a:extLst>
            </p:cNvPr>
            <p:cNvSpPr/>
            <p:nvPr/>
          </p:nvSpPr>
          <p:spPr>
            <a:xfrm>
              <a:off x="4209173" y="5907436"/>
              <a:ext cx="16183" cy="15227"/>
            </a:xfrm>
            <a:custGeom>
              <a:avLst/>
              <a:gdLst>
                <a:gd name="connsiteX0" fmla="*/ 15232 w 16183"/>
                <a:gd name="connsiteY0" fmla="*/ 0 h 15227"/>
                <a:gd name="connsiteX1" fmla="*/ 0 w 16183"/>
                <a:gd name="connsiteY1" fmla="*/ 14276 h 15227"/>
                <a:gd name="connsiteX2" fmla="*/ 0 w 16183"/>
                <a:gd name="connsiteY2" fmla="*/ 15228 h 15227"/>
                <a:gd name="connsiteX3" fmla="*/ 952 w 16183"/>
                <a:gd name="connsiteY3" fmla="*/ 15228 h 15227"/>
                <a:gd name="connsiteX4" fmla="*/ 16183 w 16183"/>
                <a:gd name="connsiteY4" fmla="*/ 952 h 15227"/>
                <a:gd name="connsiteX5" fmla="*/ 16183 w 16183"/>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3" h="15227">
                  <a:moveTo>
                    <a:pt x="15232" y="0"/>
                  </a:moveTo>
                  <a:lnTo>
                    <a:pt x="0" y="14276"/>
                  </a:lnTo>
                  <a:lnTo>
                    <a:pt x="0" y="15228"/>
                  </a:lnTo>
                  <a:lnTo>
                    <a:pt x="952" y="15228"/>
                  </a:lnTo>
                  <a:lnTo>
                    <a:pt x="16183" y="952"/>
                  </a:lnTo>
                  <a:lnTo>
                    <a:pt x="16183"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30" name="Freeform 162">
              <a:extLst>
                <a:ext uri="{FF2B5EF4-FFF2-40B4-BE49-F238E27FC236}">
                  <a16:creationId xmlns:a16="http://schemas.microsoft.com/office/drawing/2014/main" id="{6C7FC0A2-115B-7FB2-1572-2927E70DC0DD}"/>
                </a:ext>
              </a:extLst>
            </p:cNvPr>
            <p:cNvSpPr/>
            <p:nvPr/>
          </p:nvSpPr>
          <p:spPr>
            <a:xfrm>
              <a:off x="4209173" y="5906484"/>
              <a:ext cx="17135" cy="17131"/>
            </a:xfrm>
            <a:custGeom>
              <a:avLst/>
              <a:gdLst>
                <a:gd name="connsiteX0" fmla="*/ 15232 w 17135"/>
                <a:gd name="connsiteY0" fmla="*/ 952 h 17131"/>
                <a:gd name="connsiteX1" fmla="*/ 15232 w 17135"/>
                <a:gd name="connsiteY1" fmla="*/ 952 h 17131"/>
                <a:gd name="connsiteX2" fmla="*/ 0 w 17135"/>
                <a:gd name="connsiteY2" fmla="*/ 15228 h 17131"/>
                <a:gd name="connsiteX3" fmla="*/ 0 w 17135"/>
                <a:gd name="connsiteY3" fmla="*/ 15228 h 17131"/>
                <a:gd name="connsiteX4" fmla="*/ 0 w 17135"/>
                <a:gd name="connsiteY4" fmla="*/ 16180 h 17131"/>
                <a:gd name="connsiteX5" fmla="*/ 0 w 17135"/>
                <a:gd name="connsiteY5" fmla="*/ 17132 h 17131"/>
                <a:gd name="connsiteX6" fmla="*/ 952 w 17135"/>
                <a:gd name="connsiteY6" fmla="*/ 17132 h 17131"/>
                <a:gd name="connsiteX7" fmla="*/ 1904 w 17135"/>
                <a:gd name="connsiteY7" fmla="*/ 17132 h 17131"/>
                <a:gd name="connsiteX8" fmla="*/ 17135 w 17135"/>
                <a:gd name="connsiteY8" fmla="*/ 1904 h 17131"/>
                <a:gd name="connsiteX9" fmla="*/ 17135 w 17135"/>
                <a:gd name="connsiteY9" fmla="*/ 1904 h 17131"/>
                <a:gd name="connsiteX10" fmla="*/ 17135 w 17135"/>
                <a:gd name="connsiteY10" fmla="*/ 952 h 17131"/>
                <a:gd name="connsiteX11" fmla="*/ 17135 w 17135"/>
                <a:gd name="connsiteY11" fmla="*/ 952 h 17131"/>
                <a:gd name="connsiteX12" fmla="*/ 15232 w 17135"/>
                <a:gd name="connsiteY12" fmla="*/ 0 h 17131"/>
                <a:gd name="connsiteX13" fmla="*/ 15232 w 17135"/>
                <a:gd name="connsiteY13" fmla="*/ 0 h 17131"/>
                <a:gd name="connsiteX14" fmla="*/ 15232 w 17135"/>
                <a:gd name="connsiteY14" fmla="*/ 952 h 17131"/>
                <a:gd name="connsiteX15" fmla="*/ 15232 w 17135"/>
                <a:gd name="connsiteY15" fmla="*/ 952 h 17131"/>
                <a:gd name="connsiteX16" fmla="*/ 15232 w 17135"/>
                <a:gd name="connsiteY16" fmla="*/ 952 h 17131"/>
                <a:gd name="connsiteX17" fmla="*/ 16183 w 17135"/>
                <a:gd name="connsiteY17" fmla="*/ 952 h 17131"/>
                <a:gd name="connsiteX18" fmla="*/ 16183 w 17135"/>
                <a:gd name="connsiteY18" fmla="*/ 1904 h 17131"/>
                <a:gd name="connsiteX19" fmla="*/ 952 w 17135"/>
                <a:gd name="connsiteY19" fmla="*/ 16180 h 17131"/>
                <a:gd name="connsiteX20" fmla="*/ 0 w 17135"/>
                <a:gd name="connsiteY20" fmla="*/ 16180 h 17131"/>
                <a:gd name="connsiteX21" fmla="*/ 0 w 17135"/>
                <a:gd name="connsiteY21" fmla="*/ 15228 h 17131"/>
                <a:gd name="connsiteX22" fmla="*/ 15232 w 17135"/>
                <a:gd name="connsiteY22" fmla="*/ 952 h 17131"/>
                <a:gd name="connsiteX23" fmla="*/ 15232 w 17135"/>
                <a:gd name="connsiteY23" fmla="*/ 952 h 17131"/>
                <a:gd name="connsiteX24" fmla="*/ 15232 w 17135"/>
                <a:gd name="connsiteY24" fmla="*/ 952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5232" y="952"/>
                  </a:moveTo>
                  <a:lnTo>
                    <a:pt x="15232" y="952"/>
                  </a:lnTo>
                  <a:lnTo>
                    <a:pt x="0" y="15228"/>
                  </a:lnTo>
                  <a:lnTo>
                    <a:pt x="0" y="15228"/>
                  </a:lnTo>
                  <a:lnTo>
                    <a:pt x="0" y="16180"/>
                  </a:lnTo>
                  <a:lnTo>
                    <a:pt x="0" y="17132"/>
                  </a:lnTo>
                  <a:lnTo>
                    <a:pt x="952" y="17132"/>
                  </a:lnTo>
                  <a:lnTo>
                    <a:pt x="1904" y="17132"/>
                  </a:lnTo>
                  <a:lnTo>
                    <a:pt x="17135" y="1904"/>
                  </a:lnTo>
                  <a:lnTo>
                    <a:pt x="17135" y="1904"/>
                  </a:lnTo>
                  <a:lnTo>
                    <a:pt x="17135" y="952"/>
                  </a:lnTo>
                  <a:lnTo>
                    <a:pt x="17135" y="952"/>
                  </a:lnTo>
                  <a:lnTo>
                    <a:pt x="15232" y="0"/>
                  </a:lnTo>
                  <a:lnTo>
                    <a:pt x="15232" y="0"/>
                  </a:lnTo>
                  <a:lnTo>
                    <a:pt x="15232" y="952"/>
                  </a:lnTo>
                  <a:lnTo>
                    <a:pt x="15232" y="952"/>
                  </a:lnTo>
                  <a:lnTo>
                    <a:pt x="15232" y="952"/>
                  </a:lnTo>
                  <a:lnTo>
                    <a:pt x="16183" y="952"/>
                  </a:lnTo>
                  <a:lnTo>
                    <a:pt x="16183" y="1904"/>
                  </a:lnTo>
                  <a:lnTo>
                    <a:pt x="952" y="16180"/>
                  </a:lnTo>
                  <a:lnTo>
                    <a:pt x="0" y="16180"/>
                  </a:lnTo>
                  <a:lnTo>
                    <a:pt x="0" y="15228"/>
                  </a:lnTo>
                  <a:lnTo>
                    <a:pt x="15232" y="952"/>
                  </a:lnTo>
                  <a:lnTo>
                    <a:pt x="15232" y="952"/>
                  </a:lnTo>
                  <a:lnTo>
                    <a:pt x="1523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31" name="Freeform 163">
              <a:extLst>
                <a:ext uri="{FF2B5EF4-FFF2-40B4-BE49-F238E27FC236}">
                  <a16:creationId xmlns:a16="http://schemas.microsoft.com/office/drawing/2014/main" id="{C314DCAE-FF21-7A07-6802-4B2EDB67AD47}"/>
                </a:ext>
              </a:extLst>
            </p:cNvPr>
            <p:cNvSpPr/>
            <p:nvPr/>
          </p:nvSpPr>
          <p:spPr>
            <a:xfrm>
              <a:off x="4207269" y="5904580"/>
              <a:ext cx="10471" cy="10468"/>
            </a:xfrm>
            <a:custGeom>
              <a:avLst/>
              <a:gdLst>
                <a:gd name="connsiteX0" fmla="*/ 0 w 10471"/>
                <a:gd name="connsiteY0" fmla="*/ 3807 h 10468"/>
                <a:gd name="connsiteX1" fmla="*/ 5712 w 10471"/>
                <a:gd name="connsiteY1" fmla="*/ 10469 h 10468"/>
                <a:gd name="connsiteX2" fmla="*/ 10472 w 10471"/>
                <a:gd name="connsiteY2" fmla="*/ 6662 h 10468"/>
                <a:gd name="connsiteX3" fmla="*/ 3808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0" y="3807"/>
                  </a:moveTo>
                  <a:lnTo>
                    <a:pt x="5712" y="10469"/>
                  </a:lnTo>
                  <a:lnTo>
                    <a:pt x="10472" y="6662"/>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32" name="Freeform 164">
              <a:extLst>
                <a:ext uri="{FF2B5EF4-FFF2-40B4-BE49-F238E27FC236}">
                  <a16:creationId xmlns:a16="http://schemas.microsoft.com/office/drawing/2014/main" id="{46BEF635-A289-DF7C-6409-01F95CB7DBE3}"/>
                </a:ext>
              </a:extLst>
            </p:cNvPr>
            <p:cNvSpPr/>
            <p:nvPr/>
          </p:nvSpPr>
          <p:spPr>
            <a:xfrm>
              <a:off x="4207269" y="5904580"/>
              <a:ext cx="10471" cy="11420"/>
            </a:xfrm>
            <a:custGeom>
              <a:avLst/>
              <a:gdLst>
                <a:gd name="connsiteX0" fmla="*/ 0 w 10471"/>
                <a:gd name="connsiteY0" fmla="*/ 3807 h 11420"/>
                <a:gd name="connsiteX1" fmla="*/ 5712 w 10471"/>
                <a:gd name="connsiteY1" fmla="*/ 10469 h 11420"/>
                <a:gd name="connsiteX2" fmla="*/ 5712 w 10471"/>
                <a:gd name="connsiteY2" fmla="*/ 11421 h 11420"/>
                <a:gd name="connsiteX3" fmla="*/ 10472 w 10471"/>
                <a:gd name="connsiteY3" fmla="*/ 6662 h 11420"/>
                <a:gd name="connsiteX4" fmla="*/ 10472 w 10471"/>
                <a:gd name="connsiteY4" fmla="*/ 6662 h 11420"/>
                <a:gd name="connsiteX5" fmla="*/ 3808 w 10471"/>
                <a:gd name="connsiteY5" fmla="*/ 0 h 11420"/>
                <a:gd name="connsiteX6" fmla="*/ 3808 w 10471"/>
                <a:gd name="connsiteY6" fmla="*/ 0 h 11420"/>
                <a:gd name="connsiteX7" fmla="*/ 0 w 10471"/>
                <a:gd name="connsiteY7" fmla="*/ 3807 h 11420"/>
                <a:gd name="connsiteX8" fmla="*/ 0 w 10471"/>
                <a:gd name="connsiteY8" fmla="*/ 3807 h 11420"/>
                <a:gd name="connsiteX9" fmla="*/ 3808 w 10471"/>
                <a:gd name="connsiteY9" fmla="*/ 952 h 11420"/>
                <a:gd name="connsiteX10" fmla="*/ 9520 w 10471"/>
                <a:gd name="connsiteY10" fmla="*/ 6662 h 11420"/>
                <a:gd name="connsiteX11" fmla="*/ 5712 w 10471"/>
                <a:gd name="connsiteY11" fmla="*/ 10469 h 11420"/>
                <a:gd name="connsiteX12" fmla="*/ 0 w 10471"/>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71" h="11420">
                  <a:moveTo>
                    <a:pt x="0" y="3807"/>
                  </a:moveTo>
                  <a:lnTo>
                    <a:pt x="5712" y="10469"/>
                  </a:lnTo>
                  <a:lnTo>
                    <a:pt x="5712" y="11421"/>
                  </a:lnTo>
                  <a:lnTo>
                    <a:pt x="10472" y="6662"/>
                  </a:lnTo>
                  <a:lnTo>
                    <a:pt x="10472" y="6662"/>
                  </a:lnTo>
                  <a:lnTo>
                    <a:pt x="3808" y="0"/>
                  </a:lnTo>
                  <a:lnTo>
                    <a:pt x="3808" y="0"/>
                  </a:lnTo>
                  <a:lnTo>
                    <a:pt x="0" y="3807"/>
                  </a:lnTo>
                  <a:lnTo>
                    <a:pt x="0" y="3807"/>
                  </a:lnTo>
                  <a:lnTo>
                    <a:pt x="3808" y="952"/>
                  </a:lnTo>
                  <a:lnTo>
                    <a:pt x="9520" y="6662"/>
                  </a:lnTo>
                  <a:lnTo>
                    <a:pt x="5712" y="10469"/>
                  </a:lnTo>
                  <a:lnTo>
                    <a:pt x="0"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33" name="Freeform 165">
              <a:extLst>
                <a:ext uri="{FF2B5EF4-FFF2-40B4-BE49-F238E27FC236}">
                  <a16:creationId xmlns:a16="http://schemas.microsoft.com/office/drawing/2014/main" id="{40C597D8-6A5C-DE8B-3C7F-BC067DA6A683}"/>
                </a:ext>
              </a:extLst>
            </p:cNvPr>
            <p:cNvSpPr/>
            <p:nvPr/>
          </p:nvSpPr>
          <p:spPr>
            <a:xfrm>
              <a:off x="4204414" y="5901725"/>
              <a:ext cx="6663" cy="6662"/>
            </a:xfrm>
            <a:custGeom>
              <a:avLst/>
              <a:gdLst>
                <a:gd name="connsiteX0" fmla="*/ 4760 w 6663"/>
                <a:gd name="connsiteY0" fmla="*/ 0 h 6662"/>
                <a:gd name="connsiteX1" fmla="*/ 3808 w 6663"/>
                <a:gd name="connsiteY1" fmla="*/ 952 h 6662"/>
                <a:gd name="connsiteX2" fmla="*/ 4760 w 6663"/>
                <a:gd name="connsiteY2" fmla="*/ 1904 h 6662"/>
                <a:gd name="connsiteX3" fmla="*/ 3808 w 6663"/>
                <a:gd name="connsiteY3" fmla="*/ 2855 h 6662"/>
                <a:gd name="connsiteX4" fmla="*/ 2856 w 6663"/>
                <a:gd name="connsiteY4" fmla="*/ 1904 h 6662"/>
                <a:gd name="connsiteX5" fmla="*/ 1904 w 6663"/>
                <a:gd name="connsiteY5" fmla="*/ 2855 h 6662"/>
                <a:gd name="connsiteX6" fmla="*/ 2856 w 6663"/>
                <a:gd name="connsiteY6" fmla="*/ 3807 h 6662"/>
                <a:gd name="connsiteX7" fmla="*/ 1904 w 6663"/>
                <a:gd name="connsiteY7" fmla="*/ 4759 h 6662"/>
                <a:gd name="connsiteX8" fmla="*/ 952 w 6663"/>
                <a:gd name="connsiteY8" fmla="*/ 3807 h 6662"/>
                <a:gd name="connsiteX9" fmla="*/ 0 w 6663"/>
                <a:gd name="connsiteY9" fmla="*/ 4759 h 6662"/>
                <a:gd name="connsiteX10" fmla="*/ 1904 w 6663"/>
                <a:gd name="connsiteY10" fmla="*/ 6662 h 6662"/>
                <a:gd name="connsiteX11" fmla="*/ 2856 w 6663"/>
                <a:gd name="connsiteY11" fmla="*/ 6662 h 6662"/>
                <a:gd name="connsiteX12" fmla="*/ 6664 w 6663"/>
                <a:gd name="connsiteY12" fmla="*/ 2855 h 6662"/>
                <a:gd name="connsiteX13" fmla="*/ 6664 w 6663"/>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4760" y="0"/>
                  </a:moveTo>
                  <a:lnTo>
                    <a:pt x="3808" y="952"/>
                  </a:lnTo>
                  <a:lnTo>
                    <a:pt x="4760" y="1904"/>
                  </a:lnTo>
                  <a:lnTo>
                    <a:pt x="3808" y="2855"/>
                  </a:lnTo>
                  <a:lnTo>
                    <a:pt x="2856" y="1904"/>
                  </a:lnTo>
                  <a:lnTo>
                    <a:pt x="1904" y="2855"/>
                  </a:lnTo>
                  <a:lnTo>
                    <a:pt x="2856" y="3807"/>
                  </a:lnTo>
                  <a:lnTo>
                    <a:pt x="1904" y="4759"/>
                  </a:lnTo>
                  <a:lnTo>
                    <a:pt x="952" y="3807"/>
                  </a:lnTo>
                  <a:lnTo>
                    <a:pt x="0" y="4759"/>
                  </a:lnTo>
                  <a:lnTo>
                    <a:pt x="1904" y="6662"/>
                  </a:lnTo>
                  <a:lnTo>
                    <a:pt x="2856" y="6662"/>
                  </a:lnTo>
                  <a:lnTo>
                    <a:pt x="6664" y="2855"/>
                  </a:lnTo>
                  <a:lnTo>
                    <a:pt x="6664"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34" name="Freeform 166">
              <a:extLst>
                <a:ext uri="{FF2B5EF4-FFF2-40B4-BE49-F238E27FC236}">
                  <a16:creationId xmlns:a16="http://schemas.microsoft.com/office/drawing/2014/main" id="{CB0F5CE7-6954-62A2-A656-9CBC20E1248B}"/>
                </a:ext>
              </a:extLst>
            </p:cNvPr>
            <p:cNvSpPr/>
            <p:nvPr/>
          </p:nvSpPr>
          <p:spPr>
            <a:xfrm>
              <a:off x="4203462" y="5900773"/>
              <a:ext cx="8567" cy="8565"/>
            </a:xfrm>
            <a:custGeom>
              <a:avLst/>
              <a:gdLst>
                <a:gd name="connsiteX0" fmla="*/ 5712 w 8567"/>
                <a:gd name="connsiteY0" fmla="*/ 952 h 8565"/>
                <a:gd name="connsiteX1" fmla="*/ 5712 w 8567"/>
                <a:gd name="connsiteY1" fmla="*/ 952 h 8565"/>
                <a:gd name="connsiteX2" fmla="*/ 4760 w 8567"/>
                <a:gd name="connsiteY2" fmla="*/ 1904 h 8565"/>
                <a:gd name="connsiteX3" fmla="*/ 4760 w 8567"/>
                <a:gd name="connsiteY3" fmla="*/ 1904 h 8565"/>
                <a:gd name="connsiteX4" fmla="*/ 5712 w 8567"/>
                <a:gd name="connsiteY4" fmla="*/ 2855 h 8565"/>
                <a:gd name="connsiteX5" fmla="*/ 4760 w 8567"/>
                <a:gd name="connsiteY5" fmla="*/ 2855 h 8565"/>
                <a:gd name="connsiteX6" fmla="*/ 4760 w 8567"/>
                <a:gd name="connsiteY6" fmla="*/ 2855 h 8565"/>
                <a:gd name="connsiteX7" fmla="*/ 3808 w 8567"/>
                <a:gd name="connsiteY7" fmla="*/ 2855 h 8565"/>
                <a:gd name="connsiteX8" fmla="*/ 2856 w 8567"/>
                <a:gd name="connsiteY8" fmla="*/ 3807 h 8565"/>
                <a:gd name="connsiteX9" fmla="*/ 1904 w 8567"/>
                <a:gd name="connsiteY9" fmla="*/ 3807 h 8565"/>
                <a:gd name="connsiteX10" fmla="*/ 2856 w 8567"/>
                <a:gd name="connsiteY10" fmla="*/ 4759 h 8565"/>
                <a:gd name="connsiteX11" fmla="*/ 2856 w 8567"/>
                <a:gd name="connsiteY11" fmla="*/ 4759 h 8565"/>
                <a:gd name="connsiteX12" fmla="*/ 1904 w 8567"/>
                <a:gd name="connsiteY12" fmla="*/ 4759 h 8565"/>
                <a:gd name="connsiteX13" fmla="*/ 1904 w 8567"/>
                <a:gd name="connsiteY13" fmla="*/ 4759 h 8565"/>
                <a:gd name="connsiteX14" fmla="*/ 952 w 8567"/>
                <a:gd name="connsiteY14" fmla="*/ 5711 h 8565"/>
                <a:gd name="connsiteX15" fmla="*/ 0 w 8567"/>
                <a:gd name="connsiteY15" fmla="*/ 5711 h 8565"/>
                <a:gd name="connsiteX16" fmla="*/ 2856 w 8567"/>
                <a:gd name="connsiteY16" fmla="*/ 8566 h 8565"/>
                <a:gd name="connsiteX17" fmla="*/ 2856 w 8567"/>
                <a:gd name="connsiteY17" fmla="*/ 8566 h 8565"/>
                <a:gd name="connsiteX18" fmla="*/ 3808 w 8567"/>
                <a:gd name="connsiteY18" fmla="*/ 8566 h 8565"/>
                <a:gd name="connsiteX19" fmla="*/ 3808 w 8567"/>
                <a:gd name="connsiteY19" fmla="*/ 8566 h 8565"/>
                <a:gd name="connsiteX20" fmla="*/ 7616 w 8567"/>
                <a:gd name="connsiteY20" fmla="*/ 3807 h 8565"/>
                <a:gd name="connsiteX21" fmla="*/ 8568 w 8567"/>
                <a:gd name="connsiteY21" fmla="*/ 3807 h 8565"/>
                <a:gd name="connsiteX22" fmla="*/ 8568 w 8567"/>
                <a:gd name="connsiteY22" fmla="*/ 2855 h 8565"/>
                <a:gd name="connsiteX23" fmla="*/ 8568 w 8567"/>
                <a:gd name="connsiteY23" fmla="*/ 2855 h 8565"/>
                <a:gd name="connsiteX24" fmla="*/ 6664 w 8567"/>
                <a:gd name="connsiteY24" fmla="*/ 952 h 8565"/>
                <a:gd name="connsiteX25" fmla="*/ 5712 w 8567"/>
                <a:gd name="connsiteY25" fmla="*/ 0 h 8565"/>
                <a:gd name="connsiteX26" fmla="*/ 5712 w 8567"/>
                <a:gd name="connsiteY26" fmla="*/ 952 h 8565"/>
                <a:gd name="connsiteX27" fmla="*/ 5712 w 8567"/>
                <a:gd name="connsiteY27" fmla="*/ 952 h 8565"/>
                <a:gd name="connsiteX28" fmla="*/ 5712 w 8567"/>
                <a:gd name="connsiteY28" fmla="*/ 952 h 8565"/>
                <a:gd name="connsiteX29" fmla="*/ 7616 w 8567"/>
                <a:gd name="connsiteY29" fmla="*/ 2855 h 8565"/>
                <a:gd name="connsiteX30" fmla="*/ 7616 w 8567"/>
                <a:gd name="connsiteY30" fmla="*/ 3807 h 8565"/>
                <a:gd name="connsiteX31" fmla="*/ 3808 w 8567"/>
                <a:gd name="connsiteY31" fmla="*/ 7614 h 8565"/>
                <a:gd name="connsiteX32" fmla="*/ 2856 w 8567"/>
                <a:gd name="connsiteY32" fmla="*/ 7614 h 8565"/>
                <a:gd name="connsiteX33" fmla="*/ 952 w 8567"/>
                <a:gd name="connsiteY33" fmla="*/ 5711 h 8565"/>
                <a:gd name="connsiteX34" fmla="*/ 1904 w 8567"/>
                <a:gd name="connsiteY34" fmla="*/ 5711 h 8565"/>
                <a:gd name="connsiteX35" fmla="*/ 2856 w 8567"/>
                <a:gd name="connsiteY35" fmla="*/ 5711 h 8565"/>
                <a:gd name="connsiteX36" fmla="*/ 2856 w 8567"/>
                <a:gd name="connsiteY36" fmla="*/ 5711 h 8565"/>
                <a:gd name="connsiteX37" fmla="*/ 3808 w 8567"/>
                <a:gd name="connsiteY37" fmla="*/ 4759 h 8565"/>
                <a:gd name="connsiteX38" fmla="*/ 3808 w 8567"/>
                <a:gd name="connsiteY38" fmla="*/ 4759 h 8565"/>
                <a:gd name="connsiteX39" fmla="*/ 2856 w 8567"/>
                <a:gd name="connsiteY39" fmla="*/ 3807 h 8565"/>
                <a:gd name="connsiteX40" fmla="*/ 3808 w 8567"/>
                <a:gd name="connsiteY40" fmla="*/ 2855 h 8565"/>
                <a:gd name="connsiteX41" fmla="*/ 4760 w 8567"/>
                <a:gd name="connsiteY41" fmla="*/ 3807 h 8565"/>
                <a:gd name="connsiteX42" fmla="*/ 4760 w 8567"/>
                <a:gd name="connsiteY42" fmla="*/ 3807 h 8565"/>
                <a:gd name="connsiteX43" fmla="*/ 5712 w 8567"/>
                <a:gd name="connsiteY43" fmla="*/ 2855 h 8565"/>
                <a:gd name="connsiteX44" fmla="*/ 5712 w 8567"/>
                <a:gd name="connsiteY44" fmla="*/ 2855 h 8565"/>
                <a:gd name="connsiteX45" fmla="*/ 5712 w 8567"/>
                <a:gd name="connsiteY45" fmla="*/ 1904 h 8565"/>
                <a:gd name="connsiteX46" fmla="*/ 6664 w 8567"/>
                <a:gd name="connsiteY46" fmla="*/ 952 h 8565"/>
                <a:gd name="connsiteX47" fmla="*/ 5712 w 8567"/>
                <a:gd name="connsiteY47" fmla="*/ 952 h 8565"/>
                <a:gd name="connsiteX48" fmla="*/ 5712 w 8567"/>
                <a:gd name="connsiteY48" fmla="*/ 952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8565">
                  <a:moveTo>
                    <a:pt x="5712" y="952"/>
                  </a:moveTo>
                  <a:lnTo>
                    <a:pt x="5712" y="952"/>
                  </a:lnTo>
                  <a:lnTo>
                    <a:pt x="4760" y="1904"/>
                  </a:lnTo>
                  <a:lnTo>
                    <a:pt x="4760" y="1904"/>
                  </a:lnTo>
                  <a:lnTo>
                    <a:pt x="5712" y="2855"/>
                  </a:lnTo>
                  <a:lnTo>
                    <a:pt x="4760" y="2855"/>
                  </a:lnTo>
                  <a:lnTo>
                    <a:pt x="4760" y="2855"/>
                  </a:lnTo>
                  <a:lnTo>
                    <a:pt x="3808" y="2855"/>
                  </a:lnTo>
                  <a:lnTo>
                    <a:pt x="2856" y="3807"/>
                  </a:lnTo>
                  <a:lnTo>
                    <a:pt x="1904" y="3807"/>
                  </a:lnTo>
                  <a:lnTo>
                    <a:pt x="2856" y="4759"/>
                  </a:lnTo>
                  <a:lnTo>
                    <a:pt x="2856" y="4759"/>
                  </a:lnTo>
                  <a:lnTo>
                    <a:pt x="1904" y="4759"/>
                  </a:lnTo>
                  <a:lnTo>
                    <a:pt x="1904" y="4759"/>
                  </a:lnTo>
                  <a:lnTo>
                    <a:pt x="952" y="5711"/>
                  </a:lnTo>
                  <a:lnTo>
                    <a:pt x="0" y="5711"/>
                  </a:lnTo>
                  <a:lnTo>
                    <a:pt x="2856" y="8566"/>
                  </a:lnTo>
                  <a:lnTo>
                    <a:pt x="2856" y="8566"/>
                  </a:lnTo>
                  <a:lnTo>
                    <a:pt x="3808" y="8566"/>
                  </a:lnTo>
                  <a:lnTo>
                    <a:pt x="3808" y="8566"/>
                  </a:lnTo>
                  <a:lnTo>
                    <a:pt x="7616" y="3807"/>
                  </a:lnTo>
                  <a:lnTo>
                    <a:pt x="8568" y="3807"/>
                  </a:lnTo>
                  <a:lnTo>
                    <a:pt x="8568" y="2855"/>
                  </a:lnTo>
                  <a:lnTo>
                    <a:pt x="8568" y="2855"/>
                  </a:lnTo>
                  <a:lnTo>
                    <a:pt x="6664" y="952"/>
                  </a:lnTo>
                  <a:lnTo>
                    <a:pt x="5712" y="0"/>
                  </a:lnTo>
                  <a:lnTo>
                    <a:pt x="5712" y="952"/>
                  </a:lnTo>
                  <a:lnTo>
                    <a:pt x="5712" y="952"/>
                  </a:lnTo>
                  <a:lnTo>
                    <a:pt x="5712" y="952"/>
                  </a:lnTo>
                  <a:lnTo>
                    <a:pt x="7616" y="2855"/>
                  </a:lnTo>
                  <a:lnTo>
                    <a:pt x="7616" y="3807"/>
                  </a:lnTo>
                  <a:lnTo>
                    <a:pt x="3808" y="7614"/>
                  </a:lnTo>
                  <a:lnTo>
                    <a:pt x="2856" y="7614"/>
                  </a:lnTo>
                  <a:lnTo>
                    <a:pt x="952" y="5711"/>
                  </a:lnTo>
                  <a:lnTo>
                    <a:pt x="1904" y="5711"/>
                  </a:lnTo>
                  <a:lnTo>
                    <a:pt x="2856" y="5711"/>
                  </a:lnTo>
                  <a:lnTo>
                    <a:pt x="2856" y="5711"/>
                  </a:lnTo>
                  <a:lnTo>
                    <a:pt x="3808" y="4759"/>
                  </a:lnTo>
                  <a:lnTo>
                    <a:pt x="3808" y="4759"/>
                  </a:lnTo>
                  <a:lnTo>
                    <a:pt x="2856" y="3807"/>
                  </a:lnTo>
                  <a:lnTo>
                    <a:pt x="3808" y="2855"/>
                  </a:lnTo>
                  <a:lnTo>
                    <a:pt x="4760" y="3807"/>
                  </a:lnTo>
                  <a:lnTo>
                    <a:pt x="4760" y="3807"/>
                  </a:lnTo>
                  <a:lnTo>
                    <a:pt x="5712" y="2855"/>
                  </a:lnTo>
                  <a:lnTo>
                    <a:pt x="5712" y="2855"/>
                  </a:lnTo>
                  <a:lnTo>
                    <a:pt x="5712" y="1904"/>
                  </a:lnTo>
                  <a:lnTo>
                    <a:pt x="6664" y="952"/>
                  </a:lnTo>
                  <a:lnTo>
                    <a:pt x="5712" y="952"/>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35" name="Freeform 167">
              <a:extLst>
                <a:ext uri="{FF2B5EF4-FFF2-40B4-BE49-F238E27FC236}">
                  <a16:creationId xmlns:a16="http://schemas.microsoft.com/office/drawing/2014/main" id="{C388C7C2-4D70-256A-A453-C56317E8A832}"/>
                </a:ext>
              </a:extLst>
            </p:cNvPr>
            <p:cNvSpPr/>
            <p:nvPr/>
          </p:nvSpPr>
          <p:spPr>
            <a:xfrm>
              <a:off x="4211077" y="5909339"/>
              <a:ext cx="2856" cy="1903"/>
            </a:xfrm>
            <a:custGeom>
              <a:avLst/>
              <a:gdLst>
                <a:gd name="connsiteX0" fmla="*/ 952 w 2856"/>
                <a:gd name="connsiteY0" fmla="*/ 0 h 1903"/>
                <a:gd name="connsiteX1" fmla="*/ 0 w 2856"/>
                <a:gd name="connsiteY1" fmla="*/ 0 h 1903"/>
                <a:gd name="connsiteX2" fmla="*/ 1904 w 2856"/>
                <a:gd name="connsiteY2" fmla="*/ 1903 h 1903"/>
                <a:gd name="connsiteX3" fmla="*/ 2856 w 2856"/>
                <a:gd name="connsiteY3" fmla="*/ 952 h 1903"/>
              </a:gdLst>
              <a:ahLst/>
              <a:cxnLst>
                <a:cxn ang="0">
                  <a:pos x="connsiteX0" y="connsiteY0"/>
                </a:cxn>
                <a:cxn ang="0">
                  <a:pos x="connsiteX1" y="connsiteY1"/>
                </a:cxn>
                <a:cxn ang="0">
                  <a:pos x="connsiteX2" y="connsiteY2"/>
                </a:cxn>
                <a:cxn ang="0">
                  <a:pos x="connsiteX3" y="connsiteY3"/>
                </a:cxn>
              </a:cxnLst>
              <a:rect l="l" t="t" r="r" b="b"/>
              <a:pathLst>
                <a:path w="2856" h="1903">
                  <a:moveTo>
                    <a:pt x="952" y="0"/>
                  </a:moveTo>
                  <a:lnTo>
                    <a:pt x="0" y="0"/>
                  </a:lnTo>
                  <a:lnTo>
                    <a:pt x="1904" y="1903"/>
                  </a:lnTo>
                  <a:lnTo>
                    <a:pt x="2856"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36" name="Freeform 168">
              <a:extLst>
                <a:ext uri="{FF2B5EF4-FFF2-40B4-BE49-F238E27FC236}">
                  <a16:creationId xmlns:a16="http://schemas.microsoft.com/office/drawing/2014/main" id="{5832679C-4337-3BB9-BF4B-B4D1B66A1F91}"/>
                </a:ext>
              </a:extLst>
            </p:cNvPr>
            <p:cNvSpPr/>
            <p:nvPr/>
          </p:nvSpPr>
          <p:spPr>
            <a:xfrm>
              <a:off x="4202510" y="5909339"/>
              <a:ext cx="6663" cy="7613"/>
            </a:xfrm>
            <a:custGeom>
              <a:avLst/>
              <a:gdLst>
                <a:gd name="connsiteX0" fmla="*/ 4760 w 6663"/>
                <a:gd name="connsiteY0" fmla="*/ 0 h 7613"/>
                <a:gd name="connsiteX1" fmla="*/ 3808 w 6663"/>
                <a:gd name="connsiteY1" fmla="*/ 1903 h 7613"/>
                <a:gd name="connsiteX2" fmla="*/ 4760 w 6663"/>
                <a:gd name="connsiteY2" fmla="*/ 1903 h 7613"/>
                <a:gd name="connsiteX3" fmla="*/ 3808 w 6663"/>
                <a:gd name="connsiteY3" fmla="*/ 2855 h 7613"/>
                <a:gd name="connsiteX4" fmla="*/ 2856 w 6663"/>
                <a:gd name="connsiteY4" fmla="*/ 1903 h 7613"/>
                <a:gd name="connsiteX5" fmla="*/ 1904 w 6663"/>
                <a:gd name="connsiteY5" fmla="*/ 3807 h 7613"/>
                <a:gd name="connsiteX6" fmla="*/ 2856 w 6663"/>
                <a:gd name="connsiteY6" fmla="*/ 3807 h 7613"/>
                <a:gd name="connsiteX7" fmla="*/ 1904 w 6663"/>
                <a:gd name="connsiteY7" fmla="*/ 4759 h 7613"/>
                <a:gd name="connsiteX8" fmla="*/ 952 w 6663"/>
                <a:gd name="connsiteY8" fmla="*/ 3807 h 7613"/>
                <a:gd name="connsiteX9" fmla="*/ 0 w 6663"/>
                <a:gd name="connsiteY9" fmla="*/ 5710 h 7613"/>
                <a:gd name="connsiteX10" fmla="*/ 952 w 6663"/>
                <a:gd name="connsiteY10" fmla="*/ 7614 h 7613"/>
                <a:gd name="connsiteX11" fmla="*/ 1904 w 6663"/>
                <a:gd name="connsiteY11" fmla="*/ 7614 h 7613"/>
                <a:gd name="connsiteX12" fmla="*/ 6664 w 6663"/>
                <a:gd name="connsiteY12" fmla="*/ 2855 h 7613"/>
                <a:gd name="connsiteX13" fmla="*/ 6664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4760" y="0"/>
                  </a:moveTo>
                  <a:lnTo>
                    <a:pt x="3808" y="1903"/>
                  </a:lnTo>
                  <a:lnTo>
                    <a:pt x="4760" y="1903"/>
                  </a:lnTo>
                  <a:lnTo>
                    <a:pt x="3808" y="2855"/>
                  </a:lnTo>
                  <a:lnTo>
                    <a:pt x="2856" y="1903"/>
                  </a:lnTo>
                  <a:lnTo>
                    <a:pt x="1904" y="3807"/>
                  </a:lnTo>
                  <a:lnTo>
                    <a:pt x="2856" y="3807"/>
                  </a:lnTo>
                  <a:lnTo>
                    <a:pt x="1904" y="4759"/>
                  </a:lnTo>
                  <a:lnTo>
                    <a:pt x="952" y="3807"/>
                  </a:lnTo>
                  <a:lnTo>
                    <a:pt x="0" y="5710"/>
                  </a:lnTo>
                  <a:lnTo>
                    <a:pt x="952" y="7614"/>
                  </a:lnTo>
                  <a:lnTo>
                    <a:pt x="1904" y="7614"/>
                  </a:lnTo>
                  <a:lnTo>
                    <a:pt x="6664" y="2855"/>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37" name="Freeform 169">
              <a:extLst>
                <a:ext uri="{FF2B5EF4-FFF2-40B4-BE49-F238E27FC236}">
                  <a16:creationId xmlns:a16="http://schemas.microsoft.com/office/drawing/2014/main" id="{29E21ED4-A9DC-AF7B-6C90-59E2C6DE12BE}"/>
                </a:ext>
              </a:extLst>
            </p:cNvPr>
            <p:cNvSpPr/>
            <p:nvPr/>
          </p:nvSpPr>
          <p:spPr>
            <a:xfrm>
              <a:off x="4201557" y="5909339"/>
              <a:ext cx="7615" cy="7613"/>
            </a:xfrm>
            <a:custGeom>
              <a:avLst/>
              <a:gdLst>
                <a:gd name="connsiteX0" fmla="*/ 5712 w 7615"/>
                <a:gd name="connsiteY0" fmla="*/ 0 h 7613"/>
                <a:gd name="connsiteX1" fmla="*/ 5712 w 7615"/>
                <a:gd name="connsiteY1" fmla="*/ 0 h 7613"/>
                <a:gd name="connsiteX2" fmla="*/ 4760 w 7615"/>
                <a:gd name="connsiteY2" fmla="*/ 952 h 7613"/>
                <a:gd name="connsiteX3" fmla="*/ 3808 w 7615"/>
                <a:gd name="connsiteY3" fmla="*/ 1903 h 7613"/>
                <a:gd name="connsiteX4" fmla="*/ 4760 w 7615"/>
                <a:gd name="connsiteY4" fmla="*/ 1903 h 7613"/>
                <a:gd name="connsiteX5" fmla="*/ 4760 w 7615"/>
                <a:gd name="connsiteY5" fmla="*/ 2855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3807 h 7613"/>
                <a:gd name="connsiteX10" fmla="*/ 2856 w 7615"/>
                <a:gd name="connsiteY10" fmla="*/ 3807 h 7613"/>
                <a:gd name="connsiteX11" fmla="*/ 2856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5710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3807 h 7613"/>
                <a:gd name="connsiteX21" fmla="*/ 7616 w 7615"/>
                <a:gd name="connsiteY21" fmla="*/ 3807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952 h 7613"/>
                <a:gd name="connsiteX29" fmla="*/ 7616 w 7615"/>
                <a:gd name="connsiteY29" fmla="*/ 2855 h 7613"/>
                <a:gd name="connsiteX30" fmla="*/ 7616 w 7615"/>
                <a:gd name="connsiteY30" fmla="*/ 2855 h 7613"/>
                <a:gd name="connsiteX31" fmla="*/ 2856 w 7615"/>
                <a:gd name="connsiteY31" fmla="*/ 6662 h 7613"/>
                <a:gd name="connsiteX32" fmla="*/ 2856 w 7615"/>
                <a:gd name="connsiteY32" fmla="*/ 6662 h 7613"/>
                <a:gd name="connsiteX33" fmla="*/ 952 w 7615"/>
                <a:gd name="connsiteY33" fmla="*/ 5710 h 7613"/>
                <a:gd name="connsiteX34" fmla="*/ 1904 w 7615"/>
                <a:gd name="connsiteY34" fmla="*/ 4759 h 7613"/>
                <a:gd name="connsiteX35" fmla="*/ 1904 w 7615"/>
                <a:gd name="connsiteY35" fmla="*/ 5710 h 7613"/>
                <a:gd name="connsiteX36" fmla="*/ 2856 w 7615"/>
                <a:gd name="connsiteY36" fmla="*/ 5710 h 7613"/>
                <a:gd name="connsiteX37" fmla="*/ 3808 w 7615"/>
                <a:gd name="connsiteY37" fmla="*/ 4759 h 7613"/>
                <a:gd name="connsiteX38" fmla="*/ 3808 w 7615"/>
                <a:gd name="connsiteY38" fmla="*/ 3807 h 7613"/>
                <a:gd name="connsiteX39" fmla="*/ 2856 w 7615"/>
                <a:gd name="connsiteY39" fmla="*/ 3807 h 7613"/>
                <a:gd name="connsiteX40" fmla="*/ 3808 w 7615"/>
                <a:gd name="connsiteY40" fmla="*/ 2855 h 7613"/>
                <a:gd name="connsiteX41" fmla="*/ 4760 w 7615"/>
                <a:gd name="connsiteY41" fmla="*/ 2855 h 7613"/>
                <a:gd name="connsiteX42" fmla="*/ 4760 w 7615"/>
                <a:gd name="connsiteY42" fmla="*/ 3807 h 7613"/>
                <a:gd name="connsiteX43" fmla="*/ 5712 w 7615"/>
                <a:gd name="connsiteY43" fmla="*/ 2855 h 7613"/>
                <a:gd name="connsiteX44" fmla="*/ 5712 w 7615"/>
                <a:gd name="connsiteY44" fmla="*/ 1903 h 7613"/>
                <a:gd name="connsiteX45" fmla="*/ 4760 w 7615"/>
                <a:gd name="connsiteY45" fmla="*/ 1903 h 7613"/>
                <a:gd name="connsiteX46" fmla="*/ 5712 w 7615"/>
                <a:gd name="connsiteY46" fmla="*/ 952 h 7613"/>
                <a:gd name="connsiteX47" fmla="*/ 5712 w 7615"/>
                <a:gd name="connsiteY47" fmla="*/ 0 h 7613"/>
                <a:gd name="connsiteX48" fmla="*/ 5712 w 7615"/>
                <a:gd name="connsiteY48"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4760" y="952"/>
                  </a:lnTo>
                  <a:lnTo>
                    <a:pt x="3808" y="1903"/>
                  </a:lnTo>
                  <a:lnTo>
                    <a:pt x="4760" y="1903"/>
                  </a:lnTo>
                  <a:lnTo>
                    <a:pt x="4760" y="2855"/>
                  </a:lnTo>
                  <a:lnTo>
                    <a:pt x="3808" y="1903"/>
                  </a:lnTo>
                  <a:lnTo>
                    <a:pt x="3808" y="1903"/>
                  </a:lnTo>
                  <a:lnTo>
                    <a:pt x="1904" y="2855"/>
                  </a:lnTo>
                  <a:lnTo>
                    <a:pt x="1904" y="3807"/>
                  </a:lnTo>
                  <a:lnTo>
                    <a:pt x="2856" y="3807"/>
                  </a:lnTo>
                  <a:lnTo>
                    <a:pt x="2856" y="4759"/>
                  </a:lnTo>
                  <a:lnTo>
                    <a:pt x="1904" y="3807"/>
                  </a:lnTo>
                  <a:lnTo>
                    <a:pt x="1904" y="3807"/>
                  </a:lnTo>
                  <a:lnTo>
                    <a:pt x="0" y="4759"/>
                  </a:lnTo>
                  <a:lnTo>
                    <a:pt x="0" y="5710"/>
                  </a:lnTo>
                  <a:lnTo>
                    <a:pt x="1904" y="7614"/>
                  </a:lnTo>
                  <a:lnTo>
                    <a:pt x="1904" y="7614"/>
                  </a:lnTo>
                  <a:lnTo>
                    <a:pt x="2856" y="7614"/>
                  </a:lnTo>
                  <a:lnTo>
                    <a:pt x="3808" y="7614"/>
                  </a:lnTo>
                  <a:lnTo>
                    <a:pt x="7616" y="3807"/>
                  </a:lnTo>
                  <a:lnTo>
                    <a:pt x="7616" y="3807"/>
                  </a:lnTo>
                  <a:lnTo>
                    <a:pt x="7616" y="1903"/>
                  </a:lnTo>
                  <a:lnTo>
                    <a:pt x="7616" y="1903"/>
                  </a:lnTo>
                  <a:lnTo>
                    <a:pt x="5712" y="0"/>
                  </a:lnTo>
                  <a:lnTo>
                    <a:pt x="5712" y="0"/>
                  </a:lnTo>
                  <a:lnTo>
                    <a:pt x="5712" y="0"/>
                  </a:lnTo>
                  <a:lnTo>
                    <a:pt x="5712" y="0"/>
                  </a:lnTo>
                  <a:lnTo>
                    <a:pt x="5712" y="952"/>
                  </a:lnTo>
                  <a:lnTo>
                    <a:pt x="7616" y="2855"/>
                  </a:lnTo>
                  <a:lnTo>
                    <a:pt x="7616" y="2855"/>
                  </a:lnTo>
                  <a:lnTo>
                    <a:pt x="2856" y="6662"/>
                  </a:lnTo>
                  <a:lnTo>
                    <a:pt x="2856" y="6662"/>
                  </a:lnTo>
                  <a:lnTo>
                    <a:pt x="952" y="5710"/>
                  </a:lnTo>
                  <a:lnTo>
                    <a:pt x="1904" y="4759"/>
                  </a:lnTo>
                  <a:lnTo>
                    <a:pt x="1904" y="5710"/>
                  </a:lnTo>
                  <a:lnTo>
                    <a:pt x="2856" y="5710"/>
                  </a:lnTo>
                  <a:lnTo>
                    <a:pt x="3808" y="4759"/>
                  </a:lnTo>
                  <a:lnTo>
                    <a:pt x="3808" y="3807"/>
                  </a:lnTo>
                  <a:lnTo>
                    <a:pt x="2856" y="3807"/>
                  </a:lnTo>
                  <a:lnTo>
                    <a:pt x="3808" y="2855"/>
                  </a:lnTo>
                  <a:lnTo>
                    <a:pt x="4760" y="2855"/>
                  </a:lnTo>
                  <a:lnTo>
                    <a:pt x="4760" y="3807"/>
                  </a:lnTo>
                  <a:lnTo>
                    <a:pt x="5712" y="2855"/>
                  </a:lnTo>
                  <a:lnTo>
                    <a:pt x="5712" y="1903"/>
                  </a:lnTo>
                  <a:lnTo>
                    <a:pt x="4760" y="1903"/>
                  </a:lnTo>
                  <a:lnTo>
                    <a:pt x="5712" y="952"/>
                  </a:lnTo>
                  <a:lnTo>
                    <a:pt x="5712" y="0"/>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38" name="Freeform 170">
              <a:extLst>
                <a:ext uri="{FF2B5EF4-FFF2-40B4-BE49-F238E27FC236}">
                  <a16:creationId xmlns:a16="http://schemas.microsoft.com/office/drawing/2014/main" id="{4A24B085-A4A4-7301-56E3-A8E1888CDC1B}"/>
                </a:ext>
              </a:extLst>
            </p:cNvPr>
            <p:cNvSpPr/>
            <p:nvPr/>
          </p:nvSpPr>
          <p:spPr>
            <a:xfrm>
              <a:off x="4205366" y="5913146"/>
              <a:ext cx="6663" cy="6662"/>
            </a:xfrm>
            <a:custGeom>
              <a:avLst/>
              <a:gdLst>
                <a:gd name="connsiteX0" fmla="*/ 0 w 6663"/>
                <a:gd name="connsiteY0" fmla="*/ 2855 h 6662"/>
                <a:gd name="connsiteX1" fmla="*/ 2856 w 6663"/>
                <a:gd name="connsiteY1" fmla="*/ 6662 h 6662"/>
                <a:gd name="connsiteX2" fmla="*/ 6664 w 6663"/>
                <a:gd name="connsiteY2" fmla="*/ 2855 h 6662"/>
                <a:gd name="connsiteX3" fmla="*/ 3808 w 6663"/>
                <a:gd name="connsiteY3" fmla="*/ 0 h 6662"/>
              </a:gdLst>
              <a:ahLst/>
              <a:cxnLst>
                <a:cxn ang="0">
                  <a:pos x="connsiteX0" y="connsiteY0"/>
                </a:cxn>
                <a:cxn ang="0">
                  <a:pos x="connsiteX1" y="connsiteY1"/>
                </a:cxn>
                <a:cxn ang="0">
                  <a:pos x="connsiteX2" y="connsiteY2"/>
                </a:cxn>
                <a:cxn ang="0">
                  <a:pos x="connsiteX3" y="connsiteY3"/>
                </a:cxn>
              </a:cxnLst>
              <a:rect l="l" t="t" r="r" b="b"/>
              <a:pathLst>
                <a:path w="6663" h="6662">
                  <a:moveTo>
                    <a:pt x="0" y="2855"/>
                  </a:moveTo>
                  <a:lnTo>
                    <a:pt x="2856" y="6662"/>
                  </a:lnTo>
                  <a:lnTo>
                    <a:pt x="6664"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39" name="Freeform 171">
              <a:extLst>
                <a:ext uri="{FF2B5EF4-FFF2-40B4-BE49-F238E27FC236}">
                  <a16:creationId xmlns:a16="http://schemas.microsoft.com/office/drawing/2014/main" id="{54194B82-A942-D6CF-5768-B558EBC36718}"/>
                </a:ext>
              </a:extLst>
            </p:cNvPr>
            <p:cNvSpPr/>
            <p:nvPr/>
          </p:nvSpPr>
          <p:spPr>
            <a:xfrm>
              <a:off x="4204414" y="5912194"/>
              <a:ext cx="8567" cy="8565"/>
            </a:xfrm>
            <a:custGeom>
              <a:avLst/>
              <a:gdLst>
                <a:gd name="connsiteX0" fmla="*/ 0 w 8567"/>
                <a:gd name="connsiteY0" fmla="*/ 4759 h 8565"/>
                <a:gd name="connsiteX1" fmla="*/ 3808 w 8567"/>
                <a:gd name="connsiteY1" fmla="*/ 7614 h 8565"/>
                <a:gd name="connsiteX2" fmla="*/ 3808 w 8567"/>
                <a:gd name="connsiteY2" fmla="*/ 8566 h 8565"/>
                <a:gd name="connsiteX3" fmla="*/ 7616 w 8567"/>
                <a:gd name="connsiteY3" fmla="*/ 3807 h 8565"/>
                <a:gd name="connsiteX4" fmla="*/ 8568 w 8567"/>
                <a:gd name="connsiteY4" fmla="*/ 3807 h 8565"/>
                <a:gd name="connsiteX5" fmla="*/ 4760 w 8567"/>
                <a:gd name="connsiteY5" fmla="*/ 0 h 8565"/>
                <a:gd name="connsiteX6" fmla="*/ 4760 w 8567"/>
                <a:gd name="connsiteY6" fmla="*/ 0 h 8565"/>
                <a:gd name="connsiteX7" fmla="*/ 0 w 8567"/>
                <a:gd name="connsiteY7" fmla="*/ 3807 h 8565"/>
                <a:gd name="connsiteX8" fmla="*/ 952 w 8567"/>
                <a:gd name="connsiteY8" fmla="*/ 4759 h 8565"/>
                <a:gd name="connsiteX9" fmla="*/ 4760 w 8567"/>
                <a:gd name="connsiteY9" fmla="*/ 952 h 8565"/>
                <a:gd name="connsiteX10" fmla="*/ 7616 w 8567"/>
                <a:gd name="connsiteY10" fmla="*/ 3807 h 8565"/>
                <a:gd name="connsiteX11" fmla="*/ 3808 w 8567"/>
                <a:gd name="connsiteY11" fmla="*/ 7614 h 8565"/>
                <a:gd name="connsiteX12" fmla="*/ 952 w 8567"/>
                <a:gd name="connsiteY12" fmla="*/ 3807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8565">
                  <a:moveTo>
                    <a:pt x="0" y="4759"/>
                  </a:moveTo>
                  <a:lnTo>
                    <a:pt x="3808" y="7614"/>
                  </a:lnTo>
                  <a:lnTo>
                    <a:pt x="3808" y="8566"/>
                  </a:lnTo>
                  <a:lnTo>
                    <a:pt x="7616" y="3807"/>
                  </a:lnTo>
                  <a:lnTo>
                    <a:pt x="8568" y="3807"/>
                  </a:lnTo>
                  <a:lnTo>
                    <a:pt x="4760" y="0"/>
                  </a:lnTo>
                  <a:lnTo>
                    <a:pt x="4760" y="0"/>
                  </a:lnTo>
                  <a:lnTo>
                    <a:pt x="0" y="3807"/>
                  </a:lnTo>
                  <a:lnTo>
                    <a:pt x="952" y="4759"/>
                  </a:lnTo>
                  <a:lnTo>
                    <a:pt x="4760" y="952"/>
                  </a:lnTo>
                  <a:lnTo>
                    <a:pt x="7616" y="3807"/>
                  </a:lnTo>
                  <a:lnTo>
                    <a:pt x="3808" y="7614"/>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40" name="Freeform 172">
              <a:extLst>
                <a:ext uri="{FF2B5EF4-FFF2-40B4-BE49-F238E27FC236}">
                  <a16:creationId xmlns:a16="http://schemas.microsoft.com/office/drawing/2014/main" id="{4873545B-CD54-E5B4-4DF9-B969FECEBC57}"/>
                </a:ext>
              </a:extLst>
            </p:cNvPr>
            <p:cNvSpPr/>
            <p:nvPr/>
          </p:nvSpPr>
          <p:spPr>
            <a:xfrm>
              <a:off x="4212029" y="5899822"/>
              <a:ext cx="7615" cy="6662"/>
            </a:xfrm>
            <a:custGeom>
              <a:avLst/>
              <a:gdLst>
                <a:gd name="connsiteX0" fmla="*/ 5712 w 7615"/>
                <a:gd name="connsiteY0" fmla="*/ 0 h 6662"/>
                <a:gd name="connsiteX1" fmla="*/ 4760 w 7615"/>
                <a:gd name="connsiteY1" fmla="*/ 952 h 6662"/>
                <a:gd name="connsiteX2" fmla="*/ 5712 w 7615"/>
                <a:gd name="connsiteY2" fmla="*/ 1903 h 6662"/>
                <a:gd name="connsiteX3" fmla="*/ 4760 w 7615"/>
                <a:gd name="connsiteY3" fmla="*/ 2855 h 6662"/>
                <a:gd name="connsiteX4" fmla="*/ 3808 w 7615"/>
                <a:gd name="connsiteY4" fmla="*/ 1903 h 6662"/>
                <a:gd name="connsiteX5" fmla="*/ 2856 w 7615"/>
                <a:gd name="connsiteY5" fmla="*/ 2855 h 6662"/>
                <a:gd name="connsiteX6" fmla="*/ 2856 w 7615"/>
                <a:gd name="connsiteY6" fmla="*/ 3807 h 6662"/>
                <a:gd name="connsiteX7" fmla="*/ 1904 w 7615"/>
                <a:gd name="connsiteY7" fmla="*/ 4759 h 6662"/>
                <a:gd name="connsiteX8" fmla="*/ 1904 w 7615"/>
                <a:gd name="connsiteY8" fmla="*/ 3807 h 6662"/>
                <a:gd name="connsiteX9" fmla="*/ 0 w 7615"/>
                <a:gd name="connsiteY9" fmla="*/ 4759 h 6662"/>
                <a:gd name="connsiteX10" fmla="*/ 1904 w 7615"/>
                <a:gd name="connsiteY10" fmla="*/ 6662 h 6662"/>
                <a:gd name="connsiteX11" fmla="*/ 2856 w 7615"/>
                <a:gd name="connsiteY11" fmla="*/ 6662 h 6662"/>
                <a:gd name="connsiteX12" fmla="*/ 7616 w 7615"/>
                <a:gd name="connsiteY12" fmla="*/ 2855 h 6662"/>
                <a:gd name="connsiteX13" fmla="*/ 7616 w 7615"/>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5712" y="0"/>
                  </a:moveTo>
                  <a:lnTo>
                    <a:pt x="4760" y="952"/>
                  </a:lnTo>
                  <a:lnTo>
                    <a:pt x="5712" y="1903"/>
                  </a:lnTo>
                  <a:lnTo>
                    <a:pt x="4760" y="2855"/>
                  </a:lnTo>
                  <a:lnTo>
                    <a:pt x="3808" y="1903"/>
                  </a:lnTo>
                  <a:lnTo>
                    <a:pt x="2856" y="2855"/>
                  </a:lnTo>
                  <a:lnTo>
                    <a:pt x="2856" y="3807"/>
                  </a:lnTo>
                  <a:lnTo>
                    <a:pt x="1904" y="4759"/>
                  </a:lnTo>
                  <a:lnTo>
                    <a:pt x="1904" y="3807"/>
                  </a:lnTo>
                  <a:lnTo>
                    <a:pt x="0" y="4759"/>
                  </a:lnTo>
                  <a:lnTo>
                    <a:pt x="1904" y="6662"/>
                  </a:lnTo>
                  <a:lnTo>
                    <a:pt x="2856" y="6662"/>
                  </a:lnTo>
                  <a:lnTo>
                    <a:pt x="7616" y="2855"/>
                  </a:lnTo>
                  <a:lnTo>
                    <a:pt x="7616"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41" name="Freeform 173">
              <a:extLst>
                <a:ext uri="{FF2B5EF4-FFF2-40B4-BE49-F238E27FC236}">
                  <a16:creationId xmlns:a16="http://schemas.microsoft.com/office/drawing/2014/main" id="{6DD232FE-651E-D2B5-CE0F-C0BCF691AACF}"/>
                </a:ext>
              </a:extLst>
            </p:cNvPr>
            <p:cNvSpPr/>
            <p:nvPr/>
          </p:nvSpPr>
          <p:spPr>
            <a:xfrm>
              <a:off x="4212029" y="5899822"/>
              <a:ext cx="7615" cy="7613"/>
            </a:xfrm>
            <a:custGeom>
              <a:avLst/>
              <a:gdLst>
                <a:gd name="connsiteX0" fmla="*/ 5712 w 7615"/>
                <a:gd name="connsiteY0" fmla="*/ 0 h 7613"/>
                <a:gd name="connsiteX1" fmla="*/ 5712 w 7615"/>
                <a:gd name="connsiteY1" fmla="*/ 0 h 7613"/>
                <a:gd name="connsiteX2" fmla="*/ 3808 w 7615"/>
                <a:gd name="connsiteY2" fmla="*/ 952 h 7613"/>
                <a:gd name="connsiteX3" fmla="*/ 3808 w 7615"/>
                <a:gd name="connsiteY3" fmla="*/ 952 h 7613"/>
                <a:gd name="connsiteX4" fmla="*/ 4760 w 7615"/>
                <a:gd name="connsiteY4" fmla="*/ 1903 h 7613"/>
                <a:gd name="connsiteX5" fmla="*/ 4760 w 7615"/>
                <a:gd name="connsiteY5" fmla="*/ 1903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2855 h 7613"/>
                <a:gd name="connsiteX10" fmla="*/ 2856 w 7615"/>
                <a:gd name="connsiteY10" fmla="*/ 3807 h 7613"/>
                <a:gd name="connsiteX11" fmla="*/ 1904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4759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2855 h 7613"/>
                <a:gd name="connsiteX21" fmla="*/ 7616 w 7615"/>
                <a:gd name="connsiteY21" fmla="*/ 2855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0 h 7613"/>
                <a:gd name="connsiteX29" fmla="*/ 7616 w 7615"/>
                <a:gd name="connsiteY29" fmla="*/ 1903 h 7613"/>
                <a:gd name="connsiteX30" fmla="*/ 6664 w 7615"/>
                <a:gd name="connsiteY30" fmla="*/ 2855 h 7613"/>
                <a:gd name="connsiteX31" fmla="*/ 2856 w 7615"/>
                <a:gd name="connsiteY31" fmla="*/ 6662 h 7613"/>
                <a:gd name="connsiteX32" fmla="*/ 1904 w 7615"/>
                <a:gd name="connsiteY32" fmla="*/ 6662 h 7613"/>
                <a:gd name="connsiteX33" fmla="*/ 952 w 7615"/>
                <a:gd name="connsiteY33" fmla="*/ 4759 h 7613"/>
                <a:gd name="connsiteX34" fmla="*/ 1904 w 7615"/>
                <a:gd name="connsiteY34" fmla="*/ 4759 h 7613"/>
                <a:gd name="connsiteX35" fmla="*/ 1904 w 7615"/>
                <a:gd name="connsiteY35" fmla="*/ 4759 h 7613"/>
                <a:gd name="connsiteX36" fmla="*/ 1904 w 7615"/>
                <a:gd name="connsiteY36" fmla="*/ 5710 h 7613"/>
                <a:gd name="connsiteX37" fmla="*/ 3808 w 7615"/>
                <a:gd name="connsiteY37" fmla="*/ 3807 h 7613"/>
                <a:gd name="connsiteX38" fmla="*/ 3808 w 7615"/>
                <a:gd name="connsiteY38" fmla="*/ 3807 h 7613"/>
                <a:gd name="connsiteX39" fmla="*/ 2856 w 7615"/>
                <a:gd name="connsiteY39" fmla="*/ 2855 h 7613"/>
                <a:gd name="connsiteX40" fmla="*/ 3808 w 7615"/>
                <a:gd name="connsiteY40" fmla="*/ 2855 h 7613"/>
                <a:gd name="connsiteX41" fmla="*/ 3808 w 7615"/>
                <a:gd name="connsiteY41" fmla="*/ 2855 h 7613"/>
                <a:gd name="connsiteX42" fmla="*/ 4760 w 7615"/>
                <a:gd name="connsiteY42" fmla="*/ 2855 h 7613"/>
                <a:gd name="connsiteX43" fmla="*/ 5712 w 7615"/>
                <a:gd name="connsiteY43" fmla="*/ 1903 h 7613"/>
                <a:gd name="connsiteX44" fmla="*/ 5712 w 7615"/>
                <a:gd name="connsiteY44" fmla="*/ 1903 h 7613"/>
                <a:gd name="connsiteX45" fmla="*/ 4760 w 7615"/>
                <a:gd name="connsiteY45" fmla="*/ 952 h 7613"/>
                <a:gd name="connsiteX46" fmla="*/ 5712 w 7615"/>
                <a:gd name="connsiteY46" fmla="*/ 0 h 7613"/>
                <a:gd name="connsiteX47" fmla="*/ 5712 w 7615"/>
                <a:gd name="connsiteY47" fmla="*/ 0 h 7613"/>
                <a:gd name="connsiteX48" fmla="*/ 5712 w 7615"/>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3808" y="952"/>
                  </a:lnTo>
                  <a:lnTo>
                    <a:pt x="3808" y="952"/>
                  </a:lnTo>
                  <a:lnTo>
                    <a:pt x="4760" y="1903"/>
                  </a:lnTo>
                  <a:lnTo>
                    <a:pt x="4760" y="1903"/>
                  </a:lnTo>
                  <a:lnTo>
                    <a:pt x="3808" y="1903"/>
                  </a:lnTo>
                  <a:lnTo>
                    <a:pt x="3808" y="1903"/>
                  </a:lnTo>
                  <a:lnTo>
                    <a:pt x="1904" y="2855"/>
                  </a:lnTo>
                  <a:lnTo>
                    <a:pt x="1904" y="2855"/>
                  </a:lnTo>
                  <a:lnTo>
                    <a:pt x="2856" y="3807"/>
                  </a:lnTo>
                  <a:lnTo>
                    <a:pt x="1904" y="4759"/>
                  </a:lnTo>
                  <a:lnTo>
                    <a:pt x="1904" y="3807"/>
                  </a:lnTo>
                  <a:lnTo>
                    <a:pt x="1904" y="3807"/>
                  </a:lnTo>
                  <a:lnTo>
                    <a:pt x="0" y="4759"/>
                  </a:lnTo>
                  <a:lnTo>
                    <a:pt x="0" y="4759"/>
                  </a:lnTo>
                  <a:lnTo>
                    <a:pt x="1904" y="7614"/>
                  </a:lnTo>
                  <a:lnTo>
                    <a:pt x="1904" y="7614"/>
                  </a:lnTo>
                  <a:lnTo>
                    <a:pt x="2856" y="7614"/>
                  </a:lnTo>
                  <a:lnTo>
                    <a:pt x="3808" y="7614"/>
                  </a:lnTo>
                  <a:lnTo>
                    <a:pt x="7616" y="2855"/>
                  </a:lnTo>
                  <a:lnTo>
                    <a:pt x="7616" y="2855"/>
                  </a:lnTo>
                  <a:lnTo>
                    <a:pt x="7616" y="1903"/>
                  </a:lnTo>
                  <a:lnTo>
                    <a:pt x="7616" y="1903"/>
                  </a:lnTo>
                  <a:lnTo>
                    <a:pt x="5712" y="0"/>
                  </a:lnTo>
                  <a:lnTo>
                    <a:pt x="5712" y="0"/>
                  </a:lnTo>
                  <a:lnTo>
                    <a:pt x="5712" y="0"/>
                  </a:lnTo>
                  <a:lnTo>
                    <a:pt x="5712" y="0"/>
                  </a:lnTo>
                  <a:lnTo>
                    <a:pt x="5712" y="0"/>
                  </a:lnTo>
                  <a:lnTo>
                    <a:pt x="7616" y="1903"/>
                  </a:lnTo>
                  <a:lnTo>
                    <a:pt x="6664" y="2855"/>
                  </a:lnTo>
                  <a:lnTo>
                    <a:pt x="2856" y="6662"/>
                  </a:lnTo>
                  <a:lnTo>
                    <a:pt x="1904" y="6662"/>
                  </a:lnTo>
                  <a:lnTo>
                    <a:pt x="952" y="4759"/>
                  </a:lnTo>
                  <a:lnTo>
                    <a:pt x="1904" y="4759"/>
                  </a:lnTo>
                  <a:lnTo>
                    <a:pt x="1904" y="4759"/>
                  </a:lnTo>
                  <a:lnTo>
                    <a:pt x="1904" y="5710"/>
                  </a:lnTo>
                  <a:lnTo>
                    <a:pt x="3808" y="3807"/>
                  </a:lnTo>
                  <a:lnTo>
                    <a:pt x="3808" y="3807"/>
                  </a:lnTo>
                  <a:lnTo>
                    <a:pt x="2856" y="2855"/>
                  </a:lnTo>
                  <a:lnTo>
                    <a:pt x="3808" y="2855"/>
                  </a:lnTo>
                  <a:lnTo>
                    <a:pt x="3808" y="2855"/>
                  </a:lnTo>
                  <a:lnTo>
                    <a:pt x="4760" y="2855"/>
                  </a:lnTo>
                  <a:lnTo>
                    <a:pt x="5712" y="1903"/>
                  </a:lnTo>
                  <a:lnTo>
                    <a:pt x="5712" y="1903"/>
                  </a:lnTo>
                  <a:lnTo>
                    <a:pt x="4760" y="952"/>
                  </a:lnTo>
                  <a:lnTo>
                    <a:pt x="5712" y="0"/>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42" name="Freeform 174">
              <a:extLst>
                <a:ext uri="{FF2B5EF4-FFF2-40B4-BE49-F238E27FC236}">
                  <a16:creationId xmlns:a16="http://schemas.microsoft.com/office/drawing/2014/main" id="{1AAC88F2-BBD1-B72D-47B0-1D589BC731F1}"/>
                </a:ext>
              </a:extLst>
            </p:cNvPr>
            <p:cNvSpPr/>
            <p:nvPr/>
          </p:nvSpPr>
          <p:spPr>
            <a:xfrm>
              <a:off x="4215837" y="5902677"/>
              <a:ext cx="6663" cy="7613"/>
            </a:xfrm>
            <a:custGeom>
              <a:avLst/>
              <a:gdLst>
                <a:gd name="connsiteX0" fmla="*/ 0 w 6663"/>
                <a:gd name="connsiteY0" fmla="*/ 3807 h 7613"/>
                <a:gd name="connsiteX1" fmla="*/ 2856 w 6663"/>
                <a:gd name="connsiteY1" fmla="*/ 7614 h 7613"/>
                <a:gd name="connsiteX2" fmla="*/ 6664 w 6663"/>
                <a:gd name="connsiteY2" fmla="*/ 3807 h 7613"/>
                <a:gd name="connsiteX3" fmla="*/ 3808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0" y="3807"/>
                  </a:moveTo>
                  <a:lnTo>
                    <a:pt x="2856" y="7614"/>
                  </a:lnTo>
                  <a:lnTo>
                    <a:pt x="6664" y="3807"/>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43" name="Freeform 175">
              <a:extLst>
                <a:ext uri="{FF2B5EF4-FFF2-40B4-BE49-F238E27FC236}">
                  <a16:creationId xmlns:a16="http://schemas.microsoft.com/office/drawing/2014/main" id="{AAB694EE-B1CE-EE91-6B46-B5F62DC2FCEB}"/>
                </a:ext>
              </a:extLst>
            </p:cNvPr>
            <p:cNvSpPr/>
            <p:nvPr/>
          </p:nvSpPr>
          <p:spPr>
            <a:xfrm>
              <a:off x="4214885" y="5902677"/>
              <a:ext cx="8567" cy="7613"/>
            </a:xfrm>
            <a:custGeom>
              <a:avLst/>
              <a:gdLst>
                <a:gd name="connsiteX0" fmla="*/ 0 w 8567"/>
                <a:gd name="connsiteY0" fmla="*/ 3807 h 7613"/>
                <a:gd name="connsiteX1" fmla="*/ 3808 w 8567"/>
                <a:gd name="connsiteY1" fmla="*/ 7614 h 7613"/>
                <a:gd name="connsiteX2" fmla="*/ 3808 w 8567"/>
                <a:gd name="connsiteY2" fmla="*/ 7614 h 7613"/>
                <a:gd name="connsiteX3" fmla="*/ 7616 w 8567"/>
                <a:gd name="connsiteY3" fmla="*/ 3807 h 7613"/>
                <a:gd name="connsiteX4" fmla="*/ 8568 w 8567"/>
                <a:gd name="connsiteY4" fmla="*/ 3807 h 7613"/>
                <a:gd name="connsiteX5" fmla="*/ 4760 w 8567"/>
                <a:gd name="connsiteY5" fmla="*/ 0 h 7613"/>
                <a:gd name="connsiteX6" fmla="*/ 4760 w 8567"/>
                <a:gd name="connsiteY6" fmla="*/ 0 h 7613"/>
                <a:gd name="connsiteX7" fmla="*/ 0 w 8567"/>
                <a:gd name="connsiteY7" fmla="*/ 3807 h 7613"/>
                <a:gd name="connsiteX8" fmla="*/ 952 w 8567"/>
                <a:gd name="connsiteY8" fmla="*/ 3807 h 7613"/>
                <a:gd name="connsiteX9" fmla="*/ 4760 w 8567"/>
                <a:gd name="connsiteY9" fmla="*/ 952 h 7613"/>
                <a:gd name="connsiteX10" fmla="*/ 7616 w 8567"/>
                <a:gd name="connsiteY10" fmla="*/ 3807 h 7613"/>
                <a:gd name="connsiteX11" fmla="*/ 3808 w 8567"/>
                <a:gd name="connsiteY11" fmla="*/ 6662 h 7613"/>
                <a:gd name="connsiteX12" fmla="*/ 952 w 8567"/>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7613">
                  <a:moveTo>
                    <a:pt x="0" y="3807"/>
                  </a:moveTo>
                  <a:lnTo>
                    <a:pt x="3808" y="7614"/>
                  </a:lnTo>
                  <a:lnTo>
                    <a:pt x="3808" y="7614"/>
                  </a:lnTo>
                  <a:lnTo>
                    <a:pt x="7616" y="3807"/>
                  </a:lnTo>
                  <a:lnTo>
                    <a:pt x="8568" y="3807"/>
                  </a:lnTo>
                  <a:lnTo>
                    <a:pt x="4760" y="0"/>
                  </a:lnTo>
                  <a:lnTo>
                    <a:pt x="4760" y="0"/>
                  </a:lnTo>
                  <a:lnTo>
                    <a:pt x="0" y="3807"/>
                  </a:lnTo>
                  <a:lnTo>
                    <a:pt x="952" y="3807"/>
                  </a:lnTo>
                  <a:lnTo>
                    <a:pt x="4760" y="952"/>
                  </a:lnTo>
                  <a:lnTo>
                    <a:pt x="7616" y="3807"/>
                  </a:lnTo>
                  <a:lnTo>
                    <a:pt x="3808" y="6662"/>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44" name="Freeform 176">
              <a:extLst>
                <a:ext uri="{FF2B5EF4-FFF2-40B4-BE49-F238E27FC236}">
                  <a16:creationId xmlns:a16="http://schemas.microsoft.com/office/drawing/2014/main" id="{8C42E495-96D2-8421-6CB3-EC9235A6D90E}"/>
                </a:ext>
              </a:extLst>
            </p:cNvPr>
            <p:cNvSpPr/>
            <p:nvPr/>
          </p:nvSpPr>
          <p:spPr>
            <a:xfrm>
              <a:off x="4208221" y="5916001"/>
              <a:ext cx="1904" cy="951"/>
            </a:xfrm>
            <a:custGeom>
              <a:avLst/>
              <a:gdLst>
                <a:gd name="connsiteX0" fmla="*/ 952 w 1904"/>
                <a:gd name="connsiteY0" fmla="*/ 0 h 951"/>
                <a:gd name="connsiteX1" fmla="*/ 0 w 1904"/>
                <a:gd name="connsiteY1" fmla="*/ 952 h 951"/>
                <a:gd name="connsiteX2" fmla="*/ 952 w 1904"/>
                <a:gd name="connsiteY2" fmla="*/ 952 h 951"/>
                <a:gd name="connsiteX3" fmla="*/ 1904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0" y="952"/>
                  </a:lnTo>
                  <a:lnTo>
                    <a:pt x="952" y="952"/>
                  </a:lnTo>
                  <a:lnTo>
                    <a:pt x="1904"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45" name="Freeform 177">
              <a:extLst>
                <a:ext uri="{FF2B5EF4-FFF2-40B4-BE49-F238E27FC236}">
                  <a16:creationId xmlns:a16="http://schemas.microsoft.com/office/drawing/2014/main" id="{4705CD46-D28C-C2FC-0B48-AF6542BC368B}"/>
                </a:ext>
              </a:extLst>
            </p:cNvPr>
            <p:cNvSpPr/>
            <p:nvPr/>
          </p:nvSpPr>
          <p:spPr>
            <a:xfrm>
              <a:off x="4218693" y="5905532"/>
              <a:ext cx="952" cy="1903"/>
            </a:xfrm>
            <a:custGeom>
              <a:avLst/>
              <a:gdLst>
                <a:gd name="connsiteX0" fmla="*/ 952 w 952"/>
                <a:gd name="connsiteY0" fmla="*/ 0 h 1903"/>
                <a:gd name="connsiteX1" fmla="*/ 0 w 952"/>
                <a:gd name="connsiteY1" fmla="*/ 952 h 1903"/>
                <a:gd name="connsiteX2" fmla="*/ 952 w 952"/>
                <a:gd name="connsiteY2" fmla="*/ 1904 h 1903"/>
                <a:gd name="connsiteX3" fmla="*/ 952 w 952"/>
                <a:gd name="connsiteY3" fmla="*/ 952 h 1903"/>
              </a:gdLst>
              <a:ahLst/>
              <a:cxnLst>
                <a:cxn ang="0">
                  <a:pos x="connsiteX0" y="connsiteY0"/>
                </a:cxn>
                <a:cxn ang="0">
                  <a:pos x="connsiteX1" y="connsiteY1"/>
                </a:cxn>
                <a:cxn ang="0">
                  <a:pos x="connsiteX2" y="connsiteY2"/>
                </a:cxn>
                <a:cxn ang="0">
                  <a:pos x="connsiteX3" y="connsiteY3"/>
                </a:cxn>
              </a:cxnLst>
              <a:rect l="l" t="t" r="r" b="b"/>
              <a:pathLst>
                <a:path w="952" h="1903">
                  <a:moveTo>
                    <a:pt x="952" y="0"/>
                  </a:moveTo>
                  <a:lnTo>
                    <a:pt x="0" y="952"/>
                  </a:lnTo>
                  <a:lnTo>
                    <a:pt x="952" y="1904"/>
                  </a:lnTo>
                  <a:lnTo>
                    <a:pt x="95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46" name="Freeform 178">
              <a:extLst>
                <a:ext uri="{FF2B5EF4-FFF2-40B4-BE49-F238E27FC236}">
                  <a16:creationId xmlns:a16="http://schemas.microsoft.com/office/drawing/2014/main" id="{684C5E33-9B13-18EF-F976-7B6DFD5EB585}"/>
                </a:ext>
              </a:extLst>
            </p:cNvPr>
            <p:cNvSpPr/>
            <p:nvPr/>
          </p:nvSpPr>
          <p:spPr>
            <a:xfrm>
              <a:off x="4190134"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47" name="Freeform 179">
              <a:extLst>
                <a:ext uri="{FF2B5EF4-FFF2-40B4-BE49-F238E27FC236}">
                  <a16:creationId xmlns:a16="http://schemas.microsoft.com/office/drawing/2014/main" id="{4E3F4A29-EC3D-45F7-0FCB-489EC15477D3}"/>
                </a:ext>
              </a:extLst>
            </p:cNvPr>
            <p:cNvSpPr/>
            <p:nvPr/>
          </p:nvSpPr>
          <p:spPr>
            <a:xfrm>
              <a:off x="4190134"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48" name="Freeform 180">
              <a:extLst>
                <a:ext uri="{FF2B5EF4-FFF2-40B4-BE49-F238E27FC236}">
                  <a16:creationId xmlns:a16="http://schemas.microsoft.com/office/drawing/2014/main" id="{57F9E81D-1B6D-952C-1FDF-514EFA45EE21}"/>
                </a:ext>
              </a:extLst>
            </p:cNvPr>
            <p:cNvSpPr/>
            <p:nvPr/>
          </p:nvSpPr>
          <p:spPr>
            <a:xfrm>
              <a:off x="4195846"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49" name="Freeform 181">
              <a:extLst>
                <a:ext uri="{FF2B5EF4-FFF2-40B4-BE49-F238E27FC236}">
                  <a16:creationId xmlns:a16="http://schemas.microsoft.com/office/drawing/2014/main" id="{7525D8CA-CAFA-5C05-8C51-8D2948BC1EB1}"/>
                </a:ext>
              </a:extLst>
            </p:cNvPr>
            <p:cNvSpPr/>
            <p:nvPr/>
          </p:nvSpPr>
          <p:spPr>
            <a:xfrm>
              <a:off x="4194894" y="5792274"/>
              <a:ext cx="12375" cy="7614"/>
            </a:xfrm>
            <a:custGeom>
              <a:avLst/>
              <a:gdLst>
                <a:gd name="connsiteX0" fmla="*/ 5712 w 12375"/>
                <a:gd name="connsiteY0" fmla="*/ 0 h 7614"/>
                <a:gd name="connsiteX1" fmla="*/ 11423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 name="connsiteX10" fmla="*/ 5712 w 12375"/>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7614">
                  <a:moveTo>
                    <a:pt x="5712" y="0"/>
                  </a:moveTo>
                  <a:lnTo>
                    <a:pt x="11423" y="7614"/>
                  </a:lnTo>
                  <a:lnTo>
                    <a:pt x="1904" y="7614"/>
                  </a:lnTo>
                  <a:lnTo>
                    <a:pt x="6664" y="0"/>
                  </a:lnTo>
                  <a:lnTo>
                    <a:pt x="5712" y="0"/>
                  </a:lnTo>
                  <a:lnTo>
                    <a:pt x="952" y="7614"/>
                  </a:lnTo>
                  <a:lnTo>
                    <a:pt x="0" y="7614"/>
                  </a:lnTo>
                  <a:lnTo>
                    <a:pt x="12375" y="7614"/>
                  </a:lnTo>
                  <a:lnTo>
                    <a:pt x="12375" y="7614"/>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1150" name="Graphic 2">
              <a:extLst>
                <a:ext uri="{FF2B5EF4-FFF2-40B4-BE49-F238E27FC236}">
                  <a16:creationId xmlns:a16="http://schemas.microsoft.com/office/drawing/2014/main" id="{BD5C90B5-BEEF-E003-2445-281F06CF9033}"/>
                </a:ext>
              </a:extLst>
            </p:cNvPr>
            <p:cNvGrpSpPr/>
            <p:nvPr/>
          </p:nvGrpSpPr>
          <p:grpSpPr>
            <a:xfrm>
              <a:off x="4197750" y="5793940"/>
              <a:ext cx="6663" cy="5948"/>
              <a:chOff x="4197750" y="5793940"/>
              <a:chExt cx="6663" cy="5948"/>
            </a:xfrm>
          </p:grpSpPr>
          <p:sp>
            <p:nvSpPr>
              <p:cNvPr id="1181" name="Freeform 213">
                <a:extLst>
                  <a:ext uri="{FF2B5EF4-FFF2-40B4-BE49-F238E27FC236}">
                    <a16:creationId xmlns:a16="http://schemas.microsoft.com/office/drawing/2014/main" id="{AA708669-3509-57C3-BF75-94856E31FAE6}"/>
                  </a:ext>
                </a:extLst>
              </p:cNvPr>
              <p:cNvSpPr/>
              <p:nvPr/>
            </p:nvSpPr>
            <p:spPr>
              <a:xfrm>
                <a:off x="4197750"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82" name="Freeform 214">
                <a:extLst>
                  <a:ext uri="{FF2B5EF4-FFF2-40B4-BE49-F238E27FC236}">
                    <a16:creationId xmlns:a16="http://schemas.microsoft.com/office/drawing/2014/main" id="{063985BE-0C47-CAC0-1A78-1F7EA435190C}"/>
                  </a:ext>
                </a:extLst>
              </p:cNvPr>
              <p:cNvSpPr/>
              <p:nvPr/>
            </p:nvSpPr>
            <p:spPr>
              <a:xfrm>
                <a:off x="4197750" y="5793940"/>
                <a:ext cx="6663" cy="5948"/>
              </a:xfrm>
              <a:custGeom>
                <a:avLst/>
                <a:gdLst>
                  <a:gd name="connsiteX0" fmla="*/ 3808 w 6663"/>
                  <a:gd name="connsiteY0" fmla="*/ 238 h 5948"/>
                  <a:gd name="connsiteX1" fmla="*/ 3808 w 6663"/>
                  <a:gd name="connsiteY1" fmla="*/ 238 h 5948"/>
                  <a:gd name="connsiteX2" fmla="*/ 6664 w 6663"/>
                  <a:gd name="connsiteY2" fmla="*/ 5948 h 5948"/>
                  <a:gd name="connsiteX3" fmla="*/ 6664 w 6663"/>
                  <a:gd name="connsiteY3" fmla="*/ 5948 h 5948"/>
                  <a:gd name="connsiteX4" fmla="*/ 6664 w 6663"/>
                  <a:gd name="connsiteY4" fmla="*/ 5948 h 5948"/>
                  <a:gd name="connsiteX5" fmla="*/ 0 w 6663"/>
                  <a:gd name="connsiteY5" fmla="*/ 5948 h 5948"/>
                  <a:gd name="connsiteX6" fmla="*/ 0 w 6663"/>
                  <a:gd name="connsiteY6" fmla="*/ 5948 h 5948"/>
                  <a:gd name="connsiteX7" fmla="*/ 0 w 6663"/>
                  <a:gd name="connsiteY7" fmla="*/ 5948 h 5948"/>
                  <a:gd name="connsiteX8" fmla="*/ 3808 w 6663"/>
                  <a:gd name="connsiteY8" fmla="*/ 238 h 5948"/>
                  <a:gd name="connsiteX9" fmla="*/ 3808 w 6663"/>
                  <a:gd name="connsiteY9" fmla="*/ 238 h 5948"/>
                  <a:gd name="connsiteX10" fmla="*/ 3808 w 6663"/>
                  <a:gd name="connsiteY10" fmla="*/ 238 h 5948"/>
                  <a:gd name="connsiteX11" fmla="*/ 3808 w 6663"/>
                  <a:gd name="connsiteY11" fmla="*/ 238 h 5948"/>
                  <a:gd name="connsiteX12" fmla="*/ 3808 w 6663"/>
                  <a:gd name="connsiteY12" fmla="*/ 238 h 5948"/>
                  <a:gd name="connsiteX13" fmla="*/ 0 w 6663"/>
                  <a:gd name="connsiteY13" fmla="*/ 5948 h 5948"/>
                  <a:gd name="connsiteX14" fmla="*/ 0 w 6663"/>
                  <a:gd name="connsiteY14" fmla="*/ 5948 h 5948"/>
                  <a:gd name="connsiteX15" fmla="*/ 6664 w 6663"/>
                  <a:gd name="connsiteY15" fmla="*/ 5948 h 5948"/>
                  <a:gd name="connsiteX16" fmla="*/ 6664 w 6663"/>
                  <a:gd name="connsiteY16" fmla="*/ 5948 h 5948"/>
                  <a:gd name="connsiteX17" fmla="*/ 6664 w 6663"/>
                  <a:gd name="connsiteY17" fmla="*/ 5948 h 5948"/>
                  <a:gd name="connsiteX18" fmla="*/ 3808 w 6663"/>
                  <a:gd name="connsiteY18" fmla="*/ 238 h 5948"/>
                  <a:gd name="connsiteX19" fmla="*/ 3808 w 6663"/>
                  <a:gd name="connsiteY19" fmla="*/ 238 h 5948"/>
                  <a:gd name="connsiteX20" fmla="*/ 3808 w 6663"/>
                  <a:gd name="connsiteY20" fmla="*/ 238 h 5948"/>
                  <a:gd name="connsiteX21" fmla="*/ 3808 w 6663"/>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6664"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1151" name="Freeform 183">
              <a:extLst>
                <a:ext uri="{FF2B5EF4-FFF2-40B4-BE49-F238E27FC236}">
                  <a16:creationId xmlns:a16="http://schemas.microsoft.com/office/drawing/2014/main" id="{D21097A2-AAA9-D6EF-192E-BD70BF8DCDD1}"/>
                </a:ext>
              </a:extLst>
            </p:cNvPr>
            <p:cNvSpPr/>
            <p:nvPr/>
          </p:nvSpPr>
          <p:spPr>
            <a:xfrm>
              <a:off x="4189182"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52" name="Freeform 184">
              <a:extLst>
                <a:ext uri="{FF2B5EF4-FFF2-40B4-BE49-F238E27FC236}">
                  <a16:creationId xmlns:a16="http://schemas.microsoft.com/office/drawing/2014/main" id="{5D5885E0-A45A-C8B9-625D-9EDDA81D3DA1}"/>
                </a:ext>
              </a:extLst>
            </p:cNvPr>
            <p:cNvSpPr/>
            <p:nvPr/>
          </p:nvSpPr>
          <p:spPr>
            <a:xfrm>
              <a:off x="4188230"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53" name="Freeform 185">
              <a:extLst>
                <a:ext uri="{FF2B5EF4-FFF2-40B4-BE49-F238E27FC236}">
                  <a16:creationId xmlns:a16="http://schemas.microsoft.com/office/drawing/2014/main" id="{4877DA9D-F867-2B9C-4357-1218AF8B9685}"/>
                </a:ext>
              </a:extLst>
            </p:cNvPr>
            <p:cNvSpPr/>
            <p:nvPr/>
          </p:nvSpPr>
          <p:spPr>
            <a:xfrm>
              <a:off x="4190134" y="5855090"/>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54" name="Freeform 186">
              <a:extLst>
                <a:ext uri="{FF2B5EF4-FFF2-40B4-BE49-F238E27FC236}">
                  <a16:creationId xmlns:a16="http://schemas.microsoft.com/office/drawing/2014/main" id="{1D6F8FAD-35A9-4398-2723-E588A401BA8B}"/>
                </a:ext>
              </a:extLst>
            </p:cNvPr>
            <p:cNvSpPr/>
            <p:nvPr/>
          </p:nvSpPr>
          <p:spPr>
            <a:xfrm>
              <a:off x="4190134" y="5855090"/>
              <a:ext cx="22847" cy="9517"/>
            </a:xfrm>
            <a:custGeom>
              <a:avLst/>
              <a:gdLst>
                <a:gd name="connsiteX0" fmla="*/ 0 w 22847"/>
                <a:gd name="connsiteY0" fmla="*/ 8566 h 9517"/>
                <a:gd name="connsiteX1" fmla="*/ 0 w 22847"/>
                <a:gd name="connsiteY1" fmla="*/ 9517 h 9517"/>
                <a:gd name="connsiteX2" fmla="*/ 21895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1895"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55" name="Freeform 187">
              <a:extLst>
                <a:ext uri="{FF2B5EF4-FFF2-40B4-BE49-F238E27FC236}">
                  <a16:creationId xmlns:a16="http://schemas.microsoft.com/office/drawing/2014/main" id="{0DDA9F85-EF3F-92D1-34F8-ECE67662F940}"/>
                </a:ext>
              </a:extLst>
            </p:cNvPr>
            <p:cNvSpPr/>
            <p:nvPr/>
          </p:nvSpPr>
          <p:spPr>
            <a:xfrm>
              <a:off x="4195846" y="5856041"/>
              <a:ext cx="11423" cy="7613"/>
            </a:xfrm>
            <a:custGeom>
              <a:avLst/>
              <a:gdLst>
                <a:gd name="connsiteX0" fmla="*/ 5712 w 11423"/>
                <a:gd name="connsiteY0" fmla="*/ 0 h 7613"/>
                <a:gd name="connsiteX1" fmla="*/ 11423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56" name="Freeform 188">
              <a:extLst>
                <a:ext uri="{FF2B5EF4-FFF2-40B4-BE49-F238E27FC236}">
                  <a16:creationId xmlns:a16="http://schemas.microsoft.com/office/drawing/2014/main" id="{18880346-E51A-9BFB-0471-0716A8C0348A}"/>
                </a:ext>
              </a:extLst>
            </p:cNvPr>
            <p:cNvSpPr/>
            <p:nvPr/>
          </p:nvSpPr>
          <p:spPr>
            <a:xfrm>
              <a:off x="4194894" y="5856041"/>
              <a:ext cx="12375" cy="8565"/>
            </a:xfrm>
            <a:custGeom>
              <a:avLst/>
              <a:gdLst>
                <a:gd name="connsiteX0" fmla="*/ 5712 w 12375"/>
                <a:gd name="connsiteY0" fmla="*/ 0 h 8565"/>
                <a:gd name="connsiteX1" fmla="*/ 11423 w 12375"/>
                <a:gd name="connsiteY1" fmla="*/ 7614 h 8565"/>
                <a:gd name="connsiteX2" fmla="*/ 1904 w 12375"/>
                <a:gd name="connsiteY2" fmla="*/ 7614 h 8565"/>
                <a:gd name="connsiteX3" fmla="*/ 6664 w 12375"/>
                <a:gd name="connsiteY3" fmla="*/ 0 h 8565"/>
                <a:gd name="connsiteX4" fmla="*/ 5712 w 12375"/>
                <a:gd name="connsiteY4" fmla="*/ 0 h 8565"/>
                <a:gd name="connsiteX5" fmla="*/ 952 w 12375"/>
                <a:gd name="connsiteY5" fmla="*/ 7614 h 8565"/>
                <a:gd name="connsiteX6" fmla="*/ 0 w 12375"/>
                <a:gd name="connsiteY6" fmla="*/ 8566 h 8565"/>
                <a:gd name="connsiteX7" fmla="*/ 12375 w 12375"/>
                <a:gd name="connsiteY7" fmla="*/ 8566 h 8565"/>
                <a:gd name="connsiteX8" fmla="*/ 12375 w 12375"/>
                <a:gd name="connsiteY8" fmla="*/ 8566 h 8565"/>
                <a:gd name="connsiteX9" fmla="*/ 6664 w 12375"/>
                <a:gd name="connsiteY9" fmla="*/ 0 h 8565"/>
                <a:gd name="connsiteX10" fmla="*/ 5712 w 12375"/>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8565">
                  <a:moveTo>
                    <a:pt x="5712" y="0"/>
                  </a:moveTo>
                  <a:lnTo>
                    <a:pt x="11423" y="7614"/>
                  </a:lnTo>
                  <a:lnTo>
                    <a:pt x="1904" y="7614"/>
                  </a:lnTo>
                  <a:lnTo>
                    <a:pt x="6664" y="0"/>
                  </a:lnTo>
                  <a:lnTo>
                    <a:pt x="5712" y="0"/>
                  </a:lnTo>
                  <a:lnTo>
                    <a:pt x="952" y="7614"/>
                  </a:lnTo>
                  <a:lnTo>
                    <a:pt x="0" y="8566"/>
                  </a:lnTo>
                  <a:lnTo>
                    <a:pt x="12375" y="8566"/>
                  </a:lnTo>
                  <a:lnTo>
                    <a:pt x="12375" y="8566"/>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1157" name="Graphic 2">
              <a:extLst>
                <a:ext uri="{FF2B5EF4-FFF2-40B4-BE49-F238E27FC236}">
                  <a16:creationId xmlns:a16="http://schemas.microsoft.com/office/drawing/2014/main" id="{E70A940F-BF71-CD7A-142F-783DFCFD24FC}"/>
                </a:ext>
              </a:extLst>
            </p:cNvPr>
            <p:cNvGrpSpPr/>
            <p:nvPr/>
          </p:nvGrpSpPr>
          <p:grpSpPr>
            <a:xfrm>
              <a:off x="4197750" y="5857945"/>
              <a:ext cx="6663" cy="5710"/>
              <a:chOff x="4197750" y="5857945"/>
              <a:chExt cx="6663" cy="5710"/>
            </a:xfrm>
          </p:grpSpPr>
          <p:sp>
            <p:nvSpPr>
              <p:cNvPr id="1179" name="Freeform 211">
                <a:extLst>
                  <a:ext uri="{FF2B5EF4-FFF2-40B4-BE49-F238E27FC236}">
                    <a16:creationId xmlns:a16="http://schemas.microsoft.com/office/drawing/2014/main" id="{CAFEFE10-D1FB-AE7F-07C5-C13DDB23215B}"/>
                  </a:ext>
                </a:extLst>
              </p:cNvPr>
              <p:cNvSpPr/>
              <p:nvPr/>
            </p:nvSpPr>
            <p:spPr>
              <a:xfrm>
                <a:off x="4197750"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80" name="Freeform 212">
                <a:extLst>
                  <a:ext uri="{FF2B5EF4-FFF2-40B4-BE49-F238E27FC236}">
                    <a16:creationId xmlns:a16="http://schemas.microsoft.com/office/drawing/2014/main" id="{EE0553E0-A8E6-77B4-DB5B-3FA3A6BCD511}"/>
                  </a:ext>
                </a:extLst>
              </p:cNvPr>
              <p:cNvSpPr/>
              <p:nvPr/>
            </p:nvSpPr>
            <p:spPr>
              <a:xfrm>
                <a:off x="4197750" y="5857945"/>
                <a:ext cx="6663" cy="5710"/>
              </a:xfrm>
              <a:custGeom>
                <a:avLst/>
                <a:gdLst>
                  <a:gd name="connsiteX0" fmla="*/ 3808 w 6663"/>
                  <a:gd name="connsiteY0" fmla="*/ 0 h 5710"/>
                  <a:gd name="connsiteX1" fmla="*/ 3808 w 6663"/>
                  <a:gd name="connsiteY1" fmla="*/ 0 h 5710"/>
                  <a:gd name="connsiteX2" fmla="*/ 6664 w 6663"/>
                  <a:gd name="connsiteY2" fmla="*/ 5711 h 5710"/>
                  <a:gd name="connsiteX3" fmla="*/ 6664 w 6663"/>
                  <a:gd name="connsiteY3" fmla="*/ 5711 h 5710"/>
                  <a:gd name="connsiteX4" fmla="*/ 6664 w 6663"/>
                  <a:gd name="connsiteY4" fmla="*/ 5711 h 5710"/>
                  <a:gd name="connsiteX5" fmla="*/ 0 w 6663"/>
                  <a:gd name="connsiteY5" fmla="*/ 5711 h 5710"/>
                  <a:gd name="connsiteX6" fmla="*/ 0 w 6663"/>
                  <a:gd name="connsiteY6" fmla="*/ 5711 h 5710"/>
                  <a:gd name="connsiteX7" fmla="*/ 0 w 6663"/>
                  <a:gd name="connsiteY7" fmla="*/ 5711 h 5710"/>
                  <a:gd name="connsiteX8" fmla="*/ 3808 w 6663"/>
                  <a:gd name="connsiteY8" fmla="*/ 0 h 5710"/>
                  <a:gd name="connsiteX9" fmla="*/ 3808 w 6663"/>
                  <a:gd name="connsiteY9" fmla="*/ 0 h 5710"/>
                  <a:gd name="connsiteX10" fmla="*/ 3808 w 6663"/>
                  <a:gd name="connsiteY10" fmla="*/ 0 h 5710"/>
                  <a:gd name="connsiteX11" fmla="*/ 3808 w 6663"/>
                  <a:gd name="connsiteY11" fmla="*/ 0 h 5710"/>
                  <a:gd name="connsiteX12" fmla="*/ 3808 w 6663"/>
                  <a:gd name="connsiteY12" fmla="*/ 0 h 5710"/>
                  <a:gd name="connsiteX13" fmla="*/ 0 w 6663"/>
                  <a:gd name="connsiteY13" fmla="*/ 5711 h 5710"/>
                  <a:gd name="connsiteX14" fmla="*/ 0 w 6663"/>
                  <a:gd name="connsiteY14" fmla="*/ 5711 h 5710"/>
                  <a:gd name="connsiteX15" fmla="*/ 6664 w 6663"/>
                  <a:gd name="connsiteY15" fmla="*/ 5711 h 5710"/>
                  <a:gd name="connsiteX16" fmla="*/ 6664 w 6663"/>
                  <a:gd name="connsiteY16" fmla="*/ 5711 h 5710"/>
                  <a:gd name="connsiteX17" fmla="*/ 6664 w 6663"/>
                  <a:gd name="connsiteY17" fmla="*/ 5711 h 5710"/>
                  <a:gd name="connsiteX18" fmla="*/ 3808 w 6663"/>
                  <a:gd name="connsiteY18" fmla="*/ 0 h 5710"/>
                  <a:gd name="connsiteX19" fmla="*/ 3808 w 6663"/>
                  <a:gd name="connsiteY19" fmla="*/ 0 h 5710"/>
                  <a:gd name="connsiteX20" fmla="*/ 3808 w 6663"/>
                  <a:gd name="connsiteY20" fmla="*/ 0 h 5710"/>
                  <a:gd name="connsiteX21" fmla="*/ 3808 w 6663"/>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6664"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1158" name="Freeform 190">
              <a:extLst>
                <a:ext uri="{FF2B5EF4-FFF2-40B4-BE49-F238E27FC236}">
                  <a16:creationId xmlns:a16="http://schemas.microsoft.com/office/drawing/2014/main" id="{095BCE59-911F-94B3-FBB3-62452B10AF78}"/>
                </a:ext>
              </a:extLst>
            </p:cNvPr>
            <p:cNvSpPr/>
            <p:nvPr/>
          </p:nvSpPr>
          <p:spPr>
            <a:xfrm>
              <a:off x="4190134"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59" name="Freeform 191">
              <a:extLst>
                <a:ext uri="{FF2B5EF4-FFF2-40B4-BE49-F238E27FC236}">
                  <a16:creationId xmlns:a16="http://schemas.microsoft.com/office/drawing/2014/main" id="{E1A30F8D-0595-BB0E-A710-8D72BE524A3C}"/>
                </a:ext>
              </a:extLst>
            </p:cNvPr>
            <p:cNvSpPr/>
            <p:nvPr/>
          </p:nvSpPr>
          <p:spPr>
            <a:xfrm>
              <a:off x="4189182"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3799 w 24751"/>
                <a:gd name="connsiteY18" fmla="*/ 952 h 2855"/>
                <a:gd name="connsiteX19" fmla="*/ 24751 w 24751"/>
                <a:gd name="connsiteY19" fmla="*/ 952 h 2855"/>
                <a:gd name="connsiteX20" fmla="*/ 23799 w 24751"/>
                <a:gd name="connsiteY20" fmla="*/ 0 h 2855"/>
                <a:gd name="connsiteX21" fmla="*/ 22847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3799" y="952"/>
                  </a:lnTo>
                  <a:lnTo>
                    <a:pt x="24751" y="952"/>
                  </a:lnTo>
                  <a:lnTo>
                    <a:pt x="23799" y="0"/>
                  </a:lnTo>
                  <a:lnTo>
                    <a:pt x="22847"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60" name="Freeform 192">
              <a:extLst>
                <a:ext uri="{FF2B5EF4-FFF2-40B4-BE49-F238E27FC236}">
                  <a16:creationId xmlns:a16="http://schemas.microsoft.com/office/drawing/2014/main" id="{05338439-49E6-A5BF-1B71-90F46D715B57}"/>
                </a:ext>
              </a:extLst>
            </p:cNvPr>
            <p:cNvSpPr/>
            <p:nvPr/>
          </p:nvSpPr>
          <p:spPr>
            <a:xfrm>
              <a:off x="4189182"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61" name="Freeform 193">
              <a:extLst>
                <a:ext uri="{FF2B5EF4-FFF2-40B4-BE49-F238E27FC236}">
                  <a16:creationId xmlns:a16="http://schemas.microsoft.com/office/drawing/2014/main" id="{15980823-73EA-98B5-072C-9A5DBC677BA9}"/>
                </a:ext>
              </a:extLst>
            </p:cNvPr>
            <p:cNvSpPr/>
            <p:nvPr/>
          </p:nvSpPr>
          <p:spPr>
            <a:xfrm>
              <a:off x="4188230" y="5863655"/>
              <a:ext cx="25703" cy="2855"/>
            </a:xfrm>
            <a:custGeom>
              <a:avLst/>
              <a:gdLst>
                <a:gd name="connsiteX0" fmla="*/ 1904 w 25703"/>
                <a:gd name="connsiteY0" fmla="*/ 0 h 2855"/>
                <a:gd name="connsiteX1" fmla="*/ 1904 w 25703"/>
                <a:gd name="connsiteY1" fmla="*/ 952 h 2855"/>
                <a:gd name="connsiteX2" fmla="*/ 24751 w 25703"/>
                <a:gd name="connsiteY2" fmla="*/ 952 h 2855"/>
                <a:gd name="connsiteX3" fmla="*/ 24751 w 25703"/>
                <a:gd name="connsiteY3" fmla="*/ 952 h 2855"/>
                <a:gd name="connsiteX4" fmla="*/ 24751 w 25703"/>
                <a:gd name="connsiteY4" fmla="*/ 1904 h 2855"/>
                <a:gd name="connsiteX5" fmla="*/ 1904 w 25703"/>
                <a:gd name="connsiteY5" fmla="*/ 1904 h 2855"/>
                <a:gd name="connsiteX6" fmla="*/ 952 w 25703"/>
                <a:gd name="connsiteY6" fmla="*/ 952 h 2855"/>
                <a:gd name="connsiteX7" fmla="*/ 1904 w 25703"/>
                <a:gd name="connsiteY7" fmla="*/ 0 h 2855"/>
                <a:gd name="connsiteX8" fmla="*/ 1904 w 25703"/>
                <a:gd name="connsiteY8" fmla="*/ 0 h 2855"/>
                <a:gd name="connsiteX9" fmla="*/ 1904 w 25703"/>
                <a:gd name="connsiteY9" fmla="*/ 952 h 2855"/>
                <a:gd name="connsiteX10" fmla="*/ 1904 w 25703"/>
                <a:gd name="connsiteY10" fmla="*/ 0 h 2855"/>
                <a:gd name="connsiteX11" fmla="*/ 1904 w 25703"/>
                <a:gd name="connsiteY11" fmla="*/ 0 h 2855"/>
                <a:gd name="connsiteX12" fmla="*/ 952 w 25703"/>
                <a:gd name="connsiteY12" fmla="*/ 952 h 2855"/>
                <a:gd name="connsiteX13" fmla="*/ 0 w 25703"/>
                <a:gd name="connsiteY13" fmla="*/ 952 h 2855"/>
                <a:gd name="connsiteX14" fmla="*/ 1904 w 25703"/>
                <a:gd name="connsiteY14" fmla="*/ 2855 h 2855"/>
                <a:gd name="connsiteX15" fmla="*/ 1904 w 25703"/>
                <a:gd name="connsiteY15" fmla="*/ 2855 h 2855"/>
                <a:gd name="connsiteX16" fmla="*/ 24751 w 25703"/>
                <a:gd name="connsiteY16" fmla="*/ 2855 h 2855"/>
                <a:gd name="connsiteX17" fmla="*/ 24751 w 25703"/>
                <a:gd name="connsiteY17" fmla="*/ 2855 h 2855"/>
                <a:gd name="connsiteX18" fmla="*/ 25703 w 25703"/>
                <a:gd name="connsiteY18" fmla="*/ 1904 h 2855"/>
                <a:gd name="connsiteX19" fmla="*/ 25703 w 25703"/>
                <a:gd name="connsiteY19" fmla="*/ 952 h 2855"/>
                <a:gd name="connsiteX20" fmla="*/ 24751 w 25703"/>
                <a:gd name="connsiteY20" fmla="*/ 0 h 2855"/>
                <a:gd name="connsiteX21" fmla="*/ 24751 w 25703"/>
                <a:gd name="connsiteY21" fmla="*/ 0 h 2855"/>
                <a:gd name="connsiteX22" fmla="*/ 1904 w 25703"/>
                <a:gd name="connsiteY22" fmla="*/ 0 h 2855"/>
                <a:gd name="connsiteX23" fmla="*/ 1904 w 25703"/>
                <a:gd name="connsiteY23" fmla="*/ 0 h 2855"/>
                <a:gd name="connsiteX24" fmla="*/ 1904 w 25703"/>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62" name="Freeform 194">
              <a:extLst>
                <a:ext uri="{FF2B5EF4-FFF2-40B4-BE49-F238E27FC236}">
                  <a16:creationId xmlns:a16="http://schemas.microsoft.com/office/drawing/2014/main" id="{1757649A-231C-C778-9E5D-04ADB57CE01E}"/>
                </a:ext>
              </a:extLst>
            </p:cNvPr>
            <p:cNvSpPr/>
            <p:nvPr/>
          </p:nvSpPr>
          <p:spPr>
            <a:xfrm>
              <a:off x="4190134"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63" name="Freeform 195">
              <a:extLst>
                <a:ext uri="{FF2B5EF4-FFF2-40B4-BE49-F238E27FC236}">
                  <a16:creationId xmlns:a16="http://schemas.microsoft.com/office/drawing/2014/main" id="{EA4E6EA3-E59C-9B58-4EE3-0B7E1C1BD279}"/>
                </a:ext>
              </a:extLst>
            </p:cNvPr>
            <p:cNvSpPr/>
            <p:nvPr/>
          </p:nvSpPr>
          <p:spPr>
            <a:xfrm>
              <a:off x="4190134"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64" name="Freeform 196">
              <a:extLst>
                <a:ext uri="{FF2B5EF4-FFF2-40B4-BE49-F238E27FC236}">
                  <a16:creationId xmlns:a16="http://schemas.microsoft.com/office/drawing/2014/main" id="{415D9E95-0CDD-F25A-F73B-EB3171BD1C32}"/>
                </a:ext>
              </a:extLst>
            </p:cNvPr>
            <p:cNvSpPr/>
            <p:nvPr/>
          </p:nvSpPr>
          <p:spPr>
            <a:xfrm>
              <a:off x="4198702"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65" name="Freeform 197">
              <a:extLst>
                <a:ext uri="{FF2B5EF4-FFF2-40B4-BE49-F238E27FC236}">
                  <a16:creationId xmlns:a16="http://schemas.microsoft.com/office/drawing/2014/main" id="{009E5794-AEA1-D0AD-20FA-51878CC383B3}"/>
                </a:ext>
              </a:extLst>
            </p:cNvPr>
            <p:cNvSpPr/>
            <p:nvPr/>
          </p:nvSpPr>
          <p:spPr>
            <a:xfrm>
              <a:off x="4198702"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66" name="Freeform 198">
              <a:extLst>
                <a:ext uri="{FF2B5EF4-FFF2-40B4-BE49-F238E27FC236}">
                  <a16:creationId xmlns:a16="http://schemas.microsoft.com/office/drawing/2014/main" id="{CCD9F9B9-9D86-21B3-B43B-D31EDA68A1FC}"/>
                </a:ext>
              </a:extLst>
            </p:cNvPr>
            <p:cNvSpPr/>
            <p:nvPr/>
          </p:nvSpPr>
          <p:spPr>
            <a:xfrm>
              <a:off x="4197750"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67" name="Freeform 199">
              <a:extLst>
                <a:ext uri="{FF2B5EF4-FFF2-40B4-BE49-F238E27FC236}">
                  <a16:creationId xmlns:a16="http://schemas.microsoft.com/office/drawing/2014/main" id="{03269FBC-2BCD-BF05-C255-D27E9F0DA49F}"/>
                </a:ext>
              </a:extLst>
            </p:cNvPr>
            <p:cNvSpPr/>
            <p:nvPr/>
          </p:nvSpPr>
          <p:spPr>
            <a:xfrm>
              <a:off x="4197750"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2856 w 7615"/>
                <a:gd name="connsiteY6" fmla="*/ 1904 h 3807"/>
                <a:gd name="connsiteX7" fmla="*/ 2856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5712 w 7615"/>
                <a:gd name="connsiteY12" fmla="*/ 1904 h 3807"/>
                <a:gd name="connsiteX13" fmla="*/ 5712 w 7615"/>
                <a:gd name="connsiteY13" fmla="*/ 952 h 3807"/>
                <a:gd name="connsiteX14" fmla="*/ 6664 w 7615"/>
                <a:gd name="connsiteY14" fmla="*/ 952 h 3807"/>
                <a:gd name="connsiteX15" fmla="*/ 6664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2856" y="1904"/>
                  </a:lnTo>
                  <a:lnTo>
                    <a:pt x="2856" y="952"/>
                  </a:lnTo>
                  <a:lnTo>
                    <a:pt x="4760" y="952"/>
                  </a:lnTo>
                  <a:lnTo>
                    <a:pt x="4760" y="1904"/>
                  </a:lnTo>
                  <a:lnTo>
                    <a:pt x="4760" y="1904"/>
                  </a:lnTo>
                  <a:lnTo>
                    <a:pt x="5712" y="1904"/>
                  </a:lnTo>
                  <a:lnTo>
                    <a:pt x="5712" y="1904"/>
                  </a:lnTo>
                  <a:lnTo>
                    <a:pt x="5712" y="952"/>
                  </a:lnTo>
                  <a:lnTo>
                    <a:pt x="6664" y="952"/>
                  </a:lnTo>
                  <a:lnTo>
                    <a:pt x="6664"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68" name="Freeform 200">
              <a:extLst>
                <a:ext uri="{FF2B5EF4-FFF2-40B4-BE49-F238E27FC236}">
                  <a16:creationId xmlns:a16="http://schemas.microsoft.com/office/drawing/2014/main" id="{88646AB4-3E6A-5666-1B8C-F5DC0DEFF466}"/>
                </a:ext>
              </a:extLst>
            </p:cNvPr>
            <p:cNvSpPr/>
            <p:nvPr/>
          </p:nvSpPr>
          <p:spPr>
            <a:xfrm>
              <a:off x="4200606"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69" name="Freeform 201">
              <a:extLst>
                <a:ext uri="{FF2B5EF4-FFF2-40B4-BE49-F238E27FC236}">
                  <a16:creationId xmlns:a16="http://schemas.microsoft.com/office/drawing/2014/main" id="{BC8A3FB2-EBF9-9239-60F0-C11847E15C0B}"/>
                </a:ext>
              </a:extLst>
            </p:cNvPr>
            <p:cNvSpPr/>
            <p:nvPr/>
          </p:nvSpPr>
          <p:spPr>
            <a:xfrm>
              <a:off x="420536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70" name="Freeform 202">
              <a:extLst>
                <a:ext uri="{FF2B5EF4-FFF2-40B4-BE49-F238E27FC236}">
                  <a16:creationId xmlns:a16="http://schemas.microsoft.com/office/drawing/2014/main" id="{544A9486-E449-6568-23F8-1C705BE08D64}"/>
                </a:ext>
              </a:extLst>
            </p:cNvPr>
            <p:cNvSpPr/>
            <p:nvPr/>
          </p:nvSpPr>
          <p:spPr>
            <a:xfrm>
              <a:off x="420441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7616 w 8567"/>
                <a:gd name="connsiteY28" fmla="*/ 4759 h 4758"/>
                <a:gd name="connsiteX29" fmla="*/ 7616 w 8567"/>
                <a:gd name="connsiteY29" fmla="*/ 3807 h 4758"/>
                <a:gd name="connsiteX30" fmla="*/ 8568 w 8567"/>
                <a:gd name="connsiteY30" fmla="*/ 3807 h 4758"/>
                <a:gd name="connsiteX31" fmla="*/ 8568 w 8567"/>
                <a:gd name="connsiteY31" fmla="*/ 952 h 4758"/>
                <a:gd name="connsiteX32" fmla="*/ 8568 w 8567"/>
                <a:gd name="connsiteY32" fmla="*/ 0 h 4758"/>
                <a:gd name="connsiteX33" fmla="*/ 6664 w 8567"/>
                <a:gd name="connsiteY33" fmla="*/ 0 h 4758"/>
                <a:gd name="connsiteX34" fmla="*/ 5712 w 8567"/>
                <a:gd name="connsiteY34" fmla="*/ 0 h 4758"/>
                <a:gd name="connsiteX35" fmla="*/ 5712 w 8567"/>
                <a:gd name="connsiteY35" fmla="*/ 1903 h 4758"/>
                <a:gd name="connsiteX36" fmla="*/ 5712 w 8567"/>
                <a:gd name="connsiteY36" fmla="*/ 1903 h 4758"/>
                <a:gd name="connsiteX37" fmla="*/ 5712 w 8567"/>
                <a:gd name="connsiteY37" fmla="*/ 952 h 4758"/>
                <a:gd name="connsiteX38" fmla="*/ 5712 w 8567"/>
                <a:gd name="connsiteY38" fmla="*/ 0 h 4758"/>
                <a:gd name="connsiteX39" fmla="*/ 3808 w 8567"/>
                <a:gd name="connsiteY39" fmla="*/ 0 h 4758"/>
                <a:gd name="connsiteX40" fmla="*/ 2856 w 8567"/>
                <a:gd name="connsiteY40" fmla="*/ 0 h 4758"/>
                <a:gd name="connsiteX41" fmla="*/ 2856 w 8567"/>
                <a:gd name="connsiteY41" fmla="*/ 1903 h 4758"/>
                <a:gd name="connsiteX42" fmla="*/ 2856 w 8567"/>
                <a:gd name="connsiteY42" fmla="*/ 1903 h 4758"/>
                <a:gd name="connsiteX43" fmla="*/ 2856 w 8567"/>
                <a:gd name="connsiteY43" fmla="*/ 952 h 4758"/>
                <a:gd name="connsiteX44" fmla="*/ 2856 w 8567"/>
                <a:gd name="connsiteY44" fmla="*/ 0 h 4758"/>
                <a:gd name="connsiteX45" fmla="*/ 952 w 8567"/>
                <a:gd name="connsiteY45" fmla="*/ 0 h 4758"/>
                <a:gd name="connsiteX46" fmla="*/ 0 w 8567"/>
                <a:gd name="connsiteY46" fmla="*/ 0 h 4758"/>
                <a:gd name="connsiteX47" fmla="*/ 0 w 8567"/>
                <a:gd name="connsiteY47"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7616" y="4759"/>
                  </a:lnTo>
                  <a:lnTo>
                    <a:pt x="7616"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71" name="Freeform 203">
              <a:extLst>
                <a:ext uri="{FF2B5EF4-FFF2-40B4-BE49-F238E27FC236}">
                  <a16:creationId xmlns:a16="http://schemas.microsoft.com/office/drawing/2014/main" id="{AEBF2B42-2FC1-3D22-97A5-CB06ED559BFF}"/>
                </a:ext>
              </a:extLst>
            </p:cNvPr>
            <p:cNvSpPr/>
            <p:nvPr/>
          </p:nvSpPr>
          <p:spPr>
            <a:xfrm>
              <a:off x="4206317"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72" name="Freeform 204">
              <a:extLst>
                <a:ext uri="{FF2B5EF4-FFF2-40B4-BE49-F238E27FC236}">
                  <a16:creationId xmlns:a16="http://schemas.microsoft.com/office/drawing/2014/main" id="{1D6B5945-208F-AD8B-271A-5D517E5D8191}"/>
                </a:ext>
              </a:extLst>
            </p:cNvPr>
            <p:cNvSpPr/>
            <p:nvPr/>
          </p:nvSpPr>
          <p:spPr>
            <a:xfrm>
              <a:off x="420536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73" name="Freeform 205">
              <a:extLst>
                <a:ext uri="{FF2B5EF4-FFF2-40B4-BE49-F238E27FC236}">
                  <a16:creationId xmlns:a16="http://schemas.microsoft.com/office/drawing/2014/main" id="{69F57B07-2827-CDAC-E1CB-E94744569F89}"/>
                </a:ext>
              </a:extLst>
            </p:cNvPr>
            <p:cNvSpPr/>
            <p:nvPr/>
          </p:nvSpPr>
          <p:spPr>
            <a:xfrm>
              <a:off x="419108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74" name="Freeform 206">
              <a:extLst>
                <a:ext uri="{FF2B5EF4-FFF2-40B4-BE49-F238E27FC236}">
                  <a16:creationId xmlns:a16="http://schemas.microsoft.com/office/drawing/2014/main" id="{35E67AE2-A46E-38C4-9645-0C88737091A0}"/>
                </a:ext>
              </a:extLst>
            </p:cNvPr>
            <p:cNvSpPr/>
            <p:nvPr/>
          </p:nvSpPr>
          <p:spPr>
            <a:xfrm>
              <a:off x="419013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952 w 8567"/>
                <a:gd name="connsiteY27" fmla="*/ 4759 h 4758"/>
                <a:gd name="connsiteX28" fmla="*/ 7616 w 8567"/>
                <a:gd name="connsiteY28" fmla="*/ 4759 h 4758"/>
                <a:gd name="connsiteX29" fmla="*/ 7616 w 8567"/>
                <a:gd name="connsiteY29" fmla="*/ 4759 h 4758"/>
                <a:gd name="connsiteX30" fmla="*/ 8568 w 8567"/>
                <a:gd name="connsiteY30" fmla="*/ 3807 h 4758"/>
                <a:gd name="connsiteX31" fmla="*/ 8568 w 8567"/>
                <a:gd name="connsiteY31" fmla="*/ 3807 h 4758"/>
                <a:gd name="connsiteX32" fmla="*/ 8568 w 8567"/>
                <a:gd name="connsiteY32" fmla="*/ 952 h 4758"/>
                <a:gd name="connsiteX33" fmla="*/ 8568 w 8567"/>
                <a:gd name="connsiteY33" fmla="*/ 0 h 4758"/>
                <a:gd name="connsiteX34" fmla="*/ 6664 w 8567"/>
                <a:gd name="connsiteY34" fmla="*/ 0 h 4758"/>
                <a:gd name="connsiteX35" fmla="*/ 5712 w 8567"/>
                <a:gd name="connsiteY35" fmla="*/ 0 h 4758"/>
                <a:gd name="connsiteX36" fmla="*/ 5712 w 8567"/>
                <a:gd name="connsiteY36" fmla="*/ 1903 h 4758"/>
                <a:gd name="connsiteX37" fmla="*/ 5712 w 8567"/>
                <a:gd name="connsiteY37" fmla="*/ 1903 h 4758"/>
                <a:gd name="connsiteX38" fmla="*/ 5712 w 8567"/>
                <a:gd name="connsiteY38" fmla="*/ 952 h 4758"/>
                <a:gd name="connsiteX39" fmla="*/ 5712 w 8567"/>
                <a:gd name="connsiteY39" fmla="*/ 0 h 4758"/>
                <a:gd name="connsiteX40" fmla="*/ 3808 w 8567"/>
                <a:gd name="connsiteY40" fmla="*/ 0 h 4758"/>
                <a:gd name="connsiteX41" fmla="*/ 2856 w 8567"/>
                <a:gd name="connsiteY41" fmla="*/ 0 h 4758"/>
                <a:gd name="connsiteX42" fmla="*/ 2856 w 8567"/>
                <a:gd name="connsiteY42" fmla="*/ 1903 h 4758"/>
                <a:gd name="connsiteX43" fmla="*/ 2856 w 8567"/>
                <a:gd name="connsiteY43" fmla="*/ 1903 h 4758"/>
                <a:gd name="connsiteX44" fmla="*/ 2856 w 8567"/>
                <a:gd name="connsiteY44" fmla="*/ 952 h 4758"/>
                <a:gd name="connsiteX45" fmla="*/ 2856 w 8567"/>
                <a:gd name="connsiteY45" fmla="*/ 0 h 4758"/>
                <a:gd name="connsiteX46" fmla="*/ 952 w 8567"/>
                <a:gd name="connsiteY46" fmla="*/ 0 h 4758"/>
                <a:gd name="connsiteX47" fmla="*/ 0 w 8567"/>
                <a:gd name="connsiteY47" fmla="*/ 0 h 4758"/>
                <a:gd name="connsiteX48" fmla="*/ 0 w 8567"/>
                <a:gd name="connsiteY48"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952" y="4759"/>
                  </a:lnTo>
                  <a:lnTo>
                    <a:pt x="7616"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75" name="Freeform 207">
              <a:extLst>
                <a:ext uri="{FF2B5EF4-FFF2-40B4-BE49-F238E27FC236}">
                  <a16:creationId xmlns:a16="http://schemas.microsoft.com/office/drawing/2014/main" id="{848BE995-4AE1-C8D7-4941-2F63287F4ABA}"/>
                </a:ext>
              </a:extLst>
            </p:cNvPr>
            <p:cNvSpPr/>
            <p:nvPr/>
          </p:nvSpPr>
          <p:spPr>
            <a:xfrm>
              <a:off x="4192038"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76" name="Freeform 208">
              <a:extLst>
                <a:ext uri="{FF2B5EF4-FFF2-40B4-BE49-F238E27FC236}">
                  <a16:creationId xmlns:a16="http://schemas.microsoft.com/office/drawing/2014/main" id="{706E13B6-DB9A-1FE9-D9C1-A68DFBD01186}"/>
                </a:ext>
              </a:extLst>
            </p:cNvPr>
            <p:cNvSpPr/>
            <p:nvPr/>
          </p:nvSpPr>
          <p:spPr>
            <a:xfrm>
              <a:off x="419108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77" name="Freeform 209">
              <a:extLst>
                <a:ext uri="{FF2B5EF4-FFF2-40B4-BE49-F238E27FC236}">
                  <a16:creationId xmlns:a16="http://schemas.microsoft.com/office/drawing/2014/main" id="{3ABAF9C0-1D16-0577-9764-ADED82A600BA}"/>
                </a:ext>
              </a:extLst>
            </p:cNvPr>
            <p:cNvSpPr/>
            <p:nvPr/>
          </p:nvSpPr>
          <p:spPr>
            <a:xfrm>
              <a:off x="4208221"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78" name="Freeform 210">
              <a:extLst>
                <a:ext uri="{FF2B5EF4-FFF2-40B4-BE49-F238E27FC236}">
                  <a16:creationId xmlns:a16="http://schemas.microsoft.com/office/drawing/2014/main" id="{147D42D7-3F66-7A6C-EEDD-28A912CAE4BC}"/>
                </a:ext>
              </a:extLst>
            </p:cNvPr>
            <p:cNvSpPr/>
            <p:nvPr/>
          </p:nvSpPr>
          <p:spPr>
            <a:xfrm>
              <a:off x="4193942"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1199" name="Text Placeholder 2">
            <a:extLst>
              <a:ext uri="{FF2B5EF4-FFF2-40B4-BE49-F238E27FC236}">
                <a16:creationId xmlns:a16="http://schemas.microsoft.com/office/drawing/2014/main" id="{9F1A0683-D9C6-7EF9-45E5-DBB63F24328E}"/>
              </a:ext>
            </a:extLst>
          </p:cNvPr>
          <p:cNvSpPr txBox="1">
            <a:spLocks/>
          </p:cNvSpPr>
          <p:nvPr/>
        </p:nvSpPr>
        <p:spPr>
          <a:xfrm>
            <a:off x="370970" y="2304160"/>
            <a:ext cx="3220511" cy="552033"/>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US" b="1" i="0" dirty="0">
                <a:solidFill>
                  <a:schemeClr val="bg1"/>
                </a:solidFill>
              </a:rPr>
              <a:t>Type: </a:t>
            </a:r>
            <a:r>
              <a:rPr lang="en-US" i="0" dirty="0">
                <a:solidFill>
                  <a:schemeClr val="bg1"/>
                </a:solidFill>
              </a:rPr>
              <a:t>Sustainable Business Model</a:t>
            </a:r>
          </a:p>
        </p:txBody>
      </p:sp>
    </p:spTree>
    <p:extLst>
      <p:ext uri="{BB962C8B-B14F-4D97-AF65-F5344CB8AC3E}">
        <p14:creationId xmlns:p14="http://schemas.microsoft.com/office/powerpoint/2010/main" val="1875258627"/>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AE946274-1BF0-F2FD-E44F-5A8B0C792D6F}"/>
              </a:ext>
            </a:extLst>
          </p:cNvPr>
          <p:cNvSpPr>
            <a:spLocks noGrp="1"/>
          </p:cNvSpPr>
          <p:nvPr>
            <p:ph type="sldNum" sz="quarter" idx="4"/>
          </p:nvPr>
        </p:nvSpPr>
        <p:spPr/>
        <p:txBody>
          <a:bodyPr/>
          <a:lstStyle/>
          <a:p>
            <a:fld id="{CB2079F2-58AF-ED44-82D7-E04B2F6FD686}" type="slidenum">
              <a:rPr lang="en-US" sz="1100" smtClean="0"/>
              <a:pPr/>
              <a:t>29</a:t>
            </a:fld>
            <a:endParaRPr lang="en-US" sz="1100"/>
          </a:p>
        </p:txBody>
      </p:sp>
      <p:sp>
        <p:nvSpPr>
          <p:cNvPr id="3" name="Text Placeholder 2">
            <a:extLst>
              <a:ext uri="{FF2B5EF4-FFF2-40B4-BE49-F238E27FC236}">
                <a16:creationId xmlns:a16="http://schemas.microsoft.com/office/drawing/2014/main" id="{77A92B9B-FCB7-5E44-0948-32054B6D5370}"/>
              </a:ext>
            </a:extLst>
          </p:cNvPr>
          <p:cNvSpPr>
            <a:spLocks noGrp="1"/>
          </p:cNvSpPr>
          <p:nvPr>
            <p:ph type="body" sz="quarter" idx="32"/>
          </p:nvPr>
        </p:nvSpPr>
        <p:spPr>
          <a:xfrm>
            <a:off x="361472" y="3391626"/>
            <a:ext cx="6638491" cy="5990166"/>
          </a:xfrm>
        </p:spPr>
        <p:txBody>
          <a:bodyPr/>
          <a:lstStyle/>
          <a:p>
            <a:pPr>
              <a:defRPr/>
            </a:pPr>
            <a:r>
              <a:rPr kumimoji="0" lang="en-US" sz="1400" b="1"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Healthy</a:t>
            </a:r>
            <a:r>
              <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Carne </a:t>
            </a:r>
            <a:r>
              <a:rPr kumimoji="0" lang="en-US"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d'Erva</a:t>
            </a:r>
            <a:r>
              <a:rPr kumimoji="0" lang="en-US"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produces meat that is without additives, hormones or antibiotics. The result is healthy, tender, tasty meat, that is rich in nutrients.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The meat is consistently less fatty and has a lower saturated fat content and also a better balance between fatty acids such as stearic acid, which allows meat not to raise cholesterol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Carne </a:t>
            </a:r>
            <a:r>
              <a:rPr kumimoji="0" lang="en-US"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D'Erva</a:t>
            </a:r>
            <a:r>
              <a:rPr kumimoji="0" lang="en-US"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provides more antioxidants, as well as vitamins A and E and glutathione (GT), protecting our cells from cancer-causing free radicals.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Grass-Fed beef fat contains seven times more carotene than Grain-Fed beef, a vitamin A-producing compound responsible for healthy eye lining, mucous membranes, lungs, intestines and skin.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400" b="1"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Sustainable</a:t>
            </a:r>
            <a:endPar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Carne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D'Erva's</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main differentiating factor is sustainability in production, which is based on five distinct points: food self-sufficiency for all animals from permanent biodiverse pastures, promotion of soil improvement and regeneration, efficient use of water, non-use of nitrogen fertilizers and carbon sequestration.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The ecosystem where the farm is located, practically in the middle of the Tagus estuary, is extremely rich in fauna, flora and microbiota. The soils, the former riverbed of the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Tejo</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are very rich in various minerals, providing the pastures with all the nutrients they need to feed the animals. The care with which meat production is managed in these fields aims to maintain and promote this entire habitat through conservation agriculture with minimal intervention.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The pastures are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fertilised</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only by the animals themselves. Pastures recycle the animals' droppings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and sequester carbon from the atmosphere, thus offsetting animal emissions. Being permanent, pastures also contribute to a much more balanced soil, increasing carbon sequestration. This is how Carne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D'Erva</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can guarantee Carbon Neutrality in their meat production.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Carne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D'Erva</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is in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favour</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of sustainability and zero waste, and as such, they always seek to make a balanced sale of premium cuts with less premium cuts. Soon it will be possible to purchase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personalised</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packs, but always with respect for balance and a continued focus on sustainability. </a:t>
            </a:r>
            <a:endParaRPr lang="en-US"/>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400" b="1"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Ethical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Respect for animal welfare and the environment are the pillars on which Carne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D'Erva's</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philosophy is based.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IE"/>
          </a:p>
        </p:txBody>
      </p:sp>
      <p:sp>
        <p:nvSpPr>
          <p:cNvPr id="11" name="Freeform 6">
            <a:hlinkClick r:id="rId2"/>
            <a:extLst>
              <a:ext uri="{FF2B5EF4-FFF2-40B4-BE49-F238E27FC236}">
                <a16:creationId xmlns:a16="http://schemas.microsoft.com/office/drawing/2014/main" id="{EB888B19-FF9E-E5C7-F8A3-E07947C112F1}"/>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ID"/>
          </a:p>
        </p:txBody>
      </p:sp>
      <p:pic>
        <p:nvPicPr>
          <p:cNvPr id="16" name="Graphic 15" descr="World outline">
            <a:hlinkClick r:id="rId3"/>
            <a:extLst>
              <a:ext uri="{FF2B5EF4-FFF2-40B4-BE49-F238E27FC236}">
                <a16:creationId xmlns:a16="http://schemas.microsoft.com/office/drawing/2014/main" id="{D639F71B-8B5E-03E6-467D-53BD52B7C6B9}"/>
              </a:ext>
            </a:extLst>
          </p:cNvPr>
          <p:cNvPicPr>
            <a:picLocks noChangeAspect="1"/>
          </p:cNvPicPr>
          <p:nvPr/>
        </p:nvPicPr>
        <p: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629608" y="9632163"/>
            <a:ext cx="279668" cy="279668"/>
          </a:xfrm>
          <a:prstGeom prst="rect">
            <a:avLst/>
          </a:prstGeom>
        </p:spPr>
      </p:pic>
      <p:pic>
        <p:nvPicPr>
          <p:cNvPr id="4" name="Picture 2">
            <a:hlinkClick r:id="rId3"/>
            <a:extLst>
              <a:ext uri="{FF2B5EF4-FFF2-40B4-BE49-F238E27FC236}">
                <a16:creationId xmlns:a16="http://schemas.microsoft.com/office/drawing/2014/main" id="{D10742F4-CED4-54A3-4659-35B59E5711EA}"/>
              </a:ext>
            </a:extLst>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72758" y="522985"/>
            <a:ext cx="1838325" cy="1781175"/>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Placeholder 7" descr="A picture containing dish, meal&#10;&#10;Description automatically generated">
            <a:extLst>
              <a:ext uri="{FF2B5EF4-FFF2-40B4-BE49-F238E27FC236}">
                <a16:creationId xmlns:a16="http://schemas.microsoft.com/office/drawing/2014/main" id="{D8CBA798-49EB-C499-AAF5-AD547B78E226}"/>
              </a:ext>
            </a:extLst>
          </p:cNvPr>
          <p:cNvPicPr>
            <a:picLocks noChangeAspect="1"/>
          </p:cNvPicPr>
          <p:nvPr/>
        </p:nvPicPr>
        <p:blipFill>
          <a:blip r:embed="rId7" cstate="email">
            <a:extLst>
              <a:ext uri="{28A0092B-C50C-407E-A947-70E740481C1C}">
                <a14:useLocalDpi xmlns:a14="http://schemas.microsoft.com/office/drawing/2010/main"/>
              </a:ext>
            </a:extLst>
          </a:blip>
          <a:srcRect/>
          <a:stretch>
            <a:fillRect/>
          </a:stretch>
        </p:blipFill>
        <p:spPr>
          <a:xfrm>
            <a:off x="3977692" y="522985"/>
            <a:ext cx="3064955" cy="2751872"/>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p:spPr>
      </p:pic>
      <p:sp>
        <p:nvSpPr>
          <p:cNvPr id="8" name="TextBox 7">
            <a:extLst>
              <a:ext uri="{FF2B5EF4-FFF2-40B4-BE49-F238E27FC236}">
                <a16:creationId xmlns:a16="http://schemas.microsoft.com/office/drawing/2014/main" id="{FF40B183-4296-7B72-E0AD-70974B541F26}"/>
              </a:ext>
            </a:extLst>
          </p:cNvPr>
          <p:cNvSpPr txBox="1"/>
          <p:nvPr/>
        </p:nvSpPr>
        <p:spPr>
          <a:xfrm>
            <a:off x="3811632" y="7416956"/>
            <a:ext cx="3441634" cy="1015663"/>
          </a:xfrm>
          <a:prstGeom prst="rect">
            <a:avLst/>
          </a:prstGeom>
          <a:noFill/>
        </p:spPr>
        <p:txBody>
          <a:bodyPr wrap="square">
            <a:spAutoFit/>
          </a:bodyPr>
          <a:lstStyle/>
          <a:p>
            <a:pPr algn="ctr"/>
            <a:r>
              <a:rPr lang="en-US" sz="2000" b="1" i="1">
                <a:solidFill>
                  <a:srgbClr val="333333"/>
                </a:solidFill>
                <a:effectLst/>
                <a:latin typeface="Calibri" panose="020F0502020204030204" pitchFamily="34" charset="0"/>
                <a:ea typeface="Calibri" panose="020F0502020204030204" pitchFamily="34" charset="0"/>
                <a:cs typeface="Calibri" panose="020F0502020204030204" pitchFamily="34" charset="0"/>
              </a:rPr>
              <a:t>Production is based on the principles of regenerative agriculture &amp; circular economy  </a:t>
            </a:r>
            <a:endParaRPr lang="en-IE" sz="2000" b="1" i="1">
              <a:latin typeface="Calibri" panose="020F0502020204030204" pitchFamily="34" charset="0"/>
              <a:ea typeface="Calibri" panose="020F0502020204030204" pitchFamily="34" charset="0"/>
              <a:cs typeface="Calibri" panose="020F0502020204030204" pitchFamily="34" charset="0"/>
            </a:endParaRPr>
          </a:p>
        </p:txBody>
      </p:sp>
      <p:grpSp>
        <p:nvGrpSpPr>
          <p:cNvPr id="9" name="Group 8">
            <a:extLst>
              <a:ext uri="{FF2B5EF4-FFF2-40B4-BE49-F238E27FC236}">
                <a16:creationId xmlns:a16="http://schemas.microsoft.com/office/drawing/2014/main" id="{6B7CB4F5-8962-6379-0D45-B076394A350A}"/>
              </a:ext>
            </a:extLst>
          </p:cNvPr>
          <p:cNvGrpSpPr/>
          <p:nvPr/>
        </p:nvGrpSpPr>
        <p:grpSpPr>
          <a:xfrm rot="10800000">
            <a:off x="5805164" y="6476755"/>
            <a:ext cx="790943" cy="575820"/>
            <a:chOff x="3400450" y="986392"/>
            <a:chExt cx="1487826" cy="1083162"/>
          </a:xfrm>
        </p:grpSpPr>
        <p:sp>
          <p:nvSpPr>
            <p:cNvPr id="17" name="Freeform 25">
              <a:extLst>
                <a:ext uri="{FF2B5EF4-FFF2-40B4-BE49-F238E27FC236}">
                  <a16:creationId xmlns:a16="http://schemas.microsoft.com/office/drawing/2014/main" id="{D24615D7-6175-699A-3168-A6C33464B6D0}"/>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endParaRPr lang="en-US"/>
            </a:p>
          </p:txBody>
        </p:sp>
        <p:sp>
          <p:nvSpPr>
            <p:cNvPr id="18" name="Freeform 26">
              <a:extLst>
                <a:ext uri="{FF2B5EF4-FFF2-40B4-BE49-F238E27FC236}">
                  <a16:creationId xmlns:a16="http://schemas.microsoft.com/office/drawing/2014/main" id="{9E214BD5-6B35-AE4B-7C4E-8BE1FCB272C1}"/>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endParaRPr lang="en-US"/>
            </a:p>
          </p:txBody>
        </p:sp>
      </p:grpSp>
      <p:grpSp>
        <p:nvGrpSpPr>
          <p:cNvPr id="5" name="Graphic 2">
            <a:extLst>
              <a:ext uri="{FF2B5EF4-FFF2-40B4-BE49-F238E27FC236}">
                <a16:creationId xmlns:a16="http://schemas.microsoft.com/office/drawing/2014/main" id="{032E626D-393F-529C-BE2B-BD0AFF51687D}"/>
              </a:ext>
            </a:extLst>
          </p:cNvPr>
          <p:cNvGrpSpPr>
            <a:grpSpLocks noChangeAspect="1"/>
          </p:cNvGrpSpPr>
          <p:nvPr/>
        </p:nvGrpSpPr>
        <p:grpSpPr>
          <a:xfrm>
            <a:off x="6617797" y="243985"/>
            <a:ext cx="556009" cy="558000"/>
            <a:chOff x="4087275" y="5667595"/>
            <a:chExt cx="380936" cy="382300"/>
          </a:xfrm>
        </p:grpSpPr>
        <p:sp>
          <p:nvSpPr>
            <p:cNvPr id="10" name="Freeform 8">
              <a:extLst>
                <a:ext uri="{FF2B5EF4-FFF2-40B4-BE49-F238E27FC236}">
                  <a16:creationId xmlns:a16="http://schemas.microsoft.com/office/drawing/2014/main" id="{B536E9C8-1DC3-0151-FE59-3706799FE987}"/>
                </a:ext>
              </a:extLst>
            </p:cNvPr>
            <p:cNvSpPr/>
            <p:nvPr/>
          </p:nvSpPr>
          <p:spPr>
            <a:xfrm>
              <a:off x="4261532" y="5667818"/>
              <a:ext cx="206679" cy="382077"/>
            </a:xfrm>
            <a:custGeom>
              <a:avLst/>
              <a:gdLst>
                <a:gd name="connsiteX0" fmla="*/ 61878 w 206679"/>
                <a:gd name="connsiteY0" fmla="*/ 5488 h 382077"/>
                <a:gd name="connsiteX1" fmla="*/ 0 w 206679"/>
                <a:gd name="connsiteY1" fmla="*/ 729 h 382077"/>
                <a:gd name="connsiteX2" fmla="*/ 0 w 206679"/>
                <a:gd name="connsiteY2" fmla="*/ 381428 h 382077"/>
                <a:gd name="connsiteX3" fmla="*/ 200865 w 206679"/>
                <a:gd name="connsiteY3" fmla="*/ 236763 h 382077"/>
                <a:gd name="connsiteX4" fmla="*/ 61878 w 206679"/>
                <a:gd name="connsiteY4" fmla="*/ 5488 h 382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79" h="382077">
                  <a:moveTo>
                    <a:pt x="61878" y="5488"/>
                  </a:moveTo>
                  <a:cubicBezTo>
                    <a:pt x="40934" y="729"/>
                    <a:pt x="19991" y="-1174"/>
                    <a:pt x="0" y="729"/>
                  </a:cubicBezTo>
                  <a:lnTo>
                    <a:pt x="0" y="381428"/>
                  </a:lnTo>
                  <a:cubicBezTo>
                    <a:pt x="91389" y="389042"/>
                    <a:pt x="178018" y="329082"/>
                    <a:pt x="200865" y="236763"/>
                  </a:cubicBezTo>
                  <a:cubicBezTo>
                    <a:pt x="226568" y="133974"/>
                    <a:pt x="164690" y="30234"/>
                    <a:pt x="61878" y="548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 name="Freeform 9">
              <a:extLst>
                <a:ext uri="{FF2B5EF4-FFF2-40B4-BE49-F238E27FC236}">
                  <a16:creationId xmlns:a16="http://schemas.microsoft.com/office/drawing/2014/main" id="{1DFCC043-DC80-E422-FD50-D497E4145160}"/>
                </a:ext>
              </a:extLst>
            </p:cNvPr>
            <p:cNvSpPr/>
            <p:nvPr/>
          </p:nvSpPr>
          <p:spPr>
            <a:xfrm>
              <a:off x="4087275" y="5667595"/>
              <a:ext cx="175208" cy="380698"/>
            </a:xfrm>
            <a:custGeom>
              <a:avLst/>
              <a:gdLst>
                <a:gd name="connsiteX0" fmla="*/ 175208 w 175208"/>
                <a:gd name="connsiteY0" fmla="*/ 0 h 380698"/>
                <a:gd name="connsiteX1" fmla="*/ 5758 w 175208"/>
                <a:gd name="connsiteY1" fmla="*/ 144665 h 380698"/>
                <a:gd name="connsiteX2" fmla="*/ 144745 w 175208"/>
                <a:gd name="connsiteY2" fmla="*/ 375940 h 380698"/>
                <a:gd name="connsiteX3" fmla="*/ 175208 w 175208"/>
                <a:gd name="connsiteY3" fmla="*/ 380698 h 380698"/>
                <a:gd name="connsiteX4" fmla="*/ 175208 w 175208"/>
                <a:gd name="connsiteY4" fmla="*/ 0 h 380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08" h="380698">
                  <a:moveTo>
                    <a:pt x="175208" y="0"/>
                  </a:moveTo>
                  <a:cubicBezTo>
                    <a:pt x="96195" y="6662"/>
                    <a:pt x="25749" y="62815"/>
                    <a:pt x="5758" y="144665"/>
                  </a:cubicBezTo>
                  <a:cubicBezTo>
                    <a:pt x="-19945" y="247454"/>
                    <a:pt x="42885" y="350243"/>
                    <a:pt x="144745" y="375940"/>
                  </a:cubicBezTo>
                  <a:cubicBezTo>
                    <a:pt x="155217" y="378795"/>
                    <a:pt x="165689" y="379747"/>
                    <a:pt x="175208" y="380698"/>
                  </a:cubicBezTo>
                  <a:lnTo>
                    <a:pt x="175208" y="0"/>
                  </a:lnTo>
                  <a:close/>
                </a:path>
              </a:pathLst>
            </a:custGeom>
            <a:solidFill>
              <a:srgbClr val="00A8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 name="Freeform 10">
              <a:extLst>
                <a:ext uri="{FF2B5EF4-FFF2-40B4-BE49-F238E27FC236}">
                  <a16:creationId xmlns:a16="http://schemas.microsoft.com/office/drawing/2014/main" id="{077F153E-ABD4-F879-3A46-5270B4A23346}"/>
                </a:ext>
              </a:extLst>
            </p:cNvPr>
            <p:cNvSpPr/>
            <p:nvPr/>
          </p:nvSpPr>
          <p:spPr>
            <a:xfrm>
              <a:off x="4137776" y="5793226"/>
              <a:ext cx="241799" cy="155134"/>
            </a:xfrm>
            <a:custGeom>
              <a:avLst/>
              <a:gdLst>
                <a:gd name="connsiteX0" fmla="*/ 231328 w 241799"/>
                <a:gd name="connsiteY0" fmla="*/ 155134 h 155134"/>
                <a:gd name="connsiteX1" fmla="*/ 0 w 241799"/>
                <a:gd name="connsiteY1" fmla="*/ 17131 h 155134"/>
                <a:gd name="connsiteX2" fmla="*/ 10472 w 241799"/>
                <a:gd name="connsiteY2" fmla="*/ 0 h 155134"/>
                <a:gd name="connsiteX3" fmla="*/ 241799 w 241799"/>
                <a:gd name="connsiteY3" fmla="*/ 138003 h 155134"/>
                <a:gd name="connsiteX4" fmla="*/ 231328 w 241799"/>
                <a:gd name="connsiteY4" fmla="*/ 155134 h 15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799" h="155134">
                  <a:moveTo>
                    <a:pt x="231328" y="155134"/>
                  </a:moveTo>
                  <a:cubicBezTo>
                    <a:pt x="190393" y="154183"/>
                    <a:pt x="952" y="36166"/>
                    <a:pt x="0" y="17131"/>
                  </a:cubicBezTo>
                  <a:lnTo>
                    <a:pt x="10472" y="0"/>
                  </a:lnTo>
                  <a:cubicBezTo>
                    <a:pt x="29511" y="27601"/>
                    <a:pt x="222760" y="141810"/>
                    <a:pt x="241799" y="138003"/>
                  </a:cubicBezTo>
                  <a:lnTo>
                    <a:pt x="231328" y="15513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 name="Freeform 11">
              <a:extLst>
                <a:ext uri="{FF2B5EF4-FFF2-40B4-BE49-F238E27FC236}">
                  <a16:creationId xmlns:a16="http://schemas.microsoft.com/office/drawing/2014/main" id="{2C302C0F-9077-E69C-FFA2-67BC329B7F0F}"/>
                </a:ext>
              </a:extLst>
            </p:cNvPr>
            <p:cNvSpPr/>
            <p:nvPr/>
          </p:nvSpPr>
          <p:spPr>
            <a:xfrm>
              <a:off x="4137776" y="5791322"/>
              <a:ext cx="241799" cy="156086"/>
            </a:xfrm>
            <a:custGeom>
              <a:avLst/>
              <a:gdLst>
                <a:gd name="connsiteX0" fmla="*/ 231328 w 241799"/>
                <a:gd name="connsiteY0" fmla="*/ 156087 h 156086"/>
                <a:gd name="connsiteX1" fmla="*/ 0 w 241799"/>
                <a:gd name="connsiteY1" fmla="*/ 18083 h 156086"/>
                <a:gd name="connsiteX2" fmla="*/ 0 w 241799"/>
                <a:gd name="connsiteY2" fmla="*/ 18083 h 156086"/>
                <a:gd name="connsiteX3" fmla="*/ 0 w 241799"/>
                <a:gd name="connsiteY3" fmla="*/ 18083 h 156086"/>
                <a:gd name="connsiteX4" fmla="*/ 10472 w 241799"/>
                <a:gd name="connsiteY4" fmla="*/ 952 h 156086"/>
                <a:gd name="connsiteX5" fmla="*/ 10472 w 241799"/>
                <a:gd name="connsiteY5" fmla="*/ 952 h 156086"/>
                <a:gd name="connsiteX6" fmla="*/ 10472 w 241799"/>
                <a:gd name="connsiteY6" fmla="*/ 952 h 156086"/>
                <a:gd name="connsiteX7" fmla="*/ 240847 w 241799"/>
                <a:gd name="connsiteY7" fmla="*/ 138955 h 156086"/>
                <a:gd name="connsiteX8" fmla="*/ 241799 w 241799"/>
                <a:gd name="connsiteY8" fmla="*/ 138955 h 156086"/>
                <a:gd name="connsiteX9" fmla="*/ 241799 w 241799"/>
                <a:gd name="connsiteY9" fmla="*/ 138955 h 156086"/>
                <a:gd name="connsiteX10" fmla="*/ 241799 w 241799"/>
                <a:gd name="connsiteY10" fmla="*/ 138955 h 156086"/>
                <a:gd name="connsiteX11" fmla="*/ 231328 w 241799"/>
                <a:gd name="connsiteY11" fmla="*/ 156087 h 156086"/>
                <a:gd name="connsiteX12" fmla="*/ 231328 w 241799"/>
                <a:gd name="connsiteY12" fmla="*/ 156087 h 156086"/>
                <a:gd name="connsiteX13" fmla="*/ 241799 w 241799"/>
                <a:gd name="connsiteY13" fmla="*/ 138955 h 156086"/>
                <a:gd name="connsiteX14" fmla="*/ 241799 w 241799"/>
                <a:gd name="connsiteY14" fmla="*/ 138003 h 156086"/>
                <a:gd name="connsiteX15" fmla="*/ 240847 w 241799"/>
                <a:gd name="connsiteY15" fmla="*/ 138003 h 156086"/>
                <a:gd name="connsiteX16" fmla="*/ 239895 w 241799"/>
                <a:gd name="connsiteY16" fmla="*/ 138003 h 156086"/>
                <a:gd name="connsiteX17" fmla="*/ 10472 w 241799"/>
                <a:gd name="connsiteY17" fmla="*/ 0 h 156086"/>
                <a:gd name="connsiteX18" fmla="*/ 10472 w 241799"/>
                <a:gd name="connsiteY18" fmla="*/ 0 h 156086"/>
                <a:gd name="connsiteX19" fmla="*/ 0 w 241799"/>
                <a:gd name="connsiteY19" fmla="*/ 18083 h 156086"/>
                <a:gd name="connsiteX20" fmla="*/ 0 w 241799"/>
                <a:gd name="connsiteY20" fmla="*/ 18083 h 156086"/>
                <a:gd name="connsiteX21" fmla="*/ 0 w 241799"/>
                <a:gd name="connsiteY21" fmla="*/ 18083 h 156086"/>
                <a:gd name="connsiteX22" fmla="*/ 231328 w 241799"/>
                <a:gd name="connsiteY22" fmla="*/ 156087 h 156086"/>
                <a:gd name="connsiteX23" fmla="*/ 231328 w 241799"/>
                <a:gd name="connsiteY23" fmla="*/ 156087 h 15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1799" h="156086">
                  <a:moveTo>
                    <a:pt x="231328" y="156087"/>
                  </a:moveTo>
                  <a:cubicBezTo>
                    <a:pt x="190393" y="155135"/>
                    <a:pt x="952" y="36167"/>
                    <a:pt x="0" y="18083"/>
                  </a:cubicBezTo>
                  <a:lnTo>
                    <a:pt x="0" y="18083"/>
                  </a:lnTo>
                  <a:lnTo>
                    <a:pt x="0" y="18083"/>
                  </a:lnTo>
                  <a:lnTo>
                    <a:pt x="10472" y="952"/>
                  </a:lnTo>
                  <a:lnTo>
                    <a:pt x="10472" y="952"/>
                  </a:lnTo>
                  <a:lnTo>
                    <a:pt x="10472" y="952"/>
                  </a:lnTo>
                  <a:cubicBezTo>
                    <a:pt x="29511" y="27601"/>
                    <a:pt x="216096" y="138955"/>
                    <a:pt x="240847" y="138955"/>
                  </a:cubicBezTo>
                  <a:lnTo>
                    <a:pt x="241799" y="138955"/>
                  </a:lnTo>
                  <a:lnTo>
                    <a:pt x="241799" y="138955"/>
                  </a:lnTo>
                  <a:lnTo>
                    <a:pt x="241799" y="138955"/>
                  </a:lnTo>
                  <a:lnTo>
                    <a:pt x="231328" y="156087"/>
                  </a:lnTo>
                  <a:lnTo>
                    <a:pt x="231328" y="156087"/>
                  </a:lnTo>
                  <a:lnTo>
                    <a:pt x="241799" y="138955"/>
                  </a:lnTo>
                  <a:lnTo>
                    <a:pt x="241799" y="138003"/>
                  </a:lnTo>
                  <a:lnTo>
                    <a:pt x="240847" y="138003"/>
                  </a:lnTo>
                  <a:lnTo>
                    <a:pt x="239895" y="138003"/>
                  </a:lnTo>
                  <a:cubicBezTo>
                    <a:pt x="216096" y="138003"/>
                    <a:pt x="28559" y="26649"/>
                    <a:pt x="10472" y="0"/>
                  </a:cubicBezTo>
                  <a:lnTo>
                    <a:pt x="10472" y="0"/>
                  </a:lnTo>
                  <a:lnTo>
                    <a:pt x="0" y="18083"/>
                  </a:lnTo>
                  <a:lnTo>
                    <a:pt x="0" y="18083"/>
                  </a:lnTo>
                  <a:lnTo>
                    <a:pt x="0" y="18083"/>
                  </a:lnTo>
                  <a:cubicBezTo>
                    <a:pt x="952" y="38070"/>
                    <a:pt x="190393" y="155135"/>
                    <a:pt x="231328" y="156087"/>
                  </a:cubicBezTo>
                  <a:lnTo>
                    <a:pt x="231328" y="1560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 name="Freeform 12">
              <a:extLst>
                <a:ext uri="{FF2B5EF4-FFF2-40B4-BE49-F238E27FC236}">
                  <a16:creationId xmlns:a16="http://schemas.microsoft.com/office/drawing/2014/main" id="{593CF726-0DF3-961C-8938-C2CC5CA8F760}"/>
                </a:ext>
              </a:extLst>
            </p:cNvPr>
            <p:cNvSpPr/>
            <p:nvPr/>
          </p:nvSpPr>
          <p:spPr>
            <a:xfrm>
              <a:off x="4134500" y="5787516"/>
              <a:ext cx="249835" cy="161796"/>
            </a:xfrm>
            <a:custGeom>
              <a:avLst/>
              <a:gdLst>
                <a:gd name="connsiteX0" fmla="*/ 235556 w 249835"/>
                <a:gd name="connsiteY0" fmla="*/ 160845 h 161796"/>
                <a:gd name="connsiteX1" fmla="*/ 230796 w 249835"/>
                <a:gd name="connsiteY1" fmla="*/ 161797 h 161796"/>
                <a:gd name="connsiteX2" fmla="*/ 112752 w 249835"/>
                <a:gd name="connsiteY2" fmla="*/ 103740 h 161796"/>
                <a:gd name="connsiteX3" fmla="*/ 420 w 249835"/>
                <a:gd name="connsiteY3" fmla="*/ 20939 h 161796"/>
                <a:gd name="connsiteX4" fmla="*/ 2324 w 249835"/>
                <a:gd name="connsiteY4" fmla="*/ 18083 h 161796"/>
                <a:gd name="connsiteX5" fmla="*/ 2324 w 249835"/>
                <a:gd name="connsiteY5" fmla="*/ 18083 h 161796"/>
                <a:gd name="connsiteX6" fmla="*/ 113704 w 249835"/>
                <a:gd name="connsiteY6" fmla="*/ 100885 h 161796"/>
                <a:gd name="connsiteX7" fmla="*/ 235556 w 249835"/>
                <a:gd name="connsiteY7" fmla="*/ 157038 h 161796"/>
                <a:gd name="connsiteX8" fmla="*/ 235556 w 249835"/>
                <a:gd name="connsiteY8" fmla="*/ 160845 h 161796"/>
                <a:gd name="connsiteX9" fmla="*/ 235556 w 249835"/>
                <a:gd name="connsiteY9" fmla="*/ 160845 h 161796"/>
                <a:gd name="connsiteX10" fmla="*/ 11844 w 249835"/>
                <a:gd name="connsiteY10" fmla="*/ 2855 h 161796"/>
                <a:gd name="connsiteX11" fmla="*/ 125128 w 249835"/>
                <a:gd name="connsiteY11" fmla="*/ 84705 h 161796"/>
                <a:gd name="connsiteX12" fmla="*/ 247931 w 249835"/>
                <a:gd name="connsiteY12" fmla="*/ 143714 h 161796"/>
                <a:gd name="connsiteX13" fmla="*/ 249835 w 249835"/>
                <a:gd name="connsiteY13" fmla="*/ 139907 h 161796"/>
                <a:gd name="connsiteX14" fmla="*/ 244124 w 249835"/>
                <a:gd name="connsiteY14" fmla="*/ 140859 h 161796"/>
                <a:gd name="connsiteX15" fmla="*/ 126080 w 249835"/>
                <a:gd name="connsiteY15" fmla="*/ 81850 h 161796"/>
                <a:gd name="connsiteX16" fmla="*/ 14700 w 249835"/>
                <a:gd name="connsiteY16" fmla="*/ 3807 h 161796"/>
                <a:gd name="connsiteX17" fmla="*/ 13748 w 249835"/>
                <a:gd name="connsiteY17" fmla="*/ 0 h 161796"/>
                <a:gd name="connsiteX18" fmla="*/ 13748 w 249835"/>
                <a:gd name="connsiteY18" fmla="*/ 0 h 161796"/>
                <a:gd name="connsiteX19" fmla="*/ 11844 w 249835"/>
                <a:gd name="connsiteY19" fmla="*/ 2855 h 161796"/>
                <a:gd name="connsiteX20" fmla="*/ 11844 w 249835"/>
                <a:gd name="connsiteY20" fmla="*/ 2855 h 161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9835" h="161796">
                  <a:moveTo>
                    <a:pt x="235556" y="160845"/>
                  </a:moveTo>
                  <a:lnTo>
                    <a:pt x="230796" y="161797"/>
                  </a:lnTo>
                  <a:cubicBezTo>
                    <a:pt x="215565" y="159893"/>
                    <a:pt x="168918" y="137051"/>
                    <a:pt x="112752" y="103740"/>
                  </a:cubicBezTo>
                  <a:cubicBezTo>
                    <a:pt x="48018" y="64719"/>
                    <a:pt x="-5291" y="30456"/>
                    <a:pt x="420" y="20939"/>
                  </a:cubicBezTo>
                  <a:lnTo>
                    <a:pt x="2324" y="18083"/>
                  </a:lnTo>
                  <a:lnTo>
                    <a:pt x="2324" y="18083"/>
                  </a:lnTo>
                  <a:cubicBezTo>
                    <a:pt x="-2436" y="33311"/>
                    <a:pt x="107040" y="97078"/>
                    <a:pt x="113704" y="100885"/>
                  </a:cubicBezTo>
                  <a:cubicBezTo>
                    <a:pt x="177486" y="140859"/>
                    <a:pt x="230796" y="163700"/>
                    <a:pt x="235556" y="157038"/>
                  </a:cubicBezTo>
                  <a:lnTo>
                    <a:pt x="235556" y="160845"/>
                  </a:lnTo>
                  <a:lnTo>
                    <a:pt x="235556" y="160845"/>
                  </a:lnTo>
                  <a:close/>
                  <a:moveTo>
                    <a:pt x="11844" y="2855"/>
                  </a:moveTo>
                  <a:cubicBezTo>
                    <a:pt x="8036" y="12373"/>
                    <a:pt x="61346" y="45684"/>
                    <a:pt x="125128" y="84705"/>
                  </a:cubicBezTo>
                  <a:cubicBezTo>
                    <a:pt x="188910" y="123727"/>
                    <a:pt x="244124" y="147521"/>
                    <a:pt x="247931" y="143714"/>
                  </a:cubicBezTo>
                  <a:lnTo>
                    <a:pt x="249835" y="139907"/>
                  </a:lnTo>
                  <a:lnTo>
                    <a:pt x="244124" y="140859"/>
                  </a:lnTo>
                  <a:cubicBezTo>
                    <a:pt x="226988" y="136100"/>
                    <a:pt x="182246" y="115161"/>
                    <a:pt x="126080" y="81850"/>
                  </a:cubicBezTo>
                  <a:cubicBezTo>
                    <a:pt x="69914" y="47587"/>
                    <a:pt x="22315" y="17132"/>
                    <a:pt x="14700" y="3807"/>
                  </a:cubicBezTo>
                  <a:lnTo>
                    <a:pt x="13748" y="0"/>
                  </a:lnTo>
                  <a:lnTo>
                    <a:pt x="13748" y="0"/>
                  </a:lnTo>
                  <a:lnTo>
                    <a:pt x="11844" y="2855"/>
                  </a:lnTo>
                  <a:lnTo>
                    <a:pt x="11844"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 name="Freeform 13">
              <a:extLst>
                <a:ext uri="{FF2B5EF4-FFF2-40B4-BE49-F238E27FC236}">
                  <a16:creationId xmlns:a16="http://schemas.microsoft.com/office/drawing/2014/main" id="{D0112590-C745-2FFB-E246-A74BF3865FC6}"/>
                </a:ext>
              </a:extLst>
            </p:cNvPr>
            <p:cNvSpPr/>
            <p:nvPr/>
          </p:nvSpPr>
          <p:spPr>
            <a:xfrm>
              <a:off x="4134920" y="5787516"/>
              <a:ext cx="249415" cy="164652"/>
            </a:xfrm>
            <a:custGeom>
              <a:avLst/>
              <a:gdLst>
                <a:gd name="connsiteX0" fmla="*/ 235136 w 249415"/>
                <a:gd name="connsiteY0" fmla="*/ 160845 h 164652"/>
                <a:gd name="connsiteX1" fmla="*/ 235136 w 249415"/>
                <a:gd name="connsiteY1" fmla="*/ 160845 h 164652"/>
                <a:gd name="connsiteX2" fmla="*/ 230376 w 249415"/>
                <a:gd name="connsiteY2" fmla="*/ 161797 h 164652"/>
                <a:gd name="connsiteX3" fmla="*/ 113284 w 249415"/>
                <a:gd name="connsiteY3" fmla="*/ 103740 h 164652"/>
                <a:gd name="connsiteX4" fmla="*/ 952 w 249415"/>
                <a:gd name="connsiteY4" fmla="*/ 22842 h 164652"/>
                <a:gd name="connsiteX5" fmla="*/ 952 w 249415"/>
                <a:gd name="connsiteY5" fmla="*/ 21890 h 164652"/>
                <a:gd name="connsiteX6" fmla="*/ 2856 w 249415"/>
                <a:gd name="connsiteY6" fmla="*/ 19035 h 164652"/>
                <a:gd name="connsiteX7" fmla="*/ 2856 w 249415"/>
                <a:gd name="connsiteY7" fmla="*/ 19035 h 164652"/>
                <a:gd name="connsiteX8" fmla="*/ 2856 w 249415"/>
                <a:gd name="connsiteY8" fmla="*/ 19035 h 164652"/>
                <a:gd name="connsiteX9" fmla="*/ 2856 w 249415"/>
                <a:gd name="connsiteY9" fmla="*/ 19035 h 164652"/>
                <a:gd name="connsiteX10" fmla="*/ 2856 w 249415"/>
                <a:gd name="connsiteY10" fmla="*/ 19987 h 164652"/>
                <a:gd name="connsiteX11" fmla="*/ 115188 w 249415"/>
                <a:gd name="connsiteY11" fmla="*/ 101837 h 164652"/>
                <a:gd name="connsiteX12" fmla="*/ 234184 w 249415"/>
                <a:gd name="connsiteY12" fmla="*/ 158942 h 164652"/>
                <a:gd name="connsiteX13" fmla="*/ 237992 w 249415"/>
                <a:gd name="connsiteY13" fmla="*/ 157990 h 164652"/>
                <a:gd name="connsiteX14" fmla="*/ 237992 w 249415"/>
                <a:gd name="connsiteY14" fmla="*/ 157990 h 164652"/>
                <a:gd name="connsiteX15" fmla="*/ 237992 w 249415"/>
                <a:gd name="connsiteY15" fmla="*/ 157990 h 164652"/>
                <a:gd name="connsiteX16" fmla="*/ 235136 w 249415"/>
                <a:gd name="connsiteY16" fmla="*/ 160845 h 164652"/>
                <a:gd name="connsiteX17" fmla="*/ 235136 w 249415"/>
                <a:gd name="connsiteY17" fmla="*/ 160845 h 164652"/>
                <a:gd name="connsiteX18" fmla="*/ 235136 w 249415"/>
                <a:gd name="connsiteY18" fmla="*/ 160845 h 164652"/>
                <a:gd name="connsiteX19" fmla="*/ 235136 w 249415"/>
                <a:gd name="connsiteY19" fmla="*/ 160845 h 164652"/>
                <a:gd name="connsiteX20" fmla="*/ 235136 w 249415"/>
                <a:gd name="connsiteY20" fmla="*/ 160845 h 164652"/>
                <a:gd name="connsiteX21" fmla="*/ 235136 w 249415"/>
                <a:gd name="connsiteY21" fmla="*/ 160845 h 164652"/>
                <a:gd name="connsiteX22" fmla="*/ 235136 w 249415"/>
                <a:gd name="connsiteY22" fmla="*/ 160845 h 164652"/>
                <a:gd name="connsiteX23" fmla="*/ 235136 w 249415"/>
                <a:gd name="connsiteY23" fmla="*/ 160845 h 164652"/>
                <a:gd name="connsiteX24" fmla="*/ 235136 w 249415"/>
                <a:gd name="connsiteY24" fmla="*/ 160845 h 164652"/>
                <a:gd name="connsiteX25" fmla="*/ 235136 w 249415"/>
                <a:gd name="connsiteY25" fmla="*/ 161797 h 164652"/>
                <a:gd name="connsiteX26" fmla="*/ 237040 w 249415"/>
                <a:gd name="connsiteY26" fmla="*/ 157990 h 164652"/>
                <a:gd name="connsiteX27" fmla="*/ 236088 w 249415"/>
                <a:gd name="connsiteY27" fmla="*/ 157990 h 164652"/>
                <a:gd name="connsiteX28" fmla="*/ 233232 w 249415"/>
                <a:gd name="connsiteY28" fmla="*/ 158942 h 164652"/>
                <a:gd name="connsiteX29" fmla="*/ 114236 w 249415"/>
                <a:gd name="connsiteY29" fmla="*/ 101837 h 164652"/>
                <a:gd name="connsiteX30" fmla="*/ 2856 w 249415"/>
                <a:gd name="connsiteY30" fmla="*/ 20939 h 164652"/>
                <a:gd name="connsiteX31" fmla="*/ 2856 w 249415"/>
                <a:gd name="connsiteY31" fmla="*/ 19987 h 164652"/>
                <a:gd name="connsiteX32" fmla="*/ 2856 w 249415"/>
                <a:gd name="connsiteY32" fmla="*/ 19987 h 164652"/>
                <a:gd name="connsiteX33" fmla="*/ 1904 w 249415"/>
                <a:gd name="connsiteY33" fmla="*/ 19987 h 164652"/>
                <a:gd name="connsiteX34" fmla="*/ 1904 w 249415"/>
                <a:gd name="connsiteY34" fmla="*/ 19987 h 164652"/>
                <a:gd name="connsiteX35" fmla="*/ 0 w 249415"/>
                <a:gd name="connsiteY35" fmla="*/ 22842 h 164652"/>
                <a:gd name="connsiteX36" fmla="*/ 0 w 249415"/>
                <a:gd name="connsiteY36" fmla="*/ 24745 h 164652"/>
                <a:gd name="connsiteX37" fmla="*/ 112332 w 249415"/>
                <a:gd name="connsiteY37" fmla="*/ 106596 h 164652"/>
                <a:gd name="connsiteX38" fmla="*/ 230376 w 249415"/>
                <a:gd name="connsiteY38" fmla="*/ 164652 h 164652"/>
                <a:gd name="connsiteX39" fmla="*/ 235136 w 249415"/>
                <a:gd name="connsiteY39" fmla="*/ 160845 h 164652"/>
                <a:gd name="connsiteX40" fmla="*/ 235136 w 249415"/>
                <a:gd name="connsiteY40" fmla="*/ 160845 h 164652"/>
                <a:gd name="connsiteX41" fmla="*/ 235136 w 249415"/>
                <a:gd name="connsiteY41" fmla="*/ 160845 h 164652"/>
                <a:gd name="connsiteX42" fmla="*/ 235136 w 249415"/>
                <a:gd name="connsiteY42" fmla="*/ 160845 h 164652"/>
                <a:gd name="connsiteX43" fmla="*/ 11424 w 249415"/>
                <a:gd name="connsiteY43" fmla="*/ 2855 h 164652"/>
                <a:gd name="connsiteX44" fmla="*/ 11424 w 249415"/>
                <a:gd name="connsiteY44" fmla="*/ 2855 h 164652"/>
                <a:gd name="connsiteX45" fmla="*/ 10472 w 249415"/>
                <a:gd name="connsiteY45" fmla="*/ 3807 h 164652"/>
                <a:gd name="connsiteX46" fmla="*/ 123756 w 249415"/>
                <a:gd name="connsiteY46" fmla="*/ 84705 h 164652"/>
                <a:gd name="connsiteX47" fmla="*/ 245608 w 249415"/>
                <a:gd name="connsiteY47" fmla="*/ 144665 h 164652"/>
                <a:gd name="connsiteX48" fmla="*/ 247511 w 249415"/>
                <a:gd name="connsiteY48" fmla="*/ 144665 h 164652"/>
                <a:gd name="connsiteX49" fmla="*/ 249415 w 249415"/>
                <a:gd name="connsiteY49" fmla="*/ 140859 h 164652"/>
                <a:gd name="connsiteX50" fmla="*/ 249415 w 249415"/>
                <a:gd name="connsiteY50" fmla="*/ 139907 h 164652"/>
                <a:gd name="connsiteX51" fmla="*/ 243703 w 249415"/>
                <a:gd name="connsiteY51" fmla="*/ 140859 h 164652"/>
                <a:gd name="connsiteX52" fmla="*/ 125660 w 249415"/>
                <a:gd name="connsiteY52" fmla="*/ 81850 h 164652"/>
                <a:gd name="connsiteX53" fmla="*/ 14279 w 249415"/>
                <a:gd name="connsiteY53" fmla="*/ 3807 h 164652"/>
                <a:gd name="connsiteX54" fmla="*/ 13328 w 249415"/>
                <a:gd name="connsiteY54" fmla="*/ 0 h 164652"/>
                <a:gd name="connsiteX55" fmla="*/ 13328 w 249415"/>
                <a:gd name="connsiteY55" fmla="*/ 0 h 164652"/>
                <a:gd name="connsiteX56" fmla="*/ 13328 w 249415"/>
                <a:gd name="connsiteY56" fmla="*/ 0 h 164652"/>
                <a:gd name="connsiteX57" fmla="*/ 13328 w 249415"/>
                <a:gd name="connsiteY57" fmla="*/ 0 h 164652"/>
                <a:gd name="connsiteX58" fmla="*/ 11424 w 249415"/>
                <a:gd name="connsiteY58" fmla="*/ 2855 h 164652"/>
                <a:gd name="connsiteX59" fmla="*/ 11424 w 249415"/>
                <a:gd name="connsiteY59" fmla="*/ 2855 h 164652"/>
                <a:gd name="connsiteX60" fmla="*/ 11424 w 249415"/>
                <a:gd name="connsiteY60" fmla="*/ 2855 h 164652"/>
                <a:gd name="connsiteX61" fmla="*/ 11424 w 249415"/>
                <a:gd name="connsiteY61" fmla="*/ 2855 h 164652"/>
                <a:gd name="connsiteX62" fmla="*/ 11424 w 249415"/>
                <a:gd name="connsiteY62" fmla="*/ 2855 h 164652"/>
                <a:gd name="connsiteX63" fmla="*/ 13328 w 249415"/>
                <a:gd name="connsiteY63" fmla="*/ 0 h 164652"/>
                <a:gd name="connsiteX64" fmla="*/ 13328 w 249415"/>
                <a:gd name="connsiteY64" fmla="*/ 0 h 164652"/>
                <a:gd name="connsiteX65" fmla="*/ 13328 w 249415"/>
                <a:gd name="connsiteY65" fmla="*/ 0 h 164652"/>
                <a:gd name="connsiteX66" fmla="*/ 13328 w 249415"/>
                <a:gd name="connsiteY66" fmla="*/ 0 h 164652"/>
                <a:gd name="connsiteX67" fmla="*/ 13328 w 249415"/>
                <a:gd name="connsiteY67" fmla="*/ 0 h 164652"/>
                <a:gd name="connsiteX68" fmla="*/ 13328 w 249415"/>
                <a:gd name="connsiteY68" fmla="*/ 0 h 164652"/>
                <a:gd name="connsiteX69" fmla="*/ 14279 w 249415"/>
                <a:gd name="connsiteY69" fmla="*/ 3807 h 164652"/>
                <a:gd name="connsiteX70" fmla="*/ 125660 w 249415"/>
                <a:gd name="connsiteY70" fmla="*/ 81850 h 164652"/>
                <a:gd name="connsiteX71" fmla="*/ 243703 w 249415"/>
                <a:gd name="connsiteY71" fmla="*/ 140859 h 164652"/>
                <a:gd name="connsiteX72" fmla="*/ 248463 w 249415"/>
                <a:gd name="connsiteY72" fmla="*/ 139907 h 164652"/>
                <a:gd name="connsiteX73" fmla="*/ 246560 w 249415"/>
                <a:gd name="connsiteY73" fmla="*/ 142762 h 164652"/>
                <a:gd name="connsiteX74" fmla="*/ 245608 w 249415"/>
                <a:gd name="connsiteY74" fmla="*/ 142762 h 164652"/>
                <a:gd name="connsiteX75" fmla="*/ 123756 w 249415"/>
                <a:gd name="connsiteY75" fmla="*/ 82802 h 164652"/>
                <a:gd name="connsiteX76" fmla="*/ 10472 w 249415"/>
                <a:gd name="connsiteY76" fmla="*/ 2855 h 164652"/>
                <a:gd name="connsiteX77" fmla="*/ 11424 w 249415"/>
                <a:gd name="connsiteY77" fmla="*/ 2855 h 164652"/>
                <a:gd name="connsiteX78" fmla="*/ 11424 w 249415"/>
                <a:gd name="connsiteY78" fmla="*/ 2855 h 164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49415" h="164652">
                  <a:moveTo>
                    <a:pt x="235136" y="160845"/>
                  </a:moveTo>
                  <a:lnTo>
                    <a:pt x="235136" y="160845"/>
                  </a:lnTo>
                  <a:lnTo>
                    <a:pt x="230376" y="161797"/>
                  </a:lnTo>
                  <a:cubicBezTo>
                    <a:pt x="215144" y="159893"/>
                    <a:pt x="168498" y="137051"/>
                    <a:pt x="113284" y="103740"/>
                  </a:cubicBezTo>
                  <a:cubicBezTo>
                    <a:pt x="52358" y="67574"/>
                    <a:pt x="952" y="33311"/>
                    <a:pt x="952" y="22842"/>
                  </a:cubicBezTo>
                  <a:lnTo>
                    <a:pt x="952" y="21890"/>
                  </a:lnTo>
                  <a:lnTo>
                    <a:pt x="2856" y="19035"/>
                  </a:lnTo>
                  <a:lnTo>
                    <a:pt x="2856" y="19035"/>
                  </a:lnTo>
                  <a:lnTo>
                    <a:pt x="2856" y="19035"/>
                  </a:lnTo>
                  <a:lnTo>
                    <a:pt x="2856" y="19035"/>
                  </a:lnTo>
                  <a:lnTo>
                    <a:pt x="2856" y="19987"/>
                  </a:lnTo>
                  <a:cubicBezTo>
                    <a:pt x="2856" y="38070"/>
                    <a:pt x="108524" y="98030"/>
                    <a:pt x="115188" y="101837"/>
                  </a:cubicBezTo>
                  <a:cubicBezTo>
                    <a:pt x="172306" y="137051"/>
                    <a:pt x="220856" y="158942"/>
                    <a:pt x="234184" y="158942"/>
                  </a:cubicBezTo>
                  <a:lnTo>
                    <a:pt x="237992" y="157990"/>
                  </a:lnTo>
                  <a:lnTo>
                    <a:pt x="237992" y="157990"/>
                  </a:lnTo>
                  <a:lnTo>
                    <a:pt x="237992" y="157990"/>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1797"/>
                  </a:lnTo>
                  <a:lnTo>
                    <a:pt x="237040" y="157990"/>
                  </a:lnTo>
                  <a:lnTo>
                    <a:pt x="236088" y="157990"/>
                  </a:lnTo>
                  <a:lnTo>
                    <a:pt x="233232" y="158942"/>
                  </a:lnTo>
                  <a:cubicBezTo>
                    <a:pt x="219904" y="158942"/>
                    <a:pt x="171354" y="137051"/>
                    <a:pt x="114236" y="101837"/>
                  </a:cubicBezTo>
                  <a:cubicBezTo>
                    <a:pt x="107572" y="98030"/>
                    <a:pt x="2856" y="37118"/>
                    <a:pt x="2856" y="20939"/>
                  </a:cubicBezTo>
                  <a:lnTo>
                    <a:pt x="2856" y="19987"/>
                  </a:lnTo>
                  <a:lnTo>
                    <a:pt x="2856" y="19987"/>
                  </a:lnTo>
                  <a:lnTo>
                    <a:pt x="1904" y="19987"/>
                  </a:lnTo>
                  <a:lnTo>
                    <a:pt x="1904" y="19987"/>
                  </a:lnTo>
                  <a:lnTo>
                    <a:pt x="0" y="22842"/>
                  </a:lnTo>
                  <a:lnTo>
                    <a:pt x="0" y="24745"/>
                  </a:lnTo>
                  <a:cubicBezTo>
                    <a:pt x="0" y="36167"/>
                    <a:pt x="51406" y="69478"/>
                    <a:pt x="112332" y="106596"/>
                  </a:cubicBezTo>
                  <a:cubicBezTo>
                    <a:pt x="167546" y="139907"/>
                    <a:pt x="214192" y="162749"/>
                    <a:pt x="230376" y="164652"/>
                  </a:cubicBezTo>
                  <a:lnTo>
                    <a:pt x="235136" y="160845"/>
                  </a:lnTo>
                  <a:lnTo>
                    <a:pt x="235136" y="160845"/>
                  </a:lnTo>
                  <a:lnTo>
                    <a:pt x="235136" y="160845"/>
                  </a:lnTo>
                  <a:lnTo>
                    <a:pt x="235136" y="160845"/>
                  </a:lnTo>
                  <a:close/>
                  <a:moveTo>
                    <a:pt x="11424" y="2855"/>
                  </a:moveTo>
                  <a:lnTo>
                    <a:pt x="11424" y="2855"/>
                  </a:lnTo>
                  <a:lnTo>
                    <a:pt x="10472" y="3807"/>
                  </a:lnTo>
                  <a:cubicBezTo>
                    <a:pt x="10472" y="15228"/>
                    <a:pt x="61878" y="46635"/>
                    <a:pt x="123756" y="84705"/>
                  </a:cubicBezTo>
                  <a:cubicBezTo>
                    <a:pt x="183730" y="120872"/>
                    <a:pt x="235136" y="144665"/>
                    <a:pt x="245608" y="144665"/>
                  </a:cubicBezTo>
                  <a:lnTo>
                    <a:pt x="247511" y="144665"/>
                  </a:lnTo>
                  <a:lnTo>
                    <a:pt x="249415" y="140859"/>
                  </a:lnTo>
                  <a:lnTo>
                    <a:pt x="249415" y="139907"/>
                  </a:lnTo>
                  <a:lnTo>
                    <a:pt x="243703" y="140859"/>
                  </a:lnTo>
                  <a:cubicBezTo>
                    <a:pt x="226568" y="136100"/>
                    <a:pt x="181826" y="115161"/>
                    <a:pt x="125660" y="81850"/>
                  </a:cubicBezTo>
                  <a:cubicBezTo>
                    <a:pt x="70446" y="48539"/>
                    <a:pt x="21895" y="17132"/>
                    <a:pt x="14279" y="3807"/>
                  </a:cubicBezTo>
                  <a:lnTo>
                    <a:pt x="13328" y="0"/>
                  </a:lnTo>
                  <a:lnTo>
                    <a:pt x="13328" y="0"/>
                  </a:lnTo>
                  <a:lnTo>
                    <a:pt x="13328" y="0"/>
                  </a:lnTo>
                  <a:lnTo>
                    <a:pt x="13328" y="0"/>
                  </a:lnTo>
                  <a:lnTo>
                    <a:pt x="11424" y="2855"/>
                  </a:lnTo>
                  <a:lnTo>
                    <a:pt x="11424" y="2855"/>
                  </a:lnTo>
                  <a:lnTo>
                    <a:pt x="11424" y="2855"/>
                  </a:lnTo>
                  <a:lnTo>
                    <a:pt x="11424" y="2855"/>
                  </a:lnTo>
                  <a:lnTo>
                    <a:pt x="11424" y="2855"/>
                  </a:lnTo>
                  <a:lnTo>
                    <a:pt x="13328" y="0"/>
                  </a:lnTo>
                  <a:lnTo>
                    <a:pt x="13328" y="0"/>
                  </a:lnTo>
                  <a:lnTo>
                    <a:pt x="13328" y="0"/>
                  </a:lnTo>
                  <a:lnTo>
                    <a:pt x="13328" y="0"/>
                  </a:lnTo>
                  <a:lnTo>
                    <a:pt x="13328" y="0"/>
                  </a:lnTo>
                  <a:lnTo>
                    <a:pt x="13328" y="0"/>
                  </a:lnTo>
                  <a:lnTo>
                    <a:pt x="14279" y="3807"/>
                  </a:lnTo>
                  <a:cubicBezTo>
                    <a:pt x="21895" y="17132"/>
                    <a:pt x="70446" y="48539"/>
                    <a:pt x="125660" y="81850"/>
                  </a:cubicBezTo>
                  <a:cubicBezTo>
                    <a:pt x="181826" y="116113"/>
                    <a:pt x="226568" y="136100"/>
                    <a:pt x="243703" y="140859"/>
                  </a:cubicBezTo>
                  <a:lnTo>
                    <a:pt x="248463" y="139907"/>
                  </a:lnTo>
                  <a:lnTo>
                    <a:pt x="246560" y="142762"/>
                  </a:lnTo>
                  <a:lnTo>
                    <a:pt x="245608" y="142762"/>
                  </a:lnTo>
                  <a:cubicBezTo>
                    <a:pt x="236088" y="142762"/>
                    <a:pt x="183730" y="118968"/>
                    <a:pt x="123756" y="82802"/>
                  </a:cubicBezTo>
                  <a:cubicBezTo>
                    <a:pt x="61878" y="45684"/>
                    <a:pt x="10472" y="13324"/>
                    <a:pt x="10472" y="2855"/>
                  </a:cubicBezTo>
                  <a:lnTo>
                    <a:pt x="11424" y="2855"/>
                  </a:lnTo>
                  <a:lnTo>
                    <a:pt x="11424" y="285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4" name="Freeform 14">
              <a:extLst>
                <a:ext uri="{FF2B5EF4-FFF2-40B4-BE49-F238E27FC236}">
                  <a16:creationId xmlns:a16="http://schemas.microsoft.com/office/drawing/2014/main" id="{F7A7FC20-ECD9-09A5-F357-1B152C07A354}"/>
                </a:ext>
              </a:extLst>
            </p:cNvPr>
            <p:cNvSpPr/>
            <p:nvPr/>
          </p:nvSpPr>
          <p:spPr>
            <a:xfrm>
              <a:off x="4143488" y="5926470"/>
              <a:ext cx="237991" cy="29504"/>
            </a:xfrm>
            <a:custGeom>
              <a:avLst/>
              <a:gdLst>
                <a:gd name="connsiteX0" fmla="*/ 117092 w 237991"/>
                <a:gd name="connsiteY0" fmla="*/ 29504 h 29504"/>
                <a:gd name="connsiteX1" fmla="*/ 230376 w 237991"/>
                <a:gd name="connsiteY1" fmla="*/ 12373 h 29504"/>
                <a:gd name="connsiteX2" fmla="*/ 237992 w 237991"/>
                <a:gd name="connsiteY2" fmla="*/ 0 h 29504"/>
                <a:gd name="connsiteX3" fmla="*/ 118044 w 237991"/>
                <a:gd name="connsiteY3" fmla="*/ 18083 h 29504"/>
                <a:gd name="connsiteX4" fmla="*/ 0 w 237991"/>
                <a:gd name="connsiteY4" fmla="*/ 0 h 29504"/>
                <a:gd name="connsiteX5" fmla="*/ 10471 w 237991"/>
                <a:gd name="connsiteY5" fmla="*/ 14276 h 29504"/>
                <a:gd name="connsiteX6" fmla="*/ 117092 w 237991"/>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991" h="29504">
                  <a:moveTo>
                    <a:pt x="117092" y="29504"/>
                  </a:moveTo>
                  <a:cubicBezTo>
                    <a:pt x="166594" y="29504"/>
                    <a:pt x="210384" y="22842"/>
                    <a:pt x="230376" y="12373"/>
                  </a:cubicBezTo>
                  <a:lnTo>
                    <a:pt x="237992" y="0"/>
                  </a:lnTo>
                  <a:cubicBezTo>
                    <a:pt x="220856" y="9517"/>
                    <a:pt x="174210" y="19035"/>
                    <a:pt x="118044" y="18083"/>
                  </a:cubicBezTo>
                  <a:cubicBezTo>
                    <a:pt x="72349" y="18083"/>
                    <a:pt x="23799" y="13324"/>
                    <a:pt x="0" y="0"/>
                  </a:cubicBezTo>
                  <a:lnTo>
                    <a:pt x="10471" y="14276"/>
                  </a:lnTo>
                  <a:cubicBezTo>
                    <a:pt x="28559" y="23794"/>
                    <a:pt x="74253" y="29504"/>
                    <a:pt x="117092"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5" name="Freeform 15">
              <a:extLst>
                <a:ext uri="{FF2B5EF4-FFF2-40B4-BE49-F238E27FC236}">
                  <a16:creationId xmlns:a16="http://schemas.microsoft.com/office/drawing/2014/main" id="{03F4F3A7-080B-D657-67E9-2D903E79FF75}"/>
                </a:ext>
              </a:extLst>
            </p:cNvPr>
            <p:cNvSpPr/>
            <p:nvPr/>
          </p:nvSpPr>
          <p:spPr>
            <a:xfrm>
              <a:off x="4142536" y="5925519"/>
              <a:ext cx="239895" cy="30455"/>
            </a:xfrm>
            <a:custGeom>
              <a:avLst/>
              <a:gdLst>
                <a:gd name="connsiteX0" fmla="*/ 118044 w 239895"/>
                <a:gd name="connsiteY0" fmla="*/ 30456 h 30455"/>
                <a:gd name="connsiteX1" fmla="*/ 120900 w 239895"/>
                <a:gd name="connsiteY1" fmla="*/ 30456 h 30455"/>
                <a:gd name="connsiteX2" fmla="*/ 231328 w 239895"/>
                <a:gd name="connsiteY2" fmla="*/ 13324 h 30455"/>
                <a:gd name="connsiteX3" fmla="*/ 238944 w 239895"/>
                <a:gd name="connsiteY3" fmla="*/ 952 h 30455"/>
                <a:gd name="connsiteX4" fmla="*/ 239895 w 239895"/>
                <a:gd name="connsiteY4" fmla="*/ 0 h 30455"/>
                <a:gd name="connsiteX5" fmla="*/ 238944 w 239895"/>
                <a:gd name="connsiteY5" fmla="*/ 952 h 30455"/>
                <a:gd name="connsiteX6" fmla="*/ 130419 w 239895"/>
                <a:gd name="connsiteY6" fmla="*/ 19035 h 30455"/>
                <a:gd name="connsiteX7" fmla="*/ 118996 w 239895"/>
                <a:gd name="connsiteY7" fmla="*/ 19035 h 30455"/>
                <a:gd name="connsiteX8" fmla="*/ 952 w 239895"/>
                <a:gd name="connsiteY8" fmla="*/ 952 h 30455"/>
                <a:gd name="connsiteX9" fmla="*/ 952 w 239895"/>
                <a:gd name="connsiteY9" fmla="*/ 1904 h 30455"/>
                <a:gd name="connsiteX10" fmla="*/ 11423 w 239895"/>
                <a:gd name="connsiteY10" fmla="*/ 16180 h 30455"/>
                <a:gd name="connsiteX11" fmla="*/ 118044 w 239895"/>
                <a:gd name="connsiteY11" fmla="*/ 30456 h 30455"/>
                <a:gd name="connsiteX12" fmla="*/ 118044 w 239895"/>
                <a:gd name="connsiteY12" fmla="*/ 30456 h 30455"/>
                <a:gd name="connsiteX13" fmla="*/ 10472 w 239895"/>
                <a:gd name="connsiteY13" fmla="*/ 14276 h 30455"/>
                <a:gd name="connsiteX14" fmla="*/ 0 w 239895"/>
                <a:gd name="connsiteY14" fmla="*/ 0 h 30455"/>
                <a:gd name="connsiteX15" fmla="*/ 0 w 239895"/>
                <a:gd name="connsiteY15" fmla="*/ 0 h 30455"/>
                <a:gd name="connsiteX16" fmla="*/ 0 w 239895"/>
                <a:gd name="connsiteY16" fmla="*/ 0 h 30455"/>
                <a:gd name="connsiteX17" fmla="*/ 118044 w 239895"/>
                <a:gd name="connsiteY17" fmla="*/ 18083 h 30455"/>
                <a:gd name="connsiteX18" fmla="*/ 129467 w 239895"/>
                <a:gd name="connsiteY18" fmla="*/ 18083 h 30455"/>
                <a:gd name="connsiteX19" fmla="*/ 238944 w 239895"/>
                <a:gd name="connsiteY19" fmla="*/ 0 h 30455"/>
                <a:gd name="connsiteX20" fmla="*/ 238944 w 239895"/>
                <a:gd name="connsiteY20" fmla="*/ 0 h 30455"/>
                <a:gd name="connsiteX21" fmla="*/ 238944 w 239895"/>
                <a:gd name="connsiteY21" fmla="*/ 0 h 30455"/>
                <a:gd name="connsiteX22" fmla="*/ 231328 w 239895"/>
                <a:gd name="connsiteY22" fmla="*/ 12373 h 30455"/>
                <a:gd name="connsiteX23" fmla="*/ 120900 w 239895"/>
                <a:gd name="connsiteY23" fmla="*/ 29504 h 30455"/>
                <a:gd name="connsiteX24" fmla="*/ 118044 w 239895"/>
                <a:gd name="connsiteY24" fmla="*/ 30456 h 30455"/>
                <a:gd name="connsiteX25" fmla="*/ 118044 w 239895"/>
                <a:gd name="connsiteY25" fmla="*/ 30456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9895" h="30455">
                  <a:moveTo>
                    <a:pt x="118044" y="30456"/>
                  </a:moveTo>
                  <a:lnTo>
                    <a:pt x="120900" y="30456"/>
                  </a:lnTo>
                  <a:cubicBezTo>
                    <a:pt x="169450" y="30456"/>
                    <a:pt x="212288" y="22842"/>
                    <a:pt x="231328" y="13324"/>
                  </a:cubicBezTo>
                  <a:lnTo>
                    <a:pt x="238944" y="952"/>
                  </a:lnTo>
                  <a:lnTo>
                    <a:pt x="239895" y="0"/>
                  </a:lnTo>
                  <a:lnTo>
                    <a:pt x="238944" y="952"/>
                  </a:lnTo>
                  <a:cubicBezTo>
                    <a:pt x="222760" y="9517"/>
                    <a:pt x="180874" y="19035"/>
                    <a:pt x="130419" y="19035"/>
                  </a:cubicBezTo>
                  <a:lnTo>
                    <a:pt x="118996" y="19035"/>
                  </a:lnTo>
                  <a:cubicBezTo>
                    <a:pt x="73301" y="19035"/>
                    <a:pt x="24751" y="14276"/>
                    <a:pt x="952" y="952"/>
                  </a:cubicBezTo>
                  <a:lnTo>
                    <a:pt x="952" y="1904"/>
                  </a:lnTo>
                  <a:lnTo>
                    <a:pt x="11423" y="16180"/>
                  </a:lnTo>
                  <a:cubicBezTo>
                    <a:pt x="29511" y="25697"/>
                    <a:pt x="75205" y="30456"/>
                    <a:pt x="118044" y="30456"/>
                  </a:cubicBezTo>
                  <a:lnTo>
                    <a:pt x="118044" y="30456"/>
                  </a:lnTo>
                  <a:cubicBezTo>
                    <a:pt x="75205" y="29504"/>
                    <a:pt x="29511" y="24745"/>
                    <a:pt x="10472" y="14276"/>
                  </a:cubicBezTo>
                  <a:lnTo>
                    <a:pt x="0" y="0"/>
                  </a:lnTo>
                  <a:lnTo>
                    <a:pt x="0" y="0"/>
                  </a:lnTo>
                  <a:lnTo>
                    <a:pt x="0" y="0"/>
                  </a:lnTo>
                  <a:cubicBezTo>
                    <a:pt x="23799" y="13324"/>
                    <a:pt x="72350" y="18083"/>
                    <a:pt x="118044" y="18083"/>
                  </a:cubicBezTo>
                  <a:lnTo>
                    <a:pt x="129467" y="18083"/>
                  </a:lnTo>
                  <a:cubicBezTo>
                    <a:pt x="180874" y="18083"/>
                    <a:pt x="222760" y="8566"/>
                    <a:pt x="238944" y="0"/>
                  </a:cubicBezTo>
                  <a:lnTo>
                    <a:pt x="238944" y="0"/>
                  </a:lnTo>
                  <a:lnTo>
                    <a:pt x="238944" y="0"/>
                  </a:lnTo>
                  <a:lnTo>
                    <a:pt x="231328" y="12373"/>
                  </a:lnTo>
                  <a:cubicBezTo>
                    <a:pt x="212288" y="21890"/>
                    <a:pt x="169450" y="29504"/>
                    <a:pt x="120900" y="29504"/>
                  </a:cubicBezTo>
                  <a:lnTo>
                    <a:pt x="118044" y="30456"/>
                  </a:lnTo>
                  <a:lnTo>
                    <a:pt x="118044" y="3045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6" name="Freeform 16">
              <a:extLst>
                <a:ext uri="{FF2B5EF4-FFF2-40B4-BE49-F238E27FC236}">
                  <a16:creationId xmlns:a16="http://schemas.microsoft.com/office/drawing/2014/main" id="{F96EE79E-EDEF-517E-3BB7-F5F1EAE74A4D}"/>
                </a:ext>
              </a:extLst>
            </p:cNvPr>
            <p:cNvSpPr/>
            <p:nvPr/>
          </p:nvSpPr>
          <p:spPr>
            <a:xfrm>
              <a:off x="4139680" y="5922664"/>
              <a:ext cx="243703" cy="34262"/>
            </a:xfrm>
            <a:custGeom>
              <a:avLst/>
              <a:gdLst>
                <a:gd name="connsiteX0" fmla="*/ 121852 w 243703"/>
                <a:gd name="connsiteY0" fmla="*/ 34263 h 34262"/>
                <a:gd name="connsiteX1" fmla="*/ 45695 w 243703"/>
                <a:gd name="connsiteY1" fmla="*/ 28552 h 34262"/>
                <a:gd name="connsiteX2" fmla="*/ 13328 w 243703"/>
                <a:gd name="connsiteY2" fmla="*/ 18083 h 34262"/>
                <a:gd name="connsiteX3" fmla="*/ 10472 w 243703"/>
                <a:gd name="connsiteY3" fmla="*/ 14276 h 34262"/>
                <a:gd name="connsiteX4" fmla="*/ 45695 w 243703"/>
                <a:gd name="connsiteY4" fmla="*/ 25697 h 34262"/>
                <a:gd name="connsiteX5" fmla="*/ 120900 w 243703"/>
                <a:gd name="connsiteY5" fmla="*/ 31407 h 34262"/>
                <a:gd name="connsiteX6" fmla="*/ 194201 w 243703"/>
                <a:gd name="connsiteY6" fmla="*/ 25697 h 34262"/>
                <a:gd name="connsiteX7" fmla="*/ 237040 w 243703"/>
                <a:gd name="connsiteY7" fmla="*/ 10469 h 34262"/>
                <a:gd name="connsiteX8" fmla="*/ 234184 w 243703"/>
                <a:gd name="connsiteY8" fmla="*/ 15228 h 34262"/>
                <a:gd name="connsiteX9" fmla="*/ 195153 w 243703"/>
                <a:gd name="connsiteY9" fmla="*/ 27601 h 34262"/>
                <a:gd name="connsiteX10" fmla="*/ 121852 w 243703"/>
                <a:gd name="connsiteY10" fmla="*/ 34263 h 34262"/>
                <a:gd name="connsiteX11" fmla="*/ 121852 w 243703"/>
                <a:gd name="connsiteY11" fmla="*/ 22842 h 34262"/>
                <a:gd name="connsiteX12" fmla="*/ 42838 w 243703"/>
                <a:gd name="connsiteY12" fmla="*/ 17131 h 34262"/>
                <a:gd name="connsiteX13" fmla="*/ 952 w 243703"/>
                <a:gd name="connsiteY13" fmla="*/ 2855 h 34262"/>
                <a:gd name="connsiteX14" fmla="*/ 0 w 243703"/>
                <a:gd name="connsiteY14" fmla="*/ 0 h 34262"/>
                <a:gd name="connsiteX15" fmla="*/ 43791 w 243703"/>
                <a:gd name="connsiteY15" fmla="*/ 14276 h 34262"/>
                <a:gd name="connsiteX16" fmla="*/ 121852 w 243703"/>
                <a:gd name="connsiteY16" fmla="*/ 19987 h 34262"/>
                <a:gd name="connsiteX17" fmla="*/ 198961 w 243703"/>
                <a:gd name="connsiteY17" fmla="*/ 14276 h 34262"/>
                <a:gd name="connsiteX18" fmla="*/ 243703 w 243703"/>
                <a:gd name="connsiteY18" fmla="*/ 952 h 34262"/>
                <a:gd name="connsiteX19" fmla="*/ 241800 w 243703"/>
                <a:gd name="connsiteY19" fmla="*/ 4759 h 34262"/>
                <a:gd name="connsiteX20" fmla="*/ 198961 w 243703"/>
                <a:gd name="connsiteY20" fmla="*/ 17131 h 34262"/>
                <a:gd name="connsiteX21" fmla="*/ 121852 w 243703"/>
                <a:gd name="connsiteY21" fmla="*/ 22842 h 3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3703" h="34262">
                  <a:moveTo>
                    <a:pt x="121852" y="34263"/>
                  </a:moveTo>
                  <a:cubicBezTo>
                    <a:pt x="93293" y="34263"/>
                    <a:pt x="66638" y="32359"/>
                    <a:pt x="45695" y="28552"/>
                  </a:cubicBezTo>
                  <a:cubicBezTo>
                    <a:pt x="30463" y="25697"/>
                    <a:pt x="20943" y="21890"/>
                    <a:pt x="13328" y="18083"/>
                  </a:cubicBezTo>
                  <a:lnTo>
                    <a:pt x="10472" y="14276"/>
                  </a:lnTo>
                  <a:cubicBezTo>
                    <a:pt x="16184" y="18083"/>
                    <a:pt x="26655" y="21890"/>
                    <a:pt x="45695" y="25697"/>
                  </a:cubicBezTo>
                  <a:cubicBezTo>
                    <a:pt x="65686" y="29504"/>
                    <a:pt x="92341" y="31407"/>
                    <a:pt x="120900" y="31407"/>
                  </a:cubicBezTo>
                  <a:cubicBezTo>
                    <a:pt x="148507" y="31407"/>
                    <a:pt x="173258" y="29504"/>
                    <a:pt x="194201" y="25697"/>
                  </a:cubicBezTo>
                  <a:cubicBezTo>
                    <a:pt x="212289" y="22842"/>
                    <a:pt x="232280" y="17131"/>
                    <a:pt x="237040" y="10469"/>
                  </a:cubicBezTo>
                  <a:lnTo>
                    <a:pt x="234184" y="15228"/>
                  </a:lnTo>
                  <a:cubicBezTo>
                    <a:pt x="228472" y="19987"/>
                    <a:pt x="212289" y="24745"/>
                    <a:pt x="195153" y="27601"/>
                  </a:cubicBezTo>
                  <a:cubicBezTo>
                    <a:pt x="175162" y="33311"/>
                    <a:pt x="148507" y="34263"/>
                    <a:pt x="121852" y="34263"/>
                  </a:cubicBezTo>
                  <a:moveTo>
                    <a:pt x="121852" y="22842"/>
                  </a:moveTo>
                  <a:cubicBezTo>
                    <a:pt x="90437" y="22842"/>
                    <a:pt x="64734" y="21890"/>
                    <a:pt x="42838" y="17131"/>
                  </a:cubicBezTo>
                  <a:cubicBezTo>
                    <a:pt x="22847" y="13324"/>
                    <a:pt x="8568" y="6662"/>
                    <a:pt x="952" y="2855"/>
                  </a:cubicBezTo>
                  <a:lnTo>
                    <a:pt x="0" y="0"/>
                  </a:lnTo>
                  <a:cubicBezTo>
                    <a:pt x="3808" y="2855"/>
                    <a:pt x="20943" y="10469"/>
                    <a:pt x="43791" y="14276"/>
                  </a:cubicBezTo>
                  <a:cubicBezTo>
                    <a:pt x="64734" y="18083"/>
                    <a:pt x="90437" y="19987"/>
                    <a:pt x="121852" y="19987"/>
                  </a:cubicBezTo>
                  <a:cubicBezTo>
                    <a:pt x="150411" y="19987"/>
                    <a:pt x="177066" y="19035"/>
                    <a:pt x="198961" y="14276"/>
                  </a:cubicBezTo>
                  <a:cubicBezTo>
                    <a:pt x="220856" y="10469"/>
                    <a:pt x="237040" y="4759"/>
                    <a:pt x="243703" y="952"/>
                  </a:cubicBezTo>
                  <a:lnTo>
                    <a:pt x="241800" y="4759"/>
                  </a:lnTo>
                  <a:cubicBezTo>
                    <a:pt x="238944" y="7614"/>
                    <a:pt x="219904" y="13324"/>
                    <a:pt x="198961" y="17131"/>
                  </a:cubicBezTo>
                  <a:cubicBezTo>
                    <a:pt x="177066" y="20938"/>
                    <a:pt x="149459" y="22842"/>
                    <a:pt x="121852" y="22842"/>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7" name="Freeform 17">
              <a:extLst>
                <a:ext uri="{FF2B5EF4-FFF2-40B4-BE49-F238E27FC236}">
                  <a16:creationId xmlns:a16="http://schemas.microsoft.com/office/drawing/2014/main" id="{84524933-1D71-0E21-9E93-159FAB809F4C}"/>
                </a:ext>
              </a:extLst>
            </p:cNvPr>
            <p:cNvSpPr/>
            <p:nvPr/>
          </p:nvSpPr>
          <p:spPr>
            <a:xfrm>
              <a:off x="4138728" y="5922664"/>
              <a:ext cx="244655" cy="35214"/>
            </a:xfrm>
            <a:custGeom>
              <a:avLst/>
              <a:gdLst>
                <a:gd name="connsiteX0" fmla="*/ 122804 w 244655"/>
                <a:gd name="connsiteY0" fmla="*/ 34263 h 35214"/>
                <a:gd name="connsiteX1" fmla="*/ 46646 w 244655"/>
                <a:gd name="connsiteY1" fmla="*/ 28552 h 35214"/>
                <a:gd name="connsiteX2" fmla="*/ 14279 w 244655"/>
                <a:gd name="connsiteY2" fmla="*/ 18083 h 35214"/>
                <a:gd name="connsiteX3" fmla="*/ 11423 w 244655"/>
                <a:gd name="connsiteY3" fmla="*/ 14276 h 35214"/>
                <a:gd name="connsiteX4" fmla="*/ 11423 w 244655"/>
                <a:gd name="connsiteY4" fmla="*/ 14276 h 35214"/>
                <a:gd name="connsiteX5" fmla="*/ 11423 w 244655"/>
                <a:gd name="connsiteY5" fmla="*/ 14276 h 35214"/>
                <a:gd name="connsiteX6" fmla="*/ 46646 w 244655"/>
                <a:gd name="connsiteY6" fmla="*/ 25697 h 35214"/>
                <a:gd name="connsiteX7" fmla="*/ 121852 w 244655"/>
                <a:gd name="connsiteY7" fmla="*/ 31407 h 35214"/>
                <a:gd name="connsiteX8" fmla="*/ 195153 w 244655"/>
                <a:gd name="connsiteY8" fmla="*/ 25697 h 35214"/>
                <a:gd name="connsiteX9" fmla="*/ 238943 w 244655"/>
                <a:gd name="connsiteY9" fmla="*/ 10469 h 35214"/>
                <a:gd name="connsiteX10" fmla="*/ 238943 w 244655"/>
                <a:gd name="connsiteY10" fmla="*/ 10469 h 35214"/>
                <a:gd name="connsiteX11" fmla="*/ 238943 w 244655"/>
                <a:gd name="connsiteY11" fmla="*/ 10469 h 35214"/>
                <a:gd name="connsiteX12" fmla="*/ 236088 w 244655"/>
                <a:gd name="connsiteY12" fmla="*/ 15228 h 35214"/>
                <a:gd name="connsiteX13" fmla="*/ 197057 w 244655"/>
                <a:gd name="connsiteY13" fmla="*/ 27601 h 35214"/>
                <a:gd name="connsiteX14" fmla="*/ 123756 w 244655"/>
                <a:gd name="connsiteY14" fmla="*/ 33311 h 35214"/>
                <a:gd name="connsiteX15" fmla="*/ 122804 w 244655"/>
                <a:gd name="connsiteY15" fmla="*/ 33311 h 35214"/>
                <a:gd name="connsiteX16" fmla="*/ 122804 w 244655"/>
                <a:gd name="connsiteY16" fmla="*/ 34263 h 35214"/>
                <a:gd name="connsiteX17" fmla="*/ 123756 w 244655"/>
                <a:gd name="connsiteY17" fmla="*/ 35214 h 35214"/>
                <a:gd name="connsiteX18" fmla="*/ 198009 w 244655"/>
                <a:gd name="connsiteY18" fmla="*/ 29504 h 35214"/>
                <a:gd name="connsiteX19" fmla="*/ 237040 w 244655"/>
                <a:gd name="connsiteY19" fmla="*/ 16180 h 35214"/>
                <a:gd name="connsiteX20" fmla="*/ 239895 w 244655"/>
                <a:gd name="connsiteY20" fmla="*/ 11421 h 35214"/>
                <a:gd name="connsiteX21" fmla="*/ 238943 w 244655"/>
                <a:gd name="connsiteY21" fmla="*/ 11421 h 35214"/>
                <a:gd name="connsiteX22" fmla="*/ 196105 w 244655"/>
                <a:gd name="connsiteY22" fmla="*/ 26649 h 35214"/>
                <a:gd name="connsiteX23" fmla="*/ 122804 w 244655"/>
                <a:gd name="connsiteY23" fmla="*/ 32359 h 35214"/>
                <a:gd name="connsiteX24" fmla="*/ 47598 w 244655"/>
                <a:gd name="connsiteY24" fmla="*/ 26649 h 35214"/>
                <a:gd name="connsiteX25" fmla="*/ 12375 w 244655"/>
                <a:gd name="connsiteY25" fmla="*/ 15228 h 35214"/>
                <a:gd name="connsiteX26" fmla="*/ 12375 w 244655"/>
                <a:gd name="connsiteY26" fmla="*/ 15228 h 35214"/>
                <a:gd name="connsiteX27" fmla="*/ 15231 w 244655"/>
                <a:gd name="connsiteY27" fmla="*/ 19035 h 35214"/>
                <a:gd name="connsiteX28" fmla="*/ 47598 w 244655"/>
                <a:gd name="connsiteY28" fmla="*/ 29504 h 35214"/>
                <a:gd name="connsiteX29" fmla="*/ 122804 w 244655"/>
                <a:gd name="connsiteY29" fmla="*/ 34263 h 35214"/>
                <a:gd name="connsiteX30" fmla="*/ 122804 w 244655"/>
                <a:gd name="connsiteY30" fmla="*/ 34263 h 35214"/>
                <a:gd name="connsiteX31" fmla="*/ 122804 w 244655"/>
                <a:gd name="connsiteY31" fmla="*/ 22842 h 35214"/>
                <a:gd name="connsiteX32" fmla="*/ 122804 w 244655"/>
                <a:gd name="connsiteY32" fmla="*/ 22842 h 35214"/>
                <a:gd name="connsiteX33" fmla="*/ 43790 w 244655"/>
                <a:gd name="connsiteY33" fmla="*/ 17131 h 35214"/>
                <a:gd name="connsiteX34" fmla="*/ 1904 w 244655"/>
                <a:gd name="connsiteY34" fmla="*/ 2855 h 35214"/>
                <a:gd name="connsiteX35" fmla="*/ 952 w 244655"/>
                <a:gd name="connsiteY35" fmla="*/ 0 h 35214"/>
                <a:gd name="connsiteX36" fmla="*/ 952 w 244655"/>
                <a:gd name="connsiteY36" fmla="*/ 0 h 35214"/>
                <a:gd name="connsiteX37" fmla="*/ 952 w 244655"/>
                <a:gd name="connsiteY37" fmla="*/ 0 h 35214"/>
                <a:gd name="connsiteX38" fmla="*/ 44742 w 244655"/>
                <a:gd name="connsiteY38" fmla="*/ 14276 h 35214"/>
                <a:gd name="connsiteX39" fmla="*/ 120900 w 244655"/>
                <a:gd name="connsiteY39" fmla="*/ 19987 h 35214"/>
                <a:gd name="connsiteX40" fmla="*/ 122804 w 244655"/>
                <a:gd name="connsiteY40" fmla="*/ 19987 h 35214"/>
                <a:gd name="connsiteX41" fmla="*/ 123756 w 244655"/>
                <a:gd name="connsiteY41" fmla="*/ 19987 h 35214"/>
                <a:gd name="connsiteX42" fmla="*/ 199913 w 244655"/>
                <a:gd name="connsiteY42" fmla="*/ 14276 h 35214"/>
                <a:gd name="connsiteX43" fmla="*/ 244655 w 244655"/>
                <a:gd name="connsiteY43" fmla="*/ 952 h 35214"/>
                <a:gd name="connsiteX44" fmla="*/ 244655 w 244655"/>
                <a:gd name="connsiteY44" fmla="*/ 952 h 35214"/>
                <a:gd name="connsiteX45" fmla="*/ 244655 w 244655"/>
                <a:gd name="connsiteY45" fmla="*/ 952 h 35214"/>
                <a:gd name="connsiteX46" fmla="*/ 242751 w 244655"/>
                <a:gd name="connsiteY46" fmla="*/ 4759 h 35214"/>
                <a:gd name="connsiteX47" fmla="*/ 200865 w 244655"/>
                <a:gd name="connsiteY47" fmla="*/ 17131 h 35214"/>
                <a:gd name="connsiteX48" fmla="*/ 124707 w 244655"/>
                <a:gd name="connsiteY48" fmla="*/ 22842 h 35214"/>
                <a:gd name="connsiteX49" fmla="*/ 122804 w 244655"/>
                <a:gd name="connsiteY49" fmla="*/ 22842 h 35214"/>
                <a:gd name="connsiteX50" fmla="*/ 122804 w 244655"/>
                <a:gd name="connsiteY50" fmla="*/ 22842 h 35214"/>
                <a:gd name="connsiteX51" fmla="*/ 122804 w 244655"/>
                <a:gd name="connsiteY51" fmla="*/ 22842 h 35214"/>
                <a:gd name="connsiteX52" fmla="*/ 123756 w 244655"/>
                <a:gd name="connsiteY52" fmla="*/ 22842 h 35214"/>
                <a:gd name="connsiteX53" fmla="*/ 199913 w 244655"/>
                <a:gd name="connsiteY53" fmla="*/ 17131 h 35214"/>
                <a:gd name="connsiteX54" fmla="*/ 242751 w 244655"/>
                <a:gd name="connsiteY54" fmla="*/ 4759 h 35214"/>
                <a:gd name="connsiteX55" fmla="*/ 244655 w 244655"/>
                <a:gd name="connsiteY55" fmla="*/ 952 h 35214"/>
                <a:gd name="connsiteX56" fmla="*/ 244655 w 244655"/>
                <a:gd name="connsiteY56" fmla="*/ 952 h 35214"/>
                <a:gd name="connsiteX57" fmla="*/ 199913 w 244655"/>
                <a:gd name="connsiteY57" fmla="*/ 14276 h 35214"/>
                <a:gd name="connsiteX58" fmla="*/ 123756 w 244655"/>
                <a:gd name="connsiteY58" fmla="*/ 19987 h 35214"/>
                <a:gd name="connsiteX59" fmla="*/ 122804 w 244655"/>
                <a:gd name="connsiteY59" fmla="*/ 19987 h 35214"/>
                <a:gd name="connsiteX60" fmla="*/ 120900 w 244655"/>
                <a:gd name="connsiteY60" fmla="*/ 19987 h 35214"/>
                <a:gd name="connsiteX61" fmla="*/ 44742 w 244655"/>
                <a:gd name="connsiteY61" fmla="*/ 14276 h 35214"/>
                <a:gd name="connsiteX62" fmla="*/ 952 w 244655"/>
                <a:gd name="connsiteY62" fmla="*/ 0 h 35214"/>
                <a:gd name="connsiteX63" fmla="*/ 0 w 244655"/>
                <a:gd name="connsiteY63" fmla="*/ 0 h 35214"/>
                <a:gd name="connsiteX64" fmla="*/ 952 w 244655"/>
                <a:gd name="connsiteY64" fmla="*/ 2855 h 35214"/>
                <a:gd name="connsiteX65" fmla="*/ 42838 w 244655"/>
                <a:gd name="connsiteY65" fmla="*/ 17131 h 35214"/>
                <a:gd name="connsiteX66" fmla="*/ 122804 w 244655"/>
                <a:gd name="connsiteY66" fmla="*/ 22842 h 35214"/>
                <a:gd name="connsiteX67" fmla="*/ 122804 w 244655"/>
                <a:gd name="connsiteY67" fmla="*/ 22842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4655" h="35214">
                  <a:moveTo>
                    <a:pt x="122804" y="34263"/>
                  </a:moveTo>
                  <a:cubicBezTo>
                    <a:pt x="94245" y="34263"/>
                    <a:pt x="67589" y="32359"/>
                    <a:pt x="46646" y="28552"/>
                  </a:cubicBezTo>
                  <a:cubicBezTo>
                    <a:pt x="31415" y="25697"/>
                    <a:pt x="21895" y="21890"/>
                    <a:pt x="14279" y="18083"/>
                  </a:cubicBezTo>
                  <a:lnTo>
                    <a:pt x="11423" y="14276"/>
                  </a:lnTo>
                  <a:lnTo>
                    <a:pt x="11423" y="14276"/>
                  </a:lnTo>
                  <a:lnTo>
                    <a:pt x="11423" y="14276"/>
                  </a:lnTo>
                  <a:cubicBezTo>
                    <a:pt x="17135" y="18083"/>
                    <a:pt x="27607" y="21890"/>
                    <a:pt x="46646" y="25697"/>
                  </a:cubicBezTo>
                  <a:cubicBezTo>
                    <a:pt x="67589" y="29504"/>
                    <a:pt x="93293" y="31407"/>
                    <a:pt x="121852" y="31407"/>
                  </a:cubicBezTo>
                  <a:cubicBezTo>
                    <a:pt x="149459" y="31407"/>
                    <a:pt x="175162" y="29504"/>
                    <a:pt x="195153" y="25697"/>
                  </a:cubicBezTo>
                  <a:cubicBezTo>
                    <a:pt x="213240" y="22842"/>
                    <a:pt x="233232" y="17131"/>
                    <a:pt x="238943" y="10469"/>
                  </a:cubicBezTo>
                  <a:lnTo>
                    <a:pt x="238943" y="10469"/>
                  </a:lnTo>
                  <a:lnTo>
                    <a:pt x="238943" y="10469"/>
                  </a:lnTo>
                  <a:lnTo>
                    <a:pt x="236088" y="15228"/>
                  </a:lnTo>
                  <a:cubicBezTo>
                    <a:pt x="230376" y="19987"/>
                    <a:pt x="214192" y="24745"/>
                    <a:pt x="197057" y="27601"/>
                  </a:cubicBezTo>
                  <a:cubicBezTo>
                    <a:pt x="176114" y="31407"/>
                    <a:pt x="150411" y="33311"/>
                    <a:pt x="123756" y="33311"/>
                  </a:cubicBezTo>
                  <a:lnTo>
                    <a:pt x="122804" y="33311"/>
                  </a:lnTo>
                  <a:lnTo>
                    <a:pt x="122804" y="34263"/>
                  </a:lnTo>
                  <a:lnTo>
                    <a:pt x="123756" y="35214"/>
                  </a:lnTo>
                  <a:cubicBezTo>
                    <a:pt x="150411" y="35214"/>
                    <a:pt x="177066" y="33311"/>
                    <a:pt x="198009" y="29504"/>
                  </a:cubicBezTo>
                  <a:cubicBezTo>
                    <a:pt x="214192" y="26649"/>
                    <a:pt x="230376" y="20938"/>
                    <a:pt x="237040" y="16180"/>
                  </a:cubicBezTo>
                  <a:lnTo>
                    <a:pt x="239895" y="11421"/>
                  </a:lnTo>
                  <a:lnTo>
                    <a:pt x="238943" y="11421"/>
                  </a:lnTo>
                  <a:cubicBezTo>
                    <a:pt x="234184" y="17131"/>
                    <a:pt x="213240" y="22842"/>
                    <a:pt x="196105" y="26649"/>
                  </a:cubicBezTo>
                  <a:cubicBezTo>
                    <a:pt x="175162" y="30456"/>
                    <a:pt x="149459" y="31407"/>
                    <a:pt x="122804" y="32359"/>
                  </a:cubicBezTo>
                  <a:cubicBezTo>
                    <a:pt x="94245" y="32359"/>
                    <a:pt x="67589" y="30456"/>
                    <a:pt x="47598" y="26649"/>
                  </a:cubicBezTo>
                  <a:cubicBezTo>
                    <a:pt x="28559" y="22842"/>
                    <a:pt x="17135" y="18083"/>
                    <a:pt x="12375" y="15228"/>
                  </a:cubicBezTo>
                  <a:lnTo>
                    <a:pt x="12375" y="15228"/>
                  </a:lnTo>
                  <a:lnTo>
                    <a:pt x="15231" y="19035"/>
                  </a:lnTo>
                  <a:cubicBezTo>
                    <a:pt x="22847" y="22842"/>
                    <a:pt x="32367" y="26649"/>
                    <a:pt x="47598" y="29504"/>
                  </a:cubicBezTo>
                  <a:cubicBezTo>
                    <a:pt x="67589" y="33311"/>
                    <a:pt x="93293" y="34263"/>
                    <a:pt x="122804" y="34263"/>
                  </a:cubicBezTo>
                  <a:lnTo>
                    <a:pt x="122804" y="34263"/>
                  </a:lnTo>
                  <a:close/>
                  <a:moveTo>
                    <a:pt x="122804" y="22842"/>
                  </a:moveTo>
                  <a:lnTo>
                    <a:pt x="122804" y="22842"/>
                  </a:lnTo>
                  <a:cubicBezTo>
                    <a:pt x="91389" y="21890"/>
                    <a:pt x="65686" y="20938"/>
                    <a:pt x="43790" y="17131"/>
                  </a:cubicBezTo>
                  <a:cubicBezTo>
                    <a:pt x="23799" y="13324"/>
                    <a:pt x="9520" y="6662"/>
                    <a:pt x="1904" y="2855"/>
                  </a:cubicBezTo>
                  <a:lnTo>
                    <a:pt x="952" y="0"/>
                  </a:lnTo>
                  <a:lnTo>
                    <a:pt x="952" y="0"/>
                  </a:lnTo>
                  <a:lnTo>
                    <a:pt x="952" y="0"/>
                  </a:lnTo>
                  <a:cubicBezTo>
                    <a:pt x="4760" y="2855"/>
                    <a:pt x="22847" y="10469"/>
                    <a:pt x="44742" y="14276"/>
                  </a:cubicBezTo>
                  <a:cubicBezTo>
                    <a:pt x="65686" y="18083"/>
                    <a:pt x="89485" y="19987"/>
                    <a:pt x="120900" y="19987"/>
                  </a:cubicBezTo>
                  <a:lnTo>
                    <a:pt x="122804" y="19987"/>
                  </a:lnTo>
                  <a:lnTo>
                    <a:pt x="123756" y="19987"/>
                  </a:lnTo>
                  <a:cubicBezTo>
                    <a:pt x="151363" y="19987"/>
                    <a:pt x="178018" y="19035"/>
                    <a:pt x="199913" y="14276"/>
                  </a:cubicBezTo>
                  <a:cubicBezTo>
                    <a:pt x="221808" y="10469"/>
                    <a:pt x="237992" y="4759"/>
                    <a:pt x="244655" y="952"/>
                  </a:cubicBezTo>
                  <a:lnTo>
                    <a:pt x="244655" y="952"/>
                  </a:lnTo>
                  <a:lnTo>
                    <a:pt x="244655" y="952"/>
                  </a:lnTo>
                  <a:lnTo>
                    <a:pt x="242751" y="4759"/>
                  </a:lnTo>
                  <a:cubicBezTo>
                    <a:pt x="239895" y="7614"/>
                    <a:pt x="220856" y="13324"/>
                    <a:pt x="200865" y="17131"/>
                  </a:cubicBezTo>
                  <a:cubicBezTo>
                    <a:pt x="178970" y="20938"/>
                    <a:pt x="152315" y="22842"/>
                    <a:pt x="124707" y="22842"/>
                  </a:cubicBezTo>
                  <a:lnTo>
                    <a:pt x="122804" y="22842"/>
                  </a:lnTo>
                  <a:lnTo>
                    <a:pt x="122804" y="22842"/>
                  </a:lnTo>
                  <a:lnTo>
                    <a:pt x="122804" y="22842"/>
                  </a:lnTo>
                  <a:lnTo>
                    <a:pt x="123756" y="22842"/>
                  </a:lnTo>
                  <a:cubicBezTo>
                    <a:pt x="151363" y="22842"/>
                    <a:pt x="178970" y="20938"/>
                    <a:pt x="199913" y="17131"/>
                  </a:cubicBezTo>
                  <a:cubicBezTo>
                    <a:pt x="219904" y="13324"/>
                    <a:pt x="239895" y="7614"/>
                    <a:pt x="242751" y="4759"/>
                  </a:cubicBezTo>
                  <a:lnTo>
                    <a:pt x="244655" y="952"/>
                  </a:lnTo>
                  <a:lnTo>
                    <a:pt x="244655" y="952"/>
                  </a:lnTo>
                  <a:cubicBezTo>
                    <a:pt x="237992" y="5711"/>
                    <a:pt x="220856" y="10469"/>
                    <a:pt x="199913" y="14276"/>
                  </a:cubicBezTo>
                  <a:cubicBezTo>
                    <a:pt x="178970" y="18083"/>
                    <a:pt x="151363" y="19987"/>
                    <a:pt x="123756" y="19987"/>
                  </a:cubicBezTo>
                  <a:lnTo>
                    <a:pt x="122804" y="19987"/>
                  </a:lnTo>
                  <a:lnTo>
                    <a:pt x="120900" y="19987"/>
                  </a:lnTo>
                  <a:cubicBezTo>
                    <a:pt x="90437" y="19987"/>
                    <a:pt x="65686" y="18083"/>
                    <a:pt x="44742" y="14276"/>
                  </a:cubicBezTo>
                  <a:cubicBezTo>
                    <a:pt x="21895" y="10469"/>
                    <a:pt x="4760" y="2855"/>
                    <a:pt x="952" y="0"/>
                  </a:cubicBezTo>
                  <a:lnTo>
                    <a:pt x="0" y="0"/>
                  </a:lnTo>
                  <a:lnTo>
                    <a:pt x="952" y="2855"/>
                  </a:lnTo>
                  <a:cubicBezTo>
                    <a:pt x="8568" y="6662"/>
                    <a:pt x="22847" y="14276"/>
                    <a:pt x="42838" y="17131"/>
                  </a:cubicBezTo>
                  <a:cubicBezTo>
                    <a:pt x="65686" y="21890"/>
                    <a:pt x="90437" y="22842"/>
                    <a:pt x="122804" y="22842"/>
                  </a:cubicBezTo>
                  <a:lnTo>
                    <a:pt x="122804" y="2284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8" name="Freeform 18">
              <a:extLst>
                <a:ext uri="{FF2B5EF4-FFF2-40B4-BE49-F238E27FC236}">
                  <a16:creationId xmlns:a16="http://schemas.microsoft.com/office/drawing/2014/main" id="{D896A47F-3566-C9C0-FAD5-61ECA5B2BF22}"/>
                </a:ext>
              </a:extLst>
            </p:cNvPr>
            <p:cNvSpPr/>
            <p:nvPr/>
          </p:nvSpPr>
          <p:spPr>
            <a:xfrm>
              <a:off x="4128256" y="5855090"/>
              <a:ext cx="270358" cy="36166"/>
            </a:xfrm>
            <a:custGeom>
              <a:avLst/>
              <a:gdLst>
                <a:gd name="connsiteX0" fmla="*/ 134227 w 270358"/>
                <a:gd name="connsiteY0" fmla="*/ 36166 h 36166"/>
                <a:gd name="connsiteX1" fmla="*/ 270358 w 270358"/>
                <a:gd name="connsiteY1" fmla="*/ 16180 h 36166"/>
                <a:gd name="connsiteX2" fmla="*/ 270358 w 270358"/>
                <a:gd name="connsiteY2" fmla="*/ 4759 h 36166"/>
                <a:gd name="connsiteX3" fmla="*/ 134227 w 270358"/>
                <a:gd name="connsiteY3" fmla="*/ 23794 h 36166"/>
                <a:gd name="connsiteX4" fmla="*/ 0 w 270358"/>
                <a:gd name="connsiteY4" fmla="*/ 0 h 36166"/>
                <a:gd name="connsiteX5" fmla="*/ 0 w 270358"/>
                <a:gd name="connsiteY5" fmla="*/ 15228 h 36166"/>
                <a:gd name="connsiteX6" fmla="*/ 134227 w 270358"/>
                <a:gd name="connsiteY6" fmla="*/ 36166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358" h="36166">
                  <a:moveTo>
                    <a:pt x="134227" y="36166"/>
                  </a:moveTo>
                  <a:cubicBezTo>
                    <a:pt x="179922" y="36166"/>
                    <a:pt x="237040" y="29504"/>
                    <a:pt x="270358" y="16180"/>
                  </a:cubicBezTo>
                  <a:lnTo>
                    <a:pt x="270358" y="4759"/>
                  </a:lnTo>
                  <a:cubicBezTo>
                    <a:pt x="251319" y="15228"/>
                    <a:pt x="186585" y="22842"/>
                    <a:pt x="134227" y="23794"/>
                  </a:cubicBezTo>
                  <a:cubicBezTo>
                    <a:pt x="72350" y="22842"/>
                    <a:pt x="21895" y="15228"/>
                    <a:pt x="0" y="0"/>
                  </a:cubicBezTo>
                  <a:lnTo>
                    <a:pt x="0" y="15228"/>
                  </a:lnTo>
                  <a:cubicBezTo>
                    <a:pt x="39031" y="31407"/>
                    <a:pt x="80917" y="35215"/>
                    <a:pt x="134227" y="3616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9" name="Freeform 19">
              <a:extLst>
                <a:ext uri="{FF2B5EF4-FFF2-40B4-BE49-F238E27FC236}">
                  <a16:creationId xmlns:a16="http://schemas.microsoft.com/office/drawing/2014/main" id="{EC741D34-860D-3F86-991B-D768250E8410}"/>
                </a:ext>
              </a:extLst>
            </p:cNvPr>
            <p:cNvSpPr/>
            <p:nvPr/>
          </p:nvSpPr>
          <p:spPr>
            <a:xfrm>
              <a:off x="4126352" y="5854138"/>
              <a:ext cx="272262" cy="37118"/>
            </a:xfrm>
            <a:custGeom>
              <a:avLst/>
              <a:gdLst>
                <a:gd name="connsiteX0" fmla="*/ 136131 w 272262"/>
                <a:gd name="connsiteY0" fmla="*/ 37118 h 37118"/>
                <a:gd name="connsiteX1" fmla="*/ 272262 w 272262"/>
                <a:gd name="connsiteY1" fmla="*/ 17132 h 37118"/>
                <a:gd name="connsiteX2" fmla="*/ 272262 w 272262"/>
                <a:gd name="connsiteY2" fmla="*/ 17132 h 37118"/>
                <a:gd name="connsiteX3" fmla="*/ 272262 w 272262"/>
                <a:gd name="connsiteY3" fmla="*/ 5711 h 37118"/>
                <a:gd name="connsiteX4" fmla="*/ 272262 w 272262"/>
                <a:gd name="connsiteY4" fmla="*/ 4759 h 37118"/>
                <a:gd name="connsiteX5" fmla="*/ 271310 w 272262"/>
                <a:gd name="connsiteY5" fmla="*/ 4759 h 37118"/>
                <a:gd name="connsiteX6" fmla="*/ 135179 w 272262"/>
                <a:gd name="connsiteY6" fmla="*/ 23794 h 37118"/>
                <a:gd name="connsiteX7" fmla="*/ 952 w 272262"/>
                <a:gd name="connsiteY7" fmla="*/ 0 h 37118"/>
                <a:gd name="connsiteX8" fmla="*/ 0 w 272262"/>
                <a:gd name="connsiteY8" fmla="*/ 0 h 37118"/>
                <a:gd name="connsiteX9" fmla="*/ 0 w 272262"/>
                <a:gd name="connsiteY9" fmla="*/ 15228 h 37118"/>
                <a:gd name="connsiteX10" fmla="*/ 0 w 272262"/>
                <a:gd name="connsiteY10" fmla="*/ 15228 h 37118"/>
                <a:gd name="connsiteX11" fmla="*/ 0 w 272262"/>
                <a:gd name="connsiteY11" fmla="*/ 15228 h 37118"/>
                <a:gd name="connsiteX12" fmla="*/ 136131 w 272262"/>
                <a:gd name="connsiteY12" fmla="*/ 37118 h 37118"/>
                <a:gd name="connsiteX13" fmla="*/ 136131 w 272262"/>
                <a:gd name="connsiteY13" fmla="*/ 37118 h 37118"/>
                <a:gd name="connsiteX14" fmla="*/ 952 w 272262"/>
                <a:gd name="connsiteY14" fmla="*/ 15228 h 37118"/>
                <a:gd name="connsiteX15" fmla="*/ 952 w 272262"/>
                <a:gd name="connsiteY15" fmla="*/ 15228 h 37118"/>
                <a:gd name="connsiteX16" fmla="*/ 952 w 272262"/>
                <a:gd name="connsiteY16" fmla="*/ 15228 h 37118"/>
                <a:gd name="connsiteX17" fmla="*/ 952 w 272262"/>
                <a:gd name="connsiteY17" fmla="*/ 0 h 37118"/>
                <a:gd name="connsiteX18" fmla="*/ 952 w 272262"/>
                <a:gd name="connsiteY18" fmla="*/ 0 h 37118"/>
                <a:gd name="connsiteX19" fmla="*/ 952 w 272262"/>
                <a:gd name="connsiteY19" fmla="*/ 0 h 37118"/>
                <a:gd name="connsiteX20" fmla="*/ 135179 w 272262"/>
                <a:gd name="connsiteY20" fmla="*/ 23794 h 37118"/>
                <a:gd name="connsiteX21" fmla="*/ 271310 w 272262"/>
                <a:gd name="connsiteY21" fmla="*/ 4759 h 37118"/>
                <a:gd name="connsiteX22" fmla="*/ 271310 w 272262"/>
                <a:gd name="connsiteY22" fmla="*/ 4759 h 37118"/>
                <a:gd name="connsiteX23" fmla="*/ 271310 w 272262"/>
                <a:gd name="connsiteY23" fmla="*/ 4759 h 37118"/>
                <a:gd name="connsiteX24" fmla="*/ 271310 w 272262"/>
                <a:gd name="connsiteY24" fmla="*/ 16180 h 37118"/>
                <a:gd name="connsiteX25" fmla="*/ 271310 w 272262"/>
                <a:gd name="connsiteY25" fmla="*/ 16180 h 37118"/>
                <a:gd name="connsiteX26" fmla="*/ 271310 w 272262"/>
                <a:gd name="connsiteY26" fmla="*/ 16180 h 37118"/>
                <a:gd name="connsiteX27" fmla="*/ 136131 w 272262"/>
                <a:gd name="connsiteY27" fmla="*/ 37118 h 37118"/>
                <a:gd name="connsiteX28" fmla="*/ 136131 w 272262"/>
                <a:gd name="connsiteY28" fmla="*/ 37118 h 3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2262" h="37118">
                  <a:moveTo>
                    <a:pt x="136131" y="37118"/>
                  </a:moveTo>
                  <a:cubicBezTo>
                    <a:pt x="181826" y="37118"/>
                    <a:pt x="238944" y="30456"/>
                    <a:pt x="272262" y="17132"/>
                  </a:cubicBezTo>
                  <a:lnTo>
                    <a:pt x="272262" y="17132"/>
                  </a:lnTo>
                  <a:lnTo>
                    <a:pt x="272262" y="5711"/>
                  </a:lnTo>
                  <a:lnTo>
                    <a:pt x="272262" y="4759"/>
                  </a:lnTo>
                  <a:lnTo>
                    <a:pt x="271310" y="4759"/>
                  </a:lnTo>
                  <a:cubicBezTo>
                    <a:pt x="252271" y="15228"/>
                    <a:pt x="187538" y="22842"/>
                    <a:pt x="135179" y="23794"/>
                  </a:cubicBezTo>
                  <a:cubicBezTo>
                    <a:pt x="73302" y="22842"/>
                    <a:pt x="22847" y="15228"/>
                    <a:pt x="952" y="0"/>
                  </a:cubicBezTo>
                  <a:lnTo>
                    <a:pt x="0" y="0"/>
                  </a:lnTo>
                  <a:lnTo>
                    <a:pt x="0" y="15228"/>
                  </a:lnTo>
                  <a:lnTo>
                    <a:pt x="0" y="15228"/>
                  </a:lnTo>
                  <a:lnTo>
                    <a:pt x="0" y="15228"/>
                  </a:lnTo>
                  <a:cubicBezTo>
                    <a:pt x="40935" y="33311"/>
                    <a:pt x="82821" y="37118"/>
                    <a:pt x="136131" y="37118"/>
                  </a:cubicBezTo>
                  <a:lnTo>
                    <a:pt x="136131" y="37118"/>
                  </a:lnTo>
                  <a:cubicBezTo>
                    <a:pt x="82821" y="36167"/>
                    <a:pt x="41886" y="32359"/>
                    <a:pt x="952" y="15228"/>
                  </a:cubicBezTo>
                  <a:lnTo>
                    <a:pt x="952" y="15228"/>
                  </a:lnTo>
                  <a:lnTo>
                    <a:pt x="952" y="15228"/>
                  </a:lnTo>
                  <a:lnTo>
                    <a:pt x="952" y="0"/>
                  </a:lnTo>
                  <a:lnTo>
                    <a:pt x="952" y="0"/>
                  </a:lnTo>
                  <a:lnTo>
                    <a:pt x="952" y="0"/>
                  </a:lnTo>
                  <a:cubicBezTo>
                    <a:pt x="22847" y="15228"/>
                    <a:pt x="73302" y="23794"/>
                    <a:pt x="135179" y="23794"/>
                  </a:cubicBezTo>
                  <a:cubicBezTo>
                    <a:pt x="187538" y="22842"/>
                    <a:pt x="252271" y="15228"/>
                    <a:pt x="271310" y="4759"/>
                  </a:cubicBezTo>
                  <a:lnTo>
                    <a:pt x="271310" y="4759"/>
                  </a:lnTo>
                  <a:lnTo>
                    <a:pt x="271310" y="4759"/>
                  </a:lnTo>
                  <a:lnTo>
                    <a:pt x="271310" y="16180"/>
                  </a:lnTo>
                  <a:lnTo>
                    <a:pt x="271310" y="16180"/>
                  </a:lnTo>
                  <a:lnTo>
                    <a:pt x="271310" y="16180"/>
                  </a:lnTo>
                  <a:cubicBezTo>
                    <a:pt x="238944" y="29504"/>
                    <a:pt x="181826" y="36167"/>
                    <a:pt x="136131" y="37118"/>
                  </a:cubicBezTo>
                  <a:lnTo>
                    <a:pt x="136131" y="3711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0" name="Freeform 20">
              <a:extLst>
                <a:ext uri="{FF2B5EF4-FFF2-40B4-BE49-F238E27FC236}">
                  <a16:creationId xmlns:a16="http://schemas.microsoft.com/office/drawing/2014/main" id="{5808DB95-4C2B-AD28-FA5F-EC4A40527381}"/>
                </a:ext>
              </a:extLst>
            </p:cNvPr>
            <p:cNvSpPr/>
            <p:nvPr/>
          </p:nvSpPr>
          <p:spPr>
            <a:xfrm>
              <a:off x="4125400" y="5868414"/>
              <a:ext cx="274166" cy="24745"/>
            </a:xfrm>
            <a:custGeom>
              <a:avLst/>
              <a:gdLst>
                <a:gd name="connsiteX0" fmla="*/ 274167 w 274166"/>
                <a:gd name="connsiteY0" fmla="*/ 2855 h 24745"/>
                <a:gd name="connsiteX1" fmla="*/ 219904 w 274166"/>
                <a:gd name="connsiteY1" fmla="*/ 18083 h 24745"/>
                <a:gd name="connsiteX2" fmla="*/ 136131 w 274166"/>
                <a:gd name="connsiteY2" fmla="*/ 24745 h 24745"/>
                <a:gd name="connsiteX3" fmla="*/ 56166 w 274166"/>
                <a:gd name="connsiteY3" fmla="*/ 19987 h 24745"/>
                <a:gd name="connsiteX4" fmla="*/ 0 w 274166"/>
                <a:gd name="connsiteY4" fmla="*/ 4759 h 24745"/>
                <a:gd name="connsiteX5" fmla="*/ 0 w 274166"/>
                <a:gd name="connsiteY5" fmla="*/ 1904 h 24745"/>
                <a:gd name="connsiteX6" fmla="*/ 57118 w 274166"/>
                <a:gd name="connsiteY6" fmla="*/ 17132 h 24745"/>
                <a:gd name="connsiteX7" fmla="*/ 137083 w 274166"/>
                <a:gd name="connsiteY7" fmla="*/ 21890 h 24745"/>
                <a:gd name="connsiteX8" fmla="*/ 219904 w 274166"/>
                <a:gd name="connsiteY8" fmla="*/ 15228 h 24745"/>
                <a:gd name="connsiteX9" fmla="*/ 274167 w 274166"/>
                <a:gd name="connsiteY9" fmla="*/ 0 h 24745"/>
                <a:gd name="connsiteX10" fmla="*/ 274167 w 274166"/>
                <a:gd name="connsiteY10" fmla="*/ 2855 h 2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166" h="24745">
                  <a:moveTo>
                    <a:pt x="274167" y="2855"/>
                  </a:moveTo>
                  <a:cubicBezTo>
                    <a:pt x="273214" y="4759"/>
                    <a:pt x="251319" y="12373"/>
                    <a:pt x="219904" y="18083"/>
                  </a:cubicBezTo>
                  <a:cubicBezTo>
                    <a:pt x="198961" y="21890"/>
                    <a:pt x="170402" y="23794"/>
                    <a:pt x="136131" y="24745"/>
                  </a:cubicBezTo>
                  <a:cubicBezTo>
                    <a:pt x="102813" y="24745"/>
                    <a:pt x="76157" y="22842"/>
                    <a:pt x="56166" y="19987"/>
                  </a:cubicBezTo>
                  <a:cubicBezTo>
                    <a:pt x="22847" y="14276"/>
                    <a:pt x="5712" y="7614"/>
                    <a:pt x="0" y="4759"/>
                  </a:cubicBezTo>
                  <a:lnTo>
                    <a:pt x="0" y="1904"/>
                  </a:lnTo>
                  <a:cubicBezTo>
                    <a:pt x="18088" y="9517"/>
                    <a:pt x="37127" y="13324"/>
                    <a:pt x="57118" y="17132"/>
                  </a:cubicBezTo>
                  <a:cubicBezTo>
                    <a:pt x="77109" y="19987"/>
                    <a:pt x="103765" y="22842"/>
                    <a:pt x="137083" y="21890"/>
                  </a:cubicBezTo>
                  <a:cubicBezTo>
                    <a:pt x="171354" y="21890"/>
                    <a:pt x="198961" y="19035"/>
                    <a:pt x="219904" y="15228"/>
                  </a:cubicBezTo>
                  <a:cubicBezTo>
                    <a:pt x="252271" y="9517"/>
                    <a:pt x="272262" y="2855"/>
                    <a:pt x="274167" y="0"/>
                  </a:cubicBezTo>
                  <a:lnTo>
                    <a:pt x="274167"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1" name="Freeform 21">
              <a:extLst>
                <a:ext uri="{FF2B5EF4-FFF2-40B4-BE49-F238E27FC236}">
                  <a16:creationId xmlns:a16="http://schemas.microsoft.com/office/drawing/2014/main" id="{0D32DFB2-35C9-92AB-C6A2-296C78462C1E}"/>
                </a:ext>
              </a:extLst>
            </p:cNvPr>
            <p:cNvSpPr/>
            <p:nvPr/>
          </p:nvSpPr>
          <p:spPr>
            <a:xfrm>
              <a:off x="4125400" y="5866511"/>
              <a:ext cx="275118" cy="26648"/>
            </a:xfrm>
            <a:custGeom>
              <a:avLst/>
              <a:gdLst>
                <a:gd name="connsiteX0" fmla="*/ 274167 w 275118"/>
                <a:gd name="connsiteY0" fmla="*/ 4759 h 26648"/>
                <a:gd name="connsiteX1" fmla="*/ 274167 w 275118"/>
                <a:gd name="connsiteY1" fmla="*/ 4759 h 26648"/>
                <a:gd name="connsiteX2" fmla="*/ 219904 w 275118"/>
                <a:gd name="connsiteY2" fmla="*/ 19035 h 26648"/>
                <a:gd name="connsiteX3" fmla="*/ 136131 w 275118"/>
                <a:gd name="connsiteY3" fmla="*/ 25697 h 26648"/>
                <a:gd name="connsiteX4" fmla="*/ 135179 w 275118"/>
                <a:gd name="connsiteY4" fmla="*/ 25697 h 26648"/>
                <a:gd name="connsiteX5" fmla="*/ 56166 w 275118"/>
                <a:gd name="connsiteY5" fmla="*/ 20938 h 26648"/>
                <a:gd name="connsiteX6" fmla="*/ 0 w 275118"/>
                <a:gd name="connsiteY6" fmla="*/ 5710 h 26648"/>
                <a:gd name="connsiteX7" fmla="*/ 0 w 275118"/>
                <a:gd name="connsiteY7" fmla="*/ 5710 h 26648"/>
                <a:gd name="connsiteX8" fmla="*/ 0 w 275118"/>
                <a:gd name="connsiteY8" fmla="*/ 5710 h 26648"/>
                <a:gd name="connsiteX9" fmla="*/ 0 w 275118"/>
                <a:gd name="connsiteY9" fmla="*/ 2855 h 26648"/>
                <a:gd name="connsiteX10" fmla="*/ 0 w 275118"/>
                <a:gd name="connsiteY10" fmla="*/ 2855 h 26648"/>
                <a:gd name="connsiteX11" fmla="*/ 0 w 275118"/>
                <a:gd name="connsiteY11" fmla="*/ 2855 h 26648"/>
                <a:gd name="connsiteX12" fmla="*/ 57118 w 275118"/>
                <a:gd name="connsiteY12" fmla="*/ 18083 h 26648"/>
                <a:gd name="connsiteX13" fmla="*/ 135179 w 275118"/>
                <a:gd name="connsiteY13" fmla="*/ 22842 h 26648"/>
                <a:gd name="connsiteX14" fmla="*/ 137083 w 275118"/>
                <a:gd name="connsiteY14" fmla="*/ 22842 h 26648"/>
                <a:gd name="connsiteX15" fmla="*/ 219904 w 275118"/>
                <a:gd name="connsiteY15" fmla="*/ 16180 h 26648"/>
                <a:gd name="connsiteX16" fmla="*/ 275119 w 275118"/>
                <a:gd name="connsiteY16" fmla="*/ 952 h 26648"/>
                <a:gd name="connsiteX17" fmla="*/ 275119 w 275118"/>
                <a:gd name="connsiteY17" fmla="*/ 952 h 26648"/>
                <a:gd name="connsiteX18" fmla="*/ 275119 w 275118"/>
                <a:gd name="connsiteY18" fmla="*/ 952 h 26648"/>
                <a:gd name="connsiteX19" fmla="*/ 274167 w 275118"/>
                <a:gd name="connsiteY19" fmla="*/ 4759 h 26648"/>
                <a:gd name="connsiteX20" fmla="*/ 274167 w 275118"/>
                <a:gd name="connsiteY20" fmla="*/ 4759 h 26648"/>
                <a:gd name="connsiteX21" fmla="*/ 274167 w 275118"/>
                <a:gd name="connsiteY21" fmla="*/ 4759 h 26648"/>
                <a:gd name="connsiteX22" fmla="*/ 274167 w 275118"/>
                <a:gd name="connsiteY22" fmla="*/ 4759 h 26648"/>
                <a:gd name="connsiteX23" fmla="*/ 274167 w 275118"/>
                <a:gd name="connsiteY23" fmla="*/ 4759 h 26648"/>
                <a:gd name="connsiteX24" fmla="*/ 274167 w 275118"/>
                <a:gd name="connsiteY24" fmla="*/ 952 h 26648"/>
                <a:gd name="connsiteX25" fmla="*/ 274167 w 275118"/>
                <a:gd name="connsiteY25" fmla="*/ 0 h 26648"/>
                <a:gd name="connsiteX26" fmla="*/ 273214 w 275118"/>
                <a:gd name="connsiteY26" fmla="*/ 952 h 26648"/>
                <a:gd name="connsiteX27" fmla="*/ 218952 w 275118"/>
                <a:gd name="connsiteY27" fmla="*/ 16180 h 26648"/>
                <a:gd name="connsiteX28" fmla="*/ 136131 w 275118"/>
                <a:gd name="connsiteY28" fmla="*/ 22842 h 26648"/>
                <a:gd name="connsiteX29" fmla="*/ 135179 w 275118"/>
                <a:gd name="connsiteY29" fmla="*/ 22842 h 26648"/>
                <a:gd name="connsiteX30" fmla="*/ 57118 w 275118"/>
                <a:gd name="connsiteY30" fmla="*/ 18083 h 26648"/>
                <a:gd name="connsiteX31" fmla="*/ 0 w 275118"/>
                <a:gd name="connsiteY31" fmla="*/ 2855 h 26648"/>
                <a:gd name="connsiteX32" fmla="*/ 0 w 275118"/>
                <a:gd name="connsiteY32" fmla="*/ 2855 h 26648"/>
                <a:gd name="connsiteX33" fmla="*/ 0 w 275118"/>
                <a:gd name="connsiteY33" fmla="*/ 6662 h 26648"/>
                <a:gd name="connsiteX34" fmla="*/ 0 w 275118"/>
                <a:gd name="connsiteY34" fmla="*/ 6662 h 26648"/>
                <a:gd name="connsiteX35" fmla="*/ 0 w 275118"/>
                <a:gd name="connsiteY35" fmla="*/ 6662 h 26648"/>
                <a:gd name="connsiteX36" fmla="*/ 56166 w 275118"/>
                <a:gd name="connsiteY36" fmla="*/ 21890 h 26648"/>
                <a:gd name="connsiteX37" fmla="*/ 135179 w 275118"/>
                <a:gd name="connsiteY37" fmla="*/ 26649 h 26648"/>
                <a:gd name="connsiteX38" fmla="*/ 136131 w 275118"/>
                <a:gd name="connsiteY38" fmla="*/ 26649 h 26648"/>
                <a:gd name="connsiteX39" fmla="*/ 219904 w 275118"/>
                <a:gd name="connsiteY39" fmla="*/ 19986 h 26648"/>
                <a:gd name="connsiteX40" fmla="*/ 274167 w 275118"/>
                <a:gd name="connsiteY40" fmla="*/ 4759 h 26648"/>
                <a:gd name="connsiteX41" fmla="*/ 274167 w 275118"/>
                <a:gd name="connsiteY41" fmla="*/ 4759 h 26648"/>
                <a:gd name="connsiteX42" fmla="*/ 274167 w 275118"/>
                <a:gd name="connsiteY42" fmla="*/ 4759 h 26648"/>
                <a:gd name="connsiteX43" fmla="*/ 274167 w 275118"/>
                <a:gd name="connsiteY43" fmla="*/ 4759 h 2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75118" h="26648">
                  <a:moveTo>
                    <a:pt x="274167" y="4759"/>
                  </a:moveTo>
                  <a:lnTo>
                    <a:pt x="274167" y="4759"/>
                  </a:lnTo>
                  <a:cubicBezTo>
                    <a:pt x="273214" y="5710"/>
                    <a:pt x="251319" y="14276"/>
                    <a:pt x="219904" y="19035"/>
                  </a:cubicBezTo>
                  <a:cubicBezTo>
                    <a:pt x="198961" y="21890"/>
                    <a:pt x="170402" y="24745"/>
                    <a:pt x="136131" y="25697"/>
                  </a:cubicBezTo>
                  <a:lnTo>
                    <a:pt x="135179" y="25697"/>
                  </a:lnTo>
                  <a:cubicBezTo>
                    <a:pt x="102813" y="25697"/>
                    <a:pt x="76157" y="22842"/>
                    <a:pt x="56166" y="20938"/>
                  </a:cubicBezTo>
                  <a:cubicBezTo>
                    <a:pt x="22847" y="15228"/>
                    <a:pt x="6664" y="8566"/>
                    <a:pt x="0" y="5710"/>
                  </a:cubicBezTo>
                  <a:lnTo>
                    <a:pt x="0" y="5710"/>
                  </a:lnTo>
                  <a:lnTo>
                    <a:pt x="0" y="5710"/>
                  </a:lnTo>
                  <a:lnTo>
                    <a:pt x="0" y="2855"/>
                  </a:lnTo>
                  <a:lnTo>
                    <a:pt x="0" y="2855"/>
                  </a:lnTo>
                  <a:lnTo>
                    <a:pt x="0" y="2855"/>
                  </a:lnTo>
                  <a:cubicBezTo>
                    <a:pt x="18088" y="10469"/>
                    <a:pt x="37127" y="14276"/>
                    <a:pt x="57118" y="18083"/>
                  </a:cubicBezTo>
                  <a:cubicBezTo>
                    <a:pt x="77109" y="20938"/>
                    <a:pt x="102813" y="22842"/>
                    <a:pt x="135179" y="22842"/>
                  </a:cubicBezTo>
                  <a:lnTo>
                    <a:pt x="137083" y="22842"/>
                  </a:lnTo>
                  <a:cubicBezTo>
                    <a:pt x="171354" y="22842"/>
                    <a:pt x="198961" y="19986"/>
                    <a:pt x="219904" y="16180"/>
                  </a:cubicBezTo>
                  <a:cubicBezTo>
                    <a:pt x="252271" y="10469"/>
                    <a:pt x="272262" y="3807"/>
                    <a:pt x="275119" y="952"/>
                  </a:cubicBezTo>
                  <a:lnTo>
                    <a:pt x="275119" y="952"/>
                  </a:lnTo>
                  <a:lnTo>
                    <a:pt x="275119" y="952"/>
                  </a:lnTo>
                  <a:lnTo>
                    <a:pt x="274167" y="4759"/>
                  </a:lnTo>
                  <a:lnTo>
                    <a:pt x="274167" y="4759"/>
                  </a:lnTo>
                  <a:lnTo>
                    <a:pt x="274167" y="4759"/>
                  </a:lnTo>
                  <a:lnTo>
                    <a:pt x="274167" y="4759"/>
                  </a:lnTo>
                  <a:lnTo>
                    <a:pt x="274167" y="4759"/>
                  </a:lnTo>
                  <a:lnTo>
                    <a:pt x="274167" y="952"/>
                  </a:lnTo>
                  <a:lnTo>
                    <a:pt x="274167" y="0"/>
                  </a:lnTo>
                  <a:lnTo>
                    <a:pt x="273214" y="952"/>
                  </a:lnTo>
                  <a:cubicBezTo>
                    <a:pt x="271310" y="3807"/>
                    <a:pt x="251319" y="10469"/>
                    <a:pt x="218952" y="16180"/>
                  </a:cubicBezTo>
                  <a:cubicBezTo>
                    <a:pt x="198009" y="19035"/>
                    <a:pt x="170402" y="22842"/>
                    <a:pt x="136131" y="22842"/>
                  </a:cubicBezTo>
                  <a:lnTo>
                    <a:pt x="135179" y="22842"/>
                  </a:lnTo>
                  <a:cubicBezTo>
                    <a:pt x="102813" y="22842"/>
                    <a:pt x="77109" y="19986"/>
                    <a:pt x="57118" y="18083"/>
                  </a:cubicBezTo>
                  <a:cubicBezTo>
                    <a:pt x="37127" y="15228"/>
                    <a:pt x="18088" y="10469"/>
                    <a:pt x="0" y="2855"/>
                  </a:cubicBezTo>
                  <a:lnTo>
                    <a:pt x="0" y="2855"/>
                  </a:lnTo>
                  <a:lnTo>
                    <a:pt x="0" y="6662"/>
                  </a:lnTo>
                  <a:lnTo>
                    <a:pt x="0" y="6662"/>
                  </a:lnTo>
                  <a:lnTo>
                    <a:pt x="0" y="6662"/>
                  </a:lnTo>
                  <a:cubicBezTo>
                    <a:pt x="6664" y="9517"/>
                    <a:pt x="23799" y="17131"/>
                    <a:pt x="56166" y="21890"/>
                  </a:cubicBezTo>
                  <a:cubicBezTo>
                    <a:pt x="76157" y="24745"/>
                    <a:pt x="102813" y="26649"/>
                    <a:pt x="135179" y="26649"/>
                  </a:cubicBezTo>
                  <a:lnTo>
                    <a:pt x="136131" y="26649"/>
                  </a:lnTo>
                  <a:cubicBezTo>
                    <a:pt x="170402" y="26649"/>
                    <a:pt x="198961" y="23794"/>
                    <a:pt x="219904" y="19986"/>
                  </a:cubicBezTo>
                  <a:cubicBezTo>
                    <a:pt x="251319" y="14276"/>
                    <a:pt x="273214" y="7614"/>
                    <a:pt x="274167" y="4759"/>
                  </a:cubicBezTo>
                  <a:lnTo>
                    <a:pt x="274167" y="4759"/>
                  </a:lnTo>
                  <a:lnTo>
                    <a:pt x="274167" y="4759"/>
                  </a:lnTo>
                  <a:lnTo>
                    <a:pt x="274167"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2" name="Freeform 22">
              <a:extLst>
                <a:ext uri="{FF2B5EF4-FFF2-40B4-BE49-F238E27FC236}">
                  <a16:creationId xmlns:a16="http://schemas.microsoft.com/office/drawing/2014/main" id="{DA8065FC-3053-71F8-2F26-8E98471AEAB0}"/>
                </a:ext>
              </a:extLst>
            </p:cNvPr>
            <p:cNvSpPr/>
            <p:nvPr/>
          </p:nvSpPr>
          <p:spPr>
            <a:xfrm>
              <a:off x="4124448" y="5852234"/>
              <a:ext cx="275118" cy="40924"/>
            </a:xfrm>
            <a:custGeom>
              <a:avLst/>
              <a:gdLst>
                <a:gd name="connsiteX0" fmla="*/ 275118 w 275118"/>
                <a:gd name="connsiteY0" fmla="*/ 7614 h 40924"/>
                <a:gd name="connsiteX1" fmla="*/ 217048 w 275118"/>
                <a:gd name="connsiteY1" fmla="*/ 21890 h 40924"/>
                <a:gd name="connsiteX2" fmla="*/ 137083 w 275118"/>
                <a:gd name="connsiteY2" fmla="*/ 27601 h 40924"/>
                <a:gd name="connsiteX3" fmla="*/ 59974 w 275118"/>
                <a:gd name="connsiteY3" fmla="*/ 22842 h 40924"/>
                <a:gd name="connsiteX4" fmla="*/ 0 w 275118"/>
                <a:gd name="connsiteY4" fmla="*/ 4759 h 40924"/>
                <a:gd name="connsiteX5" fmla="*/ 0 w 275118"/>
                <a:gd name="connsiteY5" fmla="*/ 0 h 40924"/>
                <a:gd name="connsiteX6" fmla="*/ 59974 w 275118"/>
                <a:gd name="connsiteY6" fmla="*/ 19035 h 40924"/>
                <a:gd name="connsiteX7" fmla="*/ 136131 w 275118"/>
                <a:gd name="connsiteY7" fmla="*/ 23794 h 40924"/>
                <a:gd name="connsiteX8" fmla="*/ 215144 w 275118"/>
                <a:gd name="connsiteY8" fmla="*/ 18083 h 40924"/>
                <a:gd name="connsiteX9" fmla="*/ 273214 w 275118"/>
                <a:gd name="connsiteY9" fmla="*/ 3807 h 40924"/>
                <a:gd name="connsiteX10" fmla="*/ 273214 w 275118"/>
                <a:gd name="connsiteY10" fmla="*/ 7614 h 40924"/>
                <a:gd name="connsiteX11" fmla="*/ 275118 w 275118"/>
                <a:gd name="connsiteY11" fmla="*/ 19035 h 40924"/>
                <a:gd name="connsiteX12" fmla="*/ 220856 w 275118"/>
                <a:gd name="connsiteY12" fmla="*/ 34263 h 40924"/>
                <a:gd name="connsiteX13" fmla="*/ 137083 w 275118"/>
                <a:gd name="connsiteY13" fmla="*/ 40925 h 40924"/>
                <a:gd name="connsiteX14" fmla="*/ 57118 w 275118"/>
                <a:gd name="connsiteY14" fmla="*/ 36166 h 40924"/>
                <a:gd name="connsiteX15" fmla="*/ 952 w 275118"/>
                <a:gd name="connsiteY15" fmla="*/ 20938 h 40924"/>
                <a:gd name="connsiteX16" fmla="*/ 952 w 275118"/>
                <a:gd name="connsiteY16" fmla="*/ 18083 h 40924"/>
                <a:gd name="connsiteX17" fmla="*/ 58070 w 275118"/>
                <a:gd name="connsiteY17" fmla="*/ 33311 h 40924"/>
                <a:gd name="connsiteX18" fmla="*/ 138035 w 275118"/>
                <a:gd name="connsiteY18" fmla="*/ 38070 h 40924"/>
                <a:gd name="connsiteX19" fmla="*/ 220856 w 275118"/>
                <a:gd name="connsiteY19" fmla="*/ 31407 h 40924"/>
                <a:gd name="connsiteX20" fmla="*/ 275118 w 275118"/>
                <a:gd name="connsiteY20" fmla="*/ 16180 h 40924"/>
                <a:gd name="connsiteX21" fmla="*/ 275118 w 275118"/>
                <a:gd name="connsiteY21" fmla="*/ 19035 h 40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118" h="40924">
                  <a:moveTo>
                    <a:pt x="275118" y="7614"/>
                  </a:moveTo>
                  <a:cubicBezTo>
                    <a:pt x="271310" y="10469"/>
                    <a:pt x="247511" y="17131"/>
                    <a:pt x="217048" y="21890"/>
                  </a:cubicBezTo>
                  <a:cubicBezTo>
                    <a:pt x="197057" y="24745"/>
                    <a:pt x="170402" y="27601"/>
                    <a:pt x="137083" y="27601"/>
                  </a:cubicBezTo>
                  <a:cubicBezTo>
                    <a:pt x="105668" y="27601"/>
                    <a:pt x="79965" y="25697"/>
                    <a:pt x="59974" y="22842"/>
                  </a:cubicBezTo>
                  <a:cubicBezTo>
                    <a:pt x="28559" y="19035"/>
                    <a:pt x="0" y="4759"/>
                    <a:pt x="0" y="4759"/>
                  </a:cubicBezTo>
                  <a:lnTo>
                    <a:pt x="0" y="0"/>
                  </a:lnTo>
                  <a:cubicBezTo>
                    <a:pt x="0" y="0"/>
                    <a:pt x="28559" y="14276"/>
                    <a:pt x="59974" y="19035"/>
                  </a:cubicBezTo>
                  <a:cubicBezTo>
                    <a:pt x="79013" y="21890"/>
                    <a:pt x="104716" y="23794"/>
                    <a:pt x="136131" y="23794"/>
                  </a:cubicBezTo>
                  <a:cubicBezTo>
                    <a:pt x="169450" y="23794"/>
                    <a:pt x="195153" y="20938"/>
                    <a:pt x="215144" y="18083"/>
                  </a:cubicBezTo>
                  <a:cubicBezTo>
                    <a:pt x="245607" y="13324"/>
                    <a:pt x="271310" y="5710"/>
                    <a:pt x="273214" y="3807"/>
                  </a:cubicBezTo>
                  <a:lnTo>
                    <a:pt x="273214" y="7614"/>
                  </a:lnTo>
                  <a:close/>
                  <a:moveTo>
                    <a:pt x="275118" y="19035"/>
                  </a:moveTo>
                  <a:cubicBezTo>
                    <a:pt x="274166" y="20938"/>
                    <a:pt x="252271" y="28552"/>
                    <a:pt x="220856" y="34263"/>
                  </a:cubicBezTo>
                  <a:cubicBezTo>
                    <a:pt x="199913" y="38070"/>
                    <a:pt x="171354" y="39973"/>
                    <a:pt x="137083" y="40925"/>
                  </a:cubicBezTo>
                  <a:cubicBezTo>
                    <a:pt x="103764" y="40925"/>
                    <a:pt x="77109" y="39021"/>
                    <a:pt x="57118" y="36166"/>
                  </a:cubicBezTo>
                  <a:cubicBezTo>
                    <a:pt x="23799" y="30456"/>
                    <a:pt x="6664" y="23794"/>
                    <a:pt x="952" y="20938"/>
                  </a:cubicBezTo>
                  <a:lnTo>
                    <a:pt x="952" y="18083"/>
                  </a:lnTo>
                  <a:cubicBezTo>
                    <a:pt x="19039" y="25697"/>
                    <a:pt x="38079" y="29504"/>
                    <a:pt x="58070" y="33311"/>
                  </a:cubicBezTo>
                  <a:cubicBezTo>
                    <a:pt x="78061" y="36166"/>
                    <a:pt x="104716" y="39021"/>
                    <a:pt x="138035" y="38070"/>
                  </a:cubicBezTo>
                  <a:cubicBezTo>
                    <a:pt x="172306" y="38070"/>
                    <a:pt x="199913" y="35214"/>
                    <a:pt x="220856" y="31407"/>
                  </a:cubicBezTo>
                  <a:cubicBezTo>
                    <a:pt x="253223" y="25697"/>
                    <a:pt x="273214" y="19035"/>
                    <a:pt x="275118" y="16180"/>
                  </a:cubicBezTo>
                  <a:lnTo>
                    <a:pt x="275118" y="1903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3" name="Freeform 23">
              <a:extLst>
                <a:ext uri="{FF2B5EF4-FFF2-40B4-BE49-F238E27FC236}">
                  <a16:creationId xmlns:a16="http://schemas.microsoft.com/office/drawing/2014/main" id="{FE877629-1A60-3617-0D43-20877134F977}"/>
                </a:ext>
              </a:extLst>
            </p:cNvPr>
            <p:cNvSpPr/>
            <p:nvPr/>
          </p:nvSpPr>
          <p:spPr>
            <a:xfrm>
              <a:off x="4124448" y="5851283"/>
              <a:ext cx="276070" cy="41876"/>
            </a:xfrm>
            <a:custGeom>
              <a:avLst/>
              <a:gdLst>
                <a:gd name="connsiteX0" fmla="*/ 275118 w 276070"/>
                <a:gd name="connsiteY0" fmla="*/ 8566 h 41876"/>
                <a:gd name="connsiteX1" fmla="*/ 275118 w 276070"/>
                <a:gd name="connsiteY1" fmla="*/ 8566 h 41876"/>
                <a:gd name="connsiteX2" fmla="*/ 217048 w 276070"/>
                <a:gd name="connsiteY2" fmla="*/ 22842 h 41876"/>
                <a:gd name="connsiteX3" fmla="*/ 137083 w 276070"/>
                <a:gd name="connsiteY3" fmla="*/ 28552 h 41876"/>
                <a:gd name="connsiteX4" fmla="*/ 136131 w 276070"/>
                <a:gd name="connsiteY4" fmla="*/ 28552 h 41876"/>
                <a:gd name="connsiteX5" fmla="*/ 60926 w 276070"/>
                <a:gd name="connsiteY5" fmla="*/ 23794 h 41876"/>
                <a:gd name="connsiteX6" fmla="*/ 952 w 276070"/>
                <a:gd name="connsiteY6" fmla="*/ 5711 h 41876"/>
                <a:gd name="connsiteX7" fmla="*/ 952 w 276070"/>
                <a:gd name="connsiteY7" fmla="*/ 5711 h 41876"/>
                <a:gd name="connsiteX8" fmla="*/ 952 w 276070"/>
                <a:gd name="connsiteY8" fmla="*/ 5711 h 41876"/>
                <a:gd name="connsiteX9" fmla="*/ 952 w 276070"/>
                <a:gd name="connsiteY9" fmla="*/ 952 h 41876"/>
                <a:gd name="connsiteX10" fmla="*/ 952 w 276070"/>
                <a:gd name="connsiteY10" fmla="*/ 952 h 41876"/>
                <a:gd name="connsiteX11" fmla="*/ 952 w 276070"/>
                <a:gd name="connsiteY11" fmla="*/ 952 h 41876"/>
                <a:gd name="connsiteX12" fmla="*/ 61878 w 276070"/>
                <a:gd name="connsiteY12" fmla="*/ 19987 h 41876"/>
                <a:gd name="connsiteX13" fmla="*/ 137083 w 276070"/>
                <a:gd name="connsiteY13" fmla="*/ 24745 h 41876"/>
                <a:gd name="connsiteX14" fmla="*/ 138035 w 276070"/>
                <a:gd name="connsiteY14" fmla="*/ 24745 h 41876"/>
                <a:gd name="connsiteX15" fmla="*/ 217048 w 276070"/>
                <a:gd name="connsiteY15" fmla="*/ 19035 h 41876"/>
                <a:gd name="connsiteX16" fmla="*/ 275118 w 276070"/>
                <a:gd name="connsiteY16" fmla="*/ 4759 h 41876"/>
                <a:gd name="connsiteX17" fmla="*/ 275118 w 276070"/>
                <a:gd name="connsiteY17" fmla="*/ 4759 h 41876"/>
                <a:gd name="connsiteX18" fmla="*/ 275118 w 276070"/>
                <a:gd name="connsiteY18" fmla="*/ 4759 h 41876"/>
                <a:gd name="connsiteX19" fmla="*/ 275118 w 276070"/>
                <a:gd name="connsiteY19" fmla="*/ 8566 h 41876"/>
                <a:gd name="connsiteX20" fmla="*/ 275118 w 276070"/>
                <a:gd name="connsiteY20" fmla="*/ 8566 h 41876"/>
                <a:gd name="connsiteX21" fmla="*/ 275118 w 276070"/>
                <a:gd name="connsiteY21" fmla="*/ 8566 h 41876"/>
                <a:gd name="connsiteX22" fmla="*/ 275118 w 276070"/>
                <a:gd name="connsiteY22" fmla="*/ 8566 h 41876"/>
                <a:gd name="connsiteX23" fmla="*/ 275118 w 276070"/>
                <a:gd name="connsiteY23" fmla="*/ 8566 h 41876"/>
                <a:gd name="connsiteX24" fmla="*/ 275118 w 276070"/>
                <a:gd name="connsiteY24" fmla="*/ 4759 h 41876"/>
                <a:gd name="connsiteX25" fmla="*/ 275118 w 276070"/>
                <a:gd name="connsiteY25" fmla="*/ 3807 h 41876"/>
                <a:gd name="connsiteX26" fmla="*/ 274166 w 276070"/>
                <a:gd name="connsiteY26" fmla="*/ 3807 h 41876"/>
                <a:gd name="connsiteX27" fmla="*/ 216096 w 276070"/>
                <a:gd name="connsiteY27" fmla="*/ 18083 h 41876"/>
                <a:gd name="connsiteX28" fmla="*/ 137083 w 276070"/>
                <a:gd name="connsiteY28" fmla="*/ 23794 h 41876"/>
                <a:gd name="connsiteX29" fmla="*/ 136131 w 276070"/>
                <a:gd name="connsiteY29" fmla="*/ 23794 h 41876"/>
                <a:gd name="connsiteX30" fmla="*/ 60926 w 276070"/>
                <a:gd name="connsiteY30" fmla="*/ 19035 h 41876"/>
                <a:gd name="connsiteX31" fmla="*/ 952 w 276070"/>
                <a:gd name="connsiteY31" fmla="*/ 0 h 41876"/>
                <a:gd name="connsiteX32" fmla="*/ 0 w 276070"/>
                <a:gd name="connsiteY32" fmla="*/ 0 h 41876"/>
                <a:gd name="connsiteX33" fmla="*/ 0 w 276070"/>
                <a:gd name="connsiteY33" fmla="*/ 4759 h 41876"/>
                <a:gd name="connsiteX34" fmla="*/ 0 w 276070"/>
                <a:gd name="connsiteY34" fmla="*/ 4759 h 41876"/>
                <a:gd name="connsiteX35" fmla="*/ 0 w 276070"/>
                <a:gd name="connsiteY35" fmla="*/ 4759 h 41876"/>
                <a:gd name="connsiteX36" fmla="*/ 59974 w 276070"/>
                <a:gd name="connsiteY36" fmla="*/ 22842 h 41876"/>
                <a:gd name="connsiteX37" fmla="*/ 135179 w 276070"/>
                <a:gd name="connsiteY37" fmla="*/ 27601 h 41876"/>
                <a:gd name="connsiteX38" fmla="*/ 137083 w 276070"/>
                <a:gd name="connsiteY38" fmla="*/ 27601 h 41876"/>
                <a:gd name="connsiteX39" fmla="*/ 217048 w 276070"/>
                <a:gd name="connsiteY39" fmla="*/ 21890 h 41876"/>
                <a:gd name="connsiteX40" fmla="*/ 275118 w 276070"/>
                <a:gd name="connsiteY40" fmla="*/ 8566 h 41876"/>
                <a:gd name="connsiteX41" fmla="*/ 275118 w 276070"/>
                <a:gd name="connsiteY41" fmla="*/ 8566 h 41876"/>
                <a:gd name="connsiteX42" fmla="*/ 275118 w 276070"/>
                <a:gd name="connsiteY42" fmla="*/ 8566 h 41876"/>
                <a:gd name="connsiteX43" fmla="*/ 275118 w 276070"/>
                <a:gd name="connsiteY43" fmla="*/ 8566 h 41876"/>
                <a:gd name="connsiteX44" fmla="*/ 275118 w 276070"/>
                <a:gd name="connsiteY44" fmla="*/ 19987 h 41876"/>
                <a:gd name="connsiteX45" fmla="*/ 275118 w 276070"/>
                <a:gd name="connsiteY45" fmla="*/ 19987 h 41876"/>
                <a:gd name="connsiteX46" fmla="*/ 220856 w 276070"/>
                <a:gd name="connsiteY46" fmla="*/ 34263 h 41876"/>
                <a:gd name="connsiteX47" fmla="*/ 137083 w 276070"/>
                <a:gd name="connsiteY47" fmla="*/ 40925 h 41876"/>
                <a:gd name="connsiteX48" fmla="*/ 136131 w 276070"/>
                <a:gd name="connsiteY48" fmla="*/ 40925 h 41876"/>
                <a:gd name="connsiteX49" fmla="*/ 57118 w 276070"/>
                <a:gd name="connsiteY49" fmla="*/ 36166 h 41876"/>
                <a:gd name="connsiteX50" fmla="*/ 952 w 276070"/>
                <a:gd name="connsiteY50" fmla="*/ 20938 h 41876"/>
                <a:gd name="connsiteX51" fmla="*/ 952 w 276070"/>
                <a:gd name="connsiteY51" fmla="*/ 20938 h 41876"/>
                <a:gd name="connsiteX52" fmla="*/ 952 w 276070"/>
                <a:gd name="connsiteY52" fmla="*/ 20938 h 41876"/>
                <a:gd name="connsiteX53" fmla="*/ 952 w 276070"/>
                <a:gd name="connsiteY53" fmla="*/ 18083 h 41876"/>
                <a:gd name="connsiteX54" fmla="*/ 952 w 276070"/>
                <a:gd name="connsiteY54" fmla="*/ 18083 h 41876"/>
                <a:gd name="connsiteX55" fmla="*/ 952 w 276070"/>
                <a:gd name="connsiteY55" fmla="*/ 18083 h 41876"/>
                <a:gd name="connsiteX56" fmla="*/ 58070 w 276070"/>
                <a:gd name="connsiteY56" fmla="*/ 33311 h 41876"/>
                <a:gd name="connsiteX57" fmla="*/ 136131 w 276070"/>
                <a:gd name="connsiteY57" fmla="*/ 38070 h 41876"/>
                <a:gd name="connsiteX58" fmla="*/ 138035 w 276070"/>
                <a:gd name="connsiteY58" fmla="*/ 38070 h 41876"/>
                <a:gd name="connsiteX59" fmla="*/ 220856 w 276070"/>
                <a:gd name="connsiteY59" fmla="*/ 31407 h 41876"/>
                <a:gd name="connsiteX60" fmla="*/ 276070 w 276070"/>
                <a:gd name="connsiteY60" fmla="*/ 16180 h 41876"/>
                <a:gd name="connsiteX61" fmla="*/ 276070 w 276070"/>
                <a:gd name="connsiteY61" fmla="*/ 16180 h 41876"/>
                <a:gd name="connsiteX62" fmla="*/ 276070 w 276070"/>
                <a:gd name="connsiteY62" fmla="*/ 16180 h 41876"/>
                <a:gd name="connsiteX63" fmla="*/ 275118 w 276070"/>
                <a:gd name="connsiteY63" fmla="*/ 19987 h 41876"/>
                <a:gd name="connsiteX64" fmla="*/ 275118 w 276070"/>
                <a:gd name="connsiteY64" fmla="*/ 19987 h 41876"/>
                <a:gd name="connsiteX65" fmla="*/ 275118 w 276070"/>
                <a:gd name="connsiteY65" fmla="*/ 19987 h 41876"/>
                <a:gd name="connsiteX66" fmla="*/ 275118 w 276070"/>
                <a:gd name="connsiteY66" fmla="*/ 19987 h 41876"/>
                <a:gd name="connsiteX67" fmla="*/ 275118 w 276070"/>
                <a:gd name="connsiteY67" fmla="*/ 19987 h 41876"/>
                <a:gd name="connsiteX68" fmla="*/ 275118 w 276070"/>
                <a:gd name="connsiteY68" fmla="*/ 16180 h 41876"/>
                <a:gd name="connsiteX69" fmla="*/ 275118 w 276070"/>
                <a:gd name="connsiteY69" fmla="*/ 15228 h 41876"/>
                <a:gd name="connsiteX70" fmla="*/ 274166 w 276070"/>
                <a:gd name="connsiteY70" fmla="*/ 16180 h 41876"/>
                <a:gd name="connsiteX71" fmla="*/ 219904 w 276070"/>
                <a:gd name="connsiteY71" fmla="*/ 31407 h 41876"/>
                <a:gd name="connsiteX72" fmla="*/ 137083 w 276070"/>
                <a:gd name="connsiteY72" fmla="*/ 38070 h 41876"/>
                <a:gd name="connsiteX73" fmla="*/ 136131 w 276070"/>
                <a:gd name="connsiteY73" fmla="*/ 38070 h 41876"/>
                <a:gd name="connsiteX74" fmla="*/ 58070 w 276070"/>
                <a:gd name="connsiteY74" fmla="*/ 33311 h 41876"/>
                <a:gd name="connsiteX75" fmla="*/ 952 w 276070"/>
                <a:gd name="connsiteY75" fmla="*/ 18083 h 41876"/>
                <a:gd name="connsiteX76" fmla="*/ 952 w 276070"/>
                <a:gd name="connsiteY76" fmla="*/ 18083 h 41876"/>
                <a:gd name="connsiteX77" fmla="*/ 952 w 276070"/>
                <a:gd name="connsiteY77" fmla="*/ 21890 h 41876"/>
                <a:gd name="connsiteX78" fmla="*/ 952 w 276070"/>
                <a:gd name="connsiteY78" fmla="*/ 21890 h 41876"/>
                <a:gd name="connsiteX79" fmla="*/ 952 w 276070"/>
                <a:gd name="connsiteY79" fmla="*/ 21890 h 41876"/>
                <a:gd name="connsiteX80" fmla="*/ 57118 w 276070"/>
                <a:gd name="connsiteY80" fmla="*/ 37118 h 41876"/>
                <a:gd name="connsiteX81" fmla="*/ 136131 w 276070"/>
                <a:gd name="connsiteY81" fmla="*/ 41877 h 41876"/>
                <a:gd name="connsiteX82" fmla="*/ 137083 w 276070"/>
                <a:gd name="connsiteY82" fmla="*/ 41877 h 41876"/>
                <a:gd name="connsiteX83" fmla="*/ 220856 w 276070"/>
                <a:gd name="connsiteY83" fmla="*/ 35214 h 41876"/>
                <a:gd name="connsiteX84" fmla="*/ 275118 w 276070"/>
                <a:gd name="connsiteY84" fmla="*/ 19987 h 41876"/>
                <a:gd name="connsiteX85" fmla="*/ 275118 w 276070"/>
                <a:gd name="connsiteY85" fmla="*/ 19987 h 41876"/>
                <a:gd name="connsiteX86" fmla="*/ 275118 w 276070"/>
                <a:gd name="connsiteY86" fmla="*/ 19987 h 41876"/>
                <a:gd name="connsiteX87" fmla="*/ 275118 w 276070"/>
                <a:gd name="connsiteY87" fmla="*/ 19987 h 4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6070" h="41876">
                  <a:moveTo>
                    <a:pt x="275118" y="8566"/>
                  </a:moveTo>
                  <a:lnTo>
                    <a:pt x="275118" y="8566"/>
                  </a:lnTo>
                  <a:cubicBezTo>
                    <a:pt x="271310" y="11421"/>
                    <a:pt x="247511" y="17131"/>
                    <a:pt x="217048" y="22842"/>
                  </a:cubicBezTo>
                  <a:cubicBezTo>
                    <a:pt x="197057" y="25697"/>
                    <a:pt x="170402" y="28552"/>
                    <a:pt x="137083" y="28552"/>
                  </a:cubicBezTo>
                  <a:lnTo>
                    <a:pt x="136131" y="28552"/>
                  </a:lnTo>
                  <a:cubicBezTo>
                    <a:pt x="105668" y="28552"/>
                    <a:pt x="79965" y="26649"/>
                    <a:pt x="60926" y="23794"/>
                  </a:cubicBezTo>
                  <a:cubicBezTo>
                    <a:pt x="29511" y="19987"/>
                    <a:pt x="952" y="5711"/>
                    <a:pt x="952" y="5711"/>
                  </a:cubicBezTo>
                  <a:lnTo>
                    <a:pt x="952" y="5711"/>
                  </a:lnTo>
                  <a:lnTo>
                    <a:pt x="952" y="5711"/>
                  </a:lnTo>
                  <a:lnTo>
                    <a:pt x="952" y="952"/>
                  </a:lnTo>
                  <a:lnTo>
                    <a:pt x="952" y="952"/>
                  </a:lnTo>
                  <a:lnTo>
                    <a:pt x="952" y="952"/>
                  </a:lnTo>
                  <a:cubicBezTo>
                    <a:pt x="952" y="952"/>
                    <a:pt x="29511" y="16180"/>
                    <a:pt x="61878" y="19987"/>
                  </a:cubicBezTo>
                  <a:cubicBezTo>
                    <a:pt x="80917" y="22842"/>
                    <a:pt x="106620" y="24745"/>
                    <a:pt x="137083" y="24745"/>
                  </a:cubicBezTo>
                  <a:lnTo>
                    <a:pt x="138035" y="24745"/>
                  </a:lnTo>
                  <a:cubicBezTo>
                    <a:pt x="171354" y="24745"/>
                    <a:pt x="197057" y="21890"/>
                    <a:pt x="217048" y="19035"/>
                  </a:cubicBezTo>
                  <a:cubicBezTo>
                    <a:pt x="247511" y="14276"/>
                    <a:pt x="273214" y="6662"/>
                    <a:pt x="275118" y="4759"/>
                  </a:cubicBezTo>
                  <a:lnTo>
                    <a:pt x="275118" y="4759"/>
                  </a:lnTo>
                  <a:lnTo>
                    <a:pt x="275118" y="4759"/>
                  </a:lnTo>
                  <a:lnTo>
                    <a:pt x="275118" y="8566"/>
                  </a:lnTo>
                  <a:lnTo>
                    <a:pt x="275118" y="8566"/>
                  </a:lnTo>
                  <a:lnTo>
                    <a:pt x="275118" y="8566"/>
                  </a:lnTo>
                  <a:lnTo>
                    <a:pt x="275118" y="8566"/>
                  </a:lnTo>
                  <a:lnTo>
                    <a:pt x="275118" y="8566"/>
                  </a:lnTo>
                  <a:lnTo>
                    <a:pt x="275118" y="4759"/>
                  </a:lnTo>
                  <a:lnTo>
                    <a:pt x="275118" y="3807"/>
                  </a:lnTo>
                  <a:lnTo>
                    <a:pt x="274166" y="3807"/>
                  </a:lnTo>
                  <a:cubicBezTo>
                    <a:pt x="272262" y="5711"/>
                    <a:pt x="246559" y="14276"/>
                    <a:pt x="216096" y="18083"/>
                  </a:cubicBezTo>
                  <a:cubicBezTo>
                    <a:pt x="196105" y="20938"/>
                    <a:pt x="170402" y="23794"/>
                    <a:pt x="137083" y="23794"/>
                  </a:cubicBezTo>
                  <a:lnTo>
                    <a:pt x="136131" y="23794"/>
                  </a:lnTo>
                  <a:cubicBezTo>
                    <a:pt x="104716" y="23794"/>
                    <a:pt x="79965" y="21890"/>
                    <a:pt x="60926" y="19035"/>
                  </a:cubicBezTo>
                  <a:cubicBezTo>
                    <a:pt x="29511" y="14276"/>
                    <a:pt x="952" y="0"/>
                    <a:pt x="952" y="0"/>
                  </a:cubicBezTo>
                  <a:lnTo>
                    <a:pt x="0" y="0"/>
                  </a:lnTo>
                  <a:lnTo>
                    <a:pt x="0" y="4759"/>
                  </a:lnTo>
                  <a:lnTo>
                    <a:pt x="0" y="4759"/>
                  </a:lnTo>
                  <a:lnTo>
                    <a:pt x="0" y="4759"/>
                  </a:lnTo>
                  <a:cubicBezTo>
                    <a:pt x="0" y="4759"/>
                    <a:pt x="28559" y="19035"/>
                    <a:pt x="59974" y="22842"/>
                  </a:cubicBezTo>
                  <a:cubicBezTo>
                    <a:pt x="79013" y="25697"/>
                    <a:pt x="104716" y="27601"/>
                    <a:pt x="135179" y="27601"/>
                  </a:cubicBezTo>
                  <a:lnTo>
                    <a:pt x="137083" y="27601"/>
                  </a:lnTo>
                  <a:cubicBezTo>
                    <a:pt x="170402" y="27601"/>
                    <a:pt x="196105" y="24745"/>
                    <a:pt x="217048" y="21890"/>
                  </a:cubicBezTo>
                  <a:cubicBezTo>
                    <a:pt x="248463" y="18083"/>
                    <a:pt x="271310" y="11421"/>
                    <a:pt x="275118" y="8566"/>
                  </a:cubicBezTo>
                  <a:lnTo>
                    <a:pt x="275118" y="8566"/>
                  </a:lnTo>
                  <a:lnTo>
                    <a:pt x="275118" y="8566"/>
                  </a:lnTo>
                  <a:lnTo>
                    <a:pt x="275118" y="8566"/>
                  </a:lnTo>
                  <a:close/>
                  <a:moveTo>
                    <a:pt x="275118" y="19987"/>
                  </a:moveTo>
                  <a:lnTo>
                    <a:pt x="275118" y="19987"/>
                  </a:lnTo>
                  <a:cubicBezTo>
                    <a:pt x="274166" y="20938"/>
                    <a:pt x="252271" y="29504"/>
                    <a:pt x="220856" y="34263"/>
                  </a:cubicBezTo>
                  <a:cubicBezTo>
                    <a:pt x="199913" y="37118"/>
                    <a:pt x="171354" y="39973"/>
                    <a:pt x="137083" y="40925"/>
                  </a:cubicBezTo>
                  <a:lnTo>
                    <a:pt x="136131" y="40925"/>
                  </a:lnTo>
                  <a:cubicBezTo>
                    <a:pt x="103764" y="40925"/>
                    <a:pt x="77109" y="38070"/>
                    <a:pt x="57118" y="36166"/>
                  </a:cubicBezTo>
                  <a:cubicBezTo>
                    <a:pt x="23799" y="30456"/>
                    <a:pt x="7616" y="23794"/>
                    <a:pt x="952" y="20938"/>
                  </a:cubicBezTo>
                  <a:lnTo>
                    <a:pt x="952" y="20938"/>
                  </a:lnTo>
                  <a:lnTo>
                    <a:pt x="952" y="20938"/>
                  </a:lnTo>
                  <a:lnTo>
                    <a:pt x="952" y="18083"/>
                  </a:lnTo>
                  <a:lnTo>
                    <a:pt x="952" y="18083"/>
                  </a:lnTo>
                  <a:lnTo>
                    <a:pt x="952" y="18083"/>
                  </a:lnTo>
                  <a:cubicBezTo>
                    <a:pt x="19039" y="25697"/>
                    <a:pt x="38079" y="29504"/>
                    <a:pt x="58070" y="33311"/>
                  </a:cubicBezTo>
                  <a:cubicBezTo>
                    <a:pt x="78061" y="36166"/>
                    <a:pt x="103764" y="38070"/>
                    <a:pt x="136131" y="38070"/>
                  </a:cubicBezTo>
                  <a:lnTo>
                    <a:pt x="138035" y="38070"/>
                  </a:lnTo>
                  <a:cubicBezTo>
                    <a:pt x="172306" y="38070"/>
                    <a:pt x="199913" y="35214"/>
                    <a:pt x="220856" y="31407"/>
                  </a:cubicBezTo>
                  <a:cubicBezTo>
                    <a:pt x="253223" y="25697"/>
                    <a:pt x="273214" y="19035"/>
                    <a:pt x="276070" y="16180"/>
                  </a:cubicBezTo>
                  <a:lnTo>
                    <a:pt x="276070" y="16180"/>
                  </a:lnTo>
                  <a:lnTo>
                    <a:pt x="276070" y="16180"/>
                  </a:lnTo>
                  <a:lnTo>
                    <a:pt x="275118" y="19987"/>
                  </a:lnTo>
                  <a:lnTo>
                    <a:pt x="275118" y="19987"/>
                  </a:lnTo>
                  <a:lnTo>
                    <a:pt x="275118" y="19987"/>
                  </a:lnTo>
                  <a:lnTo>
                    <a:pt x="275118" y="19987"/>
                  </a:lnTo>
                  <a:lnTo>
                    <a:pt x="275118" y="19987"/>
                  </a:lnTo>
                  <a:lnTo>
                    <a:pt x="275118" y="16180"/>
                  </a:lnTo>
                  <a:lnTo>
                    <a:pt x="275118" y="15228"/>
                  </a:lnTo>
                  <a:lnTo>
                    <a:pt x="274166" y="16180"/>
                  </a:lnTo>
                  <a:cubicBezTo>
                    <a:pt x="272262" y="19035"/>
                    <a:pt x="252271" y="25697"/>
                    <a:pt x="219904" y="31407"/>
                  </a:cubicBezTo>
                  <a:cubicBezTo>
                    <a:pt x="198961" y="34263"/>
                    <a:pt x="171354" y="38070"/>
                    <a:pt x="137083" y="38070"/>
                  </a:cubicBezTo>
                  <a:lnTo>
                    <a:pt x="136131" y="38070"/>
                  </a:lnTo>
                  <a:cubicBezTo>
                    <a:pt x="103764" y="38070"/>
                    <a:pt x="78061" y="35214"/>
                    <a:pt x="58070" y="33311"/>
                  </a:cubicBezTo>
                  <a:cubicBezTo>
                    <a:pt x="38079" y="30456"/>
                    <a:pt x="19039" y="25697"/>
                    <a:pt x="952" y="18083"/>
                  </a:cubicBezTo>
                  <a:lnTo>
                    <a:pt x="952" y="18083"/>
                  </a:lnTo>
                  <a:lnTo>
                    <a:pt x="952" y="21890"/>
                  </a:lnTo>
                  <a:lnTo>
                    <a:pt x="952" y="21890"/>
                  </a:lnTo>
                  <a:lnTo>
                    <a:pt x="952" y="21890"/>
                  </a:lnTo>
                  <a:cubicBezTo>
                    <a:pt x="7616" y="24745"/>
                    <a:pt x="24751" y="32359"/>
                    <a:pt x="57118" y="37118"/>
                  </a:cubicBezTo>
                  <a:cubicBezTo>
                    <a:pt x="77109" y="39973"/>
                    <a:pt x="103764" y="41877"/>
                    <a:pt x="136131" y="41877"/>
                  </a:cubicBezTo>
                  <a:lnTo>
                    <a:pt x="137083" y="41877"/>
                  </a:lnTo>
                  <a:cubicBezTo>
                    <a:pt x="171354" y="41877"/>
                    <a:pt x="199913" y="39022"/>
                    <a:pt x="220856" y="35214"/>
                  </a:cubicBezTo>
                  <a:cubicBezTo>
                    <a:pt x="252271" y="29504"/>
                    <a:pt x="274166" y="21890"/>
                    <a:pt x="275118" y="19987"/>
                  </a:cubicBezTo>
                  <a:lnTo>
                    <a:pt x="275118" y="19987"/>
                  </a:lnTo>
                  <a:lnTo>
                    <a:pt x="275118" y="19987"/>
                  </a:lnTo>
                  <a:lnTo>
                    <a:pt x="275118" y="199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4" name="Freeform 24">
              <a:extLst>
                <a:ext uri="{FF2B5EF4-FFF2-40B4-BE49-F238E27FC236}">
                  <a16:creationId xmlns:a16="http://schemas.microsoft.com/office/drawing/2014/main" id="{BF217EE0-BAAF-F203-9062-9C1B59D7FAA4}"/>
                </a:ext>
              </a:extLst>
            </p:cNvPr>
            <p:cNvSpPr/>
            <p:nvPr/>
          </p:nvSpPr>
          <p:spPr>
            <a:xfrm>
              <a:off x="4142536" y="5791322"/>
              <a:ext cx="241799" cy="29504"/>
            </a:xfrm>
            <a:custGeom>
              <a:avLst/>
              <a:gdLst>
                <a:gd name="connsiteX0" fmla="*/ 119948 w 241799"/>
                <a:gd name="connsiteY0" fmla="*/ 29504 h 29504"/>
                <a:gd name="connsiteX1" fmla="*/ 241799 w 241799"/>
                <a:gd name="connsiteY1" fmla="*/ 12373 h 29504"/>
                <a:gd name="connsiteX2" fmla="*/ 235136 w 241799"/>
                <a:gd name="connsiteY2" fmla="*/ 1904 h 29504"/>
                <a:gd name="connsiteX3" fmla="*/ 119948 w 241799"/>
                <a:gd name="connsiteY3" fmla="*/ 19035 h 29504"/>
                <a:gd name="connsiteX4" fmla="*/ 5712 w 241799"/>
                <a:gd name="connsiteY4" fmla="*/ 0 h 29504"/>
                <a:gd name="connsiteX5" fmla="*/ 0 w 241799"/>
                <a:gd name="connsiteY5" fmla="*/ 10469 h 29504"/>
                <a:gd name="connsiteX6" fmla="*/ 119948 w 241799"/>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4">
                  <a:moveTo>
                    <a:pt x="119948" y="29504"/>
                  </a:moveTo>
                  <a:cubicBezTo>
                    <a:pt x="160882" y="29504"/>
                    <a:pt x="212288" y="23794"/>
                    <a:pt x="241799" y="12373"/>
                  </a:cubicBezTo>
                  <a:lnTo>
                    <a:pt x="235136" y="1904"/>
                  </a:lnTo>
                  <a:cubicBezTo>
                    <a:pt x="218000" y="11421"/>
                    <a:pt x="166594" y="18083"/>
                    <a:pt x="119948" y="19035"/>
                  </a:cubicBezTo>
                  <a:cubicBezTo>
                    <a:pt x="64734" y="18083"/>
                    <a:pt x="24751" y="13325"/>
                    <a:pt x="5712" y="0"/>
                  </a:cubicBezTo>
                  <a:lnTo>
                    <a:pt x="0" y="10469"/>
                  </a:lnTo>
                  <a:cubicBezTo>
                    <a:pt x="35223" y="26649"/>
                    <a:pt x="72350" y="29504"/>
                    <a:pt x="119948"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5" name="Freeform 25">
              <a:extLst>
                <a:ext uri="{FF2B5EF4-FFF2-40B4-BE49-F238E27FC236}">
                  <a16:creationId xmlns:a16="http://schemas.microsoft.com/office/drawing/2014/main" id="{D4A6B846-295C-6E4F-0E93-B4D0B272ED0E}"/>
                </a:ext>
              </a:extLst>
            </p:cNvPr>
            <p:cNvSpPr/>
            <p:nvPr/>
          </p:nvSpPr>
          <p:spPr>
            <a:xfrm>
              <a:off x="4141584" y="5792274"/>
              <a:ext cx="243703" cy="29504"/>
            </a:xfrm>
            <a:custGeom>
              <a:avLst/>
              <a:gdLst>
                <a:gd name="connsiteX0" fmla="*/ 120900 w 243703"/>
                <a:gd name="connsiteY0" fmla="*/ 29504 h 29504"/>
                <a:gd name="connsiteX1" fmla="*/ 242751 w 243703"/>
                <a:gd name="connsiteY1" fmla="*/ 12373 h 29504"/>
                <a:gd name="connsiteX2" fmla="*/ 242751 w 243703"/>
                <a:gd name="connsiteY2" fmla="*/ 12373 h 29504"/>
                <a:gd name="connsiteX3" fmla="*/ 236088 w 243703"/>
                <a:gd name="connsiteY3" fmla="*/ 1904 h 29504"/>
                <a:gd name="connsiteX4" fmla="*/ 236088 w 243703"/>
                <a:gd name="connsiteY4" fmla="*/ 1904 h 29504"/>
                <a:gd name="connsiteX5" fmla="*/ 236088 w 243703"/>
                <a:gd name="connsiteY5" fmla="*/ 1904 h 29504"/>
                <a:gd name="connsiteX6" fmla="*/ 120900 w 243703"/>
                <a:gd name="connsiteY6" fmla="*/ 19035 h 29504"/>
                <a:gd name="connsiteX7" fmla="*/ 6664 w 243703"/>
                <a:gd name="connsiteY7" fmla="*/ 0 h 29504"/>
                <a:gd name="connsiteX8" fmla="*/ 6664 w 243703"/>
                <a:gd name="connsiteY8" fmla="*/ 0 h 29504"/>
                <a:gd name="connsiteX9" fmla="*/ 952 w 243703"/>
                <a:gd name="connsiteY9" fmla="*/ 11421 h 29504"/>
                <a:gd name="connsiteX10" fmla="*/ 952 w 243703"/>
                <a:gd name="connsiteY10" fmla="*/ 11421 h 29504"/>
                <a:gd name="connsiteX11" fmla="*/ 952 w 243703"/>
                <a:gd name="connsiteY11" fmla="*/ 11421 h 29504"/>
                <a:gd name="connsiteX12" fmla="*/ 120900 w 243703"/>
                <a:gd name="connsiteY12" fmla="*/ 29504 h 29504"/>
                <a:gd name="connsiteX13" fmla="*/ 120900 w 243703"/>
                <a:gd name="connsiteY13" fmla="*/ 29504 h 29504"/>
                <a:gd name="connsiteX14" fmla="*/ 0 w 243703"/>
                <a:gd name="connsiteY14" fmla="*/ 10469 h 29504"/>
                <a:gd name="connsiteX15" fmla="*/ 0 w 243703"/>
                <a:gd name="connsiteY15" fmla="*/ 10469 h 29504"/>
                <a:gd name="connsiteX16" fmla="*/ 0 w 243703"/>
                <a:gd name="connsiteY16" fmla="*/ 10469 h 29504"/>
                <a:gd name="connsiteX17" fmla="*/ 5712 w 243703"/>
                <a:gd name="connsiteY17" fmla="*/ 0 h 29504"/>
                <a:gd name="connsiteX18" fmla="*/ 5712 w 243703"/>
                <a:gd name="connsiteY18" fmla="*/ 0 h 29504"/>
                <a:gd name="connsiteX19" fmla="*/ 5712 w 243703"/>
                <a:gd name="connsiteY19" fmla="*/ 0 h 29504"/>
                <a:gd name="connsiteX20" fmla="*/ 120900 w 243703"/>
                <a:gd name="connsiteY20" fmla="*/ 19035 h 29504"/>
                <a:gd name="connsiteX21" fmla="*/ 237040 w 243703"/>
                <a:gd name="connsiteY21" fmla="*/ 1904 h 29504"/>
                <a:gd name="connsiteX22" fmla="*/ 237040 w 243703"/>
                <a:gd name="connsiteY22" fmla="*/ 1904 h 29504"/>
                <a:gd name="connsiteX23" fmla="*/ 237040 w 243703"/>
                <a:gd name="connsiteY23" fmla="*/ 1904 h 29504"/>
                <a:gd name="connsiteX24" fmla="*/ 243703 w 243703"/>
                <a:gd name="connsiteY24" fmla="*/ 12373 h 29504"/>
                <a:gd name="connsiteX25" fmla="*/ 243703 w 243703"/>
                <a:gd name="connsiteY25" fmla="*/ 12373 h 29504"/>
                <a:gd name="connsiteX26" fmla="*/ 243703 w 243703"/>
                <a:gd name="connsiteY26" fmla="*/ 12373 h 29504"/>
                <a:gd name="connsiteX27" fmla="*/ 120900 w 243703"/>
                <a:gd name="connsiteY27" fmla="*/ 29504 h 29504"/>
                <a:gd name="connsiteX28" fmla="*/ 120900 w 243703"/>
                <a:gd name="connsiteY28"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3703" h="29504">
                  <a:moveTo>
                    <a:pt x="120900" y="29504"/>
                  </a:moveTo>
                  <a:cubicBezTo>
                    <a:pt x="161834" y="29504"/>
                    <a:pt x="213240" y="23794"/>
                    <a:pt x="242751" y="12373"/>
                  </a:cubicBezTo>
                  <a:lnTo>
                    <a:pt x="242751" y="12373"/>
                  </a:lnTo>
                  <a:lnTo>
                    <a:pt x="236088" y="1904"/>
                  </a:lnTo>
                  <a:lnTo>
                    <a:pt x="236088" y="1904"/>
                  </a:lnTo>
                  <a:lnTo>
                    <a:pt x="236088" y="1904"/>
                  </a:lnTo>
                  <a:cubicBezTo>
                    <a:pt x="218952" y="11421"/>
                    <a:pt x="167546" y="18083"/>
                    <a:pt x="120900" y="19035"/>
                  </a:cubicBezTo>
                  <a:cubicBezTo>
                    <a:pt x="65686" y="18083"/>
                    <a:pt x="25703" y="13324"/>
                    <a:pt x="6664" y="0"/>
                  </a:cubicBezTo>
                  <a:lnTo>
                    <a:pt x="6664" y="0"/>
                  </a:lnTo>
                  <a:lnTo>
                    <a:pt x="952" y="11421"/>
                  </a:lnTo>
                  <a:lnTo>
                    <a:pt x="952" y="11421"/>
                  </a:lnTo>
                  <a:lnTo>
                    <a:pt x="952" y="11421"/>
                  </a:lnTo>
                  <a:cubicBezTo>
                    <a:pt x="36175" y="25697"/>
                    <a:pt x="73302" y="29504"/>
                    <a:pt x="120900" y="29504"/>
                  </a:cubicBezTo>
                  <a:lnTo>
                    <a:pt x="120900" y="29504"/>
                  </a:lnTo>
                  <a:cubicBezTo>
                    <a:pt x="73302" y="28552"/>
                    <a:pt x="36175" y="25697"/>
                    <a:pt x="0" y="10469"/>
                  </a:cubicBezTo>
                  <a:lnTo>
                    <a:pt x="0" y="10469"/>
                  </a:lnTo>
                  <a:lnTo>
                    <a:pt x="0" y="10469"/>
                  </a:lnTo>
                  <a:lnTo>
                    <a:pt x="5712" y="0"/>
                  </a:lnTo>
                  <a:lnTo>
                    <a:pt x="5712" y="0"/>
                  </a:lnTo>
                  <a:lnTo>
                    <a:pt x="5712" y="0"/>
                  </a:lnTo>
                  <a:cubicBezTo>
                    <a:pt x="25703" y="13324"/>
                    <a:pt x="64734" y="18083"/>
                    <a:pt x="120900" y="19035"/>
                  </a:cubicBezTo>
                  <a:cubicBezTo>
                    <a:pt x="167546" y="18083"/>
                    <a:pt x="218952" y="11421"/>
                    <a:pt x="237040" y="1904"/>
                  </a:cubicBezTo>
                  <a:lnTo>
                    <a:pt x="237040" y="1904"/>
                  </a:lnTo>
                  <a:lnTo>
                    <a:pt x="237040" y="1904"/>
                  </a:lnTo>
                  <a:lnTo>
                    <a:pt x="243703" y="12373"/>
                  </a:lnTo>
                  <a:lnTo>
                    <a:pt x="243703" y="12373"/>
                  </a:lnTo>
                  <a:lnTo>
                    <a:pt x="243703" y="12373"/>
                  </a:lnTo>
                  <a:cubicBezTo>
                    <a:pt x="213240" y="22842"/>
                    <a:pt x="162786" y="28552"/>
                    <a:pt x="120900" y="29504"/>
                  </a:cubicBezTo>
                  <a:lnTo>
                    <a:pt x="120900" y="295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6" name="Freeform 26">
              <a:extLst>
                <a:ext uri="{FF2B5EF4-FFF2-40B4-BE49-F238E27FC236}">
                  <a16:creationId xmlns:a16="http://schemas.microsoft.com/office/drawing/2014/main" id="{A07CFD1F-ACEE-F1D2-1222-C40D0FEAB2E3}"/>
                </a:ext>
              </a:extLst>
            </p:cNvPr>
            <p:cNvSpPr/>
            <p:nvPr/>
          </p:nvSpPr>
          <p:spPr>
            <a:xfrm>
              <a:off x="4139680" y="5789419"/>
              <a:ext cx="246559" cy="33311"/>
            </a:xfrm>
            <a:custGeom>
              <a:avLst/>
              <a:gdLst>
                <a:gd name="connsiteX0" fmla="*/ 240848 w 246559"/>
                <a:gd name="connsiteY0" fmla="*/ 4759 h 33311"/>
                <a:gd name="connsiteX1" fmla="*/ 194201 w 246559"/>
                <a:gd name="connsiteY1" fmla="*/ 17131 h 33311"/>
                <a:gd name="connsiteX2" fmla="*/ 122804 w 246559"/>
                <a:gd name="connsiteY2" fmla="*/ 21890 h 33311"/>
                <a:gd name="connsiteX3" fmla="*/ 54262 w 246559"/>
                <a:gd name="connsiteY3" fmla="*/ 17131 h 33311"/>
                <a:gd name="connsiteX4" fmla="*/ 6664 w 246559"/>
                <a:gd name="connsiteY4" fmla="*/ 4759 h 33311"/>
                <a:gd name="connsiteX5" fmla="*/ 8568 w 246559"/>
                <a:gd name="connsiteY5" fmla="*/ 1903 h 33311"/>
                <a:gd name="connsiteX6" fmla="*/ 55214 w 246559"/>
                <a:gd name="connsiteY6" fmla="*/ 13324 h 33311"/>
                <a:gd name="connsiteX7" fmla="*/ 123756 w 246559"/>
                <a:gd name="connsiteY7" fmla="*/ 17131 h 33311"/>
                <a:gd name="connsiteX8" fmla="*/ 194201 w 246559"/>
                <a:gd name="connsiteY8" fmla="*/ 12373 h 33311"/>
                <a:gd name="connsiteX9" fmla="*/ 238944 w 246559"/>
                <a:gd name="connsiteY9" fmla="*/ 0 h 33311"/>
                <a:gd name="connsiteX10" fmla="*/ 240848 w 246559"/>
                <a:gd name="connsiteY10" fmla="*/ 4759 h 33311"/>
                <a:gd name="connsiteX11" fmla="*/ 246560 w 246559"/>
                <a:gd name="connsiteY11" fmla="*/ 14276 h 33311"/>
                <a:gd name="connsiteX12" fmla="*/ 198009 w 246559"/>
                <a:gd name="connsiteY12" fmla="*/ 27601 h 33311"/>
                <a:gd name="connsiteX13" fmla="*/ 122804 w 246559"/>
                <a:gd name="connsiteY13" fmla="*/ 33311 h 33311"/>
                <a:gd name="connsiteX14" fmla="*/ 50454 w 246559"/>
                <a:gd name="connsiteY14" fmla="*/ 28552 h 33311"/>
                <a:gd name="connsiteX15" fmla="*/ 0 w 246559"/>
                <a:gd name="connsiteY15" fmla="*/ 15228 h 33311"/>
                <a:gd name="connsiteX16" fmla="*/ 952 w 246559"/>
                <a:gd name="connsiteY16" fmla="*/ 12373 h 33311"/>
                <a:gd name="connsiteX17" fmla="*/ 50454 w 246559"/>
                <a:gd name="connsiteY17" fmla="*/ 25697 h 33311"/>
                <a:gd name="connsiteX18" fmla="*/ 121852 w 246559"/>
                <a:gd name="connsiteY18" fmla="*/ 30456 h 33311"/>
                <a:gd name="connsiteX19" fmla="*/ 196105 w 246559"/>
                <a:gd name="connsiteY19" fmla="*/ 24745 h 33311"/>
                <a:gd name="connsiteX20" fmla="*/ 242751 w 246559"/>
                <a:gd name="connsiteY20" fmla="*/ 11421 h 33311"/>
                <a:gd name="connsiteX21" fmla="*/ 246560 w 246559"/>
                <a:gd name="connsiteY21" fmla="*/ 14276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6559" h="33311">
                  <a:moveTo>
                    <a:pt x="240848" y="4759"/>
                  </a:moveTo>
                  <a:cubicBezTo>
                    <a:pt x="237992" y="7614"/>
                    <a:pt x="221808" y="12373"/>
                    <a:pt x="194201" y="17131"/>
                  </a:cubicBezTo>
                  <a:cubicBezTo>
                    <a:pt x="176114" y="19987"/>
                    <a:pt x="152315" y="21890"/>
                    <a:pt x="122804" y="21890"/>
                  </a:cubicBezTo>
                  <a:cubicBezTo>
                    <a:pt x="94245" y="21890"/>
                    <a:pt x="71397" y="19987"/>
                    <a:pt x="54262" y="17131"/>
                  </a:cubicBezTo>
                  <a:cubicBezTo>
                    <a:pt x="26655" y="13324"/>
                    <a:pt x="11424" y="6662"/>
                    <a:pt x="6664" y="4759"/>
                  </a:cubicBezTo>
                  <a:lnTo>
                    <a:pt x="8568" y="1903"/>
                  </a:lnTo>
                  <a:cubicBezTo>
                    <a:pt x="12376" y="3807"/>
                    <a:pt x="26655" y="9517"/>
                    <a:pt x="55214" y="13324"/>
                  </a:cubicBezTo>
                  <a:cubicBezTo>
                    <a:pt x="72350" y="16180"/>
                    <a:pt x="96149" y="17131"/>
                    <a:pt x="123756" y="17131"/>
                  </a:cubicBezTo>
                  <a:cubicBezTo>
                    <a:pt x="153267" y="17131"/>
                    <a:pt x="176114" y="14276"/>
                    <a:pt x="194201" y="12373"/>
                  </a:cubicBezTo>
                  <a:cubicBezTo>
                    <a:pt x="221808" y="8566"/>
                    <a:pt x="237040" y="1903"/>
                    <a:pt x="238944" y="0"/>
                  </a:cubicBezTo>
                  <a:lnTo>
                    <a:pt x="240848" y="4759"/>
                  </a:lnTo>
                  <a:close/>
                  <a:moveTo>
                    <a:pt x="246560" y="14276"/>
                  </a:moveTo>
                  <a:cubicBezTo>
                    <a:pt x="245608" y="16180"/>
                    <a:pt x="226568" y="22842"/>
                    <a:pt x="198009" y="27601"/>
                  </a:cubicBezTo>
                  <a:cubicBezTo>
                    <a:pt x="178970" y="30456"/>
                    <a:pt x="154219" y="33311"/>
                    <a:pt x="122804" y="33311"/>
                  </a:cubicBezTo>
                  <a:cubicBezTo>
                    <a:pt x="93293" y="33311"/>
                    <a:pt x="69494" y="31407"/>
                    <a:pt x="50454" y="28552"/>
                  </a:cubicBezTo>
                  <a:cubicBezTo>
                    <a:pt x="20943" y="23794"/>
                    <a:pt x="5712" y="17131"/>
                    <a:pt x="0" y="15228"/>
                  </a:cubicBezTo>
                  <a:lnTo>
                    <a:pt x="952" y="12373"/>
                  </a:lnTo>
                  <a:cubicBezTo>
                    <a:pt x="17136" y="19035"/>
                    <a:pt x="32367" y="22842"/>
                    <a:pt x="50454" y="25697"/>
                  </a:cubicBezTo>
                  <a:cubicBezTo>
                    <a:pt x="68542" y="28552"/>
                    <a:pt x="92341" y="30456"/>
                    <a:pt x="121852" y="30456"/>
                  </a:cubicBezTo>
                  <a:cubicBezTo>
                    <a:pt x="153267" y="30456"/>
                    <a:pt x="177066" y="27601"/>
                    <a:pt x="196105" y="24745"/>
                  </a:cubicBezTo>
                  <a:cubicBezTo>
                    <a:pt x="224664" y="19987"/>
                    <a:pt x="240848" y="14276"/>
                    <a:pt x="242751" y="11421"/>
                  </a:cubicBezTo>
                  <a:lnTo>
                    <a:pt x="246560" y="1427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7" name="Freeform 27">
              <a:extLst>
                <a:ext uri="{FF2B5EF4-FFF2-40B4-BE49-F238E27FC236}">
                  <a16:creationId xmlns:a16="http://schemas.microsoft.com/office/drawing/2014/main" id="{58933FD2-E088-BAA6-0083-13EA25825220}"/>
                </a:ext>
              </a:extLst>
            </p:cNvPr>
            <p:cNvSpPr/>
            <p:nvPr/>
          </p:nvSpPr>
          <p:spPr>
            <a:xfrm>
              <a:off x="4139680" y="5789419"/>
              <a:ext cx="246559" cy="32359"/>
            </a:xfrm>
            <a:custGeom>
              <a:avLst/>
              <a:gdLst>
                <a:gd name="connsiteX0" fmla="*/ 240848 w 246559"/>
                <a:gd name="connsiteY0" fmla="*/ 3807 h 32359"/>
                <a:gd name="connsiteX1" fmla="*/ 195153 w 246559"/>
                <a:gd name="connsiteY1" fmla="*/ 16180 h 32359"/>
                <a:gd name="connsiteX2" fmla="*/ 123756 w 246559"/>
                <a:gd name="connsiteY2" fmla="*/ 20938 h 32359"/>
                <a:gd name="connsiteX3" fmla="*/ 122804 w 246559"/>
                <a:gd name="connsiteY3" fmla="*/ 20938 h 32359"/>
                <a:gd name="connsiteX4" fmla="*/ 55214 w 246559"/>
                <a:gd name="connsiteY4" fmla="*/ 16180 h 32359"/>
                <a:gd name="connsiteX5" fmla="*/ 7616 w 246559"/>
                <a:gd name="connsiteY5" fmla="*/ 3807 h 32359"/>
                <a:gd name="connsiteX6" fmla="*/ 7616 w 246559"/>
                <a:gd name="connsiteY6" fmla="*/ 3807 h 32359"/>
                <a:gd name="connsiteX7" fmla="*/ 7616 w 246559"/>
                <a:gd name="connsiteY7" fmla="*/ 3807 h 32359"/>
                <a:gd name="connsiteX8" fmla="*/ 9520 w 246559"/>
                <a:gd name="connsiteY8" fmla="*/ 952 h 32359"/>
                <a:gd name="connsiteX9" fmla="*/ 9520 w 246559"/>
                <a:gd name="connsiteY9" fmla="*/ 952 h 32359"/>
                <a:gd name="connsiteX10" fmla="*/ 9520 w 246559"/>
                <a:gd name="connsiteY10" fmla="*/ 952 h 32359"/>
                <a:gd name="connsiteX11" fmla="*/ 56166 w 246559"/>
                <a:gd name="connsiteY11" fmla="*/ 13324 h 32359"/>
                <a:gd name="connsiteX12" fmla="*/ 124708 w 246559"/>
                <a:gd name="connsiteY12" fmla="*/ 17131 h 32359"/>
                <a:gd name="connsiteX13" fmla="*/ 195153 w 246559"/>
                <a:gd name="connsiteY13" fmla="*/ 12373 h 32359"/>
                <a:gd name="connsiteX14" fmla="*/ 239896 w 246559"/>
                <a:gd name="connsiteY14" fmla="*/ 0 h 32359"/>
                <a:gd name="connsiteX15" fmla="*/ 239896 w 246559"/>
                <a:gd name="connsiteY15" fmla="*/ 0 h 32359"/>
                <a:gd name="connsiteX16" fmla="*/ 239896 w 246559"/>
                <a:gd name="connsiteY16" fmla="*/ 0 h 32359"/>
                <a:gd name="connsiteX17" fmla="*/ 240848 w 246559"/>
                <a:gd name="connsiteY17" fmla="*/ 3807 h 32359"/>
                <a:gd name="connsiteX18" fmla="*/ 240848 w 246559"/>
                <a:gd name="connsiteY18" fmla="*/ 3807 h 32359"/>
                <a:gd name="connsiteX19" fmla="*/ 238944 w 246559"/>
                <a:gd name="connsiteY19" fmla="*/ 952 h 32359"/>
                <a:gd name="connsiteX20" fmla="*/ 238944 w 246559"/>
                <a:gd name="connsiteY20" fmla="*/ 952 h 32359"/>
                <a:gd name="connsiteX21" fmla="*/ 238944 w 246559"/>
                <a:gd name="connsiteY21" fmla="*/ 952 h 32359"/>
                <a:gd name="connsiteX22" fmla="*/ 194201 w 246559"/>
                <a:gd name="connsiteY22" fmla="*/ 13324 h 32359"/>
                <a:gd name="connsiteX23" fmla="*/ 123756 w 246559"/>
                <a:gd name="connsiteY23" fmla="*/ 18083 h 32359"/>
                <a:gd name="connsiteX24" fmla="*/ 55214 w 246559"/>
                <a:gd name="connsiteY24" fmla="*/ 14276 h 32359"/>
                <a:gd name="connsiteX25" fmla="*/ 8568 w 246559"/>
                <a:gd name="connsiteY25" fmla="*/ 2855 h 32359"/>
                <a:gd name="connsiteX26" fmla="*/ 8568 w 246559"/>
                <a:gd name="connsiteY26" fmla="*/ 2855 h 32359"/>
                <a:gd name="connsiteX27" fmla="*/ 6664 w 246559"/>
                <a:gd name="connsiteY27" fmla="*/ 5711 h 32359"/>
                <a:gd name="connsiteX28" fmla="*/ 6664 w 246559"/>
                <a:gd name="connsiteY28" fmla="*/ 5711 h 32359"/>
                <a:gd name="connsiteX29" fmla="*/ 6664 w 246559"/>
                <a:gd name="connsiteY29" fmla="*/ 5711 h 32359"/>
                <a:gd name="connsiteX30" fmla="*/ 55214 w 246559"/>
                <a:gd name="connsiteY30" fmla="*/ 18083 h 32359"/>
                <a:gd name="connsiteX31" fmla="*/ 122804 w 246559"/>
                <a:gd name="connsiteY31" fmla="*/ 22842 h 32359"/>
                <a:gd name="connsiteX32" fmla="*/ 123756 w 246559"/>
                <a:gd name="connsiteY32" fmla="*/ 22842 h 32359"/>
                <a:gd name="connsiteX33" fmla="*/ 195153 w 246559"/>
                <a:gd name="connsiteY33" fmla="*/ 18083 h 32359"/>
                <a:gd name="connsiteX34" fmla="*/ 240848 w 246559"/>
                <a:gd name="connsiteY34" fmla="*/ 3807 h 32359"/>
                <a:gd name="connsiteX35" fmla="*/ 240848 w 246559"/>
                <a:gd name="connsiteY35" fmla="*/ 3807 h 32359"/>
                <a:gd name="connsiteX36" fmla="*/ 246560 w 246559"/>
                <a:gd name="connsiteY36" fmla="*/ 14276 h 32359"/>
                <a:gd name="connsiteX37" fmla="*/ 246560 w 246559"/>
                <a:gd name="connsiteY37" fmla="*/ 14276 h 32359"/>
                <a:gd name="connsiteX38" fmla="*/ 198009 w 246559"/>
                <a:gd name="connsiteY38" fmla="*/ 26649 h 32359"/>
                <a:gd name="connsiteX39" fmla="*/ 122804 w 246559"/>
                <a:gd name="connsiteY39" fmla="*/ 32359 h 32359"/>
                <a:gd name="connsiteX40" fmla="*/ 121852 w 246559"/>
                <a:gd name="connsiteY40" fmla="*/ 32359 h 32359"/>
                <a:gd name="connsiteX41" fmla="*/ 50454 w 246559"/>
                <a:gd name="connsiteY41" fmla="*/ 27601 h 32359"/>
                <a:gd name="connsiteX42" fmla="*/ 0 w 246559"/>
                <a:gd name="connsiteY42" fmla="*/ 14276 h 32359"/>
                <a:gd name="connsiteX43" fmla="*/ 0 w 246559"/>
                <a:gd name="connsiteY43" fmla="*/ 14276 h 32359"/>
                <a:gd name="connsiteX44" fmla="*/ 0 w 246559"/>
                <a:gd name="connsiteY44" fmla="*/ 14276 h 32359"/>
                <a:gd name="connsiteX45" fmla="*/ 952 w 246559"/>
                <a:gd name="connsiteY45" fmla="*/ 11421 h 32359"/>
                <a:gd name="connsiteX46" fmla="*/ 952 w 246559"/>
                <a:gd name="connsiteY46" fmla="*/ 11421 h 32359"/>
                <a:gd name="connsiteX47" fmla="*/ 952 w 246559"/>
                <a:gd name="connsiteY47" fmla="*/ 11421 h 32359"/>
                <a:gd name="connsiteX48" fmla="*/ 50454 w 246559"/>
                <a:gd name="connsiteY48" fmla="*/ 24745 h 32359"/>
                <a:gd name="connsiteX49" fmla="*/ 121852 w 246559"/>
                <a:gd name="connsiteY49" fmla="*/ 29504 h 32359"/>
                <a:gd name="connsiteX50" fmla="*/ 196105 w 246559"/>
                <a:gd name="connsiteY50" fmla="*/ 23794 h 32359"/>
                <a:gd name="connsiteX51" fmla="*/ 242751 w 246559"/>
                <a:gd name="connsiteY51" fmla="*/ 10469 h 32359"/>
                <a:gd name="connsiteX52" fmla="*/ 242751 w 246559"/>
                <a:gd name="connsiteY52" fmla="*/ 10469 h 32359"/>
                <a:gd name="connsiteX53" fmla="*/ 242751 w 246559"/>
                <a:gd name="connsiteY53" fmla="*/ 10469 h 32359"/>
                <a:gd name="connsiteX54" fmla="*/ 246560 w 246559"/>
                <a:gd name="connsiteY54" fmla="*/ 14276 h 32359"/>
                <a:gd name="connsiteX55" fmla="*/ 246560 w 246559"/>
                <a:gd name="connsiteY55" fmla="*/ 14276 h 32359"/>
                <a:gd name="connsiteX56" fmla="*/ 246560 w 246559"/>
                <a:gd name="connsiteY56" fmla="*/ 14276 h 32359"/>
                <a:gd name="connsiteX57" fmla="*/ 246560 w 246559"/>
                <a:gd name="connsiteY57" fmla="*/ 14276 h 32359"/>
                <a:gd name="connsiteX58" fmla="*/ 246560 w 246559"/>
                <a:gd name="connsiteY58" fmla="*/ 14276 h 32359"/>
                <a:gd name="connsiteX59" fmla="*/ 244655 w 246559"/>
                <a:gd name="connsiteY59" fmla="*/ 10469 h 32359"/>
                <a:gd name="connsiteX60" fmla="*/ 244655 w 246559"/>
                <a:gd name="connsiteY60" fmla="*/ 10469 h 32359"/>
                <a:gd name="connsiteX61" fmla="*/ 244655 w 246559"/>
                <a:gd name="connsiteY61" fmla="*/ 10469 h 32359"/>
                <a:gd name="connsiteX62" fmla="*/ 198009 w 246559"/>
                <a:gd name="connsiteY62" fmla="*/ 23794 h 32359"/>
                <a:gd name="connsiteX63" fmla="*/ 123756 w 246559"/>
                <a:gd name="connsiteY63" fmla="*/ 29504 h 32359"/>
                <a:gd name="connsiteX64" fmla="*/ 52358 w 246559"/>
                <a:gd name="connsiteY64" fmla="*/ 24745 h 32359"/>
                <a:gd name="connsiteX65" fmla="*/ 2856 w 246559"/>
                <a:gd name="connsiteY65" fmla="*/ 11421 h 32359"/>
                <a:gd name="connsiteX66" fmla="*/ 2856 w 246559"/>
                <a:gd name="connsiteY66" fmla="*/ 11421 h 32359"/>
                <a:gd name="connsiteX67" fmla="*/ 952 w 246559"/>
                <a:gd name="connsiteY67" fmla="*/ 14276 h 32359"/>
                <a:gd name="connsiteX68" fmla="*/ 952 w 246559"/>
                <a:gd name="connsiteY68" fmla="*/ 14276 h 32359"/>
                <a:gd name="connsiteX69" fmla="*/ 952 w 246559"/>
                <a:gd name="connsiteY69" fmla="*/ 14276 h 32359"/>
                <a:gd name="connsiteX70" fmla="*/ 51406 w 246559"/>
                <a:gd name="connsiteY70" fmla="*/ 27601 h 32359"/>
                <a:gd name="connsiteX71" fmla="*/ 122804 w 246559"/>
                <a:gd name="connsiteY71" fmla="*/ 32359 h 32359"/>
                <a:gd name="connsiteX72" fmla="*/ 123756 w 246559"/>
                <a:gd name="connsiteY72" fmla="*/ 32359 h 32359"/>
                <a:gd name="connsiteX73" fmla="*/ 198961 w 246559"/>
                <a:gd name="connsiteY73" fmla="*/ 26649 h 32359"/>
                <a:gd name="connsiteX74" fmla="*/ 246560 w 246559"/>
                <a:gd name="connsiteY74" fmla="*/ 14276 h 32359"/>
                <a:gd name="connsiteX75" fmla="*/ 246560 w 246559"/>
                <a:gd name="connsiteY75" fmla="*/ 14276 h 32359"/>
                <a:gd name="connsiteX76" fmla="*/ 246560 w 246559"/>
                <a:gd name="connsiteY76" fmla="*/ 14276 h 32359"/>
                <a:gd name="connsiteX77" fmla="*/ 246560 w 246559"/>
                <a:gd name="connsiteY77" fmla="*/ 14276 h 3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46559" h="32359">
                  <a:moveTo>
                    <a:pt x="240848" y="3807"/>
                  </a:moveTo>
                  <a:cubicBezTo>
                    <a:pt x="237992" y="5711"/>
                    <a:pt x="221808" y="11421"/>
                    <a:pt x="195153" y="16180"/>
                  </a:cubicBezTo>
                  <a:cubicBezTo>
                    <a:pt x="177066" y="19035"/>
                    <a:pt x="153267" y="20938"/>
                    <a:pt x="123756" y="20938"/>
                  </a:cubicBezTo>
                  <a:lnTo>
                    <a:pt x="122804" y="20938"/>
                  </a:lnTo>
                  <a:cubicBezTo>
                    <a:pt x="95197" y="20938"/>
                    <a:pt x="72350" y="19035"/>
                    <a:pt x="55214" y="16180"/>
                  </a:cubicBezTo>
                  <a:cubicBezTo>
                    <a:pt x="27607" y="12373"/>
                    <a:pt x="12376" y="5711"/>
                    <a:pt x="7616" y="3807"/>
                  </a:cubicBezTo>
                  <a:lnTo>
                    <a:pt x="7616" y="3807"/>
                  </a:lnTo>
                  <a:lnTo>
                    <a:pt x="7616" y="3807"/>
                  </a:lnTo>
                  <a:lnTo>
                    <a:pt x="9520" y="952"/>
                  </a:lnTo>
                  <a:lnTo>
                    <a:pt x="9520" y="952"/>
                  </a:lnTo>
                  <a:lnTo>
                    <a:pt x="9520" y="952"/>
                  </a:lnTo>
                  <a:cubicBezTo>
                    <a:pt x="13328" y="2855"/>
                    <a:pt x="27607" y="8566"/>
                    <a:pt x="56166" y="13324"/>
                  </a:cubicBezTo>
                  <a:cubicBezTo>
                    <a:pt x="73302" y="16180"/>
                    <a:pt x="97101" y="17131"/>
                    <a:pt x="124708" y="17131"/>
                  </a:cubicBezTo>
                  <a:cubicBezTo>
                    <a:pt x="154219" y="17131"/>
                    <a:pt x="177066" y="14276"/>
                    <a:pt x="195153" y="12373"/>
                  </a:cubicBezTo>
                  <a:cubicBezTo>
                    <a:pt x="222760" y="8566"/>
                    <a:pt x="237992" y="1903"/>
                    <a:pt x="239896" y="0"/>
                  </a:cubicBezTo>
                  <a:lnTo>
                    <a:pt x="239896" y="0"/>
                  </a:lnTo>
                  <a:lnTo>
                    <a:pt x="239896" y="0"/>
                  </a:lnTo>
                  <a:lnTo>
                    <a:pt x="240848" y="3807"/>
                  </a:lnTo>
                  <a:lnTo>
                    <a:pt x="240848" y="3807"/>
                  </a:lnTo>
                  <a:lnTo>
                    <a:pt x="238944" y="952"/>
                  </a:lnTo>
                  <a:lnTo>
                    <a:pt x="238944" y="952"/>
                  </a:lnTo>
                  <a:lnTo>
                    <a:pt x="238944" y="952"/>
                  </a:lnTo>
                  <a:cubicBezTo>
                    <a:pt x="237040" y="2855"/>
                    <a:pt x="221808" y="9517"/>
                    <a:pt x="194201" y="13324"/>
                  </a:cubicBezTo>
                  <a:cubicBezTo>
                    <a:pt x="176114" y="16180"/>
                    <a:pt x="153267" y="18083"/>
                    <a:pt x="123756" y="18083"/>
                  </a:cubicBezTo>
                  <a:cubicBezTo>
                    <a:pt x="95197" y="18083"/>
                    <a:pt x="72350" y="16180"/>
                    <a:pt x="55214" y="14276"/>
                  </a:cubicBezTo>
                  <a:cubicBezTo>
                    <a:pt x="26655" y="10469"/>
                    <a:pt x="12376" y="4759"/>
                    <a:pt x="8568" y="2855"/>
                  </a:cubicBezTo>
                  <a:lnTo>
                    <a:pt x="8568" y="2855"/>
                  </a:lnTo>
                  <a:lnTo>
                    <a:pt x="6664" y="5711"/>
                  </a:lnTo>
                  <a:lnTo>
                    <a:pt x="6664" y="5711"/>
                  </a:lnTo>
                  <a:lnTo>
                    <a:pt x="6664" y="5711"/>
                  </a:lnTo>
                  <a:cubicBezTo>
                    <a:pt x="12376" y="7614"/>
                    <a:pt x="26655" y="14276"/>
                    <a:pt x="55214" y="18083"/>
                  </a:cubicBezTo>
                  <a:cubicBezTo>
                    <a:pt x="72350" y="20938"/>
                    <a:pt x="95197" y="22842"/>
                    <a:pt x="122804" y="22842"/>
                  </a:cubicBezTo>
                  <a:lnTo>
                    <a:pt x="123756" y="22842"/>
                  </a:lnTo>
                  <a:cubicBezTo>
                    <a:pt x="153267" y="22842"/>
                    <a:pt x="177066" y="20938"/>
                    <a:pt x="195153" y="18083"/>
                  </a:cubicBezTo>
                  <a:cubicBezTo>
                    <a:pt x="221808" y="12373"/>
                    <a:pt x="237992" y="7614"/>
                    <a:pt x="240848" y="3807"/>
                  </a:cubicBezTo>
                  <a:lnTo>
                    <a:pt x="240848" y="3807"/>
                  </a:lnTo>
                  <a:close/>
                  <a:moveTo>
                    <a:pt x="246560" y="14276"/>
                  </a:moveTo>
                  <a:lnTo>
                    <a:pt x="246560" y="14276"/>
                  </a:lnTo>
                  <a:cubicBezTo>
                    <a:pt x="245608" y="15228"/>
                    <a:pt x="226568" y="21890"/>
                    <a:pt x="198009" y="26649"/>
                  </a:cubicBezTo>
                  <a:cubicBezTo>
                    <a:pt x="178970" y="29504"/>
                    <a:pt x="154219" y="32359"/>
                    <a:pt x="122804" y="32359"/>
                  </a:cubicBezTo>
                  <a:lnTo>
                    <a:pt x="121852" y="32359"/>
                  </a:lnTo>
                  <a:cubicBezTo>
                    <a:pt x="92341" y="32359"/>
                    <a:pt x="68542" y="30456"/>
                    <a:pt x="50454" y="27601"/>
                  </a:cubicBezTo>
                  <a:cubicBezTo>
                    <a:pt x="20943" y="22842"/>
                    <a:pt x="5712" y="16180"/>
                    <a:pt x="0" y="14276"/>
                  </a:cubicBezTo>
                  <a:lnTo>
                    <a:pt x="0" y="14276"/>
                  </a:lnTo>
                  <a:lnTo>
                    <a:pt x="0" y="14276"/>
                  </a:lnTo>
                  <a:lnTo>
                    <a:pt x="952" y="11421"/>
                  </a:lnTo>
                  <a:lnTo>
                    <a:pt x="952" y="11421"/>
                  </a:lnTo>
                  <a:lnTo>
                    <a:pt x="952" y="11421"/>
                  </a:lnTo>
                  <a:cubicBezTo>
                    <a:pt x="17136" y="18083"/>
                    <a:pt x="32367" y="21890"/>
                    <a:pt x="50454" y="24745"/>
                  </a:cubicBezTo>
                  <a:cubicBezTo>
                    <a:pt x="68542" y="27601"/>
                    <a:pt x="92341" y="29504"/>
                    <a:pt x="121852" y="29504"/>
                  </a:cubicBezTo>
                  <a:cubicBezTo>
                    <a:pt x="153267" y="29504"/>
                    <a:pt x="177066" y="26649"/>
                    <a:pt x="196105" y="23794"/>
                  </a:cubicBezTo>
                  <a:cubicBezTo>
                    <a:pt x="224664" y="19035"/>
                    <a:pt x="240848" y="13324"/>
                    <a:pt x="242751" y="10469"/>
                  </a:cubicBezTo>
                  <a:lnTo>
                    <a:pt x="242751" y="10469"/>
                  </a:lnTo>
                  <a:lnTo>
                    <a:pt x="242751" y="10469"/>
                  </a:lnTo>
                  <a:lnTo>
                    <a:pt x="246560" y="14276"/>
                  </a:lnTo>
                  <a:lnTo>
                    <a:pt x="246560" y="14276"/>
                  </a:lnTo>
                  <a:lnTo>
                    <a:pt x="246560" y="14276"/>
                  </a:lnTo>
                  <a:lnTo>
                    <a:pt x="246560" y="14276"/>
                  </a:lnTo>
                  <a:lnTo>
                    <a:pt x="246560" y="14276"/>
                  </a:lnTo>
                  <a:lnTo>
                    <a:pt x="244655" y="10469"/>
                  </a:lnTo>
                  <a:lnTo>
                    <a:pt x="244655" y="10469"/>
                  </a:lnTo>
                  <a:lnTo>
                    <a:pt x="244655" y="10469"/>
                  </a:lnTo>
                  <a:cubicBezTo>
                    <a:pt x="242751" y="13324"/>
                    <a:pt x="226568" y="19035"/>
                    <a:pt x="198009" y="23794"/>
                  </a:cubicBezTo>
                  <a:cubicBezTo>
                    <a:pt x="178970" y="26649"/>
                    <a:pt x="154219" y="29504"/>
                    <a:pt x="123756" y="29504"/>
                  </a:cubicBezTo>
                  <a:cubicBezTo>
                    <a:pt x="94245" y="29504"/>
                    <a:pt x="70446" y="27601"/>
                    <a:pt x="52358" y="24745"/>
                  </a:cubicBezTo>
                  <a:cubicBezTo>
                    <a:pt x="34271" y="21890"/>
                    <a:pt x="19039" y="18083"/>
                    <a:pt x="2856" y="11421"/>
                  </a:cubicBezTo>
                  <a:lnTo>
                    <a:pt x="2856" y="11421"/>
                  </a:lnTo>
                  <a:lnTo>
                    <a:pt x="952" y="14276"/>
                  </a:lnTo>
                  <a:lnTo>
                    <a:pt x="952" y="14276"/>
                  </a:lnTo>
                  <a:lnTo>
                    <a:pt x="952" y="14276"/>
                  </a:lnTo>
                  <a:cubicBezTo>
                    <a:pt x="6664" y="16180"/>
                    <a:pt x="21895" y="22842"/>
                    <a:pt x="51406" y="27601"/>
                  </a:cubicBezTo>
                  <a:cubicBezTo>
                    <a:pt x="69494" y="30456"/>
                    <a:pt x="93293" y="32359"/>
                    <a:pt x="122804" y="32359"/>
                  </a:cubicBezTo>
                  <a:lnTo>
                    <a:pt x="123756" y="32359"/>
                  </a:lnTo>
                  <a:cubicBezTo>
                    <a:pt x="155171" y="32359"/>
                    <a:pt x="179922" y="29504"/>
                    <a:pt x="198961" y="26649"/>
                  </a:cubicBezTo>
                  <a:cubicBezTo>
                    <a:pt x="226568" y="22842"/>
                    <a:pt x="245608" y="17131"/>
                    <a:pt x="246560" y="14276"/>
                  </a:cubicBezTo>
                  <a:lnTo>
                    <a:pt x="246560" y="14276"/>
                  </a:lnTo>
                  <a:lnTo>
                    <a:pt x="246560" y="14276"/>
                  </a:lnTo>
                  <a:lnTo>
                    <a:pt x="246560" y="1427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8" name="Freeform 28">
              <a:extLst>
                <a:ext uri="{FF2B5EF4-FFF2-40B4-BE49-F238E27FC236}">
                  <a16:creationId xmlns:a16="http://schemas.microsoft.com/office/drawing/2014/main" id="{7AEE9ECA-66B5-AED3-9CBF-C40FD3BBC6A8}"/>
                </a:ext>
              </a:extLst>
            </p:cNvPr>
            <p:cNvSpPr/>
            <p:nvPr/>
          </p:nvSpPr>
          <p:spPr>
            <a:xfrm>
              <a:off x="4129208" y="5729459"/>
              <a:ext cx="266550" cy="266488"/>
            </a:xfrm>
            <a:custGeom>
              <a:avLst/>
              <a:gdLst>
                <a:gd name="connsiteX0" fmla="*/ 133275 w 266550"/>
                <a:gd name="connsiteY0" fmla="*/ 253164 h 266488"/>
                <a:gd name="connsiteX1" fmla="*/ 13327 w 266550"/>
                <a:gd name="connsiteY1" fmla="*/ 133244 h 266488"/>
                <a:gd name="connsiteX2" fmla="*/ 133275 w 266550"/>
                <a:gd name="connsiteY2" fmla="*/ 13325 h 266488"/>
                <a:gd name="connsiteX3" fmla="*/ 253223 w 266550"/>
                <a:gd name="connsiteY3" fmla="*/ 133244 h 266488"/>
                <a:gd name="connsiteX4" fmla="*/ 133275 w 266550"/>
                <a:gd name="connsiteY4" fmla="*/ 253164 h 266488"/>
                <a:gd name="connsiteX5" fmla="*/ 133275 w 266550"/>
                <a:gd name="connsiteY5" fmla="*/ 0 h 266488"/>
                <a:gd name="connsiteX6" fmla="*/ 0 w 266550"/>
                <a:gd name="connsiteY6" fmla="*/ 133244 h 266488"/>
                <a:gd name="connsiteX7" fmla="*/ 133275 w 266550"/>
                <a:gd name="connsiteY7" fmla="*/ 266489 h 266488"/>
                <a:gd name="connsiteX8" fmla="*/ 266551 w 266550"/>
                <a:gd name="connsiteY8" fmla="*/ 133244 h 266488"/>
                <a:gd name="connsiteX9" fmla="*/ 133275 w 266550"/>
                <a:gd name="connsiteY9" fmla="*/ 0 h 26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550" h="266488">
                  <a:moveTo>
                    <a:pt x="133275" y="253164"/>
                  </a:moveTo>
                  <a:cubicBezTo>
                    <a:pt x="66638" y="253164"/>
                    <a:pt x="13327" y="198915"/>
                    <a:pt x="13327" y="133244"/>
                  </a:cubicBezTo>
                  <a:cubicBezTo>
                    <a:pt x="13327" y="66622"/>
                    <a:pt x="67589" y="13325"/>
                    <a:pt x="133275" y="13325"/>
                  </a:cubicBezTo>
                  <a:cubicBezTo>
                    <a:pt x="199913" y="13325"/>
                    <a:pt x="253223" y="67574"/>
                    <a:pt x="253223" y="133244"/>
                  </a:cubicBezTo>
                  <a:cubicBezTo>
                    <a:pt x="253223" y="199867"/>
                    <a:pt x="199913" y="253164"/>
                    <a:pt x="133275" y="253164"/>
                  </a:cubicBezTo>
                  <a:moveTo>
                    <a:pt x="133275" y="0"/>
                  </a:moveTo>
                  <a:cubicBezTo>
                    <a:pt x="59974" y="0"/>
                    <a:pt x="0" y="59960"/>
                    <a:pt x="0" y="133244"/>
                  </a:cubicBezTo>
                  <a:cubicBezTo>
                    <a:pt x="0" y="206529"/>
                    <a:pt x="59974" y="266489"/>
                    <a:pt x="133275" y="266489"/>
                  </a:cubicBezTo>
                  <a:cubicBezTo>
                    <a:pt x="206577" y="266489"/>
                    <a:pt x="266551" y="206529"/>
                    <a:pt x="266551" y="133244"/>
                  </a:cubicBezTo>
                  <a:cubicBezTo>
                    <a:pt x="266551" y="59960"/>
                    <a:pt x="206577" y="0"/>
                    <a:pt x="133275"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9" name="Freeform 29">
              <a:extLst>
                <a:ext uri="{FF2B5EF4-FFF2-40B4-BE49-F238E27FC236}">
                  <a16:creationId xmlns:a16="http://schemas.microsoft.com/office/drawing/2014/main" id="{6D75A37A-D913-3935-A597-841CA6FE46B0}"/>
                </a:ext>
              </a:extLst>
            </p:cNvPr>
            <p:cNvSpPr/>
            <p:nvPr/>
          </p:nvSpPr>
          <p:spPr>
            <a:xfrm>
              <a:off x="4128256" y="5728507"/>
              <a:ext cx="268454" cy="268392"/>
            </a:xfrm>
            <a:custGeom>
              <a:avLst/>
              <a:gdLst>
                <a:gd name="connsiteX0" fmla="*/ 134227 w 268454"/>
                <a:gd name="connsiteY0" fmla="*/ 2855 h 268392"/>
                <a:gd name="connsiteX1" fmla="*/ 2856 w 268454"/>
                <a:gd name="connsiteY1" fmla="*/ 134196 h 268392"/>
                <a:gd name="connsiteX2" fmla="*/ 134227 w 268454"/>
                <a:gd name="connsiteY2" fmla="*/ 265537 h 268392"/>
                <a:gd name="connsiteX3" fmla="*/ 265599 w 268454"/>
                <a:gd name="connsiteY3" fmla="*/ 134196 h 268392"/>
                <a:gd name="connsiteX4" fmla="*/ 134227 w 268454"/>
                <a:gd name="connsiteY4" fmla="*/ 2855 h 268392"/>
                <a:gd name="connsiteX5" fmla="*/ 268454 w 268454"/>
                <a:gd name="connsiteY5" fmla="*/ 134196 h 268392"/>
                <a:gd name="connsiteX6" fmla="*/ 134227 w 268454"/>
                <a:gd name="connsiteY6" fmla="*/ 268392 h 268392"/>
                <a:gd name="connsiteX7" fmla="*/ 0 w 268454"/>
                <a:gd name="connsiteY7" fmla="*/ 134196 h 268392"/>
                <a:gd name="connsiteX8" fmla="*/ 134227 w 268454"/>
                <a:gd name="connsiteY8" fmla="*/ 0 h 268392"/>
                <a:gd name="connsiteX9" fmla="*/ 268454 w 268454"/>
                <a:gd name="connsiteY9" fmla="*/ 134196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454" h="268392">
                  <a:moveTo>
                    <a:pt x="134227" y="2855"/>
                  </a:moveTo>
                  <a:cubicBezTo>
                    <a:pt x="61878" y="2855"/>
                    <a:pt x="2856" y="61863"/>
                    <a:pt x="2856" y="134196"/>
                  </a:cubicBezTo>
                  <a:cubicBezTo>
                    <a:pt x="2856" y="206529"/>
                    <a:pt x="61878" y="265537"/>
                    <a:pt x="134227" y="265537"/>
                  </a:cubicBezTo>
                  <a:cubicBezTo>
                    <a:pt x="206577" y="265537"/>
                    <a:pt x="265599" y="206529"/>
                    <a:pt x="265599" y="134196"/>
                  </a:cubicBezTo>
                  <a:cubicBezTo>
                    <a:pt x="265599" y="61863"/>
                    <a:pt x="206577" y="2855"/>
                    <a:pt x="134227" y="2855"/>
                  </a:cubicBezTo>
                  <a:moveTo>
                    <a:pt x="268454" y="134196"/>
                  </a:moveTo>
                  <a:cubicBezTo>
                    <a:pt x="268454" y="208432"/>
                    <a:pt x="208481" y="268392"/>
                    <a:pt x="134227" y="268392"/>
                  </a:cubicBezTo>
                  <a:cubicBezTo>
                    <a:pt x="59974" y="268392"/>
                    <a:pt x="0" y="208432"/>
                    <a:pt x="0" y="134196"/>
                  </a:cubicBezTo>
                  <a:cubicBezTo>
                    <a:pt x="0" y="59960"/>
                    <a:pt x="59974" y="0"/>
                    <a:pt x="134227" y="0"/>
                  </a:cubicBezTo>
                  <a:cubicBezTo>
                    <a:pt x="208481" y="0"/>
                    <a:pt x="268454" y="59960"/>
                    <a:pt x="268454" y="13419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0" name="Freeform 30">
              <a:extLst>
                <a:ext uri="{FF2B5EF4-FFF2-40B4-BE49-F238E27FC236}">
                  <a16:creationId xmlns:a16="http://schemas.microsoft.com/office/drawing/2014/main" id="{17F66CA3-A071-B97E-D873-D9868694D83A}"/>
                </a:ext>
              </a:extLst>
            </p:cNvPr>
            <p:cNvSpPr/>
            <p:nvPr/>
          </p:nvSpPr>
          <p:spPr>
            <a:xfrm>
              <a:off x="4127304" y="5727556"/>
              <a:ext cx="269406" cy="270295"/>
            </a:xfrm>
            <a:custGeom>
              <a:avLst/>
              <a:gdLst>
                <a:gd name="connsiteX0" fmla="*/ 135179 w 269406"/>
                <a:gd name="connsiteY0" fmla="*/ 3807 h 270295"/>
                <a:gd name="connsiteX1" fmla="*/ 135179 w 269406"/>
                <a:gd name="connsiteY1" fmla="*/ 3807 h 270295"/>
                <a:gd name="connsiteX2" fmla="*/ 2856 w 269406"/>
                <a:gd name="connsiteY2" fmla="*/ 135148 h 270295"/>
                <a:gd name="connsiteX3" fmla="*/ 135179 w 269406"/>
                <a:gd name="connsiteY3" fmla="*/ 267441 h 270295"/>
                <a:gd name="connsiteX4" fmla="*/ 267503 w 269406"/>
                <a:gd name="connsiteY4" fmla="*/ 135148 h 270295"/>
                <a:gd name="connsiteX5" fmla="*/ 135179 w 269406"/>
                <a:gd name="connsiteY5" fmla="*/ 3807 h 270295"/>
                <a:gd name="connsiteX6" fmla="*/ 135179 w 269406"/>
                <a:gd name="connsiteY6" fmla="*/ 3807 h 270295"/>
                <a:gd name="connsiteX7" fmla="*/ 135179 w 269406"/>
                <a:gd name="connsiteY7" fmla="*/ 3807 h 270295"/>
                <a:gd name="connsiteX8" fmla="*/ 266551 w 269406"/>
                <a:gd name="connsiteY8" fmla="*/ 135148 h 270295"/>
                <a:gd name="connsiteX9" fmla="*/ 135179 w 269406"/>
                <a:gd name="connsiteY9" fmla="*/ 266489 h 270295"/>
                <a:gd name="connsiteX10" fmla="*/ 3808 w 269406"/>
                <a:gd name="connsiteY10" fmla="*/ 135148 h 270295"/>
                <a:gd name="connsiteX11" fmla="*/ 135179 w 269406"/>
                <a:gd name="connsiteY11" fmla="*/ 3807 h 270295"/>
                <a:gd name="connsiteX12" fmla="*/ 135179 w 269406"/>
                <a:gd name="connsiteY12" fmla="*/ 3807 h 270295"/>
                <a:gd name="connsiteX13" fmla="*/ 269406 w 269406"/>
                <a:gd name="connsiteY13" fmla="*/ 135148 h 270295"/>
                <a:gd name="connsiteX14" fmla="*/ 269406 w 269406"/>
                <a:gd name="connsiteY14" fmla="*/ 135148 h 270295"/>
                <a:gd name="connsiteX15" fmla="*/ 135179 w 269406"/>
                <a:gd name="connsiteY15" fmla="*/ 269344 h 270295"/>
                <a:gd name="connsiteX16" fmla="*/ 952 w 269406"/>
                <a:gd name="connsiteY16" fmla="*/ 135148 h 270295"/>
                <a:gd name="connsiteX17" fmla="*/ 135179 w 269406"/>
                <a:gd name="connsiteY17" fmla="*/ 952 h 270295"/>
                <a:gd name="connsiteX18" fmla="*/ 269406 w 269406"/>
                <a:gd name="connsiteY18" fmla="*/ 135148 h 270295"/>
                <a:gd name="connsiteX19" fmla="*/ 269406 w 269406"/>
                <a:gd name="connsiteY19" fmla="*/ 135148 h 270295"/>
                <a:gd name="connsiteX20" fmla="*/ 269406 w 269406"/>
                <a:gd name="connsiteY20" fmla="*/ 135148 h 270295"/>
                <a:gd name="connsiteX21" fmla="*/ 135179 w 269406"/>
                <a:gd name="connsiteY21" fmla="*/ 0 h 270295"/>
                <a:gd name="connsiteX22" fmla="*/ 0 w 269406"/>
                <a:gd name="connsiteY22" fmla="*/ 135148 h 270295"/>
                <a:gd name="connsiteX23" fmla="*/ 135179 w 269406"/>
                <a:gd name="connsiteY23" fmla="*/ 270296 h 270295"/>
                <a:gd name="connsiteX24" fmla="*/ 269406 w 269406"/>
                <a:gd name="connsiteY24" fmla="*/ 135148 h 270295"/>
                <a:gd name="connsiteX25" fmla="*/ 269406 w 269406"/>
                <a:gd name="connsiteY25" fmla="*/ 135148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9406" h="270295">
                  <a:moveTo>
                    <a:pt x="135179" y="3807"/>
                  </a:moveTo>
                  <a:lnTo>
                    <a:pt x="135179" y="3807"/>
                  </a:lnTo>
                  <a:cubicBezTo>
                    <a:pt x="61878" y="3807"/>
                    <a:pt x="2856" y="62815"/>
                    <a:pt x="2856" y="135148"/>
                  </a:cubicBezTo>
                  <a:cubicBezTo>
                    <a:pt x="2856" y="208432"/>
                    <a:pt x="61878" y="267441"/>
                    <a:pt x="135179" y="267441"/>
                  </a:cubicBezTo>
                  <a:cubicBezTo>
                    <a:pt x="208481" y="267441"/>
                    <a:pt x="267503" y="208432"/>
                    <a:pt x="267503" y="135148"/>
                  </a:cubicBezTo>
                  <a:cubicBezTo>
                    <a:pt x="267503" y="62815"/>
                    <a:pt x="208481" y="2855"/>
                    <a:pt x="135179" y="3807"/>
                  </a:cubicBezTo>
                  <a:lnTo>
                    <a:pt x="135179" y="3807"/>
                  </a:lnTo>
                  <a:lnTo>
                    <a:pt x="135179" y="3807"/>
                  </a:lnTo>
                  <a:cubicBezTo>
                    <a:pt x="207529" y="3807"/>
                    <a:pt x="266551" y="62815"/>
                    <a:pt x="266551" y="135148"/>
                  </a:cubicBezTo>
                  <a:cubicBezTo>
                    <a:pt x="266551" y="207480"/>
                    <a:pt x="207529" y="266489"/>
                    <a:pt x="135179" y="266489"/>
                  </a:cubicBezTo>
                  <a:cubicBezTo>
                    <a:pt x="62830" y="266489"/>
                    <a:pt x="3808" y="207480"/>
                    <a:pt x="3808" y="135148"/>
                  </a:cubicBezTo>
                  <a:cubicBezTo>
                    <a:pt x="3808" y="62815"/>
                    <a:pt x="62830" y="3807"/>
                    <a:pt x="135179" y="3807"/>
                  </a:cubicBezTo>
                  <a:lnTo>
                    <a:pt x="135179" y="3807"/>
                  </a:lnTo>
                  <a:close/>
                  <a:moveTo>
                    <a:pt x="269406" y="135148"/>
                  </a:moveTo>
                  <a:lnTo>
                    <a:pt x="269406" y="135148"/>
                  </a:lnTo>
                  <a:cubicBezTo>
                    <a:pt x="269406" y="209384"/>
                    <a:pt x="209433" y="269344"/>
                    <a:pt x="135179" y="269344"/>
                  </a:cubicBezTo>
                  <a:cubicBezTo>
                    <a:pt x="60926" y="269344"/>
                    <a:pt x="952" y="209384"/>
                    <a:pt x="952" y="135148"/>
                  </a:cubicBezTo>
                  <a:cubicBezTo>
                    <a:pt x="952" y="60912"/>
                    <a:pt x="60926" y="952"/>
                    <a:pt x="135179" y="952"/>
                  </a:cubicBezTo>
                  <a:cubicBezTo>
                    <a:pt x="209433" y="952"/>
                    <a:pt x="269406" y="60912"/>
                    <a:pt x="269406" y="135148"/>
                  </a:cubicBezTo>
                  <a:lnTo>
                    <a:pt x="269406" y="135148"/>
                  </a:lnTo>
                  <a:lnTo>
                    <a:pt x="269406" y="135148"/>
                  </a:lnTo>
                  <a:cubicBezTo>
                    <a:pt x="269406" y="60912"/>
                    <a:pt x="209433" y="0"/>
                    <a:pt x="135179" y="0"/>
                  </a:cubicBezTo>
                  <a:cubicBezTo>
                    <a:pt x="60926" y="0"/>
                    <a:pt x="0" y="59960"/>
                    <a:pt x="0" y="135148"/>
                  </a:cubicBezTo>
                  <a:cubicBezTo>
                    <a:pt x="0" y="209384"/>
                    <a:pt x="59974" y="270296"/>
                    <a:pt x="135179" y="270296"/>
                  </a:cubicBezTo>
                  <a:cubicBezTo>
                    <a:pt x="209433" y="270296"/>
                    <a:pt x="269406" y="209384"/>
                    <a:pt x="269406" y="135148"/>
                  </a:cubicBezTo>
                  <a:lnTo>
                    <a:pt x="269406" y="13514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1" name="Freeform 31">
              <a:extLst>
                <a:ext uri="{FF2B5EF4-FFF2-40B4-BE49-F238E27FC236}">
                  <a16:creationId xmlns:a16="http://schemas.microsoft.com/office/drawing/2014/main" id="{189807F1-6090-EDE6-E4AB-11D67765C599}"/>
                </a:ext>
              </a:extLst>
            </p:cNvPr>
            <p:cNvSpPr/>
            <p:nvPr/>
          </p:nvSpPr>
          <p:spPr>
            <a:xfrm>
              <a:off x="4140632" y="5740880"/>
              <a:ext cx="243703" cy="243646"/>
            </a:xfrm>
            <a:custGeom>
              <a:avLst/>
              <a:gdLst>
                <a:gd name="connsiteX0" fmla="*/ 121852 w 243703"/>
                <a:gd name="connsiteY0" fmla="*/ 2855 h 243646"/>
                <a:gd name="connsiteX1" fmla="*/ 2856 w 243703"/>
                <a:gd name="connsiteY1" fmla="*/ 121823 h 243646"/>
                <a:gd name="connsiteX2" fmla="*/ 121852 w 243703"/>
                <a:gd name="connsiteY2" fmla="*/ 240792 h 243646"/>
                <a:gd name="connsiteX3" fmla="*/ 240848 w 243703"/>
                <a:gd name="connsiteY3" fmla="*/ 121823 h 243646"/>
                <a:gd name="connsiteX4" fmla="*/ 121852 w 243703"/>
                <a:gd name="connsiteY4" fmla="*/ 2855 h 243646"/>
                <a:gd name="connsiteX5" fmla="*/ 243703 w 243703"/>
                <a:gd name="connsiteY5" fmla="*/ 121823 h 243646"/>
                <a:gd name="connsiteX6" fmla="*/ 121852 w 243703"/>
                <a:gd name="connsiteY6" fmla="*/ 243647 h 243646"/>
                <a:gd name="connsiteX7" fmla="*/ 0 w 243703"/>
                <a:gd name="connsiteY7" fmla="*/ 121823 h 243646"/>
                <a:gd name="connsiteX8" fmla="*/ 121852 w 243703"/>
                <a:gd name="connsiteY8" fmla="*/ 0 h 243646"/>
                <a:gd name="connsiteX9" fmla="*/ 243703 w 243703"/>
                <a:gd name="connsiteY9"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703" h="243646">
                  <a:moveTo>
                    <a:pt x="121852" y="2855"/>
                  </a:move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moveTo>
                    <a:pt x="243703" y="121823"/>
                  </a:moveTo>
                  <a:cubicBezTo>
                    <a:pt x="243703" y="189397"/>
                    <a:pt x="189441" y="243647"/>
                    <a:pt x="121852" y="243647"/>
                  </a:cubicBezTo>
                  <a:cubicBezTo>
                    <a:pt x="54262" y="243647"/>
                    <a:pt x="0" y="189397"/>
                    <a:pt x="0" y="121823"/>
                  </a:cubicBezTo>
                  <a:cubicBezTo>
                    <a:pt x="0" y="54250"/>
                    <a:pt x="54262" y="0"/>
                    <a:pt x="121852" y="0"/>
                  </a:cubicBezTo>
                  <a:cubicBezTo>
                    <a:pt x="188490" y="0"/>
                    <a:pt x="243703" y="54250"/>
                    <a:pt x="243703" y="12182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2" name="Freeform 32">
              <a:extLst>
                <a:ext uri="{FF2B5EF4-FFF2-40B4-BE49-F238E27FC236}">
                  <a16:creationId xmlns:a16="http://schemas.microsoft.com/office/drawing/2014/main" id="{2234EC52-CDD5-994A-F338-6E273815CC1E}"/>
                </a:ext>
              </a:extLst>
            </p:cNvPr>
            <p:cNvSpPr/>
            <p:nvPr/>
          </p:nvSpPr>
          <p:spPr>
            <a:xfrm>
              <a:off x="4140632" y="5740880"/>
              <a:ext cx="243703" cy="243646"/>
            </a:xfrm>
            <a:custGeom>
              <a:avLst/>
              <a:gdLst>
                <a:gd name="connsiteX0" fmla="*/ 121852 w 243703"/>
                <a:gd name="connsiteY0" fmla="*/ 2855 h 243646"/>
                <a:gd name="connsiteX1" fmla="*/ 121852 w 243703"/>
                <a:gd name="connsiteY1" fmla="*/ 2855 h 243646"/>
                <a:gd name="connsiteX2" fmla="*/ 2856 w 243703"/>
                <a:gd name="connsiteY2" fmla="*/ 121823 h 243646"/>
                <a:gd name="connsiteX3" fmla="*/ 121852 w 243703"/>
                <a:gd name="connsiteY3" fmla="*/ 240792 h 243646"/>
                <a:gd name="connsiteX4" fmla="*/ 240848 w 243703"/>
                <a:gd name="connsiteY4" fmla="*/ 121823 h 243646"/>
                <a:gd name="connsiteX5" fmla="*/ 121852 w 243703"/>
                <a:gd name="connsiteY5" fmla="*/ 2855 h 243646"/>
                <a:gd name="connsiteX6" fmla="*/ 121852 w 243703"/>
                <a:gd name="connsiteY6" fmla="*/ 2855 h 243646"/>
                <a:gd name="connsiteX7" fmla="*/ 121852 w 243703"/>
                <a:gd name="connsiteY7" fmla="*/ 2855 h 243646"/>
                <a:gd name="connsiteX8" fmla="*/ 240848 w 243703"/>
                <a:gd name="connsiteY8" fmla="*/ 121823 h 243646"/>
                <a:gd name="connsiteX9" fmla="*/ 121852 w 243703"/>
                <a:gd name="connsiteY9" fmla="*/ 240792 h 243646"/>
                <a:gd name="connsiteX10" fmla="*/ 2856 w 243703"/>
                <a:gd name="connsiteY10" fmla="*/ 121823 h 243646"/>
                <a:gd name="connsiteX11" fmla="*/ 121852 w 243703"/>
                <a:gd name="connsiteY11" fmla="*/ 2855 h 243646"/>
                <a:gd name="connsiteX12" fmla="*/ 121852 w 243703"/>
                <a:gd name="connsiteY12" fmla="*/ 2855 h 243646"/>
                <a:gd name="connsiteX13" fmla="*/ 243703 w 243703"/>
                <a:gd name="connsiteY13" fmla="*/ 121823 h 243646"/>
                <a:gd name="connsiteX14" fmla="*/ 243703 w 243703"/>
                <a:gd name="connsiteY14" fmla="*/ 121823 h 243646"/>
                <a:gd name="connsiteX15" fmla="*/ 121852 w 243703"/>
                <a:gd name="connsiteY15" fmla="*/ 242695 h 243646"/>
                <a:gd name="connsiteX16" fmla="*/ 952 w 243703"/>
                <a:gd name="connsiteY16" fmla="*/ 121823 h 243646"/>
                <a:gd name="connsiteX17" fmla="*/ 121852 w 243703"/>
                <a:gd name="connsiteY17" fmla="*/ 952 h 243646"/>
                <a:gd name="connsiteX18" fmla="*/ 243703 w 243703"/>
                <a:gd name="connsiteY18" fmla="*/ 121823 h 243646"/>
                <a:gd name="connsiteX19" fmla="*/ 243703 w 243703"/>
                <a:gd name="connsiteY19" fmla="*/ 121823 h 243646"/>
                <a:gd name="connsiteX20" fmla="*/ 243703 w 243703"/>
                <a:gd name="connsiteY20" fmla="*/ 121823 h 243646"/>
                <a:gd name="connsiteX21" fmla="*/ 121852 w 243703"/>
                <a:gd name="connsiteY21" fmla="*/ 0 h 243646"/>
                <a:gd name="connsiteX22" fmla="*/ 0 w 243703"/>
                <a:gd name="connsiteY22" fmla="*/ 121823 h 243646"/>
                <a:gd name="connsiteX23" fmla="*/ 121852 w 243703"/>
                <a:gd name="connsiteY23" fmla="*/ 243647 h 243646"/>
                <a:gd name="connsiteX24" fmla="*/ 243703 w 243703"/>
                <a:gd name="connsiteY24" fmla="*/ 121823 h 243646"/>
                <a:gd name="connsiteX25" fmla="*/ 243703 w 243703"/>
                <a:gd name="connsiteY25"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3703" h="243646">
                  <a:moveTo>
                    <a:pt x="121852" y="2855"/>
                  </a:moveTo>
                  <a:lnTo>
                    <a:pt x="121852" y="2855"/>
                  </a:ln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lnTo>
                    <a:pt x="121852" y="2855"/>
                  </a:lnTo>
                  <a:lnTo>
                    <a:pt x="121852" y="2855"/>
                  </a:lnTo>
                  <a:cubicBezTo>
                    <a:pt x="187538" y="2855"/>
                    <a:pt x="239896" y="56153"/>
                    <a:pt x="240848" y="121823"/>
                  </a:cubicBezTo>
                  <a:cubicBezTo>
                    <a:pt x="240848" y="187494"/>
                    <a:pt x="187538" y="239840"/>
                    <a:pt x="121852" y="240792"/>
                  </a:cubicBezTo>
                  <a:cubicBezTo>
                    <a:pt x="56166" y="240792"/>
                    <a:pt x="3808" y="187494"/>
                    <a:pt x="2856" y="121823"/>
                  </a:cubicBezTo>
                  <a:cubicBezTo>
                    <a:pt x="2856" y="56153"/>
                    <a:pt x="56166" y="3807"/>
                    <a:pt x="121852" y="2855"/>
                  </a:cubicBezTo>
                  <a:lnTo>
                    <a:pt x="121852" y="2855"/>
                  </a:lnTo>
                  <a:close/>
                  <a:moveTo>
                    <a:pt x="243703" y="121823"/>
                  </a:moveTo>
                  <a:lnTo>
                    <a:pt x="243703" y="121823"/>
                  </a:lnTo>
                  <a:cubicBezTo>
                    <a:pt x="243703" y="188446"/>
                    <a:pt x="189441" y="242695"/>
                    <a:pt x="121852" y="242695"/>
                  </a:cubicBezTo>
                  <a:cubicBezTo>
                    <a:pt x="55214" y="242695"/>
                    <a:pt x="952" y="188446"/>
                    <a:pt x="952" y="121823"/>
                  </a:cubicBezTo>
                  <a:cubicBezTo>
                    <a:pt x="952" y="55201"/>
                    <a:pt x="55214" y="952"/>
                    <a:pt x="121852" y="952"/>
                  </a:cubicBezTo>
                  <a:cubicBezTo>
                    <a:pt x="188490" y="952"/>
                    <a:pt x="242751" y="55201"/>
                    <a:pt x="243703" y="121823"/>
                  </a:cubicBezTo>
                  <a:lnTo>
                    <a:pt x="243703" y="121823"/>
                  </a:lnTo>
                  <a:lnTo>
                    <a:pt x="243703" y="121823"/>
                  </a:lnTo>
                  <a:cubicBezTo>
                    <a:pt x="243703" y="54250"/>
                    <a:pt x="189441" y="0"/>
                    <a:pt x="121852" y="0"/>
                  </a:cubicBezTo>
                  <a:cubicBezTo>
                    <a:pt x="54262" y="0"/>
                    <a:pt x="0" y="54250"/>
                    <a:pt x="0" y="121823"/>
                  </a:cubicBezTo>
                  <a:cubicBezTo>
                    <a:pt x="0" y="189397"/>
                    <a:pt x="54262" y="243647"/>
                    <a:pt x="121852" y="243647"/>
                  </a:cubicBezTo>
                  <a:cubicBezTo>
                    <a:pt x="189441" y="243647"/>
                    <a:pt x="243703" y="189397"/>
                    <a:pt x="243703" y="121823"/>
                  </a:cubicBezTo>
                  <a:lnTo>
                    <a:pt x="243703" y="12182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3" name="Freeform 33">
              <a:extLst>
                <a:ext uri="{FF2B5EF4-FFF2-40B4-BE49-F238E27FC236}">
                  <a16:creationId xmlns:a16="http://schemas.microsoft.com/office/drawing/2014/main" id="{324FDC6A-DB64-0B8E-509B-3BC23411B28D}"/>
                </a:ext>
              </a:extLst>
            </p:cNvPr>
            <p:cNvSpPr/>
            <p:nvPr/>
          </p:nvSpPr>
          <p:spPr>
            <a:xfrm>
              <a:off x="4126352" y="5834151"/>
              <a:ext cx="271310" cy="35214"/>
            </a:xfrm>
            <a:custGeom>
              <a:avLst/>
              <a:gdLst>
                <a:gd name="connsiteX0" fmla="*/ 134227 w 271310"/>
                <a:gd name="connsiteY0" fmla="*/ 0 h 35214"/>
                <a:gd name="connsiteX1" fmla="*/ 271310 w 271310"/>
                <a:gd name="connsiteY1" fmla="*/ 19987 h 35214"/>
                <a:gd name="connsiteX2" fmla="*/ 271310 w 271310"/>
                <a:gd name="connsiteY2" fmla="*/ 34263 h 35214"/>
                <a:gd name="connsiteX3" fmla="*/ 134227 w 271310"/>
                <a:gd name="connsiteY3" fmla="*/ 14276 h 35214"/>
                <a:gd name="connsiteX4" fmla="*/ 0 w 271310"/>
                <a:gd name="connsiteY4" fmla="*/ 35215 h 35214"/>
                <a:gd name="connsiteX5" fmla="*/ 0 w 271310"/>
                <a:gd name="connsiteY5" fmla="*/ 18083 h 35214"/>
                <a:gd name="connsiteX6" fmla="*/ 134227 w 271310"/>
                <a:gd name="connsiteY6" fmla="*/ 0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10" h="35214">
                  <a:moveTo>
                    <a:pt x="134227" y="0"/>
                  </a:moveTo>
                  <a:cubicBezTo>
                    <a:pt x="190393" y="0"/>
                    <a:pt x="248463" y="7614"/>
                    <a:pt x="271310" y="19987"/>
                  </a:cubicBezTo>
                  <a:lnTo>
                    <a:pt x="271310" y="34263"/>
                  </a:lnTo>
                  <a:cubicBezTo>
                    <a:pt x="252271" y="23794"/>
                    <a:pt x="198009" y="12373"/>
                    <a:pt x="134227" y="14276"/>
                  </a:cubicBezTo>
                  <a:cubicBezTo>
                    <a:pt x="82821" y="14276"/>
                    <a:pt x="27607" y="19987"/>
                    <a:pt x="0" y="35215"/>
                  </a:cubicBezTo>
                  <a:lnTo>
                    <a:pt x="0" y="18083"/>
                  </a:lnTo>
                  <a:cubicBezTo>
                    <a:pt x="23799" y="6662"/>
                    <a:pt x="86629" y="0"/>
                    <a:pt x="134227"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4" name="Freeform 34">
              <a:extLst>
                <a:ext uri="{FF2B5EF4-FFF2-40B4-BE49-F238E27FC236}">
                  <a16:creationId xmlns:a16="http://schemas.microsoft.com/office/drawing/2014/main" id="{14B36F0E-DC96-ED30-91A6-F1B9ADAFCCF6}"/>
                </a:ext>
              </a:extLst>
            </p:cNvPr>
            <p:cNvSpPr/>
            <p:nvPr/>
          </p:nvSpPr>
          <p:spPr>
            <a:xfrm>
              <a:off x="4126352" y="5834151"/>
              <a:ext cx="272262" cy="36166"/>
            </a:xfrm>
            <a:custGeom>
              <a:avLst/>
              <a:gdLst>
                <a:gd name="connsiteX0" fmla="*/ 134227 w 272262"/>
                <a:gd name="connsiteY0" fmla="*/ 952 h 36166"/>
                <a:gd name="connsiteX1" fmla="*/ 137083 w 272262"/>
                <a:gd name="connsiteY1" fmla="*/ 952 h 36166"/>
                <a:gd name="connsiteX2" fmla="*/ 271310 w 272262"/>
                <a:gd name="connsiteY2" fmla="*/ 20939 h 36166"/>
                <a:gd name="connsiteX3" fmla="*/ 271310 w 272262"/>
                <a:gd name="connsiteY3" fmla="*/ 20939 h 36166"/>
                <a:gd name="connsiteX4" fmla="*/ 271310 w 272262"/>
                <a:gd name="connsiteY4" fmla="*/ 20939 h 36166"/>
                <a:gd name="connsiteX5" fmla="*/ 271310 w 272262"/>
                <a:gd name="connsiteY5" fmla="*/ 35215 h 36166"/>
                <a:gd name="connsiteX6" fmla="*/ 271310 w 272262"/>
                <a:gd name="connsiteY6" fmla="*/ 35215 h 36166"/>
                <a:gd name="connsiteX7" fmla="*/ 271310 w 272262"/>
                <a:gd name="connsiteY7" fmla="*/ 35215 h 36166"/>
                <a:gd name="connsiteX8" fmla="*/ 146603 w 272262"/>
                <a:gd name="connsiteY8" fmla="*/ 15228 h 36166"/>
                <a:gd name="connsiteX9" fmla="*/ 134227 w 272262"/>
                <a:gd name="connsiteY9" fmla="*/ 15228 h 36166"/>
                <a:gd name="connsiteX10" fmla="*/ 0 w 272262"/>
                <a:gd name="connsiteY10" fmla="*/ 36167 h 36166"/>
                <a:gd name="connsiteX11" fmla="*/ 0 w 272262"/>
                <a:gd name="connsiteY11" fmla="*/ 36167 h 36166"/>
                <a:gd name="connsiteX12" fmla="*/ 0 w 272262"/>
                <a:gd name="connsiteY12" fmla="*/ 36167 h 36166"/>
                <a:gd name="connsiteX13" fmla="*/ 0 w 272262"/>
                <a:gd name="connsiteY13" fmla="*/ 19035 h 36166"/>
                <a:gd name="connsiteX14" fmla="*/ 0 w 272262"/>
                <a:gd name="connsiteY14" fmla="*/ 19035 h 36166"/>
                <a:gd name="connsiteX15" fmla="*/ 0 w 272262"/>
                <a:gd name="connsiteY15" fmla="*/ 19035 h 36166"/>
                <a:gd name="connsiteX16" fmla="*/ 134227 w 272262"/>
                <a:gd name="connsiteY16" fmla="*/ 952 h 36166"/>
                <a:gd name="connsiteX17" fmla="*/ 134227 w 272262"/>
                <a:gd name="connsiteY17" fmla="*/ 952 h 36166"/>
                <a:gd name="connsiteX18" fmla="*/ 0 w 272262"/>
                <a:gd name="connsiteY18" fmla="*/ 18083 h 36166"/>
                <a:gd name="connsiteX19" fmla="*/ 0 w 272262"/>
                <a:gd name="connsiteY19" fmla="*/ 18083 h 36166"/>
                <a:gd name="connsiteX20" fmla="*/ 0 w 272262"/>
                <a:gd name="connsiteY20" fmla="*/ 35215 h 36166"/>
                <a:gd name="connsiteX21" fmla="*/ 0 w 272262"/>
                <a:gd name="connsiteY21" fmla="*/ 36167 h 36166"/>
                <a:gd name="connsiteX22" fmla="*/ 952 w 272262"/>
                <a:gd name="connsiteY22" fmla="*/ 36167 h 36166"/>
                <a:gd name="connsiteX23" fmla="*/ 135179 w 272262"/>
                <a:gd name="connsiteY23" fmla="*/ 15228 h 36166"/>
                <a:gd name="connsiteX24" fmla="*/ 147555 w 272262"/>
                <a:gd name="connsiteY24" fmla="*/ 15228 h 36166"/>
                <a:gd name="connsiteX25" fmla="*/ 271310 w 272262"/>
                <a:gd name="connsiteY25" fmla="*/ 35215 h 36166"/>
                <a:gd name="connsiteX26" fmla="*/ 272262 w 272262"/>
                <a:gd name="connsiteY26" fmla="*/ 35215 h 36166"/>
                <a:gd name="connsiteX27" fmla="*/ 272262 w 272262"/>
                <a:gd name="connsiteY27" fmla="*/ 19987 h 36166"/>
                <a:gd name="connsiteX28" fmla="*/ 272262 w 272262"/>
                <a:gd name="connsiteY28" fmla="*/ 19987 h 36166"/>
                <a:gd name="connsiteX29" fmla="*/ 272262 w 272262"/>
                <a:gd name="connsiteY29" fmla="*/ 19987 h 36166"/>
                <a:gd name="connsiteX30" fmla="*/ 138035 w 272262"/>
                <a:gd name="connsiteY30" fmla="*/ 0 h 36166"/>
                <a:gd name="connsiteX31" fmla="*/ 134227 w 272262"/>
                <a:gd name="connsiteY31" fmla="*/ 952 h 36166"/>
                <a:gd name="connsiteX32" fmla="*/ 134227 w 272262"/>
                <a:gd name="connsiteY32" fmla="*/ 952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2262" h="36166">
                  <a:moveTo>
                    <a:pt x="134227" y="952"/>
                  </a:moveTo>
                  <a:lnTo>
                    <a:pt x="137083" y="952"/>
                  </a:lnTo>
                  <a:cubicBezTo>
                    <a:pt x="192297" y="952"/>
                    <a:pt x="249415" y="9517"/>
                    <a:pt x="271310" y="20939"/>
                  </a:cubicBezTo>
                  <a:lnTo>
                    <a:pt x="271310" y="20939"/>
                  </a:lnTo>
                  <a:lnTo>
                    <a:pt x="271310" y="20939"/>
                  </a:lnTo>
                  <a:lnTo>
                    <a:pt x="271310" y="35215"/>
                  </a:lnTo>
                  <a:lnTo>
                    <a:pt x="271310" y="35215"/>
                  </a:lnTo>
                  <a:lnTo>
                    <a:pt x="271310" y="35215"/>
                  </a:lnTo>
                  <a:cubicBezTo>
                    <a:pt x="253223" y="24745"/>
                    <a:pt x="204673" y="15228"/>
                    <a:pt x="146603" y="15228"/>
                  </a:cubicBezTo>
                  <a:cubicBezTo>
                    <a:pt x="142795" y="15228"/>
                    <a:pt x="138035" y="15228"/>
                    <a:pt x="134227" y="15228"/>
                  </a:cubicBezTo>
                  <a:cubicBezTo>
                    <a:pt x="82821" y="15228"/>
                    <a:pt x="27607" y="20939"/>
                    <a:pt x="0" y="36167"/>
                  </a:cubicBezTo>
                  <a:lnTo>
                    <a:pt x="0" y="36167"/>
                  </a:lnTo>
                  <a:lnTo>
                    <a:pt x="0" y="36167"/>
                  </a:lnTo>
                  <a:lnTo>
                    <a:pt x="0" y="19035"/>
                  </a:lnTo>
                  <a:lnTo>
                    <a:pt x="0" y="19035"/>
                  </a:lnTo>
                  <a:lnTo>
                    <a:pt x="0" y="19035"/>
                  </a:lnTo>
                  <a:cubicBezTo>
                    <a:pt x="23799" y="6662"/>
                    <a:pt x="86629" y="952"/>
                    <a:pt x="134227" y="952"/>
                  </a:cubicBezTo>
                  <a:lnTo>
                    <a:pt x="134227" y="952"/>
                  </a:lnTo>
                  <a:cubicBezTo>
                    <a:pt x="85677" y="0"/>
                    <a:pt x="22847" y="6662"/>
                    <a:pt x="0" y="18083"/>
                  </a:cubicBezTo>
                  <a:lnTo>
                    <a:pt x="0" y="18083"/>
                  </a:lnTo>
                  <a:lnTo>
                    <a:pt x="0" y="35215"/>
                  </a:lnTo>
                  <a:lnTo>
                    <a:pt x="0" y="36167"/>
                  </a:lnTo>
                  <a:lnTo>
                    <a:pt x="952" y="36167"/>
                  </a:lnTo>
                  <a:cubicBezTo>
                    <a:pt x="28559" y="20939"/>
                    <a:pt x="83773" y="15228"/>
                    <a:pt x="135179" y="15228"/>
                  </a:cubicBezTo>
                  <a:cubicBezTo>
                    <a:pt x="138987" y="15228"/>
                    <a:pt x="143747" y="15228"/>
                    <a:pt x="147555" y="15228"/>
                  </a:cubicBezTo>
                  <a:cubicBezTo>
                    <a:pt x="205625" y="15228"/>
                    <a:pt x="254175" y="25697"/>
                    <a:pt x="271310" y="35215"/>
                  </a:cubicBezTo>
                  <a:lnTo>
                    <a:pt x="272262" y="35215"/>
                  </a:lnTo>
                  <a:lnTo>
                    <a:pt x="272262" y="19987"/>
                  </a:lnTo>
                  <a:lnTo>
                    <a:pt x="272262" y="19987"/>
                  </a:lnTo>
                  <a:lnTo>
                    <a:pt x="272262" y="19987"/>
                  </a:lnTo>
                  <a:cubicBezTo>
                    <a:pt x="250367" y="8566"/>
                    <a:pt x="193249" y="0"/>
                    <a:pt x="138035" y="0"/>
                  </a:cubicBezTo>
                  <a:lnTo>
                    <a:pt x="134227" y="952"/>
                  </a:lnTo>
                  <a:lnTo>
                    <a:pt x="134227"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5" name="Freeform 35">
              <a:extLst>
                <a:ext uri="{FF2B5EF4-FFF2-40B4-BE49-F238E27FC236}">
                  <a16:creationId xmlns:a16="http://schemas.microsoft.com/office/drawing/2014/main" id="{CED45F73-F588-E172-6990-A91A9A8DCF06}"/>
                </a:ext>
              </a:extLst>
            </p:cNvPr>
            <p:cNvSpPr/>
            <p:nvPr/>
          </p:nvSpPr>
          <p:spPr>
            <a:xfrm>
              <a:off x="4125400" y="5833199"/>
              <a:ext cx="274166" cy="39021"/>
            </a:xfrm>
            <a:custGeom>
              <a:avLst/>
              <a:gdLst>
                <a:gd name="connsiteX0" fmla="*/ 136131 w 274166"/>
                <a:gd name="connsiteY0" fmla="*/ 0 h 39021"/>
                <a:gd name="connsiteX1" fmla="*/ 220856 w 274166"/>
                <a:gd name="connsiteY1" fmla="*/ 5710 h 39021"/>
                <a:gd name="connsiteX2" fmla="*/ 274167 w 274166"/>
                <a:gd name="connsiteY2" fmla="*/ 19986 h 39021"/>
                <a:gd name="connsiteX3" fmla="*/ 274167 w 274166"/>
                <a:gd name="connsiteY3" fmla="*/ 25697 h 39021"/>
                <a:gd name="connsiteX4" fmla="*/ 218952 w 274166"/>
                <a:gd name="connsiteY4" fmla="*/ 8566 h 39021"/>
                <a:gd name="connsiteX5" fmla="*/ 136131 w 274166"/>
                <a:gd name="connsiteY5" fmla="*/ 2855 h 39021"/>
                <a:gd name="connsiteX6" fmla="*/ 51406 w 274166"/>
                <a:gd name="connsiteY6" fmla="*/ 9517 h 39021"/>
                <a:gd name="connsiteX7" fmla="*/ 0 w 274166"/>
                <a:gd name="connsiteY7" fmla="*/ 22842 h 39021"/>
                <a:gd name="connsiteX8" fmla="*/ 0 w 274166"/>
                <a:gd name="connsiteY8" fmla="*/ 18083 h 39021"/>
                <a:gd name="connsiteX9" fmla="*/ 50454 w 274166"/>
                <a:gd name="connsiteY9" fmla="*/ 6662 h 39021"/>
                <a:gd name="connsiteX10" fmla="*/ 136131 w 274166"/>
                <a:gd name="connsiteY10" fmla="*/ 0 h 39021"/>
                <a:gd name="connsiteX11" fmla="*/ 136131 w 274166"/>
                <a:gd name="connsiteY11" fmla="*/ 13324 h 39021"/>
                <a:gd name="connsiteX12" fmla="*/ 223712 w 274166"/>
                <a:gd name="connsiteY12" fmla="*/ 19986 h 39021"/>
                <a:gd name="connsiteX13" fmla="*/ 274167 w 274166"/>
                <a:gd name="connsiteY13" fmla="*/ 34263 h 39021"/>
                <a:gd name="connsiteX14" fmla="*/ 274167 w 274166"/>
                <a:gd name="connsiteY14" fmla="*/ 39021 h 39021"/>
                <a:gd name="connsiteX15" fmla="*/ 223712 w 274166"/>
                <a:gd name="connsiteY15" fmla="*/ 23794 h 39021"/>
                <a:gd name="connsiteX16" fmla="*/ 137083 w 274166"/>
                <a:gd name="connsiteY16" fmla="*/ 18083 h 39021"/>
                <a:gd name="connsiteX17" fmla="*/ 48550 w 274166"/>
                <a:gd name="connsiteY17" fmla="*/ 23794 h 39021"/>
                <a:gd name="connsiteX18" fmla="*/ 952 w 274166"/>
                <a:gd name="connsiteY18" fmla="*/ 39021 h 39021"/>
                <a:gd name="connsiteX19" fmla="*/ 952 w 274166"/>
                <a:gd name="connsiteY19" fmla="*/ 34263 h 39021"/>
                <a:gd name="connsiteX20" fmla="*/ 48550 w 274166"/>
                <a:gd name="connsiteY20" fmla="*/ 19986 h 39021"/>
                <a:gd name="connsiteX21" fmla="*/ 136131 w 274166"/>
                <a:gd name="connsiteY21" fmla="*/ 13324 h 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4166" h="39021">
                  <a:moveTo>
                    <a:pt x="136131" y="0"/>
                  </a:moveTo>
                  <a:cubicBezTo>
                    <a:pt x="166594" y="0"/>
                    <a:pt x="197057" y="1903"/>
                    <a:pt x="220856" y="5710"/>
                  </a:cubicBezTo>
                  <a:cubicBezTo>
                    <a:pt x="239896" y="9517"/>
                    <a:pt x="267503" y="15228"/>
                    <a:pt x="274167" y="19986"/>
                  </a:cubicBezTo>
                  <a:lnTo>
                    <a:pt x="274167" y="25697"/>
                  </a:lnTo>
                  <a:cubicBezTo>
                    <a:pt x="268455" y="19035"/>
                    <a:pt x="238944" y="12373"/>
                    <a:pt x="218952" y="8566"/>
                  </a:cubicBezTo>
                  <a:cubicBezTo>
                    <a:pt x="195153" y="4759"/>
                    <a:pt x="166594" y="2855"/>
                    <a:pt x="136131" y="2855"/>
                  </a:cubicBezTo>
                  <a:cubicBezTo>
                    <a:pt x="103765" y="2855"/>
                    <a:pt x="74254" y="4759"/>
                    <a:pt x="51406" y="9517"/>
                  </a:cubicBezTo>
                  <a:cubicBezTo>
                    <a:pt x="29511" y="13324"/>
                    <a:pt x="5712" y="19035"/>
                    <a:pt x="0" y="22842"/>
                  </a:cubicBezTo>
                  <a:lnTo>
                    <a:pt x="0" y="18083"/>
                  </a:lnTo>
                  <a:cubicBezTo>
                    <a:pt x="8568" y="13324"/>
                    <a:pt x="34271" y="9517"/>
                    <a:pt x="50454" y="6662"/>
                  </a:cubicBezTo>
                  <a:cubicBezTo>
                    <a:pt x="74254" y="1903"/>
                    <a:pt x="103765" y="0"/>
                    <a:pt x="136131" y="0"/>
                  </a:cubicBezTo>
                  <a:moveTo>
                    <a:pt x="136131" y="13324"/>
                  </a:moveTo>
                  <a:cubicBezTo>
                    <a:pt x="168498" y="13324"/>
                    <a:pt x="198961" y="15228"/>
                    <a:pt x="223712" y="19986"/>
                  </a:cubicBezTo>
                  <a:cubicBezTo>
                    <a:pt x="246560" y="24745"/>
                    <a:pt x="271310" y="30456"/>
                    <a:pt x="274167" y="34263"/>
                  </a:cubicBezTo>
                  <a:lnTo>
                    <a:pt x="274167" y="39021"/>
                  </a:lnTo>
                  <a:cubicBezTo>
                    <a:pt x="266551" y="34263"/>
                    <a:pt x="247511" y="28552"/>
                    <a:pt x="223712" y="23794"/>
                  </a:cubicBezTo>
                  <a:cubicBezTo>
                    <a:pt x="198961" y="19035"/>
                    <a:pt x="168498" y="17131"/>
                    <a:pt x="137083" y="18083"/>
                  </a:cubicBezTo>
                  <a:cubicBezTo>
                    <a:pt x="100908" y="18083"/>
                    <a:pt x="73302" y="19986"/>
                    <a:pt x="48550" y="23794"/>
                  </a:cubicBezTo>
                  <a:cubicBezTo>
                    <a:pt x="22847" y="28552"/>
                    <a:pt x="4760" y="35214"/>
                    <a:pt x="952" y="39021"/>
                  </a:cubicBezTo>
                  <a:lnTo>
                    <a:pt x="952" y="34263"/>
                  </a:lnTo>
                  <a:cubicBezTo>
                    <a:pt x="9520" y="29504"/>
                    <a:pt x="25703" y="24745"/>
                    <a:pt x="48550" y="19986"/>
                  </a:cubicBezTo>
                  <a:cubicBezTo>
                    <a:pt x="72350" y="14276"/>
                    <a:pt x="100908" y="13324"/>
                    <a:pt x="136131" y="1332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6" name="Freeform 36">
              <a:extLst>
                <a:ext uri="{FF2B5EF4-FFF2-40B4-BE49-F238E27FC236}">
                  <a16:creationId xmlns:a16="http://schemas.microsoft.com/office/drawing/2014/main" id="{73F1E4B2-7CDE-CC05-727A-9A4E9F93387F}"/>
                </a:ext>
              </a:extLst>
            </p:cNvPr>
            <p:cNvSpPr/>
            <p:nvPr/>
          </p:nvSpPr>
          <p:spPr>
            <a:xfrm>
              <a:off x="4124448" y="5832962"/>
              <a:ext cx="276070" cy="39259"/>
            </a:xfrm>
            <a:custGeom>
              <a:avLst/>
              <a:gdLst>
                <a:gd name="connsiteX0" fmla="*/ 137083 w 276070"/>
                <a:gd name="connsiteY0" fmla="*/ 238 h 39259"/>
                <a:gd name="connsiteX1" fmla="*/ 138987 w 276070"/>
                <a:gd name="connsiteY1" fmla="*/ 238 h 39259"/>
                <a:gd name="connsiteX2" fmla="*/ 220856 w 276070"/>
                <a:gd name="connsiteY2" fmla="*/ 5948 h 39259"/>
                <a:gd name="connsiteX3" fmla="*/ 274166 w 276070"/>
                <a:gd name="connsiteY3" fmla="*/ 20224 h 39259"/>
                <a:gd name="connsiteX4" fmla="*/ 274166 w 276070"/>
                <a:gd name="connsiteY4" fmla="*/ 20224 h 39259"/>
                <a:gd name="connsiteX5" fmla="*/ 274166 w 276070"/>
                <a:gd name="connsiteY5" fmla="*/ 20224 h 39259"/>
                <a:gd name="connsiteX6" fmla="*/ 274166 w 276070"/>
                <a:gd name="connsiteY6" fmla="*/ 25935 h 39259"/>
                <a:gd name="connsiteX7" fmla="*/ 274166 w 276070"/>
                <a:gd name="connsiteY7" fmla="*/ 25935 h 39259"/>
                <a:gd name="connsiteX8" fmla="*/ 274166 w 276070"/>
                <a:gd name="connsiteY8" fmla="*/ 25935 h 39259"/>
                <a:gd name="connsiteX9" fmla="*/ 218952 w 276070"/>
                <a:gd name="connsiteY9" fmla="*/ 8804 h 39259"/>
                <a:gd name="connsiteX10" fmla="*/ 136131 w 276070"/>
                <a:gd name="connsiteY10" fmla="*/ 3093 h 39259"/>
                <a:gd name="connsiteX11" fmla="*/ 51406 w 276070"/>
                <a:gd name="connsiteY11" fmla="*/ 9755 h 39259"/>
                <a:gd name="connsiteX12" fmla="*/ 0 w 276070"/>
                <a:gd name="connsiteY12" fmla="*/ 23080 h 39259"/>
                <a:gd name="connsiteX13" fmla="*/ 0 w 276070"/>
                <a:gd name="connsiteY13" fmla="*/ 23080 h 39259"/>
                <a:gd name="connsiteX14" fmla="*/ 0 w 276070"/>
                <a:gd name="connsiteY14" fmla="*/ 23080 h 39259"/>
                <a:gd name="connsiteX15" fmla="*/ 0 w 276070"/>
                <a:gd name="connsiteY15" fmla="*/ 18321 h 39259"/>
                <a:gd name="connsiteX16" fmla="*/ 0 w 276070"/>
                <a:gd name="connsiteY16" fmla="*/ 18321 h 39259"/>
                <a:gd name="connsiteX17" fmla="*/ 0 w 276070"/>
                <a:gd name="connsiteY17" fmla="*/ 18321 h 39259"/>
                <a:gd name="connsiteX18" fmla="*/ 50454 w 276070"/>
                <a:gd name="connsiteY18" fmla="*/ 6900 h 39259"/>
                <a:gd name="connsiteX19" fmla="*/ 137083 w 276070"/>
                <a:gd name="connsiteY19" fmla="*/ 238 h 39259"/>
                <a:gd name="connsiteX20" fmla="*/ 137083 w 276070"/>
                <a:gd name="connsiteY20" fmla="*/ 238 h 39259"/>
                <a:gd name="connsiteX21" fmla="*/ 51406 w 276070"/>
                <a:gd name="connsiteY21" fmla="*/ 5948 h 39259"/>
                <a:gd name="connsiteX22" fmla="*/ 0 w 276070"/>
                <a:gd name="connsiteY22" fmla="*/ 18321 h 39259"/>
                <a:gd name="connsiteX23" fmla="*/ 0 w 276070"/>
                <a:gd name="connsiteY23" fmla="*/ 18321 h 39259"/>
                <a:gd name="connsiteX24" fmla="*/ 0 w 276070"/>
                <a:gd name="connsiteY24" fmla="*/ 23080 h 39259"/>
                <a:gd name="connsiteX25" fmla="*/ 0 w 276070"/>
                <a:gd name="connsiteY25" fmla="*/ 24032 h 39259"/>
                <a:gd name="connsiteX26" fmla="*/ 952 w 276070"/>
                <a:gd name="connsiteY26" fmla="*/ 24032 h 39259"/>
                <a:gd name="connsiteX27" fmla="*/ 52358 w 276070"/>
                <a:gd name="connsiteY27" fmla="*/ 10707 h 39259"/>
                <a:gd name="connsiteX28" fmla="*/ 137083 w 276070"/>
                <a:gd name="connsiteY28" fmla="*/ 4045 h 39259"/>
                <a:gd name="connsiteX29" fmla="*/ 219904 w 276070"/>
                <a:gd name="connsiteY29" fmla="*/ 9755 h 39259"/>
                <a:gd name="connsiteX30" fmla="*/ 274166 w 276070"/>
                <a:gd name="connsiteY30" fmla="*/ 26887 h 39259"/>
                <a:gd name="connsiteX31" fmla="*/ 275118 w 276070"/>
                <a:gd name="connsiteY31" fmla="*/ 27839 h 39259"/>
                <a:gd name="connsiteX32" fmla="*/ 275118 w 276070"/>
                <a:gd name="connsiteY32" fmla="*/ 21176 h 39259"/>
                <a:gd name="connsiteX33" fmla="*/ 275118 w 276070"/>
                <a:gd name="connsiteY33" fmla="*/ 21176 h 39259"/>
                <a:gd name="connsiteX34" fmla="*/ 275118 w 276070"/>
                <a:gd name="connsiteY34" fmla="*/ 21176 h 39259"/>
                <a:gd name="connsiteX35" fmla="*/ 221808 w 276070"/>
                <a:gd name="connsiteY35" fmla="*/ 6900 h 39259"/>
                <a:gd name="connsiteX36" fmla="*/ 138987 w 276070"/>
                <a:gd name="connsiteY36" fmla="*/ 1189 h 39259"/>
                <a:gd name="connsiteX37" fmla="*/ 137083 w 276070"/>
                <a:gd name="connsiteY37" fmla="*/ 238 h 39259"/>
                <a:gd name="connsiteX38" fmla="*/ 137083 w 276070"/>
                <a:gd name="connsiteY38" fmla="*/ 238 h 39259"/>
                <a:gd name="connsiteX39" fmla="*/ 137083 w 276070"/>
                <a:gd name="connsiteY39" fmla="*/ 13562 h 39259"/>
                <a:gd name="connsiteX40" fmla="*/ 137083 w 276070"/>
                <a:gd name="connsiteY40" fmla="*/ 13562 h 39259"/>
                <a:gd name="connsiteX41" fmla="*/ 138987 w 276070"/>
                <a:gd name="connsiteY41" fmla="*/ 13562 h 39259"/>
                <a:gd name="connsiteX42" fmla="*/ 224664 w 276070"/>
                <a:gd name="connsiteY42" fmla="*/ 20224 h 39259"/>
                <a:gd name="connsiteX43" fmla="*/ 275118 w 276070"/>
                <a:gd name="connsiteY43" fmla="*/ 34501 h 39259"/>
                <a:gd name="connsiteX44" fmla="*/ 275118 w 276070"/>
                <a:gd name="connsiteY44" fmla="*/ 34501 h 39259"/>
                <a:gd name="connsiteX45" fmla="*/ 275118 w 276070"/>
                <a:gd name="connsiteY45" fmla="*/ 34501 h 39259"/>
                <a:gd name="connsiteX46" fmla="*/ 275118 w 276070"/>
                <a:gd name="connsiteY46" fmla="*/ 39259 h 39259"/>
                <a:gd name="connsiteX47" fmla="*/ 275118 w 276070"/>
                <a:gd name="connsiteY47" fmla="*/ 39259 h 39259"/>
                <a:gd name="connsiteX48" fmla="*/ 275118 w 276070"/>
                <a:gd name="connsiteY48" fmla="*/ 39259 h 39259"/>
                <a:gd name="connsiteX49" fmla="*/ 224664 w 276070"/>
                <a:gd name="connsiteY49" fmla="*/ 24032 h 39259"/>
                <a:gd name="connsiteX50" fmla="*/ 139939 w 276070"/>
                <a:gd name="connsiteY50" fmla="*/ 18321 h 39259"/>
                <a:gd name="connsiteX51" fmla="*/ 137083 w 276070"/>
                <a:gd name="connsiteY51" fmla="*/ 18321 h 39259"/>
                <a:gd name="connsiteX52" fmla="*/ 134227 w 276070"/>
                <a:gd name="connsiteY52" fmla="*/ 18321 h 39259"/>
                <a:gd name="connsiteX53" fmla="*/ 49502 w 276070"/>
                <a:gd name="connsiteY53" fmla="*/ 24032 h 39259"/>
                <a:gd name="connsiteX54" fmla="*/ 952 w 276070"/>
                <a:gd name="connsiteY54" fmla="*/ 39259 h 39259"/>
                <a:gd name="connsiteX55" fmla="*/ 952 w 276070"/>
                <a:gd name="connsiteY55" fmla="*/ 39259 h 39259"/>
                <a:gd name="connsiteX56" fmla="*/ 952 w 276070"/>
                <a:gd name="connsiteY56" fmla="*/ 39259 h 39259"/>
                <a:gd name="connsiteX57" fmla="*/ 952 w 276070"/>
                <a:gd name="connsiteY57" fmla="*/ 34501 h 39259"/>
                <a:gd name="connsiteX58" fmla="*/ 952 w 276070"/>
                <a:gd name="connsiteY58" fmla="*/ 34501 h 39259"/>
                <a:gd name="connsiteX59" fmla="*/ 952 w 276070"/>
                <a:gd name="connsiteY59" fmla="*/ 34501 h 39259"/>
                <a:gd name="connsiteX60" fmla="*/ 48550 w 276070"/>
                <a:gd name="connsiteY60" fmla="*/ 20224 h 39259"/>
                <a:gd name="connsiteX61" fmla="*/ 137083 w 276070"/>
                <a:gd name="connsiteY61" fmla="*/ 13562 h 39259"/>
                <a:gd name="connsiteX62" fmla="*/ 137083 w 276070"/>
                <a:gd name="connsiteY62" fmla="*/ 13562 h 39259"/>
                <a:gd name="connsiteX63" fmla="*/ 137083 w 276070"/>
                <a:gd name="connsiteY63" fmla="*/ 13562 h 39259"/>
                <a:gd name="connsiteX64" fmla="*/ 48550 w 276070"/>
                <a:gd name="connsiteY64" fmla="*/ 19273 h 39259"/>
                <a:gd name="connsiteX65" fmla="*/ 952 w 276070"/>
                <a:gd name="connsiteY65" fmla="*/ 33549 h 39259"/>
                <a:gd name="connsiteX66" fmla="*/ 952 w 276070"/>
                <a:gd name="connsiteY66" fmla="*/ 33549 h 39259"/>
                <a:gd name="connsiteX67" fmla="*/ 952 w 276070"/>
                <a:gd name="connsiteY67" fmla="*/ 38308 h 39259"/>
                <a:gd name="connsiteX68" fmla="*/ 952 w 276070"/>
                <a:gd name="connsiteY68" fmla="*/ 39259 h 39259"/>
                <a:gd name="connsiteX69" fmla="*/ 1904 w 276070"/>
                <a:gd name="connsiteY69" fmla="*/ 39259 h 39259"/>
                <a:gd name="connsiteX70" fmla="*/ 49502 w 276070"/>
                <a:gd name="connsiteY70" fmla="*/ 24032 h 39259"/>
                <a:gd name="connsiteX71" fmla="*/ 134227 w 276070"/>
                <a:gd name="connsiteY71" fmla="*/ 18321 h 39259"/>
                <a:gd name="connsiteX72" fmla="*/ 137083 w 276070"/>
                <a:gd name="connsiteY72" fmla="*/ 18321 h 39259"/>
                <a:gd name="connsiteX73" fmla="*/ 139939 w 276070"/>
                <a:gd name="connsiteY73" fmla="*/ 18321 h 39259"/>
                <a:gd name="connsiteX74" fmla="*/ 224664 w 276070"/>
                <a:gd name="connsiteY74" fmla="*/ 24032 h 39259"/>
                <a:gd name="connsiteX75" fmla="*/ 275118 w 276070"/>
                <a:gd name="connsiteY75" fmla="*/ 39259 h 39259"/>
                <a:gd name="connsiteX76" fmla="*/ 276070 w 276070"/>
                <a:gd name="connsiteY76" fmla="*/ 39259 h 39259"/>
                <a:gd name="connsiteX77" fmla="*/ 276070 w 276070"/>
                <a:gd name="connsiteY77" fmla="*/ 34501 h 39259"/>
                <a:gd name="connsiteX78" fmla="*/ 276070 w 276070"/>
                <a:gd name="connsiteY78" fmla="*/ 34501 h 39259"/>
                <a:gd name="connsiteX79" fmla="*/ 276070 w 276070"/>
                <a:gd name="connsiteY79" fmla="*/ 34501 h 39259"/>
                <a:gd name="connsiteX80" fmla="*/ 225616 w 276070"/>
                <a:gd name="connsiteY80" fmla="*/ 20224 h 39259"/>
                <a:gd name="connsiteX81" fmla="*/ 139939 w 276070"/>
                <a:gd name="connsiteY81" fmla="*/ 13562 h 39259"/>
                <a:gd name="connsiteX82" fmla="*/ 137083 w 276070"/>
                <a:gd name="connsiteY82" fmla="*/ 13562 h 39259"/>
                <a:gd name="connsiteX83" fmla="*/ 137083 w 276070"/>
                <a:gd name="connsiteY83" fmla="*/ 13562 h 3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76070" h="39259">
                  <a:moveTo>
                    <a:pt x="137083" y="238"/>
                  </a:moveTo>
                  <a:lnTo>
                    <a:pt x="138987" y="238"/>
                  </a:lnTo>
                  <a:cubicBezTo>
                    <a:pt x="168498" y="238"/>
                    <a:pt x="198009" y="2141"/>
                    <a:pt x="220856" y="5948"/>
                  </a:cubicBezTo>
                  <a:cubicBezTo>
                    <a:pt x="238943" y="9755"/>
                    <a:pt x="267502" y="15466"/>
                    <a:pt x="274166" y="20224"/>
                  </a:cubicBezTo>
                  <a:lnTo>
                    <a:pt x="274166" y="20224"/>
                  </a:lnTo>
                  <a:lnTo>
                    <a:pt x="274166" y="20224"/>
                  </a:lnTo>
                  <a:lnTo>
                    <a:pt x="274166" y="25935"/>
                  </a:lnTo>
                  <a:lnTo>
                    <a:pt x="274166" y="25935"/>
                  </a:lnTo>
                  <a:lnTo>
                    <a:pt x="274166" y="25935"/>
                  </a:lnTo>
                  <a:cubicBezTo>
                    <a:pt x="267502" y="19273"/>
                    <a:pt x="238943" y="12611"/>
                    <a:pt x="218952" y="8804"/>
                  </a:cubicBezTo>
                  <a:cubicBezTo>
                    <a:pt x="195153" y="4997"/>
                    <a:pt x="166594" y="3093"/>
                    <a:pt x="136131" y="3093"/>
                  </a:cubicBezTo>
                  <a:cubicBezTo>
                    <a:pt x="103764" y="3093"/>
                    <a:pt x="74253" y="4997"/>
                    <a:pt x="51406" y="9755"/>
                  </a:cubicBezTo>
                  <a:cubicBezTo>
                    <a:pt x="29511" y="14514"/>
                    <a:pt x="5712" y="19273"/>
                    <a:pt x="0" y="23080"/>
                  </a:cubicBezTo>
                  <a:lnTo>
                    <a:pt x="0" y="23080"/>
                  </a:lnTo>
                  <a:lnTo>
                    <a:pt x="0" y="23080"/>
                  </a:lnTo>
                  <a:lnTo>
                    <a:pt x="0" y="18321"/>
                  </a:lnTo>
                  <a:lnTo>
                    <a:pt x="0" y="18321"/>
                  </a:lnTo>
                  <a:lnTo>
                    <a:pt x="0" y="18321"/>
                  </a:lnTo>
                  <a:cubicBezTo>
                    <a:pt x="8568" y="13562"/>
                    <a:pt x="34271" y="9755"/>
                    <a:pt x="50454" y="6900"/>
                  </a:cubicBezTo>
                  <a:cubicBezTo>
                    <a:pt x="75205" y="2141"/>
                    <a:pt x="104716" y="238"/>
                    <a:pt x="137083" y="238"/>
                  </a:cubicBezTo>
                  <a:lnTo>
                    <a:pt x="137083" y="238"/>
                  </a:lnTo>
                  <a:cubicBezTo>
                    <a:pt x="104716" y="-714"/>
                    <a:pt x="75205" y="1189"/>
                    <a:pt x="51406" y="5948"/>
                  </a:cubicBezTo>
                  <a:cubicBezTo>
                    <a:pt x="34271" y="9755"/>
                    <a:pt x="8568" y="13562"/>
                    <a:pt x="0" y="18321"/>
                  </a:cubicBezTo>
                  <a:lnTo>
                    <a:pt x="0" y="18321"/>
                  </a:lnTo>
                  <a:lnTo>
                    <a:pt x="0" y="23080"/>
                  </a:lnTo>
                  <a:lnTo>
                    <a:pt x="0" y="24032"/>
                  </a:lnTo>
                  <a:lnTo>
                    <a:pt x="952" y="24032"/>
                  </a:lnTo>
                  <a:cubicBezTo>
                    <a:pt x="6664" y="20224"/>
                    <a:pt x="30463" y="15466"/>
                    <a:pt x="52358" y="10707"/>
                  </a:cubicBezTo>
                  <a:cubicBezTo>
                    <a:pt x="75205" y="5948"/>
                    <a:pt x="104716" y="4045"/>
                    <a:pt x="137083" y="4045"/>
                  </a:cubicBezTo>
                  <a:cubicBezTo>
                    <a:pt x="167546" y="4045"/>
                    <a:pt x="197057" y="5948"/>
                    <a:pt x="219904" y="9755"/>
                  </a:cubicBezTo>
                  <a:cubicBezTo>
                    <a:pt x="239895" y="13562"/>
                    <a:pt x="268454" y="20224"/>
                    <a:pt x="274166" y="26887"/>
                  </a:cubicBezTo>
                  <a:lnTo>
                    <a:pt x="275118" y="27839"/>
                  </a:lnTo>
                  <a:lnTo>
                    <a:pt x="275118" y="21176"/>
                  </a:lnTo>
                  <a:lnTo>
                    <a:pt x="275118" y="21176"/>
                  </a:lnTo>
                  <a:lnTo>
                    <a:pt x="275118" y="21176"/>
                  </a:lnTo>
                  <a:cubicBezTo>
                    <a:pt x="268454" y="15466"/>
                    <a:pt x="239895" y="9755"/>
                    <a:pt x="221808" y="6900"/>
                  </a:cubicBezTo>
                  <a:cubicBezTo>
                    <a:pt x="198961" y="3093"/>
                    <a:pt x="169450" y="1189"/>
                    <a:pt x="138987" y="1189"/>
                  </a:cubicBezTo>
                  <a:lnTo>
                    <a:pt x="137083" y="238"/>
                  </a:lnTo>
                  <a:lnTo>
                    <a:pt x="137083" y="238"/>
                  </a:lnTo>
                  <a:close/>
                  <a:moveTo>
                    <a:pt x="137083" y="13562"/>
                  </a:moveTo>
                  <a:lnTo>
                    <a:pt x="137083" y="13562"/>
                  </a:lnTo>
                  <a:lnTo>
                    <a:pt x="138987" y="13562"/>
                  </a:lnTo>
                  <a:cubicBezTo>
                    <a:pt x="170402" y="13562"/>
                    <a:pt x="199913" y="15466"/>
                    <a:pt x="224664" y="20224"/>
                  </a:cubicBezTo>
                  <a:cubicBezTo>
                    <a:pt x="247511" y="24983"/>
                    <a:pt x="272262" y="31645"/>
                    <a:pt x="275118" y="34501"/>
                  </a:cubicBezTo>
                  <a:lnTo>
                    <a:pt x="275118" y="34501"/>
                  </a:lnTo>
                  <a:lnTo>
                    <a:pt x="275118" y="34501"/>
                  </a:lnTo>
                  <a:lnTo>
                    <a:pt x="275118" y="39259"/>
                  </a:lnTo>
                  <a:lnTo>
                    <a:pt x="275118" y="39259"/>
                  </a:lnTo>
                  <a:lnTo>
                    <a:pt x="275118" y="39259"/>
                  </a:lnTo>
                  <a:cubicBezTo>
                    <a:pt x="267502" y="34501"/>
                    <a:pt x="248463" y="28790"/>
                    <a:pt x="224664" y="24032"/>
                  </a:cubicBezTo>
                  <a:cubicBezTo>
                    <a:pt x="200865" y="19273"/>
                    <a:pt x="171354" y="18321"/>
                    <a:pt x="139939" y="18321"/>
                  </a:cubicBezTo>
                  <a:lnTo>
                    <a:pt x="137083" y="18321"/>
                  </a:lnTo>
                  <a:lnTo>
                    <a:pt x="134227" y="18321"/>
                  </a:lnTo>
                  <a:cubicBezTo>
                    <a:pt x="99956" y="18321"/>
                    <a:pt x="72349" y="20224"/>
                    <a:pt x="49502" y="24032"/>
                  </a:cubicBezTo>
                  <a:cubicBezTo>
                    <a:pt x="23799" y="28790"/>
                    <a:pt x="5712" y="35452"/>
                    <a:pt x="952" y="39259"/>
                  </a:cubicBezTo>
                  <a:lnTo>
                    <a:pt x="952" y="39259"/>
                  </a:lnTo>
                  <a:lnTo>
                    <a:pt x="952" y="39259"/>
                  </a:lnTo>
                  <a:lnTo>
                    <a:pt x="952" y="34501"/>
                  </a:lnTo>
                  <a:lnTo>
                    <a:pt x="952" y="34501"/>
                  </a:lnTo>
                  <a:lnTo>
                    <a:pt x="952" y="34501"/>
                  </a:lnTo>
                  <a:cubicBezTo>
                    <a:pt x="9520" y="29742"/>
                    <a:pt x="25703" y="24983"/>
                    <a:pt x="48550" y="20224"/>
                  </a:cubicBezTo>
                  <a:cubicBezTo>
                    <a:pt x="73301" y="15466"/>
                    <a:pt x="101860" y="13562"/>
                    <a:pt x="137083" y="13562"/>
                  </a:cubicBezTo>
                  <a:lnTo>
                    <a:pt x="137083" y="13562"/>
                  </a:lnTo>
                  <a:lnTo>
                    <a:pt x="137083" y="13562"/>
                  </a:lnTo>
                  <a:cubicBezTo>
                    <a:pt x="101860" y="13562"/>
                    <a:pt x="73301" y="14514"/>
                    <a:pt x="48550" y="19273"/>
                  </a:cubicBezTo>
                  <a:cubicBezTo>
                    <a:pt x="25703" y="23080"/>
                    <a:pt x="9520" y="28790"/>
                    <a:pt x="952" y="33549"/>
                  </a:cubicBezTo>
                  <a:lnTo>
                    <a:pt x="952" y="33549"/>
                  </a:lnTo>
                  <a:lnTo>
                    <a:pt x="952" y="38308"/>
                  </a:lnTo>
                  <a:lnTo>
                    <a:pt x="952" y="39259"/>
                  </a:lnTo>
                  <a:lnTo>
                    <a:pt x="1904" y="39259"/>
                  </a:lnTo>
                  <a:cubicBezTo>
                    <a:pt x="5712" y="36404"/>
                    <a:pt x="24751" y="28790"/>
                    <a:pt x="49502" y="24032"/>
                  </a:cubicBezTo>
                  <a:cubicBezTo>
                    <a:pt x="73301" y="20224"/>
                    <a:pt x="99956" y="18321"/>
                    <a:pt x="134227" y="18321"/>
                  </a:cubicBezTo>
                  <a:lnTo>
                    <a:pt x="137083" y="18321"/>
                  </a:lnTo>
                  <a:lnTo>
                    <a:pt x="139939" y="18321"/>
                  </a:lnTo>
                  <a:cubicBezTo>
                    <a:pt x="171354" y="18321"/>
                    <a:pt x="200865" y="20224"/>
                    <a:pt x="224664" y="24032"/>
                  </a:cubicBezTo>
                  <a:cubicBezTo>
                    <a:pt x="248463" y="28790"/>
                    <a:pt x="267502" y="34501"/>
                    <a:pt x="275118" y="39259"/>
                  </a:cubicBezTo>
                  <a:lnTo>
                    <a:pt x="276070" y="39259"/>
                  </a:lnTo>
                  <a:lnTo>
                    <a:pt x="276070" y="34501"/>
                  </a:lnTo>
                  <a:lnTo>
                    <a:pt x="276070" y="34501"/>
                  </a:lnTo>
                  <a:lnTo>
                    <a:pt x="276070" y="34501"/>
                  </a:lnTo>
                  <a:cubicBezTo>
                    <a:pt x="272262" y="30694"/>
                    <a:pt x="248463" y="24032"/>
                    <a:pt x="225616" y="20224"/>
                  </a:cubicBezTo>
                  <a:cubicBezTo>
                    <a:pt x="201817" y="15466"/>
                    <a:pt x="171354" y="13562"/>
                    <a:pt x="139939" y="13562"/>
                  </a:cubicBezTo>
                  <a:lnTo>
                    <a:pt x="137083" y="13562"/>
                  </a:lnTo>
                  <a:lnTo>
                    <a:pt x="137083" y="135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7" name="Freeform 37">
              <a:extLst>
                <a:ext uri="{FF2B5EF4-FFF2-40B4-BE49-F238E27FC236}">
                  <a16:creationId xmlns:a16="http://schemas.microsoft.com/office/drawing/2014/main" id="{C873FDF9-0BEE-0876-4252-C53F5F1B074F}"/>
                </a:ext>
              </a:extLst>
            </p:cNvPr>
            <p:cNvSpPr/>
            <p:nvPr/>
          </p:nvSpPr>
          <p:spPr>
            <a:xfrm>
              <a:off x="4141584" y="5771336"/>
              <a:ext cx="241799" cy="29503"/>
            </a:xfrm>
            <a:custGeom>
              <a:avLst/>
              <a:gdLst>
                <a:gd name="connsiteX0" fmla="*/ 119948 w 241799"/>
                <a:gd name="connsiteY0" fmla="*/ 0 h 29503"/>
                <a:gd name="connsiteX1" fmla="*/ 234184 w 241799"/>
                <a:gd name="connsiteY1" fmla="*/ 17131 h 29503"/>
                <a:gd name="connsiteX2" fmla="*/ 241799 w 241799"/>
                <a:gd name="connsiteY2" fmla="*/ 29504 h 29503"/>
                <a:gd name="connsiteX3" fmla="*/ 119948 w 241799"/>
                <a:gd name="connsiteY3" fmla="*/ 11421 h 29503"/>
                <a:gd name="connsiteX4" fmla="*/ 0 w 241799"/>
                <a:gd name="connsiteY4" fmla="*/ 29504 h 29503"/>
                <a:gd name="connsiteX5" fmla="*/ 8568 w 241799"/>
                <a:gd name="connsiteY5" fmla="*/ 15228 h 29503"/>
                <a:gd name="connsiteX6" fmla="*/ 119948 w 241799"/>
                <a:gd name="connsiteY6" fmla="*/ 0 h 29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3">
                  <a:moveTo>
                    <a:pt x="119948" y="0"/>
                  </a:moveTo>
                  <a:cubicBezTo>
                    <a:pt x="170402" y="0"/>
                    <a:pt x="214192" y="6662"/>
                    <a:pt x="234184" y="17131"/>
                  </a:cubicBezTo>
                  <a:lnTo>
                    <a:pt x="241799" y="29504"/>
                  </a:lnTo>
                  <a:cubicBezTo>
                    <a:pt x="224664" y="19986"/>
                    <a:pt x="177066" y="10469"/>
                    <a:pt x="119948" y="11421"/>
                  </a:cubicBezTo>
                  <a:cubicBezTo>
                    <a:pt x="73302" y="11421"/>
                    <a:pt x="24751" y="16180"/>
                    <a:pt x="0" y="29504"/>
                  </a:cubicBezTo>
                  <a:lnTo>
                    <a:pt x="8568" y="15228"/>
                  </a:lnTo>
                  <a:cubicBezTo>
                    <a:pt x="28559" y="5710"/>
                    <a:pt x="77109" y="0"/>
                    <a:pt x="11994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8" name="Freeform 38">
              <a:extLst>
                <a:ext uri="{FF2B5EF4-FFF2-40B4-BE49-F238E27FC236}">
                  <a16:creationId xmlns:a16="http://schemas.microsoft.com/office/drawing/2014/main" id="{553C8530-AB0F-FB25-B665-8C3E86EF8651}"/>
                </a:ext>
              </a:extLst>
            </p:cNvPr>
            <p:cNvSpPr/>
            <p:nvPr/>
          </p:nvSpPr>
          <p:spPr>
            <a:xfrm>
              <a:off x="4140632" y="5772185"/>
              <a:ext cx="242751" cy="31510"/>
            </a:xfrm>
            <a:custGeom>
              <a:avLst/>
              <a:gdLst>
                <a:gd name="connsiteX0" fmla="*/ 120900 w 242751"/>
                <a:gd name="connsiteY0" fmla="*/ 103 h 31510"/>
                <a:gd name="connsiteX1" fmla="*/ 123756 w 242751"/>
                <a:gd name="connsiteY1" fmla="*/ 103 h 31510"/>
                <a:gd name="connsiteX2" fmla="*/ 235136 w 242751"/>
                <a:gd name="connsiteY2" fmla="*/ 17234 h 31510"/>
                <a:gd name="connsiteX3" fmla="*/ 242751 w 242751"/>
                <a:gd name="connsiteY3" fmla="*/ 29607 h 31510"/>
                <a:gd name="connsiteX4" fmla="*/ 242751 w 242751"/>
                <a:gd name="connsiteY4" fmla="*/ 29607 h 31510"/>
                <a:gd name="connsiteX5" fmla="*/ 242751 w 242751"/>
                <a:gd name="connsiteY5" fmla="*/ 29607 h 31510"/>
                <a:gd name="connsiteX6" fmla="*/ 132323 w 242751"/>
                <a:gd name="connsiteY6" fmla="*/ 11524 h 31510"/>
                <a:gd name="connsiteX7" fmla="*/ 120900 w 242751"/>
                <a:gd name="connsiteY7" fmla="*/ 11524 h 31510"/>
                <a:gd name="connsiteX8" fmla="*/ 0 w 242751"/>
                <a:gd name="connsiteY8" fmla="*/ 29607 h 31510"/>
                <a:gd name="connsiteX9" fmla="*/ 0 w 242751"/>
                <a:gd name="connsiteY9" fmla="*/ 29607 h 31510"/>
                <a:gd name="connsiteX10" fmla="*/ 0 w 242751"/>
                <a:gd name="connsiteY10" fmla="*/ 29607 h 31510"/>
                <a:gd name="connsiteX11" fmla="*/ 8568 w 242751"/>
                <a:gd name="connsiteY11" fmla="*/ 15331 h 31510"/>
                <a:gd name="connsiteX12" fmla="*/ 120900 w 242751"/>
                <a:gd name="connsiteY12" fmla="*/ 103 h 31510"/>
                <a:gd name="connsiteX13" fmla="*/ 120900 w 242751"/>
                <a:gd name="connsiteY13" fmla="*/ 103 h 31510"/>
                <a:gd name="connsiteX14" fmla="*/ 9520 w 242751"/>
                <a:gd name="connsiteY14" fmla="*/ 15331 h 31510"/>
                <a:gd name="connsiteX15" fmla="*/ 952 w 242751"/>
                <a:gd name="connsiteY15" fmla="*/ 30559 h 31510"/>
                <a:gd name="connsiteX16" fmla="*/ 0 w 242751"/>
                <a:gd name="connsiteY16" fmla="*/ 31510 h 31510"/>
                <a:gd name="connsiteX17" fmla="*/ 952 w 242751"/>
                <a:gd name="connsiteY17" fmla="*/ 30559 h 31510"/>
                <a:gd name="connsiteX18" fmla="*/ 120900 w 242751"/>
                <a:gd name="connsiteY18" fmla="*/ 12476 h 31510"/>
                <a:gd name="connsiteX19" fmla="*/ 132323 w 242751"/>
                <a:gd name="connsiteY19" fmla="*/ 12476 h 31510"/>
                <a:gd name="connsiteX20" fmla="*/ 241799 w 242751"/>
                <a:gd name="connsiteY20" fmla="*/ 30559 h 31510"/>
                <a:gd name="connsiteX21" fmla="*/ 242751 w 242751"/>
                <a:gd name="connsiteY21" fmla="*/ 31510 h 31510"/>
                <a:gd name="connsiteX22" fmla="*/ 235136 w 242751"/>
                <a:gd name="connsiteY22" fmla="*/ 18186 h 31510"/>
                <a:gd name="connsiteX23" fmla="*/ 122804 w 242751"/>
                <a:gd name="connsiteY23" fmla="*/ 1054 h 31510"/>
                <a:gd name="connsiteX24" fmla="*/ 120900 w 242751"/>
                <a:gd name="connsiteY24" fmla="*/ 103 h 31510"/>
                <a:gd name="connsiteX25" fmla="*/ 120900 w 242751"/>
                <a:gd name="connsiteY25" fmla="*/ 103 h 3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2751" h="31510">
                  <a:moveTo>
                    <a:pt x="120900" y="103"/>
                  </a:moveTo>
                  <a:lnTo>
                    <a:pt x="123756" y="103"/>
                  </a:lnTo>
                  <a:cubicBezTo>
                    <a:pt x="173258" y="103"/>
                    <a:pt x="216096" y="7717"/>
                    <a:pt x="235136" y="17234"/>
                  </a:cubicBezTo>
                  <a:lnTo>
                    <a:pt x="242751" y="29607"/>
                  </a:lnTo>
                  <a:lnTo>
                    <a:pt x="242751" y="29607"/>
                  </a:lnTo>
                  <a:lnTo>
                    <a:pt x="242751" y="29607"/>
                  </a:lnTo>
                  <a:cubicBezTo>
                    <a:pt x="226568" y="21041"/>
                    <a:pt x="183730" y="11524"/>
                    <a:pt x="132323" y="11524"/>
                  </a:cubicBezTo>
                  <a:lnTo>
                    <a:pt x="120900" y="11524"/>
                  </a:lnTo>
                  <a:cubicBezTo>
                    <a:pt x="74254" y="11524"/>
                    <a:pt x="25703" y="16282"/>
                    <a:pt x="0" y="29607"/>
                  </a:cubicBezTo>
                  <a:lnTo>
                    <a:pt x="0" y="29607"/>
                  </a:lnTo>
                  <a:lnTo>
                    <a:pt x="0" y="29607"/>
                  </a:lnTo>
                  <a:lnTo>
                    <a:pt x="8568" y="15331"/>
                  </a:lnTo>
                  <a:cubicBezTo>
                    <a:pt x="29511" y="4861"/>
                    <a:pt x="78061" y="103"/>
                    <a:pt x="120900" y="103"/>
                  </a:cubicBezTo>
                  <a:lnTo>
                    <a:pt x="120900" y="103"/>
                  </a:lnTo>
                  <a:cubicBezTo>
                    <a:pt x="77109" y="-849"/>
                    <a:pt x="29511" y="4861"/>
                    <a:pt x="9520" y="15331"/>
                  </a:cubicBezTo>
                  <a:lnTo>
                    <a:pt x="952" y="30559"/>
                  </a:lnTo>
                  <a:lnTo>
                    <a:pt x="0" y="31510"/>
                  </a:lnTo>
                  <a:lnTo>
                    <a:pt x="952" y="30559"/>
                  </a:lnTo>
                  <a:cubicBezTo>
                    <a:pt x="25703" y="17234"/>
                    <a:pt x="75205" y="12476"/>
                    <a:pt x="120900" y="12476"/>
                  </a:cubicBezTo>
                  <a:lnTo>
                    <a:pt x="132323" y="12476"/>
                  </a:lnTo>
                  <a:cubicBezTo>
                    <a:pt x="183730" y="12476"/>
                    <a:pt x="226568" y="21993"/>
                    <a:pt x="241799" y="30559"/>
                  </a:cubicBezTo>
                  <a:lnTo>
                    <a:pt x="242751" y="31510"/>
                  </a:lnTo>
                  <a:lnTo>
                    <a:pt x="235136" y="18186"/>
                  </a:lnTo>
                  <a:cubicBezTo>
                    <a:pt x="215144" y="7717"/>
                    <a:pt x="172306" y="1054"/>
                    <a:pt x="122804" y="1054"/>
                  </a:cubicBezTo>
                  <a:lnTo>
                    <a:pt x="120900" y="103"/>
                  </a:lnTo>
                  <a:lnTo>
                    <a:pt x="120900" y="10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9" name="Freeform 39">
              <a:extLst>
                <a:ext uri="{FF2B5EF4-FFF2-40B4-BE49-F238E27FC236}">
                  <a16:creationId xmlns:a16="http://schemas.microsoft.com/office/drawing/2014/main" id="{92DD933E-5079-047E-5ED1-1A9467EAA1CC}"/>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0" name="Freeform 40">
              <a:extLst>
                <a:ext uri="{FF2B5EF4-FFF2-40B4-BE49-F238E27FC236}">
                  <a16:creationId xmlns:a16="http://schemas.microsoft.com/office/drawing/2014/main" id="{3AC80CFE-0D16-D22F-C4F0-E81D3DB0511C}"/>
                </a:ext>
              </a:extLst>
            </p:cNvPr>
            <p:cNvSpPr/>
            <p:nvPr/>
          </p:nvSpPr>
          <p:spPr>
            <a:xfrm>
              <a:off x="4139680" y="5771093"/>
              <a:ext cx="247511" cy="32601"/>
            </a:xfrm>
            <a:custGeom>
              <a:avLst/>
              <a:gdLst>
                <a:gd name="connsiteX0" fmla="*/ 122804 w 247511"/>
                <a:gd name="connsiteY0" fmla="*/ 243 h 32601"/>
                <a:gd name="connsiteX1" fmla="*/ 123756 w 247511"/>
                <a:gd name="connsiteY1" fmla="*/ 243 h 32601"/>
                <a:gd name="connsiteX2" fmla="*/ 198009 w 247511"/>
                <a:gd name="connsiteY2" fmla="*/ 5953 h 32601"/>
                <a:gd name="connsiteX3" fmla="*/ 237040 w 247511"/>
                <a:gd name="connsiteY3" fmla="*/ 18326 h 32601"/>
                <a:gd name="connsiteX4" fmla="*/ 239896 w 247511"/>
                <a:gd name="connsiteY4" fmla="*/ 23084 h 32601"/>
                <a:gd name="connsiteX5" fmla="*/ 239896 w 247511"/>
                <a:gd name="connsiteY5" fmla="*/ 23084 h 32601"/>
                <a:gd name="connsiteX6" fmla="*/ 239896 w 247511"/>
                <a:gd name="connsiteY6" fmla="*/ 23084 h 32601"/>
                <a:gd name="connsiteX7" fmla="*/ 196105 w 247511"/>
                <a:gd name="connsiteY7" fmla="*/ 7856 h 32601"/>
                <a:gd name="connsiteX8" fmla="*/ 121852 w 247511"/>
                <a:gd name="connsiteY8" fmla="*/ 2146 h 32601"/>
                <a:gd name="connsiteX9" fmla="*/ 45695 w 247511"/>
                <a:gd name="connsiteY9" fmla="*/ 7856 h 32601"/>
                <a:gd name="connsiteX10" fmla="*/ 7616 w 247511"/>
                <a:gd name="connsiteY10" fmla="*/ 19277 h 32601"/>
                <a:gd name="connsiteX11" fmla="*/ 7616 w 247511"/>
                <a:gd name="connsiteY11" fmla="*/ 19277 h 32601"/>
                <a:gd name="connsiteX12" fmla="*/ 7616 w 247511"/>
                <a:gd name="connsiteY12" fmla="*/ 19277 h 32601"/>
                <a:gd name="connsiteX13" fmla="*/ 10472 w 247511"/>
                <a:gd name="connsiteY13" fmla="*/ 15470 h 32601"/>
                <a:gd name="connsiteX14" fmla="*/ 44743 w 247511"/>
                <a:gd name="connsiteY14" fmla="*/ 5001 h 32601"/>
                <a:gd name="connsiteX15" fmla="*/ 122804 w 247511"/>
                <a:gd name="connsiteY15" fmla="*/ 243 h 32601"/>
                <a:gd name="connsiteX16" fmla="*/ 122804 w 247511"/>
                <a:gd name="connsiteY16" fmla="*/ 243 h 32601"/>
                <a:gd name="connsiteX17" fmla="*/ 46647 w 247511"/>
                <a:gd name="connsiteY17" fmla="*/ 5001 h 32601"/>
                <a:gd name="connsiteX18" fmla="*/ 12376 w 247511"/>
                <a:gd name="connsiteY18" fmla="*/ 15470 h 32601"/>
                <a:gd name="connsiteX19" fmla="*/ 9520 w 247511"/>
                <a:gd name="connsiteY19" fmla="*/ 20229 h 32601"/>
                <a:gd name="connsiteX20" fmla="*/ 9520 w 247511"/>
                <a:gd name="connsiteY20" fmla="*/ 20229 h 32601"/>
                <a:gd name="connsiteX21" fmla="*/ 47598 w 247511"/>
                <a:gd name="connsiteY21" fmla="*/ 8808 h 32601"/>
                <a:gd name="connsiteX22" fmla="*/ 123756 w 247511"/>
                <a:gd name="connsiteY22" fmla="*/ 3098 h 32601"/>
                <a:gd name="connsiteX23" fmla="*/ 198009 w 247511"/>
                <a:gd name="connsiteY23" fmla="*/ 8808 h 32601"/>
                <a:gd name="connsiteX24" fmla="*/ 241800 w 247511"/>
                <a:gd name="connsiteY24" fmla="*/ 24036 h 32601"/>
                <a:gd name="connsiteX25" fmla="*/ 242751 w 247511"/>
                <a:gd name="connsiteY25" fmla="*/ 24036 h 32601"/>
                <a:gd name="connsiteX26" fmla="*/ 239896 w 247511"/>
                <a:gd name="connsiteY26" fmla="*/ 19277 h 32601"/>
                <a:gd name="connsiteX27" fmla="*/ 200865 w 247511"/>
                <a:gd name="connsiteY27" fmla="*/ 5953 h 32601"/>
                <a:gd name="connsiteX28" fmla="*/ 126612 w 247511"/>
                <a:gd name="connsiteY28" fmla="*/ 243 h 32601"/>
                <a:gd name="connsiteX29" fmla="*/ 122804 w 247511"/>
                <a:gd name="connsiteY29" fmla="*/ 243 h 32601"/>
                <a:gd name="connsiteX30" fmla="*/ 122804 w 247511"/>
                <a:gd name="connsiteY30" fmla="*/ 243 h 32601"/>
                <a:gd name="connsiteX31" fmla="*/ 122804 w 247511"/>
                <a:gd name="connsiteY31" fmla="*/ 10712 h 32601"/>
                <a:gd name="connsiteX32" fmla="*/ 122804 w 247511"/>
                <a:gd name="connsiteY32" fmla="*/ 10712 h 32601"/>
                <a:gd name="connsiteX33" fmla="*/ 124708 w 247511"/>
                <a:gd name="connsiteY33" fmla="*/ 10712 h 32601"/>
                <a:gd name="connsiteX34" fmla="*/ 200865 w 247511"/>
                <a:gd name="connsiteY34" fmla="*/ 16422 h 32601"/>
                <a:gd name="connsiteX35" fmla="*/ 243703 w 247511"/>
                <a:gd name="connsiteY35" fmla="*/ 28795 h 32601"/>
                <a:gd name="connsiteX36" fmla="*/ 245608 w 247511"/>
                <a:gd name="connsiteY36" fmla="*/ 32602 h 32601"/>
                <a:gd name="connsiteX37" fmla="*/ 245608 w 247511"/>
                <a:gd name="connsiteY37" fmla="*/ 32602 h 32601"/>
                <a:gd name="connsiteX38" fmla="*/ 245608 w 247511"/>
                <a:gd name="connsiteY38" fmla="*/ 32602 h 32601"/>
                <a:gd name="connsiteX39" fmla="*/ 199913 w 247511"/>
                <a:gd name="connsiteY39" fmla="*/ 19277 h 32601"/>
                <a:gd name="connsiteX40" fmla="*/ 124708 w 247511"/>
                <a:gd name="connsiteY40" fmla="*/ 13567 h 32601"/>
                <a:gd name="connsiteX41" fmla="*/ 121852 w 247511"/>
                <a:gd name="connsiteY41" fmla="*/ 13567 h 32601"/>
                <a:gd name="connsiteX42" fmla="*/ 118996 w 247511"/>
                <a:gd name="connsiteY42" fmla="*/ 13567 h 32601"/>
                <a:gd name="connsiteX43" fmla="*/ 42838 w 247511"/>
                <a:gd name="connsiteY43" fmla="*/ 19277 h 32601"/>
                <a:gd name="connsiteX44" fmla="*/ 0 w 247511"/>
                <a:gd name="connsiteY44" fmla="*/ 32602 h 32601"/>
                <a:gd name="connsiteX45" fmla="*/ 0 w 247511"/>
                <a:gd name="connsiteY45" fmla="*/ 32602 h 32601"/>
                <a:gd name="connsiteX46" fmla="*/ 0 w 247511"/>
                <a:gd name="connsiteY46" fmla="*/ 32602 h 32601"/>
                <a:gd name="connsiteX47" fmla="*/ 1904 w 247511"/>
                <a:gd name="connsiteY47" fmla="*/ 28795 h 32601"/>
                <a:gd name="connsiteX48" fmla="*/ 41887 w 247511"/>
                <a:gd name="connsiteY48" fmla="*/ 16422 h 32601"/>
                <a:gd name="connsiteX49" fmla="*/ 122804 w 247511"/>
                <a:gd name="connsiteY49" fmla="*/ 10712 h 32601"/>
                <a:gd name="connsiteX50" fmla="*/ 122804 w 247511"/>
                <a:gd name="connsiteY50" fmla="*/ 10712 h 32601"/>
                <a:gd name="connsiteX51" fmla="*/ 122804 w 247511"/>
                <a:gd name="connsiteY51" fmla="*/ 10712 h 32601"/>
                <a:gd name="connsiteX52" fmla="*/ 42838 w 247511"/>
                <a:gd name="connsiteY52" fmla="*/ 15470 h 32601"/>
                <a:gd name="connsiteX53" fmla="*/ 2856 w 247511"/>
                <a:gd name="connsiteY53" fmla="*/ 27843 h 32601"/>
                <a:gd name="connsiteX54" fmla="*/ 952 w 247511"/>
                <a:gd name="connsiteY54" fmla="*/ 31650 h 32601"/>
                <a:gd name="connsiteX55" fmla="*/ 1904 w 247511"/>
                <a:gd name="connsiteY55" fmla="*/ 31650 h 32601"/>
                <a:gd name="connsiteX56" fmla="*/ 44743 w 247511"/>
                <a:gd name="connsiteY56" fmla="*/ 18326 h 32601"/>
                <a:gd name="connsiteX57" fmla="*/ 120900 w 247511"/>
                <a:gd name="connsiteY57" fmla="*/ 12615 h 32601"/>
                <a:gd name="connsiteX58" fmla="*/ 123756 w 247511"/>
                <a:gd name="connsiteY58" fmla="*/ 12615 h 32601"/>
                <a:gd name="connsiteX59" fmla="*/ 126612 w 247511"/>
                <a:gd name="connsiteY59" fmla="*/ 12615 h 32601"/>
                <a:gd name="connsiteX60" fmla="*/ 201817 w 247511"/>
                <a:gd name="connsiteY60" fmla="*/ 18326 h 32601"/>
                <a:gd name="connsiteX61" fmla="*/ 247511 w 247511"/>
                <a:gd name="connsiteY61" fmla="*/ 31650 h 32601"/>
                <a:gd name="connsiteX62" fmla="*/ 247511 w 247511"/>
                <a:gd name="connsiteY62" fmla="*/ 31650 h 32601"/>
                <a:gd name="connsiteX63" fmla="*/ 245608 w 247511"/>
                <a:gd name="connsiteY63" fmla="*/ 27843 h 32601"/>
                <a:gd name="connsiteX64" fmla="*/ 202769 w 247511"/>
                <a:gd name="connsiteY64" fmla="*/ 15470 h 32601"/>
                <a:gd name="connsiteX65" fmla="*/ 126612 w 247511"/>
                <a:gd name="connsiteY65" fmla="*/ 9760 h 32601"/>
                <a:gd name="connsiteX66" fmla="*/ 122804 w 247511"/>
                <a:gd name="connsiteY66" fmla="*/ 10712 h 32601"/>
                <a:gd name="connsiteX67" fmla="*/ 122804 w 247511"/>
                <a:gd name="connsiteY67" fmla="*/ 10712 h 3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7511" h="32601">
                  <a:moveTo>
                    <a:pt x="122804" y="243"/>
                  </a:moveTo>
                  <a:lnTo>
                    <a:pt x="123756" y="243"/>
                  </a:lnTo>
                  <a:cubicBezTo>
                    <a:pt x="150411" y="243"/>
                    <a:pt x="177066" y="2146"/>
                    <a:pt x="198009" y="5953"/>
                  </a:cubicBezTo>
                  <a:cubicBezTo>
                    <a:pt x="214192" y="8808"/>
                    <a:pt x="231328" y="14519"/>
                    <a:pt x="237040" y="18326"/>
                  </a:cubicBezTo>
                  <a:lnTo>
                    <a:pt x="239896" y="23084"/>
                  </a:lnTo>
                  <a:lnTo>
                    <a:pt x="239896" y="23084"/>
                  </a:lnTo>
                  <a:lnTo>
                    <a:pt x="239896" y="23084"/>
                  </a:lnTo>
                  <a:cubicBezTo>
                    <a:pt x="234184" y="16422"/>
                    <a:pt x="214192" y="11663"/>
                    <a:pt x="196105" y="7856"/>
                  </a:cubicBezTo>
                  <a:cubicBezTo>
                    <a:pt x="175162" y="4050"/>
                    <a:pt x="149459" y="3098"/>
                    <a:pt x="121852" y="2146"/>
                  </a:cubicBezTo>
                  <a:cubicBezTo>
                    <a:pt x="93293" y="2146"/>
                    <a:pt x="66638" y="4050"/>
                    <a:pt x="45695" y="7856"/>
                  </a:cubicBezTo>
                  <a:cubicBezTo>
                    <a:pt x="25703" y="11663"/>
                    <a:pt x="13328" y="16422"/>
                    <a:pt x="7616" y="19277"/>
                  </a:cubicBezTo>
                  <a:lnTo>
                    <a:pt x="7616" y="19277"/>
                  </a:lnTo>
                  <a:lnTo>
                    <a:pt x="7616" y="19277"/>
                  </a:lnTo>
                  <a:lnTo>
                    <a:pt x="10472" y="15470"/>
                  </a:lnTo>
                  <a:cubicBezTo>
                    <a:pt x="18088" y="11663"/>
                    <a:pt x="29511" y="7856"/>
                    <a:pt x="44743" y="5001"/>
                  </a:cubicBezTo>
                  <a:cubicBezTo>
                    <a:pt x="66638" y="1194"/>
                    <a:pt x="94245" y="243"/>
                    <a:pt x="122804" y="243"/>
                  </a:cubicBezTo>
                  <a:lnTo>
                    <a:pt x="122804" y="243"/>
                  </a:lnTo>
                  <a:cubicBezTo>
                    <a:pt x="94245" y="-709"/>
                    <a:pt x="66638" y="1194"/>
                    <a:pt x="46647" y="5001"/>
                  </a:cubicBezTo>
                  <a:cubicBezTo>
                    <a:pt x="31415" y="7856"/>
                    <a:pt x="19039" y="11663"/>
                    <a:pt x="12376" y="15470"/>
                  </a:cubicBezTo>
                  <a:lnTo>
                    <a:pt x="9520" y="20229"/>
                  </a:lnTo>
                  <a:lnTo>
                    <a:pt x="9520" y="20229"/>
                  </a:lnTo>
                  <a:cubicBezTo>
                    <a:pt x="15232" y="16422"/>
                    <a:pt x="27607" y="12615"/>
                    <a:pt x="47598" y="8808"/>
                  </a:cubicBezTo>
                  <a:cubicBezTo>
                    <a:pt x="68542" y="5001"/>
                    <a:pt x="95197" y="3098"/>
                    <a:pt x="123756" y="3098"/>
                  </a:cubicBezTo>
                  <a:cubicBezTo>
                    <a:pt x="151363" y="3098"/>
                    <a:pt x="177066" y="5001"/>
                    <a:pt x="198009" y="8808"/>
                  </a:cubicBezTo>
                  <a:cubicBezTo>
                    <a:pt x="216096" y="11663"/>
                    <a:pt x="236088" y="17374"/>
                    <a:pt x="241800" y="24036"/>
                  </a:cubicBezTo>
                  <a:lnTo>
                    <a:pt x="242751" y="24036"/>
                  </a:lnTo>
                  <a:lnTo>
                    <a:pt x="239896" y="19277"/>
                  </a:lnTo>
                  <a:cubicBezTo>
                    <a:pt x="233232" y="14519"/>
                    <a:pt x="217049" y="9760"/>
                    <a:pt x="200865" y="5953"/>
                  </a:cubicBezTo>
                  <a:cubicBezTo>
                    <a:pt x="179922" y="2146"/>
                    <a:pt x="153267" y="243"/>
                    <a:pt x="126612" y="243"/>
                  </a:cubicBezTo>
                  <a:lnTo>
                    <a:pt x="122804" y="243"/>
                  </a:lnTo>
                  <a:lnTo>
                    <a:pt x="122804" y="243"/>
                  </a:lnTo>
                  <a:close/>
                  <a:moveTo>
                    <a:pt x="122804" y="10712"/>
                  </a:moveTo>
                  <a:lnTo>
                    <a:pt x="122804" y="10712"/>
                  </a:lnTo>
                  <a:lnTo>
                    <a:pt x="124708" y="10712"/>
                  </a:lnTo>
                  <a:cubicBezTo>
                    <a:pt x="152315" y="10712"/>
                    <a:pt x="179922" y="12615"/>
                    <a:pt x="200865" y="16422"/>
                  </a:cubicBezTo>
                  <a:cubicBezTo>
                    <a:pt x="220856" y="20229"/>
                    <a:pt x="240848" y="25940"/>
                    <a:pt x="243703" y="28795"/>
                  </a:cubicBezTo>
                  <a:lnTo>
                    <a:pt x="245608" y="32602"/>
                  </a:lnTo>
                  <a:lnTo>
                    <a:pt x="245608" y="32602"/>
                  </a:lnTo>
                  <a:lnTo>
                    <a:pt x="245608" y="32602"/>
                  </a:lnTo>
                  <a:cubicBezTo>
                    <a:pt x="238944" y="27843"/>
                    <a:pt x="221808" y="23084"/>
                    <a:pt x="199913" y="19277"/>
                  </a:cubicBezTo>
                  <a:cubicBezTo>
                    <a:pt x="178970" y="15470"/>
                    <a:pt x="152315" y="13567"/>
                    <a:pt x="124708" y="13567"/>
                  </a:cubicBezTo>
                  <a:lnTo>
                    <a:pt x="121852" y="13567"/>
                  </a:lnTo>
                  <a:lnTo>
                    <a:pt x="118996" y="13567"/>
                  </a:lnTo>
                  <a:cubicBezTo>
                    <a:pt x="88533" y="13567"/>
                    <a:pt x="63782" y="15470"/>
                    <a:pt x="42838" y="19277"/>
                  </a:cubicBezTo>
                  <a:cubicBezTo>
                    <a:pt x="19991" y="23084"/>
                    <a:pt x="3808" y="29746"/>
                    <a:pt x="0" y="32602"/>
                  </a:cubicBezTo>
                  <a:lnTo>
                    <a:pt x="0" y="32602"/>
                  </a:lnTo>
                  <a:lnTo>
                    <a:pt x="0" y="32602"/>
                  </a:lnTo>
                  <a:lnTo>
                    <a:pt x="1904" y="28795"/>
                  </a:lnTo>
                  <a:cubicBezTo>
                    <a:pt x="9520" y="24988"/>
                    <a:pt x="20943" y="20229"/>
                    <a:pt x="41887" y="16422"/>
                  </a:cubicBezTo>
                  <a:cubicBezTo>
                    <a:pt x="65686" y="12615"/>
                    <a:pt x="90437" y="11663"/>
                    <a:pt x="122804" y="10712"/>
                  </a:cubicBezTo>
                  <a:lnTo>
                    <a:pt x="122804" y="10712"/>
                  </a:lnTo>
                  <a:lnTo>
                    <a:pt x="122804" y="10712"/>
                  </a:lnTo>
                  <a:cubicBezTo>
                    <a:pt x="90437" y="10712"/>
                    <a:pt x="65686" y="11663"/>
                    <a:pt x="42838" y="15470"/>
                  </a:cubicBezTo>
                  <a:cubicBezTo>
                    <a:pt x="22847" y="19277"/>
                    <a:pt x="10472" y="24036"/>
                    <a:pt x="2856" y="27843"/>
                  </a:cubicBezTo>
                  <a:lnTo>
                    <a:pt x="952" y="31650"/>
                  </a:lnTo>
                  <a:lnTo>
                    <a:pt x="1904" y="31650"/>
                  </a:lnTo>
                  <a:cubicBezTo>
                    <a:pt x="5712" y="28795"/>
                    <a:pt x="21895" y="23084"/>
                    <a:pt x="44743" y="18326"/>
                  </a:cubicBezTo>
                  <a:cubicBezTo>
                    <a:pt x="65686" y="14519"/>
                    <a:pt x="89485" y="12615"/>
                    <a:pt x="120900" y="12615"/>
                  </a:cubicBezTo>
                  <a:lnTo>
                    <a:pt x="123756" y="12615"/>
                  </a:lnTo>
                  <a:lnTo>
                    <a:pt x="126612" y="12615"/>
                  </a:lnTo>
                  <a:cubicBezTo>
                    <a:pt x="154219" y="12615"/>
                    <a:pt x="180874" y="13567"/>
                    <a:pt x="201817" y="18326"/>
                  </a:cubicBezTo>
                  <a:cubicBezTo>
                    <a:pt x="223712" y="22133"/>
                    <a:pt x="240848" y="27843"/>
                    <a:pt x="247511" y="31650"/>
                  </a:cubicBezTo>
                  <a:lnTo>
                    <a:pt x="247511" y="31650"/>
                  </a:lnTo>
                  <a:lnTo>
                    <a:pt x="245608" y="27843"/>
                  </a:lnTo>
                  <a:cubicBezTo>
                    <a:pt x="242751" y="24036"/>
                    <a:pt x="222760" y="19277"/>
                    <a:pt x="202769" y="15470"/>
                  </a:cubicBezTo>
                  <a:cubicBezTo>
                    <a:pt x="180874" y="11663"/>
                    <a:pt x="154219" y="9760"/>
                    <a:pt x="126612" y="9760"/>
                  </a:cubicBezTo>
                  <a:lnTo>
                    <a:pt x="122804" y="10712"/>
                  </a:lnTo>
                  <a:lnTo>
                    <a:pt x="122804" y="1071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1" name="Freeform 41">
              <a:extLst>
                <a:ext uri="{FF2B5EF4-FFF2-40B4-BE49-F238E27FC236}">
                  <a16:creationId xmlns:a16="http://schemas.microsoft.com/office/drawing/2014/main" id="{66B24635-FCA4-53D2-28B5-9E5E13A819AB}"/>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2" name="Freeform 42">
              <a:extLst>
                <a:ext uri="{FF2B5EF4-FFF2-40B4-BE49-F238E27FC236}">
                  <a16:creationId xmlns:a16="http://schemas.microsoft.com/office/drawing/2014/main" id="{6AA37508-E50E-85FA-D7BA-D788A7A37027}"/>
                </a:ext>
              </a:extLst>
            </p:cNvPr>
            <p:cNvSpPr/>
            <p:nvPr/>
          </p:nvSpPr>
          <p:spPr>
            <a:xfrm>
              <a:off x="4139680" y="5770384"/>
              <a:ext cx="247511" cy="33311"/>
            </a:xfrm>
            <a:custGeom>
              <a:avLst/>
              <a:gdLst>
                <a:gd name="connsiteX0" fmla="*/ 122804 w 247511"/>
                <a:gd name="connsiteY0" fmla="*/ 0 h 33311"/>
                <a:gd name="connsiteX1" fmla="*/ 122804 w 247511"/>
                <a:gd name="connsiteY1" fmla="*/ 0 h 33311"/>
                <a:gd name="connsiteX2" fmla="*/ 123756 w 247511"/>
                <a:gd name="connsiteY2" fmla="*/ 0 h 33311"/>
                <a:gd name="connsiteX3" fmla="*/ 198009 w 247511"/>
                <a:gd name="connsiteY3" fmla="*/ 5711 h 33311"/>
                <a:gd name="connsiteX4" fmla="*/ 237040 w 247511"/>
                <a:gd name="connsiteY4" fmla="*/ 18083 h 33311"/>
                <a:gd name="connsiteX5" fmla="*/ 239896 w 247511"/>
                <a:gd name="connsiteY5" fmla="*/ 22842 h 33311"/>
                <a:gd name="connsiteX6" fmla="*/ 239896 w 247511"/>
                <a:gd name="connsiteY6" fmla="*/ 22842 h 33311"/>
                <a:gd name="connsiteX7" fmla="*/ 239896 w 247511"/>
                <a:gd name="connsiteY7" fmla="*/ 22842 h 33311"/>
                <a:gd name="connsiteX8" fmla="*/ 196105 w 247511"/>
                <a:gd name="connsiteY8" fmla="*/ 7614 h 33311"/>
                <a:gd name="connsiteX9" fmla="*/ 121852 w 247511"/>
                <a:gd name="connsiteY9" fmla="*/ 1903 h 33311"/>
                <a:gd name="connsiteX10" fmla="*/ 45695 w 247511"/>
                <a:gd name="connsiteY10" fmla="*/ 7614 h 33311"/>
                <a:gd name="connsiteX11" fmla="*/ 7616 w 247511"/>
                <a:gd name="connsiteY11" fmla="*/ 19035 h 33311"/>
                <a:gd name="connsiteX12" fmla="*/ 7616 w 247511"/>
                <a:gd name="connsiteY12" fmla="*/ 19035 h 33311"/>
                <a:gd name="connsiteX13" fmla="*/ 7616 w 247511"/>
                <a:gd name="connsiteY13" fmla="*/ 19035 h 33311"/>
                <a:gd name="connsiteX14" fmla="*/ 10472 w 247511"/>
                <a:gd name="connsiteY14" fmla="*/ 15228 h 33311"/>
                <a:gd name="connsiteX15" fmla="*/ 44743 w 247511"/>
                <a:gd name="connsiteY15" fmla="*/ 4759 h 33311"/>
                <a:gd name="connsiteX16" fmla="*/ 122804 w 247511"/>
                <a:gd name="connsiteY16" fmla="*/ 0 h 33311"/>
                <a:gd name="connsiteX17" fmla="*/ 122804 w 247511"/>
                <a:gd name="connsiteY17" fmla="*/ 0 h 33311"/>
                <a:gd name="connsiteX18" fmla="*/ 122804 w 247511"/>
                <a:gd name="connsiteY18" fmla="*/ 0 h 33311"/>
                <a:gd name="connsiteX19" fmla="*/ 46647 w 247511"/>
                <a:gd name="connsiteY19" fmla="*/ 5711 h 33311"/>
                <a:gd name="connsiteX20" fmla="*/ 12376 w 247511"/>
                <a:gd name="connsiteY20" fmla="*/ 16180 h 33311"/>
                <a:gd name="connsiteX21" fmla="*/ 9520 w 247511"/>
                <a:gd name="connsiteY21" fmla="*/ 20938 h 33311"/>
                <a:gd name="connsiteX22" fmla="*/ 9520 w 247511"/>
                <a:gd name="connsiteY22" fmla="*/ 20938 h 33311"/>
                <a:gd name="connsiteX23" fmla="*/ 47598 w 247511"/>
                <a:gd name="connsiteY23" fmla="*/ 9517 h 33311"/>
                <a:gd name="connsiteX24" fmla="*/ 123756 w 247511"/>
                <a:gd name="connsiteY24" fmla="*/ 3807 h 33311"/>
                <a:gd name="connsiteX25" fmla="*/ 198009 w 247511"/>
                <a:gd name="connsiteY25" fmla="*/ 9517 h 33311"/>
                <a:gd name="connsiteX26" fmla="*/ 241800 w 247511"/>
                <a:gd name="connsiteY26" fmla="*/ 24745 h 33311"/>
                <a:gd name="connsiteX27" fmla="*/ 242751 w 247511"/>
                <a:gd name="connsiteY27" fmla="*/ 24745 h 33311"/>
                <a:gd name="connsiteX28" fmla="*/ 239896 w 247511"/>
                <a:gd name="connsiteY28" fmla="*/ 19987 h 33311"/>
                <a:gd name="connsiteX29" fmla="*/ 200865 w 247511"/>
                <a:gd name="connsiteY29" fmla="*/ 6662 h 33311"/>
                <a:gd name="connsiteX30" fmla="*/ 126612 w 247511"/>
                <a:gd name="connsiteY30" fmla="*/ 952 h 33311"/>
                <a:gd name="connsiteX31" fmla="*/ 122804 w 247511"/>
                <a:gd name="connsiteY31" fmla="*/ 0 h 33311"/>
                <a:gd name="connsiteX32" fmla="*/ 122804 w 247511"/>
                <a:gd name="connsiteY32" fmla="*/ 0 h 33311"/>
                <a:gd name="connsiteX33" fmla="*/ 122804 w 247511"/>
                <a:gd name="connsiteY33" fmla="*/ 11421 h 33311"/>
                <a:gd name="connsiteX34" fmla="*/ 122804 w 247511"/>
                <a:gd name="connsiteY34" fmla="*/ 11421 h 33311"/>
                <a:gd name="connsiteX35" fmla="*/ 124708 w 247511"/>
                <a:gd name="connsiteY35" fmla="*/ 11421 h 33311"/>
                <a:gd name="connsiteX36" fmla="*/ 200865 w 247511"/>
                <a:gd name="connsiteY36" fmla="*/ 17131 h 33311"/>
                <a:gd name="connsiteX37" fmla="*/ 243703 w 247511"/>
                <a:gd name="connsiteY37" fmla="*/ 29504 h 33311"/>
                <a:gd name="connsiteX38" fmla="*/ 245608 w 247511"/>
                <a:gd name="connsiteY38" fmla="*/ 33311 h 33311"/>
                <a:gd name="connsiteX39" fmla="*/ 245608 w 247511"/>
                <a:gd name="connsiteY39" fmla="*/ 33311 h 33311"/>
                <a:gd name="connsiteX40" fmla="*/ 245608 w 247511"/>
                <a:gd name="connsiteY40" fmla="*/ 33311 h 33311"/>
                <a:gd name="connsiteX41" fmla="*/ 199913 w 247511"/>
                <a:gd name="connsiteY41" fmla="*/ 19987 h 33311"/>
                <a:gd name="connsiteX42" fmla="*/ 124708 w 247511"/>
                <a:gd name="connsiteY42" fmla="*/ 14276 h 33311"/>
                <a:gd name="connsiteX43" fmla="*/ 121852 w 247511"/>
                <a:gd name="connsiteY43" fmla="*/ 14276 h 33311"/>
                <a:gd name="connsiteX44" fmla="*/ 118996 w 247511"/>
                <a:gd name="connsiteY44" fmla="*/ 14276 h 33311"/>
                <a:gd name="connsiteX45" fmla="*/ 42838 w 247511"/>
                <a:gd name="connsiteY45" fmla="*/ 19987 h 33311"/>
                <a:gd name="connsiteX46" fmla="*/ 0 w 247511"/>
                <a:gd name="connsiteY46" fmla="*/ 33311 h 33311"/>
                <a:gd name="connsiteX47" fmla="*/ 0 w 247511"/>
                <a:gd name="connsiteY47" fmla="*/ 33311 h 33311"/>
                <a:gd name="connsiteX48" fmla="*/ 0 w 247511"/>
                <a:gd name="connsiteY48" fmla="*/ 33311 h 33311"/>
                <a:gd name="connsiteX49" fmla="*/ 1904 w 247511"/>
                <a:gd name="connsiteY49" fmla="*/ 29504 h 33311"/>
                <a:gd name="connsiteX50" fmla="*/ 41887 w 247511"/>
                <a:gd name="connsiteY50" fmla="*/ 17131 h 33311"/>
                <a:gd name="connsiteX51" fmla="*/ 122804 w 247511"/>
                <a:gd name="connsiteY51" fmla="*/ 11421 h 33311"/>
                <a:gd name="connsiteX52" fmla="*/ 122804 w 247511"/>
                <a:gd name="connsiteY52" fmla="*/ 11421 h 33311"/>
                <a:gd name="connsiteX53" fmla="*/ 122804 w 247511"/>
                <a:gd name="connsiteY53" fmla="*/ 11421 h 33311"/>
                <a:gd name="connsiteX54" fmla="*/ 42838 w 247511"/>
                <a:gd name="connsiteY54" fmla="*/ 16180 h 33311"/>
                <a:gd name="connsiteX55" fmla="*/ 2856 w 247511"/>
                <a:gd name="connsiteY55" fmla="*/ 28552 h 33311"/>
                <a:gd name="connsiteX56" fmla="*/ 952 w 247511"/>
                <a:gd name="connsiteY56" fmla="*/ 32359 h 33311"/>
                <a:gd name="connsiteX57" fmla="*/ 1904 w 247511"/>
                <a:gd name="connsiteY57" fmla="*/ 32359 h 33311"/>
                <a:gd name="connsiteX58" fmla="*/ 44743 w 247511"/>
                <a:gd name="connsiteY58" fmla="*/ 19035 h 33311"/>
                <a:gd name="connsiteX59" fmla="*/ 120900 w 247511"/>
                <a:gd name="connsiteY59" fmla="*/ 13324 h 33311"/>
                <a:gd name="connsiteX60" fmla="*/ 123756 w 247511"/>
                <a:gd name="connsiteY60" fmla="*/ 13324 h 33311"/>
                <a:gd name="connsiteX61" fmla="*/ 126612 w 247511"/>
                <a:gd name="connsiteY61" fmla="*/ 13324 h 33311"/>
                <a:gd name="connsiteX62" fmla="*/ 201817 w 247511"/>
                <a:gd name="connsiteY62" fmla="*/ 19035 h 33311"/>
                <a:gd name="connsiteX63" fmla="*/ 247511 w 247511"/>
                <a:gd name="connsiteY63" fmla="*/ 32359 h 33311"/>
                <a:gd name="connsiteX64" fmla="*/ 247511 w 247511"/>
                <a:gd name="connsiteY64" fmla="*/ 32359 h 33311"/>
                <a:gd name="connsiteX65" fmla="*/ 245608 w 247511"/>
                <a:gd name="connsiteY65" fmla="*/ 28552 h 33311"/>
                <a:gd name="connsiteX66" fmla="*/ 202769 w 247511"/>
                <a:gd name="connsiteY66" fmla="*/ 16180 h 33311"/>
                <a:gd name="connsiteX67" fmla="*/ 126612 w 247511"/>
                <a:gd name="connsiteY67" fmla="*/ 10469 h 33311"/>
                <a:gd name="connsiteX68" fmla="*/ 122804 w 247511"/>
                <a:gd name="connsiteY68" fmla="*/ 11421 h 33311"/>
                <a:gd name="connsiteX69" fmla="*/ 122804 w 247511"/>
                <a:gd name="connsiteY69"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47511" h="33311">
                  <a:moveTo>
                    <a:pt x="122804" y="0"/>
                  </a:moveTo>
                  <a:lnTo>
                    <a:pt x="122804" y="0"/>
                  </a:lnTo>
                  <a:lnTo>
                    <a:pt x="123756" y="0"/>
                  </a:lnTo>
                  <a:cubicBezTo>
                    <a:pt x="150411" y="0"/>
                    <a:pt x="177066" y="1903"/>
                    <a:pt x="198009" y="5711"/>
                  </a:cubicBezTo>
                  <a:cubicBezTo>
                    <a:pt x="214192" y="8566"/>
                    <a:pt x="231328" y="14276"/>
                    <a:pt x="237040" y="18083"/>
                  </a:cubicBezTo>
                  <a:lnTo>
                    <a:pt x="239896" y="22842"/>
                  </a:lnTo>
                  <a:lnTo>
                    <a:pt x="239896" y="22842"/>
                  </a:lnTo>
                  <a:lnTo>
                    <a:pt x="239896" y="22842"/>
                  </a:lnTo>
                  <a:cubicBezTo>
                    <a:pt x="234184" y="16180"/>
                    <a:pt x="214192" y="11421"/>
                    <a:pt x="196105" y="7614"/>
                  </a:cubicBezTo>
                  <a:cubicBezTo>
                    <a:pt x="175162" y="3807"/>
                    <a:pt x="149459" y="2855"/>
                    <a:pt x="121852" y="1903"/>
                  </a:cubicBezTo>
                  <a:cubicBezTo>
                    <a:pt x="93293" y="1903"/>
                    <a:pt x="66638" y="3807"/>
                    <a:pt x="45695" y="7614"/>
                  </a:cubicBezTo>
                  <a:cubicBezTo>
                    <a:pt x="25703" y="11421"/>
                    <a:pt x="13328" y="16180"/>
                    <a:pt x="7616" y="19035"/>
                  </a:cubicBezTo>
                  <a:lnTo>
                    <a:pt x="7616" y="19035"/>
                  </a:lnTo>
                  <a:lnTo>
                    <a:pt x="7616" y="19035"/>
                  </a:lnTo>
                  <a:lnTo>
                    <a:pt x="10472" y="15228"/>
                  </a:lnTo>
                  <a:cubicBezTo>
                    <a:pt x="18088" y="11421"/>
                    <a:pt x="29511" y="7614"/>
                    <a:pt x="44743" y="4759"/>
                  </a:cubicBezTo>
                  <a:cubicBezTo>
                    <a:pt x="66638" y="1903"/>
                    <a:pt x="94245" y="952"/>
                    <a:pt x="122804" y="0"/>
                  </a:cubicBezTo>
                  <a:lnTo>
                    <a:pt x="122804" y="0"/>
                  </a:lnTo>
                  <a:lnTo>
                    <a:pt x="122804" y="0"/>
                  </a:lnTo>
                  <a:cubicBezTo>
                    <a:pt x="94245" y="0"/>
                    <a:pt x="66638" y="1903"/>
                    <a:pt x="46647" y="5711"/>
                  </a:cubicBezTo>
                  <a:cubicBezTo>
                    <a:pt x="31415" y="8566"/>
                    <a:pt x="19039" y="12373"/>
                    <a:pt x="12376" y="16180"/>
                  </a:cubicBezTo>
                  <a:lnTo>
                    <a:pt x="9520" y="20938"/>
                  </a:lnTo>
                  <a:lnTo>
                    <a:pt x="9520" y="20938"/>
                  </a:lnTo>
                  <a:cubicBezTo>
                    <a:pt x="15232" y="17131"/>
                    <a:pt x="27607" y="13324"/>
                    <a:pt x="47598" y="9517"/>
                  </a:cubicBezTo>
                  <a:cubicBezTo>
                    <a:pt x="68542" y="5711"/>
                    <a:pt x="95197" y="3807"/>
                    <a:pt x="123756" y="3807"/>
                  </a:cubicBezTo>
                  <a:cubicBezTo>
                    <a:pt x="151363" y="3807"/>
                    <a:pt x="177066" y="5711"/>
                    <a:pt x="198009" y="9517"/>
                  </a:cubicBezTo>
                  <a:cubicBezTo>
                    <a:pt x="216096" y="12373"/>
                    <a:pt x="236088" y="18083"/>
                    <a:pt x="241800" y="24745"/>
                  </a:cubicBezTo>
                  <a:lnTo>
                    <a:pt x="242751" y="24745"/>
                  </a:lnTo>
                  <a:lnTo>
                    <a:pt x="239896" y="19987"/>
                  </a:lnTo>
                  <a:cubicBezTo>
                    <a:pt x="233232" y="15228"/>
                    <a:pt x="217049" y="10469"/>
                    <a:pt x="200865" y="6662"/>
                  </a:cubicBezTo>
                  <a:cubicBezTo>
                    <a:pt x="179922" y="2855"/>
                    <a:pt x="153267" y="952"/>
                    <a:pt x="126612" y="952"/>
                  </a:cubicBezTo>
                  <a:lnTo>
                    <a:pt x="122804" y="0"/>
                  </a:lnTo>
                  <a:lnTo>
                    <a:pt x="122804" y="0"/>
                  </a:lnTo>
                  <a:close/>
                  <a:moveTo>
                    <a:pt x="122804" y="11421"/>
                  </a:moveTo>
                  <a:lnTo>
                    <a:pt x="122804" y="11421"/>
                  </a:lnTo>
                  <a:lnTo>
                    <a:pt x="124708" y="11421"/>
                  </a:lnTo>
                  <a:cubicBezTo>
                    <a:pt x="152315" y="11421"/>
                    <a:pt x="179922" y="13324"/>
                    <a:pt x="200865" y="17131"/>
                  </a:cubicBezTo>
                  <a:cubicBezTo>
                    <a:pt x="220856" y="20938"/>
                    <a:pt x="240848" y="26649"/>
                    <a:pt x="243703" y="29504"/>
                  </a:cubicBezTo>
                  <a:lnTo>
                    <a:pt x="245608" y="33311"/>
                  </a:lnTo>
                  <a:lnTo>
                    <a:pt x="245608" y="33311"/>
                  </a:lnTo>
                  <a:lnTo>
                    <a:pt x="245608" y="33311"/>
                  </a:lnTo>
                  <a:cubicBezTo>
                    <a:pt x="238944" y="28552"/>
                    <a:pt x="221808" y="23794"/>
                    <a:pt x="199913" y="19987"/>
                  </a:cubicBezTo>
                  <a:cubicBezTo>
                    <a:pt x="178970" y="16180"/>
                    <a:pt x="152315" y="14276"/>
                    <a:pt x="124708" y="14276"/>
                  </a:cubicBezTo>
                  <a:lnTo>
                    <a:pt x="121852" y="14276"/>
                  </a:lnTo>
                  <a:lnTo>
                    <a:pt x="118996" y="14276"/>
                  </a:lnTo>
                  <a:cubicBezTo>
                    <a:pt x="88533" y="14276"/>
                    <a:pt x="63782" y="16180"/>
                    <a:pt x="42838" y="19987"/>
                  </a:cubicBezTo>
                  <a:cubicBezTo>
                    <a:pt x="19991" y="23794"/>
                    <a:pt x="3808" y="30456"/>
                    <a:pt x="0" y="33311"/>
                  </a:cubicBezTo>
                  <a:lnTo>
                    <a:pt x="0" y="33311"/>
                  </a:lnTo>
                  <a:lnTo>
                    <a:pt x="0" y="33311"/>
                  </a:lnTo>
                  <a:lnTo>
                    <a:pt x="1904" y="29504"/>
                  </a:lnTo>
                  <a:cubicBezTo>
                    <a:pt x="9520" y="25697"/>
                    <a:pt x="20943" y="20938"/>
                    <a:pt x="41887" y="17131"/>
                  </a:cubicBezTo>
                  <a:cubicBezTo>
                    <a:pt x="65686" y="13324"/>
                    <a:pt x="90437" y="12373"/>
                    <a:pt x="122804" y="11421"/>
                  </a:cubicBezTo>
                  <a:lnTo>
                    <a:pt x="122804" y="11421"/>
                  </a:lnTo>
                  <a:lnTo>
                    <a:pt x="122804" y="11421"/>
                  </a:lnTo>
                  <a:cubicBezTo>
                    <a:pt x="90437" y="11421"/>
                    <a:pt x="65686" y="12373"/>
                    <a:pt x="42838" y="16180"/>
                  </a:cubicBezTo>
                  <a:cubicBezTo>
                    <a:pt x="22847" y="19987"/>
                    <a:pt x="10472" y="24745"/>
                    <a:pt x="2856" y="28552"/>
                  </a:cubicBezTo>
                  <a:lnTo>
                    <a:pt x="952" y="32359"/>
                  </a:lnTo>
                  <a:lnTo>
                    <a:pt x="1904" y="32359"/>
                  </a:lnTo>
                  <a:cubicBezTo>
                    <a:pt x="5712" y="29504"/>
                    <a:pt x="21895" y="23794"/>
                    <a:pt x="44743" y="19035"/>
                  </a:cubicBezTo>
                  <a:cubicBezTo>
                    <a:pt x="65686" y="15228"/>
                    <a:pt x="89485" y="13324"/>
                    <a:pt x="120900" y="13324"/>
                  </a:cubicBezTo>
                  <a:lnTo>
                    <a:pt x="123756" y="13324"/>
                  </a:lnTo>
                  <a:lnTo>
                    <a:pt x="126612" y="13324"/>
                  </a:lnTo>
                  <a:cubicBezTo>
                    <a:pt x="154219" y="13324"/>
                    <a:pt x="180874" y="14276"/>
                    <a:pt x="201817" y="19035"/>
                  </a:cubicBezTo>
                  <a:cubicBezTo>
                    <a:pt x="223712" y="22842"/>
                    <a:pt x="240848" y="28552"/>
                    <a:pt x="247511" y="32359"/>
                  </a:cubicBezTo>
                  <a:lnTo>
                    <a:pt x="247511" y="32359"/>
                  </a:lnTo>
                  <a:lnTo>
                    <a:pt x="245608" y="28552"/>
                  </a:lnTo>
                  <a:cubicBezTo>
                    <a:pt x="242751" y="24745"/>
                    <a:pt x="222760" y="19987"/>
                    <a:pt x="202769" y="16180"/>
                  </a:cubicBezTo>
                  <a:cubicBezTo>
                    <a:pt x="180874" y="12373"/>
                    <a:pt x="154219" y="10469"/>
                    <a:pt x="126612" y="10469"/>
                  </a:cubicBezTo>
                  <a:lnTo>
                    <a:pt x="122804" y="11421"/>
                  </a:lnTo>
                  <a:lnTo>
                    <a:pt x="122804" y="1142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3" name="Freeform 43">
              <a:extLst>
                <a:ext uri="{FF2B5EF4-FFF2-40B4-BE49-F238E27FC236}">
                  <a16:creationId xmlns:a16="http://schemas.microsoft.com/office/drawing/2014/main" id="{7F342B3E-11BF-B0F6-4A18-BA46E098873D}"/>
                </a:ext>
              </a:extLst>
            </p:cNvPr>
            <p:cNvSpPr/>
            <p:nvPr/>
          </p:nvSpPr>
          <p:spPr>
            <a:xfrm>
              <a:off x="4142536" y="5906484"/>
              <a:ext cx="240847" cy="27600"/>
            </a:xfrm>
            <a:custGeom>
              <a:avLst/>
              <a:gdLst>
                <a:gd name="connsiteX0" fmla="*/ 118996 w 240847"/>
                <a:gd name="connsiteY0" fmla="*/ 0 h 27600"/>
                <a:gd name="connsiteX1" fmla="*/ 240847 w 240847"/>
                <a:gd name="connsiteY1" fmla="*/ 17132 h 27600"/>
                <a:gd name="connsiteX2" fmla="*/ 234184 w 240847"/>
                <a:gd name="connsiteY2" fmla="*/ 27601 h 27600"/>
                <a:gd name="connsiteX3" fmla="*/ 118996 w 240847"/>
                <a:gd name="connsiteY3" fmla="*/ 10469 h 27600"/>
                <a:gd name="connsiteX4" fmla="*/ 5712 w 240847"/>
                <a:gd name="connsiteY4" fmla="*/ 27601 h 27600"/>
                <a:gd name="connsiteX5" fmla="*/ 0 w 240847"/>
                <a:gd name="connsiteY5" fmla="*/ 18083 h 27600"/>
                <a:gd name="connsiteX6" fmla="*/ 118996 w 240847"/>
                <a:gd name="connsiteY6" fmla="*/ 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847" h="27600">
                  <a:moveTo>
                    <a:pt x="118996" y="0"/>
                  </a:moveTo>
                  <a:cubicBezTo>
                    <a:pt x="159930" y="0"/>
                    <a:pt x="211336" y="5711"/>
                    <a:pt x="240847" y="17132"/>
                  </a:cubicBezTo>
                  <a:lnTo>
                    <a:pt x="234184" y="27601"/>
                  </a:lnTo>
                  <a:cubicBezTo>
                    <a:pt x="217048" y="18083"/>
                    <a:pt x="165642" y="11421"/>
                    <a:pt x="118996" y="10469"/>
                  </a:cubicBezTo>
                  <a:cubicBezTo>
                    <a:pt x="63782" y="11421"/>
                    <a:pt x="24751" y="17132"/>
                    <a:pt x="5712" y="27601"/>
                  </a:cubicBezTo>
                  <a:lnTo>
                    <a:pt x="0" y="18083"/>
                  </a:lnTo>
                  <a:cubicBezTo>
                    <a:pt x="34271" y="2855"/>
                    <a:pt x="71397" y="0"/>
                    <a:pt x="118996"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4" name="Freeform 44">
              <a:extLst>
                <a:ext uri="{FF2B5EF4-FFF2-40B4-BE49-F238E27FC236}">
                  <a16:creationId xmlns:a16="http://schemas.microsoft.com/office/drawing/2014/main" id="{74BA3AF7-8E73-FAB1-C3DE-0B92B9DEC402}"/>
                </a:ext>
              </a:extLst>
            </p:cNvPr>
            <p:cNvSpPr/>
            <p:nvPr/>
          </p:nvSpPr>
          <p:spPr>
            <a:xfrm>
              <a:off x="4141584" y="5906347"/>
              <a:ext cx="241799" cy="27737"/>
            </a:xfrm>
            <a:custGeom>
              <a:avLst/>
              <a:gdLst>
                <a:gd name="connsiteX0" fmla="*/ 119948 w 241799"/>
                <a:gd name="connsiteY0" fmla="*/ 137 h 27737"/>
                <a:gd name="connsiteX1" fmla="*/ 241799 w 241799"/>
                <a:gd name="connsiteY1" fmla="*/ 17268 h 27737"/>
                <a:gd name="connsiteX2" fmla="*/ 241799 w 241799"/>
                <a:gd name="connsiteY2" fmla="*/ 17268 h 27737"/>
                <a:gd name="connsiteX3" fmla="*/ 241799 w 241799"/>
                <a:gd name="connsiteY3" fmla="*/ 17268 h 27737"/>
                <a:gd name="connsiteX4" fmla="*/ 235136 w 241799"/>
                <a:gd name="connsiteY4" fmla="*/ 27737 h 27737"/>
                <a:gd name="connsiteX5" fmla="*/ 235136 w 241799"/>
                <a:gd name="connsiteY5" fmla="*/ 27737 h 27737"/>
                <a:gd name="connsiteX6" fmla="*/ 235136 w 241799"/>
                <a:gd name="connsiteY6" fmla="*/ 27737 h 27737"/>
                <a:gd name="connsiteX7" fmla="*/ 118996 w 241799"/>
                <a:gd name="connsiteY7" fmla="*/ 10606 h 27737"/>
                <a:gd name="connsiteX8" fmla="*/ 5712 w 241799"/>
                <a:gd name="connsiteY8" fmla="*/ 27737 h 27737"/>
                <a:gd name="connsiteX9" fmla="*/ 5712 w 241799"/>
                <a:gd name="connsiteY9" fmla="*/ 27737 h 27737"/>
                <a:gd name="connsiteX10" fmla="*/ 5712 w 241799"/>
                <a:gd name="connsiteY10" fmla="*/ 27737 h 27737"/>
                <a:gd name="connsiteX11" fmla="*/ 0 w 241799"/>
                <a:gd name="connsiteY11" fmla="*/ 18220 h 27737"/>
                <a:gd name="connsiteX12" fmla="*/ 0 w 241799"/>
                <a:gd name="connsiteY12" fmla="*/ 18220 h 27737"/>
                <a:gd name="connsiteX13" fmla="*/ 0 w 241799"/>
                <a:gd name="connsiteY13" fmla="*/ 18220 h 27737"/>
                <a:gd name="connsiteX14" fmla="*/ 119948 w 241799"/>
                <a:gd name="connsiteY14" fmla="*/ 137 h 27737"/>
                <a:gd name="connsiteX15" fmla="*/ 119948 w 241799"/>
                <a:gd name="connsiteY15" fmla="*/ 137 h 27737"/>
                <a:gd name="connsiteX16" fmla="*/ 952 w 241799"/>
                <a:gd name="connsiteY16" fmla="*/ 18220 h 27737"/>
                <a:gd name="connsiteX17" fmla="*/ 952 w 241799"/>
                <a:gd name="connsiteY17" fmla="*/ 18220 h 27737"/>
                <a:gd name="connsiteX18" fmla="*/ 6664 w 241799"/>
                <a:gd name="connsiteY18" fmla="*/ 27737 h 27737"/>
                <a:gd name="connsiteX19" fmla="*/ 6664 w 241799"/>
                <a:gd name="connsiteY19" fmla="*/ 27737 h 27737"/>
                <a:gd name="connsiteX20" fmla="*/ 6664 w 241799"/>
                <a:gd name="connsiteY20" fmla="*/ 27737 h 27737"/>
                <a:gd name="connsiteX21" fmla="*/ 119948 w 241799"/>
                <a:gd name="connsiteY21" fmla="*/ 10606 h 27737"/>
                <a:gd name="connsiteX22" fmla="*/ 235136 w 241799"/>
                <a:gd name="connsiteY22" fmla="*/ 27737 h 27737"/>
                <a:gd name="connsiteX23" fmla="*/ 235136 w 241799"/>
                <a:gd name="connsiteY23" fmla="*/ 27737 h 27737"/>
                <a:gd name="connsiteX24" fmla="*/ 241799 w 241799"/>
                <a:gd name="connsiteY24" fmla="*/ 17268 h 27737"/>
                <a:gd name="connsiteX25" fmla="*/ 241799 w 241799"/>
                <a:gd name="connsiteY25" fmla="*/ 17268 h 27737"/>
                <a:gd name="connsiteX26" fmla="*/ 241799 w 241799"/>
                <a:gd name="connsiteY26" fmla="*/ 17268 h 27737"/>
                <a:gd name="connsiteX27" fmla="*/ 119948 w 241799"/>
                <a:gd name="connsiteY27" fmla="*/ 137 h 27737"/>
                <a:gd name="connsiteX28" fmla="*/ 119948 w 241799"/>
                <a:gd name="connsiteY28" fmla="*/ 137 h 2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1799" h="27737">
                  <a:moveTo>
                    <a:pt x="119948" y="137"/>
                  </a:moveTo>
                  <a:cubicBezTo>
                    <a:pt x="160882" y="137"/>
                    <a:pt x="212288" y="5847"/>
                    <a:pt x="241799" y="17268"/>
                  </a:cubicBezTo>
                  <a:lnTo>
                    <a:pt x="241799" y="17268"/>
                  </a:lnTo>
                  <a:lnTo>
                    <a:pt x="241799" y="17268"/>
                  </a:lnTo>
                  <a:lnTo>
                    <a:pt x="235136" y="27737"/>
                  </a:lnTo>
                  <a:lnTo>
                    <a:pt x="235136" y="27737"/>
                  </a:lnTo>
                  <a:lnTo>
                    <a:pt x="235136" y="27737"/>
                  </a:lnTo>
                  <a:cubicBezTo>
                    <a:pt x="218000" y="18220"/>
                    <a:pt x="166594" y="11558"/>
                    <a:pt x="118996" y="10606"/>
                  </a:cubicBezTo>
                  <a:cubicBezTo>
                    <a:pt x="62830" y="11558"/>
                    <a:pt x="24751" y="17268"/>
                    <a:pt x="5712" y="27737"/>
                  </a:cubicBezTo>
                  <a:lnTo>
                    <a:pt x="5712" y="27737"/>
                  </a:lnTo>
                  <a:lnTo>
                    <a:pt x="5712" y="27737"/>
                  </a:lnTo>
                  <a:lnTo>
                    <a:pt x="0" y="18220"/>
                  </a:lnTo>
                  <a:lnTo>
                    <a:pt x="0" y="18220"/>
                  </a:lnTo>
                  <a:lnTo>
                    <a:pt x="0" y="18220"/>
                  </a:lnTo>
                  <a:cubicBezTo>
                    <a:pt x="35223" y="3944"/>
                    <a:pt x="72350" y="137"/>
                    <a:pt x="119948" y="137"/>
                  </a:cubicBezTo>
                  <a:lnTo>
                    <a:pt x="119948" y="137"/>
                  </a:lnTo>
                  <a:cubicBezTo>
                    <a:pt x="72350" y="-815"/>
                    <a:pt x="35223" y="2992"/>
                    <a:pt x="952" y="18220"/>
                  </a:cubicBezTo>
                  <a:lnTo>
                    <a:pt x="952" y="18220"/>
                  </a:lnTo>
                  <a:lnTo>
                    <a:pt x="6664" y="27737"/>
                  </a:lnTo>
                  <a:lnTo>
                    <a:pt x="6664" y="27737"/>
                  </a:lnTo>
                  <a:lnTo>
                    <a:pt x="6664" y="27737"/>
                  </a:lnTo>
                  <a:cubicBezTo>
                    <a:pt x="25703" y="17268"/>
                    <a:pt x="64734" y="11558"/>
                    <a:pt x="119948" y="10606"/>
                  </a:cubicBezTo>
                  <a:cubicBezTo>
                    <a:pt x="166594" y="11558"/>
                    <a:pt x="218000" y="18220"/>
                    <a:pt x="235136" y="27737"/>
                  </a:cubicBezTo>
                  <a:lnTo>
                    <a:pt x="235136" y="27737"/>
                  </a:lnTo>
                  <a:lnTo>
                    <a:pt x="241799" y="17268"/>
                  </a:lnTo>
                  <a:lnTo>
                    <a:pt x="241799" y="17268"/>
                  </a:lnTo>
                  <a:lnTo>
                    <a:pt x="241799" y="17268"/>
                  </a:lnTo>
                  <a:cubicBezTo>
                    <a:pt x="212288" y="4895"/>
                    <a:pt x="160882" y="137"/>
                    <a:pt x="119948" y="137"/>
                  </a:cubicBezTo>
                  <a:lnTo>
                    <a:pt x="119948" y="13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5" name="Freeform 45">
              <a:extLst>
                <a:ext uri="{FF2B5EF4-FFF2-40B4-BE49-F238E27FC236}">
                  <a16:creationId xmlns:a16="http://schemas.microsoft.com/office/drawing/2014/main" id="{E546F127-4438-3069-D474-6EE0B7ABFBF6}"/>
                </a:ext>
              </a:extLst>
            </p:cNvPr>
            <p:cNvSpPr/>
            <p:nvPr/>
          </p:nvSpPr>
          <p:spPr>
            <a:xfrm>
              <a:off x="4138728" y="5905532"/>
              <a:ext cx="244655" cy="30455"/>
            </a:xfrm>
            <a:custGeom>
              <a:avLst/>
              <a:gdLst>
                <a:gd name="connsiteX0" fmla="*/ 234184 w 244655"/>
                <a:gd name="connsiteY0" fmla="*/ 30456 h 30455"/>
                <a:gd name="connsiteX1" fmla="*/ 192297 w 244655"/>
                <a:gd name="connsiteY1" fmla="*/ 19035 h 30455"/>
                <a:gd name="connsiteX2" fmla="*/ 121852 w 244655"/>
                <a:gd name="connsiteY2" fmla="*/ 14276 h 30455"/>
                <a:gd name="connsiteX3" fmla="*/ 53310 w 244655"/>
                <a:gd name="connsiteY3" fmla="*/ 18083 h 30455"/>
                <a:gd name="connsiteX4" fmla="*/ 6664 w 244655"/>
                <a:gd name="connsiteY4" fmla="*/ 29504 h 30455"/>
                <a:gd name="connsiteX5" fmla="*/ 4760 w 244655"/>
                <a:gd name="connsiteY5" fmla="*/ 26649 h 30455"/>
                <a:gd name="connsiteX6" fmla="*/ 52358 w 244655"/>
                <a:gd name="connsiteY6" fmla="*/ 14276 h 30455"/>
                <a:gd name="connsiteX7" fmla="*/ 120900 w 244655"/>
                <a:gd name="connsiteY7" fmla="*/ 9517 h 30455"/>
                <a:gd name="connsiteX8" fmla="*/ 192297 w 244655"/>
                <a:gd name="connsiteY8" fmla="*/ 14276 h 30455"/>
                <a:gd name="connsiteX9" fmla="*/ 235136 w 244655"/>
                <a:gd name="connsiteY9" fmla="*/ 24745 h 30455"/>
                <a:gd name="connsiteX10" fmla="*/ 234184 w 244655"/>
                <a:gd name="connsiteY10" fmla="*/ 30456 h 30455"/>
                <a:gd name="connsiteX11" fmla="*/ 244655 w 244655"/>
                <a:gd name="connsiteY11" fmla="*/ 18083 h 30455"/>
                <a:gd name="connsiteX12" fmla="*/ 242751 w 244655"/>
                <a:gd name="connsiteY12" fmla="*/ 21890 h 30455"/>
                <a:gd name="connsiteX13" fmla="*/ 196105 w 244655"/>
                <a:gd name="connsiteY13" fmla="*/ 8566 h 30455"/>
                <a:gd name="connsiteX14" fmla="*/ 121852 w 244655"/>
                <a:gd name="connsiteY14" fmla="*/ 2855 h 30455"/>
                <a:gd name="connsiteX15" fmla="*/ 50454 w 244655"/>
                <a:gd name="connsiteY15" fmla="*/ 7614 h 30455"/>
                <a:gd name="connsiteX16" fmla="*/ 952 w 244655"/>
                <a:gd name="connsiteY16" fmla="*/ 20939 h 30455"/>
                <a:gd name="connsiteX17" fmla="*/ 0 w 244655"/>
                <a:gd name="connsiteY17" fmla="*/ 18083 h 30455"/>
                <a:gd name="connsiteX18" fmla="*/ 50454 w 244655"/>
                <a:gd name="connsiteY18" fmla="*/ 4759 h 30455"/>
                <a:gd name="connsiteX19" fmla="*/ 121852 w 244655"/>
                <a:gd name="connsiteY19" fmla="*/ 0 h 30455"/>
                <a:gd name="connsiteX20" fmla="*/ 196105 w 244655"/>
                <a:gd name="connsiteY20" fmla="*/ 5711 h 30455"/>
                <a:gd name="connsiteX21" fmla="*/ 244655 w 244655"/>
                <a:gd name="connsiteY21" fmla="*/ 18083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4655" h="30455">
                  <a:moveTo>
                    <a:pt x="234184" y="30456"/>
                  </a:moveTo>
                  <a:cubicBezTo>
                    <a:pt x="228472" y="27601"/>
                    <a:pt x="214192" y="21890"/>
                    <a:pt x="192297" y="19035"/>
                  </a:cubicBezTo>
                  <a:cubicBezTo>
                    <a:pt x="174210" y="16180"/>
                    <a:pt x="151363" y="14276"/>
                    <a:pt x="121852" y="14276"/>
                  </a:cubicBezTo>
                  <a:cubicBezTo>
                    <a:pt x="94245" y="14276"/>
                    <a:pt x="70445" y="16180"/>
                    <a:pt x="53310" y="18083"/>
                  </a:cubicBezTo>
                  <a:cubicBezTo>
                    <a:pt x="24751" y="21890"/>
                    <a:pt x="11423" y="27601"/>
                    <a:pt x="6664" y="29504"/>
                  </a:cubicBezTo>
                  <a:lnTo>
                    <a:pt x="4760" y="26649"/>
                  </a:lnTo>
                  <a:cubicBezTo>
                    <a:pt x="10471" y="24745"/>
                    <a:pt x="24751" y="18083"/>
                    <a:pt x="52358" y="14276"/>
                  </a:cubicBezTo>
                  <a:cubicBezTo>
                    <a:pt x="69493" y="11421"/>
                    <a:pt x="92341" y="9517"/>
                    <a:pt x="120900" y="9517"/>
                  </a:cubicBezTo>
                  <a:cubicBezTo>
                    <a:pt x="150411" y="9517"/>
                    <a:pt x="173258" y="11421"/>
                    <a:pt x="192297" y="14276"/>
                  </a:cubicBezTo>
                  <a:cubicBezTo>
                    <a:pt x="215144" y="18083"/>
                    <a:pt x="229424" y="21890"/>
                    <a:pt x="235136" y="24745"/>
                  </a:cubicBezTo>
                  <a:lnTo>
                    <a:pt x="234184" y="30456"/>
                  </a:lnTo>
                  <a:close/>
                  <a:moveTo>
                    <a:pt x="244655" y="18083"/>
                  </a:moveTo>
                  <a:lnTo>
                    <a:pt x="242751" y="21890"/>
                  </a:lnTo>
                  <a:cubicBezTo>
                    <a:pt x="240847" y="19035"/>
                    <a:pt x="224664" y="13325"/>
                    <a:pt x="196105" y="8566"/>
                  </a:cubicBezTo>
                  <a:cubicBezTo>
                    <a:pt x="177066" y="5711"/>
                    <a:pt x="152315" y="2855"/>
                    <a:pt x="121852" y="2855"/>
                  </a:cubicBezTo>
                  <a:cubicBezTo>
                    <a:pt x="92341" y="2855"/>
                    <a:pt x="68541" y="4759"/>
                    <a:pt x="50454" y="7614"/>
                  </a:cubicBezTo>
                  <a:cubicBezTo>
                    <a:pt x="32367" y="10469"/>
                    <a:pt x="17135" y="14276"/>
                    <a:pt x="952" y="20939"/>
                  </a:cubicBezTo>
                  <a:lnTo>
                    <a:pt x="0" y="18083"/>
                  </a:lnTo>
                  <a:cubicBezTo>
                    <a:pt x="5712" y="16180"/>
                    <a:pt x="20943" y="9517"/>
                    <a:pt x="50454" y="4759"/>
                  </a:cubicBezTo>
                  <a:cubicBezTo>
                    <a:pt x="68541" y="1904"/>
                    <a:pt x="92341" y="0"/>
                    <a:pt x="121852" y="0"/>
                  </a:cubicBezTo>
                  <a:cubicBezTo>
                    <a:pt x="152315" y="0"/>
                    <a:pt x="177066" y="2855"/>
                    <a:pt x="196105" y="5711"/>
                  </a:cubicBezTo>
                  <a:cubicBezTo>
                    <a:pt x="224664" y="9517"/>
                    <a:pt x="243703" y="16180"/>
                    <a:pt x="244655" y="1808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6" name="Freeform 46">
              <a:extLst>
                <a:ext uri="{FF2B5EF4-FFF2-40B4-BE49-F238E27FC236}">
                  <a16:creationId xmlns:a16="http://schemas.microsoft.com/office/drawing/2014/main" id="{389A23C0-7447-8EB3-B8E1-894D5CB0B38B}"/>
                </a:ext>
              </a:extLst>
            </p:cNvPr>
            <p:cNvSpPr/>
            <p:nvPr/>
          </p:nvSpPr>
          <p:spPr>
            <a:xfrm>
              <a:off x="4138728" y="5904580"/>
              <a:ext cx="244655" cy="33311"/>
            </a:xfrm>
            <a:custGeom>
              <a:avLst/>
              <a:gdLst>
                <a:gd name="connsiteX0" fmla="*/ 234184 w 244655"/>
                <a:gd name="connsiteY0" fmla="*/ 31407 h 33311"/>
                <a:gd name="connsiteX1" fmla="*/ 234184 w 244655"/>
                <a:gd name="connsiteY1" fmla="*/ 31407 h 33311"/>
                <a:gd name="connsiteX2" fmla="*/ 192297 w 244655"/>
                <a:gd name="connsiteY2" fmla="*/ 19986 h 33311"/>
                <a:gd name="connsiteX3" fmla="*/ 121852 w 244655"/>
                <a:gd name="connsiteY3" fmla="*/ 15228 h 33311"/>
                <a:gd name="connsiteX4" fmla="*/ 120900 w 244655"/>
                <a:gd name="connsiteY4" fmla="*/ 15228 h 33311"/>
                <a:gd name="connsiteX5" fmla="*/ 53310 w 244655"/>
                <a:gd name="connsiteY5" fmla="*/ 19035 h 33311"/>
                <a:gd name="connsiteX6" fmla="*/ 6664 w 244655"/>
                <a:gd name="connsiteY6" fmla="*/ 31407 h 33311"/>
                <a:gd name="connsiteX7" fmla="*/ 6664 w 244655"/>
                <a:gd name="connsiteY7" fmla="*/ 31407 h 33311"/>
                <a:gd name="connsiteX8" fmla="*/ 6664 w 244655"/>
                <a:gd name="connsiteY8" fmla="*/ 31407 h 33311"/>
                <a:gd name="connsiteX9" fmla="*/ 4760 w 244655"/>
                <a:gd name="connsiteY9" fmla="*/ 28552 h 33311"/>
                <a:gd name="connsiteX10" fmla="*/ 4760 w 244655"/>
                <a:gd name="connsiteY10" fmla="*/ 28552 h 33311"/>
                <a:gd name="connsiteX11" fmla="*/ 4760 w 244655"/>
                <a:gd name="connsiteY11" fmla="*/ 28552 h 33311"/>
                <a:gd name="connsiteX12" fmla="*/ 52358 w 244655"/>
                <a:gd name="connsiteY12" fmla="*/ 16180 h 33311"/>
                <a:gd name="connsiteX13" fmla="*/ 119948 w 244655"/>
                <a:gd name="connsiteY13" fmla="*/ 11421 h 33311"/>
                <a:gd name="connsiteX14" fmla="*/ 120900 w 244655"/>
                <a:gd name="connsiteY14" fmla="*/ 11421 h 33311"/>
                <a:gd name="connsiteX15" fmla="*/ 191345 w 244655"/>
                <a:gd name="connsiteY15" fmla="*/ 16180 h 33311"/>
                <a:gd name="connsiteX16" fmla="*/ 234184 w 244655"/>
                <a:gd name="connsiteY16" fmla="*/ 26649 h 33311"/>
                <a:gd name="connsiteX17" fmla="*/ 234184 w 244655"/>
                <a:gd name="connsiteY17" fmla="*/ 26649 h 33311"/>
                <a:gd name="connsiteX18" fmla="*/ 234184 w 244655"/>
                <a:gd name="connsiteY18" fmla="*/ 26649 h 33311"/>
                <a:gd name="connsiteX19" fmla="*/ 234184 w 244655"/>
                <a:gd name="connsiteY19" fmla="*/ 31407 h 33311"/>
                <a:gd name="connsiteX20" fmla="*/ 234184 w 244655"/>
                <a:gd name="connsiteY20" fmla="*/ 31407 h 33311"/>
                <a:gd name="connsiteX21" fmla="*/ 234184 w 244655"/>
                <a:gd name="connsiteY21" fmla="*/ 31407 h 33311"/>
                <a:gd name="connsiteX22" fmla="*/ 234184 w 244655"/>
                <a:gd name="connsiteY22" fmla="*/ 31407 h 33311"/>
                <a:gd name="connsiteX23" fmla="*/ 234184 w 244655"/>
                <a:gd name="connsiteY23" fmla="*/ 31407 h 33311"/>
                <a:gd name="connsiteX24" fmla="*/ 236088 w 244655"/>
                <a:gd name="connsiteY24" fmla="*/ 28552 h 33311"/>
                <a:gd name="connsiteX25" fmla="*/ 236088 w 244655"/>
                <a:gd name="connsiteY25" fmla="*/ 28552 h 33311"/>
                <a:gd name="connsiteX26" fmla="*/ 236088 w 244655"/>
                <a:gd name="connsiteY26" fmla="*/ 28552 h 33311"/>
                <a:gd name="connsiteX27" fmla="*/ 193249 w 244655"/>
                <a:gd name="connsiteY27" fmla="*/ 18083 h 33311"/>
                <a:gd name="connsiteX28" fmla="*/ 121852 w 244655"/>
                <a:gd name="connsiteY28" fmla="*/ 13324 h 33311"/>
                <a:gd name="connsiteX29" fmla="*/ 120900 w 244655"/>
                <a:gd name="connsiteY29" fmla="*/ 13324 h 33311"/>
                <a:gd name="connsiteX30" fmla="*/ 53310 w 244655"/>
                <a:gd name="connsiteY30" fmla="*/ 18083 h 33311"/>
                <a:gd name="connsiteX31" fmla="*/ 5712 w 244655"/>
                <a:gd name="connsiteY31" fmla="*/ 30456 h 33311"/>
                <a:gd name="connsiteX32" fmla="*/ 5712 w 244655"/>
                <a:gd name="connsiteY32" fmla="*/ 30456 h 33311"/>
                <a:gd name="connsiteX33" fmla="*/ 7616 w 244655"/>
                <a:gd name="connsiteY33" fmla="*/ 33311 h 33311"/>
                <a:gd name="connsiteX34" fmla="*/ 7616 w 244655"/>
                <a:gd name="connsiteY34" fmla="*/ 33311 h 33311"/>
                <a:gd name="connsiteX35" fmla="*/ 7616 w 244655"/>
                <a:gd name="connsiteY35" fmla="*/ 33311 h 33311"/>
                <a:gd name="connsiteX36" fmla="*/ 54262 w 244655"/>
                <a:gd name="connsiteY36" fmla="*/ 21890 h 33311"/>
                <a:gd name="connsiteX37" fmla="*/ 121852 w 244655"/>
                <a:gd name="connsiteY37" fmla="*/ 18083 h 33311"/>
                <a:gd name="connsiteX38" fmla="*/ 122804 w 244655"/>
                <a:gd name="connsiteY38" fmla="*/ 18083 h 33311"/>
                <a:gd name="connsiteX39" fmla="*/ 193249 w 244655"/>
                <a:gd name="connsiteY39" fmla="*/ 22842 h 33311"/>
                <a:gd name="connsiteX40" fmla="*/ 234184 w 244655"/>
                <a:gd name="connsiteY40" fmla="*/ 31407 h 33311"/>
                <a:gd name="connsiteX41" fmla="*/ 234184 w 244655"/>
                <a:gd name="connsiteY41" fmla="*/ 31407 h 33311"/>
                <a:gd name="connsiteX42" fmla="*/ 234184 w 244655"/>
                <a:gd name="connsiteY42" fmla="*/ 31407 h 33311"/>
                <a:gd name="connsiteX43" fmla="*/ 234184 w 244655"/>
                <a:gd name="connsiteY43" fmla="*/ 31407 h 33311"/>
                <a:gd name="connsiteX44" fmla="*/ 244655 w 244655"/>
                <a:gd name="connsiteY44" fmla="*/ 19035 h 33311"/>
                <a:gd name="connsiteX45" fmla="*/ 244655 w 244655"/>
                <a:gd name="connsiteY45" fmla="*/ 19035 h 33311"/>
                <a:gd name="connsiteX46" fmla="*/ 242751 w 244655"/>
                <a:gd name="connsiteY46" fmla="*/ 22842 h 33311"/>
                <a:gd name="connsiteX47" fmla="*/ 242751 w 244655"/>
                <a:gd name="connsiteY47" fmla="*/ 22842 h 33311"/>
                <a:gd name="connsiteX48" fmla="*/ 242751 w 244655"/>
                <a:gd name="connsiteY48" fmla="*/ 22842 h 33311"/>
                <a:gd name="connsiteX49" fmla="*/ 196105 w 244655"/>
                <a:gd name="connsiteY49" fmla="*/ 9517 h 33311"/>
                <a:gd name="connsiteX50" fmla="*/ 121852 w 244655"/>
                <a:gd name="connsiteY50" fmla="*/ 3807 h 33311"/>
                <a:gd name="connsiteX51" fmla="*/ 120900 w 244655"/>
                <a:gd name="connsiteY51" fmla="*/ 3807 h 33311"/>
                <a:gd name="connsiteX52" fmla="*/ 50454 w 244655"/>
                <a:gd name="connsiteY52" fmla="*/ 8566 h 33311"/>
                <a:gd name="connsiteX53" fmla="*/ 952 w 244655"/>
                <a:gd name="connsiteY53" fmla="*/ 21890 h 33311"/>
                <a:gd name="connsiteX54" fmla="*/ 952 w 244655"/>
                <a:gd name="connsiteY54" fmla="*/ 21890 h 33311"/>
                <a:gd name="connsiteX55" fmla="*/ 952 w 244655"/>
                <a:gd name="connsiteY55" fmla="*/ 21890 h 33311"/>
                <a:gd name="connsiteX56" fmla="*/ 0 w 244655"/>
                <a:gd name="connsiteY56" fmla="*/ 19035 h 33311"/>
                <a:gd name="connsiteX57" fmla="*/ 0 w 244655"/>
                <a:gd name="connsiteY57" fmla="*/ 19035 h 33311"/>
                <a:gd name="connsiteX58" fmla="*/ 0 w 244655"/>
                <a:gd name="connsiteY58" fmla="*/ 19035 h 33311"/>
                <a:gd name="connsiteX59" fmla="*/ 50454 w 244655"/>
                <a:gd name="connsiteY59" fmla="*/ 5710 h 33311"/>
                <a:gd name="connsiteX60" fmla="*/ 120900 w 244655"/>
                <a:gd name="connsiteY60" fmla="*/ 952 h 33311"/>
                <a:gd name="connsiteX61" fmla="*/ 121852 w 244655"/>
                <a:gd name="connsiteY61" fmla="*/ 952 h 33311"/>
                <a:gd name="connsiteX62" fmla="*/ 196105 w 244655"/>
                <a:gd name="connsiteY62" fmla="*/ 6662 h 33311"/>
                <a:gd name="connsiteX63" fmla="*/ 244655 w 244655"/>
                <a:gd name="connsiteY63" fmla="*/ 19035 h 33311"/>
                <a:gd name="connsiteX64" fmla="*/ 244655 w 244655"/>
                <a:gd name="connsiteY64" fmla="*/ 19035 h 33311"/>
                <a:gd name="connsiteX65" fmla="*/ 244655 w 244655"/>
                <a:gd name="connsiteY65" fmla="*/ 19035 h 33311"/>
                <a:gd name="connsiteX66" fmla="*/ 244655 w 244655"/>
                <a:gd name="connsiteY66" fmla="*/ 19035 h 33311"/>
                <a:gd name="connsiteX67" fmla="*/ 244655 w 244655"/>
                <a:gd name="connsiteY67" fmla="*/ 19035 h 33311"/>
                <a:gd name="connsiteX68" fmla="*/ 197057 w 244655"/>
                <a:gd name="connsiteY68" fmla="*/ 5710 h 33311"/>
                <a:gd name="connsiteX69" fmla="*/ 122804 w 244655"/>
                <a:gd name="connsiteY69" fmla="*/ 0 h 33311"/>
                <a:gd name="connsiteX70" fmla="*/ 121852 w 244655"/>
                <a:gd name="connsiteY70" fmla="*/ 0 h 33311"/>
                <a:gd name="connsiteX71" fmla="*/ 51406 w 244655"/>
                <a:gd name="connsiteY71" fmla="*/ 4759 h 33311"/>
                <a:gd name="connsiteX72" fmla="*/ 952 w 244655"/>
                <a:gd name="connsiteY72" fmla="*/ 18083 h 33311"/>
                <a:gd name="connsiteX73" fmla="*/ 952 w 244655"/>
                <a:gd name="connsiteY73" fmla="*/ 18083 h 33311"/>
                <a:gd name="connsiteX74" fmla="*/ 2856 w 244655"/>
                <a:gd name="connsiteY74" fmla="*/ 20938 h 33311"/>
                <a:gd name="connsiteX75" fmla="*/ 2856 w 244655"/>
                <a:gd name="connsiteY75" fmla="*/ 20938 h 33311"/>
                <a:gd name="connsiteX76" fmla="*/ 2856 w 244655"/>
                <a:gd name="connsiteY76" fmla="*/ 20938 h 33311"/>
                <a:gd name="connsiteX77" fmla="*/ 52358 w 244655"/>
                <a:gd name="connsiteY77" fmla="*/ 7614 h 33311"/>
                <a:gd name="connsiteX78" fmla="*/ 122804 w 244655"/>
                <a:gd name="connsiteY78" fmla="*/ 2855 h 33311"/>
                <a:gd name="connsiteX79" fmla="*/ 123756 w 244655"/>
                <a:gd name="connsiteY79" fmla="*/ 2855 h 33311"/>
                <a:gd name="connsiteX80" fmla="*/ 198009 w 244655"/>
                <a:gd name="connsiteY80" fmla="*/ 8566 h 33311"/>
                <a:gd name="connsiteX81" fmla="*/ 244655 w 244655"/>
                <a:gd name="connsiteY81" fmla="*/ 21890 h 33311"/>
                <a:gd name="connsiteX82" fmla="*/ 244655 w 244655"/>
                <a:gd name="connsiteY82" fmla="*/ 21890 h 33311"/>
                <a:gd name="connsiteX83" fmla="*/ 244655 w 244655"/>
                <a:gd name="connsiteY83" fmla="*/ 19035 h 33311"/>
                <a:gd name="connsiteX84" fmla="*/ 244655 w 244655"/>
                <a:gd name="connsiteY84" fmla="*/ 19035 h 33311"/>
                <a:gd name="connsiteX85" fmla="*/ 244655 w 244655"/>
                <a:gd name="connsiteY85" fmla="*/ 19035 h 33311"/>
                <a:gd name="connsiteX86" fmla="*/ 244655 w 244655"/>
                <a:gd name="connsiteY86" fmla="*/ 19035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44655" h="33311">
                  <a:moveTo>
                    <a:pt x="234184" y="31407"/>
                  </a:moveTo>
                  <a:lnTo>
                    <a:pt x="234184" y="31407"/>
                  </a:lnTo>
                  <a:cubicBezTo>
                    <a:pt x="228472" y="28552"/>
                    <a:pt x="215144" y="22842"/>
                    <a:pt x="192297" y="19986"/>
                  </a:cubicBezTo>
                  <a:cubicBezTo>
                    <a:pt x="174210" y="17131"/>
                    <a:pt x="151363" y="15228"/>
                    <a:pt x="121852" y="15228"/>
                  </a:cubicBezTo>
                  <a:lnTo>
                    <a:pt x="120900" y="15228"/>
                  </a:lnTo>
                  <a:cubicBezTo>
                    <a:pt x="93293" y="15228"/>
                    <a:pt x="70445" y="17131"/>
                    <a:pt x="53310" y="19035"/>
                  </a:cubicBezTo>
                  <a:cubicBezTo>
                    <a:pt x="24751" y="22842"/>
                    <a:pt x="10471" y="28552"/>
                    <a:pt x="6664" y="31407"/>
                  </a:cubicBezTo>
                  <a:lnTo>
                    <a:pt x="6664" y="31407"/>
                  </a:lnTo>
                  <a:lnTo>
                    <a:pt x="6664" y="31407"/>
                  </a:lnTo>
                  <a:lnTo>
                    <a:pt x="4760" y="28552"/>
                  </a:lnTo>
                  <a:lnTo>
                    <a:pt x="4760" y="28552"/>
                  </a:lnTo>
                  <a:lnTo>
                    <a:pt x="4760" y="28552"/>
                  </a:lnTo>
                  <a:cubicBezTo>
                    <a:pt x="10471" y="26649"/>
                    <a:pt x="24751" y="19986"/>
                    <a:pt x="52358" y="16180"/>
                  </a:cubicBezTo>
                  <a:cubicBezTo>
                    <a:pt x="69493" y="13324"/>
                    <a:pt x="92341" y="11421"/>
                    <a:pt x="119948" y="11421"/>
                  </a:cubicBezTo>
                  <a:lnTo>
                    <a:pt x="120900" y="11421"/>
                  </a:lnTo>
                  <a:cubicBezTo>
                    <a:pt x="150411" y="11421"/>
                    <a:pt x="173258" y="13324"/>
                    <a:pt x="191345" y="16180"/>
                  </a:cubicBezTo>
                  <a:cubicBezTo>
                    <a:pt x="214192" y="19986"/>
                    <a:pt x="228472" y="23794"/>
                    <a:pt x="234184" y="26649"/>
                  </a:cubicBezTo>
                  <a:lnTo>
                    <a:pt x="234184" y="26649"/>
                  </a:lnTo>
                  <a:lnTo>
                    <a:pt x="234184" y="26649"/>
                  </a:lnTo>
                  <a:lnTo>
                    <a:pt x="234184" y="31407"/>
                  </a:lnTo>
                  <a:lnTo>
                    <a:pt x="234184" y="31407"/>
                  </a:lnTo>
                  <a:lnTo>
                    <a:pt x="234184" y="31407"/>
                  </a:lnTo>
                  <a:lnTo>
                    <a:pt x="234184" y="31407"/>
                  </a:lnTo>
                  <a:lnTo>
                    <a:pt x="234184" y="31407"/>
                  </a:lnTo>
                  <a:lnTo>
                    <a:pt x="236088" y="28552"/>
                  </a:lnTo>
                  <a:lnTo>
                    <a:pt x="236088" y="28552"/>
                  </a:lnTo>
                  <a:lnTo>
                    <a:pt x="236088" y="28552"/>
                  </a:lnTo>
                  <a:cubicBezTo>
                    <a:pt x="230376" y="25697"/>
                    <a:pt x="215144" y="20938"/>
                    <a:pt x="193249" y="18083"/>
                  </a:cubicBezTo>
                  <a:cubicBezTo>
                    <a:pt x="175162" y="15228"/>
                    <a:pt x="152315" y="13324"/>
                    <a:pt x="121852" y="13324"/>
                  </a:cubicBezTo>
                  <a:lnTo>
                    <a:pt x="120900" y="13324"/>
                  </a:lnTo>
                  <a:cubicBezTo>
                    <a:pt x="93293" y="13324"/>
                    <a:pt x="70445" y="15228"/>
                    <a:pt x="53310" y="18083"/>
                  </a:cubicBezTo>
                  <a:cubicBezTo>
                    <a:pt x="25703" y="21890"/>
                    <a:pt x="10471" y="28552"/>
                    <a:pt x="5712" y="30456"/>
                  </a:cubicBezTo>
                  <a:lnTo>
                    <a:pt x="5712" y="30456"/>
                  </a:lnTo>
                  <a:lnTo>
                    <a:pt x="7616" y="33311"/>
                  </a:lnTo>
                  <a:lnTo>
                    <a:pt x="7616" y="33311"/>
                  </a:lnTo>
                  <a:lnTo>
                    <a:pt x="7616" y="33311"/>
                  </a:lnTo>
                  <a:cubicBezTo>
                    <a:pt x="11423" y="31407"/>
                    <a:pt x="25703" y="25697"/>
                    <a:pt x="54262" y="21890"/>
                  </a:cubicBezTo>
                  <a:cubicBezTo>
                    <a:pt x="71397" y="19035"/>
                    <a:pt x="94245" y="18083"/>
                    <a:pt x="121852" y="18083"/>
                  </a:cubicBezTo>
                  <a:lnTo>
                    <a:pt x="122804" y="18083"/>
                  </a:lnTo>
                  <a:cubicBezTo>
                    <a:pt x="152315" y="18083"/>
                    <a:pt x="175162" y="20938"/>
                    <a:pt x="193249" y="22842"/>
                  </a:cubicBezTo>
                  <a:cubicBezTo>
                    <a:pt x="215144" y="22842"/>
                    <a:pt x="228472" y="28552"/>
                    <a:pt x="234184" y="31407"/>
                  </a:cubicBezTo>
                  <a:lnTo>
                    <a:pt x="234184" y="31407"/>
                  </a:lnTo>
                  <a:lnTo>
                    <a:pt x="234184" y="31407"/>
                  </a:lnTo>
                  <a:lnTo>
                    <a:pt x="234184" y="31407"/>
                  </a:lnTo>
                  <a:close/>
                  <a:moveTo>
                    <a:pt x="244655" y="19035"/>
                  </a:moveTo>
                  <a:lnTo>
                    <a:pt x="244655" y="19035"/>
                  </a:lnTo>
                  <a:lnTo>
                    <a:pt x="242751" y="22842"/>
                  </a:lnTo>
                  <a:lnTo>
                    <a:pt x="242751" y="22842"/>
                  </a:lnTo>
                  <a:lnTo>
                    <a:pt x="242751" y="22842"/>
                  </a:lnTo>
                  <a:cubicBezTo>
                    <a:pt x="239895" y="19986"/>
                    <a:pt x="224664" y="14276"/>
                    <a:pt x="196105" y="9517"/>
                  </a:cubicBezTo>
                  <a:cubicBezTo>
                    <a:pt x="177066" y="6662"/>
                    <a:pt x="152315" y="3807"/>
                    <a:pt x="121852" y="3807"/>
                  </a:cubicBezTo>
                  <a:lnTo>
                    <a:pt x="120900" y="3807"/>
                  </a:lnTo>
                  <a:cubicBezTo>
                    <a:pt x="92341" y="3807"/>
                    <a:pt x="68541" y="5710"/>
                    <a:pt x="50454" y="8566"/>
                  </a:cubicBezTo>
                  <a:cubicBezTo>
                    <a:pt x="32367" y="11421"/>
                    <a:pt x="17135" y="15228"/>
                    <a:pt x="952" y="21890"/>
                  </a:cubicBezTo>
                  <a:lnTo>
                    <a:pt x="952" y="21890"/>
                  </a:lnTo>
                  <a:lnTo>
                    <a:pt x="952" y="21890"/>
                  </a:lnTo>
                  <a:lnTo>
                    <a:pt x="0" y="19035"/>
                  </a:lnTo>
                  <a:lnTo>
                    <a:pt x="0" y="19035"/>
                  </a:lnTo>
                  <a:lnTo>
                    <a:pt x="0" y="19035"/>
                  </a:lnTo>
                  <a:cubicBezTo>
                    <a:pt x="5712" y="17131"/>
                    <a:pt x="20943" y="10469"/>
                    <a:pt x="50454" y="5710"/>
                  </a:cubicBezTo>
                  <a:cubicBezTo>
                    <a:pt x="68541" y="2855"/>
                    <a:pt x="92341" y="952"/>
                    <a:pt x="120900" y="952"/>
                  </a:cubicBezTo>
                  <a:lnTo>
                    <a:pt x="121852" y="952"/>
                  </a:lnTo>
                  <a:cubicBezTo>
                    <a:pt x="152315" y="952"/>
                    <a:pt x="177066" y="3807"/>
                    <a:pt x="196105" y="6662"/>
                  </a:cubicBezTo>
                  <a:cubicBezTo>
                    <a:pt x="224664" y="10469"/>
                    <a:pt x="243703" y="17131"/>
                    <a:pt x="244655" y="19035"/>
                  </a:cubicBezTo>
                  <a:lnTo>
                    <a:pt x="244655" y="19035"/>
                  </a:lnTo>
                  <a:lnTo>
                    <a:pt x="244655" y="19035"/>
                  </a:lnTo>
                  <a:lnTo>
                    <a:pt x="244655" y="19035"/>
                  </a:lnTo>
                  <a:lnTo>
                    <a:pt x="244655" y="19035"/>
                  </a:lnTo>
                  <a:cubicBezTo>
                    <a:pt x="243703" y="17131"/>
                    <a:pt x="224664" y="10469"/>
                    <a:pt x="197057" y="5710"/>
                  </a:cubicBezTo>
                  <a:cubicBezTo>
                    <a:pt x="178018" y="2855"/>
                    <a:pt x="153266" y="0"/>
                    <a:pt x="122804" y="0"/>
                  </a:cubicBezTo>
                  <a:lnTo>
                    <a:pt x="121852" y="0"/>
                  </a:lnTo>
                  <a:cubicBezTo>
                    <a:pt x="93293" y="0"/>
                    <a:pt x="69493" y="1903"/>
                    <a:pt x="51406" y="4759"/>
                  </a:cubicBezTo>
                  <a:cubicBezTo>
                    <a:pt x="21895" y="9517"/>
                    <a:pt x="6664" y="16180"/>
                    <a:pt x="952" y="18083"/>
                  </a:cubicBezTo>
                  <a:lnTo>
                    <a:pt x="952" y="18083"/>
                  </a:lnTo>
                  <a:lnTo>
                    <a:pt x="2856" y="20938"/>
                  </a:lnTo>
                  <a:lnTo>
                    <a:pt x="2856" y="20938"/>
                  </a:lnTo>
                  <a:lnTo>
                    <a:pt x="2856" y="20938"/>
                  </a:lnTo>
                  <a:cubicBezTo>
                    <a:pt x="19039" y="14276"/>
                    <a:pt x="34271" y="10469"/>
                    <a:pt x="52358" y="7614"/>
                  </a:cubicBezTo>
                  <a:cubicBezTo>
                    <a:pt x="70445" y="4759"/>
                    <a:pt x="93293" y="2855"/>
                    <a:pt x="122804" y="2855"/>
                  </a:cubicBezTo>
                  <a:lnTo>
                    <a:pt x="123756" y="2855"/>
                  </a:lnTo>
                  <a:cubicBezTo>
                    <a:pt x="154218" y="2855"/>
                    <a:pt x="178970" y="5710"/>
                    <a:pt x="198009" y="8566"/>
                  </a:cubicBezTo>
                  <a:cubicBezTo>
                    <a:pt x="226568" y="13324"/>
                    <a:pt x="242751" y="19035"/>
                    <a:pt x="244655" y="21890"/>
                  </a:cubicBezTo>
                  <a:lnTo>
                    <a:pt x="244655" y="21890"/>
                  </a:lnTo>
                  <a:lnTo>
                    <a:pt x="244655" y="19035"/>
                  </a:lnTo>
                  <a:lnTo>
                    <a:pt x="244655" y="19035"/>
                  </a:lnTo>
                  <a:lnTo>
                    <a:pt x="244655" y="19035"/>
                  </a:lnTo>
                  <a:lnTo>
                    <a:pt x="244655" y="1903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7" name="Freeform 47">
              <a:extLst>
                <a:ext uri="{FF2B5EF4-FFF2-40B4-BE49-F238E27FC236}">
                  <a16:creationId xmlns:a16="http://schemas.microsoft.com/office/drawing/2014/main" id="{791053D3-BF77-2171-DFB6-B3344CB56132}"/>
                </a:ext>
              </a:extLst>
            </p:cNvPr>
            <p:cNvSpPr/>
            <p:nvPr/>
          </p:nvSpPr>
          <p:spPr>
            <a:xfrm>
              <a:off x="4268195"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8" name="Freeform 48">
              <a:extLst>
                <a:ext uri="{FF2B5EF4-FFF2-40B4-BE49-F238E27FC236}">
                  <a16:creationId xmlns:a16="http://schemas.microsoft.com/office/drawing/2014/main" id="{01275090-0AEA-B615-2F9C-77A7162EBD65}"/>
                </a:ext>
              </a:extLst>
            </p:cNvPr>
            <p:cNvSpPr/>
            <p:nvPr/>
          </p:nvSpPr>
          <p:spPr>
            <a:xfrm>
              <a:off x="4267243" y="5727556"/>
              <a:ext cx="3807" cy="270295"/>
            </a:xfrm>
            <a:custGeom>
              <a:avLst/>
              <a:gdLst>
                <a:gd name="connsiteX0" fmla="*/ 3808 w 3807"/>
                <a:gd name="connsiteY0" fmla="*/ 270296 h 270295"/>
                <a:gd name="connsiteX1" fmla="*/ 3808 w 3807"/>
                <a:gd name="connsiteY1" fmla="*/ 270296 h 270295"/>
                <a:gd name="connsiteX2" fmla="*/ 952 w 3807"/>
                <a:gd name="connsiteY2" fmla="*/ 270296 h 270295"/>
                <a:gd name="connsiteX3" fmla="*/ 952 w 3807"/>
                <a:gd name="connsiteY3" fmla="*/ 952 h 270295"/>
                <a:gd name="connsiteX4" fmla="*/ 2856 w 3807"/>
                <a:gd name="connsiteY4" fmla="*/ 952 h 270295"/>
                <a:gd name="connsiteX5" fmla="*/ 2856 w 3807"/>
                <a:gd name="connsiteY5" fmla="*/ 270296 h 270295"/>
                <a:gd name="connsiteX6" fmla="*/ 3808 w 3807"/>
                <a:gd name="connsiteY6" fmla="*/ 270296 h 270295"/>
                <a:gd name="connsiteX7" fmla="*/ 3808 w 3807"/>
                <a:gd name="connsiteY7" fmla="*/ 270296 h 270295"/>
                <a:gd name="connsiteX8" fmla="*/ 3808 w 3807"/>
                <a:gd name="connsiteY8" fmla="*/ 270296 h 270295"/>
                <a:gd name="connsiteX9" fmla="*/ 3808 w 3807"/>
                <a:gd name="connsiteY9" fmla="*/ 270296 h 270295"/>
                <a:gd name="connsiteX10" fmla="*/ 3808 w 3807"/>
                <a:gd name="connsiteY10" fmla="*/ 0 h 270295"/>
                <a:gd name="connsiteX11" fmla="*/ 952 w 3807"/>
                <a:gd name="connsiteY11" fmla="*/ 0 h 270295"/>
                <a:gd name="connsiteX12" fmla="*/ 0 w 3807"/>
                <a:gd name="connsiteY12" fmla="*/ 0 h 270295"/>
                <a:gd name="connsiteX13" fmla="*/ 0 w 3807"/>
                <a:gd name="connsiteY13" fmla="*/ 270296 h 270295"/>
                <a:gd name="connsiteX14" fmla="*/ 3808 w 3807"/>
                <a:gd name="connsiteY14" fmla="*/ 270296 h 270295"/>
                <a:gd name="connsiteX15" fmla="*/ 3808 w 3807"/>
                <a:gd name="connsiteY15" fmla="*/ 270296 h 270295"/>
                <a:gd name="connsiteX16" fmla="*/ 3808 w 3807"/>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7" h="270295">
                  <a:moveTo>
                    <a:pt x="3808" y="270296"/>
                  </a:moveTo>
                  <a:lnTo>
                    <a:pt x="3808" y="270296"/>
                  </a:lnTo>
                  <a:lnTo>
                    <a:pt x="952" y="270296"/>
                  </a:lnTo>
                  <a:lnTo>
                    <a:pt x="952" y="952"/>
                  </a:lnTo>
                  <a:lnTo>
                    <a:pt x="2856" y="952"/>
                  </a:lnTo>
                  <a:lnTo>
                    <a:pt x="2856" y="270296"/>
                  </a:lnTo>
                  <a:lnTo>
                    <a:pt x="3808" y="270296"/>
                  </a:lnTo>
                  <a:lnTo>
                    <a:pt x="3808" y="270296"/>
                  </a:lnTo>
                  <a:lnTo>
                    <a:pt x="3808" y="270296"/>
                  </a:lnTo>
                  <a:lnTo>
                    <a:pt x="3808" y="270296"/>
                  </a:lnTo>
                  <a:lnTo>
                    <a:pt x="3808" y="0"/>
                  </a:lnTo>
                  <a:lnTo>
                    <a:pt x="952" y="0"/>
                  </a:lnTo>
                  <a:lnTo>
                    <a:pt x="0" y="0"/>
                  </a:lnTo>
                  <a:lnTo>
                    <a:pt x="0" y="270296"/>
                  </a:lnTo>
                  <a:lnTo>
                    <a:pt x="3808"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9" name="Freeform 49">
              <a:extLst>
                <a:ext uri="{FF2B5EF4-FFF2-40B4-BE49-F238E27FC236}">
                  <a16:creationId xmlns:a16="http://schemas.microsoft.com/office/drawing/2014/main" id="{BA1164E5-10A5-A834-1033-A34DD8EE7FBF}"/>
                </a:ext>
              </a:extLst>
            </p:cNvPr>
            <p:cNvSpPr/>
            <p:nvPr/>
          </p:nvSpPr>
          <p:spPr>
            <a:xfrm>
              <a:off x="4253916"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0" name="Freeform 50">
              <a:extLst>
                <a:ext uri="{FF2B5EF4-FFF2-40B4-BE49-F238E27FC236}">
                  <a16:creationId xmlns:a16="http://schemas.microsoft.com/office/drawing/2014/main" id="{69C53673-49FE-148A-A8E9-48744AEB3DC0}"/>
                </a:ext>
              </a:extLst>
            </p:cNvPr>
            <p:cNvSpPr/>
            <p:nvPr/>
          </p:nvSpPr>
          <p:spPr>
            <a:xfrm>
              <a:off x="4253916" y="5727556"/>
              <a:ext cx="3808" cy="270295"/>
            </a:xfrm>
            <a:custGeom>
              <a:avLst/>
              <a:gdLst>
                <a:gd name="connsiteX0" fmla="*/ 2856 w 3808"/>
                <a:gd name="connsiteY0" fmla="*/ 270296 h 270295"/>
                <a:gd name="connsiteX1" fmla="*/ 2856 w 3808"/>
                <a:gd name="connsiteY1" fmla="*/ 270296 h 270295"/>
                <a:gd name="connsiteX2" fmla="*/ 952 w 3808"/>
                <a:gd name="connsiteY2" fmla="*/ 270296 h 270295"/>
                <a:gd name="connsiteX3" fmla="*/ 952 w 3808"/>
                <a:gd name="connsiteY3" fmla="*/ 952 h 270295"/>
                <a:gd name="connsiteX4" fmla="*/ 2856 w 3808"/>
                <a:gd name="connsiteY4" fmla="*/ 952 h 270295"/>
                <a:gd name="connsiteX5" fmla="*/ 2856 w 3808"/>
                <a:gd name="connsiteY5" fmla="*/ 270296 h 270295"/>
                <a:gd name="connsiteX6" fmla="*/ 2856 w 3808"/>
                <a:gd name="connsiteY6" fmla="*/ 270296 h 270295"/>
                <a:gd name="connsiteX7" fmla="*/ 2856 w 3808"/>
                <a:gd name="connsiteY7" fmla="*/ 270296 h 270295"/>
                <a:gd name="connsiteX8" fmla="*/ 2856 w 3808"/>
                <a:gd name="connsiteY8" fmla="*/ 270296 h 270295"/>
                <a:gd name="connsiteX9" fmla="*/ 3808 w 3808"/>
                <a:gd name="connsiteY9" fmla="*/ 270296 h 270295"/>
                <a:gd name="connsiteX10" fmla="*/ 3808 w 3808"/>
                <a:gd name="connsiteY10" fmla="*/ 0 h 270295"/>
                <a:gd name="connsiteX11" fmla="*/ 0 w 3808"/>
                <a:gd name="connsiteY11" fmla="*/ 0 h 270295"/>
                <a:gd name="connsiteX12" fmla="*/ 0 w 3808"/>
                <a:gd name="connsiteY12" fmla="*/ 0 h 270295"/>
                <a:gd name="connsiteX13" fmla="*/ 0 w 3808"/>
                <a:gd name="connsiteY13" fmla="*/ 270296 h 270295"/>
                <a:gd name="connsiteX14" fmla="*/ 2856 w 3808"/>
                <a:gd name="connsiteY14" fmla="*/ 270296 h 270295"/>
                <a:gd name="connsiteX15" fmla="*/ 3808 w 3808"/>
                <a:gd name="connsiteY15" fmla="*/ 270296 h 270295"/>
                <a:gd name="connsiteX16" fmla="*/ 3808 w 3808"/>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8" h="270295">
                  <a:moveTo>
                    <a:pt x="2856" y="270296"/>
                  </a:moveTo>
                  <a:lnTo>
                    <a:pt x="2856" y="270296"/>
                  </a:lnTo>
                  <a:lnTo>
                    <a:pt x="952" y="270296"/>
                  </a:lnTo>
                  <a:lnTo>
                    <a:pt x="952" y="952"/>
                  </a:lnTo>
                  <a:lnTo>
                    <a:pt x="2856" y="952"/>
                  </a:lnTo>
                  <a:lnTo>
                    <a:pt x="2856" y="270296"/>
                  </a:lnTo>
                  <a:lnTo>
                    <a:pt x="2856" y="270296"/>
                  </a:lnTo>
                  <a:lnTo>
                    <a:pt x="2856" y="270296"/>
                  </a:lnTo>
                  <a:lnTo>
                    <a:pt x="2856" y="270296"/>
                  </a:lnTo>
                  <a:lnTo>
                    <a:pt x="3808" y="270296"/>
                  </a:lnTo>
                  <a:lnTo>
                    <a:pt x="3808" y="0"/>
                  </a:lnTo>
                  <a:lnTo>
                    <a:pt x="0" y="0"/>
                  </a:lnTo>
                  <a:lnTo>
                    <a:pt x="0" y="0"/>
                  </a:lnTo>
                  <a:lnTo>
                    <a:pt x="0" y="270296"/>
                  </a:lnTo>
                  <a:lnTo>
                    <a:pt x="2856"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1" name="Freeform 51">
              <a:extLst>
                <a:ext uri="{FF2B5EF4-FFF2-40B4-BE49-F238E27FC236}">
                  <a16:creationId xmlns:a16="http://schemas.microsoft.com/office/drawing/2014/main" id="{D24635A0-4462-75C4-87E4-E2ACB462835D}"/>
                </a:ext>
              </a:extLst>
            </p:cNvPr>
            <p:cNvSpPr/>
            <p:nvPr/>
          </p:nvSpPr>
          <p:spPr>
            <a:xfrm>
              <a:off x="4256772" y="5729459"/>
              <a:ext cx="10471" cy="267440"/>
            </a:xfrm>
            <a:custGeom>
              <a:avLst/>
              <a:gdLst>
                <a:gd name="connsiteX0" fmla="*/ 0 w 10471"/>
                <a:gd name="connsiteY0" fmla="*/ 0 h 267440"/>
                <a:gd name="connsiteX1" fmla="*/ 10472 w 10471"/>
                <a:gd name="connsiteY1" fmla="*/ 0 h 267440"/>
                <a:gd name="connsiteX2" fmla="*/ 10472 w 10471"/>
                <a:gd name="connsiteY2" fmla="*/ 267441 h 267440"/>
                <a:gd name="connsiteX3" fmla="*/ 0 w 10471"/>
                <a:gd name="connsiteY3" fmla="*/ 267441 h 267440"/>
              </a:gdLst>
              <a:ahLst/>
              <a:cxnLst>
                <a:cxn ang="0">
                  <a:pos x="connsiteX0" y="connsiteY0"/>
                </a:cxn>
                <a:cxn ang="0">
                  <a:pos x="connsiteX1" y="connsiteY1"/>
                </a:cxn>
                <a:cxn ang="0">
                  <a:pos x="connsiteX2" y="connsiteY2"/>
                </a:cxn>
                <a:cxn ang="0">
                  <a:pos x="connsiteX3" y="connsiteY3"/>
                </a:cxn>
              </a:cxnLst>
              <a:rect l="l" t="t" r="r" b="b"/>
              <a:pathLst>
                <a:path w="10471" h="267440">
                  <a:moveTo>
                    <a:pt x="0" y="0"/>
                  </a:moveTo>
                  <a:lnTo>
                    <a:pt x="10472" y="0"/>
                  </a:lnTo>
                  <a:lnTo>
                    <a:pt x="10472" y="267441"/>
                  </a:lnTo>
                  <a:lnTo>
                    <a:pt x="0" y="267441"/>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2" name="Freeform 52">
              <a:extLst>
                <a:ext uri="{FF2B5EF4-FFF2-40B4-BE49-F238E27FC236}">
                  <a16:creationId xmlns:a16="http://schemas.microsoft.com/office/drawing/2014/main" id="{FDA1FD40-7B99-12C9-4218-FC0A5810DD6E}"/>
                </a:ext>
              </a:extLst>
            </p:cNvPr>
            <p:cNvSpPr/>
            <p:nvPr/>
          </p:nvSpPr>
          <p:spPr>
            <a:xfrm>
              <a:off x="4256772" y="5728507"/>
              <a:ext cx="11423" cy="268392"/>
            </a:xfrm>
            <a:custGeom>
              <a:avLst/>
              <a:gdLst>
                <a:gd name="connsiteX0" fmla="*/ 11423 w 11423"/>
                <a:gd name="connsiteY0" fmla="*/ 268392 h 268392"/>
                <a:gd name="connsiteX1" fmla="*/ 11423 w 11423"/>
                <a:gd name="connsiteY1" fmla="*/ 267440 h 268392"/>
                <a:gd name="connsiteX2" fmla="*/ 952 w 11423"/>
                <a:gd name="connsiteY2" fmla="*/ 267440 h 268392"/>
                <a:gd name="connsiteX3" fmla="*/ 952 w 11423"/>
                <a:gd name="connsiteY3" fmla="*/ 952 h 268392"/>
                <a:gd name="connsiteX4" fmla="*/ 10472 w 11423"/>
                <a:gd name="connsiteY4" fmla="*/ 952 h 268392"/>
                <a:gd name="connsiteX5" fmla="*/ 10472 w 11423"/>
                <a:gd name="connsiteY5" fmla="*/ 268392 h 268392"/>
                <a:gd name="connsiteX6" fmla="*/ 11423 w 11423"/>
                <a:gd name="connsiteY6" fmla="*/ 268392 h 268392"/>
                <a:gd name="connsiteX7" fmla="*/ 11423 w 11423"/>
                <a:gd name="connsiteY7" fmla="*/ 267440 h 268392"/>
                <a:gd name="connsiteX8" fmla="*/ 11423 w 11423"/>
                <a:gd name="connsiteY8" fmla="*/ 268392 h 268392"/>
                <a:gd name="connsiteX9" fmla="*/ 11423 w 11423"/>
                <a:gd name="connsiteY9" fmla="*/ 268392 h 268392"/>
                <a:gd name="connsiteX10" fmla="*/ 11423 w 11423"/>
                <a:gd name="connsiteY10" fmla="*/ 0 h 268392"/>
                <a:gd name="connsiteX11" fmla="*/ 0 w 11423"/>
                <a:gd name="connsiteY11" fmla="*/ 0 h 268392"/>
                <a:gd name="connsiteX12" fmla="*/ 0 w 11423"/>
                <a:gd name="connsiteY12" fmla="*/ 0 h 268392"/>
                <a:gd name="connsiteX13" fmla="*/ 0 w 11423"/>
                <a:gd name="connsiteY13" fmla="*/ 268392 h 268392"/>
                <a:gd name="connsiteX14" fmla="*/ 11423 w 11423"/>
                <a:gd name="connsiteY14" fmla="*/ 268392 h 268392"/>
                <a:gd name="connsiteX15" fmla="*/ 11423 w 11423"/>
                <a:gd name="connsiteY15" fmla="*/ 268392 h 268392"/>
                <a:gd name="connsiteX16" fmla="*/ 11423 w 11423"/>
                <a:gd name="connsiteY16" fmla="*/ 268392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23" h="268392">
                  <a:moveTo>
                    <a:pt x="11423" y="268392"/>
                  </a:moveTo>
                  <a:lnTo>
                    <a:pt x="11423" y="267440"/>
                  </a:lnTo>
                  <a:lnTo>
                    <a:pt x="952" y="267440"/>
                  </a:lnTo>
                  <a:lnTo>
                    <a:pt x="952" y="952"/>
                  </a:lnTo>
                  <a:lnTo>
                    <a:pt x="10472" y="952"/>
                  </a:lnTo>
                  <a:lnTo>
                    <a:pt x="10472" y="268392"/>
                  </a:lnTo>
                  <a:lnTo>
                    <a:pt x="11423" y="268392"/>
                  </a:lnTo>
                  <a:lnTo>
                    <a:pt x="11423" y="267440"/>
                  </a:lnTo>
                  <a:lnTo>
                    <a:pt x="11423" y="268392"/>
                  </a:lnTo>
                  <a:lnTo>
                    <a:pt x="11423" y="268392"/>
                  </a:lnTo>
                  <a:lnTo>
                    <a:pt x="11423" y="0"/>
                  </a:lnTo>
                  <a:lnTo>
                    <a:pt x="0" y="0"/>
                  </a:lnTo>
                  <a:lnTo>
                    <a:pt x="0" y="0"/>
                  </a:lnTo>
                  <a:lnTo>
                    <a:pt x="0" y="268392"/>
                  </a:lnTo>
                  <a:lnTo>
                    <a:pt x="11423" y="268392"/>
                  </a:lnTo>
                  <a:lnTo>
                    <a:pt x="11423" y="268392"/>
                  </a:lnTo>
                  <a:lnTo>
                    <a:pt x="11423" y="26839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63" name="Graphic 2">
              <a:extLst>
                <a:ext uri="{FF2B5EF4-FFF2-40B4-BE49-F238E27FC236}">
                  <a16:creationId xmlns:a16="http://schemas.microsoft.com/office/drawing/2014/main" id="{E3639CCC-1B6D-B14D-2D4D-704175469CE7}"/>
                </a:ext>
              </a:extLst>
            </p:cNvPr>
            <p:cNvGrpSpPr/>
            <p:nvPr/>
          </p:nvGrpSpPr>
          <p:grpSpPr>
            <a:xfrm>
              <a:off x="4134920" y="5769432"/>
              <a:ext cx="249716" cy="186542"/>
              <a:chOff x="4134920" y="5769432"/>
              <a:chExt cx="249716" cy="186542"/>
            </a:xfrm>
          </p:grpSpPr>
          <p:sp>
            <p:nvSpPr>
              <p:cNvPr id="231" name="Freeform 221">
                <a:extLst>
                  <a:ext uri="{FF2B5EF4-FFF2-40B4-BE49-F238E27FC236}">
                    <a16:creationId xmlns:a16="http://schemas.microsoft.com/office/drawing/2014/main" id="{02D65A61-3844-C5C4-8A8E-3834A31B9DCC}"/>
                  </a:ext>
                </a:extLst>
              </p:cNvPr>
              <p:cNvSpPr/>
              <p:nvPr/>
            </p:nvSpPr>
            <p:spPr>
              <a:xfrm>
                <a:off x="4139680" y="5787510"/>
                <a:ext cx="243703" cy="157043"/>
              </a:xfrm>
              <a:custGeom>
                <a:avLst/>
                <a:gdLst>
                  <a:gd name="connsiteX0" fmla="*/ 9520 w 243703"/>
                  <a:gd name="connsiteY0" fmla="*/ 6 h 157043"/>
                  <a:gd name="connsiteX1" fmla="*/ 243703 w 243703"/>
                  <a:gd name="connsiteY1" fmla="*/ 138961 h 157043"/>
                  <a:gd name="connsiteX2" fmla="*/ 232280 w 243703"/>
                  <a:gd name="connsiteY2" fmla="*/ 157044 h 157043"/>
                  <a:gd name="connsiteX3" fmla="*/ 0 w 243703"/>
                  <a:gd name="connsiteY3" fmla="*/ 19041 h 157043"/>
                  <a:gd name="connsiteX4" fmla="*/ 9520 w 243703"/>
                  <a:gd name="connsiteY4" fmla="*/ 6 h 157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703" h="157043">
                    <a:moveTo>
                      <a:pt x="9520" y="6"/>
                    </a:moveTo>
                    <a:cubicBezTo>
                      <a:pt x="51406" y="-946"/>
                      <a:pt x="242751" y="117071"/>
                      <a:pt x="243703" y="138961"/>
                    </a:cubicBezTo>
                    <a:lnTo>
                      <a:pt x="232280" y="157044"/>
                    </a:lnTo>
                    <a:cubicBezTo>
                      <a:pt x="226568" y="132298"/>
                      <a:pt x="32367" y="17137"/>
                      <a:pt x="0" y="19041"/>
                    </a:cubicBezTo>
                    <a:lnTo>
                      <a:pt x="9520" y="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2" name="Freeform 222">
                <a:extLst>
                  <a:ext uri="{FF2B5EF4-FFF2-40B4-BE49-F238E27FC236}">
                    <a16:creationId xmlns:a16="http://schemas.microsoft.com/office/drawing/2014/main" id="{6FBB77E7-6592-5769-8072-0D7EF019FB46}"/>
                  </a:ext>
                </a:extLst>
              </p:cNvPr>
              <p:cNvSpPr/>
              <p:nvPr/>
            </p:nvSpPr>
            <p:spPr>
              <a:xfrm>
                <a:off x="4138728" y="5787516"/>
                <a:ext cx="244655" cy="157989"/>
              </a:xfrm>
              <a:custGeom>
                <a:avLst/>
                <a:gdLst>
                  <a:gd name="connsiteX0" fmla="*/ 10471 w 244655"/>
                  <a:gd name="connsiteY0" fmla="*/ 0 h 157989"/>
                  <a:gd name="connsiteX1" fmla="*/ 10471 w 244655"/>
                  <a:gd name="connsiteY1" fmla="*/ 0 h 157989"/>
                  <a:gd name="connsiteX2" fmla="*/ 243703 w 244655"/>
                  <a:gd name="connsiteY2" fmla="*/ 138955 h 157989"/>
                  <a:gd name="connsiteX3" fmla="*/ 243703 w 244655"/>
                  <a:gd name="connsiteY3" fmla="*/ 138955 h 157989"/>
                  <a:gd name="connsiteX4" fmla="*/ 243703 w 244655"/>
                  <a:gd name="connsiteY4" fmla="*/ 138955 h 157989"/>
                  <a:gd name="connsiteX5" fmla="*/ 232280 w 244655"/>
                  <a:gd name="connsiteY5" fmla="*/ 157038 h 157989"/>
                  <a:gd name="connsiteX6" fmla="*/ 232280 w 244655"/>
                  <a:gd name="connsiteY6" fmla="*/ 157038 h 157989"/>
                  <a:gd name="connsiteX7" fmla="*/ 232280 w 244655"/>
                  <a:gd name="connsiteY7" fmla="*/ 157038 h 157989"/>
                  <a:gd name="connsiteX8" fmla="*/ 952 w 244655"/>
                  <a:gd name="connsiteY8" fmla="*/ 19035 h 157989"/>
                  <a:gd name="connsiteX9" fmla="*/ 0 w 244655"/>
                  <a:gd name="connsiteY9" fmla="*/ 19035 h 157989"/>
                  <a:gd name="connsiteX10" fmla="*/ 0 w 244655"/>
                  <a:gd name="connsiteY10" fmla="*/ 19035 h 157989"/>
                  <a:gd name="connsiteX11" fmla="*/ 0 w 244655"/>
                  <a:gd name="connsiteY11" fmla="*/ 19035 h 157989"/>
                  <a:gd name="connsiteX12" fmla="*/ 10471 w 244655"/>
                  <a:gd name="connsiteY12" fmla="*/ 0 h 157989"/>
                  <a:gd name="connsiteX13" fmla="*/ 10471 w 244655"/>
                  <a:gd name="connsiteY13" fmla="*/ 0 h 157989"/>
                  <a:gd name="connsiteX14" fmla="*/ 0 w 244655"/>
                  <a:gd name="connsiteY14" fmla="*/ 19035 h 157989"/>
                  <a:gd name="connsiteX15" fmla="*/ 0 w 244655"/>
                  <a:gd name="connsiteY15" fmla="*/ 19987 h 157989"/>
                  <a:gd name="connsiteX16" fmla="*/ 952 w 244655"/>
                  <a:gd name="connsiteY16" fmla="*/ 19987 h 157989"/>
                  <a:gd name="connsiteX17" fmla="*/ 1904 w 244655"/>
                  <a:gd name="connsiteY17" fmla="*/ 19987 h 157989"/>
                  <a:gd name="connsiteX18" fmla="*/ 232280 w 244655"/>
                  <a:gd name="connsiteY18" fmla="*/ 157038 h 157989"/>
                  <a:gd name="connsiteX19" fmla="*/ 232280 w 244655"/>
                  <a:gd name="connsiteY19" fmla="*/ 157990 h 157989"/>
                  <a:gd name="connsiteX20" fmla="*/ 244655 w 244655"/>
                  <a:gd name="connsiteY20" fmla="*/ 138955 h 157989"/>
                  <a:gd name="connsiteX21" fmla="*/ 244655 w 244655"/>
                  <a:gd name="connsiteY21" fmla="*/ 138955 h 157989"/>
                  <a:gd name="connsiteX22" fmla="*/ 244655 w 244655"/>
                  <a:gd name="connsiteY22" fmla="*/ 138955 h 157989"/>
                  <a:gd name="connsiteX23" fmla="*/ 10471 w 244655"/>
                  <a:gd name="connsiteY23" fmla="*/ 0 h 157989"/>
                  <a:gd name="connsiteX24" fmla="*/ 10471 w 244655"/>
                  <a:gd name="connsiteY24" fmla="*/ 0 h 157989"/>
                  <a:gd name="connsiteX25" fmla="*/ 10471 w 244655"/>
                  <a:gd name="connsiteY25" fmla="*/ 0 h 15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655" h="157989">
                    <a:moveTo>
                      <a:pt x="10471" y="0"/>
                    </a:moveTo>
                    <a:lnTo>
                      <a:pt x="10471" y="0"/>
                    </a:lnTo>
                    <a:cubicBezTo>
                      <a:pt x="52358" y="0"/>
                      <a:pt x="243703" y="117065"/>
                      <a:pt x="243703" y="138955"/>
                    </a:cubicBezTo>
                    <a:lnTo>
                      <a:pt x="243703" y="138955"/>
                    </a:lnTo>
                    <a:lnTo>
                      <a:pt x="243703" y="138955"/>
                    </a:lnTo>
                    <a:lnTo>
                      <a:pt x="232280" y="157038"/>
                    </a:lnTo>
                    <a:lnTo>
                      <a:pt x="232280" y="157038"/>
                    </a:lnTo>
                    <a:lnTo>
                      <a:pt x="232280" y="157038"/>
                    </a:lnTo>
                    <a:cubicBezTo>
                      <a:pt x="226568" y="131341"/>
                      <a:pt x="36175" y="19035"/>
                      <a:pt x="952" y="19035"/>
                    </a:cubicBezTo>
                    <a:lnTo>
                      <a:pt x="0" y="19035"/>
                    </a:lnTo>
                    <a:lnTo>
                      <a:pt x="0" y="19035"/>
                    </a:lnTo>
                    <a:lnTo>
                      <a:pt x="0" y="19035"/>
                    </a:lnTo>
                    <a:lnTo>
                      <a:pt x="10471" y="0"/>
                    </a:lnTo>
                    <a:lnTo>
                      <a:pt x="10471" y="0"/>
                    </a:lnTo>
                    <a:lnTo>
                      <a:pt x="0" y="19035"/>
                    </a:lnTo>
                    <a:lnTo>
                      <a:pt x="0" y="19987"/>
                    </a:lnTo>
                    <a:lnTo>
                      <a:pt x="952" y="19987"/>
                    </a:lnTo>
                    <a:lnTo>
                      <a:pt x="1904" y="19987"/>
                    </a:lnTo>
                    <a:cubicBezTo>
                      <a:pt x="36175" y="19987"/>
                      <a:pt x="227520" y="133244"/>
                      <a:pt x="232280" y="157038"/>
                    </a:cubicBezTo>
                    <a:lnTo>
                      <a:pt x="232280" y="157990"/>
                    </a:lnTo>
                    <a:lnTo>
                      <a:pt x="244655" y="138955"/>
                    </a:lnTo>
                    <a:lnTo>
                      <a:pt x="244655" y="138955"/>
                    </a:lnTo>
                    <a:lnTo>
                      <a:pt x="244655" y="138955"/>
                    </a:lnTo>
                    <a:cubicBezTo>
                      <a:pt x="243703" y="117065"/>
                      <a:pt x="53310" y="0"/>
                      <a:pt x="10471" y="0"/>
                    </a:cubicBezTo>
                    <a:lnTo>
                      <a:pt x="10471" y="0"/>
                    </a:lnTo>
                    <a:lnTo>
                      <a:pt x="10471"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3" name="Freeform 223">
                <a:extLst>
                  <a:ext uri="{FF2B5EF4-FFF2-40B4-BE49-F238E27FC236}">
                    <a16:creationId xmlns:a16="http://schemas.microsoft.com/office/drawing/2014/main" id="{902C8E42-1D83-9DB2-7877-293C08800632}"/>
                  </a:ext>
                </a:extLst>
              </p:cNvPr>
              <p:cNvSpPr/>
              <p:nvPr/>
            </p:nvSpPr>
            <p:spPr>
              <a:xfrm>
                <a:off x="4135872" y="5785377"/>
                <a:ext cx="248764" cy="164886"/>
              </a:xfrm>
              <a:custGeom>
                <a:avLst/>
                <a:gdLst>
                  <a:gd name="connsiteX0" fmla="*/ 248463 w 248764"/>
                  <a:gd name="connsiteY0" fmla="*/ 142045 h 164886"/>
                  <a:gd name="connsiteX1" fmla="*/ 135179 w 248764"/>
                  <a:gd name="connsiteY1" fmla="*/ 54484 h 164886"/>
                  <a:gd name="connsiteX2" fmla="*/ 11424 w 248764"/>
                  <a:gd name="connsiteY2" fmla="*/ 1186 h 164886"/>
                  <a:gd name="connsiteX3" fmla="*/ 9520 w 248764"/>
                  <a:gd name="connsiteY3" fmla="*/ 4993 h 164886"/>
                  <a:gd name="connsiteX4" fmla="*/ 10472 w 248764"/>
                  <a:gd name="connsiteY4" fmla="*/ 4042 h 164886"/>
                  <a:gd name="connsiteX5" fmla="*/ 16184 w 248764"/>
                  <a:gd name="connsiteY5" fmla="*/ 3090 h 164886"/>
                  <a:gd name="connsiteX6" fmla="*/ 135179 w 248764"/>
                  <a:gd name="connsiteY6" fmla="*/ 58291 h 164886"/>
                  <a:gd name="connsiteX7" fmla="*/ 246559 w 248764"/>
                  <a:gd name="connsiteY7" fmla="*/ 143948 h 164886"/>
                  <a:gd name="connsiteX8" fmla="*/ 246559 w 248764"/>
                  <a:gd name="connsiteY8" fmla="*/ 145852 h 164886"/>
                  <a:gd name="connsiteX9" fmla="*/ 248463 w 248764"/>
                  <a:gd name="connsiteY9" fmla="*/ 142045 h 164886"/>
                  <a:gd name="connsiteX10" fmla="*/ 1904 w 248764"/>
                  <a:gd name="connsiteY10" fmla="*/ 21173 h 164886"/>
                  <a:gd name="connsiteX11" fmla="*/ 125660 w 248764"/>
                  <a:gd name="connsiteY11" fmla="*/ 77326 h 164886"/>
                  <a:gd name="connsiteX12" fmla="*/ 236088 w 248764"/>
                  <a:gd name="connsiteY12" fmla="*/ 161080 h 164886"/>
                  <a:gd name="connsiteX13" fmla="*/ 234184 w 248764"/>
                  <a:gd name="connsiteY13" fmla="*/ 163935 h 164886"/>
                  <a:gd name="connsiteX14" fmla="*/ 233232 w 248764"/>
                  <a:gd name="connsiteY14" fmla="*/ 164887 h 164886"/>
                  <a:gd name="connsiteX15" fmla="*/ 233232 w 248764"/>
                  <a:gd name="connsiteY15" fmla="*/ 161080 h 164886"/>
                  <a:gd name="connsiteX16" fmla="*/ 123756 w 248764"/>
                  <a:gd name="connsiteY16" fmla="*/ 81133 h 164886"/>
                  <a:gd name="connsiteX17" fmla="*/ 0 w 248764"/>
                  <a:gd name="connsiteY17" fmla="*/ 25932 h 164886"/>
                  <a:gd name="connsiteX18" fmla="*/ 1904 w 248764"/>
                  <a:gd name="connsiteY18" fmla="*/ 21173 h 16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64" h="164886">
                    <a:moveTo>
                      <a:pt x="248463" y="142045"/>
                    </a:moveTo>
                    <a:cubicBezTo>
                      <a:pt x="253223" y="132527"/>
                      <a:pt x="200865" y="92554"/>
                      <a:pt x="135179" y="54484"/>
                    </a:cubicBezTo>
                    <a:cubicBezTo>
                      <a:pt x="68542" y="16414"/>
                      <a:pt x="20943" y="-5476"/>
                      <a:pt x="11424" y="1186"/>
                    </a:cubicBezTo>
                    <a:lnTo>
                      <a:pt x="9520" y="4993"/>
                    </a:lnTo>
                    <a:lnTo>
                      <a:pt x="10472" y="4042"/>
                    </a:lnTo>
                    <a:lnTo>
                      <a:pt x="16184" y="3090"/>
                    </a:lnTo>
                    <a:cubicBezTo>
                      <a:pt x="31415" y="3090"/>
                      <a:pt x="74254" y="23077"/>
                      <a:pt x="135179" y="58291"/>
                    </a:cubicBezTo>
                    <a:cubicBezTo>
                      <a:pt x="161834" y="73519"/>
                      <a:pt x="247511" y="128720"/>
                      <a:pt x="246559" y="143948"/>
                    </a:cubicBezTo>
                    <a:lnTo>
                      <a:pt x="246559" y="145852"/>
                    </a:lnTo>
                    <a:lnTo>
                      <a:pt x="248463" y="142045"/>
                    </a:lnTo>
                    <a:close/>
                    <a:moveTo>
                      <a:pt x="1904" y="21173"/>
                    </a:moveTo>
                    <a:cubicBezTo>
                      <a:pt x="9520" y="15462"/>
                      <a:pt x="66638" y="41160"/>
                      <a:pt x="125660" y="77326"/>
                    </a:cubicBezTo>
                    <a:cubicBezTo>
                      <a:pt x="184681" y="113492"/>
                      <a:pt x="240848" y="153466"/>
                      <a:pt x="236088" y="161080"/>
                    </a:cubicBezTo>
                    <a:lnTo>
                      <a:pt x="234184" y="163935"/>
                    </a:lnTo>
                    <a:lnTo>
                      <a:pt x="233232" y="164887"/>
                    </a:lnTo>
                    <a:lnTo>
                      <a:pt x="233232" y="161080"/>
                    </a:lnTo>
                    <a:cubicBezTo>
                      <a:pt x="230376" y="152514"/>
                      <a:pt x="190393" y="121106"/>
                      <a:pt x="123756" y="81133"/>
                    </a:cubicBezTo>
                    <a:cubicBezTo>
                      <a:pt x="59022" y="42112"/>
                      <a:pt x="4760" y="19270"/>
                      <a:pt x="0" y="25932"/>
                    </a:cubicBezTo>
                    <a:lnTo>
                      <a:pt x="1904" y="2117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4" name="Freeform 224">
                <a:extLst>
                  <a:ext uri="{FF2B5EF4-FFF2-40B4-BE49-F238E27FC236}">
                    <a16:creationId xmlns:a16="http://schemas.microsoft.com/office/drawing/2014/main" id="{35546FCE-69C1-DF5E-42F2-0A13AA66A390}"/>
                  </a:ext>
                </a:extLst>
              </p:cNvPr>
              <p:cNvSpPr/>
              <p:nvPr/>
            </p:nvSpPr>
            <p:spPr>
              <a:xfrm>
                <a:off x="4134920" y="5784660"/>
                <a:ext cx="249415" cy="164651"/>
              </a:xfrm>
              <a:custGeom>
                <a:avLst/>
                <a:gdLst>
                  <a:gd name="connsiteX0" fmla="*/ 249415 w 249415"/>
                  <a:gd name="connsiteY0" fmla="*/ 142762 h 164651"/>
                  <a:gd name="connsiteX1" fmla="*/ 249415 w 249415"/>
                  <a:gd name="connsiteY1" fmla="*/ 140858 h 164651"/>
                  <a:gd name="connsiteX2" fmla="*/ 136131 w 249415"/>
                  <a:gd name="connsiteY2" fmla="*/ 54249 h 164651"/>
                  <a:gd name="connsiteX3" fmla="*/ 17136 w 249415"/>
                  <a:gd name="connsiteY3" fmla="*/ 0 h 164651"/>
                  <a:gd name="connsiteX4" fmla="*/ 12376 w 249415"/>
                  <a:gd name="connsiteY4" fmla="*/ 952 h 164651"/>
                  <a:gd name="connsiteX5" fmla="*/ 10472 w 249415"/>
                  <a:gd name="connsiteY5" fmla="*/ 4759 h 164651"/>
                  <a:gd name="connsiteX6" fmla="*/ 11424 w 249415"/>
                  <a:gd name="connsiteY6" fmla="*/ 4759 h 164651"/>
                  <a:gd name="connsiteX7" fmla="*/ 12376 w 249415"/>
                  <a:gd name="connsiteY7" fmla="*/ 3807 h 164651"/>
                  <a:gd name="connsiteX8" fmla="*/ 18088 w 249415"/>
                  <a:gd name="connsiteY8" fmla="*/ 2855 h 164651"/>
                  <a:gd name="connsiteX9" fmla="*/ 136131 w 249415"/>
                  <a:gd name="connsiteY9" fmla="*/ 58057 h 164651"/>
                  <a:gd name="connsiteX10" fmla="*/ 247511 w 249415"/>
                  <a:gd name="connsiteY10" fmla="*/ 143714 h 164651"/>
                  <a:gd name="connsiteX11" fmla="*/ 247511 w 249415"/>
                  <a:gd name="connsiteY11" fmla="*/ 143714 h 164651"/>
                  <a:gd name="connsiteX12" fmla="*/ 247511 w 249415"/>
                  <a:gd name="connsiteY12" fmla="*/ 145617 h 164651"/>
                  <a:gd name="connsiteX13" fmla="*/ 248463 w 249415"/>
                  <a:gd name="connsiteY13" fmla="*/ 145617 h 164651"/>
                  <a:gd name="connsiteX14" fmla="*/ 249415 w 249415"/>
                  <a:gd name="connsiteY14" fmla="*/ 142762 h 164651"/>
                  <a:gd name="connsiteX15" fmla="*/ 249415 w 249415"/>
                  <a:gd name="connsiteY15" fmla="*/ 142762 h 164651"/>
                  <a:gd name="connsiteX16" fmla="*/ 247511 w 249415"/>
                  <a:gd name="connsiteY16" fmla="*/ 144665 h 164651"/>
                  <a:gd name="connsiteX17" fmla="*/ 247511 w 249415"/>
                  <a:gd name="connsiteY17" fmla="*/ 143714 h 164651"/>
                  <a:gd name="connsiteX18" fmla="*/ 247511 w 249415"/>
                  <a:gd name="connsiteY18" fmla="*/ 143714 h 164651"/>
                  <a:gd name="connsiteX19" fmla="*/ 135179 w 249415"/>
                  <a:gd name="connsiteY19" fmla="*/ 58057 h 164651"/>
                  <a:gd name="connsiteX20" fmla="*/ 16184 w 249415"/>
                  <a:gd name="connsiteY20" fmla="*/ 2855 h 164651"/>
                  <a:gd name="connsiteX21" fmla="*/ 10472 w 249415"/>
                  <a:gd name="connsiteY21" fmla="*/ 3807 h 164651"/>
                  <a:gd name="connsiteX22" fmla="*/ 9520 w 249415"/>
                  <a:gd name="connsiteY22" fmla="*/ 4759 h 164651"/>
                  <a:gd name="connsiteX23" fmla="*/ 9520 w 249415"/>
                  <a:gd name="connsiteY23" fmla="*/ 4759 h 164651"/>
                  <a:gd name="connsiteX24" fmla="*/ 9520 w 249415"/>
                  <a:gd name="connsiteY24" fmla="*/ 4759 h 164651"/>
                  <a:gd name="connsiteX25" fmla="*/ 11424 w 249415"/>
                  <a:gd name="connsiteY25" fmla="*/ 952 h 164651"/>
                  <a:gd name="connsiteX26" fmla="*/ 16184 w 249415"/>
                  <a:gd name="connsiteY26" fmla="*/ 0 h 164651"/>
                  <a:gd name="connsiteX27" fmla="*/ 134227 w 249415"/>
                  <a:gd name="connsiteY27" fmla="*/ 54249 h 164651"/>
                  <a:gd name="connsiteX28" fmla="*/ 247511 w 249415"/>
                  <a:gd name="connsiteY28" fmla="*/ 139906 h 164651"/>
                  <a:gd name="connsiteX29" fmla="*/ 249415 w 249415"/>
                  <a:gd name="connsiteY29" fmla="*/ 142762 h 164651"/>
                  <a:gd name="connsiteX30" fmla="*/ 249415 w 249415"/>
                  <a:gd name="connsiteY30" fmla="*/ 142762 h 164651"/>
                  <a:gd name="connsiteX31" fmla="*/ 2856 w 249415"/>
                  <a:gd name="connsiteY31" fmla="*/ 21890 h 164651"/>
                  <a:gd name="connsiteX32" fmla="*/ 2856 w 249415"/>
                  <a:gd name="connsiteY32" fmla="*/ 21890 h 164651"/>
                  <a:gd name="connsiteX33" fmla="*/ 5712 w 249415"/>
                  <a:gd name="connsiteY33" fmla="*/ 21890 h 164651"/>
                  <a:gd name="connsiteX34" fmla="*/ 125660 w 249415"/>
                  <a:gd name="connsiteY34" fmla="*/ 78043 h 164651"/>
                  <a:gd name="connsiteX35" fmla="*/ 236088 w 249415"/>
                  <a:gd name="connsiteY35" fmla="*/ 160845 h 164651"/>
                  <a:gd name="connsiteX36" fmla="*/ 236088 w 249415"/>
                  <a:gd name="connsiteY36" fmla="*/ 161797 h 164651"/>
                  <a:gd name="connsiteX37" fmla="*/ 234184 w 249415"/>
                  <a:gd name="connsiteY37" fmla="*/ 164652 h 164651"/>
                  <a:gd name="connsiteX38" fmla="*/ 234184 w 249415"/>
                  <a:gd name="connsiteY38" fmla="*/ 164652 h 164651"/>
                  <a:gd name="connsiteX39" fmla="*/ 234184 w 249415"/>
                  <a:gd name="connsiteY39" fmla="*/ 161797 h 164651"/>
                  <a:gd name="connsiteX40" fmla="*/ 124708 w 249415"/>
                  <a:gd name="connsiteY40" fmla="*/ 80898 h 164651"/>
                  <a:gd name="connsiteX41" fmla="*/ 3808 w 249415"/>
                  <a:gd name="connsiteY41" fmla="*/ 24745 h 164651"/>
                  <a:gd name="connsiteX42" fmla="*/ 0 w 249415"/>
                  <a:gd name="connsiteY42" fmla="*/ 25697 h 164651"/>
                  <a:gd name="connsiteX43" fmla="*/ 0 w 249415"/>
                  <a:gd name="connsiteY43" fmla="*/ 25697 h 164651"/>
                  <a:gd name="connsiteX44" fmla="*/ 0 w 249415"/>
                  <a:gd name="connsiteY44" fmla="*/ 25697 h 164651"/>
                  <a:gd name="connsiteX45" fmla="*/ 2856 w 249415"/>
                  <a:gd name="connsiteY45" fmla="*/ 21890 h 164651"/>
                  <a:gd name="connsiteX46" fmla="*/ 2856 w 249415"/>
                  <a:gd name="connsiteY46" fmla="*/ 21890 h 164651"/>
                  <a:gd name="connsiteX47" fmla="*/ 2856 w 249415"/>
                  <a:gd name="connsiteY47" fmla="*/ 21890 h 164651"/>
                  <a:gd name="connsiteX48" fmla="*/ 952 w 249415"/>
                  <a:gd name="connsiteY48" fmla="*/ 24745 h 164651"/>
                  <a:gd name="connsiteX49" fmla="*/ 1904 w 249415"/>
                  <a:gd name="connsiteY49" fmla="*/ 24745 h 164651"/>
                  <a:gd name="connsiteX50" fmla="*/ 5712 w 249415"/>
                  <a:gd name="connsiteY50" fmla="*/ 23794 h 164651"/>
                  <a:gd name="connsiteX51" fmla="*/ 125660 w 249415"/>
                  <a:gd name="connsiteY51" fmla="*/ 79947 h 164651"/>
                  <a:gd name="connsiteX52" fmla="*/ 234184 w 249415"/>
                  <a:gd name="connsiteY52" fmla="*/ 159893 h 164651"/>
                  <a:gd name="connsiteX53" fmla="*/ 234184 w 249415"/>
                  <a:gd name="connsiteY53" fmla="*/ 163700 h 164651"/>
                  <a:gd name="connsiteX54" fmla="*/ 234184 w 249415"/>
                  <a:gd name="connsiteY54" fmla="*/ 164652 h 164651"/>
                  <a:gd name="connsiteX55" fmla="*/ 235136 w 249415"/>
                  <a:gd name="connsiteY55" fmla="*/ 163700 h 164651"/>
                  <a:gd name="connsiteX56" fmla="*/ 237040 w 249415"/>
                  <a:gd name="connsiteY56" fmla="*/ 160845 h 164651"/>
                  <a:gd name="connsiteX57" fmla="*/ 237040 w 249415"/>
                  <a:gd name="connsiteY57" fmla="*/ 159893 h 164651"/>
                  <a:gd name="connsiteX58" fmla="*/ 125660 w 249415"/>
                  <a:gd name="connsiteY58" fmla="*/ 77091 h 164651"/>
                  <a:gd name="connsiteX59" fmla="*/ 4760 w 249415"/>
                  <a:gd name="connsiteY59" fmla="*/ 20938 h 164651"/>
                  <a:gd name="connsiteX60" fmla="*/ 2856 w 249415"/>
                  <a:gd name="connsiteY60" fmla="*/ 21890 h 164651"/>
                  <a:gd name="connsiteX61" fmla="*/ 2856 w 249415"/>
                  <a:gd name="connsiteY61" fmla="*/ 21890 h 164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49415" h="164651">
                    <a:moveTo>
                      <a:pt x="249415" y="142762"/>
                    </a:moveTo>
                    <a:lnTo>
                      <a:pt x="249415" y="140858"/>
                    </a:lnTo>
                    <a:cubicBezTo>
                      <a:pt x="249415" y="128486"/>
                      <a:pt x="198961" y="91368"/>
                      <a:pt x="136131" y="54249"/>
                    </a:cubicBezTo>
                    <a:cubicBezTo>
                      <a:pt x="77109" y="20938"/>
                      <a:pt x="33319" y="0"/>
                      <a:pt x="17136" y="0"/>
                    </a:cubicBezTo>
                    <a:lnTo>
                      <a:pt x="12376" y="952"/>
                    </a:lnTo>
                    <a:lnTo>
                      <a:pt x="10472" y="4759"/>
                    </a:lnTo>
                    <a:lnTo>
                      <a:pt x="11424" y="4759"/>
                    </a:lnTo>
                    <a:lnTo>
                      <a:pt x="12376" y="3807"/>
                    </a:lnTo>
                    <a:lnTo>
                      <a:pt x="18088" y="2855"/>
                    </a:lnTo>
                    <a:cubicBezTo>
                      <a:pt x="33319" y="2855"/>
                      <a:pt x="76157" y="22842"/>
                      <a:pt x="136131" y="58057"/>
                    </a:cubicBezTo>
                    <a:cubicBezTo>
                      <a:pt x="162786" y="73284"/>
                      <a:pt x="247511" y="128486"/>
                      <a:pt x="247511" y="143714"/>
                    </a:cubicBezTo>
                    <a:lnTo>
                      <a:pt x="247511" y="143714"/>
                    </a:lnTo>
                    <a:lnTo>
                      <a:pt x="247511" y="145617"/>
                    </a:lnTo>
                    <a:lnTo>
                      <a:pt x="248463" y="145617"/>
                    </a:lnTo>
                    <a:lnTo>
                      <a:pt x="249415" y="142762"/>
                    </a:lnTo>
                    <a:lnTo>
                      <a:pt x="249415" y="142762"/>
                    </a:lnTo>
                    <a:lnTo>
                      <a:pt x="247511" y="144665"/>
                    </a:lnTo>
                    <a:lnTo>
                      <a:pt x="247511" y="143714"/>
                    </a:lnTo>
                    <a:lnTo>
                      <a:pt x="247511" y="143714"/>
                    </a:lnTo>
                    <a:cubicBezTo>
                      <a:pt x="247511" y="127534"/>
                      <a:pt x="161834" y="73284"/>
                      <a:pt x="135179" y="58057"/>
                    </a:cubicBezTo>
                    <a:cubicBezTo>
                      <a:pt x="74254" y="23794"/>
                      <a:pt x="31415" y="3807"/>
                      <a:pt x="16184" y="2855"/>
                    </a:cubicBezTo>
                    <a:lnTo>
                      <a:pt x="10472" y="3807"/>
                    </a:lnTo>
                    <a:lnTo>
                      <a:pt x="9520" y="4759"/>
                    </a:lnTo>
                    <a:lnTo>
                      <a:pt x="9520" y="4759"/>
                    </a:lnTo>
                    <a:lnTo>
                      <a:pt x="9520" y="4759"/>
                    </a:lnTo>
                    <a:lnTo>
                      <a:pt x="11424" y="952"/>
                    </a:lnTo>
                    <a:lnTo>
                      <a:pt x="16184" y="0"/>
                    </a:lnTo>
                    <a:cubicBezTo>
                      <a:pt x="31415" y="0"/>
                      <a:pt x="76157" y="20938"/>
                      <a:pt x="134227" y="54249"/>
                    </a:cubicBezTo>
                    <a:cubicBezTo>
                      <a:pt x="196105" y="91368"/>
                      <a:pt x="247511" y="129437"/>
                      <a:pt x="247511" y="139906"/>
                    </a:cubicBezTo>
                    <a:lnTo>
                      <a:pt x="249415" y="142762"/>
                    </a:lnTo>
                    <a:lnTo>
                      <a:pt x="249415" y="142762"/>
                    </a:lnTo>
                    <a:close/>
                    <a:moveTo>
                      <a:pt x="2856" y="21890"/>
                    </a:moveTo>
                    <a:lnTo>
                      <a:pt x="2856" y="21890"/>
                    </a:lnTo>
                    <a:lnTo>
                      <a:pt x="5712" y="21890"/>
                    </a:lnTo>
                    <a:cubicBezTo>
                      <a:pt x="19991" y="21890"/>
                      <a:pt x="72350" y="45684"/>
                      <a:pt x="125660" y="78043"/>
                    </a:cubicBezTo>
                    <a:cubicBezTo>
                      <a:pt x="181826" y="112306"/>
                      <a:pt x="236088" y="151328"/>
                      <a:pt x="236088" y="160845"/>
                    </a:cubicBezTo>
                    <a:lnTo>
                      <a:pt x="236088" y="161797"/>
                    </a:lnTo>
                    <a:lnTo>
                      <a:pt x="234184" y="164652"/>
                    </a:lnTo>
                    <a:lnTo>
                      <a:pt x="234184" y="164652"/>
                    </a:lnTo>
                    <a:lnTo>
                      <a:pt x="234184" y="161797"/>
                    </a:lnTo>
                    <a:cubicBezTo>
                      <a:pt x="231328" y="153231"/>
                      <a:pt x="191345" y="120872"/>
                      <a:pt x="124708" y="80898"/>
                    </a:cubicBezTo>
                    <a:cubicBezTo>
                      <a:pt x="67590" y="46635"/>
                      <a:pt x="18088" y="24745"/>
                      <a:pt x="3808" y="24745"/>
                    </a:cubicBezTo>
                    <a:lnTo>
                      <a:pt x="0" y="25697"/>
                    </a:lnTo>
                    <a:lnTo>
                      <a:pt x="0" y="25697"/>
                    </a:lnTo>
                    <a:lnTo>
                      <a:pt x="0" y="25697"/>
                    </a:lnTo>
                    <a:lnTo>
                      <a:pt x="2856" y="21890"/>
                    </a:lnTo>
                    <a:lnTo>
                      <a:pt x="2856" y="21890"/>
                    </a:lnTo>
                    <a:lnTo>
                      <a:pt x="2856" y="21890"/>
                    </a:lnTo>
                    <a:lnTo>
                      <a:pt x="952" y="24745"/>
                    </a:lnTo>
                    <a:lnTo>
                      <a:pt x="1904" y="24745"/>
                    </a:lnTo>
                    <a:lnTo>
                      <a:pt x="5712" y="23794"/>
                    </a:lnTo>
                    <a:cubicBezTo>
                      <a:pt x="19991" y="23794"/>
                      <a:pt x="68542" y="45684"/>
                      <a:pt x="125660" y="79947"/>
                    </a:cubicBezTo>
                    <a:cubicBezTo>
                      <a:pt x="192297" y="119920"/>
                      <a:pt x="232280" y="152279"/>
                      <a:pt x="234184" y="159893"/>
                    </a:cubicBezTo>
                    <a:lnTo>
                      <a:pt x="234184" y="163700"/>
                    </a:lnTo>
                    <a:lnTo>
                      <a:pt x="234184" y="164652"/>
                    </a:lnTo>
                    <a:lnTo>
                      <a:pt x="235136" y="163700"/>
                    </a:lnTo>
                    <a:lnTo>
                      <a:pt x="237040" y="160845"/>
                    </a:lnTo>
                    <a:lnTo>
                      <a:pt x="237040" y="159893"/>
                    </a:lnTo>
                    <a:cubicBezTo>
                      <a:pt x="237040" y="149424"/>
                      <a:pt x="182778" y="111354"/>
                      <a:pt x="125660" y="77091"/>
                    </a:cubicBezTo>
                    <a:cubicBezTo>
                      <a:pt x="71397" y="44732"/>
                      <a:pt x="19991" y="20938"/>
                      <a:pt x="4760" y="20938"/>
                    </a:cubicBezTo>
                    <a:lnTo>
                      <a:pt x="2856" y="21890"/>
                    </a:lnTo>
                    <a:lnTo>
                      <a:pt x="2856" y="2189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5" name="Freeform 225">
                <a:extLst>
                  <a:ext uri="{FF2B5EF4-FFF2-40B4-BE49-F238E27FC236}">
                    <a16:creationId xmlns:a16="http://schemas.microsoft.com/office/drawing/2014/main" id="{0A0F38BB-EA3E-E318-E3F4-4CF5E963D2C8}"/>
                  </a:ext>
                </a:extLst>
              </p:cNvPr>
              <p:cNvSpPr/>
              <p:nvPr/>
            </p:nvSpPr>
            <p:spPr>
              <a:xfrm>
                <a:off x="4182518" y="5769432"/>
                <a:ext cx="159930" cy="186542"/>
              </a:xfrm>
              <a:custGeom>
                <a:avLst/>
                <a:gdLst>
                  <a:gd name="connsiteX0" fmla="*/ 0 w 159930"/>
                  <a:gd name="connsiteY0" fmla="*/ 106596 h 186542"/>
                  <a:gd name="connsiteX1" fmla="*/ 23799 w 159930"/>
                  <a:gd name="connsiteY1" fmla="*/ 162749 h 186542"/>
                  <a:gd name="connsiteX2" fmla="*/ 79965 w 159930"/>
                  <a:gd name="connsiteY2" fmla="*/ 186542 h 186542"/>
                  <a:gd name="connsiteX3" fmla="*/ 136131 w 159930"/>
                  <a:gd name="connsiteY3" fmla="*/ 162749 h 186542"/>
                  <a:gd name="connsiteX4" fmla="*/ 159931 w 159930"/>
                  <a:gd name="connsiteY4" fmla="*/ 106596 h 186542"/>
                  <a:gd name="connsiteX5" fmla="*/ 159931 w 159930"/>
                  <a:gd name="connsiteY5" fmla="*/ 0 h 186542"/>
                  <a:gd name="connsiteX6" fmla="*/ 0 w 159930"/>
                  <a:gd name="connsiteY6" fmla="*/ 0 h 186542"/>
                  <a:gd name="connsiteX7" fmla="*/ 0 w 159930"/>
                  <a:gd name="connsiteY7"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930" h="186542">
                    <a:moveTo>
                      <a:pt x="0" y="106596"/>
                    </a:moveTo>
                    <a:cubicBezTo>
                      <a:pt x="0" y="128486"/>
                      <a:pt x="8568" y="148472"/>
                      <a:pt x="23799" y="162749"/>
                    </a:cubicBezTo>
                    <a:cubicBezTo>
                      <a:pt x="38079" y="177025"/>
                      <a:pt x="58070" y="186542"/>
                      <a:pt x="79965" y="186542"/>
                    </a:cubicBezTo>
                    <a:cubicBezTo>
                      <a:pt x="101861" y="186542"/>
                      <a:pt x="121852" y="177977"/>
                      <a:pt x="136131" y="162749"/>
                    </a:cubicBezTo>
                    <a:cubicBezTo>
                      <a:pt x="150411" y="148472"/>
                      <a:pt x="159931" y="128486"/>
                      <a:pt x="159931" y="106596"/>
                    </a:cubicBezTo>
                    <a:lnTo>
                      <a:pt x="159931" y="0"/>
                    </a:lnTo>
                    <a:lnTo>
                      <a:pt x="0" y="0"/>
                    </a:lnTo>
                    <a:lnTo>
                      <a:pt x="0" y="106596"/>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6" name="Freeform 226">
                <a:extLst>
                  <a:ext uri="{FF2B5EF4-FFF2-40B4-BE49-F238E27FC236}">
                    <a16:creationId xmlns:a16="http://schemas.microsoft.com/office/drawing/2014/main" id="{2B7CA721-608D-75A7-20DB-44B7F0F4320B}"/>
                  </a:ext>
                </a:extLst>
              </p:cNvPr>
              <p:cNvSpPr/>
              <p:nvPr/>
            </p:nvSpPr>
            <p:spPr>
              <a:xfrm>
                <a:off x="4182518" y="5769432"/>
                <a:ext cx="159930" cy="186542"/>
              </a:xfrm>
              <a:custGeom>
                <a:avLst/>
                <a:gdLst>
                  <a:gd name="connsiteX0" fmla="*/ 0 w 159930"/>
                  <a:gd name="connsiteY0" fmla="*/ 106596 h 186542"/>
                  <a:gd name="connsiteX1" fmla="*/ 0 w 159930"/>
                  <a:gd name="connsiteY1" fmla="*/ 106596 h 186542"/>
                  <a:gd name="connsiteX2" fmla="*/ 22847 w 159930"/>
                  <a:gd name="connsiteY2" fmla="*/ 162749 h 186542"/>
                  <a:gd name="connsiteX3" fmla="*/ 79013 w 159930"/>
                  <a:gd name="connsiteY3" fmla="*/ 186542 h 186542"/>
                  <a:gd name="connsiteX4" fmla="*/ 136131 w 159930"/>
                  <a:gd name="connsiteY4" fmla="*/ 162749 h 186542"/>
                  <a:gd name="connsiteX5" fmla="*/ 159931 w 159930"/>
                  <a:gd name="connsiteY5" fmla="*/ 106596 h 186542"/>
                  <a:gd name="connsiteX6" fmla="*/ 159931 w 159930"/>
                  <a:gd name="connsiteY6" fmla="*/ 0 h 186542"/>
                  <a:gd name="connsiteX7" fmla="*/ 0 w 159930"/>
                  <a:gd name="connsiteY7" fmla="*/ 0 h 186542"/>
                  <a:gd name="connsiteX8" fmla="*/ 0 w 159930"/>
                  <a:gd name="connsiteY8" fmla="*/ 106596 h 186542"/>
                  <a:gd name="connsiteX9" fmla="*/ 0 w 159930"/>
                  <a:gd name="connsiteY9" fmla="*/ 106596 h 186542"/>
                  <a:gd name="connsiteX10" fmla="*/ 0 w 159930"/>
                  <a:gd name="connsiteY10" fmla="*/ 106596 h 186542"/>
                  <a:gd name="connsiteX11" fmla="*/ 0 w 159930"/>
                  <a:gd name="connsiteY11" fmla="*/ 0 h 186542"/>
                  <a:gd name="connsiteX12" fmla="*/ 158979 w 159930"/>
                  <a:gd name="connsiteY12" fmla="*/ 0 h 186542"/>
                  <a:gd name="connsiteX13" fmla="*/ 158979 w 159930"/>
                  <a:gd name="connsiteY13" fmla="*/ 106596 h 186542"/>
                  <a:gd name="connsiteX14" fmla="*/ 135179 w 159930"/>
                  <a:gd name="connsiteY14" fmla="*/ 162749 h 186542"/>
                  <a:gd name="connsiteX15" fmla="*/ 79013 w 159930"/>
                  <a:gd name="connsiteY15" fmla="*/ 185590 h 186542"/>
                  <a:gd name="connsiteX16" fmla="*/ 22847 w 159930"/>
                  <a:gd name="connsiteY16" fmla="*/ 161797 h 186542"/>
                  <a:gd name="connsiteX17" fmla="*/ 0 w 159930"/>
                  <a:gd name="connsiteY17" fmla="*/ 106596 h 186542"/>
                  <a:gd name="connsiteX18" fmla="*/ 0 w 159930"/>
                  <a:gd name="connsiteY18"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9930" h="186542">
                    <a:moveTo>
                      <a:pt x="0" y="106596"/>
                    </a:moveTo>
                    <a:lnTo>
                      <a:pt x="0" y="106596"/>
                    </a:lnTo>
                    <a:cubicBezTo>
                      <a:pt x="0" y="128486"/>
                      <a:pt x="8568" y="148472"/>
                      <a:pt x="22847" y="162749"/>
                    </a:cubicBezTo>
                    <a:cubicBezTo>
                      <a:pt x="37127" y="177025"/>
                      <a:pt x="57118" y="186542"/>
                      <a:pt x="79013" y="186542"/>
                    </a:cubicBezTo>
                    <a:cubicBezTo>
                      <a:pt x="100908" y="186542"/>
                      <a:pt x="120900" y="177977"/>
                      <a:pt x="136131" y="162749"/>
                    </a:cubicBezTo>
                    <a:cubicBezTo>
                      <a:pt x="150411" y="148472"/>
                      <a:pt x="159931" y="128486"/>
                      <a:pt x="159931" y="106596"/>
                    </a:cubicBezTo>
                    <a:lnTo>
                      <a:pt x="159931" y="0"/>
                    </a:lnTo>
                    <a:lnTo>
                      <a:pt x="0" y="0"/>
                    </a:lnTo>
                    <a:lnTo>
                      <a:pt x="0" y="106596"/>
                    </a:lnTo>
                    <a:lnTo>
                      <a:pt x="0" y="106596"/>
                    </a:lnTo>
                    <a:lnTo>
                      <a:pt x="0" y="106596"/>
                    </a:lnTo>
                    <a:lnTo>
                      <a:pt x="0" y="0"/>
                    </a:lnTo>
                    <a:lnTo>
                      <a:pt x="158979" y="0"/>
                    </a:lnTo>
                    <a:lnTo>
                      <a:pt x="158979" y="106596"/>
                    </a:lnTo>
                    <a:cubicBezTo>
                      <a:pt x="158979" y="128486"/>
                      <a:pt x="150411" y="148472"/>
                      <a:pt x="135179" y="162749"/>
                    </a:cubicBezTo>
                    <a:cubicBezTo>
                      <a:pt x="120900" y="177025"/>
                      <a:pt x="100908" y="185590"/>
                      <a:pt x="79013" y="185590"/>
                    </a:cubicBezTo>
                    <a:cubicBezTo>
                      <a:pt x="57118" y="185590"/>
                      <a:pt x="37127" y="176073"/>
                      <a:pt x="22847" y="161797"/>
                    </a:cubicBezTo>
                    <a:cubicBezTo>
                      <a:pt x="9520" y="148472"/>
                      <a:pt x="0" y="128486"/>
                      <a:pt x="0" y="106596"/>
                    </a:cubicBezTo>
                    <a:lnTo>
                      <a:pt x="0" y="1065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7" name="Freeform 227">
                <a:extLst>
                  <a:ext uri="{FF2B5EF4-FFF2-40B4-BE49-F238E27FC236}">
                    <a16:creationId xmlns:a16="http://schemas.microsoft.com/office/drawing/2014/main" id="{5A8CF2EA-DABF-B414-C8D6-60A04F8FCA95}"/>
                  </a:ext>
                </a:extLst>
              </p:cNvPr>
              <p:cNvSpPr/>
              <p:nvPr/>
            </p:nvSpPr>
            <p:spPr>
              <a:xfrm>
                <a:off x="4185374" y="5774191"/>
                <a:ext cx="154218" cy="178928"/>
              </a:xfrm>
              <a:custGeom>
                <a:avLst/>
                <a:gdLst>
                  <a:gd name="connsiteX0" fmla="*/ 0 w 154218"/>
                  <a:gd name="connsiteY0" fmla="*/ 101837 h 178928"/>
                  <a:gd name="connsiteX1" fmla="*/ 0 w 154218"/>
                  <a:gd name="connsiteY1" fmla="*/ 101837 h 178928"/>
                  <a:gd name="connsiteX2" fmla="*/ 22847 w 154218"/>
                  <a:gd name="connsiteY2" fmla="*/ 156086 h 178928"/>
                  <a:gd name="connsiteX3" fmla="*/ 77109 w 154218"/>
                  <a:gd name="connsiteY3" fmla="*/ 178928 h 178928"/>
                  <a:gd name="connsiteX4" fmla="*/ 131371 w 154218"/>
                  <a:gd name="connsiteY4" fmla="*/ 157038 h 178928"/>
                  <a:gd name="connsiteX5" fmla="*/ 154218 w 154218"/>
                  <a:gd name="connsiteY5" fmla="*/ 102788 h 178928"/>
                  <a:gd name="connsiteX6" fmla="*/ 154218 w 154218"/>
                  <a:gd name="connsiteY6" fmla="*/ 0 h 178928"/>
                  <a:gd name="connsiteX7" fmla="*/ 952 w 154218"/>
                  <a:gd name="connsiteY7" fmla="*/ 0 h 178928"/>
                  <a:gd name="connsiteX8" fmla="*/ 0 w 154218"/>
                  <a:gd name="connsiteY8" fmla="*/ 101837 h 17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218" h="178928">
                    <a:moveTo>
                      <a:pt x="0" y="101837"/>
                    </a:moveTo>
                    <a:lnTo>
                      <a:pt x="0" y="101837"/>
                    </a:lnTo>
                    <a:cubicBezTo>
                      <a:pt x="0" y="122775"/>
                      <a:pt x="8568" y="141810"/>
                      <a:pt x="22847" y="156086"/>
                    </a:cubicBezTo>
                    <a:cubicBezTo>
                      <a:pt x="37127" y="170362"/>
                      <a:pt x="56166" y="178928"/>
                      <a:pt x="77109" y="178928"/>
                    </a:cubicBezTo>
                    <a:cubicBezTo>
                      <a:pt x="98052" y="178928"/>
                      <a:pt x="117092" y="170362"/>
                      <a:pt x="131371" y="157038"/>
                    </a:cubicBezTo>
                    <a:cubicBezTo>
                      <a:pt x="145651" y="143714"/>
                      <a:pt x="154218" y="124679"/>
                      <a:pt x="154218" y="102788"/>
                    </a:cubicBezTo>
                    <a:lnTo>
                      <a:pt x="154218" y="0"/>
                    </a:lnTo>
                    <a:lnTo>
                      <a:pt x="952" y="0"/>
                    </a:lnTo>
                    <a:lnTo>
                      <a:pt x="0" y="101837"/>
                    </a:lnTo>
                    <a:close/>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8" name="Freeform 228">
                <a:extLst>
                  <a:ext uri="{FF2B5EF4-FFF2-40B4-BE49-F238E27FC236}">
                    <a16:creationId xmlns:a16="http://schemas.microsoft.com/office/drawing/2014/main" id="{086BC61C-EDD4-B1B3-3978-F7BD0B10918F}"/>
                  </a:ext>
                </a:extLst>
              </p:cNvPr>
              <p:cNvSpPr/>
              <p:nvPr/>
            </p:nvSpPr>
            <p:spPr>
              <a:xfrm>
                <a:off x="4185374" y="5772288"/>
                <a:ext cx="154218" cy="180831"/>
              </a:xfrm>
              <a:custGeom>
                <a:avLst/>
                <a:gdLst>
                  <a:gd name="connsiteX0" fmla="*/ 0 w 154218"/>
                  <a:gd name="connsiteY0" fmla="*/ 103741 h 180831"/>
                  <a:gd name="connsiteX1" fmla="*/ 0 w 154218"/>
                  <a:gd name="connsiteY1" fmla="*/ 103741 h 180831"/>
                  <a:gd name="connsiteX2" fmla="*/ 22847 w 154218"/>
                  <a:gd name="connsiteY2" fmla="*/ 157990 h 180831"/>
                  <a:gd name="connsiteX3" fmla="*/ 77109 w 154218"/>
                  <a:gd name="connsiteY3" fmla="*/ 180832 h 180831"/>
                  <a:gd name="connsiteX4" fmla="*/ 131371 w 154218"/>
                  <a:gd name="connsiteY4" fmla="*/ 157990 h 180831"/>
                  <a:gd name="connsiteX5" fmla="*/ 154218 w 154218"/>
                  <a:gd name="connsiteY5" fmla="*/ 103741 h 180831"/>
                  <a:gd name="connsiteX6" fmla="*/ 154218 w 154218"/>
                  <a:gd name="connsiteY6" fmla="*/ 0 h 180831"/>
                  <a:gd name="connsiteX7" fmla="*/ 0 w 154218"/>
                  <a:gd name="connsiteY7" fmla="*/ 0 h 180831"/>
                  <a:gd name="connsiteX8" fmla="*/ 0 w 154218"/>
                  <a:gd name="connsiteY8" fmla="*/ 103741 h 180831"/>
                  <a:gd name="connsiteX9" fmla="*/ 0 w 154218"/>
                  <a:gd name="connsiteY9" fmla="*/ 103741 h 180831"/>
                  <a:gd name="connsiteX10" fmla="*/ 952 w 154218"/>
                  <a:gd name="connsiteY10" fmla="*/ 952 h 180831"/>
                  <a:gd name="connsiteX11" fmla="*/ 153267 w 154218"/>
                  <a:gd name="connsiteY11" fmla="*/ 952 h 180831"/>
                  <a:gd name="connsiteX12" fmla="*/ 153267 w 154218"/>
                  <a:gd name="connsiteY12" fmla="*/ 103741 h 180831"/>
                  <a:gd name="connsiteX13" fmla="*/ 131371 w 154218"/>
                  <a:gd name="connsiteY13" fmla="*/ 157038 h 180831"/>
                  <a:gd name="connsiteX14" fmla="*/ 77109 w 154218"/>
                  <a:gd name="connsiteY14" fmla="*/ 178928 h 180831"/>
                  <a:gd name="connsiteX15" fmla="*/ 22847 w 154218"/>
                  <a:gd name="connsiteY15" fmla="*/ 157038 h 180831"/>
                  <a:gd name="connsiteX16" fmla="*/ 0 w 154218"/>
                  <a:gd name="connsiteY16" fmla="*/ 103741 h 180831"/>
                  <a:gd name="connsiteX17" fmla="*/ 0 w 154218"/>
                  <a:gd name="connsiteY17" fmla="*/ 103741 h 180831"/>
                  <a:gd name="connsiteX18" fmla="*/ 0 w 154218"/>
                  <a:gd name="connsiteY18" fmla="*/ 103741 h 18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218" h="180831">
                    <a:moveTo>
                      <a:pt x="0" y="103741"/>
                    </a:moveTo>
                    <a:lnTo>
                      <a:pt x="0" y="103741"/>
                    </a:lnTo>
                    <a:cubicBezTo>
                      <a:pt x="0" y="124679"/>
                      <a:pt x="8568" y="143714"/>
                      <a:pt x="22847" y="157990"/>
                    </a:cubicBezTo>
                    <a:cubicBezTo>
                      <a:pt x="37127" y="172266"/>
                      <a:pt x="56166" y="180832"/>
                      <a:pt x="77109" y="180832"/>
                    </a:cubicBezTo>
                    <a:cubicBezTo>
                      <a:pt x="98052" y="180832"/>
                      <a:pt x="117092" y="172266"/>
                      <a:pt x="131371" y="157990"/>
                    </a:cubicBezTo>
                    <a:cubicBezTo>
                      <a:pt x="145651" y="143714"/>
                      <a:pt x="154218" y="124679"/>
                      <a:pt x="154218" y="103741"/>
                    </a:cubicBezTo>
                    <a:lnTo>
                      <a:pt x="154218" y="0"/>
                    </a:lnTo>
                    <a:lnTo>
                      <a:pt x="0" y="0"/>
                    </a:lnTo>
                    <a:lnTo>
                      <a:pt x="0" y="103741"/>
                    </a:lnTo>
                    <a:lnTo>
                      <a:pt x="0" y="103741"/>
                    </a:lnTo>
                    <a:lnTo>
                      <a:pt x="952" y="952"/>
                    </a:lnTo>
                    <a:lnTo>
                      <a:pt x="153267" y="952"/>
                    </a:lnTo>
                    <a:lnTo>
                      <a:pt x="153267" y="103741"/>
                    </a:lnTo>
                    <a:cubicBezTo>
                      <a:pt x="153267" y="124679"/>
                      <a:pt x="144699" y="143714"/>
                      <a:pt x="131371" y="157038"/>
                    </a:cubicBezTo>
                    <a:cubicBezTo>
                      <a:pt x="118044" y="170363"/>
                      <a:pt x="99004" y="178928"/>
                      <a:pt x="77109" y="178928"/>
                    </a:cubicBezTo>
                    <a:cubicBezTo>
                      <a:pt x="56166" y="178928"/>
                      <a:pt x="37127" y="170363"/>
                      <a:pt x="22847" y="157038"/>
                    </a:cubicBezTo>
                    <a:cubicBezTo>
                      <a:pt x="9520" y="143714"/>
                      <a:pt x="952" y="124679"/>
                      <a:pt x="0" y="103741"/>
                    </a:cubicBezTo>
                    <a:lnTo>
                      <a:pt x="0" y="103741"/>
                    </a:lnTo>
                    <a:lnTo>
                      <a:pt x="0" y="10374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9" name="Freeform 229">
                <a:extLst>
                  <a:ext uri="{FF2B5EF4-FFF2-40B4-BE49-F238E27FC236}">
                    <a16:creationId xmlns:a16="http://schemas.microsoft.com/office/drawing/2014/main" id="{ED87920E-8F5A-529A-E5A2-F7EA14AA19B5}"/>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952 w 91388"/>
                  <a:gd name="connsiteY7" fmla="*/ 0 h 117064"/>
                  <a:gd name="connsiteX8" fmla="*/ 0 w 91388"/>
                  <a:gd name="connsiteY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388" h="117064">
                    <a:moveTo>
                      <a:pt x="0" y="67574"/>
                    </a:moveTo>
                    <a:lnTo>
                      <a:pt x="0" y="67574"/>
                    </a:lnTo>
                    <a:cubicBezTo>
                      <a:pt x="0" y="80898"/>
                      <a:pt x="4760" y="93271"/>
                      <a:pt x="13327" y="102788"/>
                    </a:cubicBezTo>
                    <a:cubicBezTo>
                      <a:pt x="21895" y="111354"/>
                      <a:pt x="33319" y="117065"/>
                      <a:pt x="45695" y="117065"/>
                    </a:cubicBezTo>
                    <a:cubicBezTo>
                      <a:pt x="58070" y="117065"/>
                      <a:pt x="69494" y="111354"/>
                      <a:pt x="78061" y="102788"/>
                    </a:cubicBezTo>
                    <a:cubicBezTo>
                      <a:pt x="86629" y="94223"/>
                      <a:pt x="91389" y="81850"/>
                      <a:pt x="91389" y="67574"/>
                    </a:cubicBezTo>
                    <a:lnTo>
                      <a:pt x="91389" y="0"/>
                    </a:lnTo>
                    <a:lnTo>
                      <a:pt x="952" y="0"/>
                    </a:lnTo>
                    <a:lnTo>
                      <a:pt x="0" y="6757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40" name="Freeform 230">
                <a:extLst>
                  <a:ext uri="{FF2B5EF4-FFF2-40B4-BE49-F238E27FC236}">
                    <a16:creationId xmlns:a16="http://schemas.microsoft.com/office/drawing/2014/main" id="{5E4B7AA2-291E-C10D-FB8D-2DF45AC4C536}"/>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0 w 91388"/>
                  <a:gd name="connsiteY7" fmla="*/ 0 h 117064"/>
                  <a:gd name="connsiteX8" fmla="*/ 0 w 91388"/>
                  <a:gd name="connsiteY8" fmla="*/ 67574 h 117064"/>
                  <a:gd name="connsiteX9" fmla="*/ 0 w 91388"/>
                  <a:gd name="connsiteY9" fmla="*/ 67574 h 117064"/>
                  <a:gd name="connsiteX10" fmla="*/ 952 w 91388"/>
                  <a:gd name="connsiteY10" fmla="*/ 952 h 117064"/>
                  <a:gd name="connsiteX11" fmla="*/ 90437 w 91388"/>
                  <a:gd name="connsiteY11" fmla="*/ 952 h 117064"/>
                  <a:gd name="connsiteX12" fmla="*/ 90437 w 91388"/>
                  <a:gd name="connsiteY12" fmla="*/ 67574 h 117064"/>
                  <a:gd name="connsiteX13" fmla="*/ 77109 w 91388"/>
                  <a:gd name="connsiteY13" fmla="*/ 102788 h 117064"/>
                  <a:gd name="connsiteX14" fmla="*/ 45695 w 91388"/>
                  <a:gd name="connsiteY14" fmla="*/ 117065 h 117064"/>
                  <a:gd name="connsiteX15" fmla="*/ 14279 w 91388"/>
                  <a:gd name="connsiteY15" fmla="*/ 102788 h 117064"/>
                  <a:gd name="connsiteX16" fmla="*/ 0 w 91388"/>
                  <a:gd name="connsiteY16" fmla="*/ 67574 h 117064"/>
                  <a:gd name="connsiteX17" fmla="*/ 0 w 91388"/>
                  <a:gd name="connsiteY17" fmla="*/ 67574 h 117064"/>
                  <a:gd name="connsiteX18" fmla="*/ 0 w 91388"/>
                  <a:gd name="connsiteY1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388" h="117064">
                    <a:moveTo>
                      <a:pt x="0" y="67574"/>
                    </a:moveTo>
                    <a:lnTo>
                      <a:pt x="0" y="67574"/>
                    </a:lnTo>
                    <a:cubicBezTo>
                      <a:pt x="0" y="80898"/>
                      <a:pt x="4760" y="94223"/>
                      <a:pt x="13327" y="102788"/>
                    </a:cubicBezTo>
                    <a:cubicBezTo>
                      <a:pt x="21895" y="112306"/>
                      <a:pt x="33319" y="117065"/>
                      <a:pt x="45695" y="117065"/>
                    </a:cubicBezTo>
                    <a:cubicBezTo>
                      <a:pt x="58070" y="117065"/>
                      <a:pt x="69494" y="111354"/>
                      <a:pt x="78061" y="102788"/>
                    </a:cubicBezTo>
                    <a:cubicBezTo>
                      <a:pt x="86629" y="94223"/>
                      <a:pt x="91389" y="80898"/>
                      <a:pt x="91389" y="67574"/>
                    </a:cubicBezTo>
                    <a:lnTo>
                      <a:pt x="91389" y="0"/>
                    </a:lnTo>
                    <a:lnTo>
                      <a:pt x="0" y="0"/>
                    </a:lnTo>
                    <a:lnTo>
                      <a:pt x="0" y="67574"/>
                    </a:lnTo>
                    <a:lnTo>
                      <a:pt x="0" y="67574"/>
                    </a:lnTo>
                    <a:lnTo>
                      <a:pt x="952" y="952"/>
                    </a:lnTo>
                    <a:lnTo>
                      <a:pt x="90437" y="952"/>
                    </a:lnTo>
                    <a:lnTo>
                      <a:pt x="90437" y="67574"/>
                    </a:lnTo>
                    <a:cubicBezTo>
                      <a:pt x="90437" y="80898"/>
                      <a:pt x="85677" y="93271"/>
                      <a:pt x="77109" y="102788"/>
                    </a:cubicBezTo>
                    <a:cubicBezTo>
                      <a:pt x="68542" y="111354"/>
                      <a:pt x="58070" y="117065"/>
                      <a:pt x="45695" y="117065"/>
                    </a:cubicBezTo>
                    <a:cubicBezTo>
                      <a:pt x="33319" y="117065"/>
                      <a:pt x="21895" y="111354"/>
                      <a:pt x="14279" y="102788"/>
                    </a:cubicBezTo>
                    <a:cubicBezTo>
                      <a:pt x="5712" y="93271"/>
                      <a:pt x="952" y="80898"/>
                      <a:pt x="0" y="67574"/>
                    </a:cubicBezTo>
                    <a:lnTo>
                      <a:pt x="0" y="67574"/>
                    </a:lnTo>
                    <a:lnTo>
                      <a:pt x="0" y="6757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64" name="Freeform 54">
              <a:extLst>
                <a:ext uri="{FF2B5EF4-FFF2-40B4-BE49-F238E27FC236}">
                  <a16:creationId xmlns:a16="http://schemas.microsoft.com/office/drawing/2014/main" id="{97CF96C0-60B6-543C-6C8F-027A69DEF0AB}"/>
                </a:ext>
              </a:extLst>
            </p:cNvPr>
            <p:cNvSpPr/>
            <p:nvPr/>
          </p:nvSpPr>
          <p:spPr>
            <a:xfrm>
              <a:off x="4252012"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2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2"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5" name="Freeform 55">
              <a:extLst>
                <a:ext uri="{FF2B5EF4-FFF2-40B4-BE49-F238E27FC236}">
                  <a16:creationId xmlns:a16="http://schemas.microsoft.com/office/drawing/2014/main" id="{7617F20B-0911-EC93-7CC1-A6915259B18E}"/>
                </a:ext>
              </a:extLst>
            </p:cNvPr>
            <p:cNvSpPr/>
            <p:nvPr/>
          </p:nvSpPr>
          <p:spPr>
            <a:xfrm rot="-2700972">
              <a:off x="4266564" y="5854162"/>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6" name="Freeform 56">
              <a:extLst>
                <a:ext uri="{FF2B5EF4-FFF2-40B4-BE49-F238E27FC236}">
                  <a16:creationId xmlns:a16="http://schemas.microsoft.com/office/drawing/2014/main" id="{6B2BEBD5-58A7-C8E3-9D37-6863B68DF49D}"/>
                </a:ext>
              </a:extLst>
            </p:cNvPr>
            <p:cNvSpPr/>
            <p:nvPr/>
          </p:nvSpPr>
          <p:spPr>
            <a:xfrm>
              <a:off x="4260580"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7" name="Freeform 57">
              <a:extLst>
                <a:ext uri="{FF2B5EF4-FFF2-40B4-BE49-F238E27FC236}">
                  <a16:creationId xmlns:a16="http://schemas.microsoft.com/office/drawing/2014/main" id="{E2F1B526-57A0-F595-11FC-7518E705E026}"/>
                </a:ext>
              </a:extLst>
            </p:cNvPr>
            <p:cNvSpPr/>
            <p:nvPr/>
          </p:nvSpPr>
          <p:spPr>
            <a:xfrm>
              <a:off x="426629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8" name="Freeform 58">
              <a:extLst>
                <a:ext uri="{FF2B5EF4-FFF2-40B4-BE49-F238E27FC236}">
                  <a16:creationId xmlns:a16="http://schemas.microsoft.com/office/drawing/2014/main" id="{5D37D569-F526-9C0C-8F38-F396E7AC3D2C}"/>
                </a:ext>
              </a:extLst>
            </p:cNvPr>
            <p:cNvSpPr/>
            <p:nvPr/>
          </p:nvSpPr>
          <p:spPr>
            <a:xfrm>
              <a:off x="4254868"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9" name="Freeform 59">
              <a:extLst>
                <a:ext uri="{FF2B5EF4-FFF2-40B4-BE49-F238E27FC236}">
                  <a16:creationId xmlns:a16="http://schemas.microsoft.com/office/drawing/2014/main" id="{5A03C2F7-879D-04F8-9A1D-691BA2866A06}"/>
                </a:ext>
              </a:extLst>
            </p:cNvPr>
            <p:cNvSpPr/>
            <p:nvPr/>
          </p:nvSpPr>
          <p:spPr>
            <a:xfrm>
              <a:off x="4254868"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0" name="Freeform 60">
              <a:extLst>
                <a:ext uri="{FF2B5EF4-FFF2-40B4-BE49-F238E27FC236}">
                  <a16:creationId xmlns:a16="http://schemas.microsoft.com/office/drawing/2014/main" id="{FF065B18-0F54-21BF-E7E4-4A14972445F3}"/>
                </a:ext>
              </a:extLst>
            </p:cNvPr>
            <p:cNvSpPr/>
            <p:nvPr/>
          </p:nvSpPr>
          <p:spPr>
            <a:xfrm>
              <a:off x="4224405"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1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1"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1" name="Freeform 61">
              <a:extLst>
                <a:ext uri="{FF2B5EF4-FFF2-40B4-BE49-F238E27FC236}">
                  <a16:creationId xmlns:a16="http://schemas.microsoft.com/office/drawing/2014/main" id="{DFBE0D48-A7A6-A55E-F8F8-8A00E4D8A78E}"/>
                </a:ext>
              </a:extLst>
            </p:cNvPr>
            <p:cNvSpPr/>
            <p:nvPr/>
          </p:nvSpPr>
          <p:spPr>
            <a:xfrm rot="-2699028">
              <a:off x="4238847" y="5853765"/>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2" name="Freeform 62">
              <a:extLst>
                <a:ext uri="{FF2B5EF4-FFF2-40B4-BE49-F238E27FC236}">
                  <a16:creationId xmlns:a16="http://schemas.microsoft.com/office/drawing/2014/main" id="{547AE658-F0BD-3CE3-C1EE-2871A97E6542}"/>
                </a:ext>
              </a:extLst>
            </p:cNvPr>
            <p:cNvSpPr/>
            <p:nvPr/>
          </p:nvSpPr>
          <p:spPr>
            <a:xfrm rot="-2663052">
              <a:off x="4233064" y="585880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3" name="Freeform 63">
              <a:extLst>
                <a:ext uri="{FF2B5EF4-FFF2-40B4-BE49-F238E27FC236}">
                  <a16:creationId xmlns:a16="http://schemas.microsoft.com/office/drawing/2014/main" id="{CED65F67-6676-A3BB-EA26-A02DAAB3B79F}"/>
                </a:ext>
              </a:extLst>
            </p:cNvPr>
            <p:cNvSpPr/>
            <p:nvPr/>
          </p:nvSpPr>
          <p:spPr>
            <a:xfrm rot="-2664024">
              <a:off x="4238790" y="5864461"/>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4" name="Freeform 64">
              <a:extLst>
                <a:ext uri="{FF2B5EF4-FFF2-40B4-BE49-F238E27FC236}">
                  <a16:creationId xmlns:a16="http://schemas.microsoft.com/office/drawing/2014/main" id="{5A6AE903-F6FA-6856-79B8-8C51CA07893F}"/>
                </a:ext>
              </a:extLst>
            </p:cNvPr>
            <p:cNvSpPr/>
            <p:nvPr/>
          </p:nvSpPr>
          <p:spPr>
            <a:xfrm>
              <a:off x="422726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5" name="Freeform 65">
              <a:extLst>
                <a:ext uri="{FF2B5EF4-FFF2-40B4-BE49-F238E27FC236}">
                  <a16:creationId xmlns:a16="http://schemas.microsoft.com/office/drawing/2014/main" id="{2807FB4C-9E71-7355-A657-1582DCFA12C7}"/>
                </a:ext>
              </a:extLst>
            </p:cNvPr>
            <p:cNvSpPr/>
            <p:nvPr/>
          </p:nvSpPr>
          <p:spPr>
            <a:xfrm>
              <a:off x="4227261"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6" name="Freeform 66">
              <a:extLst>
                <a:ext uri="{FF2B5EF4-FFF2-40B4-BE49-F238E27FC236}">
                  <a16:creationId xmlns:a16="http://schemas.microsoft.com/office/drawing/2014/main" id="{1BB7656D-9623-AACB-587D-E01A309966C3}"/>
                </a:ext>
              </a:extLst>
            </p:cNvPr>
            <p:cNvSpPr/>
            <p:nvPr/>
          </p:nvSpPr>
          <p:spPr>
            <a:xfrm>
              <a:off x="4280571" y="5850331"/>
              <a:ext cx="19991" cy="25697"/>
            </a:xfrm>
            <a:custGeom>
              <a:avLst/>
              <a:gdLst>
                <a:gd name="connsiteX0" fmla="*/ 0 w 19991"/>
                <a:gd name="connsiteY0" fmla="*/ 14276 h 25697"/>
                <a:gd name="connsiteX1" fmla="*/ 2856 w 19991"/>
                <a:gd name="connsiteY1" fmla="*/ 21890 h 25697"/>
                <a:gd name="connsiteX2" fmla="*/ 9520 w 19991"/>
                <a:gd name="connsiteY2" fmla="*/ 25697 h 25697"/>
                <a:gd name="connsiteX3" fmla="*/ 17135 w 19991"/>
                <a:gd name="connsiteY3" fmla="*/ 21890 h 25697"/>
                <a:gd name="connsiteX4" fmla="*/ 19991 w 19991"/>
                <a:gd name="connsiteY4" fmla="*/ 14276 h 25697"/>
                <a:gd name="connsiteX5" fmla="*/ 19991 w 19991"/>
                <a:gd name="connsiteY5" fmla="*/ 0 h 25697"/>
                <a:gd name="connsiteX6" fmla="*/ 0 w 19991"/>
                <a:gd name="connsiteY6"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91" h="25697">
                  <a:moveTo>
                    <a:pt x="0" y="14276"/>
                  </a:moveTo>
                  <a:lnTo>
                    <a:pt x="2856" y="21890"/>
                  </a:lnTo>
                  <a:lnTo>
                    <a:pt x="9520"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7" name="Freeform 67">
              <a:extLst>
                <a:ext uri="{FF2B5EF4-FFF2-40B4-BE49-F238E27FC236}">
                  <a16:creationId xmlns:a16="http://schemas.microsoft.com/office/drawing/2014/main" id="{803889D9-B017-F2A4-BA2B-A6537603DA56}"/>
                </a:ext>
              </a:extLst>
            </p:cNvPr>
            <p:cNvSpPr/>
            <p:nvPr/>
          </p:nvSpPr>
          <p:spPr>
            <a:xfrm rot="-2699028">
              <a:off x="4294976" y="585367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8" name="Freeform 68">
              <a:extLst>
                <a:ext uri="{FF2B5EF4-FFF2-40B4-BE49-F238E27FC236}">
                  <a16:creationId xmlns:a16="http://schemas.microsoft.com/office/drawing/2014/main" id="{A03BE2E2-7FE8-BBF4-2F6C-C507EEA73D64}"/>
                </a:ext>
              </a:extLst>
            </p:cNvPr>
            <p:cNvSpPr/>
            <p:nvPr/>
          </p:nvSpPr>
          <p:spPr>
            <a:xfrm>
              <a:off x="4288186"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9" name="Freeform 69">
              <a:extLst>
                <a:ext uri="{FF2B5EF4-FFF2-40B4-BE49-F238E27FC236}">
                  <a16:creationId xmlns:a16="http://schemas.microsoft.com/office/drawing/2014/main" id="{C98AB0BE-11ED-A757-F8CD-C953FA8A703B}"/>
                </a:ext>
              </a:extLst>
            </p:cNvPr>
            <p:cNvSpPr/>
            <p:nvPr/>
          </p:nvSpPr>
          <p:spPr>
            <a:xfrm rot="-2735490">
              <a:off x="4294888" y="5864480"/>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0" name="Freeform 70">
              <a:extLst>
                <a:ext uri="{FF2B5EF4-FFF2-40B4-BE49-F238E27FC236}">
                  <a16:creationId xmlns:a16="http://schemas.microsoft.com/office/drawing/2014/main" id="{49638EEA-E580-8C19-C05E-AD4EF02910BE}"/>
                </a:ext>
              </a:extLst>
            </p:cNvPr>
            <p:cNvSpPr/>
            <p:nvPr/>
          </p:nvSpPr>
          <p:spPr>
            <a:xfrm>
              <a:off x="4282475" y="5864607"/>
              <a:ext cx="4759" cy="3806"/>
            </a:xfrm>
            <a:custGeom>
              <a:avLst/>
              <a:gdLst>
                <a:gd name="connsiteX0" fmla="*/ 2856 w 4759"/>
                <a:gd name="connsiteY0" fmla="*/ 0 h 3806"/>
                <a:gd name="connsiteX1" fmla="*/ 0 w 4759"/>
                <a:gd name="connsiteY1" fmla="*/ 1904 h 3806"/>
                <a:gd name="connsiteX2" fmla="*/ 2856 w 4759"/>
                <a:gd name="connsiteY2" fmla="*/ 3807 h 3806"/>
                <a:gd name="connsiteX3" fmla="*/ 4760 w 4759"/>
                <a:gd name="connsiteY3" fmla="*/ 1904 h 3806"/>
              </a:gdLst>
              <a:ahLst/>
              <a:cxnLst>
                <a:cxn ang="0">
                  <a:pos x="connsiteX0" y="connsiteY0"/>
                </a:cxn>
                <a:cxn ang="0">
                  <a:pos x="connsiteX1" y="connsiteY1"/>
                </a:cxn>
                <a:cxn ang="0">
                  <a:pos x="connsiteX2" y="connsiteY2"/>
                </a:cxn>
                <a:cxn ang="0">
                  <a:pos x="connsiteX3" y="connsiteY3"/>
                </a:cxn>
              </a:cxnLst>
              <a:rect l="l" t="t" r="r" b="b"/>
              <a:pathLst>
                <a:path w="4759" h="3806">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1" name="Freeform 71">
              <a:extLst>
                <a:ext uri="{FF2B5EF4-FFF2-40B4-BE49-F238E27FC236}">
                  <a16:creationId xmlns:a16="http://schemas.microsoft.com/office/drawing/2014/main" id="{CEDCC74D-767D-4D3A-72DE-68BDF3C7B7E7}"/>
                </a:ext>
              </a:extLst>
            </p:cNvPr>
            <p:cNvSpPr/>
            <p:nvPr/>
          </p:nvSpPr>
          <p:spPr>
            <a:xfrm>
              <a:off x="4282475" y="5853186"/>
              <a:ext cx="4759" cy="3807"/>
            </a:xfrm>
            <a:custGeom>
              <a:avLst/>
              <a:gdLst>
                <a:gd name="connsiteX0" fmla="*/ 2856 w 4759"/>
                <a:gd name="connsiteY0" fmla="*/ 0 h 3807"/>
                <a:gd name="connsiteX1" fmla="*/ 0 w 4759"/>
                <a:gd name="connsiteY1" fmla="*/ 1904 h 3807"/>
                <a:gd name="connsiteX2" fmla="*/ 2856 w 4759"/>
                <a:gd name="connsiteY2" fmla="*/ 3807 h 3807"/>
                <a:gd name="connsiteX3" fmla="*/ 4760 w 4759"/>
                <a:gd name="connsiteY3" fmla="*/ 1904 h 3807"/>
              </a:gdLst>
              <a:ahLst/>
              <a:cxnLst>
                <a:cxn ang="0">
                  <a:pos x="connsiteX0" y="connsiteY0"/>
                </a:cxn>
                <a:cxn ang="0">
                  <a:pos x="connsiteX1" y="connsiteY1"/>
                </a:cxn>
                <a:cxn ang="0">
                  <a:pos x="connsiteX2" y="connsiteY2"/>
                </a:cxn>
                <a:cxn ang="0">
                  <a:pos x="connsiteX3" y="connsiteY3"/>
                </a:cxn>
              </a:cxnLst>
              <a:rect l="l" t="t" r="r" b="b"/>
              <a:pathLst>
                <a:path w="4759" h="3807">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 name="Freeform 72">
              <a:extLst>
                <a:ext uri="{FF2B5EF4-FFF2-40B4-BE49-F238E27FC236}">
                  <a16:creationId xmlns:a16="http://schemas.microsoft.com/office/drawing/2014/main" id="{72260941-D283-9FDD-1243-1EA2DB6AD317}"/>
                </a:ext>
              </a:extLst>
            </p:cNvPr>
            <p:cNvSpPr/>
            <p:nvPr/>
          </p:nvSpPr>
          <p:spPr>
            <a:xfrm>
              <a:off x="4252012" y="5883642"/>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 name="Freeform 73">
              <a:extLst>
                <a:ext uri="{FF2B5EF4-FFF2-40B4-BE49-F238E27FC236}">
                  <a16:creationId xmlns:a16="http://schemas.microsoft.com/office/drawing/2014/main" id="{8FF541CB-0FF9-9602-1A6A-27C7E9471055}"/>
                </a:ext>
              </a:extLst>
            </p:cNvPr>
            <p:cNvSpPr/>
            <p:nvPr/>
          </p:nvSpPr>
          <p:spPr>
            <a:xfrm rot="-2701945">
              <a:off x="4266244" y="5887661"/>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4" name="Freeform 74">
              <a:extLst>
                <a:ext uri="{FF2B5EF4-FFF2-40B4-BE49-F238E27FC236}">
                  <a16:creationId xmlns:a16="http://schemas.microsoft.com/office/drawing/2014/main" id="{02791ECB-BCDE-F6DC-8692-0740B9AB8691}"/>
                </a:ext>
              </a:extLst>
            </p:cNvPr>
            <p:cNvSpPr/>
            <p:nvPr/>
          </p:nvSpPr>
          <p:spPr>
            <a:xfrm>
              <a:off x="4260580" y="589220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5" name="Freeform 75">
              <a:extLst>
                <a:ext uri="{FF2B5EF4-FFF2-40B4-BE49-F238E27FC236}">
                  <a16:creationId xmlns:a16="http://schemas.microsoft.com/office/drawing/2014/main" id="{E8EB38DE-8696-439D-E33B-3011239778FE}"/>
                </a:ext>
              </a:extLst>
            </p:cNvPr>
            <p:cNvSpPr/>
            <p:nvPr/>
          </p:nvSpPr>
          <p:spPr>
            <a:xfrm rot="-2700000">
              <a:off x="4266575" y="5898808"/>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6" name="Freeform 76">
              <a:extLst>
                <a:ext uri="{FF2B5EF4-FFF2-40B4-BE49-F238E27FC236}">
                  <a16:creationId xmlns:a16="http://schemas.microsoft.com/office/drawing/2014/main" id="{C46A0D73-2657-6C6C-18E7-87F94EE8B07D}"/>
                </a:ext>
              </a:extLst>
            </p:cNvPr>
            <p:cNvSpPr/>
            <p:nvPr/>
          </p:nvSpPr>
          <p:spPr>
            <a:xfrm>
              <a:off x="4254868" y="589791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7" name="Freeform 77">
              <a:extLst>
                <a:ext uri="{FF2B5EF4-FFF2-40B4-BE49-F238E27FC236}">
                  <a16:creationId xmlns:a16="http://schemas.microsoft.com/office/drawing/2014/main" id="{534EDA7D-84BD-39F1-3D0D-91F60BA1D1F6}"/>
                </a:ext>
              </a:extLst>
            </p:cNvPr>
            <p:cNvSpPr/>
            <p:nvPr/>
          </p:nvSpPr>
          <p:spPr>
            <a:xfrm rot="-2664024">
              <a:off x="4255967" y="588724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8" name="Freeform 78">
              <a:extLst>
                <a:ext uri="{FF2B5EF4-FFF2-40B4-BE49-F238E27FC236}">
                  <a16:creationId xmlns:a16="http://schemas.microsoft.com/office/drawing/2014/main" id="{DB84E8D0-28C2-EE69-D50F-5A47BB24572B}"/>
                </a:ext>
              </a:extLst>
            </p:cNvPr>
            <p:cNvSpPr/>
            <p:nvPr/>
          </p:nvSpPr>
          <p:spPr>
            <a:xfrm>
              <a:off x="4252012" y="5816068"/>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9" name="Freeform 79">
              <a:extLst>
                <a:ext uri="{FF2B5EF4-FFF2-40B4-BE49-F238E27FC236}">
                  <a16:creationId xmlns:a16="http://schemas.microsoft.com/office/drawing/2014/main" id="{383CBB6A-B3E7-25D9-B0FD-0989A64C6EFA}"/>
                </a:ext>
              </a:extLst>
            </p:cNvPr>
            <p:cNvSpPr/>
            <p:nvPr/>
          </p:nvSpPr>
          <p:spPr>
            <a:xfrm rot="-2701945">
              <a:off x="4266184" y="5820110"/>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0" name="Freeform 80">
              <a:extLst>
                <a:ext uri="{FF2B5EF4-FFF2-40B4-BE49-F238E27FC236}">
                  <a16:creationId xmlns:a16="http://schemas.microsoft.com/office/drawing/2014/main" id="{49B0A3A4-D454-C102-96A9-BBD5AA98F22F}"/>
                </a:ext>
              </a:extLst>
            </p:cNvPr>
            <p:cNvSpPr/>
            <p:nvPr/>
          </p:nvSpPr>
          <p:spPr>
            <a:xfrm>
              <a:off x="4260580" y="5824634"/>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1" name="Freeform 81">
              <a:extLst>
                <a:ext uri="{FF2B5EF4-FFF2-40B4-BE49-F238E27FC236}">
                  <a16:creationId xmlns:a16="http://schemas.microsoft.com/office/drawing/2014/main" id="{B9C47D87-2735-42A1-EEE6-444855936027}"/>
                </a:ext>
              </a:extLst>
            </p:cNvPr>
            <p:cNvSpPr/>
            <p:nvPr/>
          </p:nvSpPr>
          <p:spPr>
            <a:xfrm rot="-2700000">
              <a:off x="4266514" y="5831269"/>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2" name="Freeform 82">
              <a:extLst>
                <a:ext uri="{FF2B5EF4-FFF2-40B4-BE49-F238E27FC236}">
                  <a16:creationId xmlns:a16="http://schemas.microsoft.com/office/drawing/2014/main" id="{33AEFB5D-088F-1F96-E9F9-40E08D10B5C5}"/>
                </a:ext>
              </a:extLst>
            </p:cNvPr>
            <p:cNvSpPr/>
            <p:nvPr/>
          </p:nvSpPr>
          <p:spPr>
            <a:xfrm rot="-2698055">
              <a:off x="4255913" y="583093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3" name="Freeform 83">
              <a:extLst>
                <a:ext uri="{FF2B5EF4-FFF2-40B4-BE49-F238E27FC236}">
                  <a16:creationId xmlns:a16="http://schemas.microsoft.com/office/drawing/2014/main" id="{DEF3DC7D-8427-ED6E-9E45-248967D8A314}"/>
                </a:ext>
              </a:extLst>
            </p:cNvPr>
            <p:cNvSpPr/>
            <p:nvPr/>
          </p:nvSpPr>
          <p:spPr>
            <a:xfrm rot="-2664024">
              <a:off x="4255902" y="5819695"/>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4" name="Freeform 84">
              <a:extLst>
                <a:ext uri="{FF2B5EF4-FFF2-40B4-BE49-F238E27FC236}">
                  <a16:creationId xmlns:a16="http://schemas.microsoft.com/office/drawing/2014/main" id="{300E7791-B40F-83D8-6394-68E8456BDB4C}"/>
                </a:ext>
              </a:extLst>
            </p:cNvPr>
            <p:cNvSpPr/>
            <p:nvPr/>
          </p:nvSpPr>
          <p:spPr>
            <a:xfrm>
              <a:off x="4251060"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5" name="Freeform 85">
              <a:extLst>
                <a:ext uri="{FF2B5EF4-FFF2-40B4-BE49-F238E27FC236}">
                  <a16:creationId xmlns:a16="http://schemas.microsoft.com/office/drawing/2014/main" id="{07AC8CA9-D27D-0D5B-4D8E-E0CEE489ACB3}"/>
                </a:ext>
              </a:extLst>
            </p:cNvPr>
            <p:cNvSpPr/>
            <p:nvPr/>
          </p:nvSpPr>
          <p:spPr>
            <a:xfrm>
              <a:off x="4251060"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6" name="Freeform 86">
              <a:extLst>
                <a:ext uri="{FF2B5EF4-FFF2-40B4-BE49-F238E27FC236}">
                  <a16:creationId xmlns:a16="http://schemas.microsoft.com/office/drawing/2014/main" id="{1B7AFC6D-6011-676D-F0DF-BFDF273CEC4A}"/>
                </a:ext>
              </a:extLst>
            </p:cNvPr>
            <p:cNvSpPr/>
            <p:nvPr/>
          </p:nvSpPr>
          <p:spPr>
            <a:xfrm>
              <a:off x="4256772"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7" name="Freeform 87">
              <a:extLst>
                <a:ext uri="{FF2B5EF4-FFF2-40B4-BE49-F238E27FC236}">
                  <a16:creationId xmlns:a16="http://schemas.microsoft.com/office/drawing/2014/main" id="{8E286EE2-8DFB-7553-553D-928C6627EA75}"/>
                </a:ext>
              </a:extLst>
            </p:cNvPr>
            <p:cNvSpPr/>
            <p:nvPr/>
          </p:nvSpPr>
          <p:spPr>
            <a:xfrm>
              <a:off x="4255820" y="5792274"/>
              <a:ext cx="12375" cy="7614"/>
            </a:xfrm>
            <a:custGeom>
              <a:avLst/>
              <a:gdLst>
                <a:gd name="connsiteX0" fmla="*/ 6664 w 12375"/>
                <a:gd name="connsiteY0" fmla="*/ 0 h 7614"/>
                <a:gd name="connsiteX1" fmla="*/ 11424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75" h="7614">
                  <a:moveTo>
                    <a:pt x="6664" y="0"/>
                  </a:moveTo>
                  <a:lnTo>
                    <a:pt x="11424" y="7614"/>
                  </a:lnTo>
                  <a:lnTo>
                    <a:pt x="1904" y="7614"/>
                  </a:lnTo>
                  <a:lnTo>
                    <a:pt x="6664" y="0"/>
                  </a:lnTo>
                  <a:lnTo>
                    <a:pt x="5712" y="0"/>
                  </a:lnTo>
                  <a:lnTo>
                    <a:pt x="952" y="7614"/>
                  </a:lnTo>
                  <a:lnTo>
                    <a:pt x="0" y="7614"/>
                  </a:lnTo>
                  <a:lnTo>
                    <a:pt x="12375" y="7614"/>
                  </a:lnTo>
                  <a:lnTo>
                    <a:pt x="12375" y="7614"/>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98" name="Graphic 2">
              <a:extLst>
                <a:ext uri="{FF2B5EF4-FFF2-40B4-BE49-F238E27FC236}">
                  <a16:creationId xmlns:a16="http://schemas.microsoft.com/office/drawing/2014/main" id="{89000457-F004-A614-5235-83EC35FB092D}"/>
                </a:ext>
              </a:extLst>
            </p:cNvPr>
            <p:cNvGrpSpPr/>
            <p:nvPr/>
          </p:nvGrpSpPr>
          <p:grpSpPr>
            <a:xfrm>
              <a:off x="4258675" y="5793940"/>
              <a:ext cx="6816" cy="5948"/>
              <a:chOff x="4258675" y="5793940"/>
              <a:chExt cx="6816" cy="5948"/>
            </a:xfrm>
          </p:grpSpPr>
          <p:sp>
            <p:nvSpPr>
              <p:cNvPr id="229" name="Freeform 219">
                <a:extLst>
                  <a:ext uri="{FF2B5EF4-FFF2-40B4-BE49-F238E27FC236}">
                    <a16:creationId xmlns:a16="http://schemas.microsoft.com/office/drawing/2014/main" id="{78610563-F571-0481-C843-25C7E029F059}"/>
                  </a:ext>
                </a:extLst>
              </p:cNvPr>
              <p:cNvSpPr/>
              <p:nvPr/>
            </p:nvSpPr>
            <p:spPr>
              <a:xfrm>
                <a:off x="4258675"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0" name="Freeform 220">
                <a:extLst>
                  <a:ext uri="{FF2B5EF4-FFF2-40B4-BE49-F238E27FC236}">
                    <a16:creationId xmlns:a16="http://schemas.microsoft.com/office/drawing/2014/main" id="{C2F49F32-AE87-4817-9DF8-A57D00EDABDE}"/>
                  </a:ext>
                </a:extLst>
              </p:cNvPr>
              <p:cNvSpPr/>
              <p:nvPr/>
            </p:nvSpPr>
            <p:spPr>
              <a:xfrm>
                <a:off x="4258675"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99" name="Freeform 89">
              <a:extLst>
                <a:ext uri="{FF2B5EF4-FFF2-40B4-BE49-F238E27FC236}">
                  <a16:creationId xmlns:a16="http://schemas.microsoft.com/office/drawing/2014/main" id="{B9C3E605-6A99-4E13-59CE-0B849D7489A3}"/>
                </a:ext>
              </a:extLst>
            </p:cNvPr>
            <p:cNvSpPr/>
            <p:nvPr/>
          </p:nvSpPr>
          <p:spPr>
            <a:xfrm>
              <a:off x="4250108"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0" name="Freeform 90">
              <a:extLst>
                <a:ext uri="{FF2B5EF4-FFF2-40B4-BE49-F238E27FC236}">
                  <a16:creationId xmlns:a16="http://schemas.microsoft.com/office/drawing/2014/main" id="{EC1C72AA-9108-3E80-DC82-B90EA0832A5B}"/>
                </a:ext>
              </a:extLst>
            </p:cNvPr>
            <p:cNvSpPr/>
            <p:nvPr/>
          </p:nvSpPr>
          <p:spPr>
            <a:xfrm>
              <a:off x="4249156"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1" name="Freeform 91">
              <a:extLst>
                <a:ext uri="{FF2B5EF4-FFF2-40B4-BE49-F238E27FC236}">
                  <a16:creationId xmlns:a16="http://schemas.microsoft.com/office/drawing/2014/main" id="{BC1C970A-BA07-0D26-595A-A479950992B6}"/>
                </a:ext>
              </a:extLst>
            </p:cNvPr>
            <p:cNvSpPr/>
            <p:nvPr/>
          </p:nvSpPr>
          <p:spPr>
            <a:xfrm>
              <a:off x="4311986" y="5791322"/>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2" name="Freeform 92">
              <a:extLst>
                <a:ext uri="{FF2B5EF4-FFF2-40B4-BE49-F238E27FC236}">
                  <a16:creationId xmlns:a16="http://schemas.microsoft.com/office/drawing/2014/main" id="{69135746-EC7F-4266-BD2A-F2D76CE93119}"/>
                </a:ext>
              </a:extLst>
            </p:cNvPr>
            <p:cNvSpPr/>
            <p:nvPr/>
          </p:nvSpPr>
          <p:spPr>
            <a:xfrm>
              <a:off x="4311986" y="5791322"/>
              <a:ext cx="22847" cy="8565"/>
            </a:xfrm>
            <a:custGeom>
              <a:avLst/>
              <a:gdLst>
                <a:gd name="connsiteX0" fmla="*/ 0 w 22847"/>
                <a:gd name="connsiteY0" fmla="*/ 8566 h 8565"/>
                <a:gd name="connsiteX1" fmla="*/ 0 w 22847"/>
                <a:gd name="connsiteY1" fmla="*/ 8566 h 8565"/>
                <a:gd name="connsiteX2" fmla="*/ 22847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2847"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3" name="Freeform 93">
              <a:extLst>
                <a:ext uri="{FF2B5EF4-FFF2-40B4-BE49-F238E27FC236}">
                  <a16:creationId xmlns:a16="http://schemas.microsoft.com/office/drawing/2014/main" id="{8071BB9A-F3EE-6FAB-81C5-8CD12562F949}"/>
                </a:ext>
              </a:extLst>
            </p:cNvPr>
            <p:cNvSpPr/>
            <p:nvPr/>
          </p:nvSpPr>
          <p:spPr>
            <a:xfrm>
              <a:off x="4317698" y="5792274"/>
              <a:ext cx="11423" cy="7614"/>
            </a:xfrm>
            <a:custGeom>
              <a:avLst/>
              <a:gdLst>
                <a:gd name="connsiteX0" fmla="*/ 5712 w 11423"/>
                <a:gd name="connsiteY0" fmla="*/ 0 h 7614"/>
                <a:gd name="connsiteX1" fmla="*/ 11424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4" name="Freeform 94">
              <a:extLst>
                <a:ext uri="{FF2B5EF4-FFF2-40B4-BE49-F238E27FC236}">
                  <a16:creationId xmlns:a16="http://schemas.microsoft.com/office/drawing/2014/main" id="{07390503-54DB-ED47-173C-1FDB11116EC5}"/>
                </a:ext>
              </a:extLst>
            </p:cNvPr>
            <p:cNvSpPr/>
            <p:nvPr/>
          </p:nvSpPr>
          <p:spPr>
            <a:xfrm>
              <a:off x="4317698" y="5792274"/>
              <a:ext cx="11423" cy="7614"/>
            </a:xfrm>
            <a:custGeom>
              <a:avLst/>
              <a:gdLst>
                <a:gd name="connsiteX0" fmla="*/ 5712 w 11423"/>
                <a:gd name="connsiteY0" fmla="*/ 0 h 7614"/>
                <a:gd name="connsiteX1" fmla="*/ 10472 w 11423"/>
                <a:gd name="connsiteY1" fmla="*/ 7614 h 7614"/>
                <a:gd name="connsiteX2" fmla="*/ 952 w 11423"/>
                <a:gd name="connsiteY2" fmla="*/ 7614 h 7614"/>
                <a:gd name="connsiteX3" fmla="*/ 5712 w 11423"/>
                <a:gd name="connsiteY3" fmla="*/ 0 h 7614"/>
                <a:gd name="connsiteX4" fmla="*/ 5712 w 11423"/>
                <a:gd name="connsiteY4" fmla="*/ 0 h 7614"/>
                <a:gd name="connsiteX5" fmla="*/ 0 w 11423"/>
                <a:gd name="connsiteY5" fmla="*/ 7614 h 7614"/>
                <a:gd name="connsiteX6" fmla="*/ 0 w 11423"/>
                <a:gd name="connsiteY6" fmla="*/ 7614 h 7614"/>
                <a:gd name="connsiteX7" fmla="*/ 11424 w 11423"/>
                <a:gd name="connsiteY7" fmla="*/ 7614 h 7614"/>
                <a:gd name="connsiteX8" fmla="*/ 11424 w 11423"/>
                <a:gd name="connsiteY8" fmla="*/ 7614 h 7614"/>
                <a:gd name="connsiteX9" fmla="*/ 5712 w 11423"/>
                <a:gd name="connsiteY9" fmla="*/ 0 h 7614"/>
                <a:gd name="connsiteX10" fmla="*/ 5712 w 11423"/>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7614">
                  <a:moveTo>
                    <a:pt x="5712" y="0"/>
                  </a:moveTo>
                  <a:lnTo>
                    <a:pt x="10472" y="7614"/>
                  </a:lnTo>
                  <a:lnTo>
                    <a:pt x="952" y="7614"/>
                  </a:lnTo>
                  <a:lnTo>
                    <a:pt x="5712" y="0"/>
                  </a:lnTo>
                  <a:lnTo>
                    <a:pt x="5712" y="0"/>
                  </a:lnTo>
                  <a:lnTo>
                    <a:pt x="0" y="7614"/>
                  </a:lnTo>
                  <a:lnTo>
                    <a:pt x="0" y="7614"/>
                  </a:lnTo>
                  <a:lnTo>
                    <a:pt x="11424" y="7614"/>
                  </a:lnTo>
                  <a:lnTo>
                    <a:pt x="11424" y="7614"/>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105" name="Graphic 2">
              <a:extLst>
                <a:ext uri="{FF2B5EF4-FFF2-40B4-BE49-F238E27FC236}">
                  <a16:creationId xmlns:a16="http://schemas.microsoft.com/office/drawing/2014/main" id="{066746D7-6D36-B9F3-990A-F3039236D573}"/>
                </a:ext>
              </a:extLst>
            </p:cNvPr>
            <p:cNvGrpSpPr/>
            <p:nvPr/>
          </p:nvGrpSpPr>
          <p:grpSpPr>
            <a:xfrm>
              <a:off x="4319602" y="5793940"/>
              <a:ext cx="6816" cy="5948"/>
              <a:chOff x="4319602" y="5793940"/>
              <a:chExt cx="6816" cy="5948"/>
            </a:xfrm>
          </p:grpSpPr>
          <p:sp>
            <p:nvSpPr>
              <p:cNvPr id="227" name="Freeform 217">
                <a:extLst>
                  <a:ext uri="{FF2B5EF4-FFF2-40B4-BE49-F238E27FC236}">
                    <a16:creationId xmlns:a16="http://schemas.microsoft.com/office/drawing/2014/main" id="{AFCA05A3-CBD9-A018-D626-EA3153308730}"/>
                  </a:ext>
                </a:extLst>
              </p:cNvPr>
              <p:cNvSpPr/>
              <p:nvPr/>
            </p:nvSpPr>
            <p:spPr>
              <a:xfrm>
                <a:off x="4319602"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8" name="Freeform 218">
                <a:extLst>
                  <a:ext uri="{FF2B5EF4-FFF2-40B4-BE49-F238E27FC236}">
                    <a16:creationId xmlns:a16="http://schemas.microsoft.com/office/drawing/2014/main" id="{77613768-04AB-0FC9-CF1F-228E85F8FCBE}"/>
                  </a:ext>
                </a:extLst>
              </p:cNvPr>
              <p:cNvSpPr/>
              <p:nvPr/>
            </p:nvSpPr>
            <p:spPr>
              <a:xfrm>
                <a:off x="4319602"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106" name="Freeform 96">
              <a:extLst>
                <a:ext uri="{FF2B5EF4-FFF2-40B4-BE49-F238E27FC236}">
                  <a16:creationId xmlns:a16="http://schemas.microsoft.com/office/drawing/2014/main" id="{02B34B5A-F7AE-FFF6-A60C-7131A7BC3147}"/>
                </a:ext>
              </a:extLst>
            </p:cNvPr>
            <p:cNvSpPr/>
            <p:nvPr/>
          </p:nvSpPr>
          <p:spPr>
            <a:xfrm>
              <a:off x="4311034"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7" name="Freeform 97">
              <a:extLst>
                <a:ext uri="{FF2B5EF4-FFF2-40B4-BE49-F238E27FC236}">
                  <a16:creationId xmlns:a16="http://schemas.microsoft.com/office/drawing/2014/main" id="{0817E70A-79F3-11C9-6B00-47700206960F}"/>
                </a:ext>
              </a:extLst>
            </p:cNvPr>
            <p:cNvSpPr/>
            <p:nvPr/>
          </p:nvSpPr>
          <p:spPr>
            <a:xfrm>
              <a:off x="4310082" y="5799888"/>
              <a:ext cx="25702" cy="1903"/>
            </a:xfrm>
            <a:custGeom>
              <a:avLst/>
              <a:gdLst>
                <a:gd name="connsiteX0" fmla="*/ 1904 w 25702"/>
                <a:gd name="connsiteY0" fmla="*/ 0 h 1903"/>
                <a:gd name="connsiteX1" fmla="*/ 1904 w 25702"/>
                <a:gd name="connsiteY1" fmla="*/ 0 h 1903"/>
                <a:gd name="connsiteX2" fmla="*/ 24751 w 25702"/>
                <a:gd name="connsiteY2" fmla="*/ 0 h 1903"/>
                <a:gd name="connsiteX3" fmla="*/ 24751 w 25702"/>
                <a:gd name="connsiteY3" fmla="*/ 952 h 1903"/>
                <a:gd name="connsiteX4" fmla="*/ 24751 w 25702"/>
                <a:gd name="connsiteY4" fmla="*/ 1903 h 1903"/>
                <a:gd name="connsiteX5" fmla="*/ 1904 w 25702"/>
                <a:gd name="connsiteY5" fmla="*/ 1903 h 1903"/>
                <a:gd name="connsiteX6" fmla="*/ 952 w 25702"/>
                <a:gd name="connsiteY6" fmla="*/ 952 h 1903"/>
                <a:gd name="connsiteX7" fmla="*/ 1904 w 25702"/>
                <a:gd name="connsiteY7" fmla="*/ 0 h 1903"/>
                <a:gd name="connsiteX8" fmla="*/ 1904 w 25702"/>
                <a:gd name="connsiteY8" fmla="*/ 0 h 1903"/>
                <a:gd name="connsiteX9" fmla="*/ 1904 w 25702"/>
                <a:gd name="connsiteY9" fmla="*/ 0 h 1903"/>
                <a:gd name="connsiteX10" fmla="*/ 1904 w 25702"/>
                <a:gd name="connsiteY10" fmla="*/ 0 h 1903"/>
                <a:gd name="connsiteX11" fmla="*/ 1904 w 25702"/>
                <a:gd name="connsiteY11" fmla="*/ 0 h 1903"/>
                <a:gd name="connsiteX12" fmla="*/ 952 w 25702"/>
                <a:gd name="connsiteY12" fmla="*/ 952 h 1903"/>
                <a:gd name="connsiteX13" fmla="*/ 0 w 25702"/>
                <a:gd name="connsiteY13" fmla="*/ 952 h 1903"/>
                <a:gd name="connsiteX14" fmla="*/ 1904 w 25702"/>
                <a:gd name="connsiteY14" fmla="*/ 1903 h 1903"/>
                <a:gd name="connsiteX15" fmla="*/ 1904 w 25702"/>
                <a:gd name="connsiteY15" fmla="*/ 1903 h 1903"/>
                <a:gd name="connsiteX16" fmla="*/ 24751 w 25702"/>
                <a:gd name="connsiteY16" fmla="*/ 1903 h 1903"/>
                <a:gd name="connsiteX17" fmla="*/ 24751 w 25702"/>
                <a:gd name="connsiteY17" fmla="*/ 1903 h 1903"/>
                <a:gd name="connsiteX18" fmla="*/ 25703 w 25702"/>
                <a:gd name="connsiteY18" fmla="*/ 952 h 1903"/>
                <a:gd name="connsiteX19" fmla="*/ 25703 w 25702"/>
                <a:gd name="connsiteY19" fmla="*/ 952 h 1903"/>
                <a:gd name="connsiteX20" fmla="*/ 24751 w 25702"/>
                <a:gd name="connsiteY20" fmla="*/ 0 h 1903"/>
                <a:gd name="connsiteX21" fmla="*/ 24751 w 25702"/>
                <a:gd name="connsiteY21" fmla="*/ 0 h 1903"/>
                <a:gd name="connsiteX22" fmla="*/ 1904 w 25702"/>
                <a:gd name="connsiteY22" fmla="*/ 0 h 1903"/>
                <a:gd name="connsiteX23" fmla="*/ 1904 w 25702"/>
                <a:gd name="connsiteY23" fmla="*/ 0 h 1903"/>
                <a:gd name="connsiteX24" fmla="*/ 1904 w 25702"/>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8" name="Freeform 98">
              <a:extLst>
                <a:ext uri="{FF2B5EF4-FFF2-40B4-BE49-F238E27FC236}">
                  <a16:creationId xmlns:a16="http://schemas.microsoft.com/office/drawing/2014/main" id="{6EDD560B-5CC4-7B57-3524-4EDDC589C88E}"/>
                </a:ext>
              </a:extLst>
            </p:cNvPr>
            <p:cNvSpPr/>
            <p:nvPr/>
          </p:nvSpPr>
          <p:spPr>
            <a:xfrm>
              <a:off x="4311986" y="5855090"/>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9" name="Freeform 99">
              <a:extLst>
                <a:ext uri="{FF2B5EF4-FFF2-40B4-BE49-F238E27FC236}">
                  <a16:creationId xmlns:a16="http://schemas.microsoft.com/office/drawing/2014/main" id="{FD30496B-CA98-6CFF-6D77-1B50477731AB}"/>
                </a:ext>
              </a:extLst>
            </p:cNvPr>
            <p:cNvSpPr/>
            <p:nvPr/>
          </p:nvSpPr>
          <p:spPr>
            <a:xfrm>
              <a:off x="4311986" y="5855090"/>
              <a:ext cx="22847" cy="9517"/>
            </a:xfrm>
            <a:custGeom>
              <a:avLst/>
              <a:gdLst>
                <a:gd name="connsiteX0" fmla="*/ 0 w 22847"/>
                <a:gd name="connsiteY0" fmla="*/ 8566 h 9517"/>
                <a:gd name="connsiteX1" fmla="*/ 0 w 22847"/>
                <a:gd name="connsiteY1" fmla="*/ 9517 h 9517"/>
                <a:gd name="connsiteX2" fmla="*/ 22847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2847"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0" name="Freeform 100">
              <a:extLst>
                <a:ext uri="{FF2B5EF4-FFF2-40B4-BE49-F238E27FC236}">
                  <a16:creationId xmlns:a16="http://schemas.microsoft.com/office/drawing/2014/main" id="{1D54297E-5C26-8518-6D2A-AB44429F092B}"/>
                </a:ext>
              </a:extLst>
            </p:cNvPr>
            <p:cNvSpPr/>
            <p:nvPr/>
          </p:nvSpPr>
          <p:spPr>
            <a:xfrm>
              <a:off x="4317698" y="5856041"/>
              <a:ext cx="11423" cy="7613"/>
            </a:xfrm>
            <a:custGeom>
              <a:avLst/>
              <a:gdLst>
                <a:gd name="connsiteX0" fmla="*/ 5712 w 11423"/>
                <a:gd name="connsiteY0" fmla="*/ 0 h 7613"/>
                <a:gd name="connsiteX1" fmla="*/ 11424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1" name="Freeform 101">
              <a:extLst>
                <a:ext uri="{FF2B5EF4-FFF2-40B4-BE49-F238E27FC236}">
                  <a16:creationId xmlns:a16="http://schemas.microsoft.com/office/drawing/2014/main" id="{521E775F-2D55-5DE4-1F56-3E7E1BF77A72}"/>
                </a:ext>
              </a:extLst>
            </p:cNvPr>
            <p:cNvSpPr/>
            <p:nvPr/>
          </p:nvSpPr>
          <p:spPr>
            <a:xfrm>
              <a:off x="4317698" y="5856041"/>
              <a:ext cx="11423" cy="8565"/>
            </a:xfrm>
            <a:custGeom>
              <a:avLst/>
              <a:gdLst>
                <a:gd name="connsiteX0" fmla="*/ 5712 w 11423"/>
                <a:gd name="connsiteY0" fmla="*/ 0 h 8565"/>
                <a:gd name="connsiteX1" fmla="*/ 10472 w 11423"/>
                <a:gd name="connsiteY1" fmla="*/ 7614 h 8565"/>
                <a:gd name="connsiteX2" fmla="*/ 952 w 11423"/>
                <a:gd name="connsiteY2" fmla="*/ 7614 h 8565"/>
                <a:gd name="connsiteX3" fmla="*/ 5712 w 11423"/>
                <a:gd name="connsiteY3" fmla="*/ 0 h 8565"/>
                <a:gd name="connsiteX4" fmla="*/ 5712 w 11423"/>
                <a:gd name="connsiteY4" fmla="*/ 0 h 8565"/>
                <a:gd name="connsiteX5" fmla="*/ 0 w 11423"/>
                <a:gd name="connsiteY5" fmla="*/ 7614 h 8565"/>
                <a:gd name="connsiteX6" fmla="*/ 0 w 11423"/>
                <a:gd name="connsiteY6" fmla="*/ 8566 h 8565"/>
                <a:gd name="connsiteX7" fmla="*/ 11424 w 11423"/>
                <a:gd name="connsiteY7" fmla="*/ 8566 h 8565"/>
                <a:gd name="connsiteX8" fmla="*/ 11424 w 11423"/>
                <a:gd name="connsiteY8" fmla="*/ 8566 h 8565"/>
                <a:gd name="connsiteX9" fmla="*/ 5712 w 11423"/>
                <a:gd name="connsiteY9" fmla="*/ 0 h 8565"/>
                <a:gd name="connsiteX10" fmla="*/ 5712 w 11423"/>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8565">
                  <a:moveTo>
                    <a:pt x="5712" y="0"/>
                  </a:moveTo>
                  <a:lnTo>
                    <a:pt x="10472" y="7614"/>
                  </a:lnTo>
                  <a:lnTo>
                    <a:pt x="952" y="7614"/>
                  </a:lnTo>
                  <a:lnTo>
                    <a:pt x="5712" y="0"/>
                  </a:lnTo>
                  <a:lnTo>
                    <a:pt x="5712" y="0"/>
                  </a:lnTo>
                  <a:lnTo>
                    <a:pt x="0" y="7614"/>
                  </a:lnTo>
                  <a:lnTo>
                    <a:pt x="0" y="8566"/>
                  </a:lnTo>
                  <a:lnTo>
                    <a:pt x="11424" y="8566"/>
                  </a:lnTo>
                  <a:lnTo>
                    <a:pt x="11424" y="8566"/>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112" name="Graphic 2">
              <a:extLst>
                <a:ext uri="{FF2B5EF4-FFF2-40B4-BE49-F238E27FC236}">
                  <a16:creationId xmlns:a16="http://schemas.microsoft.com/office/drawing/2014/main" id="{82F1196D-7D3F-6C25-6AD0-F5F845D5E2F4}"/>
                </a:ext>
              </a:extLst>
            </p:cNvPr>
            <p:cNvGrpSpPr/>
            <p:nvPr/>
          </p:nvGrpSpPr>
          <p:grpSpPr>
            <a:xfrm>
              <a:off x="4319602" y="5857945"/>
              <a:ext cx="6816" cy="5710"/>
              <a:chOff x="4319602" y="5857945"/>
              <a:chExt cx="6816" cy="5710"/>
            </a:xfrm>
          </p:grpSpPr>
          <p:sp>
            <p:nvSpPr>
              <p:cNvPr id="225" name="Freeform 215">
                <a:extLst>
                  <a:ext uri="{FF2B5EF4-FFF2-40B4-BE49-F238E27FC236}">
                    <a16:creationId xmlns:a16="http://schemas.microsoft.com/office/drawing/2014/main" id="{9F60514C-1FE8-08B3-72C9-B05F595E45E3}"/>
                  </a:ext>
                </a:extLst>
              </p:cNvPr>
              <p:cNvSpPr/>
              <p:nvPr/>
            </p:nvSpPr>
            <p:spPr>
              <a:xfrm>
                <a:off x="4319602"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6" name="Freeform 216">
                <a:extLst>
                  <a:ext uri="{FF2B5EF4-FFF2-40B4-BE49-F238E27FC236}">
                    <a16:creationId xmlns:a16="http://schemas.microsoft.com/office/drawing/2014/main" id="{513AEA19-6975-4D0C-A7EA-D53D0F3E69B5}"/>
                  </a:ext>
                </a:extLst>
              </p:cNvPr>
              <p:cNvSpPr/>
              <p:nvPr/>
            </p:nvSpPr>
            <p:spPr>
              <a:xfrm>
                <a:off x="4319602" y="5857945"/>
                <a:ext cx="6816" cy="5710"/>
              </a:xfrm>
              <a:custGeom>
                <a:avLst/>
                <a:gdLst>
                  <a:gd name="connsiteX0" fmla="*/ 3808 w 6816"/>
                  <a:gd name="connsiteY0" fmla="*/ 0 h 5710"/>
                  <a:gd name="connsiteX1" fmla="*/ 3808 w 6816"/>
                  <a:gd name="connsiteY1" fmla="*/ 0 h 5710"/>
                  <a:gd name="connsiteX2" fmla="*/ 6664 w 6816"/>
                  <a:gd name="connsiteY2" fmla="*/ 5711 h 5710"/>
                  <a:gd name="connsiteX3" fmla="*/ 6664 w 6816"/>
                  <a:gd name="connsiteY3" fmla="*/ 5711 h 5710"/>
                  <a:gd name="connsiteX4" fmla="*/ 6664 w 6816"/>
                  <a:gd name="connsiteY4" fmla="*/ 5711 h 5710"/>
                  <a:gd name="connsiteX5" fmla="*/ 0 w 6816"/>
                  <a:gd name="connsiteY5" fmla="*/ 5711 h 5710"/>
                  <a:gd name="connsiteX6" fmla="*/ 0 w 6816"/>
                  <a:gd name="connsiteY6" fmla="*/ 5711 h 5710"/>
                  <a:gd name="connsiteX7" fmla="*/ 0 w 6816"/>
                  <a:gd name="connsiteY7" fmla="*/ 5711 h 5710"/>
                  <a:gd name="connsiteX8" fmla="*/ 3808 w 6816"/>
                  <a:gd name="connsiteY8" fmla="*/ 0 h 5710"/>
                  <a:gd name="connsiteX9" fmla="*/ 3808 w 6816"/>
                  <a:gd name="connsiteY9" fmla="*/ 0 h 5710"/>
                  <a:gd name="connsiteX10" fmla="*/ 3808 w 6816"/>
                  <a:gd name="connsiteY10" fmla="*/ 0 h 5710"/>
                  <a:gd name="connsiteX11" fmla="*/ 3808 w 6816"/>
                  <a:gd name="connsiteY11" fmla="*/ 0 h 5710"/>
                  <a:gd name="connsiteX12" fmla="*/ 3808 w 6816"/>
                  <a:gd name="connsiteY12" fmla="*/ 0 h 5710"/>
                  <a:gd name="connsiteX13" fmla="*/ 0 w 6816"/>
                  <a:gd name="connsiteY13" fmla="*/ 5711 h 5710"/>
                  <a:gd name="connsiteX14" fmla="*/ 0 w 6816"/>
                  <a:gd name="connsiteY14" fmla="*/ 5711 h 5710"/>
                  <a:gd name="connsiteX15" fmla="*/ 6664 w 6816"/>
                  <a:gd name="connsiteY15" fmla="*/ 5711 h 5710"/>
                  <a:gd name="connsiteX16" fmla="*/ 6664 w 6816"/>
                  <a:gd name="connsiteY16" fmla="*/ 5711 h 5710"/>
                  <a:gd name="connsiteX17" fmla="*/ 6664 w 6816"/>
                  <a:gd name="connsiteY17" fmla="*/ 5711 h 5710"/>
                  <a:gd name="connsiteX18" fmla="*/ 3808 w 6816"/>
                  <a:gd name="connsiteY18" fmla="*/ 0 h 5710"/>
                  <a:gd name="connsiteX19" fmla="*/ 3808 w 6816"/>
                  <a:gd name="connsiteY19" fmla="*/ 0 h 5710"/>
                  <a:gd name="connsiteX20" fmla="*/ 3808 w 6816"/>
                  <a:gd name="connsiteY20" fmla="*/ 0 h 5710"/>
                  <a:gd name="connsiteX21" fmla="*/ 3808 w 6816"/>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7616"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113" name="Freeform 103">
              <a:extLst>
                <a:ext uri="{FF2B5EF4-FFF2-40B4-BE49-F238E27FC236}">
                  <a16:creationId xmlns:a16="http://schemas.microsoft.com/office/drawing/2014/main" id="{FC471C81-AA47-20DC-C9C8-72162A7FA6ED}"/>
                </a:ext>
              </a:extLst>
            </p:cNvPr>
            <p:cNvSpPr/>
            <p:nvPr/>
          </p:nvSpPr>
          <p:spPr>
            <a:xfrm>
              <a:off x="4311986"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4" name="Freeform 104">
              <a:extLst>
                <a:ext uri="{FF2B5EF4-FFF2-40B4-BE49-F238E27FC236}">
                  <a16:creationId xmlns:a16="http://schemas.microsoft.com/office/drawing/2014/main" id="{232F9B62-63C7-20FC-16DE-13FA53B3EF56}"/>
                </a:ext>
              </a:extLst>
            </p:cNvPr>
            <p:cNvSpPr/>
            <p:nvPr/>
          </p:nvSpPr>
          <p:spPr>
            <a:xfrm>
              <a:off x="4311034"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4751 w 24751"/>
                <a:gd name="connsiteY18" fmla="*/ 952 h 2855"/>
                <a:gd name="connsiteX19" fmla="*/ 24751 w 24751"/>
                <a:gd name="connsiteY19" fmla="*/ 952 h 2855"/>
                <a:gd name="connsiteX20" fmla="*/ 23799 w 24751"/>
                <a:gd name="connsiteY20" fmla="*/ 0 h 2855"/>
                <a:gd name="connsiteX21" fmla="*/ 23799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4751" y="952"/>
                  </a:lnTo>
                  <a:lnTo>
                    <a:pt x="24751" y="952"/>
                  </a:lnTo>
                  <a:lnTo>
                    <a:pt x="23799" y="0"/>
                  </a:lnTo>
                  <a:lnTo>
                    <a:pt x="23799"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5" name="Freeform 105">
              <a:extLst>
                <a:ext uri="{FF2B5EF4-FFF2-40B4-BE49-F238E27FC236}">
                  <a16:creationId xmlns:a16="http://schemas.microsoft.com/office/drawing/2014/main" id="{2C97D03A-43A6-82E9-A489-F2626C877868}"/>
                </a:ext>
              </a:extLst>
            </p:cNvPr>
            <p:cNvSpPr/>
            <p:nvPr/>
          </p:nvSpPr>
          <p:spPr>
            <a:xfrm>
              <a:off x="4311034"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6" name="Freeform 106">
              <a:extLst>
                <a:ext uri="{FF2B5EF4-FFF2-40B4-BE49-F238E27FC236}">
                  <a16:creationId xmlns:a16="http://schemas.microsoft.com/office/drawing/2014/main" id="{4D8A67FC-9A02-C6F8-DFAA-D0DED668D842}"/>
                </a:ext>
              </a:extLst>
            </p:cNvPr>
            <p:cNvSpPr/>
            <p:nvPr/>
          </p:nvSpPr>
          <p:spPr>
            <a:xfrm>
              <a:off x="4310082" y="5863655"/>
              <a:ext cx="25702" cy="2855"/>
            </a:xfrm>
            <a:custGeom>
              <a:avLst/>
              <a:gdLst>
                <a:gd name="connsiteX0" fmla="*/ 1904 w 25702"/>
                <a:gd name="connsiteY0" fmla="*/ 0 h 2855"/>
                <a:gd name="connsiteX1" fmla="*/ 1904 w 25702"/>
                <a:gd name="connsiteY1" fmla="*/ 952 h 2855"/>
                <a:gd name="connsiteX2" fmla="*/ 24751 w 25702"/>
                <a:gd name="connsiteY2" fmla="*/ 952 h 2855"/>
                <a:gd name="connsiteX3" fmla="*/ 24751 w 25702"/>
                <a:gd name="connsiteY3" fmla="*/ 952 h 2855"/>
                <a:gd name="connsiteX4" fmla="*/ 24751 w 25702"/>
                <a:gd name="connsiteY4" fmla="*/ 1904 h 2855"/>
                <a:gd name="connsiteX5" fmla="*/ 1904 w 25702"/>
                <a:gd name="connsiteY5" fmla="*/ 1904 h 2855"/>
                <a:gd name="connsiteX6" fmla="*/ 952 w 25702"/>
                <a:gd name="connsiteY6" fmla="*/ 952 h 2855"/>
                <a:gd name="connsiteX7" fmla="*/ 1904 w 25702"/>
                <a:gd name="connsiteY7" fmla="*/ 0 h 2855"/>
                <a:gd name="connsiteX8" fmla="*/ 1904 w 25702"/>
                <a:gd name="connsiteY8" fmla="*/ 0 h 2855"/>
                <a:gd name="connsiteX9" fmla="*/ 1904 w 25702"/>
                <a:gd name="connsiteY9" fmla="*/ 952 h 2855"/>
                <a:gd name="connsiteX10" fmla="*/ 1904 w 25702"/>
                <a:gd name="connsiteY10" fmla="*/ 0 h 2855"/>
                <a:gd name="connsiteX11" fmla="*/ 1904 w 25702"/>
                <a:gd name="connsiteY11" fmla="*/ 0 h 2855"/>
                <a:gd name="connsiteX12" fmla="*/ 952 w 25702"/>
                <a:gd name="connsiteY12" fmla="*/ 952 h 2855"/>
                <a:gd name="connsiteX13" fmla="*/ 0 w 25702"/>
                <a:gd name="connsiteY13" fmla="*/ 952 h 2855"/>
                <a:gd name="connsiteX14" fmla="*/ 1904 w 25702"/>
                <a:gd name="connsiteY14" fmla="*/ 2855 h 2855"/>
                <a:gd name="connsiteX15" fmla="*/ 1904 w 25702"/>
                <a:gd name="connsiteY15" fmla="*/ 2855 h 2855"/>
                <a:gd name="connsiteX16" fmla="*/ 24751 w 25702"/>
                <a:gd name="connsiteY16" fmla="*/ 2855 h 2855"/>
                <a:gd name="connsiteX17" fmla="*/ 24751 w 25702"/>
                <a:gd name="connsiteY17" fmla="*/ 2855 h 2855"/>
                <a:gd name="connsiteX18" fmla="*/ 25703 w 25702"/>
                <a:gd name="connsiteY18" fmla="*/ 1904 h 2855"/>
                <a:gd name="connsiteX19" fmla="*/ 25703 w 25702"/>
                <a:gd name="connsiteY19" fmla="*/ 952 h 2855"/>
                <a:gd name="connsiteX20" fmla="*/ 24751 w 25702"/>
                <a:gd name="connsiteY20" fmla="*/ 0 h 2855"/>
                <a:gd name="connsiteX21" fmla="*/ 24751 w 25702"/>
                <a:gd name="connsiteY21" fmla="*/ 0 h 2855"/>
                <a:gd name="connsiteX22" fmla="*/ 1904 w 25702"/>
                <a:gd name="connsiteY22" fmla="*/ 0 h 2855"/>
                <a:gd name="connsiteX23" fmla="*/ 1904 w 25702"/>
                <a:gd name="connsiteY23" fmla="*/ 0 h 2855"/>
                <a:gd name="connsiteX24" fmla="*/ 1904 w 25702"/>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7" name="Freeform 107">
              <a:extLst>
                <a:ext uri="{FF2B5EF4-FFF2-40B4-BE49-F238E27FC236}">
                  <a16:creationId xmlns:a16="http://schemas.microsoft.com/office/drawing/2014/main" id="{DD38CEBE-A44D-B092-3AB2-E32211E801BF}"/>
                </a:ext>
              </a:extLst>
            </p:cNvPr>
            <p:cNvSpPr/>
            <p:nvPr/>
          </p:nvSpPr>
          <p:spPr>
            <a:xfrm>
              <a:off x="4311986"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8" name="Freeform 108">
              <a:extLst>
                <a:ext uri="{FF2B5EF4-FFF2-40B4-BE49-F238E27FC236}">
                  <a16:creationId xmlns:a16="http://schemas.microsoft.com/office/drawing/2014/main" id="{741D7E83-B8B6-8B82-51A0-B14B5EA4FB3E}"/>
                </a:ext>
              </a:extLst>
            </p:cNvPr>
            <p:cNvSpPr/>
            <p:nvPr/>
          </p:nvSpPr>
          <p:spPr>
            <a:xfrm>
              <a:off x="4311986"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9" name="Freeform 109">
              <a:extLst>
                <a:ext uri="{FF2B5EF4-FFF2-40B4-BE49-F238E27FC236}">
                  <a16:creationId xmlns:a16="http://schemas.microsoft.com/office/drawing/2014/main" id="{E92B0C51-A069-B486-B770-CD3FEC3938DE}"/>
                </a:ext>
              </a:extLst>
            </p:cNvPr>
            <p:cNvSpPr/>
            <p:nvPr/>
          </p:nvSpPr>
          <p:spPr>
            <a:xfrm>
              <a:off x="4320553"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0" name="Freeform 110">
              <a:extLst>
                <a:ext uri="{FF2B5EF4-FFF2-40B4-BE49-F238E27FC236}">
                  <a16:creationId xmlns:a16="http://schemas.microsoft.com/office/drawing/2014/main" id="{7EB281A2-3F26-751F-7709-806BA28C534A}"/>
                </a:ext>
              </a:extLst>
            </p:cNvPr>
            <p:cNvSpPr/>
            <p:nvPr/>
          </p:nvSpPr>
          <p:spPr>
            <a:xfrm>
              <a:off x="4320553"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1" name="Freeform 111">
              <a:extLst>
                <a:ext uri="{FF2B5EF4-FFF2-40B4-BE49-F238E27FC236}">
                  <a16:creationId xmlns:a16="http://schemas.microsoft.com/office/drawing/2014/main" id="{B8C3E6FD-D47E-8ECB-BA89-B0C85D616E4B}"/>
                </a:ext>
              </a:extLst>
            </p:cNvPr>
            <p:cNvSpPr/>
            <p:nvPr/>
          </p:nvSpPr>
          <p:spPr>
            <a:xfrm>
              <a:off x="4319602"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2" name="Freeform 112">
              <a:extLst>
                <a:ext uri="{FF2B5EF4-FFF2-40B4-BE49-F238E27FC236}">
                  <a16:creationId xmlns:a16="http://schemas.microsoft.com/office/drawing/2014/main" id="{731D4C8A-E6EC-5132-7561-99F1FF21C245}"/>
                </a:ext>
              </a:extLst>
            </p:cNvPr>
            <p:cNvSpPr/>
            <p:nvPr/>
          </p:nvSpPr>
          <p:spPr>
            <a:xfrm>
              <a:off x="4319602"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3808 w 7615"/>
                <a:gd name="connsiteY6" fmla="*/ 1904 h 3807"/>
                <a:gd name="connsiteX7" fmla="*/ 3808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6664 w 7615"/>
                <a:gd name="connsiteY12" fmla="*/ 1904 h 3807"/>
                <a:gd name="connsiteX13" fmla="*/ 6664 w 7615"/>
                <a:gd name="connsiteY13" fmla="*/ 952 h 3807"/>
                <a:gd name="connsiteX14" fmla="*/ 7616 w 7615"/>
                <a:gd name="connsiteY14" fmla="*/ 952 h 3807"/>
                <a:gd name="connsiteX15" fmla="*/ 7616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3808" y="1904"/>
                  </a:lnTo>
                  <a:lnTo>
                    <a:pt x="3808" y="952"/>
                  </a:lnTo>
                  <a:lnTo>
                    <a:pt x="4760" y="952"/>
                  </a:lnTo>
                  <a:lnTo>
                    <a:pt x="4760" y="1904"/>
                  </a:lnTo>
                  <a:lnTo>
                    <a:pt x="4760" y="1904"/>
                  </a:lnTo>
                  <a:lnTo>
                    <a:pt x="5712" y="1904"/>
                  </a:lnTo>
                  <a:lnTo>
                    <a:pt x="6664" y="1904"/>
                  </a:lnTo>
                  <a:lnTo>
                    <a:pt x="6664" y="952"/>
                  </a:lnTo>
                  <a:lnTo>
                    <a:pt x="7616" y="952"/>
                  </a:lnTo>
                  <a:lnTo>
                    <a:pt x="7616"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3" name="Freeform 113">
              <a:extLst>
                <a:ext uri="{FF2B5EF4-FFF2-40B4-BE49-F238E27FC236}">
                  <a16:creationId xmlns:a16="http://schemas.microsoft.com/office/drawing/2014/main" id="{F53BC962-EE4A-A392-0736-54763634EF25}"/>
                </a:ext>
              </a:extLst>
            </p:cNvPr>
            <p:cNvSpPr/>
            <p:nvPr/>
          </p:nvSpPr>
          <p:spPr>
            <a:xfrm>
              <a:off x="4322457"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4" name="Freeform 114">
              <a:extLst>
                <a:ext uri="{FF2B5EF4-FFF2-40B4-BE49-F238E27FC236}">
                  <a16:creationId xmlns:a16="http://schemas.microsoft.com/office/drawing/2014/main" id="{D5BC1D9D-5E14-630A-9F9B-8192FB2AFBA7}"/>
                </a:ext>
              </a:extLst>
            </p:cNvPr>
            <p:cNvSpPr/>
            <p:nvPr/>
          </p:nvSpPr>
          <p:spPr>
            <a:xfrm>
              <a:off x="4327217"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5" name="Freeform 115">
              <a:extLst>
                <a:ext uri="{FF2B5EF4-FFF2-40B4-BE49-F238E27FC236}">
                  <a16:creationId xmlns:a16="http://schemas.microsoft.com/office/drawing/2014/main" id="{28A4540D-5D9D-2C35-3893-69F754842373}"/>
                </a:ext>
              </a:extLst>
            </p:cNvPr>
            <p:cNvSpPr/>
            <p:nvPr/>
          </p:nvSpPr>
          <p:spPr>
            <a:xfrm>
              <a:off x="4326265"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6" name="Freeform 116">
              <a:extLst>
                <a:ext uri="{FF2B5EF4-FFF2-40B4-BE49-F238E27FC236}">
                  <a16:creationId xmlns:a16="http://schemas.microsoft.com/office/drawing/2014/main" id="{FDAF583A-66E0-9A8B-1B2E-C12BCDDDD4BD}"/>
                </a:ext>
              </a:extLst>
            </p:cNvPr>
            <p:cNvSpPr/>
            <p:nvPr/>
          </p:nvSpPr>
          <p:spPr>
            <a:xfrm>
              <a:off x="4328169"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7" name="Freeform 117">
              <a:extLst>
                <a:ext uri="{FF2B5EF4-FFF2-40B4-BE49-F238E27FC236}">
                  <a16:creationId xmlns:a16="http://schemas.microsoft.com/office/drawing/2014/main" id="{02BB658D-187C-BCA6-E22F-094DE5E17AE8}"/>
                </a:ext>
              </a:extLst>
            </p:cNvPr>
            <p:cNvSpPr/>
            <p:nvPr/>
          </p:nvSpPr>
          <p:spPr>
            <a:xfrm>
              <a:off x="4327217"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8" name="Freeform 118">
              <a:extLst>
                <a:ext uri="{FF2B5EF4-FFF2-40B4-BE49-F238E27FC236}">
                  <a16:creationId xmlns:a16="http://schemas.microsoft.com/office/drawing/2014/main" id="{53A9C90E-DBC0-26C7-1299-792CDB61AAF8}"/>
                </a:ext>
              </a:extLst>
            </p:cNvPr>
            <p:cNvSpPr/>
            <p:nvPr/>
          </p:nvSpPr>
          <p:spPr>
            <a:xfrm>
              <a:off x="4312938"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952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952"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9" name="Freeform 119">
              <a:extLst>
                <a:ext uri="{FF2B5EF4-FFF2-40B4-BE49-F238E27FC236}">
                  <a16:creationId xmlns:a16="http://schemas.microsoft.com/office/drawing/2014/main" id="{1F234753-48A5-8113-5DA7-E9A0947B53EF}"/>
                </a:ext>
              </a:extLst>
            </p:cNvPr>
            <p:cNvSpPr/>
            <p:nvPr/>
          </p:nvSpPr>
          <p:spPr>
            <a:xfrm>
              <a:off x="4311986"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0" name="Freeform 120">
              <a:extLst>
                <a:ext uri="{FF2B5EF4-FFF2-40B4-BE49-F238E27FC236}">
                  <a16:creationId xmlns:a16="http://schemas.microsoft.com/office/drawing/2014/main" id="{01E0ECFF-3BCB-1EED-1022-9B57A7E61AE5}"/>
                </a:ext>
              </a:extLst>
            </p:cNvPr>
            <p:cNvSpPr/>
            <p:nvPr/>
          </p:nvSpPr>
          <p:spPr>
            <a:xfrm>
              <a:off x="4313890"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1" name="Freeform 121">
              <a:extLst>
                <a:ext uri="{FF2B5EF4-FFF2-40B4-BE49-F238E27FC236}">
                  <a16:creationId xmlns:a16="http://schemas.microsoft.com/office/drawing/2014/main" id="{DE943E59-C89A-25AC-CEE1-671135022850}"/>
                </a:ext>
              </a:extLst>
            </p:cNvPr>
            <p:cNvSpPr/>
            <p:nvPr/>
          </p:nvSpPr>
          <p:spPr>
            <a:xfrm>
              <a:off x="4312938"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2" name="Freeform 122">
              <a:extLst>
                <a:ext uri="{FF2B5EF4-FFF2-40B4-BE49-F238E27FC236}">
                  <a16:creationId xmlns:a16="http://schemas.microsoft.com/office/drawing/2014/main" id="{4E9F810B-5D52-2A28-73D3-7D21BAACB632}"/>
                </a:ext>
              </a:extLst>
            </p:cNvPr>
            <p:cNvSpPr/>
            <p:nvPr/>
          </p:nvSpPr>
          <p:spPr>
            <a:xfrm>
              <a:off x="4330073"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3" name="Freeform 123">
              <a:extLst>
                <a:ext uri="{FF2B5EF4-FFF2-40B4-BE49-F238E27FC236}">
                  <a16:creationId xmlns:a16="http://schemas.microsoft.com/office/drawing/2014/main" id="{84218CAD-C9BA-D853-BB6A-D50BEC6A58B2}"/>
                </a:ext>
              </a:extLst>
            </p:cNvPr>
            <p:cNvSpPr/>
            <p:nvPr/>
          </p:nvSpPr>
          <p:spPr>
            <a:xfrm>
              <a:off x="4315794"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4" name="Freeform 124">
              <a:extLst>
                <a:ext uri="{FF2B5EF4-FFF2-40B4-BE49-F238E27FC236}">
                  <a16:creationId xmlns:a16="http://schemas.microsoft.com/office/drawing/2014/main" id="{17E3BC8F-CF74-F417-F984-9F29C5D592C4}"/>
                </a:ext>
              </a:extLst>
            </p:cNvPr>
            <p:cNvSpPr/>
            <p:nvPr/>
          </p:nvSpPr>
          <p:spPr>
            <a:xfrm>
              <a:off x="4293898" y="5908387"/>
              <a:ext cx="20943" cy="20938"/>
            </a:xfrm>
            <a:custGeom>
              <a:avLst/>
              <a:gdLst>
                <a:gd name="connsiteX0" fmla="*/ 0 w 20943"/>
                <a:gd name="connsiteY0" fmla="*/ 5711 h 20938"/>
                <a:gd name="connsiteX1" fmla="*/ 16184 w 20943"/>
                <a:gd name="connsiteY1" fmla="*/ 20938 h 20938"/>
                <a:gd name="connsiteX2" fmla="*/ 20943 w 20943"/>
                <a:gd name="connsiteY2" fmla="*/ 14276 h 20938"/>
                <a:gd name="connsiteX3" fmla="*/ 6664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0" y="5711"/>
                  </a:moveTo>
                  <a:lnTo>
                    <a:pt x="16184" y="20938"/>
                  </a:lnTo>
                  <a:lnTo>
                    <a:pt x="20943" y="14276"/>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5" name="Freeform 125">
              <a:extLst>
                <a:ext uri="{FF2B5EF4-FFF2-40B4-BE49-F238E27FC236}">
                  <a16:creationId xmlns:a16="http://schemas.microsoft.com/office/drawing/2014/main" id="{05800769-19CB-EEDD-5373-A6BAA268094C}"/>
                </a:ext>
              </a:extLst>
            </p:cNvPr>
            <p:cNvSpPr/>
            <p:nvPr/>
          </p:nvSpPr>
          <p:spPr>
            <a:xfrm>
              <a:off x="4292946" y="5908387"/>
              <a:ext cx="21895" cy="21890"/>
            </a:xfrm>
            <a:custGeom>
              <a:avLst/>
              <a:gdLst>
                <a:gd name="connsiteX0" fmla="*/ 952 w 21895"/>
                <a:gd name="connsiteY0" fmla="*/ 5711 h 21890"/>
                <a:gd name="connsiteX1" fmla="*/ 0 w 21895"/>
                <a:gd name="connsiteY1" fmla="*/ 6662 h 21890"/>
                <a:gd name="connsiteX2" fmla="*/ 16184 w 21895"/>
                <a:gd name="connsiteY2" fmla="*/ 21890 h 21890"/>
                <a:gd name="connsiteX3" fmla="*/ 17136 w 21895"/>
                <a:gd name="connsiteY3" fmla="*/ 21890 h 21890"/>
                <a:gd name="connsiteX4" fmla="*/ 21895 w 21895"/>
                <a:gd name="connsiteY4" fmla="*/ 14276 h 21890"/>
                <a:gd name="connsiteX5" fmla="*/ 21895 w 21895"/>
                <a:gd name="connsiteY5" fmla="*/ 14276 h 21890"/>
                <a:gd name="connsiteX6" fmla="*/ 7616 w 21895"/>
                <a:gd name="connsiteY6" fmla="*/ 0 h 21890"/>
                <a:gd name="connsiteX7" fmla="*/ 7616 w 21895"/>
                <a:gd name="connsiteY7" fmla="*/ 0 h 21890"/>
                <a:gd name="connsiteX8" fmla="*/ 0 w 21895"/>
                <a:gd name="connsiteY8" fmla="*/ 5711 h 21890"/>
                <a:gd name="connsiteX9" fmla="*/ 0 w 21895"/>
                <a:gd name="connsiteY9" fmla="*/ 5711 h 21890"/>
                <a:gd name="connsiteX10" fmla="*/ 0 w 21895"/>
                <a:gd name="connsiteY10" fmla="*/ 6662 h 21890"/>
                <a:gd name="connsiteX11" fmla="*/ 952 w 21895"/>
                <a:gd name="connsiteY11" fmla="*/ 5711 h 21890"/>
                <a:gd name="connsiteX12" fmla="*/ 952 w 21895"/>
                <a:gd name="connsiteY12" fmla="*/ 6662 h 21890"/>
                <a:gd name="connsiteX13" fmla="*/ 7616 w 21895"/>
                <a:gd name="connsiteY13" fmla="*/ 952 h 21890"/>
                <a:gd name="connsiteX14" fmla="*/ 20943 w 21895"/>
                <a:gd name="connsiteY14" fmla="*/ 14276 h 21890"/>
                <a:gd name="connsiteX15" fmla="*/ 17136 w 21895"/>
                <a:gd name="connsiteY15" fmla="*/ 20938 h 21890"/>
                <a:gd name="connsiteX16" fmla="*/ 952 w 21895"/>
                <a:gd name="connsiteY16" fmla="*/ 5711 h 21890"/>
                <a:gd name="connsiteX17" fmla="*/ 952 w 21895"/>
                <a:gd name="connsiteY17" fmla="*/ 5711 h 21890"/>
                <a:gd name="connsiteX18" fmla="*/ 952 w 21895"/>
                <a:gd name="connsiteY18" fmla="*/ 6662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95" h="21890">
                  <a:moveTo>
                    <a:pt x="952" y="5711"/>
                  </a:moveTo>
                  <a:lnTo>
                    <a:pt x="0" y="6662"/>
                  </a:lnTo>
                  <a:lnTo>
                    <a:pt x="16184" y="21890"/>
                  </a:lnTo>
                  <a:lnTo>
                    <a:pt x="17136" y="21890"/>
                  </a:lnTo>
                  <a:lnTo>
                    <a:pt x="21895" y="14276"/>
                  </a:lnTo>
                  <a:lnTo>
                    <a:pt x="21895" y="14276"/>
                  </a:lnTo>
                  <a:lnTo>
                    <a:pt x="7616" y="0"/>
                  </a:lnTo>
                  <a:lnTo>
                    <a:pt x="7616" y="0"/>
                  </a:lnTo>
                  <a:lnTo>
                    <a:pt x="0" y="5711"/>
                  </a:lnTo>
                  <a:lnTo>
                    <a:pt x="0" y="5711"/>
                  </a:lnTo>
                  <a:lnTo>
                    <a:pt x="0" y="6662"/>
                  </a:lnTo>
                  <a:lnTo>
                    <a:pt x="952" y="5711"/>
                  </a:lnTo>
                  <a:lnTo>
                    <a:pt x="952" y="6662"/>
                  </a:lnTo>
                  <a:lnTo>
                    <a:pt x="7616" y="952"/>
                  </a:lnTo>
                  <a:lnTo>
                    <a:pt x="20943" y="14276"/>
                  </a:lnTo>
                  <a:lnTo>
                    <a:pt x="17136" y="20938"/>
                  </a:lnTo>
                  <a:lnTo>
                    <a:pt x="952" y="5711"/>
                  </a:lnTo>
                  <a:lnTo>
                    <a:pt x="952" y="5711"/>
                  </a:lnTo>
                  <a:lnTo>
                    <a:pt x="952" y="66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6" name="Freeform 126">
              <a:extLst>
                <a:ext uri="{FF2B5EF4-FFF2-40B4-BE49-F238E27FC236}">
                  <a16:creationId xmlns:a16="http://schemas.microsoft.com/office/drawing/2014/main" id="{29AE3785-C460-9050-F35E-1AA8AE9BD7AC}"/>
                </a:ext>
              </a:extLst>
            </p:cNvPr>
            <p:cNvSpPr/>
            <p:nvPr/>
          </p:nvSpPr>
          <p:spPr>
            <a:xfrm>
              <a:off x="4297706" y="5916001"/>
              <a:ext cx="9519" cy="9517"/>
            </a:xfrm>
            <a:custGeom>
              <a:avLst/>
              <a:gdLst>
                <a:gd name="connsiteX0" fmla="*/ 9520 w 9519"/>
                <a:gd name="connsiteY0" fmla="*/ 0 h 9517"/>
                <a:gd name="connsiteX1" fmla="*/ 7616 w 9519"/>
                <a:gd name="connsiteY1" fmla="*/ 9517 h 9517"/>
                <a:gd name="connsiteX2" fmla="*/ 0 w 9519"/>
                <a:gd name="connsiteY2" fmla="*/ 1904 h 9517"/>
              </a:gdLst>
              <a:ahLst/>
              <a:cxnLst>
                <a:cxn ang="0">
                  <a:pos x="connsiteX0" y="connsiteY0"/>
                </a:cxn>
                <a:cxn ang="0">
                  <a:pos x="connsiteX1" y="connsiteY1"/>
                </a:cxn>
                <a:cxn ang="0">
                  <a:pos x="connsiteX2" y="connsiteY2"/>
                </a:cxn>
              </a:cxnLst>
              <a:rect l="l" t="t" r="r" b="b"/>
              <a:pathLst>
                <a:path w="9519" h="9517">
                  <a:moveTo>
                    <a:pt x="9520" y="0"/>
                  </a:moveTo>
                  <a:lnTo>
                    <a:pt x="7616" y="9517"/>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7" name="Freeform 127">
              <a:extLst>
                <a:ext uri="{FF2B5EF4-FFF2-40B4-BE49-F238E27FC236}">
                  <a16:creationId xmlns:a16="http://schemas.microsoft.com/office/drawing/2014/main" id="{C2C92233-4C62-F286-9042-484EB7A4C3A4}"/>
                </a:ext>
              </a:extLst>
            </p:cNvPr>
            <p:cNvSpPr/>
            <p:nvPr/>
          </p:nvSpPr>
          <p:spPr>
            <a:xfrm>
              <a:off x="4296754" y="5916001"/>
              <a:ext cx="10471" cy="10469"/>
            </a:xfrm>
            <a:custGeom>
              <a:avLst/>
              <a:gdLst>
                <a:gd name="connsiteX0" fmla="*/ 9520 w 10471"/>
                <a:gd name="connsiteY0" fmla="*/ 0 h 10469"/>
                <a:gd name="connsiteX1" fmla="*/ 8568 w 10471"/>
                <a:gd name="connsiteY1" fmla="*/ 9517 h 10469"/>
                <a:gd name="connsiteX2" fmla="*/ 1904 w 10471"/>
                <a:gd name="connsiteY2" fmla="*/ 2855 h 10469"/>
                <a:gd name="connsiteX3" fmla="*/ 10472 w 10471"/>
                <a:gd name="connsiteY3" fmla="*/ 952 h 10469"/>
                <a:gd name="connsiteX4" fmla="*/ 10472 w 10471"/>
                <a:gd name="connsiteY4" fmla="*/ 0 h 10469"/>
                <a:gd name="connsiteX5" fmla="*/ 952 w 10471"/>
                <a:gd name="connsiteY5" fmla="*/ 1904 h 10469"/>
                <a:gd name="connsiteX6" fmla="*/ 0 w 10471"/>
                <a:gd name="connsiteY6" fmla="*/ 1904 h 10469"/>
                <a:gd name="connsiteX7" fmla="*/ 8568 w 10471"/>
                <a:gd name="connsiteY7" fmla="*/ 10469 h 10469"/>
                <a:gd name="connsiteX8" fmla="*/ 9520 w 10471"/>
                <a:gd name="connsiteY8" fmla="*/ 10469 h 10469"/>
                <a:gd name="connsiteX9" fmla="*/ 10472 w 10471"/>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71" h="10469">
                  <a:moveTo>
                    <a:pt x="9520" y="0"/>
                  </a:moveTo>
                  <a:lnTo>
                    <a:pt x="8568" y="9517"/>
                  </a:lnTo>
                  <a:lnTo>
                    <a:pt x="1904" y="2855"/>
                  </a:lnTo>
                  <a:lnTo>
                    <a:pt x="10472" y="952"/>
                  </a:lnTo>
                  <a:lnTo>
                    <a:pt x="10472" y="0"/>
                  </a:lnTo>
                  <a:lnTo>
                    <a:pt x="952" y="1904"/>
                  </a:lnTo>
                  <a:lnTo>
                    <a:pt x="0" y="1904"/>
                  </a:lnTo>
                  <a:lnTo>
                    <a:pt x="8568" y="10469"/>
                  </a:lnTo>
                  <a:lnTo>
                    <a:pt x="9520" y="10469"/>
                  </a:lnTo>
                  <a:lnTo>
                    <a:pt x="1047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8" name="Freeform 128">
              <a:extLst>
                <a:ext uri="{FF2B5EF4-FFF2-40B4-BE49-F238E27FC236}">
                  <a16:creationId xmlns:a16="http://schemas.microsoft.com/office/drawing/2014/main" id="{8D10B74B-0FA3-09E6-BC11-8E9F460CCF9A}"/>
                </a:ext>
              </a:extLst>
            </p:cNvPr>
            <p:cNvSpPr/>
            <p:nvPr/>
          </p:nvSpPr>
          <p:spPr>
            <a:xfrm>
              <a:off x="4299610" y="5917905"/>
              <a:ext cx="5711" cy="6662"/>
            </a:xfrm>
            <a:custGeom>
              <a:avLst/>
              <a:gdLst>
                <a:gd name="connsiteX0" fmla="*/ 5712 w 5711"/>
                <a:gd name="connsiteY0" fmla="*/ 0 h 6662"/>
                <a:gd name="connsiteX1" fmla="*/ 3808 w 5711"/>
                <a:gd name="connsiteY1" fmla="*/ 6662 h 6662"/>
                <a:gd name="connsiteX2" fmla="*/ 0 w 5711"/>
                <a:gd name="connsiteY2" fmla="*/ 1903 h 6662"/>
              </a:gdLst>
              <a:ahLst/>
              <a:cxnLst>
                <a:cxn ang="0">
                  <a:pos x="connsiteX0" y="connsiteY0"/>
                </a:cxn>
                <a:cxn ang="0">
                  <a:pos x="connsiteX1" y="connsiteY1"/>
                </a:cxn>
                <a:cxn ang="0">
                  <a:pos x="connsiteX2" y="connsiteY2"/>
                </a:cxn>
              </a:cxnLst>
              <a:rect l="l" t="t" r="r" b="b"/>
              <a:pathLst>
                <a:path w="5711" h="6662">
                  <a:moveTo>
                    <a:pt x="5712" y="0"/>
                  </a:moveTo>
                  <a:lnTo>
                    <a:pt x="3808" y="6662"/>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9" name="Freeform 129">
              <a:extLst>
                <a:ext uri="{FF2B5EF4-FFF2-40B4-BE49-F238E27FC236}">
                  <a16:creationId xmlns:a16="http://schemas.microsoft.com/office/drawing/2014/main" id="{362CB07D-DB37-6347-3DD9-6F8D34BA5618}"/>
                </a:ext>
              </a:extLst>
            </p:cNvPr>
            <p:cNvSpPr/>
            <p:nvPr/>
          </p:nvSpPr>
          <p:spPr>
            <a:xfrm>
              <a:off x="4298658" y="5916953"/>
              <a:ext cx="7615" cy="7613"/>
            </a:xfrm>
            <a:custGeom>
              <a:avLst/>
              <a:gdLst>
                <a:gd name="connsiteX0" fmla="*/ 6664 w 7615"/>
                <a:gd name="connsiteY0" fmla="*/ 952 h 7613"/>
                <a:gd name="connsiteX1" fmla="*/ 6664 w 7615"/>
                <a:gd name="connsiteY1" fmla="*/ 952 h 7613"/>
                <a:gd name="connsiteX2" fmla="*/ 4760 w 7615"/>
                <a:gd name="connsiteY2" fmla="*/ 6662 h 7613"/>
                <a:gd name="connsiteX3" fmla="*/ 952 w 7615"/>
                <a:gd name="connsiteY3" fmla="*/ 2855 h 7613"/>
                <a:gd name="connsiteX4" fmla="*/ 7616 w 7615"/>
                <a:gd name="connsiteY4" fmla="*/ 952 h 7613"/>
                <a:gd name="connsiteX5" fmla="*/ 6664 w 7615"/>
                <a:gd name="connsiteY5" fmla="*/ 952 h 7613"/>
                <a:gd name="connsiteX6" fmla="*/ 6664 w 7615"/>
                <a:gd name="connsiteY6" fmla="*/ 952 h 7613"/>
                <a:gd name="connsiteX7" fmla="*/ 6664 w 7615"/>
                <a:gd name="connsiteY7" fmla="*/ 952 h 7613"/>
                <a:gd name="connsiteX8" fmla="*/ 6664 w 7615"/>
                <a:gd name="connsiteY8" fmla="*/ 0 h 7613"/>
                <a:gd name="connsiteX9" fmla="*/ 952 w 7615"/>
                <a:gd name="connsiteY9" fmla="*/ 2855 h 7613"/>
                <a:gd name="connsiteX10" fmla="*/ 0 w 7615"/>
                <a:gd name="connsiteY10" fmla="*/ 2855 h 7613"/>
                <a:gd name="connsiteX11" fmla="*/ 4760 w 7615"/>
                <a:gd name="connsiteY11" fmla="*/ 7614 h 7613"/>
                <a:gd name="connsiteX12" fmla="*/ 5712 w 7615"/>
                <a:gd name="connsiteY12" fmla="*/ 7614 h 7613"/>
                <a:gd name="connsiteX13" fmla="*/ 7616 w 7615"/>
                <a:gd name="connsiteY13" fmla="*/ 952 h 7613"/>
                <a:gd name="connsiteX14" fmla="*/ 7616 w 7615"/>
                <a:gd name="connsiteY14" fmla="*/ 0 h 7613"/>
                <a:gd name="connsiteX15" fmla="*/ 6664 w 7615"/>
                <a:gd name="connsiteY15"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6664" y="952"/>
                  </a:moveTo>
                  <a:lnTo>
                    <a:pt x="6664" y="952"/>
                  </a:lnTo>
                  <a:lnTo>
                    <a:pt x="4760" y="6662"/>
                  </a:lnTo>
                  <a:lnTo>
                    <a:pt x="952" y="2855"/>
                  </a:lnTo>
                  <a:lnTo>
                    <a:pt x="7616" y="952"/>
                  </a:lnTo>
                  <a:lnTo>
                    <a:pt x="6664" y="952"/>
                  </a:lnTo>
                  <a:lnTo>
                    <a:pt x="6664" y="952"/>
                  </a:lnTo>
                  <a:lnTo>
                    <a:pt x="6664" y="952"/>
                  </a:lnTo>
                  <a:lnTo>
                    <a:pt x="6664" y="0"/>
                  </a:lnTo>
                  <a:lnTo>
                    <a:pt x="952" y="2855"/>
                  </a:lnTo>
                  <a:lnTo>
                    <a:pt x="0" y="2855"/>
                  </a:lnTo>
                  <a:lnTo>
                    <a:pt x="4760" y="7614"/>
                  </a:lnTo>
                  <a:lnTo>
                    <a:pt x="5712" y="7614"/>
                  </a:lnTo>
                  <a:lnTo>
                    <a:pt x="7616" y="952"/>
                  </a:lnTo>
                  <a:lnTo>
                    <a:pt x="7616" y="0"/>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0" name="Freeform 130">
              <a:extLst>
                <a:ext uri="{FF2B5EF4-FFF2-40B4-BE49-F238E27FC236}">
                  <a16:creationId xmlns:a16="http://schemas.microsoft.com/office/drawing/2014/main" id="{E43ACAD7-E9CE-426B-7ABA-DC64394D5F0C}"/>
                </a:ext>
              </a:extLst>
            </p:cNvPr>
            <p:cNvSpPr/>
            <p:nvPr/>
          </p:nvSpPr>
          <p:spPr>
            <a:xfrm>
              <a:off x="4300562" y="5905532"/>
              <a:ext cx="17135" cy="16179"/>
            </a:xfrm>
            <a:custGeom>
              <a:avLst/>
              <a:gdLst>
                <a:gd name="connsiteX0" fmla="*/ 1904 w 17135"/>
                <a:gd name="connsiteY0" fmla="*/ 0 h 16179"/>
                <a:gd name="connsiteX1" fmla="*/ 17135 w 17135"/>
                <a:gd name="connsiteY1" fmla="*/ 15228 h 16179"/>
                <a:gd name="connsiteX2" fmla="*/ 17135 w 17135"/>
                <a:gd name="connsiteY2" fmla="*/ 16180 h 16179"/>
                <a:gd name="connsiteX3" fmla="*/ 16183 w 17135"/>
                <a:gd name="connsiteY3" fmla="*/ 16180 h 16179"/>
                <a:gd name="connsiteX4" fmla="*/ 0 w 17135"/>
                <a:gd name="connsiteY4" fmla="*/ 952 h 16179"/>
                <a:gd name="connsiteX5" fmla="*/ 0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904" y="0"/>
                  </a:moveTo>
                  <a:lnTo>
                    <a:pt x="17135" y="15228"/>
                  </a:lnTo>
                  <a:lnTo>
                    <a:pt x="17135" y="16180"/>
                  </a:lnTo>
                  <a:lnTo>
                    <a:pt x="16183" y="16180"/>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1" name="Freeform 131">
              <a:extLst>
                <a:ext uri="{FF2B5EF4-FFF2-40B4-BE49-F238E27FC236}">
                  <a16:creationId xmlns:a16="http://schemas.microsoft.com/office/drawing/2014/main" id="{160AB7EE-261E-9D66-5D9A-06D7BEBE9ACD}"/>
                </a:ext>
              </a:extLst>
            </p:cNvPr>
            <p:cNvSpPr/>
            <p:nvPr/>
          </p:nvSpPr>
          <p:spPr>
            <a:xfrm>
              <a:off x="4300562" y="5905532"/>
              <a:ext cx="18087" cy="17131"/>
            </a:xfrm>
            <a:custGeom>
              <a:avLst/>
              <a:gdLst>
                <a:gd name="connsiteX0" fmla="*/ 1904 w 18087"/>
                <a:gd name="connsiteY0" fmla="*/ 0 h 17131"/>
                <a:gd name="connsiteX1" fmla="*/ 1904 w 18087"/>
                <a:gd name="connsiteY1" fmla="*/ 0 h 17131"/>
                <a:gd name="connsiteX2" fmla="*/ 17135 w 18087"/>
                <a:gd name="connsiteY2" fmla="*/ 15228 h 17131"/>
                <a:gd name="connsiteX3" fmla="*/ 17135 w 18087"/>
                <a:gd name="connsiteY3" fmla="*/ 16180 h 17131"/>
                <a:gd name="connsiteX4" fmla="*/ 16183 w 18087"/>
                <a:gd name="connsiteY4" fmla="*/ 16180 h 17131"/>
                <a:gd name="connsiteX5" fmla="*/ 952 w 18087"/>
                <a:gd name="connsiteY5" fmla="*/ 952 h 17131"/>
                <a:gd name="connsiteX6" fmla="*/ 952 w 18087"/>
                <a:gd name="connsiteY6" fmla="*/ 0 h 17131"/>
                <a:gd name="connsiteX7" fmla="*/ 1904 w 18087"/>
                <a:gd name="connsiteY7" fmla="*/ 0 h 17131"/>
                <a:gd name="connsiteX8" fmla="*/ 1904 w 18087"/>
                <a:gd name="connsiteY8" fmla="*/ 0 h 17131"/>
                <a:gd name="connsiteX9" fmla="*/ 1904 w 18087"/>
                <a:gd name="connsiteY9" fmla="*/ 0 h 17131"/>
                <a:gd name="connsiteX10" fmla="*/ 1904 w 18087"/>
                <a:gd name="connsiteY10" fmla="*/ 0 h 17131"/>
                <a:gd name="connsiteX11" fmla="*/ 1904 w 18087"/>
                <a:gd name="connsiteY11" fmla="*/ 0 h 17131"/>
                <a:gd name="connsiteX12" fmla="*/ 0 w 18087"/>
                <a:gd name="connsiteY12" fmla="*/ 0 h 17131"/>
                <a:gd name="connsiteX13" fmla="*/ 0 w 18087"/>
                <a:gd name="connsiteY13" fmla="*/ 0 h 17131"/>
                <a:gd name="connsiteX14" fmla="*/ 0 w 18087"/>
                <a:gd name="connsiteY14" fmla="*/ 952 h 17131"/>
                <a:gd name="connsiteX15" fmla="*/ 0 w 18087"/>
                <a:gd name="connsiteY15" fmla="*/ 1904 h 17131"/>
                <a:gd name="connsiteX16" fmla="*/ 16183 w 18087"/>
                <a:gd name="connsiteY16" fmla="*/ 16180 h 17131"/>
                <a:gd name="connsiteX17" fmla="*/ 16183 w 18087"/>
                <a:gd name="connsiteY17" fmla="*/ 17132 h 17131"/>
                <a:gd name="connsiteX18" fmla="*/ 17135 w 18087"/>
                <a:gd name="connsiteY18" fmla="*/ 16180 h 17131"/>
                <a:gd name="connsiteX19" fmla="*/ 18087 w 18087"/>
                <a:gd name="connsiteY19" fmla="*/ 16180 h 17131"/>
                <a:gd name="connsiteX20" fmla="*/ 18087 w 18087"/>
                <a:gd name="connsiteY20" fmla="*/ 15228 h 17131"/>
                <a:gd name="connsiteX21" fmla="*/ 18087 w 18087"/>
                <a:gd name="connsiteY21" fmla="*/ 15228 h 17131"/>
                <a:gd name="connsiteX22" fmla="*/ 1904 w 18087"/>
                <a:gd name="connsiteY22" fmla="*/ 0 h 17131"/>
                <a:gd name="connsiteX23" fmla="*/ 1904 w 18087"/>
                <a:gd name="connsiteY23" fmla="*/ 0 h 17131"/>
                <a:gd name="connsiteX24" fmla="*/ 190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904" y="0"/>
                  </a:moveTo>
                  <a:lnTo>
                    <a:pt x="1904" y="0"/>
                  </a:lnTo>
                  <a:lnTo>
                    <a:pt x="17135" y="15228"/>
                  </a:lnTo>
                  <a:lnTo>
                    <a:pt x="17135" y="16180"/>
                  </a:lnTo>
                  <a:lnTo>
                    <a:pt x="16183" y="16180"/>
                  </a:lnTo>
                  <a:lnTo>
                    <a:pt x="952" y="952"/>
                  </a:lnTo>
                  <a:lnTo>
                    <a:pt x="952" y="0"/>
                  </a:lnTo>
                  <a:lnTo>
                    <a:pt x="1904" y="0"/>
                  </a:lnTo>
                  <a:lnTo>
                    <a:pt x="1904" y="0"/>
                  </a:lnTo>
                  <a:lnTo>
                    <a:pt x="1904" y="0"/>
                  </a:lnTo>
                  <a:lnTo>
                    <a:pt x="1904" y="0"/>
                  </a:lnTo>
                  <a:lnTo>
                    <a:pt x="1904" y="0"/>
                  </a:lnTo>
                  <a:lnTo>
                    <a:pt x="0" y="0"/>
                  </a:lnTo>
                  <a:lnTo>
                    <a:pt x="0" y="0"/>
                  </a:lnTo>
                  <a:lnTo>
                    <a:pt x="0" y="952"/>
                  </a:lnTo>
                  <a:lnTo>
                    <a:pt x="0" y="1904"/>
                  </a:lnTo>
                  <a:lnTo>
                    <a:pt x="16183" y="16180"/>
                  </a:lnTo>
                  <a:lnTo>
                    <a:pt x="16183" y="17132"/>
                  </a:lnTo>
                  <a:lnTo>
                    <a:pt x="17135" y="16180"/>
                  </a:lnTo>
                  <a:lnTo>
                    <a:pt x="18087" y="16180"/>
                  </a:lnTo>
                  <a:lnTo>
                    <a:pt x="18087" y="15228"/>
                  </a:lnTo>
                  <a:lnTo>
                    <a:pt x="18087" y="15228"/>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2" name="Freeform 132">
              <a:extLst>
                <a:ext uri="{FF2B5EF4-FFF2-40B4-BE49-F238E27FC236}">
                  <a16:creationId xmlns:a16="http://schemas.microsoft.com/office/drawing/2014/main" id="{8332E124-2C15-0210-7B5A-DF2FDECDEA88}"/>
                </a:ext>
              </a:extLst>
            </p:cNvPr>
            <p:cNvSpPr/>
            <p:nvPr/>
          </p:nvSpPr>
          <p:spPr>
            <a:xfrm>
              <a:off x="4291994" y="5914098"/>
              <a:ext cx="18087" cy="17131"/>
            </a:xfrm>
            <a:custGeom>
              <a:avLst/>
              <a:gdLst>
                <a:gd name="connsiteX0" fmla="*/ 952 w 18087"/>
                <a:gd name="connsiteY0" fmla="*/ 0 h 17131"/>
                <a:gd name="connsiteX1" fmla="*/ 18088 w 18087"/>
                <a:gd name="connsiteY1" fmla="*/ 16180 h 17131"/>
                <a:gd name="connsiteX2" fmla="*/ 18088 w 18087"/>
                <a:gd name="connsiteY2" fmla="*/ 17131 h 17131"/>
                <a:gd name="connsiteX3" fmla="*/ 16184 w 18087"/>
                <a:gd name="connsiteY3" fmla="*/ 17131 h 17131"/>
                <a:gd name="connsiteX4" fmla="*/ 0 w 18087"/>
                <a:gd name="connsiteY4" fmla="*/ 1903 h 17131"/>
                <a:gd name="connsiteX5" fmla="*/ 0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952" y="0"/>
                  </a:moveTo>
                  <a:lnTo>
                    <a:pt x="18088" y="16180"/>
                  </a:lnTo>
                  <a:lnTo>
                    <a:pt x="18088" y="17131"/>
                  </a:lnTo>
                  <a:lnTo>
                    <a:pt x="16184" y="17131"/>
                  </a:lnTo>
                  <a:lnTo>
                    <a:pt x="0" y="1903"/>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3" name="Freeform 133">
              <a:extLst>
                <a:ext uri="{FF2B5EF4-FFF2-40B4-BE49-F238E27FC236}">
                  <a16:creationId xmlns:a16="http://schemas.microsoft.com/office/drawing/2014/main" id="{95D5486F-A193-5159-ABB5-AC4B40532483}"/>
                </a:ext>
              </a:extLst>
            </p:cNvPr>
            <p:cNvSpPr/>
            <p:nvPr/>
          </p:nvSpPr>
          <p:spPr>
            <a:xfrm>
              <a:off x="4291994" y="5914098"/>
              <a:ext cx="18087" cy="18083"/>
            </a:xfrm>
            <a:custGeom>
              <a:avLst/>
              <a:gdLst>
                <a:gd name="connsiteX0" fmla="*/ 952 w 18087"/>
                <a:gd name="connsiteY0" fmla="*/ 0 h 18083"/>
                <a:gd name="connsiteX1" fmla="*/ 952 w 18087"/>
                <a:gd name="connsiteY1" fmla="*/ 0 h 18083"/>
                <a:gd name="connsiteX2" fmla="*/ 17136 w 18087"/>
                <a:gd name="connsiteY2" fmla="*/ 16180 h 18083"/>
                <a:gd name="connsiteX3" fmla="*/ 17136 w 18087"/>
                <a:gd name="connsiteY3" fmla="*/ 17131 h 18083"/>
                <a:gd name="connsiteX4" fmla="*/ 17136 w 18087"/>
                <a:gd name="connsiteY4" fmla="*/ 17131 h 18083"/>
                <a:gd name="connsiteX5" fmla="*/ 0 w 18087"/>
                <a:gd name="connsiteY5" fmla="*/ 952 h 18083"/>
                <a:gd name="connsiteX6" fmla="*/ 0 w 18087"/>
                <a:gd name="connsiteY6" fmla="*/ 0 h 18083"/>
                <a:gd name="connsiteX7" fmla="*/ 952 w 18087"/>
                <a:gd name="connsiteY7" fmla="*/ 0 h 18083"/>
                <a:gd name="connsiteX8" fmla="*/ 952 w 18087"/>
                <a:gd name="connsiteY8" fmla="*/ 0 h 18083"/>
                <a:gd name="connsiteX9" fmla="*/ 952 w 18087"/>
                <a:gd name="connsiteY9" fmla="*/ 0 h 18083"/>
                <a:gd name="connsiteX10" fmla="*/ 952 w 18087"/>
                <a:gd name="connsiteY10" fmla="*/ 0 h 18083"/>
                <a:gd name="connsiteX11" fmla="*/ 952 w 18087"/>
                <a:gd name="connsiteY11" fmla="*/ 0 h 18083"/>
                <a:gd name="connsiteX12" fmla="*/ 0 w 18087"/>
                <a:gd name="connsiteY12" fmla="*/ 0 h 18083"/>
                <a:gd name="connsiteX13" fmla="*/ 0 w 18087"/>
                <a:gd name="connsiteY13" fmla="*/ 0 h 18083"/>
                <a:gd name="connsiteX14" fmla="*/ 0 w 18087"/>
                <a:gd name="connsiteY14" fmla="*/ 1903 h 18083"/>
                <a:gd name="connsiteX15" fmla="*/ 0 w 18087"/>
                <a:gd name="connsiteY15" fmla="*/ 1903 h 18083"/>
                <a:gd name="connsiteX16" fmla="*/ 16184 w 18087"/>
                <a:gd name="connsiteY16" fmla="*/ 17131 h 18083"/>
                <a:gd name="connsiteX17" fmla="*/ 16184 w 18087"/>
                <a:gd name="connsiteY17" fmla="*/ 18083 h 18083"/>
                <a:gd name="connsiteX18" fmla="*/ 18088 w 18087"/>
                <a:gd name="connsiteY18" fmla="*/ 17131 h 18083"/>
                <a:gd name="connsiteX19" fmla="*/ 18088 w 18087"/>
                <a:gd name="connsiteY19" fmla="*/ 17131 h 18083"/>
                <a:gd name="connsiteX20" fmla="*/ 18088 w 18087"/>
                <a:gd name="connsiteY20" fmla="*/ 16180 h 18083"/>
                <a:gd name="connsiteX21" fmla="*/ 18088 w 18087"/>
                <a:gd name="connsiteY21" fmla="*/ 16180 h 18083"/>
                <a:gd name="connsiteX22" fmla="*/ 1904 w 18087"/>
                <a:gd name="connsiteY22" fmla="*/ 0 h 18083"/>
                <a:gd name="connsiteX23" fmla="*/ 1904 w 18087"/>
                <a:gd name="connsiteY23" fmla="*/ 0 h 18083"/>
                <a:gd name="connsiteX24" fmla="*/ 952 w 18087"/>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8083">
                  <a:moveTo>
                    <a:pt x="952" y="0"/>
                  </a:moveTo>
                  <a:lnTo>
                    <a:pt x="952" y="0"/>
                  </a:lnTo>
                  <a:lnTo>
                    <a:pt x="17136" y="16180"/>
                  </a:lnTo>
                  <a:lnTo>
                    <a:pt x="17136" y="17131"/>
                  </a:lnTo>
                  <a:lnTo>
                    <a:pt x="17136" y="17131"/>
                  </a:lnTo>
                  <a:lnTo>
                    <a:pt x="0" y="952"/>
                  </a:lnTo>
                  <a:lnTo>
                    <a:pt x="0" y="0"/>
                  </a:lnTo>
                  <a:lnTo>
                    <a:pt x="952" y="0"/>
                  </a:lnTo>
                  <a:lnTo>
                    <a:pt x="952" y="0"/>
                  </a:lnTo>
                  <a:lnTo>
                    <a:pt x="952" y="0"/>
                  </a:lnTo>
                  <a:lnTo>
                    <a:pt x="952" y="0"/>
                  </a:lnTo>
                  <a:lnTo>
                    <a:pt x="952" y="0"/>
                  </a:lnTo>
                  <a:lnTo>
                    <a:pt x="0" y="0"/>
                  </a:lnTo>
                  <a:lnTo>
                    <a:pt x="0" y="0"/>
                  </a:lnTo>
                  <a:lnTo>
                    <a:pt x="0" y="1903"/>
                  </a:lnTo>
                  <a:lnTo>
                    <a:pt x="0" y="1903"/>
                  </a:lnTo>
                  <a:lnTo>
                    <a:pt x="16184" y="17131"/>
                  </a:lnTo>
                  <a:lnTo>
                    <a:pt x="16184" y="18083"/>
                  </a:lnTo>
                  <a:lnTo>
                    <a:pt x="18088" y="17131"/>
                  </a:lnTo>
                  <a:lnTo>
                    <a:pt x="18088" y="17131"/>
                  </a:lnTo>
                  <a:lnTo>
                    <a:pt x="18088" y="16180"/>
                  </a:lnTo>
                  <a:lnTo>
                    <a:pt x="18088" y="16180"/>
                  </a:lnTo>
                  <a:lnTo>
                    <a:pt x="1904" y="0"/>
                  </a:lnTo>
                  <a:lnTo>
                    <a:pt x="1904"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4" name="Freeform 134">
              <a:extLst>
                <a:ext uri="{FF2B5EF4-FFF2-40B4-BE49-F238E27FC236}">
                  <a16:creationId xmlns:a16="http://schemas.microsoft.com/office/drawing/2014/main" id="{E7DEE8F7-8FA7-78AA-9805-125BEA8BCD21}"/>
                </a:ext>
              </a:extLst>
            </p:cNvPr>
            <p:cNvSpPr/>
            <p:nvPr/>
          </p:nvSpPr>
          <p:spPr>
            <a:xfrm>
              <a:off x="4299610" y="5907436"/>
              <a:ext cx="17135" cy="15227"/>
            </a:xfrm>
            <a:custGeom>
              <a:avLst/>
              <a:gdLst>
                <a:gd name="connsiteX0" fmla="*/ 1904 w 17135"/>
                <a:gd name="connsiteY0" fmla="*/ 0 h 15227"/>
                <a:gd name="connsiteX1" fmla="*/ 17135 w 17135"/>
                <a:gd name="connsiteY1" fmla="*/ 14276 h 15227"/>
                <a:gd name="connsiteX2" fmla="*/ 17135 w 17135"/>
                <a:gd name="connsiteY2" fmla="*/ 15228 h 15227"/>
                <a:gd name="connsiteX3" fmla="*/ 15232 w 17135"/>
                <a:gd name="connsiteY3" fmla="*/ 15228 h 15227"/>
                <a:gd name="connsiteX4" fmla="*/ 0 w 17135"/>
                <a:gd name="connsiteY4" fmla="*/ 952 h 15227"/>
                <a:gd name="connsiteX5" fmla="*/ 0 w 17135"/>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5227">
                  <a:moveTo>
                    <a:pt x="1904" y="0"/>
                  </a:moveTo>
                  <a:lnTo>
                    <a:pt x="17135" y="14276"/>
                  </a:lnTo>
                  <a:lnTo>
                    <a:pt x="17135" y="15228"/>
                  </a:lnTo>
                  <a:lnTo>
                    <a:pt x="15232" y="15228"/>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5" name="Freeform 135">
              <a:extLst>
                <a:ext uri="{FF2B5EF4-FFF2-40B4-BE49-F238E27FC236}">
                  <a16:creationId xmlns:a16="http://schemas.microsoft.com/office/drawing/2014/main" id="{2EE18CA1-CEDD-18C4-AD58-27548E9CBB0F}"/>
                </a:ext>
              </a:extLst>
            </p:cNvPr>
            <p:cNvSpPr/>
            <p:nvPr/>
          </p:nvSpPr>
          <p:spPr>
            <a:xfrm>
              <a:off x="4299610" y="5906484"/>
              <a:ext cx="17135" cy="17131"/>
            </a:xfrm>
            <a:custGeom>
              <a:avLst/>
              <a:gdLst>
                <a:gd name="connsiteX0" fmla="*/ 1904 w 17135"/>
                <a:gd name="connsiteY0" fmla="*/ 952 h 17131"/>
                <a:gd name="connsiteX1" fmla="*/ 952 w 17135"/>
                <a:gd name="connsiteY1" fmla="*/ 952 h 17131"/>
                <a:gd name="connsiteX2" fmla="*/ 16183 w 17135"/>
                <a:gd name="connsiteY2" fmla="*/ 15228 h 17131"/>
                <a:gd name="connsiteX3" fmla="*/ 16183 w 17135"/>
                <a:gd name="connsiteY3" fmla="*/ 16180 h 17131"/>
                <a:gd name="connsiteX4" fmla="*/ 15232 w 17135"/>
                <a:gd name="connsiteY4" fmla="*/ 16180 h 17131"/>
                <a:gd name="connsiteX5" fmla="*/ 952 w 17135"/>
                <a:gd name="connsiteY5" fmla="*/ 1904 h 17131"/>
                <a:gd name="connsiteX6" fmla="*/ 952 w 17135"/>
                <a:gd name="connsiteY6" fmla="*/ 952 h 17131"/>
                <a:gd name="connsiteX7" fmla="*/ 1904 w 17135"/>
                <a:gd name="connsiteY7" fmla="*/ 952 h 17131"/>
                <a:gd name="connsiteX8" fmla="*/ 1904 w 17135"/>
                <a:gd name="connsiteY8" fmla="*/ 952 h 17131"/>
                <a:gd name="connsiteX9" fmla="*/ 952 w 17135"/>
                <a:gd name="connsiteY9" fmla="*/ 952 h 17131"/>
                <a:gd name="connsiteX10" fmla="*/ 1904 w 17135"/>
                <a:gd name="connsiteY10" fmla="*/ 952 h 17131"/>
                <a:gd name="connsiteX11" fmla="*/ 1904 w 17135"/>
                <a:gd name="connsiteY11" fmla="*/ 0 h 17131"/>
                <a:gd name="connsiteX12" fmla="*/ 0 w 17135"/>
                <a:gd name="connsiteY12" fmla="*/ 952 h 17131"/>
                <a:gd name="connsiteX13" fmla="*/ 0 w 17135"/>
                <a:gd name="connsiteY13" fmla="*/ 952 h 17131"/>
                <a:gd name="connsiteX14" fmla="*/ 0 w 17135"/>
                <a:gd name="connsiteY14" fmla="*/ 1904 h 17131"/>
                <a:gd name="connsiteX15" fmla="*/ 0 w 17135"/>
                <a:gd name="connsiteY15" fmla="*/ 1904 h 17131"/>
                <a:gd name="connsiteX16" fmla="*/ 15232 w 17135"/>
                <a:gd name="connsiteY16" fmla="*/ 17132 h 17131"/>
                <a:gd name="connsiteX17" fmla="*/ 15232 w 17135"/>
                <a:gd name="connsiteY17" fmla="*/ 17132 h 17131"/>
                <a:gd name="connsiteX18" fmla="*/ 17135 w 17135"/>
                <a:gd name="connsiteY18" fmla="*/ 17132 h 17131"/>
                <a:gd name="connsiteX19" fmla="*/ 17135 w 17135"/>
                <a:gd name="connsiteY19" fmla="*/ 17132 h 17131"/>
                <a:gd name="connsiteX20" fmla="*/ 17135 w 17135"/>
                <a:gd name="connsiteY20" fmla="*/ 15228 h 17131"/>
                <a:gd name="connsiteX21" fmla="*/ 17135 w 17135"/>
                <a:gd name="connsiteY21" fmla="*/ 15228 h 17131"/>
                <a:gd name="connsiteX22" fmla="*/ 1904 w 17135"/>
                <a:gd name="connsiteY22" fmla="*/ 952 h 17131"/>
                <a:gd name="connsiteX23" fmla="*/ 1904 w 17135"/>
                <a:gd name="connsiteY23" fmla="*/ 0 h 17131"/>
                <a:gd name="connsiteX24" fmla="*/ 1904 w 17135"/>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904" y="952"/>
                  </a:moveTo>
                  <a:lnTo>
                    <a:pt x="952" y="952"/>
                  </a:lnTo>
                  <a:lnTo>
                    <a:pt x="16183" y="15228"/>
                  </a:lnTo>
                  <a:lnTo>
                    <a:pt x="16183" y="16180"/>
                  </a:lnTo>
                  <a:lnTo>
                    <a:pt x="15232" y="16180"/>
                  </a:lnTo>
                  <a:lnTo>
                    <a:pt x="952" y="1904"/>
                  </a:lnTo>
                  <a:lnTo>
                    <a:pt x="952" y="952"/>
                  </a:lnTo>
                  <a:lnTo>
                    <a:pt x="1904" y="952"/>
                  </a:lnTo>
                  <a:lnTo>
                    <a:pt x="1904" y="952"/>
                  </a:lnTo>
                  <a:lnTo>
                    <a:pt x="952" y="952"/>
                  </a:lnTo>
                  <a:lnTo>
                    <a:pt x="1904" y="952"/>
                  </a:lnTo>
                  <a:lnTo>
                    <a:pt x="1904" y="0"/>
                  </a:lnTo>
                  <a:lnTo>
                    <a:pt x="0" y="952"/>
                  </a:lnTo>
                  <a:lnTo>
                    <a:pt x="0" y="952"/>
                  </a:lnTo>
                  <a:lnTo>
                    <a:pt x="0" y="1904"/>
                  </a:lnTo>
                  <a:lnTo>
                    <a:pt x="0" y="1904"/>
                  </a:lnTo>
                  <a:lnTo>
                    <a:pt x="15232" y="17132"/>
                  </a:lnTo>
                  <a:lnTo>
                    <a:pt x="15232" y="17132"/>
                  </a:lnTo>
                  <a:lnTo>
                    <a:pt x="17135" y="17132"/>
                  </a:lnTo>
                  <a:lnTo>
                    <a:pt x="17135" y="17132"/>
                  </a:lnTo>
                  <a:lnTo>
                    <a:pt x="17135" y="15228"/>
                  </a:lnTo>
                  <a:lnTo>
                    <a:pt x="17135" y="15228"/>
                  </a:lnTo>
                  <a:lnTo>
                    <a:pt x="1904" y="952"/>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6" name="Freeform 136">
              <a:extLst>
                <a:ext uri="{FF2B5EF4-FFF2-40B4-BE49-F238E27FC236}">
                  <a16:creationId xmlns:a16="http://schemas.microsoft.com/office/drawing/2014/main" id="{9C2AB0E9-E6F6-0408-DCDF-96591980B8C5}"/>
                </a:ext>
              </a:extLst>
            </p:cNvPr>
            <p:cNvSpPr/>
            <p:nvPr/>
          </p:nvSpPr>
          <p:spPr>
            <a:xfrm>
              <a:off x="4308178" y="5904580"/>
              <a:ext cx="10471" cy="10468"/>
            </a:xfrm>
            <a:custGeom>
              <a:avLst/>
              <a:gdLst>
                <a:gd name="connsiteX0" fmla="*/ 10472 w 10471"/>
                <a:gd name="connsiteY0" fmla="*/ 3807 h 10468"/>
                <a:gd name="connsiteX1" fmla="*/ 3808 w 10471"/>
                <a:gd name="connsiteY1" fmla="*/ 10469 h 10468"/>
                <a:gd name="connsiteX2" fmla="*/ 0 w 10471"/>
                <a:gd name="connsiteY2" fmla="*/ 6662 h 10468"/>
                <a:gd name="connsiteX3" fmla="*/ 6664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10472" y="3807"/>
                  </a:moveTo>
                  <a:lnTo>
                    <a:pt x="3808" y="10469"/>
                  </a:lnTo>
                  <a:lnTo>
                    <a:pt x="0" y="6662"/>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7" name="Freeform 137">
              <a:extLst>
                <a:ext uri="{FF2B5EF4-FFF2-40B4-BE49-F238E27FC236}">
                  <a16:creationId xmlns:a16="http://schemas.microsoft.com/office/drawing/2014/main" id="{018536DD-C30B-47EC-68DD-699258329E05}"/>
                </a:ext>
              </a:extLst>
            </p:cNvPr>
            <p:cNvSpPr/>
            <p:nvPr/>
          </p:nvSpPr>
          <p:spPr>
            <a:xfrm>
              <a:off x="4307226" y="5904580"/>
              <a:ext cx="11423" cy="11420"/>
            </a:xfrm>
            <a:custGeom>
              <a:avLst/>
              <a:gdLst>
                <a:gd name="connsiteX0" fmla="*/ 10472 w 11423"/>
                <a:gd name="connsiteY0" fmla="*/ 3807 h 11420"/>
                <a:gd name="connsiteX1" fmla="*/ 4760 w 11423"/>
                <a:gd name="connsiteY1" fmla="*/ 10469 h 11420"/>
                <a:gd name="connsiteX2" fmla="*/ 952 w 11423"/>
                <a:gd name="connsiteY2" fmla="*/ 6662 h 11420"/>
                <a:gd name="connsiteX3" fmla="*/ 7616 w 11423"/>
                <a:gd name="connsiteY3" fmla="*/ 952 h 11420"/>
                <a:gd name="connsiteX4" fmla="*/ 10472 w 11423"/>
                <a:gd name="connsiteY4" fmla="*/ 3807 h 11420"/>
                <a:gd name="connsiteX5" fmla="*/ 11424 w 11423"/>
                <a:gd name="connsiteY5" fmla="*/ 3807 h 11420"/>
                <a:gd name="connsiteX6" fmla="*/ 7616 w 11423"/>
                <a:gd name="connsiteY6" fmla="*/ 0 h 11420"/>
                <a:gd name="connsiteX7" fmla="*/ 7616 w 11423"/>
                <a:gd name="connsiteY7" fmla="*/ 0 h 11420"/>
                <a:gd name="connsiteX8" fmla="*/ 952 w 11423"/>
                <a:gd name="connsiteY8" fmla="*/ 6662 h 11420"/>
                <a:gd name="connsiteX9" fmla="*/ 0 w 11423"/>
                <a:gd name="connsiteY9" fmla="*/ 6662 h 11420"/>
                <a:gd name="connsiteX10" fmla="*/ 4760 w 11423"/>
                <a:gd name="connsiteY10" fmla="*/ 10469 h 11420"/>
                <a:gd name="connsiteX11" fmla="*/ 4760 w 11423"/>
                <a:gd name="connsiteY11" fmla="*/ 11421 h 11420"/>
                <a:gd name="connsiteX12" fmla="*/ 11424 w 11423"/>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423" h="11420">
                  <a:moveTo>
                    <a:pt x="10472" y="3807"/>
                  </a:moveTo>
                  <a:lnTo>
                    <a:pt x="4760" y="10469"/>
                  </a:lnTo>
                  <a:lnTo>
                    <a:pt x="952" y="6662"/>
                  </a:lnTo>
                  <a:lnTo>
                    <a:pt x="7616" y="952"/>
                  </a:lnTo>
                  <a:lnTo>
                    <a:pt x="10472" y="3807"/>
                  </a:lnTo>
                  <a:lnTo>
                    <a:pt x="11424" y="3807"/>
                  </a:lnTo>
                  <a:lnTo>
                    <a:pt x="7616" y="0"/>
                  </a:lnTo>
                  <a:lnTo>
                    <a:pt x="7616" y="0"/>
                  </a:lnTo>
                  <a:lnTo>
                    <a:pt x="952" y="6662"/>
                  </a:lnTo>
                  <a:lnTo>
                    <a:pt x="0" y="6662"/>
                  </a:lnTo>
                  <a:lnTo>
                    <a:pt x="4760" y="10469"/>
                  </a:lnTo>
                  <a:lnTo>
                    <a:pt x="4760" y="11421"/>
                  </a:lnTo>
                  <a:lnTo>
                    <a:pt x="11424"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8" name="Freeform 138">
              <a:extLst>
                <a:ext uri="{FF2B5EF4-FFF2-40B4-BE49-F238E27FC236}">
                  <a16:creationId xmlns:a16="http://schemas.microsoft.com/office/drawing/2014/main" id="{30183009-544B-1500-5C6C-543EB9B5A9EF}"/>
                </a:ext>
              </a:extLst>
            </p:cNvPr>
            <p:cNvSpPr/>
            <p:nvPr/>
          </p:nvSpPr>
          <p:spPr>
            <a:xfrm>
              <a:off x="4313890" y="5901725"/>
              <a:ext cx="7615" cy="6662"/>
            </a:xfrm>
            <a:custGeom>
              <a:avLst/>
              <a:gdLst>
                <a:gd name="connsiteX0" fmla="*/ 1904 w 7615"/>
                <a:gd name="connsiteY0" fmla="*/ 0 h 6662"/>
                <a:gd name="connsiteX1" fmla="*/ 3808 w 7615"/>
                <a:gd name="connsiteY1" fmla="*/ 952 h 6662"/>
                <a:gd name="connsiteX2" fmla="*/ 2856 w 7615"/>
                <a:gd name="connsiteY2" fmla="*/ 1904 h 6662"/>
                <a:gd name="connsiteX3" fmla="*/ 3808 w 7615"/>
                <a:gd name="connsiteY3" fmla="*/ 2855 h 6662"/>
                <a:gd name="connsiteX4" fmla="*/ 3808 w 7615"/>
                <a:gd name="connsiteY4" fmla="*/ 1904 h 6662"/>
                <a:gd name="connsiteX5" fmla="*/ 5712 w 7615"/>
                <a:gd name="connsiteY5" fmla="*/ 2855 h 6662"/>
                <a:gd name="connsiteX6" fmla="*/ 4760 w 7615"/>
                <a:gd name="connsiteY6" fmla="*/ 3807 h 6662"/>
                <a:gd name="connsiteX7" fmla="*/ 5712 w 7615"/>
                <a:gd name="connsiteY7" fmla="*/ 4759 h 6662"/>
                <a:gd name="connsiteX8" fmla="*/ 6664 w 7615"/>
                <a:gd name="connsiteY8" fmla="*/ 3807 h 6662"/>
                <a:gd name="connsiteX9" fmla="*/ 7616 w 7615"/>
                <a:gd name="connsiteY9" fmla="*/ 4759 h 6662"/>
                <a:gd name="connsiteX10" fmla="*/ 5712 w 7615"/>
                <a:gd name="connsiteY10" fmla="*/ 6662 h 6662"/>
                <a:gd name="connsiteX11" fmla="*/ 4760 w 7615"/>
                <a:gd name="connsiteY11" fmla="*/ 6662 h 6662"/>
                <a:gd name="connsiteX12" fmla="*/ 0 w 7615"/>
                <a:gd name="connsiteY12" fmla="*/ 2855 h 6662"/>
                <a:gd name="connsiteX13" fmla="*/ 0 w 7615"/>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1904" y="0"/>
                  </a:moveTo>
                  <a:lnTo>
                    <a:pt x="3808" y="952"/>
                  </a:lnTo>
                  <a:lnTo>
                    <a:pt x="2856" y="1904"/>
                  </a:lnTo>
                  <a:lnTo>
                    <a:pt x="3808" y="2855"/>
                  </a:lnTo>
                  <a:lnTo>
                    <a:pt x="3808" y="1904"/>
                  </a:lnTo>
                  <a:lnTo>
                    <a:pt x="5712" y="2855"/>
                  </a:lnTo>
                  <a:lnTo>
                    <a:pt x="4760" y="3807"/>
                  </a:lnTo>
                  <a:lnTo>
                    <a:pt x="5712" y="4759"/>
                  </a:lnTo>
                  <a:lnTo>
                    <a:pt x="6664" y="3807"/>
                  </a:lnTo>
                  <a:lnTo>
                    <a:pt x="7616" y="4759"/>
                  </a:lnTo>
                  <a:lnTo>
                    <a:pt x="5712" y="6662"/>
                  </a:lnTo>
                  <a:lnTo>
                    <a:pt x="4760" y="6662"/>
                  </a:lnTo>
                  <a:lnTo>
                    <a:pt x="0" y="2855"/>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9" name="Freeform 139">
              <a:extLst>
                <a:ext uri="{FF2B5EF4-FFF2-40B4-BE49-F238E27FC236}">
                  <a16:creationId xmlns:a16="http://schemas.microsoft.com/office/drawing/2014/main" id="{61DE6E33-FAD2-2215-F4EE-D439A8877FAA}"/>
                </a:ext>
              </a:extLst>
            </p:cNvPr>
            <p:cNvSpPr/>
            <p:nvPr/>
          </p:nvSpPr>
          <p:spPr>
            <a:xfrm>
              <a:off x="4313890" y="5901725"/>
              <a:ext cx="7615" cy="7614"/>
            </a:xfrm>
            <a:custGeom>
              <a:avLst/>
              <a:gdLst>
                <a:gd name="connsiteX0" fmla="*/ 1904 w 7615"/>
                <a:gd name="connsiteY0" fmla="*/ 0 h 7614"/>
                <a:gd name="connsiteX1" fmla="*/ 1904 w 7615"/>
                <a:gd name="connsiteY1" fmla="*/ 0 h 7614"/>
                <a:gd name="connsiteX2" fmla="*/ 2856 w 7615"/>
                <a:gd name="connsiteY2" fmla="*/ 952 h 7614"/>
                <a:gd name="connsiteX3" fmla="*/ 1904 w 7615"/>
                <a:gd name="connsiteY3" fmla="*/ 1904 h 7614"/>
                <a:gd name="connsiteX4" fmla="*/ 1904 w 7615"/>
                <a:gd name="connsiteY4" fmla="*/ 1904 h 7614"/>
                <a:gd name="connsiteX5" fmla="*/ 2856 w 7615"/>
                <a:gd name="connsiteY5" fmla="*/ 2855 h 7614"/>
                <a:gd name="connsiteX6" fmla="*/ 3808 w 7615"/>
                <a:gd name="connsiteY6" fmla="*/ 2855 h 7614"/>
                <a:gd name="connsiteX7" fmla="*/ 3808 w 7615"/>
                <a:gd name="connsiteY7" fmla="*/ 1904 h 7614"/>
                <a:gd name="connsiteX8" fmla="*/ 4760 w 7615"/>
                <a:gd name="connsiteY8" fmla="*/ 2855 h 7614"/>
                <a:gd name="connsiteX9" fmla="*/ 4760 w 7615"/>
                <a:gd name="connsiteY9" fmla="*/ 3807 h 7614"/>
                <a:gd name="connsiteX10" fmla="*/ 3808 w 7615"/>
                <a:gd name="connsiteY10" fmla="*/ 3807 h 7614"/>
                <a:gd name="connsiteX11" fmla="*/ 4760 w 7615"/>
                <a:gd name="connsiteY11" fmla="*/ 4759 h 7614"/>
                <a:gd name="connsiteX12" fmla="*/ 5712 w 7615"/>
                <a:gd name="connsiteY12" fmla="*/ 4759 h 7614"/>
                <a:gd name="connsiteX13" fmla="*/ 6664 w 7615"/>
                <a:gd name="connsiteY13" fmla="*/ 4759 h 7614"/>
                <a:gd name="connsiteX14" fmla="*/ 6664 w 7615"/>
                <a:gd name="connsiteY14" fmla="*/ 4759 h 7614"/>
                <a:gd name="connsiteX15" fmla="*/ 5712 w 7615"/>
                <a:gd name="connsiteY15" fmla="*/ 6662 h 7614"/>
                <a:gd name="connsiteX16" fmla="*/ 4760 w 7615"/>
                <a:gd name="connsiteY16" fmla="*/ 6662 h 7614"/>
                <a:gd name="connsiteX17" fmla="*/ 952 w 7615"/>
                <a:gd name="connsiteY17" fmla="*/ 2855 h 7614"/>
                <a:gd name="connsiteX18" fmla="*/ 952 w 7615"/>
                <a:gd name="connsiteY18" fmla="*/ 1904 h 7614"/>
                <a:gd name="connsiteX19" fmla="*/ 2856 w 7615"/>
                <a:gd name="connsiteY19" fmla="*/ 0 h 7614"/>
                <a:gd name="connsiteX20" fmla="*/ 1904 w 7615"/>
                <a:gd name="connsiteY20" fmla="*/ 0 h 7614"/>
                <a:gd name="connsiteX21" fmla="*/ 1904 w 7615"/>
                <a:gd name="connsiteY21" fmla="*/ 0 h 7614"/>
                <a:gd name="connsiteX22" fmla="*/ 1904 w 7615"/>
                <a:gd name="connsiteY22" fmla="*/ 0 h 7614"/>
                <a:gd name="connsiteX23" fmla="*/ 1904 w 7615"/>
                <a:gd name="connsiteY23" fmla="*/ 0 h 7614"/>
                <a:gd name="connsiteX24" fmla="*/ 0 w 7615"/>
                <a:gd name="connsiteY24" fmla="*/ 1904 h 7614"/>
                <a:gd name="connsiteX25" fmla="*/ 0 w 7615"/>
                <a:gd name="connsiteY25" fmla="*/ 1904 h 7614"/>
                <a:gd name="connsiteX26" fmla="*/ 0 w 7615"/>
                <a:gd name="connsiteY26" fmla="*/ 2855 h 7614"/>
                <a:gd name="connsiteX27" fmla="*/ 0 w 7615"/>
                <a:gd name="connsiteY27" fmla="*/ 2855 h 7614"/>
                <a:gd name="connsiteX28" fmla="*/ 4760 w 7615"/>
                <a:gd name="connsiteY28" fmla="*/ 7614 h 7614"/>
                <a:gd name="connsiteX29" fmla="*/ 4760 w 7615"/>
                <a:gd name="connsiteY29" fmla="*/ 7614 h 7614"/>
                <a:gd name="connsiteX30" fmla="*/ 5712 w 7615"/>
                <a:gd name="connsiteY30" fmla="*/ 7614 h 7614"/>
                <a:gd name="connsiteX31" fmla="*/ 5712 w 7615"/>
                <a:gd name="connsiteY31" fmla="*/ 7614 h 7614"/>
                <a:gd name="connsiteX32" fmla="*/ 7616 w 7615"/>
                <a:gd name="connsiteY32" fmla="*/ 4759 h 7614"/>
                <a:gd name="connsiteX33" fmla="*/ 7616 w 7615"/>
                <a:gd name="connsiteY33" fmla="*/ 4759 h 7614"/>
                <a:gd name="connsiteX34" fmla="*/ 6664 w 7615"/>
                <a:gd name="connsiteY34" fmla="*/ 3807 h 7614"/>
                <a:gd name="connsiteX35" fmla="*/ 6664 w 7615"/>
                <a:gd name="connsiteY35" fmla="*/ 3807 h 7614"/>
                <a:gd name="connsiteX36" fmla="*/ 5712 w 7615"/>
                <a:gd name="connsiteY36" fmla="*/ 3807 h 7614"/>
                <a:gd name="connsiteX37" fmla="*/ 4760 w 7615"/>
                <a:gd name="connsiteY37" fmla="*/ 3807 h 7614"/>
                <a:gd name="connsiteX38" fmla="*/ 5712 w 7615"/>
                <a:gd name="connsiteY38" fmla="*/ 2855 h 7614"/>
                <a:gd name="connsiteX39" fmla="*/ 5712 w 7615"/>
                <a:gd name="connsiteY39" fmla="*/ 2855 h 7614"/>
                <a:gd name="connsiteX40" fmla="*/ 4760 w 7615"/>
                <a:gd name="connsiteY40" fmla="*/ 1904 h 7614"/>
                <a:gd name="connsiteX41" fmla="*/ 3808 w 7615"/>
                <a:gd name="connsiteY41" fmla="*/ 952 h 7614"/>
                <a:gd name="connsiteX42" fmla="*/ 3808 w 7615"/>
                <a:gd name="connsiteY42" fmla="*/ 1904 h 7614"/>
                <a:gd name="connsiteX43" fmla="*/ 2856 w 7615"/>
                <a:gd name="connsiteY43" fmla="*/ 1904 h 7614"/>
                <a:gd name="connsiteX44" fmla="*/ 3808 w 7615"/>
                <a:gd name="connsiteY44" fmla="*/ 952 h 7614"/>
                <a:gd name="connsiteX45" fmla="*/ 3808 w 7615"/>
                <a:gd name="connsiteY45" fmla="*/ 952 h 7614"/>
                <a:gd name="connsiteX46" fmla="*/ 2856 w 7615"/>
                <a:gd name="connsiteY46" fmla="*/ 0 h 7614"/>
                <a:gd name="connsiteX47" fmla="*/ 1904 w 7615"/>
                <a:gd name="connsiteY47" fmla="*/ 0 h 7614"/>
                <a:gd name="connsiteX48" fmla="*/ 1904 w 7615"/>
                <a:gd name="connsiteY48"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4">
                  <a:moveTo>
                    <a:pt x="1904" y="0"/>
                  </a:moveTo>
                  <a:lnTo>
                    <a:pt x="1904" y="0"/>
                  </a:lnTo>
                  <a:lnTo>
                    <a:pt x="2856" y="952"/>
                  </a:lnTo>
                  <a:lnTo>
                    <a:pt x="1904" y="1904"/>
                  </a:lnTo>
                  <a:lnTo>
                    <a:pt x="1904" y="1904"/>
                  </a:lnTo>
                  <a:lnTo>
                    <a:pt x="2856" y="2855"/>
                  </a:lnTo>
                  <a:lnTo>
                    <a:pt x="3808" y="2855"/>
                  </a:lnTo>
                  <a:lnTo>
                    <a:pt x="3808" y="1904"/>
                  </a:lnTo>
                  <a:lnTo>
                    <a:pt x="4760" y="2855"/>
                  </a:lnTo>
                  <a:lnTo>
                    <a:pt x="4760" y="3807"/>
                  </a:lnTo>
                  <a:lnTo>
                    <a:pt x="3808" y="3807"/>
                  </a:lnTo>
                  <a:lnTo>
                    <a:pt x="4760" y="4759"/>
                  </a:lnTo>
                  <a:lnTo>
                    <a:pt x="5712" y="4759"/>
                  </a:lnTo>
                  <a:lnTo>
                    <a:pt x="6664" y="4759"/>
                  </a:lnTo>
                  <a:lnTo>
                    <a:pt x="6664" y="4759"/>
                  </a:lnTo>
                  <a:lnTo>
                    <a:pt x="5712" y="6662"/>
                  </a:lnTo>
                  <a:lnTo>
                    <a:pt x="4760" y="6662"/>
                  </a:lnTo>
                  <a:lnTo>
                    <a:pt x="952" y="2855"/>
                  </a:lnTo>
                  <a:lnTo>
                    <a:pt x="952" y="1904"/>
                  </a:lnTo>
                  <a:lnTo>
                    <a:pt x="2856" y="0"/>
                  </a:lnTo>
                  <a:lnTo>
                    <a:pt x="1904" y="0"/>
                  </a:lnTo>
                  <a:lnTo>
                    <a:pt x="1904" y="0"/>
                  </a:lnTo>
                  <a:lnTo>
                    <a:pt x="1904" y="0"/>
                  </a:lnTo>
                  <a:lnTo>
                    <a:pt x="1904" y="0"/>
                  </a:lnTo>
                  <a:lnTo>
                    <a:pt x="0" y="1904"/>
                  </a:lnTo>
                  <a:lnTo>
                    <a:pt x="0" y="1904"/>
                  </a:lnTo>
                  <a:lnTo>
                    <a:pt x="0" y="2855"/>
                  </a:lnTo>
                  <a:lnTo>
                    <a:pt x="0" y="2855"/>
                  </a:lnTo>
                  <a:lnTo>
                    <a:pt x="4760" y="7614"/>
                  </a:lnTo>
                  <a:lnTo>
                    <a:pt x="4760" y="7614"/>
                  </a:lnTo>
                  <a:lnTo>
                    <a:pt x="5712" y="7614"/>
                  </a:lnTo>
                  <a:lnTo>
                    <a:pt x="5712" y="7614"/>
                  </a:lnTo>
                  <a:lnTo>
                    <a:pt x="7616" y="4759"/>
                  </a:lnTo>
                  <a:lnTo>
                    <a:pt x="7616" y="4759"/>
                  </a:lnTo>
                  <a:lnTo>
                    <a:pt x="6664" y="3807"/>
                  </a:lnTo>
                  <a:lnTo>
                    <a:pt x="6664" y="3807"/>
                  </a:lnTo>
                  <a:lnTo>
                    <a:pt x="5712" y="3807"/>
                  </a:lnTo>
                  <a:lnTo>
                    <a:pt x="4760" y="3807"/>
                  </a:lnTo>
                  <a:lnTo>
                    <a:pt x="5712" y="2855"/>
                  </a:lnTo>
                  <a:lnTo>
                    <a:pt x="5712" y="2855"/>
                  </a:lnTo>
                  <a:lnTo>
                    <a:pt x="4760" y="1904"/>
                  </a:lnTo>
                  <a:lnTo>
                    <a:pt x="3808" y="952"/>
                  </a:lnTo>
                  <a:lnTo>
                    <a:pt x="3808" y="1904"/>
                  </a:lnTo>
                  <a:lnTo>
                    <a:pt x="2856" y="1904"/>
                  </a:lnTo>
                  <a:lnTo>
                    <a:pt x="3808" y="952"/>
                  </a:lnTo>
                  <a:lnTo>
                    <a:pt x="3808" y="952"/>
                  </a:lnTo>
                  <a:lnTo>
                    <a:pt x="2856"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0" name="Freeform 140">
              <a:extLst>
                <a:ext uri="{FF2B5EF4-FFF2-40B4-BE49-F238E27FC236}">
                  <a16:creationId xmlns:a16="http://schemas.microsoft.com/office/drawing/2014/main" id="{5FD6EC19-A85A-8612-6740-C05903280176}"/>
                </a:ext>
              </a:extLst>
            </p:cNvPr>
            <p:cNvSpPr/>
            <p:nvPr/>
          </p:nvSpPr>
          <p:spPr>
            <a:xfrm>
              <a:off x="4311986" y="5909339"/>
              <a:ext cx="1904" cy="1903"/>
            </a:xfrm>
            <a:custGeom>
              <a:avLst/>
              <a:gdLst>
                <a:gd name="connsiteX0" fmla="*/ 952 w 1904"/>
                <a:gd name="connsiteY0" fmla="*/ 0 h 1903"/>
                <a:gd name="connsiteX1" fmla="*/ 1904 w 1904"/>
                <a:gd name="connsiteY1" fmla="*/ 0 h 1903"/>
                <a:gd name="connsiteX2" fmla="*/ 952 w 1904"/>
                <a:gd name="connsiteY2" fmla="*/ 1903 h 1903"/>
                <a:gd name="connsiteX3" fmla="*/ 0 w 1904"/>
                <a:gd name="connsiteY3" fmla="*/ 952 h 1903"/>
              </a:gdLst>
              <a:ahLst/>
              <a:cxnLst>
                <a:cxn ang="0">
                  <a:pos x="connsiteX0" y="connsiteY0"/>
                </a:cxn>
                <a:cxn ang="0">
                  <a:pos x="connsiteX1" y="connsiteY1"/>
                </a:cxn>
                <a:cxn ang="0">
                  <a:pos x="connsiteX2" y="connsiteY2"/>
                </a:cxn>
                <a:cxn ang="0">
                  <a:pos x="connsiteX3" y="connsiteY3"/>
                </a:cxn>
              </a:cxnLst>
              <a:rect l="l" t="t" r="r" b="b"/>
              <a:pathLst>
                <a:path w="1904" h="1903">
                  <a:moveTo>
                    <a:pt x="952" y="0"/>
                  </a:moveTo>
                  <a:lnTo>
                    <a:pt x="1904" y="0"/>
                  </a:lnTo>
                  <a:lnTo>
                    <a:pt x="952" y="1903"/>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1" name="Freeform 141">
              <a:extLst>
                <a:ext uri="{FF2B5EF4-FFF2-40B4-BE49-F238E27FC236}">
                  <a16:creationId xmlns:a16="http://schemas.microsoft.com/office/drawing/2014/main" id="{92010BAE-4098-C113-14C3-206B896D78F1}"/>
                </a:ext>
              </a:extLst>
            </p:cNvPr>
            <p:cNvSpPr/>
            <p:nvPr/>
          </p:nvSpPr>
          <p:spPr>
            <a:xfrm>
              <a:off x="4316745" y="5909339"/>
              <a:ext cx="6663" cy="7613"/>
            </a:xfrm>
            <a:custGeom>
              <a:avLst/>
              <a:gdLst>
                <a:gd name="connsiteX0" fmla="*/ 1904 w 6663"/>
                <a:gd name="connsiteY0" fmla="*/ 0 h 7613"/>
                <a:gd name="connsiteX1" fmla="*/ 2856 w 6663"/>
                <a:gd name="connsiteY1" fmla="*/ 1903 h 7613"/>
                <a:gd name="connsiteX2" fmla="*/ 1904 w 6663"/>
                <a:gd name="connsiteY2" fmla="*/ 1903 h 7613"/>
                <a:gd name="connsiteX3" fmla="*/ 2856 w 6663"/>
                <a:gd name="connsiteY3" fmla="*/ 2855 h 7613"/>
                <a:gd name="connsiteX4" fmla="*/ 3808 w 6663"/>
                <a:gd name="connsiteY4" fmla="*/ 1903 h 7613"/>
                <a:gd name="connsiteX5" fmla="*/ 4760 w 6663"/>
                <a:gd name="connsiteY5" fmla="*/ 3807 h 7613"/>
                <a:gd name="connsiteX6" fmla="*/ 3808 w 6663"/>
                <a:gd name="connsiteY6" fmla="*/ 3807 h 7613"/>
                <a:gd name="connsiteX7" fmla="*/ 4760 w 6663"/>
                <a:gd name="connsiteY7" fmla="*/ 4759 h 7613"/>
                <a:gd name="connsiteX8" fmla="*/ 5712 w 6663"/>
                <a:gd name="connsiteY8" fmla="*/ 3807 h 7613"/>
                <a:gd name="connsiteX9" fmla="*/ 6664 w 6663"/>
                <a:gd name="connsiteY9" fmla="*/ 5710 h 7613"/>
                <a:gd name="connsiteX10" fmla="*/ 4760 w 6663"/>
                <a:gd name="connsiteY10" fmla="*/ 7614 h 7613"/>
                <a:gd name="connsiteX11" fmla="*/ 3808 w 6663"/>
                <a:gd name="connsiteY11" fmla="*/ 7614 h 7613"/>
                <a:gd name="connsiteX12" fmla="*/ 0 w 6663"/>
                <a:gd name="connsiteY12" fmla="*/ 2855 h 7613"/>
                <a:gd name="connsiteX13" fmla="*/ 0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1904" y="0"/>
                  </a:moveTo>
                  <a:lnTo>
                    <a:pt x="2856" y="1903"/>
                  </a:lnTo>
                  <a:lnTo>
                    <a:pt x="1904" y="1903"/>
                  </a:lnTo>
                  <a:lnTo>
                    <a:pt x="2856" y="2855"/>
                  </a:lnTo>
                  <a:lnTo>
                    <a:pt x="3808" y="1903"/>
                  </a:lnTo>
                  <a:lnTo>
                    <a:pt x="4760" y="3807"/>
                  </a:lnTo>
                  <a:lnTo>
                    <a:pt x="3808" y="3807"/>
                  </a:lnTo>
                  <a:lnTo>
                    <a:pt x="4760" y="4759"/>
                  </a:lnTo>
                  <a:lnTo>
                    <a:pt x="5712" y="3807"/>
                  </a:lnTo>
                  <a:lnTo>
                    <a:pt x="6664" y="5710"/>
                  </a:lnTo>
                  <a:lnTo>
                    <a:pt x="4760" y="7614"/>
                  </a:lnTo>
                  <a:lnTo>
                    <a:pt x="3808" y="7614"/>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2" name="Freeform 142">
              <a:extLst>
                <a:ext uri="{FF2B5EF4-FFF2-40B4-BE49-F238E27FC236}">
                  <a16:creationId xmlns:a16="http://schemas.microsoft.com/office/drawing/2014/main" id="{CAB1A9CF-2DBC-7764-D0DC-0F812A669530}"/>
                </a:ext>
              </a:extLst>
            </p:cNvPr>
            <p:cNvSpPr/>
            <p:nvPr/>
          </p:nvSpPr>
          <p:spPr>
            <a:xfrm>
              <a:off x="4315793" y="5909339"/>
              <a:ext cx="8567" cy="7613"/>
            </a:xfrm>
            <a:custGeom>
              <a:avLst/>
              <a:gdLst>
                <a:gd name="connsiteX0" fmla="*/ 2856 w 8567"/>
                <a:gd name="connsiteY0" fmla="*/ 0 h 7613"/>
                <a:gd name="connsiteX1" fmla="*/ 1904 w 8567"/>
                <a:gd name="connsiteY1" fmla="*/ 952 h 7613"/>
                <a:gd name="connsiteX2" fmla="*/ 2856 w 8567"/>
                <a:gd name="connsiteY2" fmla="*/ 1903 h 7613"/>
                <a:gd name="connsiteX3" fmla="*/ 2856 w 8567"/>
                <a:gd name="connsiteY3" fmla="*/ 1903 h 7613"/>
                <a:gd name="connsiteX4" fmla="*/ 2856 w 8567"/>
                <a:gd name="connsiteY4" fmla="*/ 1903 h 7613"/>
                <a:gd name="connsiteX5" fmla="*/ 3808 w 8567"/>
                <a:gd name="connsiteY5" fmla="*/ 3807 h 7613"/>
                <a:gd name="connsiteX6" fmla="*/ 3808 w 8567"/>
                <a:gd name="connsiteY6" fmla="*/ 3807 h 7613"/>
                <a:gd name="connsiteX7" fmla="*/ 4760 w 8567"/>
                <a:gd name="connsiteY7" fmla="*/ 2855 h 7613"/>
                <a:gd name="connsiteX8" fmla="*/ 5712 w 8567"/>
                <a:gd name="connsiteY8" fmla="*/ 3807 h 7613"/>
                <a:gd name="connsiteX9" fmla="*/ 4760 w 8567"/>
                <a:gd name="connsiteY9" fmla="*/ 3807 h 7613"/>
                <a:gd name="connsiteX10" fmla="*/ 4760 w 8567"/>
                <a:gd name="connsiteY10" fmla="*/ 3807 h 7613"/>
                <a:gd name="connsiteX11" fmla="*/ 5712 w 8567"/>
                <a:gd name="connsiteY11" fmla="*/ 5710 h 7613"/>
                <a:gd name="connsiteX12" fmla="*/ 5712 w 8567"/>
                <a:gd name="connsiteY12" fmla="*/ 5710 h 7613"/>
                <a:gd name="connsiteX13" fmla="*/ 6664 w 8567"/>
                <a:gd name="connsiteY13" fmla="*/ 4759 h 7613"/>
                <a:gd name="connsiteX14" fmla="*/ 7616 w 8567"/>
                <a:gd name="connsiteY14" fmla="*/ 5710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2855 h 7613"/>
                <a:gd name="connsiteX19" fmla="*/ 2856 w 8567"/>
                <a:gd name="connsiteY19" fmla="*/ 952 h 7613"/>
                <a:gd name="connsiteX20" fmla="*/ 2856 w 8567"/>
                <a:gd name="connsiteY20" fmla="*/ 0 h 7613"/>
                <a:gd name="connsiteX21" fmla="*/ 1904 w 8567"/>
                <a:gd name="connsiteY21" fmla="*/ 952 h 7613"/>
                <a:gd name="connsiteX22" fmla="*/ 2856 w 8567"/>
                <a:gd name="connsiteY22" fmla="*/ 0 h 7613"/>
                <a:gd name="connsiteX23" fmla="*/ 1904 w 8567"/>
                <a:gd name="connsiteY23" fmla="*/ 0 h 7613"/>
                <a:gd name="connsiteX24" fmla="*/ 0 w 8567"/>
                <a:gd name="connsiteY24" fmla="*/ 1903 h 7613"/>
                <a:gd name="connsiteX25" fmla="*/ 0 w 8567"/>
                <a:gd name="connsiteY25" fmla="*/ 1903 h 7613"/>
                <a:gd name="connsiteX26" fmla="*/ 0 w 8567"/>
                <a:gd name="connsiteY26" fmla="*/ 3807 h 7613"/>
                <a:gd name="connsiteX27" fmla="*/ 0 w 8567"/>
                <a:gd name="connsiteY27" fmla="*/ 3807 h 7613"/>
                <a:gd name="connsiteX28" fmla="*/ 4760 w 8567"/>
                <a:gd name="connsiteY28" fmla="*/ 7614 h 7613"/>
                <a:gd name="connsiteX29" fmla="*/ 4760 w 8567"/>
                <a:gd name="connsiteY29" fmla="*/ 7614 h 7613"/>
                <a:gd name="connsiteX30" fmla="*/ 5712 w 8567"/>
                <a:gd name="connsiteY30" fmla="*/ 7614 h 7613"/>
                <a:gd name="connsiteX31" fmla="*/ 7616 w 8567"/>
                <a:gd name="connsiteY31" fmla="*/ 5710 h 7613"/>
                <a:gd name="connsiteX32" fmla="*/ 8568 w 8567"/>
                <a:gd name="connsiteY32" fmla="*/ 5710 h 7613"/>
                <a:gd name="connsiteX33" fmla="*/ 6664 w 8567"/>
                <a:gd name="connsiteY33" fmla="*/ 3807 h 7613"/>
                <a:gd name="connsiteX34" fmla="*/ 6664 w 8567"/>
                <a:gd name="connsiteY34" fmla="*/ 3807 h 7613"/>
                <a:gd name="connsiteX35" fmla="*/ 5712 w 8567"/>
                <a:gd name="connsiteY35" fmla="*/ 4759 h 7613"/>
                <a:gd name="connsiteX36" fmla="*/ 5712 w 8567"/>
                <a:gd name="connsiteY36" fmla="*/ 3807 h 7613"/>
                <a:gd name="connsiteX37" fmla="*/ 5712 w 8567"/>
                <a:gd name="connsiteY37" fmla="*/ 3807 h 7613"/>
                <a:gd name="connsiteX38" fmla="*/ 6664 w 8567"/>
                <a:gd name="connsiteY38" fmla="*/ 2855 h 7613"/>
                <a:gd name="connsiteX39" fmla="*/ 4760 w 8567"/>
                <a:gd name="connsiteY39" fmla="*/ 1903 h 7613"/>
                <a:gd name="connsiteX40" fmla="*/ 4760 w 8567"/>
                <a:gd name="connsiteY40" fmla="*/ 1903 h 7613"/>
                <a:gd name="connsiteX41" fmla="*/ 3808 w 8567"/>
                <a:gd name="connsiteY41" fmla="*/ 2855 h 7613"/>
                <a:gd name="connsiteX42" fmla="*/ 2856 w 8567"/>
                <a:gd name="connsiteY42" fmla="*/ 1903 h 7613"/>
                <a:gd name="connsiteX43" fmla="*/ 3808 w 8567"/>
                <a:gd name="connsiteY43" fmla="*/ 1903 h 7613"/>
                <a:gd name="connsiteX44" fmla="*/ 3808 w 8567"/>
                <a:gd name="connsiteY44" fmla="*/ 952 h 7613"/>
                <a:gd name="connsiteX45" fmla="*/ 2856 w 8567"/>
                <a:gd name="connsiteY45" fmla="*/ 0 h 7613"/>
                <a:gd name="connsiteX46" fmla="*/ 2856 w 8567"/>
                <a:gd name="connsiteY46" fmla="*/ 0 h 7613"/>
                <a:gd name="connsiteX47" fmla="*/ 1904 w 8567"/>
                <a:gd name="connsiteY47"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7613">
                  <a:moveTo>
                    <a:pt x="2856" y="0"/>
                  </a:moveTo>
                  <a:lnTo>
                    <a:pt x="1904" y="952"/>
                  </a:lnTo>
                  <a:lnTo>
                    <a:pt x="2856" y="1903"/>
                  </a:lnTo>
                  <a:lnTo>
                    <a:pt x="2856" y="1903"/>
                  </a:lnTo>
                  <a:lnTo>
                    <a:pt x="2856" y="1903"/>
                  </a:lnTo>
                  <a:lnTo>
                    <a:pt x="3808" y="3807"/>
                  </a:lnTo>
                  <a:lnTo>
                    <a:pt x="3808" y="3807"/>
                  </a:lnTo>
                  <a:lnTo>
                    <a:pt x="4760" y="2855"/>
                  </a:lnTo>
                  <a:lnTo>
                    <a:pt x="5712" y="3807"/>
                  </a:lnTo>
                  <a:lnTo>
                    <a:pt x="4760" y="3807"/>
                  </a:lnTo>
                  <a:lnTo>
                    <a:pt x="4760" y="3807"/>
                  </a:lnTo>
                  <a:lnTo>
                    <a:pt x="5712" y="5710"/>
                  </a:lnTo>
                  <a:lnTo>
                    <a:pt x="5712" y="5710"/>
                  </a:lnTo>
                  <a:lnTo>
                    <a:pt x="6664" y="4759"/>
                  </a:lnTo>
                  <a:lnTo>
                    <a:pt x="7616" y="5710"/>
                  </a:lnTo>
                  <a:lnTo>
                    <a:pt x="5712" y="6662"/>
                  </a:lnTo>
                  <a:lnTo>
                    <a:pt x="4760" y="6662"/>
                  </a:lnTo>
                  <a:lnTo>
                    <a:pt x="952" y="2855"/>
                  </a:lnTo>
                  <a:lnTo>
                    <a:pt x="952" y="2855"/>
                  </a:lnTo>
                  <a:lnTo>
                    <a:pt x="2856" y="952"/>
                  </a:lnTo>
                  <a:lnTo>
                    <a:pt x="2856" y="0"/>
                  </a:lnTo>
                  <a:lnTo>
                    <a:pt x="1904" y="952"/>
                  </a:lnTo>
                  <a:lnTo>
                    <a:pt x="2856" y="0"/>
                  </a:lnTo>
                  <a:lnTo>
                    <a:pt x="1904" y="0"/>
                  </a:lnTo>
                  <a:lnTo>
                    <a:pt x="0" y="1903"/>
                  </a:lnTo>
                  <a:lnTo>
                    <a:pt x="0" y="1903"/>
                  </a:lnTo>
                  <a:lnTo>
                    <a:pt x="0" y="3807"/>
                  </a:lnTo>
                  <a:lnTo>
                    <a:pt x="0" y="3807"/>
                  </a:lnTo>
                  <a:lnTo>
                    <a:pt x="4760" y="7614"/>
                  </a:lnTo>
                  <a:lnTo>
                    <a:pt x="4760" y="7614"/>
                  </a:lnTo>
                  <a:lnTo>
                    <a:pt x="5712" y="7614"/>
                  </a:lnTo>
                  <a:lnTo>
                    <a:pt x="7616" y="5710"/>
                  </a:lnTo>
                  <a:lnTo>
                    <a:pt x="8568" y="5710"/>
                  </a:lnTo>
                  <a:lnTo>
                    <a:pt x="6664" y="3807"/>
                  </a:lnTo>
                  <a:lnTo>
                    <a:pt x="6664" y="3807"/>
                  </a:lnTo>
                  <a:lnTo>
                    <a:pt x="5712" y="4759"/>
                  </a:lnTo>
                  <a:lnTo>
                    <a:pt x="5712" y="3807"/>
                  </a:lnTo>
                  <a:lnTo>
                    <a:pt x="5712" y="3807"/>
                  </a:lnTo>
                  <a:lnTo>
                    <a:pt x="6664" y="2855"/>
                  </a:lnTo>
                  <a:lnTo>
                    <a:pt x="4760" y="1903"/>
                  </a:lnTo>
                  <a:lnTo>
                    <a:pt x="4760" y="1903"/>
                  </a:lnTo>
                  <a:lnTo>
                    <a:pt x="3808" y="2855"/>
                  </a:lnTo>
                  <a:lnTo>
                    <a:pt x="2856" y="1903"/>
                  </a:lnTo>
                  <a:lnTo>
                    <a:pt x="3808" y="1903"/>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3" name="Freeform 143">
              <a:extLst>
                <a:ext uri="{FF2B5EF4-FFF2-40B4-BE49-F238E27FC236}">
                  <a16:creationId xmlns:a16="http://schemas.microsoft.com/office/drawing/2014/main" id="{2160661D-19F4-0A82-2904-D66B603950A3}"/>
                </a:ext>
              </a:extLst>
            </p:cNvPr>
            <p:cNvSpPr/>
            <p:nvPr/>
          </p:nvSpPr>
          <p:spPr>
            <a:xfrm>
              <a:off x="4312938" y="5913146"/>
              <a:ext cx="7615" cy="6662"/>
            </a:xfrm>
            <a:custGeom>
              <a:avLst/>
              <a:gdLst>
                <a:gd name="connsiteX0" fmla="*/ 7616 w 7615"/>
                <a:gd name="connsiteY0" fmla="*/ 2855 h 6662"/>
                <a:gd name="connsiteX1" fmla="*/ 4760 w 7615"/>
                <a:gd name="connsiteY1" fmla="*/ 6662 h 6662"/>
                <a:gd name="connsiteX2" fmla="*/ 0 w 7615"/>
                <a:gd name="connsiteY2" fmla="*/ 2855 h 6662"/>
                <a:gd name="connsiteX3" fmla="*/ 3808 w 7615"/>
                <a:gd name="connsiteY3" fmla="*/ 0 h 6662"/>
              </a:gdLst>
              <a:ahLst/>
              <a:cxnLst>
                <a:cxn ang="0">
                  <a:pos x="connsiteX0" y="connsiteY0"/>
                </a:cxn>
                <a:cxn ang="0">
                  <a:pos x="connsiteX1" y="connsiteY1"/>
                </a:cxn>
                <a:cxn ang="0">
                  <a:pos x="connsiteX2" y="connsiteY2"/>
                </a:cxn>
                <a:cxn ang="0">
                  <a:pos x="connsiteX3" y="connsiteY3"/>
                </a:cxn>
              </a:cxnLst>
              <a:rect l="l" t="t" r="r" b="b"/>
              <a:pathLst>
                <a:path w="7615" h="6662">
                  <a:moveTo>
                    <a:pt x="7616" y="2855"/>
                  </a:moveTo>
                  <a:lnTo>
                    <a:pt x="4760" y="6662"/>
                  </a:lnTo>
                  <a:lnTo>
                    <a:pt x="0"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4" name="Freeform 144">
              <a:extLst>
                <a:ext uri="{FF2B5EF4-FFF2-40B4-BE49-F238E27FC236}">
                  <a16:creationId xmlns:a16="http://schemas.microsoft.com/office/drawing/2014/main" id="{A1C30B95-7C55-63AE-44EC-C81F9E5747CF}"/>
                </a:ext>
              </a:extLst>
            </p:cNvPr>
            <p:cNvSpPr/>
            <p:nvPr/>
          </p:nvSpPr>
          <p:spPr>
            <a:xfrm>
              <a:off x="4312938" y="5912194"/>
              <a:ext cx="7615" cy="8565"/>
            </a:xfrm>
            <a:custGeom>
              <a:avLst/>
              <a:gdLst>
                <a:gd name="connsiteX0" fmla="*/ 7616 w 7615"/>
                <a:gd name="connsiteY0" fmla="*/ 3807 h 8565"/>
                <a:gd name="connsiteX1" fmla="*/ 4760 w 7615"/>
                <a:gd name="connsiteY1" fmla="*/ 7614 h 8565"/>
                <a:gd name="connsiteX2" fmla="*/ 952 w 7615"/>
                <a:gd name="connsiteY2" fmla="*/ 3807 h 8565"/>
                <a:gd name="connsiteX3" fmla="*/ 3808 w 7615"/>
                <a:gd name="connsiteY3" fmla="*/ 952 h 8565"/>
                <a:gd name="connsiteX4" fmla="*/ 7616 w 7615"/>
                <a:gd name="connsiteY4" fmla="*/ 4759 h 8565"/>
                <a:gd name="connsiteX5" fmla="*/ 7616 w 7615"/>
                <a:gd name="connsiteY5" fmla="*/ 3807 h 8565"/>
                <a:gd name="connsiteX6" fmla="*/ 3808 w 7615"/>
                <a:gd name="connsiteY6" fmla="*/ 0 h 8565"/>
                <a:gd name="connsiteX7" fmla="*/ 3808 w 7615"/>
                <a:gd name="connsiteY7" fmla="*/ 0 h 8565"/>
                <a:gd name="connsiteX8" fmla="*/ 0 w 7615"/>
                <a:gd name="connsiteY8" fmla="*/ 3807 h 8565"/>
                <a:gd name="connsiteX9" fmla="*/ 0 w 7615"/>
                <a:gd name="connsiteY9" fmla="*/ 3807 h 8565"/>
                <a:gd name="connsiteX10" fmla="*/ 3808 w 7615"/>
                <a:gd name="connsiteY10" fmla="*/ 7614 h 8565"/>
                <a:gd name="connsiteX11" fmla="*/ 4760 w 7615"/>
                <a:gd name="connsiteY11" fmla="*/ 8566 h 8565"/>
                <a:gd name="connsiteX12" fmla="*/ 7616 w 7615"/>
                <a:gd name="connsiteY12" fmla="*/ 4759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8565">
                  <a:moveTo>
                    <a:pt x="7616" y="3807"/>
                  </a:moveTo>
                  <a:lnTo>
                    <a:pt x="4760" y="7614"/>
                  </a:lnTo>
                  <a:lnTo>
                    <a:pt x="952" y="3807"/>
                  </a:lnTo>
                  <a:lnTo>
                    <a:pt x="3808" y="952"/>
                  </a:lnTo>
                  <a:lnTo>
                    <a:pt x="7616" y="4759"/>
                  </a:lnTo>
                  <a:lnTo>
                    <a:pt x="7616" y="3807"/>
                  </a:lnTo>
                  <a:lnTo>
                    <a:pt x="3808" y="0"/>
                  </a:lnTo>
                  <a:lnTo>
                    <a:pt x="3808" y="0"/>
                  </a:lnTo>
                  <a:lnTo>
                    <a:pt x="0" y="3807"/>
                  </a:lnTo>
                  <a:lnTo>
                    <a:pt x="0" y="3807"/>
                  </a:lnTo>
                  <a:lnTo>
                    <a:pt x="3808" y="7614"/>
                  </a:lnTo>
                  <a:lnTo>
                    <a:pt x="4760" y="8566"/>
                  </a:lnTo>
                  <a:lnTo>
                    <a:pt x="7616"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5" name="Freeform 145">
              <a:extLst>
                <a:ext uri="{FF2B5EF4-FFF2-40B4-BE49-F238E27FC236}">
                  <a16:creationId xmlns:a16="http://schemas.microsoft.com/office/drawing/2014/main" id="{EDD28C32-D5C0-096F-DC4D-AAAD2C33181E}"/>
                </a:ext>
              </a:extLst>
            </p:cNvPr>
            <p:cNvSpPr/>
            <p:nvPr/>
          </p:nvSpPr>
          <p:spPr>
            <a:xfrm>
              <a:off x="4306274" y="5899822"/>
              <a:ext cx="6663" cy="6662"/>
            </a:xfrm>
            <a:custGeom>
              <a:avLst/>
              <a:gdLst>
                <a:gd name="connsiteX0" fmla="*/ 1904 w 6663"/>
                <a:gd name="connsiteY0" fmla="*/ 0 h 6662"/>
                <a:gd name="connsiteX1" fmla="*/ 2856 w 6663"/>
                <a:gd name="connsiteY1" fmla="*/ 952 h 6662"/>
                <a:gd name="connsiteX2" fmla="*/ 1904 w 6663"/>
                <a:gd name="connsiteY2" fmla="*/ 1903 h 6662"/>
                <a:gd name="connsiteX3" fmla="*/ 2856 w 6663"/>
                <a:gd name="connsiteY3" fmla="*/ 2855 h 6662"/>
                <a:gd name="connsiteX4" fmla="*/ 3808 w 6663"/>
                <a:gd name="connsiteY4" fmla="*/ 1903 h 6662"/>
                <a:gd name="connsiteX5" fmla="*/ 4760 w 6663"/>
                <a:gd name="connsiteY5" fmla="*/ 2855 h 6662"/>
                <a:gd name="connsiteX6" fmla="*/ 3808 w 6663"/>
                <a:gd name="connsiteY6" fmla="*/ 3807 h 6662"/>
                <a:gd name="connsiteX7" fmla="*/ 4760 w 6663"/>
                <a:gd name="connsiteY7" fmla="*/ 4759 h 6662"/>
                <a:gd name="connsiteX8" fmla="*/ 5712 w 6663"/>
                <a:gd name="connsiteY8" fmla="*/ 3807 h 6662"/>
                <a:gd name="connsiteX9" fmla="*/ 6664 w 6663"/>
                <a:gd name="connsiteY9" fmla="*/ 4759 h 6662"/>
                <a:gd name="connsiteX10" fmla="*/ 4760 w 6663"/>
                <a:gd name="connsiteY10" fmla="*/ 6662 h 6662"/>
                <a:gd name="connsiteX11" fmla="*/ 3808 w 6663"/>
                <a:gd name="connsiteY11" fmla="*/ 6662 h 6662"/>
                <a:gd name="connsiteX12" fmla="*/ 0 w 6663"/>
                <a:gd name="connsiteY12" fmla="*/ 2855 h 6662"/>
                <a:gd name="connsiteX13" fmla="*/ 0 w 6663"/>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1904" y="0"/>
                  </a:moveTo>
                  <a:lnTo>
                    <a:pt x="2856" y="952"/>
                  </a:lnTo>
                  <a:lnTo>
                    <a:pt x="1904" y="1903"/>
                  </a:lnTo>
                  <a:lnTo>
                    <a:pt x="2856" y="2855"/>
                  </a:lnTo>
                  <a:lnTo>
                    <a:pt x="3808" y="1903"/>
                  </a:lnTo>
                  <a:lnTo>
                    <a:pt x="4760" y="2855"/>
                  </a:lnTo>
                  <a:lnTo>
                    <a:pt x="3808" y="3807"/>
                  </a:lnTo>
                  <a:lnTo>
                    <a:pt x="4760" y="4759"/>
                  </a:lnTo>
                  <a:lnTo>
                    <a:pt x="5712" y="3807"/>
                  </a:lnTo>
                  <a:lnTo>
                    <a:pt x="6664" y="4759"/>
                  </a:lnTo>
                  <a:lnTo>
                    <a:pt x="4760" y="6662"/>
                  </a:lnTo>
                  <a:lnTo>
                    <a:pt x="3808" y="6662"/>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6" name="Freeform 146">
              <a:extLst>
                <a:ext uri="{FF2B5EF4-FFF2-40B4-BE49-F238E27FC236}">
                  <a16:creationId xmlns:a16="http://schemas.microsoft.com/office/drawing/2014/main" id="{252EDE88-0EB7-93B1-48D3-5D71F604A2E7}"/>
                </a:ext>
              </a:extLst>
            </p:cNvPr>
            <p:cNvSpPr/>
            <p:nvPr/>
          </p:nvSpPr>
          <p:spPr>
            <a:xfrm>
              <a:off x="4305322" y="5899822"/>
              <a:ext cx="8567" cy="7613"/>
            </a:xfrm>
            <a:custGeom>
              <a:avLst/>
              <a:gdLst>
                <a:gd name="connsiteX0" fmla="*/ 2856 w 8567"/>
                <a:gd name="connsiteY0" fmla="*/ 0 h 7613"/>
                <a:gd name="connsiteX1" fmla="*/ 1904 w 8567"/>
                <a:gd name="connsiteY1" fmla="*/ 0 h 7613"/>
                <a:gd name="connsiteX2" fmla="*/ 2856 w 8567"/>
                <a:gd name="connsiteY2" fmla="*/ 952 h 7613"/>
                <a:gd name="connsiteX3" fmla="*/ 2856 w 8567"/>
                <a:gd name="connsiteY3" fmla="*/ 1903 h 7613"/>
                <a:gd name="connsiteX4" fmla="*/ 2856 w 8567"/>
                <a:gd name="connsiteY4" fmla="*/ 1903 h 7613"/>
                <a:gd name="connsiteX5" fmla="*/ 3808 w 8567"/>
                <a:gd name="connsiteY5" fmla="*/ 2855 h 7613"/>
                <a:gd name="connsiteX6" fmla="*/ 3808 w 8567"/>
                <a:gd name="connsiteY6" fmla="*/ 2855 h 7613"/>
                <a:gd name="connsiteX7" fmla="*/ 4760 w 8567"/>
                <a:gd name="connsiteY7" fmla="*/ 2855 h 7613"/>
                <a:gd name="connsiteX8" fmla="*/ 5712 w 8567"/>
                <a:gd name="connsiteY8" fmla="*/ 2855 h 7613"/>
                <a:gd name="connsiteX9" fmla="*/ 4760 w 8567"/>
                <a:gd name="connsiteY9" fmla="*/ 3807 h 7613"/>
                <a:gd name="connsiteX10" fmla="*/ 4760 w 8567"/>
                <a:gd name="connsiteY10" fmla="*/ 3807 h 7613"/>
                <a:gd name="connsiteX11" fmla="*/ 5712 w 8567"/>
                <a:gd name="connsiteY11" fmla="*/ 4759 h 7613"/>
                <a:gd name="connsiteX12" fmla="*/ 5712 w 8567"/>
                <a:gd name="connsiteY12" fmla="*/ 5710 h 7613"/>
                <a:gd name="connsiteX13" fmla="*/ 6664 w 8567"/>
                <a:gd name="connsiteY13" fmla="*/ 4759 h 7613"/>
                <a:gd name="connsiteX14" fmla="*/ 7616 w 8567"/>
                <a:gd name="connsiteY14" fmla="*/ 4759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1903 h 7613"/>
                <a:gd name="connsiteX19" fmla="*/ 2856 w 8567"/>
                <a:gd name="connsiteY19" fmla="*/ 0 h 7613"/>
                <a:gd name="connsiteX20" fmla="*/ 2856 w 8567"/>
                <a:gd name="connsiteY20" fmla="*/ 0 h 7613"/>
                <a:gd name="connsiteX21" fmla="*/ 1904 w 8567"/>
                <a:gd name="connsiteY21" fmla="*/ 0 h 7613"/>
                <a:gd name="connsiteX22" fmla="*/ 2856 w 8567"/>
                <a:gd name="connsiteY22" fmla="*/ 0 h 7613"/>
                <a:gd name="connsiteX23" fmla="*/ 1904 w 8567"/>
                <a:gd name="connsiteY23" fmla="*/ 0 h 7613"/>
                <a:gd name="connsiteX24" fmla="*/ 952 w 8567"/>
                <a:gd name="connsiteY24" fmla="*/ 1903 h 7613"/>
                <a:gd name="connsiteX25" fmla="*/ 0 w 8567"/>
                <a:gd name="connsiteY25" fmla="*/ 1903 h 7613"/>
                <a:gd name="connsiteX26" fmla="*/ 952 w 8567"/>
                <a:gd name="connsiteY26" fmla="*/ 2855 h 7613"/>
                <a:gd name="connsiteX27" fmla="*/ 952 w 8567"/>
                <a:gd name="connsiteY27" fmla="*/ 2855 h 7613"/>
                <a:gd name="connsiteX28" fmla="*/ 4760 w 8567"/>
                <a:gd name="connsiteY28" fmla="*/ 7614 h 7613"/>
                <a:gd name="connsiteX29" fmla="*/ 4760 w 8567"/>
                <a:gd name="connsiteY29" fmla="*/ 7614 h 7613"/>
                <a:gd name="connsiteX30" fmla="*/ 5712 w 8567"/>
                <a:gd name="connsiteY30" fmla="*/ 7614 h 7613"/>
                <a:gd name="connsiteX31" fmla="*/ 5712 w 8567"/>
                <a:gd name="connsiteY31" fmla="*/ 7614 h 7613"/>
                <a:gd name="connsiteX32" fmla="*/ 8568 w 8567"/>
                <a:gd name="connsiteY32" fmla="*/ 5710 h 7613"/>
                <a:gd name="connsiteX33" fmla="*/ 8568 w 8567"/>
                <a:gd name="connsiteY33" fmla="*/ 4759 h 7613"/>
                <a:gd name="connsiteX34" fmla="*/ 6664 w 8567"/>
                <a:gd name="connsiteY34" fmla="*/ 3807 h 7613"/>
                <a:gd name="connsiteX35" fmla="*/ 6664 w 8567"/>
                <a:gd name="connsiteY35" fmla="*/ 3807 h 7613"/>
                <a:gd name="connsiteX36" fmla="*/ 5712 w 8567"/>
                <a:gd name="connsiteY36" fmla="*/ 4759 h 7613"/>
                <a:gd name="connsiteX37" fmla="*/ 5712 w 8567"/>
                <a:gd name="connsiteY37" fmla="*/ 3807 h 7613"/>
                <a:gd name="connsiteX38" fmla="*/ 5712 w 8567"/>
                <a:gd name="connsiteY38" fmla="*/ 2855 h 7613"/>
                <a:gd name="connsiteX39" fmla="*/ 6664 w 8567"/>
                <a:gd name="connsiteY39" fmla="*/ 2855 h 7613"/>
                <a:gd name="connsiteX40" fmla="*/ 4760 w 8567"/>
                <a:gd name="connsiteY40" fmla="*/ 1903 h 7613"/>
                <a:gd name="connsiteX41" fmla="*/ 4760 w 8567"/>
                <a:gd name="connsiteY41" fmla="*/ 1903 h 7613"/>
                <a:gd name="connsiteX42" fmla="*/ 3808 w 8567"/>
                <a:gd name="connsiteY42" fmla="*/ 1903 h 7613"/>
                <a:gd name="connsiteX43" fmla="*/ 3808 w 8567"/>
                <a:gd name="connsiteY43" fmla="*/ 1903 h 7613"/>
                <a:gd name="connsiteX44" fmla="*/ 3808 w 8567"/>
                <a:gd name="connsiteY44" fmla="*/ 952 h 7613"/>
                <a:gd name="connsiteX45" fmla="*/ 3808 w 8567"/>
                <a:gd name="connsiteY45" fmla="*/ 952 h 7613"/>
                <a:gd name="connsiteX46" fmla="*/ 2856 w 8567"/>
                <a:gd name="connsiteY46" fmla="*/ 0 h 7613"/>
                <a:gd name="connsiteX47" fmla="*/ 2856 w 8567"/>
                <a:gd name="connsiteY47" fmla="*/ 0 h 7613"/>
                <a:gd name="connsiteX48" fmla="*/ 1904 w 8567"/>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7613">
                  <a:moveTo>
                    <a:pt x="2856" y="0"/>
                  </a:moveTo>
                  <a:lnTo>
                    <a:pt x="1904" y="0"/>
                  </a:lnTo>
                  <a:lnTo>
                    <a:pt x="2856" y="952"/>
                  </a:lnTo>
                  <a:lnTo>
                    <a:pt x="2856" y="1903"/>
                  </a:lnTo>
                  <a:lnTo>
                    <a:pt x="2856" y="1903"/>
                  </a:lnTo>
                  <a:lnTo>
                    <a:pt x="3808" y="2855"/>
                  </a:lnTo>
                  <a:lnTo>
                    <a:pt x="3808" y="2855"/>
                  </a:lnTo>
                  <a:lnTo>
                    <a:pt x="4760" y="2855"/>
                  </a:lnTo>
                  <a:lnTo>
                    <a:pt x="5712" y="2855"/>
                  </a:lnTo>
                  <a:lnTo>
                    <a:pt x="4760" y="3807"/>
                  </a:lnTo>
                  <a:lnTo>
                    <a:pt x="4760" y="3807"/>
                  </a:lnTo>
                  <a:lnTo>
                    <a:pt x="5712" y="4759"/>
                  </a:lnTo>
                  <a:lnTo>
                    <a:pt x="5712" y="5710"/>
                  </a:lnTo>
                  <a:lnTo>
                    <a:pt x="6664" y="4759"/>
                  </a:lnTo>
                  <a:lnTo>
                    <a:pt x="7616" y="4759"/>
                  </a:lnTo>
                  <a:lnTo>
                    <a:pt x="5712" y="6662"/>
                  </a:lnTo>
                  <a:lnTo>
                    <a:pt x="4760" y="6662"/>
                  </a:lnTo>
                  <a:lnTo>
                    <a:pt x="952" y="2855"/>
                  </a:lnTo>
                  <a:lnTo>
                    <a:pt x="952" y="1903"/>
                  </a:lnTo>
                  <a:lnTo>
                    <a:pt x="2856" y="0"/>
                  </a:lnTo>
                  <a:lnTo>
                    <a:pt x="2856" y="0"/>
                  </a:lnTo>
                  <a:lnTo>
                    <a:pt x="1904" y="0"/>
                  </a:lnTo>
                  <a:lnTo>
                    <a:pt x="2856" y="0"/>
                  </a:lnTo>
                  <a:lnTo>
                    <a:pt x="1904" y="0"/>
                  </a:lnTo>
                  <a:lnTo>
                    <a:pt x="952" y="1903"/>
                  </a:lnTo>
                  <a:lnTo>
                    <a:pt x="0" y="1903"/>
                  </a:lnTo>
                  <a:lnTo>
                    <a:pt x="952" y="2855"/>
                  </a:lnTo>
                  <a:lnTo>
                    <a:pt x="952" y="2855"/>
                  </a:lnTo>
                  <a:lnTo>
                    <a:pt x="4760" y="7614"/>
                  </a:lnTo>
                  <a:lnTo>
                    <a:pt x="4760" y="7614"/>
                  </a:lnTo>
                  <a:lnTo>
                    <a:pt x="5712" y="7614"/>
                  </a:lnTo>
                  <a:lnTo>
                    <a:pt x="5712" y="7614"/>
                  </a:lnTo>
                  <a:lnTo>
                    <a:pt x="8568" y="5710"/>
                  </a:lnTo>
                  <a:lnTo>
                    <a:pt x="8568" y="4759"/>
                  </a:lnTo>
                  <a:lnTo>
                    <a:pt x="6664" y="3807"/>
                  </a:lnTo>
                  <a:lnTo>
                    <a:pt x="6664" y="3807"/>
                  </a:lnTo>
                  <a:lnTo>
                    <a:pt x="5712" y="4759"/>
                  </a:lnTo>
                  <a:lnTo>
                    <a:pt x="5712" y="3807"/>
                  </a:lnTo>
                  <a:lnTo>
                    <a:pt x="5712" y="2855"/>
                  </a:lnTo>
                  <a:lnTo>
                    <a:pt x="6664" y="2855"/>
                  </a:lnTo>
                  <a:lnTo>
                    <a:pt x="4760" y="1903"/>
                  </a:lnTo>
                  <a:lnTo>
                    <a:pt x="4760" y="1903"/>
                  </a:lnTo>
                  <a:lnTo>
                    <a:pt x="3808" y="1903"/>
                  </a:lnTo>
                  <a:lnTo>
                    <a:pt x="3808" y="1903"/>
                  </a:lnTo>
                  <a:lnTo>
                    <a:pt x="3808" y="952"/>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7" name="Freeform 147">
              <a:extLst>
                <a:ext uri="{FF2B5EF4-FFF2-40B4-BE49-F238E27FC236}">
                  <a16:creationId xmlns:a16="http://schemas.microsoft.com/office/drawing/2014/main" id="{6B54C00A-7B70-EE80-C1BA-A6DA8681C557}"/>
                </a:ext>
              </a:extLst>
            </p:cNvPr>
            <p:cNvSpPr/>
            <p:nvPr/>
          </p:nvSpPr>
          <p:spPr>
            <a:xfrm>
              <a:off x="4303418" y="5902677"/>
              <a:ext cx="6663" cy="7613"/>
            </a:xfrm>
            <a:custGeom>
              <a:avLst/>
              <a:gdLst>
                <a:gd name="connsiteX0" fmla="*/ 6664 w 6663"/>
                <a:gd name="connsiteY0" fmla="*/ 3807 h 7613"/>
                <a:gd name="connsiteX1" fmla="*/ 3808 w 6663"/>
                <a:gd name="connsiteY1" fmla="*/ 7614 h 7613"/>
                <a:gd name="connsiteX2" fmla="*/ 0 w 6663"/>
                <a:gd name="connsiteY2" fmla="*/ 3807 h 7613"/>
                <a:gd name="connsiteX3" fmla="*/ 2856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6664" y="3807"/>
                  </a:moveTo>
                  <a:lnTo>
                    <a:pt x="3808" y="7614"/>
                  </a:lnTo>
                  <a:lnTo>
                    <a:pt x="0" y="3807"/>
                  </a:lnTo>
                  <a:lnTo>
                    <a:pt x="285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8" name="Freeform 148">
              <a:extLst>
                <a:ext uri="{FF2B5EF4-FFF2-40B4-BE49-F238E27FC236}">
                  <a16:creationId xmlns:a16="http://schemas.microsoft.com/office/drawing/2014/main" id="{B0A1ADD6-FBA7-B24B-5C78-DBE4F073702E}"/>
                </a:ext>
              </a:extLst>
            </p:cNvPr>
            <p:cNvSpPr/>
            <p:nvPr/>
          </p:nvSpPr>
          <p:spPr>
            <a:xfrm>
              <a:off x="4302466" y="5902677"/>
              <a:ext cx="7615" cy="7613"/>
            </a:xfrm>
            <a:custGeom>
              <a:avLst/>
              <a:gdLst>
                <a:gd name="connsiteX0" fmla="*/ 7616 w 7615"/>
                <a:gd name="connsiteY0" fmla="*/ 3807 h 7613"/>
                <a:gd name="connsiteX1" fmla="*/ 4760 w 7615"/>
                <a:gd name="connsiteY1" fmla="*/ 6662 h 7613"/>
                <a:gd name="connsiteX2" fmla="*/ 952 w 7615"/>
                <a:gd name="connsiteY2" fmla="*/ 3807 h 7613"/>
                <a:gd name="connsiteX3" fmla="*/ 3808 w 7615"/>
                <a:gd name="connsiteY3" fmla="*/ 952 h 7613"/>
                <a:gd name="connsiteX4" fmla="*/ 7616 w 7615"/>
                <a:gd name="connsiteY4" fmla="*/ 3807 h 7613"/>
                <a:gd name="connsiteX5" fmla="*/ 7616 w 7615"/>
                <a:gd name="connsiteY5" fmla="*/ 3807 h 7613"/>
                <a:gd name="connsiteX6" fmla="*/ 3808 w 7615"/>
                <a:gd name="connsiteY6" fmla="*/ 0 h 7613"/>
                <a:gd name="connsiteX7" fmla="*/ 3808 w 7615"/>
                <a:gd name="connsiteY7" fmla="*/ 0 h 7613"/>
                <a:gd name="connsiteX8" fmla="*/ 0 w 7615"/>
                <a:gd name="connsiteY8" fmla="*/ 3807 h 7613"/>
                <a:gd name="connsiteX9" fmla="*/ 0 w 7615"/>
                <a:gd name="connsiteY9" fmla="*/ 3807 h 7613"/>
                <a:gd name="connsiteX10" fmla="*/ 4760 w 7615"/>
                <a:gd name="connsiteY10" fmla="*/ 7614 h 7613"/>
                <a:gd name="connsiteX11" fmla="*/ 4760 w 7615"/>
                <a:gd name="connsiteY11" fmla="*/ 7614 h 7613"/>
                <a:gd name="connsiteX12" fmla="*/ 7616 w 7615"/>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7613">
                  <a:moveTo>
                    <a:pt x="7616" y="3807"/>
                  </a:moveTo>
                  <a:lnTo>
                    <a:pt x="4760" y="6662"/>
                  </a:lnTo>
                  <a:lnTo>
                    <a:pt x="952" y="3807"/>
                  </a:lnTo>
                  <a:lnTo>
                    <a:pt x="3808" y="952"/>
                  </a:lnTo>
                  <a:lnTo>
                    <a:pt x="7616" y="3807"/>
                  </a:lnTo>
                  <a:lnTo>
                    <a:pt x="7616" y="3807"/>
                  </a:lnTo>
                  <a:lnTo>
                    <a:pt x="3808" y="0"/>
                  </a:lnTo>
                  <a:lnTo>
                    <a:pt x="3808" y="0"/>
                  </a:lnTo>
                  <a:lnTo>
                    <a:pt x="0" y="3807"/>
                  </a:lnTo>
                  <a:lnTo>
                    <a:pt x="0" y="3807"/>
                  </a:lnTo>
                  <a:lnTo>
                    <a:pt x="4760" y="7614"/>
                  </a:lnTo>
                  <a:lnTo>
                    <a:pt x="4760" y="7614"/>
                  </a:lnTo>
                  <a:lnTo>
                    <a:pt x="7616"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9" name="Freeform 149">
              <a:extLst>
                <a:ext uri="{FF2B5EF4-FFF2-40B4-BE49-F238E27FC236}">
                  <a16:creationId xmlns:a16="http://schemas.microsoft.com/office/drawing/2014/main" id="{740E515F-26CB-2D38-296A-63EA8EDD5D4A}"/>
                </a:ext>
              </a:extLst>
            </p:cNvPr>
            <p:cNvSpPr/>
            <p:nvPr/>
          </p:nvSpPr>
          <p:spPr>
            <a:xfrm>
              <a:off x="4315793" y="5916001"/>
              <a:ext cx="1904" cy="951"/>
            </a:xfrm>
            <a:custGeom>
              <a:avLst/>
              <a:gdLst>
                <a:gd name="connsiteX0" fmla="*/ 952 w 1904"/>
                <a:gd name="connsiteY0" fmla="*/ 0 h 951"/>
                <a:gd name="connsiteX1" fmla="*/ 1904 w 1904"/>
                <a:gd name="connsiteY1" fmla="*/ 952 h 951"/>
                <a:gd name="connsiteX2" fmla="*/ 952 w 1904"/>
                <a:gd name="connsiteY2" fmla="*/ 952 h 951"/>
                <a:gd name="connsiteX3" fmla="*/ 0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1904" y="952"/>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0" name="Freeform 150">
              <a:extLst>
                <a:ext uri="{FF2B5EF4-FFF2-40B4-BE49-F238E27FC236}">
                  <a16:creationId xmlns:a16="http://schemas.microsoft.com/office/drawing/2014/main" id="{CADDE0AE-918C-ECB7-E9E5-32A4A3260A9A}"/>
                </a:ext>
              </a:extLst>
            </p:cNvPr>
            <p:cNvSpPr/>
            <p:nvPr/>
          </p:nvSpPr>
          <p:spPr>
            <a:xfrm rot="-2792141">
              <a:off x="4306295" y="5906209"/>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1" name="Freeform 151">
              <a:extLst>
                <a:ext uri="{FF2B5EF4-FFF2-40B4-BE49-F238E27FC236}">
                  <a16:creationId xmlns:a16="http://schemas.microsoft.com/office/drawing/2014/main" id="{6B3639EC-DF91-1AD9-1907-020FB04DA143}"/>
                </a:ext>
              </a:extLst>
            </p:cNvPr>
            <p:cNvSpPr/>
            <p:nvPr/>
          </p:nvSpPr>
          <p:spPr>
            <a:xfrm>
              <a:off x="4211077" y="5908387"/>
              <a:ext cx="20943" cy="20938"/>
            </a:xfrm>
            <a:custGeom>
              <a:avLst/>
              <a:gdLst>
                <a:gd name="connsiteX0" fmla="*/ 20943 w 20943"/>
                <a:gd name="connsiteY0" fmla="*/ 5711 h 20938"/>
                <a:gd name="connsiteX1" fmla="*/ 4760 w 20943"/>
                <a:gd name="connsiteY1" fmla="*/ 20938 h 20938"/>
                <a:gd name="connsiteX2" fmla="*/ 0 w 20943"/>
                <a:gd name="connsiteY2" fmla="*/ 14276 h 20938"/>
                <a:gd name="connsiteX3" fmla="*/ 14279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20943" y="5711"/>
                  </a:moveTo>
                  <a:lnTo>
                    <a:pt x="4760" y="20938"/>
                  </a:lnTo>
                  <a:lnTo>
                    <a:pt x="0" y="14276"/>
                  </a:lnTo>
                  <a:lnTo>
                    <a:pt x="14279"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2" name="Freeform 152">
              <a:extLst>
                <a:ext uri="{FF2B5EF4-FFF2-40B4-BE49-F238E27FC236}">
                  <a16:creationId xmlns:a16="http://schemas.microsoft.com/office/drawing/2014/main" id="{C9F976CC-A418-8740-891C-6DFA2222E45B}"/>
                </a:ext>
              </a:extLst>
            </p:cNvPr>
            <p:cNvSpPr/>
            <p:nvPr/>
          </p:nvSpPr>
          <p:spPr>
            <a:xfrm>
              <a:off x="4210125" y="5908387"/>
              <a:ext cx="22847" cy="21890"/>
            </a:xfrm>
            <a:custGeom>
              <a:avLst/>
              <a:gdLst>
                <a:gd name="connsiteX0" fmla="*/ 21895 w 22847"/>
                <a:gd name="connsiteY0" fmla="*/ 5711 h 21890"/>
                <a:gd name="connsiteX1" fmla="*/ 21895 w 22847"/>
                <a:gd name="connsiteY1" fmla="*/ 5711 h 21890"/>
                <a:gd name="connsiteX2" fmla="*/ 5712 w 22847"/>
                <a:gd name="connsiteY2" fmla="*/ 20938 h 21890"/>
                <a:gd name="connsiteX3" fmla="*/ 952 w 22847"/>
                <a:gd name="connsiteY3" fmla="*/ 14276 h 21890"/>
                <a:gd name="connsiteX4" fmla="*/ 15231 w 22847"/>
                <a:gd name="connsiteY4" fmla="*/ 952 h 21890"/>
                <a:gd name="connsiteX5" fmla="*/ 21895 w 22847"/>
                <a:gd name="connsiteY5" fmla="*/ 6662 h 21890"/>
                <a:gd name="connsiteX6" fmla="*/ 21895 w 22847"/>
                <a:gd name="connsiteY6" fmla="*/ 5711 h 21890"/>
                <a:gd name="connsiteX7" fmla="*/ 21895 w 22847"/>
                <a:gd name="connsiteY7" fmla="*/ 5711 h 21890"/>
                <a:gd name="connsiteX8" fmla="*/ 21895 w 22847"/>
                <a:gd name="connsiteY8" fmla="*/ 5711 h 21890"/>
                <a:gd name="connsiteX9" fmla="*/ 21895 w 22847"/>
                <a:gd name="connsiteY9" fmla="*/ 5711 h 21890"/>
                <a:gd name="connsiteX10" fmla="*/ 15231 w 22847"/>
                <a:gd name="connsiteY10" fmla="*/ 0 h 21890"/>
                <a:gd name="connsiteX11" fmla="*/ 15231 w 22847"/>
                <a:gd name="connsiteY11" fmla="*/ 0 h 21890"/>
                <a:gd name="connsiteX12" fmla="*/ 0 w 22847"/>
                <a:gd name="connsiteY12" fmla="*/ 14276 h 21890"/>
                <a:gd name="connsiteX13" fmla="*/ 0 w 22847"/>
                <a:gd name="connsiteY13" fmla="*/ 14276 h 21890"/>
                <a:gd name="connsiteX14" fmla="*/ 5712 w 22847"/>
                <a:gd name="connsiteY14" fmla="*/ 21890 h 21890"/>
                <a:gd name="connsiteX15" fmla="*/ 5712 w 22847"/>
                <a:gd name="connsiteY15" fmla="*/ 21890 h 21890"/>
                <a:gd name="connsiteX16" fmla="*/ 21895 w 22847"/>
                <a:gd name="connsiteY16" fmla="*/ 6662 h 21890"/>
                <a:gd name="connsiteX17" fmla="*/ 22847 w 22847"/>
                <a:gd name="connsiteY17" fmla="*/ 5711 h 21890"/>
                <a:gd name="connsiteX18" fmla="*/ 21895 w 22847"/>
                <a:gd name="connsiteY18" fmla="*/ 5711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21890">
                  <a:moveTo>
                    <a:pt x="21895" y="5711"/>
                  </a:moveTo>
                  <a:lnTo>
                    <a:pt x="21895" y="5711"/>
                  </a:lnTo>
                  <a:lnTo>
                    <a:pt x="5712" y="20938"/>
                  </a:lnTo>
                  <a:lnTo>
                    <a:pt x="952" y="14276"/>
                  </a:lnTo>
                  <a:lnTo>
                    <a:pt x="15231" y="952"/>
                  </a:lnTo>
                  <a:lnTo>
                    <a:pt x="21895" y="6662"/>
                  </a:lnTo>
                  <a:lnTo>
                    <a:pt x="21895" y="5711"/>
                  </a:lnTo>
                  <a:lnTo>
                    <a:pt x="21895" y="5711"/>
                  </a:lnTo>
                  <a:lnTo>
                    <a:pt x="21895" y="5711"/>
                  </a:lnTo>
                  <a:lnTo>
                    <a:pt x="21895" y="5711"/>
                  </a:lnTo>
                  <a:lnTo>
                    <a:pt x="15231" y="0"/>
                  </a:lnTo>
                  <a:lnTo>
                    <a:pt x="15231" y="0"/>
                  </a:lnTo>
                  <a:lnTo>
                    <a:pt x="0" y="14276"/>
                  </a:lnTo>
                  <a:lnTo>
                    <a:pt x="0" y="14276"/>
                  </a:lnTo>
                  <a:lnTo>
                    <a:pt x="5712" y="21890"/>
                  </a:lnTo>
                  <a:lnTo>
                    <a:pt x="5712" y="21890"/>
                  </a:lnTo>
                  <a:lnTo>
                    <a:pt x="21895" y="6662"/>
                  </a:lnTo>
                  <a:lnTo>
                    <a:pt x="22847" y="5711"/>
                  </a:lnTo>
                  <a:lnTo>
                    <a:pt x="21895" y="571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3" name="Freeform 153">
              <a:extLst>
                <a:ext uri="{FF2B5EF4-FFF2-40B4-BE49-F238E27FC236}">
                  <a16:creationId xmlns:a16="http://schemas.microsoft.com/office/drawing/2014/main" id="{9C6B8B78-7BDA-3FC6-117D-397CC53BD108}"/>
                </a:ext>
              </a:extLst>
            </p:cNvPr>
            <p:cNvSpPr/>
            <p:nvPr/>
          </p:nvSpPr>
          <p:spPr>
            <a:xfrm>
              <a:off x="4218693" y="5916001"/>
              <a:ext cx="9519" cy="9517"/>
            </a:xfrm>
            <a:custGeom>
              <a:avLst/>
              <a:gdLst>
                <a:gd name="connsiteX0" fmla="*/ 0 w 9519"/>
                <a:gd name="connsiteY0" fmla="*/ 0 h 9517"/>
                <a:gd name="connsiteX1" fmla="*/ 952 w 9519"/>
                <a:gd name="connsiteY1" fmla="*/ 9517 h 9517"/>
                <a:gd name="connsiteX2" fmla="*/ 9520 w 9519"/>
                <a:gd name="connsiteY2" fmla="*/ 1904 h 9517"/>
              </a:gdLst>
              <a:ahLst/>
              <a:cxnLst>
                <a:cxn ang="0">
                  <a:pos x="connsiteX0" y="connsiteY0"/>
                </a:cxn>
                <a:cxn ang="0">
                  <a:pos x="connsiteX1" y="connsiteY1"/>
                </a:cxn>
                <a:cxn ang="0">
                  <a:pos x="connsiteX2" y="connsiteY2"/>
                </a:cxn>
              </a:cxnLst>
              <a:rect l="l" t="t" r="r" b="b"/>
              <a:pathLst>
                <a:path w="9519" h="9517">
                  <a:moveTo>
                    <a:pt x="0" y="0"/>
                  </a:moveTo>
                  <a:lnTo>
                    <a:pt x="952" y="9517"/>
                  </a:lnTo>
                  <a:lnTo>
                    <a:pt x="952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4" name="Freeform 154">
              <a:extLst>
                <a:ext uri="{FF2B5EF4-FFF2-40B4-BE49-F238E27FC236}">
                  <a16:creationId xmlns:a16="http://schemas.microsoft.com/office/drawing/2014/main" id="{4BC26BD6-A9CA-9144-B25E-F741926DC742}"/>
                </a:ext>
              </a:extLst>
            </p:cNvPr>
            <p:cNvSpPr/>
            <p:nvPr/>
          </p:nvSpPr>
          <p:spPr>
            <a:xfrm>
              <a:off x="4218693" y="5916001"/>
              <a:ext cx="9519" cy="10469"/>
            </a:xfrm>
            <a:custGeom>
              <a:avLst/>
              <a:gdLst>
                <a:gd name="connsiteX0" fmla="*/ 0 w 9519"/>
                <a:gd name="connsiteY0" fmla="*/ 0 h 10469"/>
                <a:gd name="connsiteX1" fmla="*/ 952 w 9519"/>
                <a:gd name="connsiteY1" fmla="*/ 9517 h 10469"/>
                <a:gd name="connsiteX2" fmla="*/ 952 w 9519"/>
                <a:gd name="connsiteY2" fmla="*/ 10469 h 10469"/>
                <a:gd name="connsiteX3" fmla="*/ 9520 w 9519"/>
                <a:gd name="connsiteY3" fmla="*/ 2855 h 10469"/>
                <a:gd name="connsiteX4" fmla="*/ 9520 w 9519"/>
                <a:gd name="connsiteY4" fmla="*/ 1904 h 10469"/>
                <a:gd name="connsiteX5" fmla="*/ 0 w 9519"/>
                <a:gd name="connsiteY5" fmla="*/ 0 h 10469"/>
                <a:gd name="connsiteX6" fmla="*/ 0 w 9519"/>
                <a:gd name="connsiteY6" fmla="*/ 952 h 10469"/>
                <a:gd name="connsiteX7" fmla="*/ 8568 w 9519"/>
                <a:gd name="connsiteY7" fmla="*/ 2855 h 10469"/>
                <a:gd name="connsiteX8" fmla="*/ 1904 w 9519"/>
                <a:gd name="connsiteY8" fmla="*/ 9517 h 10469"/>
                <a:gd name="connsiteX9" fmla="*/ 0 w 9519"/>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19" h="10469">
                  <a:moveTo>
                    <a:pt x="0" y="0"/>
                  </a:moveTo>
                  <a:lnTo>
                    <a:pt x="952" y="9517"/>
                  </a:lnTo>
                  <a:lnTo>
                    <a:pt x="952" y="10469"/>
                  </a:lnTo>
                  <a:lnTo>
                    <a:pt x="9520" y="2855"/>
                  </a:lnTo>
                  <a:lnTo>
                    <a:pt x="9520" y="1904"/>
                  </a:lnTo>
                  <a:lnTo>
                    <a:pt x="0" y="0"/>
                  </a:lnTo>
                  <a:lnTo>
                    <a:pt x="0" y="952"/>
                  </a:lnTo>
                  <a:lnTo>
                    <a:pt x="8568" y="2855"/>
                  </a:lnTo>
                  <a:lnTo>
                    <a:pt x="1904" y="9517"/>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5" name="Freeform 155">
              <a:extLst>
                <a:ext uri="{FF2B5EF4-FFF2-40B4-BE49-F238E27FC236}">
                  <a16:creationId xmlns:a16="http://schemas.microsoft.com/office/drawing/2014/main" id="{F9A2EDFC-290A-B410-7BD2-DE9F7DEB10F4}"/>
                </a:ext>
              </a:extLst>
            </p:cNvPr>
            <p:cNvSpPr/>
            <p:nvPr/>
          </p:nvSpPr>
          <p:spPr>
            <a:xfrm>
              <a:off x="4219645" y="5917905"/>
              <a:ext cx="6663" cy="6662"/>
            </a:xfrm>
            <a:custGeom>
              <a:avLst/>
              <a:gdLst>
                <a:gd name="connsiteX0" fmla="*/ 0 w 6663"/>
                <a:gd name="connsiteY0" fmla="*/ 0 h 6662"/>
                <a:gd name="connsiteX1" fmla="*/ 1904 w 6663"/>
                <a:gd name="connsiteY1" fmla="*/ 6662 h 6662"/>
                <a:gd name="connsiteX2" fmla="*/ 6664 w 6663"/>
                <a:gd name="connsiteY2" fmla="*/ 1903 h 6662"/>
              </a:gdLst>
              <a:ahLst/>
              <a:cxnLst>
                <a:cxn ang="0">
                  <a:pos x="connsiteX0" y="connsiteY0"/>
                </a:cxn>
                <a:cxn ang="0">
                  <a:pos x="connsiteX1" y="connsiteY1"/>
                </a:cxn>
                <a:cxn ang="0">
                  <a:pos x="connsiteX2" y="connsiteY2"/>
                </a:cxn>
              </a:cxnLst>
              <a:rect l="l" t="t" r="r" b="b"/>
              <a:pathLst>
                <a:path w="6663" h="6662">
                  <a:moveTo>
                    <a:pt x="0" y="0"/>
                  </a:moveTo>
                  <a:lnTo>
                    <a:pt x="1904" y="6662"/>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6" name="Freeform 156">
              <a:extLst>
                <a:ext uri="{FF2B5EF4-FFF2-40B4-BE49-F238E27FC236}">
                  <a16:creationId xmlns:a16="http://schemas.microsoft.com/office/drawing/2014/main" id="{BAAF65C8-7CE6-F9FA-5A29-C5465F86FB5F}"/>
                </a:ext>
              </a:extLst>
            </p:cNvPr>
            <p:cNvSpPr/>
            <p:nvPr/>
          </p:nvSpPr>
          <p:spPr>
            <a:xfrm>
              <a:off x="4219645" y="5916953"/>
              <a:ext cx="7615" cy="7613"/>
            </a:xfrm>
            <a:custGeom>
              <a:avLst/>
              <a:gdLst>
                <a:gd name="connsiteX0" fmla="*/ 0 w 7615"/>
                <a:gd name="connsiteY0" fmla="*/ 952 h 7613"/>
                <a:gd name="connsiteX1" fmla="*/ 0 w 7615"/>
                <a:gd name="connsiteY1" fmla="*/ 952 h 7613"/>
                <a:gd name="connsiteX2" fmla="*/ 1904 w 7615"/>
                <a:gd name="connsiteY2" fmla="*/ 7614 h 7613"/>
                <a:gd name="connsiteX3" fmla="*/ 1904 w 7615"/>
                <a:gd name="connsiteY3" fmla="*/ 7614 h 7613"/>
                <a:gd name="connsiteX4" fmla="*/ 6664 w 7615"/>
                <a:gd name="connsiteY4" fmla="*/ 2855 h 7613"/>
                <a:gd name="connsiteX5" fmla="*/ 7616 w 7615"/>
                <a:gd name="connsiteY5" fmla="*/ 2855 h 7613"/>
                <a:gd name="connsiteX6" fmla="*/ 0 w 7615"/>
                <a:gd name="connsiteY6" fmla="*/ 0 h 7613"/>
                <a:gd name="connsiteX7" fmla="*/ 0 w 7615"/>
                <a:gd name="connsiteY7" fmla="*/ 0 h 7613"/>
                <a:gd name="connsiteX8" fmla="*/ 0 w 7615"/>
                <a:gd name="connsiteY8" fmla="*/ 952 h 7613"/>
                <a:gd name="connsiteX9" fmla="*/ 0 w 7615"/>
                <a:gd name="connsiteY9" fmla="*/ 952 h 7613"/>
                <a:gd name="connsiteX10" fmla="*/ 0 w 7615"/>
                <a:gd name="connsiteY10" fmla="*/ 952 h 7613"/>
                <a:gd name="connsiteX11" fmla="*/ 5712 w 7615"/>
                <a:gd name="connsiteY11" fmla="*/ 2855 h 7613"/>
                <a:gd name="connsiteX12" fmla="*/ 1904 w 7615"/>
                <a:gd name="connsiteY12" fmla="*/ 6662 h 7613"/>
                <a:gd name="connsiteX13" fmla="*/ 952 w 7615"/>
                <a:gd name="connsiteY13" fmla="*/ 952 h 7613"/>
                <a:gd name="connsiteX14" fmla="*/ 0 w 7615"/>
                <a:gd name="connsiteY14" fmla="*/ 952 h 7613"/>
                <a:gd name="connsiteX15" fmla="*/ 0 w 7615"/>
                <a:gd name="connsiteY15"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0" y="952"/>
                  </a:moveTo>
                  <a:lnTo>
                    <a:pt x="0" y="952"/>
                  </a:lnTo>
                  <a:lnTo>
                    <a:pt x="1904" y="7614"/>
                  </a:lnTo>
                  <a:lnTo>
                    <a:pt x="1904" y="7614"/>
                  </a:lnTo>
                  <a:lnTo>
                    <a:pt x="6664" y="2855"/>
                  </a:lnTo>
                  <a:lnTo>
                    <a:pt x="7616" y="2855"/>
                  </a:lnTo>
                  <a:lnTo>
                    <a:pt x="0" y="0"/>
                  </a:lnTo>
                  <a:lnTo>
                    <a:pt x="0" y="0"/>
                  </a:lnTo>
                  <a:lnTo>
                    <a:pt x="0" y="952"/>
                  </a:lnTo>
                  <a:lnTo>
                    <a:pt x="0" y="952"/>
                  </a:lnTo>
                  <a:lnTo>
                    <a:pt x="0" y="952"/>
                  </a:lnTo>
                  <a:lnTo>
                    <a:pt x="5712" y="2855"/>
                  </a:lnTo>
                  <a:lnTo>
                    <a:pt x="1904" y="6662"/>
                  </a:lnTo>
                  <a:lnTo>
                    <a:pt x="952" y="952"/>
                  </a:lnTo>
                  <a:lnTo>
                    <a:pt x="0"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7" name="Freeform 157">
              <a:extLst>
                <a:ext uri="{FF2B5EF4-FFF2-40B4-BE49-F238E27FC236}">
                  <a16:creationId xmlns:a16="http://schemas.microsoft.com/office/drawing/2014/main" id="{820C0464-C256-0F78-87B2-6442864C50D1}"/>
                </a:ext>
              </a:extLst>
            </p:cNvPr>
            <p:cNvSpPr/>
            <p:nvPr/>
          </p:nvSpPr>
          <p:spPr>
            <a:xfrm>
              <a:off x="4207269" y="5905532"/>
              <a:ext cx="17135" cy="16179"/>
            </a:xfrm>
            <a:custGeom>
              <a:avLst/>
              <a:gdLst>
                <a:gd name="connsiteX0" fmla="*/ 16184 w 17135"/>
                <a:gd name="connsiteY0" fmla="*/ 0 h 16179"/>
                <a:gd name="connsiteX1" fmla="*/ 0 w 17135"/>
                <a:gd name="connsiteY1" fmla="*/ 15228 h 16179"/>
                <a:gd name="connsiteX2" fmla="*/ 0 w 17135"/>
                <a:gd name="connsiteY2" fmla="*/ 16180 h 16179"/>
                <a:gd name="connsiteX3" fmla="*/ 1904 w 17135"/>
                <a:gd name="connsiteY3" fmla="*/ 16180 h 16179"/>
                <a:gd name="connsiteX4" fmla="*/ 17136 w 17135"/>
                <a:gd name="connsiteY4" fmla="*/ 952 h 16179"/>
                <a:gd name="connsiteX5" fmla="*/ 17136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6184" y="0"/>
                  </a:moveTo>
                  <a:lnTo>
                    <a:pt x="0" y="15228"/>
                  </a:lnTo>
                  <a:lnTo>
                    <a:pt x="0" y="16180"/>
                  </a:lnTo>
                  <a:lnTo>
                    <a:pt x="1904" y="16180"/>
                  </a:lnTo>
                  <a:lnTo>
                    <a:pt x="17136" y="952"/>
                  </a:lnTo>
                  <a:lnTo>
                    <a:pt x="1713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8" name="Freeform 158">
              <a:extLst>
                <a:ext uri="{FF2B5EF4-FFF2-40B4-BE49-F238E27FC236}">
                  <a16:creationId xmlns:a16="http://schemas.microsoft.com/office/drawing/2014/main" id="{83827DB5-306E-D8CE-01DC-0D53FFC243A5}"/>
                </a:ext>
              </a:extLst>
            </p:cNvPr>
            <p:cNvSpPr/>
            <p:nvPr/>
          </p:nvSpPr>
          <p:spPr>
            <a:xfrm>
              <a:off x="4207269" y="5905532"/>
              <a:ext cx="18087" cy="17131"/>
            </a:xfrm>
            <a:custGeom>
              <a:avLst/>
              <a:gdLst>
                <a:gd name="connsiteX0" fmla="*/ 16184 w 18087"/>
                <a:gd name="connsiteY0" fmla="*/ 0 h 17131"/>
                <a:gd name="connsiteX1" fmla="*/ 16184 w 18087"/>
                <a:gd name="connsiteY1" fmla="*/ 0 h 17131"/>
                <a:gd name="connsiteX2" fmla="*/ 0 w 18087"/>
                <a:gd name="connsiteY2" fmla="*/ 15228 h 17131"/>
                <a:gd name="connsiteX3" fmla="*/ 0 w 18087"/>
                <a:gd name="connsiteY3" fmla="*/ 15228 h 17131"/>
                <a:gd name="connsiteX4" fmla="*/ 0 w 18087"/>
                <a:gd name="connsiteY4" fmla="*/ 16180 h 17131"/>
                <a:gd name="connsiteX5" fmla="*/ 0 w 18087"/>
                <a:gd name="connsiteY5" fmla="*/ 16180 h 17131"/>
                <a:gd name="connsiteX6" fmla="*/ 1904 w 18087"/>
                <a:gd name="connsiteY6" fmla="*/ 17132 h 17131"/>
                <a:gd name="connsiteX7" fmla="*/ 1904 w 18087"/>
                <a:gd name="connsiteY7" fmla="*/ 17132 h 17131"/>
                <a:gd name="connsiteX8" fmla="*/ 18087 w 18087"/>
                <a:gd name="connsiteY8" fmla="*/ 1904 h 17131"/>
                <a:gd name="connsiteX9" fmla="*/ 18087 w 18087"/>
                <a:gd name="connsiteY9" fmla="*/ 1904 h 17131"/>
                <a:gd name="connsiteX10" fmla="*/ 18087 w 18087"/>
                <a:gd name="connsiteY10" fmla="*/ 0 h 17131"/>
                <a:gd name="connsiteX11" fmla="*/ 18087 w 18087"/>
                <a:gd name="connsiteY11" fmla="*/ 0 h 17131"/>
                <a:gd name="connsiteX12" fmla="*/ 16184 w 18087"/>
                <a:gd name="connsiteY12" fmla="*/ 0 h 17131"/>
                <a:gd name="connsiteX13" fmla="*/ 16184 w 18087"/>
                <a:gd name="connsiteY13" fmla="*/ 0 h 17131"/>
                <a:gd name="connsiteX14" fmla="*/ 16184 w 18087"/>
                <a:gd name="connsiteY14" fmla="*/ 0 h 17131"/>
                <a:gd name="connsiteX15" fmla="*/ 16184 w 18087"/>
                <a:gd name="connsiteY15" fmla="*/ 0 h 17131"/>
                <a:gd name="connsiteX16" fmla="*/ 16184 w 18087"/>
                <a:gd name="connsiteY16" fmla="*/ 0 h 17131"/>
                <a:gd name="connsiteX17" fmla="*/ 17136 w 18087"/>
                <a:gd name="connsiteY17" fmla="*/ 0 h 17131"/>
                <a:gd name="connsiteX18" fmla="*/ 17136 w 18087"/>
                <a:gd name="connsiteY18" fmla="*/ 952 h 17131"/>
                <a:gd name="connsiteX19" fmla="*/ 1904 w 18087"/>
                <a:gd name="connsiteY19" fmla="*/ 16180 h 17131"/>
                <a:gd name="connsiteX20" fmla="*/ 952 w 18087"/>
                <a:gd name="connsiteY20" fmla="*/ 16180 h 17131"/>
                <a:gd name="connsiteX21" fmla="*/ 952 w 18087"/>
                <a:gd name="connsiteY21" fmla="*/ 15228 h 17131"/>
                <a:gd name="connsiteX22" fmla="*/ 16184 w 18087"/>
                <a:gd name="connsiteY22" fmla="*/ 0 h 17131"/>
                <a:gd name="connsiteX23" fmla="*/ 16184 w 18087"/>
                <a:gd name="connsiteY23" fmla="*/ 0 h 17131"/>
                <a:gd name="connsiteX24" fmla="*/ 1618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6184" y="0"/>
                  </a:moveTo>
                  <a:lnTo>
                    <a:pt x="16184" y="0"/>
                  </a:lnTo>
                  <a:lnTo>
                    <a:pt x="0" y="15228"/>
                  </a:lnTo>
                  <a:lnTo>
                    <a:pt x="0" y="15228"/>
                  </a:lnTo>
                  <a:lnTo>
                    <a:pt x="0" y="16180"/>
                  </a:lnTo>
                  <a:lnTo>
                    <a:pt x="0" y="16180"/>
                  </a:lnTo>
                  <a:lnTo>
                    <a:pt x="1904" y="17132"/>
                  </a:lnTo>
                  <a:lnTo>
                    <a:pt x="1904" y="17132"/>
                  </a:lnTo>
                  <a:lnTo>
                    <a:pt x="18087" y="1904"/>
                  </a:lnTo>
                  <a:lnTo>
                    <a:pt x="18087" y="1904"/>
                  </a:lnTo>
                  <a:lnTo>
                    <a:pt x="18087" y="0"/>
                  </a:lnTo>
                  <a:lnTo>
                    <a:pt x="18087" y="0"/>
                  </a:lnTo>
                  <a:lnTo>
                    <a:pt x="16184" y="0"/>
                  </a:lnTo>
                  <a:lnTo>
                    <a:pt x="16184" y="0"/>
                  </a:lnTo>
                  <a:lnTo>
                    <a:pt x="16184" y="0"/>
                  </a:lnTo>
                  <a:lnTo>
                    <a:pt x="16184" y="0"/>
                  </a:lnTo>
                  <a:lnTo>
                    <a:pt x="16184" y="0"/>
                  </a:lnTo>
                  <a:lnTo>
                    <a:pt x="17136" y="0"/>
                  </a:lnTo>
                  <a:lnTo>
                    <a:pt x="17136" y="952"/>
                  </a:lnTo>
                  <a:lnTo>
                    <a:pt x="1904" y="16180"/>
                  </a:lnTo>
                  <a:lnTo>
                    <a:pt x="952" y="16180"/>
                  </a:lnTo>
                  <a:lnTo>
                    <a:pt x="952" y="15228"/>
                  </a:lnTo>
                  <a:lnTo>
                    <a:pt x="16184" y="0"/>
                  </a:lnTo>
                  <a:lnTo>
                    <a:pt x="16184" y="0"/>
                  </a:lnTo>
                  <a:lnTo>
                    <a:pt x="1618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9" name="Freeform 159">
              <a:extLst>
                <a:ext uri="{FF2B5EF4-FFF2-40B4-BE49-F238E27FC236}">
                  <a16:creationId xmlns:a16="http://schemas.microsoft.com/office/drawing/2014/main" id="{90D0DC9F-8A0E-2932-AD35-103B1FDBBDF6}"/>
                </a:ext>
              </a:extLst>
            </p:cNvPr>
            <p:cNvSpPr/>
            <p:nvPr/>
          </p:nvSpPr>
          <p:spPr>
            <a:xfrm>
              <a:off x="4215837" y="5914098"/>
              <a:ext cx="18087" cy="17131"/>
            </a:xfrm>
            <a:custGeom>
              <a:avLst/>
              <a:gdLst>
                <a:gd name="connsiteX0" fmla="*/ 16184 w 18087"/>
                <a:gd name="connsiteY0" fmla="*/ 0 h 17131"/>
                <a:gd name="connsiteX1" fmla="*/ 0 w 18087"/>
                <a:gd name="connsiteY1" fmla="*/ 16180 h 17131"/>
                <a:gd name="connsiteX2" fmla="*/ 0 w 18087"/>
                <a:gd name="connsiteY2" fmla="*/ 17131 h 17131"/>
                <a:gd name="connsiteX3" fmla="*/ 952 w 18087"/>
                <a:gd name="connsiteY3" fmla="*/ 17131 h 17131"/>
                <a:gd name="connsiteX4" fmla="*/ 18088 w 18087"/>
                <a:gd name="connsiteY4" fmla="*/ 1903 h 17131"/>
                <a:gd name="connsiteX5" fmla="*/ 18088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16184" y="0"/>
                  </a:moveTo>
                  <a:lnTo>
                    <a:pt x="0" y="16180"/>
                  </a:lnTo>
                  <a:lnTo>
                    <a:pt x="0" y="17131"/>
                  </a:lnTo>
                  <a:lnTo>
                    <a:pt x="952" y="17131"/>
                  </a:lnTo>
                  <a:lnTo>
                    <a:pt x="18088" y="1903"/>
                  </a:lnTo>
                  <a:lnTo>
                    <a:pt x="1808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0" name="Freeform 160">
              <a:extLst>
                <a:ext uri="{FF2B5EF4-FFF2-40B4-BE49-F238E27FC236}">
                  <a16:creationId xmlns:a16="http://schemas.microsoft.com/office/drawing/2014/main" id="{4ED23E3D-6894-182F-ACDA-19F4C7A2CD03}"/>
                </a:ext>
              </a:extLst>
            </p:cNvPr>
            <p:cNvSpPr/>
            <p:nvPr/>
          </p:nvSpPr>
          <p:spPr>
            <a:xfrm>
              <a:off x="4214885" y="5914098"/>
              <a:ext cx="19039" cy="18083"/>
            </a:xfrm>
            <a:custGeom>
              <a:avLst/>
              <a:gdLst>
                <a:gd name="connsiteX0" fmla="*/ 17135 w 19039"/>
                <a:gd name="connsiteY0" fmla="*/ 0 h 18083"/>
                <a:gd name="connsiteX1" fmla="*/ 17135 w 19039"/>
                <a:gd name="connsiteY1" fmla="*/ 0 h 18083"/>
                <a:gd name="connsiteX2" fmla="*/ 952 w 19039"/>
                <a:gd name="connsiteY2" fmla="*/ 15228 h 18083"/>
                <a:gd name="connsiteX3" fmla="*/ 0 w 19039"/>
                <a:gd name="connsiteY3" fmla="*/ 16180 h 18083"/>
                <a:gd name="connsiteX4" fmla="*/ 952 w 19039"/>
                <a:gd name="connsiteY4" fmla="*/ 17131 h 18083"/>
                <a:gd name="connsiteX5" fmla="*/ 952 w 19039"/>
                <a:gd name="connsiteY5" fmla="*/ 17131 h 18083"/>
                <a:gd name="connsiteX6" fmla="*/ 1904 w 19039"/>
                <a:gd name="connsiteY6" fmla="*/ 18083 h 18083"/>
                <a:gd name="connsiteX7" fmla="*/ 1904 w 19039"/>
                <a:gd name="connsiteY7" fmla="*/ 18083 h 18083"/>
                <a:gd name="connsiteX8" fmla="*/ 19039 w 19039"/>
                <a:gd name="connsiteY8" fmla="*/ 1903 h 18083"/>
                <a:gd name="connsiteX9" fmla="*/ 19039 w 19039"/>
                <a:gd name="connsiteY9" fmla="*/ 1903 h 18083"/>
                <a:gd name="connsiteX10" fmla="*/ 19039 w 19039"/>
                <a:gd name="connsiteY10" fmla="*/ 0 h 18083"/>
                <a:gd name="connsiteX11" fmla="*/ 19039 w 19039"/>
                <a:gd name="connsiteY11" fmla="*/ 0 h 18083"/>
                <a:gd name="connsiteX12" fmla="*/ 17135 w 19039"/>
                <a:gd name="connsiteY12" fmla="*/ 0 h 18083"/>
                <a:gd name="connsiteX13" fmla="*/ 17135 w 19039"/>
                <a:gd name="connsiteY13" fmla="*/ 0 h 18083"/>
                <a:gd name="connsiteX14" fmla="*/ 17135 w 19039"/>
                <a:gd name="connsiteY14" fmla="*/ 0 h 18083"/>
                <a:gd name="connsiteX15" fmla="*/ 17135 w 19039"/>
                <a:gd name="connsiteY15" fmla="*/ 0 h 18083"/>
                <a:gd name="connsiteX16" fmla="*/ 17135 w 19039"/>
                <a:gd name="connsiteY16" fmla="*/ 0 h 18083"/>
                <a:gd name="connsiteX17" fmla="*/ 18087 w 19039"/>
                <a:gd name="connsiteY17" fmla="*/ 0 h 18083"/>
                <a:gd name="connsiteX18" fmla="*/ 18087 w 19039"/>
                <a:gd name="connsiteY18" fmla="*/ 952 h 18083"/>
                <a:gd name="connsiteX19" fmla="*/ 1904 w 19039"/>
                <a:gd name="connsiteY19" fmla="*/ 17131 h 18083"/>
                <a:gd name="connsiteX20" fmla="*/ 952 w 19039"/>
                <a:gd name="connsiteY20" fmla="*/ 17131 h 18083"/>
                <a:gd name="connsiteX21" fmla="*/ 952 w 19039"/>
                <a:gd name="connsiteY21" fmla="*/ 16180 h 18083"/>
                <a:gd name="connsiteX22" fmla="*/ 18087 w 19039"/>
                <a:gd name="connsiteY22" fmla="*/ 0 h 18083"/>
                <a:gd name="connsiteX23" fmla="*/ 17135 w 19039"/>
                <a:gd name="connsiteY23" fmla="*/ 0 h 18083"/>
                <a:gd name="connsiteX24" fmla="*/ 17135 w 19039"/>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039" h="18083">
                  <a:moveTo>
                    <a:pt x="17135" y="0"/>
                  </a:moveTo>
                  <a:lnTo>
                    <a:pt x="17135" y="0"/>
                  </a:lnTo>
                  <a:lnTo>
                    <a:pt x="952" y="15228"/>
                  </a:lnTo>
                  <a:lnTo>
                    <a:pt x="0" y="16180"/>
                  </a:lnTo>
                  <a:lnTo>
                    <a:pt x="952" y="17131"/>
                  </a:lnTo>
                  <a:lnTo>
                    <a:pt x="952" y="17131"/>
                  </a:lnTo>
                  <a:lnTo>
                    <a:pt x="1904" y="18083"/>
                  </a:lnTo>
                  <a:lnTo>
                    <a:pt x="1904" y="18083"/>
                  </a:lnTo>
                  <a:lnTo>
                    <a:pt x="19039" y="1903"/>
                  </a:lnTo>
                  <a:lnTo>
                    <a:pt x="19039" y="1903"/>
                  </a:lnTo>
                  <a:lnTo>
                    <a:pt x="19039" y="0"/>
                  </a:lnTo>
                  <a:lnTo>
                    <a:pt x="19039" y="0"/>
                  </a:lnTo>
                  <a:lnTo>
                    <a:pt x="17135" y="0"/>
                  </a:lnTo>
                  <a:lnTo>
                    <a:pt x="17135" y="0"/>
                  </a:lnTo>
                  <a:lnTo>
                    <a:pt x="17135" y="0"/>
                  </a:lnTo>
                  <a:lnTo>
                    <a:pt x="17135" y="0"/>
                  </a:lnTo>
                  <a:lnTo>
                    <a:pt x="17135" y="0"/>
                  </a:lnTo>
                  <a:lnTo>
                    <a:pt x="18087" y="0"/>
                  </a:lnTo>
                  <a:lnTo>
                    <a:pt x="18087" y="952"/>
                  </a:lnTo>
                  <a:lnTo>
                    <a:pt x="1904" y="17131"/>
                  </a:lnTo>
                  <a:lnTo>
                    <a:pt x="952" y="17131"/>
                  </a:lnTo>
                  <a:lnTo>
                    <a:pt x="952" y="16180"/>
                  </a:lnTo>
                  <a:lnTo>
                    <a:pt x="18087" y="0"/>
                  </a:lnTo>
                  <a:lnTo>
                    <a:pt x="17135" y="0"/>
                  </a:lnTo>
                  <a:lnTo>
                    <a:pt x="17135"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1" name="Freeform 161">
              <a:extLst>
                <a:ext uri="{FF2B5EF4-FFF2-40B4-BE49-F238E27FC236}">
                  <a16:creationId xmlns:a16="http://schemas.microsoft.com/office/drawing/2014/main" id="{B97D9909-4692-6120-9CF3-6FEDADF86723}"/>
                </a:ext>
              </a:extLst>
            </p:cNvPr>
            <p:cNvSpPr/>
            <p:nvPr/>
          </p:nvSpPr>
          <p:spPr>
            <a:xfrm>
              <a:off x="4209173" y="5907436"/>
              <a:ext cx="16183" cy="15227"/>
            </a:xfrm>
            <a:custGeom>
              <a:avLst/>
              <a:gdLst>
                <a:gd name="connsiteX0" fmla="*/ 15232 w 16183"/>
                <a:gd name="connsiteY0" fmla="*/ 0 h 15227"/>
                <a:gd name="connsiteX1" fmla="*/ 0 w 16183"/>
                <a:gd name="connsiteY1" fmla="*/ 14276 h 15227"/>
                <a:gd name="connsiteX2" fmla="*/ 0 w 16183"/>
                <a:gd name="connsiteY2" fmla="*/ 15228 h 15227"/>
                <a:gd name="connsiteX3" fmla="*/ 952 w 16183"/>
                <a:gd name="connsiteY3" fmla="*/ 15228 h 15227"/>
                <a:gd name="connsiteX4" fmla="*/ 16183 w 16183"/>
                <a:gd name="connsiteY4" fmla="*/ 952 h 15227"/>
                <a:gd name="connsiteX5" fmla="*/ 16183 w 16183"/>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3" h="15227">
                  <a:moveTo>
                    <a:pt x="15232" y="0"/>
                  </a:moveTo>
                  <a:lnTo>
                    <a:pt x="0" y="14276"/>
                  </a:lnTo>
                  <a:lnTo>
                    <a:pt x="0" y="15228"/>
                  </a:lnTo>
                  <a:lnTo>
                    <a:pt x="952" y="15228"/>
                  </a:lnTo>
                  <a:lnTo>
                    <a:pt x="16183" y="952"/>
                  </a:lnTo>
                  <a:lnTo>
                    <a:pt x="16183"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2" name="Freeform 162">
              <a:extLst>
                <a:ext uri="{FF2B5EF4-FFF2-40B4-BE49-F238E27FC236}">
                  <a16:creationId xmlns:a16="http://schemas.microsoft.com/office/drawing/2014/main" id="{434D8C82-69CB-95BA-BBE2-ED045F43FAFA}"/>
                </a:ext>
              </a:extLst>
            </p:cNvPr>
            <p:cNvSpPr/>
            <p:nvPr/>
          </p:nvSpPr>
          <p:spPr>
            <a:xfrm>
              <a:off x="4209173" y="5906484"/>
              <a:ext cx="17135" cy="17131"/>
            </a:xfrm>
            <a:custGeom>
              <a:avLst/>
              <a:gdLst>
                <a:gd name="connsiteX0" fmla="*/ 15232 w 17135"/>
                <a:gd name="connsiteY0" fmla="*/ 952 h 17131"/>
                <a:gd name="connsiteX1" fmla="*/ 15232 w 17135"/>
                <a:gd name="connsiteY1" fmla="*/ 952 h 17131"/>
                <a:gd name="connsiteX2" fmla="*/ 0 w 17135"/>
                <a:gd name="connsiteY2" fmla="*/ 15228 h 17131"/>
                <a:gd name="connsiteX3" fmla="*/ 0 w 17135"/>
                <a:gd name="connsiteY3" fmla="*/ 15228 h 17131"/>
                <a:gd name="connsiteX4" fmla="*/ 0 w 17135"/>
                <a:gd name="connsiteY4" fmla="*/ 16180 h 17131"/>
                <a:gd name="connsiteX5" fmla="*/ 0 w 17135"/>
                <a:gd name="connsiteY5" fmla="*/ 17132 h 17131"/>
                <a:gd name="connsiteX6" fmla="*/ 952 w 17135"/>
                <a:gd name="connsiteY6" fmla="*/ 17132 h 17131"/>
                <a:gd name="connsiteX7" fmla="*/ 1904 w 17135"/>
                <a:gd name="connsiteY7" fmla="*/ 17132 h 17131"/>
                <a:gd name="connsiteX8" fmla="*/ 17135 w 17135"/>
                <a:gd name="connsiteY8" fmla="*/ 1904 h 17131"/>
                <a:gd name="connsiteX9" fmla="*/ 17135 w 17135"/>
                <a:gd name="connsiteY9" fmla="*/ 1904 h 17131"/>
                <a:gd name="connsiteX10" fmla="*/ 17135 w 17135"/>
                <a:gd name="connsiteY10" fmla="*/ 952 h 17131"/>
                <a:gd name="connsiteX11" fmla="*/ 17135 w 17135"/>
                <a:gd name="connsiteY11" fmla="*/ 952 h 17131"/>
                <a:gd name="connsiteX12" fmla="*/ 15232 w 17135"/>
                <a:gd name="connsiteY12" fmla="*/ 0 h 17131"/>
                <a:gd name="connsiteX13" fmla="*/ 15232 w 17135"/>
                <a:gd name="connsiteY13" fmla="*/ 0 h 17131"/>
                <a:gd name="connsiteX14" fmla="*/ 15232 w 17135"/>
                <a:gd name="connsiteY14" fmla="*/ 952 h 17131"/>
                <a:gd name="connsiteX15" fmla="*/ 15232 w 17135"/>
                <a:gd name="connsiteY15" fmla="*/ 952 h 17131"/>
                <a:gd name="connsiteX16" fmla="*/ 15232 w 17135"/>
                <a:gd name="connsiteY16" fmla="*/ 952 h 17131"/>
                <a:gd name="connsiteX17" fmla="*/ 16183 w 17135"/>
                <a:gd name="connsiteY17" fmla="*/ 952 h 17131"/>
                <a:gd name="connsiteX18" fmla="*/ 16183 w 17135"/>
                <a:gd name="connsiteY18" fmla="*/ 1904 h 17131"/>
                <a:gd name="connsiteX19" fmla="*/ 952 w 17135"/>
                <a:gd name="connsiteY19" fmla="*/ 16180 h 17131"/>
                <a:gd name="connsiteX20" fmla="*/ 0 w 17135"/>
                <a:gd name="connsiteY20" fmla="*/ 16180 h 17131"/>
                <a:gd name="connsiteX21" fmla="*/ 0 w 17135"/>
                <a:gd name="connsiteY21" fmla="*/ 15228 h 17131"/>
                <a:gd name="connsiteX22" fmla="*/ 15232 w 17135"/>
                <a:gd name="connsiteY22" fmla="*/ 952 h 17131"/>
                <a:gd name="connsiteX23" fmla="*/ 15232 w 17135"/>
                <a:gd name="connsiteY23" fmla="*/ 952 h 17131"/>
                <a:gd name="connsiteX24" fmla="*/ 15232 w 17135"/>
                <a:gd name="connsiteY24" fmla="*/ 952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5232" y="952"/>
                  </a:moveTo>
                  <a:lnTo>
                    <a:pt x="15232" y="952"/>
                  </a:lnTo>
                  <a:lnTo>
                    <a:pt x="0" y="15228"/>
                  </a:lnTo>
                  <a:lnTo>
                    <a:pt x="0" y="15228"/>
                  </a:lnTo>
                  <a:lnTo>
                    <a:pt x="0" y="16180"/>
                  </a:lnTo>
                  <a:lnTo>
                    <a:pt x="0" y="17132"/>
                  </a:lnTo>
                  <a:lnTo>
                    <a:pt x="952" y="17132"/>
                  </a:lnTo>
                  <a:lnTo>
                    <a:pt x="1904" y="17132"/>
                  </a:lnTo>
                  <a:lnTo>
                    <a:pt x="17135" y="1904"/>
                  </a:lnTo>
                  <a:lnTo>
                    <a:pt x="17135" y="1904"/>
                  </a:lnTo>
                  <a:lnTo>
                    <a:pt x="17135" y="952"/>
                  </a:lnTo>
                  <a:lnTo>
                    <a:pt x="17135" y="952"/>
                  </a:lnTo>
                  <a:lnTo>
                    <a:pt x="15232" y="0"/>
                  </a:lnTo>
                  <a:lnTo>
                    <a:pt x="15232" y="0"/>
                  </a:lnTo>
                  <a:lnTo>
                    <a:pt x="15232" y="952"/>
                  </a:lnTo>
                  <a:lnTo>
                    <a:pt x="15232" y="952"/>
                  </a:lnTo>
                  <a:lnTo>
                    <a:pt x="15232" y="952"/>
                  </a:lnTo>
                  <a:lnTo>
                    <a:pt x="16183" y="952"/>
                  </a:lnTo>
                  <a:lnTo>
                    <a:pt x="16183" y="1904"/>
                  </a:lnTo>
                  <a:lnTo>
                    <a:pt x="952" y="16180"/>
                  </a:lnTo>
                  <a:lnTo>
                    <a:pt x="0" y="16180"/>
                  </a:lnTo>
                  <a:lnTo>
                    <a:pt x="0" y="15228"/>
                  </a:lnTo>
                  <a:lnTo>
                    <a:pt x="15232" y="952"/>
                  </a:lnTo>
                  <a:lnTo>
                    <a:pt x="15232" y="952"/>
                  </a:lnTo>
                  <a:lnTo>
                    <a:pt x="1523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3" name="Freeform 163">
              <a:extLst>
                <a:ext uri="{FF2B5EF4-FFF2-40B4-BE49-F238E27FC236}">
                  <a16:creationId xmlns:a16="http://schemas.microsoft.com/office/drawing/2014/main" id="{056E429A-3F92-1EAB-A773-91550CFD0A5E}"/>
                </a:ext>
              </a:extLst>
            </p:cNvPr>
            <p:cNvSpPr/>
            <p:nvPr/>
          </p:nvSpPr>
          <p:spPr>
            <a:xfrm>
              <a:off x="4207269" y="5904580"/>
              <a:ext cx="10471" cy="10468"/>
            </a:xfrm>
            <a:custGeom>
              <a:avLst/>
              <a:gdLst>
                <a:gd name="connsiteX0" fmla="*/ 0 w 10471"/>
                <a:gd name="connsiteY0" fmla="*/ 3807 h 10468"/>
                <a:gd name="connsiteX1" fmla="*/ 5712 w 10471"/>
                <a:gd name="connsiteY1" fmla="*/ 10469 h 10468"/>
                <a:gd name="connsiteX2" fmla="*/ 10472 w 10471"/>
                <a:gd name="connsiteY2" fmla="*/ 6662 h 10468"/>
                <a:gd name="connsiteX3" fmla="*/ 3808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0" y="3807"/>
                  </a:moveTo>
                  <a:lnTo>
                    <a:pt x="5712" y="10469"/>
                  </a:lnTo>
                  <a:lnTo>
                    <a:pt x="10472" y="6662"/>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4" name="Freeform 164">
              <a:extLst>
                <a:ext uri="{FF2B5EF4-FFF2-40B4-BE49-F238E27FC236}">
                  <a16:creationId xmlns:a16="http://schemas.microsoft.com/office/drawing/2014/main" id="{E0B0259D-0F5E-D8C9-1489-931A7BAB2F92}"/>
                </a:ext>
              </a:extLst>
            </p:cNvPr>
            <p:cNvSpPr/>
            <p:nvPr/>
          </p:nvSpPr>
          <p:spPr>
            <a:xfrm>
              <a:off x="4207269" y="5904580"/>
              <a:ext cx="10471" cy="11420"/>
            </a:xfrm>
            <a:custGeom>
              <a:avLst/>
              <a:gdLst>
                <a:gd name="connsiteX0" fmla="*/ 0 w 10471"/>
                <a:gd name="connsiteY0" fmla="*/ 3807 h 11420"/>
                <a:gd name="connsiteX1" fmla="*/ 5712 w 10471"/>
                <a:gd name="connsiteY1" fmla="*/ 10469 h 11420"/>
                <a:gd name="connsiteX2" fmla="*/ 5712 w 10471"/>
                <a:gd name="connsiteY2" fmla="*/ 11421 h 11420"/>
                <a:gd name="connsiteX3" fmla="*/ 10472 w 10471"/>
                <a:gd name="connsiteY3" fmla="*/ 6662 h 11420"/>
                <a:gd name="connsiteX4" fmla="*/ 10472 w 10471"/>
                <a:gd name="connsiteY4" fmla="*/ 6662 h 11420"/>
                <a:gd name="connsiteX5" fmla="*/ 3808 w 10471"/>
                <a:gd name="connsiteY5" fmla="*/ 0 h 11420"/>
                <a:gd name="connsiteX6" fmla="*/ 3808 w 10471"/>
                <a:gd name="connsiteY6" fmla="*/ 0 h 11420"/>
                <a:gd name="connsiteX7" fmla="*/ 0 w 10471"/>
                <a:gd name="connsiteY7" fmla="*/ 3807 h 11420"/>
                <a:gd name="connsiteX8" fmla="*/ 0 w 10471"/>
                <a:gd name="connsiteY8" fmla="*/ 3807 h 11420"/>
                <a:gd name="connsiteX9" fmla="*/ 3808 w 10471"/>
                <a:gd name="connsiteY9" fmla="*/ 952 h 11420"/>
                <a:gd name="connsiteX10" fmla="*/ 9520 w 10471"/>
                <a:gd name="connsiteY10" fmla="*/ 6662 h 11420"/>
                <a:gd name="connsiteX11" fmla="*/ 5712 w 10471"/>
                <a:gd name="connsiteY11" fmla="*/ 10469 h 11420"/>
                <a:gd name="connsiteX12" fmla="*/ 0 w 10471"/>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71" h="11420">
                  <a:moveTo>
                    <a:pt x="0" y="3807"/>
                  </a:moveTo>
                  <a:lnTo>
                    <a:pt x="5712" y="10469"/>
                  </a:lnTo>
                  <a:lnTo>
                    <a:pt x="5712" y="11421"/>
                  </a:lnTo>
                  <a:lnTo>
                    <a:pt x="10472" y="6662"/>
                  </a:lnTo>
                  <a:lnTo>
                    <a:pt x="10472" y="6662"/>
                  </a:lnTo>
                  <a:lnTo>
                    <a:pt x="3808" y="0"/>
                  </a:lnTo>
                  <a:lnTo>
                    <a:pt x="3808" y="0"/>
                  </a:lnTo>
                  <a:lnTo>
                    <a:pt x="0" y="3807"/>
                  </a:lnTo>
                  <a:lnTo>
                    <a:pt x="0" y="3807"/>
                  </a:lnTo>
                  <a:lnTo>
                    <a:pt x="3808" y="952"/>
                  </a:lnTo>
                  <a:lnTo>
                    <a:pt x="9520" y="6662"/>
                  </a:lnTo>
                  <a:lnTo>
                    <a:pt x="5712" y="10469"/>
                  </a:lnTo>
                  <a:lnTo>
                    <a:pt x="0"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5" name="Freeform 165">
              <a:extLst>
                <a:ext uri="{FF2B5EF4-FFF2-40B4-BE49-F238E27FC236}">
                  <a16:creationId xmlns:a16="http://schemas.microsoft.com/office/drawing/2014/main" id="{68829F01-637D-A255-338D-BF6CE21CDC7B}"/>
                </a:ext>
              </a:extLst>
            </p:cNvPr>
            <p:cNvSpPr/>
            <p:nvPr/>
          </p:nvSpPr>
          <p:spPr>
            <a:xfrm>
              <a:off x="4204414" y="5901725"/>
              <a:ext cx="6663" cy="6662"/>
            </a:xfrm>
            <a:custGeom>
              <a:avLst/>
              <a:gdLst>
                <a:gd name="connsiteX0" fmla="*/ 4760 w 6663"/>
                <a:gd name="connsiteY0" fmla="*/ 0 h 6662"/>
                <a:gd name="connsiteX1" fmla="*/ 3808 w 6663"/>
                <a:gd name="connsiteY1" fmla="*/ 952 h 6662"/>
                <a:gd name="connsiteX2" fmla="*/ 4760 w 6663"/>
                <a:gd name="connsiteY2" fmla="*/ 1904 h 6662"/>
                <a:gd name="connsiteX3" fmla="*/ 3808 w 6663"/>
                <a:gd name="connsiteY3" fmla="*/ 2855 h 6662"/>
                <a:gd name="connsiteX4" fmla="*/ 2856 w 6663"/>
                <a:gd name="connsiteY4" fmla="*/ 1904 h 6662"/>
                <a:gd name="connsiteX5" fmla="*/ 1904 w 6663"/>
                <a:gd name="connsiteY5" fmla="*/ 2855 h 6662"/>
                <a:gd name="connsiteX6" fmla="*/ 2856 w 6663"/>
                <a:gd name="connsiteY6" fmla="*/ 3807 h 6662"/>
                <a:gd name="connsiteX7" fmla="*/ 1904 w 6663"/>
                <a:gd name="connsiteY7" fmla="*/ 4759 h 6662"/>
                <a:gd name="connsiteX8" fmla="*/ 952 w 6663"/>
                <a:gd name="connsiteY8" fmla="*/ 3807 h 6662"/>
                <a:gd name="connsiteX9" fmla="*/ 0 w 6663"/>
                <a:gd name="connsiteY9" fmla="*/ 4759 h 6662"/>
                <a:gd name="connsiteX10" fmla="*/ 1904 w 6663"/>
                <a:gd name="connsiteY10" fmla="*/ 6662 h 6662"/>
                <a:gd name="connsiteX11" fmla="*/ 2856 w 6663"/>
                <a:gd name="connsiteY11" fmla="*/ 6662 h 6662"/>
                <a:gd name="connsiteX12" fmla="*/ 6664 w 6663"/>
                <a:gd name="connsiteY12" fmla="*/ 2855 h 6662"/>
                <a:gd name="connsiteX13" fmla="*/ 6664 w 6663"/>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4760" y="0"/>
                  </a:moveTo>
                  <a:lnTo>
                    <a:pt x="3808" y="952"/>
                  </a:lnTo>
                  <a:lnTo>
                    <a:pt x="4760" y="1904"/>
                  </a:lnTo>
                  <a:lnTo>
                    <a:pt x="3808" y="2855"/>
                  </a:lnTo>
                  <a:lnTo>
                    <a:pt x="2856" y="1904"/>
                  </a:lnTo>
                  <a:lnTo>
                    <a:pt x="1904" y="2855"/>
                  </a:lnTo>
                  <a:lnTo>
                    <a:pt x="2856" y="3807"/>
                  </a:lnTo>
                  <a:lnTo>
                    <a:pt x="1904" y="4759"/>
                  </a:lnTo>
                  <a:lnTo>
                    <a:pt x="952" y="3807"/>
                  </a:lnTo>
                  <a:lnTo>
                    <a:pt x="0" y="4759"/>
                  </a:lnTo>
                  <a:lnTo>
                    <a:pt x="1904" y="6662"/>
                  </a:lnTo>
                  <a:lnTo>
                    <a:pt x="2856" y="6662"/>
                  </a:lnTo>
                  <a:lnTo>
                    <a:pt x="6664" y="2855"/>
                  </a:lnTo>
                  <a:lnTo>
                    <a:pt x="6664"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6" name="Freeform 166">
              <a:extLst>
                <a:ext uri="{FF2B5EF4-FFF2-40B4-BE49-F238E27FC236}">
                  <a16:creationId xmlns:a16="http://schemas.microsoft.com/office/drawing/2014/main" id="{009D12AF-29BC-543D-F2A0-AA1C1E7B8B80}"/>
                </a:ext>
              </a:extLst>
            </p:cNvPr>
            <p:cNvSpPr/>
            <p:nvPr/>
          </p:nvSpPr>
          <p:spPr>
            <a:xfrm>
              <a:off x="4203462" y="5900773"/>
              <a:ext cx="8567" cy="8565"/>
            </a:xfrm>
            <a:custGeom>
              <a:avLst/>
              <a:gdLst>
                <a:gd name="connsiteX0" fmla="*/ 5712 w 8567"/>
                <a:gd name="connsiteY0" fmla="*/ 952 h 8565"/>
                <a:gd name="connsiteX1" fmla="*/ 5712 w 8567"/>
                <a:gd name="connsiteY1" fmla="*/ 952 h 8565"/>
                <a:gd name="connsiteX2" fmla="*/ 4760 w 8567"/>
                <a:gd name="connsiteY2" fmla="*/ 1904 h 8565"/>
                <a:gd name="connsiteX3" fmla="*/ 4760 w 8567"/>
                <a:gd name="connsiteY3" fmla="*/ 1904 h 8565"/>
                <a:gd name="connsiteX4" fmla="*/ 5712 w 8567"/>
                <a:gd name="connsiteY4" fmla="*/ 2855 h 8565"/>
                <a:gd name="connsiteX5" fmla="*/ 4760 w 8567"/>
                <a:gd name="connsiteY5" fmla="*/ 2855 h 8565"/>
                <a:gd name="connsiteX6" fmla="*/ 4760 w 8567"/>
                <a:gd name="connsiteY6" fmla="*/ 2855 h 8565"/>
                <a:gd name="connsiteX7" fmla="*/ 3808 w 8567"/>
                <a:gd name="connsiteY7" fmla="*/ 2855 h 8565"/>
                <a:gd name="connsiteX8" fmla="*/ 2856 w 8567"/>
                <a:gd name="connsiteY8" fmla="*/ 3807 h 8565"/>
                <a:gd name="connsiteX9" fmla="*/ 1904 w 8567"/>
                <a:gd name="connsiteY9" fmla="*/ 3807 h 8565"/>
                <a:gd name="connsiteX10" fmla="*/ 2856 w 8567"/>
                <a:gd name="connsiteY10" fmla="*/ 4759 h 8565"/>
                <a:gd name="connsiteX11" fmla="*/ 2856 w 8567"/>
                <a:gd name="connsiteY11" fmla="*/ 4759 h 8565"/>
                <a:gd name="connsiteX12" fmla="*/ 1904 w 8567"/>
                <a:gd name="connsiteY12" fmla="*/ 4759 h 8565"/>
                <a:gd name="connsiteX13" fmla="*/ 1904 w 8567"/>
                <a:gd name="connsiteY13" fmla="*/ 4759 h 8565"/>
                <a:gd name="connsiteX14" fmla="*/ 952 w 8567"/>
                <a:gd name="connsiteY14" fmla="*/ 5711 h 8565"/>
                <a:gd name="connsiteX15" fmla="*/ 0 w 8567"/>
                <a:gd name="connsiteY15" fmla="*/ 5711 h 8565"/>
                <a:gd name="connsiteX16" fmla="*/ 2856 w 8567"/>
                <a:gd name="connsiteY16" fmla="*/ 8566 h 8565"/>
                <a:gd name="connsiteX17" fmla="*/ 2856 w 8567"/>
                <a:gd name="connsiteY17" fmla="*/ 8566 h 8565"/>
                <a:gd name="connsiteX18" fmla="*/ 3808 w 8567"/>
                <a:gd name="connsiteY18" fmla="*/ 8566 h 8565"/>
                <a:gd name="connsiteX19" fmla="*/ 3808 w 8567"/>
                <a:gd name="connsiteY19" fmla="*/ 8566 h 8565"/>
                <a:gd name="connsiteX20" fmla="*/ 7616 w 8567"/>
                <a:gd name="connsiteY20" fmla="*/ 3807 h 8565"/>
                <a:gd name="connsiteX21" fmla="*/ 8568 w 8567"/>
                <a:gd name="connsiteY21" fmla="*/ 3807 h 8565"/>
                <a:gd name="connsiteX22" fmla="*/ 8568 w 8567"/>
                <a:gd name="connsiteY22" fmla="*/ 2855 h 8565"/>
                <a:gd name="connsiteX23" fmla="*/ 8568 w 8567"/>
                <a:gd name="connsiteY23" fmla="*/ 2855 h 8565"/>
                <a:gd name="connsiteX24" fmla="*/ 6664 w 8567"/>
                <a:gd name="connsiteY24" fmla="*/ 952 h 8565"/>
                <a:gd name="connsiteX25" fmla="*/ 5712 w 8567"/>
                <a:gd name="connsiteY25" fmla="*/ 0 h 8565"/>
                <a:gd name="connsiteX26" fmla="*/ 5712 w 8567"/>
                <a:gd name="connsiteY26" fmla="*/ 952 h 8565"/>
                <a:gd name="connsiteX27" fmla="*/ 5712 w 8567"/>
                <a:gd name="connsiteY27" fmla="*/ 952 h 8565"/>
                <a:gd name="connsiteX28" fmla="*/ 5712 w 8567"/>
                <a:gd name="connsiteY28" fmla="*/ 952 h 8565"/>
                <a:gd name="connsiteX29" fmla="*/ 7616 w 8567"/>
                <a:gd name="connsiteY29" fmla="*/ 2855 h 8565"/>
                <a:gd name="connsiteX30" fmla="*/ 7616 w 8567"/>
                <a:gd name="connsiteY30" fmla="*/ 3807 h 8565"/>
                <a:gd name="connsiteX31" fmla="*/ 3808 w 8567"/>
                <a:gd name="connsiteY31" fmla="*/ 7614 h 8565"/>
                <a:gd name="connsiteX32" fmla="*/ 2856 w 8567"/>
                <a:gd name="connsiteY32" fmla="*/ 7614 h 8565"/>
                <a:gd name="connsiteX33" fmla="*/ 952 w 8567"/>
                <a:gd name="connsiteY33" fmla="*/ 5711 h 8565"/>
                <a:gd name="connsiteX34" fmla="*/ 1904 w 8567"/>
                <a:gd name="connsiteY34" fmla="*/ 5711 h 8565"/>
                <a:gd name="connsiteX35" fmla="*/ 2856 w 8567"/>
                <a:gd name="connsiteY35" fmla="*/ 5711 h 8565"/>
                <a:gd name="connsiteX36" fmla="*/ 2856 w 8567"/>
                <a:gd name="connsiteY36" fmla="*/ 5711 h 8565"/>
                <a:gd name="connsiteX37" fmla="*/ 3808 w 8567"/>
                <a:gd name="connsiteY37" fmla="*/ 4759 h 8565"/>
                <a:gd name="connsiteX38" fmla="*/ 3808 w 8567"/>
                <a:gd name="connsiteY38" fmla="*/ 4759 h 8565"/>
                <a:gd name="connsiteX39" fmla="*/ 2856 w 8567"/>
                <a:gd name="connsiteY39" fmla="*/ 3807 h 8565"/>
                <a:gd name="connsiteX40" fmla="*/ 3808 w 8567"/>
                <a:gd name="connsiteY40" fmla="*/ 2855 h 8565"/>
                <a:gd name="connsiteX41" fmla="*/ 4760 w 8567"/>
                <a:gd name="connsiteY41" fmla="*/ 3807 h 8565"/>
                <a:gd name="connsiteX42" fmla="*/ 4760 w 8567"/>
                <a:gd name="connsiteY42" fmla="*/ 3807 h 8565"/>
                <a:gd name="connsiteX43" fmla="*/ 5712 w 8567"/>
                <a:gd name="connsiteY43" fmla="*/ 2855 h 8565"/>
                <a:gd name="connsiteX44" fmla="*/ 5712 w 8567"/>
                <a:gd name="connsiteY44" fmla="*/ 2855 h 8565"/>
                <a:gd name="connsiteX45" fmla="*/ 5712 w 8567"/>
                <a:gd name="connsiteY45" fmla="*/ 1904 h 8565"/>
                <a:gd name="connsiteX46" fmla="*/ 6664 w 8567"/>
                <a:gd name="connsiteY46" fmla="*/ 952 h 8565"/>
                <a:gd name="connsiteX47" fmla="*/ 5712 w 8567"/>
                <a:gd name="connsiteY47" fmla="*/ 952 h 8565"/>
                <a:gd name="connsiteX48" fmla="*/ 5712 w 8567"/>
                <a:gd name="connsiteY48" fmla="*/ 952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8565">
                  <a:moveTo>
                    <a:pt x="5712" y="952"/>
                  </a:moveTo>
                  <a:lnTo>
                    <a:pt x="5712" y="952"/>
                  </a:lnTo>
                  <a:lnTo>
                    <a:pt x="4760" y="1904"/>
                  </a:lnTo>
                  <a:lnTo>
                    <a:pt x="4760" y="1904"/>
                  </a:lnTo>
                  <a:lnTo>
                    <a:pt x="5712" y="2855"/>
                  </a:lnTo>
                  <a:lnTo>
                    <a:pt x="4760" y="2855"/>
                  </a:lnTo>
                  <a:lnTo>
                    <a:pt x="4760" y="2855"/>
                  </a:lnTo>
                  <a:lnTo>
                    <a:pt x="3808" y="2855"/>
                  </a:lnTo>
                  <a:lnTo>
                    <a:pt x="2856" y="3807"/>
                  </a:lnTo>
                  <a:lnTo>
                    <a:pt x="1904" y="3807"/>
                  </a:lnTo>
                  <a:lnTo>
                    <a:pt x="2856" y="4759"/>
                  </a:lnTo>
                  <a:lnTo>
                    <a:pt x="2856" y="4759"/>
                  </a:lnTo>
                  <a:lnTo>
                    <a:pt x="1904" y="4759"/>
                  </a:lnTo>
                  <a:lnTo>
                    <a:pt x="1904" y="4759"/>
                  </a:lnTo>
                  <a:lnTo>
                    <a:pt x="952" y="5711"/>
                  </a:lnTo>
                  <a:lnTo>
                    <a:pt x="0" y="5711"/>
                  </a:lnTo>
                  <a:lnTo>
                    <a:pt x="2856" y="8566"/>
                  </a:lnTo>
                  <a:lnTo>
                    <a:pt x="2856" y="8566"/>
                  </a:lnTo>
                  <a:lnTo>
                    <a:pt x="3808" y="8566"/>
                  </a:lnTo>
                  <a:lnTo>
                    <a:pt x="3808" y="8566"/>
                  </a:lnTo>
                  <a:lnTo>
                    <a:pt x="7616" y="3807"/>
                  </a:lnTo>
                  <a:lnTo>
                    <a:pt x="8568" y="3807"/>
                  </a:lnTo>
                  <a:lnTo>
                    <a:pt x="8568" y="2855"/>
                  </a:lnTo>
                  <a:lnTo>
                    <a:pt x="8568" y="2855"/>
                  </a:lnTo>
                  <a:lnTo>
                    <a:pt x="6664" y="952"/>
                  </a:lnTo>
                  <a:lnTo>
                    <a:pt x="5712" y="0"/>
                  </a:lnTo>
                  <a:lnTo>
                    <a:pt x="5712" y="952"/>
                  </a:lnTo>
                  <a:lnTo>
                    <a:pt x="5712" y="952"/>
                  </a:lnTo>
                  <a:lnTo>
                    <a:pt x="5712" y="952"/>
                  </a:lnTo>
                  <a:lnTo>
                    <a:pt x="7616" y="2855"/>
                  </a:lnTo>
                  <a:lnTo>
                    <a:pt x="7616" y="3807"/>
                  </a:lnTo>
                  <a:lnTo>
                    <a:pt x="3808" y="7614"/>
                  </a:lnTo>
                  <a:lnTo>
                    <a:pt x="2856" y="7614"/>
                  </a:lnTo>
                  <a:lnTo>
                    <a:pt x="952" y="5711"/>
                  </a:lnTo>
                  <a:lnTo>
                    <a:pt x="1904" y="5711"/>
                  </a:lnTo>
                  <a:lnTo>
                    <a:pt x="2856" y="5711"/>
                  </a:lnTo>
                  <a:lnTo>
                    <a:pt x="2856" y="5711"/>
                  </a:lnTo>
                  <a:lnTo>
                    <a:pt x="3808" y="4759"/>
                  </a:lnTo>
                  <a:lnTo>
                    <a:pt x="3808" y="4759"/>
                  </a:lnTo>
                  <a:lnTo>
                    <a:pt x="2856" y="3807"/>
                  </a:lnTo>
                  <a:lnTo>
                    <a:pt x="3808" y="2855"/>
                  </a:lnTo>
                  <a:lnTo>
                    <a:pt x="4760" y="3807"/>
                  </a:lnTo>
                  <a:lnTo>
                    <a:pt x="4760" y="3807"/>
                  </a:lnTo>
                  <a:lnTo>
                    <a:pt x="5712" y="2855"/>
                  </a:lnTo>
                  <a:lnTo>
                    <a:pt x="5712" y="2855"/>
                  </a:lnTo>
                  <a:lnTo>
                    <a:pt x="5712" y="1904"/>
                  </a:lnTo>
                  <a:lnTo>
                    <a:pt x="6664" y="952"/>
                  </a:lnTo>
                  <a:lnTo>
                    <a:pt x="5712" y="952"/>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7" name="Freeform 167">
              <a:extLst>
                <a:ext uri="{FF2B5EF4-FFF2-40B4-BE49-F238E27FC236}">
                  <a16:creationId xmlns:a16="http://schemas.microsoft.com/office/drawing/2014/main" id="{2A5BEAC4-0540-D72D-55D4-B50CF9EB291E}"/>
                </a:ext>
              </a:extLst>
            </p:cNvPr>
            <p:cNvSpPr/>
            <p:nvPr/>
          </p:nvSpPr>
          <p:spPr>
            <a:xfrm>
              <a:off x="4211077" y="5909339"/>
              <a:ext cx="2856" cy="1903"/>
            </a:xfrm>
            <a:custGeom>
              <a:avLst/>
              <a:gdLst>
                <a:gd name="connsiteX0" fmla="*/ 952 w 2856"/>
                <a:gd name="connsiteY0" fmla="*/ 0 h 1903"/>
                <a:gd name="connsiteX1" fmla="*/ 0 w 2856"/>
                <a:gd name="connsiteY1" fmla="*/ 0 h 1903"/>
                <a:gd name="connsiteX2" fmla="*/ 1904 w 2856"/>
                <a:gd name="connsiteY2" fmla="*/ 1903 h 1903"/>
                <a:gd name="connsiteX3" fmla="*/ 2856 w 2856"/>
                <a:gd name="connsiteY3" fmla="*/ 952 h 1903"/>
              </a:gdLst>
              <a:ahLst/>
              <a:cxnLst>
                <a:cxn ang="0">
                  <a:pos x="connsiteX0" y="connsiteY0"/>
                </a:cxn>
                <a:cxn ang="0">
                  <a:pos x="connsiteX1" y="connsiteY1"/>
                </a:cxn>
                <a:cxn ang="0">
                  <a:pos x="connsiteX2" y="connsiteY2"/>
                </a:cxn>
                <a:cxn ang="0">
                  <a:pos x="connsiteX3" y="connsiteY3"/>
                </a:cxn>
              </a:cxnLst>
              <a:rect l="l" t="t" r="r" b="b"/>
              <a:pathLst>
                <a:path w="2856" h="1903">
                  <a:moveTo>
                    <a:pt x="952" y="0"/>
                  </a:moveTo>
                  <a:lnTo>
                    <a:pt x="0" y="0"/>
                  </a:lnTo>
                  <a:lnTo>
                    <a:pt x="1904" y="1903"/>
                  </a:lnTo>
                  <a:lnTo>
                    <a:pt x="2856"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8" name="Freeform 168">
              <a:extLst>
                <a:ext uri="{FF2B5EF4-FFF2-40B4-BE49-F238E27FC236}">
                  <a16:creationId xmlns:a16="http://schemas.microsoft.com/office/drawing/2014/main" id="{B4C2A1AB-2265-5F37-D01B-2151C0A9B432}"/>
                </a:ext>
              </a:extLst>
            </p:cNvPr>
            <p:cNvSpPr/>
            <p:nvPr/>
          </p:nvSpPr>
          <p:spPr>
            <a:xfrm>
              <a:off x="4202510" y="5909339"/>
              <a:ext cx="6663" cy="7613"/>
            </a:xfrm>
            <a:custGeom>
              <a:avLst/>
              <a:gdLst>
                <a:gd name="connsiteX0" fmla="*/ 4760 w 6663"/>
                <a:gd name="connsiteY0" fmla="*/ 0 h 7613"/>
                <a:gd name="connsiteX1" fmla="*/ 3808 w 6663"/>
                <a:gd name="connsiteY1" fmla="*/ 1903 h 7613"/>
                <a:gd name="connsiteX2" fmla="*/ 4760 w 6663"/>
                <a:gd name="connsiteY2" fmla="*/ 1903 h 7613"/>
                <a:gd name="connsiteX3" fmla="*/ 3808 w 6663"/>
                <a:gd name="connsiteY3" fmla="*/ 2855 h 7613"/>
                <a:gd name="connsiteX4" fmla="*/ 2856 w 6663"/>
                <a:gd name="connsiteY4" fmla="*/ 1903 h 7613"/>
                <a:gd name="connsiteX5" fmla="*/ 1904 w 6663"/>
                <a:gd name="connsiteY5" fmla="*/ 3807 h 7613"/>
                <a:gd name="connsiteX6" fmla="*/ 2856 w 6663"/>
                <a:gd name="connsiteY6" fmla="*/ 3807 h 7613"/>
                <a:gd name="connsiteX7" fmla="*/ 1904 w 6663"/>
                <a:gd name="connsiteY7" fmla="*/ 4759 h 7613"/>
                <a:gd name="connsiteX8" fmla="*/ 952 w 6663"/>
                <a:gd name="connsiteY8" fmla="*/ 3807 h 7613"/>
                <a:gd name="connsiteX9" fmla="*/ 0 w 6663"/>
                <a:gd name="connsiteY9" fmla="*/ 5710 h 7613"/>
                <a:gd name="connsiteX10" fmla="*/ 952 w 6663"/>
                <a:gd name="connsiteY10" fmla="*/ 7614 h 7613"/>
                <a:gd name="connsiteX11" fmla="*/ 1904 w 6663"/>
                <a:gd name="connsiteY11" fmla="*/ 7614 h 7613"/>
                <a:gd name="connsiteX12" fmla="*/ 6664 w 6663"/>
                <a:gd name="connsiteY12" fmla="*/ 2855 h 7613"/>
                <a:gd name="connsiteX13" fmla="*/ 6664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4760" y="0"/>
                  </a:moveTo>
                  <a:lnTo>
                    <a:pt x="3808" y="1903"/>
                  </a:lnTo>
                  <a:lnTo>
                    <a:pt x="4760" y="1903"/>
                  </a:lnTo>
                  <a:lnTo>
                    <a:pt x="3808" y="2855"/>
                  </a:lnTo>
                  <a:lnTo>
                    <a:pt x="2856" y="1903"/>
                  </a:lnTo>
                  <a:lnTo>
                    <a:pt x="1904" y="3807"/>
                  </a:lnTo>
                  <a:lnTo>
                    <a:pt x="2856" y="3807"/>
                  </a:lnTo>
                  <a:lnTo>
                    <a:pt x="1904" y="4759"/>
                  </a:lnTo>
                  <a:lnTo>
                    <a:pt x="952" y="3807"/>
                  </a:lnTo>
                  <a:lnTo>
                    <a:pt x="0" y="5710"/>
                  </a:lnTo>
                  <a:lnTo>
                    <a:pt x="952" y="7614"/>
                  </a:lnTo>
                  <a:lnTo>
                    <a:pt x="1904" y="7614"/>
                  </a:lnTo>
                  <a:lnTo>
                    <a:pt x="6664" y="2855"/>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9" name="Freeform 169">
              <a:extLst>
                <a:ext uri="{FF2B5EF4-FFF2-40B4-BE49-F238E27FC236}">
                  <a16:creationId xmlns:a16="http://schemas.microsoft.com/office/drawing/2014/main" id="{BD9E5F43-83C1-53F4-BEDD-214690BA1525}"/>
                </a:ext>
              </a:extLst>
            </p:cNvPr>
            <p:cNvSpPr/>
            <p:nvPr/>
          </p:nvSpPr>
          <p:spPr>
            <a:xfrm>
              <a:off x="4201557" y="5909339"/>
              <a:ext cx="7615" cy="7613"/>
            </a:xfrm>
            <a:custGeom>
              <a:avLst/>
              <a:gdLst>
                <a:gd name="connsiteX0" fmla="*/ 5712 w 7615"/>
                <a:gd name="connsiteY0" fmla="*/ 0 h 7613"/>
                <a:gd name="connsiteX1" fmla="*/ 5712 w 7615"/>
                <a:gd name="connsiteY1" fmla="*/ 0 h 7613"/>
                <a:gd name="connsiteX2" fmla="*/ 4760 w 7615"/>
                <a:gd name="connsiteY2" fmla="*/ 952 h 7613"/>
                <a:gd name="connsiteX3" fmla="*/ 3808 w 7615"/>
                <a:gd name="connsiteY3" fmla="*/ 1903 h 7613"/>
                <a:gd name="connsiteX4" fmla="*/ 4760 w 7615"/>
                <a:gd name="connsiteY4" fmla="*/ 1903 h 7613"/>
                <a:gd name="connsiteX5" fmla="*/ 4760 w 7615"/>
                <a:gd name="connsiteY5" fmla="*/ 2855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3807 h 7613"/>
                <a:gd name="connsiteX10" fmla="*/ 2856 w 7615"/>
                <a:gd name="connsiteY10" fmla="*/ 3807 h 7613"/>
                <a:gd name="connsiteX11" fmla="*/ 2856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5710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3807 h 7613"/>
                <a:gd name="connsiteX21" fmla="*/ 7616 w 7615"/>
                <a:gd name="connsiteY21" fmla="*/ 3807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952 h 7613"/>
                <a:gd name="connsiteX29" fmla="*/ 7616 w 7615"/>
                <a:gd name="connsiteY29" fmla="*/ 2855 h 7613"/>
                <a:gd name="connsiteX30" fmla="*/ 7616 w 7615"/>
                <a:gd name="connsiteY30" fmla="*/ 2855 h 7613"/>
                <a:gd name="connsiteX31" fmla="*/ 2856 w 7615"/>
                <a:gd name="connsiteY31" fmla="*/ 6662 h 7613"/>
                <a:gd name="connsiteX32" fmla="*/ 2856 w 7615"/>
                <a:gd name="connsiteY32" fmla="*/ 6662 h 7613"/>
                <a:gd name="connsiteX33" fmla="*/ 952 w 7615"/>
                <a:gd name="connsiteY33" fmla="*/ 5710 h 7613"/>
                <a:gd name="connsiteX34" fmla="*/ 1904 w 7615"/>
                <a:gd name="connsiteY34" fmla="*/ 4759 h 7613"/>
                <a:gd name="connsiteX35" fmla="*/ 1904 w 7615"/>
                <a:gd name="connsiteY35" fmla="*/ 5710 h 7613"/>
                <a:gd name="connsiteX36" fmla="*/ 2856 w 7615"/>
                <a:gd name="connsiteY36" fmla="*/ 5710 h 7613"/>
                <a:gd name="connsiteX37" fmla="*/ 3808 w 7615"/>
                <a:gd name="connsiteY37" fmla="*/ 4759 h 7613"/>
                <a:gd name="connsiteX38" fmla="*/ 3808 w 7615"/>
                <a:gd name="connsiteY38" fmla="*/ 3807 h 7613"/>
                <a:gd name="connsiteX39" fmla="*/ 2856 w 7615"/>
                <a:gd name="connsiteY39" fmla="*/ 3807 h 7613"/>
                <a:gd name="connsiteX40" fmla="*/ 3808 w 7615"/>
                <a:gd name="connsiteY40" fmla="*/ 2855 h 7613"/>
                <a:gd name="connsiteX41" fmla="*/ 4760 w 7615"/>
                <a:gd name="connsiteY41" fmla="*/ 2855 h 7613"/>
                <a:gd name="connsiteX42" fmla="*/ 4760 w 7615"/>
                <a:gd name="connsiteY42" fmla="*/ 3807 h 7613"/>
                <a:gd name="connsiteX43" fmla="*/ 5712 w 7615"/>
                <a:gd name="connsiteY43" fmla="*/ 2855 h 7613"/>
                <a:gd name="connsiteX44" fmla="*/ 5712 w 7615"/>
                <a:gd name="connsiteY44" fmla="*/ 1903 h 7613"/>
                <a:gd name="connsiteX45" fmla="*/ 4760 w 7615"/>
                <a:gd name="connsiteY45" fmla="*/ 1903 h 7613"/>
                <a:gd name="connsiteX46" fmla="*/ 5712 w 7615"/>
                <a:gd name="connsiteY46" fmla="*/ 952 h 7613"/>
                <a:gd name="connsiteX47" fmla="*/ 5712 w 7615"/>
                <a:gd name="connsiteY47" fmla="*/ 0 h 7613"/>
                <a:gd name="connsiteX48" fmla="*/ 5712 w 7615"/>
                <a:gd name="connsiteY48"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4760" y="952"/>
                  </a:lnTo>
                  <a:lnTo>
                    <a:pt x="3808" y="1903"/>
                  </a:lnTo>
                  <a:lnTo>
                    <a:pt x="4760" y="1903"/>
                  </a:lnTo>
                  <a:lnTo>
                    <a:pt x="4760" y="2855"/>
                  </a:lnTo>
                  <a:lnTo>
                    <a:pt x="3808" y="1903"/>
                  </a:lnTo>
                  <a:lnTo>
                    <a:pt x="3808" y="1903"/>
                  </a:lnTo>
                  <a:lnTo>
                    <a:pt x="1904" y="2855"/>
                  </a:lnTo>
                  <a:lnTo>
                    <a:pt x="1904" y="3807"/>
                  </a:lnTo>
                  <a:lnTo>
                    <a:pt x="2856" y="3807"/>
                  </a:lnTo>
                  <a:lnTo>
                    <a:pt x="2856" y="4759"/>
                  </a:lnTo>
                  <a:lnTo>
                    <a:pt x="1904" y="3807"/>
                  </a:lnTo>
                  <a:lnTo>
                    <a:pt x="1904" y="3807"/>
                  </a:lnTo>
                  <a:lnTo>
                    <a:pt x="0" y="4759"/>
                  </a:lnTo>
                  <a:lnTo>
                    <a:pt x="0" y="5710"/>
                  </a:lnTo>
                  <a:lnTo>
                    <a:pt x="1904" y="7614"/>
                  </a:lnTo>
                  <a:lnTo>
                    <a:pt x="1904" y="7614"/>
                  </a:lnTo>
                  <a:lnTo>
                    <a:pt x="2856" y="7614"/>
                  </a:lnTo>
                  <a:lnTo>
                    <a:pt x="3808" y="7614"/>
                  </a:lnTo>
                  <a:lnTo>
                    <a:pt x="7616" y="3807"/>
                  </a:lnTo>
                  <a:lnTo>
                    <a:pt x="7616" y="3807"/>
                  </a:lnTo>
                  <a:lnTo>
                    <a:pt x="7616" y="1903"/>
                  </a:lnTo>
                  <a:lnTo>
                    <a:pt x="7616" y="1903"/>
                  </a:lnTo>
                  <a:lnTo>
                    <a:pt x="5712" y="0"/>
                  </a:lnTo>
                  <a:lnTo>
                    <a:pt x="5712" y="0"/>
                  </a:lnTo>
                  <a:lnTo>
                    <a:pt x="5712" y="0"/>
                  </a:lnTo>
                  <a:lnTo>
                    <a:pt x="5712" y="0"/>
                  </a:lnTo>
                  <a:lnTo>
                    <a:pt x="5712" y="952"/>
                  </a:lnTo>
                  <a:lnTo>
                    <a:pt x="7616" y="2855"/>
                  </a:lnTo>
                  <a:lnTo>
                    <a:pt x="7616" y="2855"/>
                  </a:lnTo>
                  <a:lnTo>
                    <a:pt x="2856" y="6662"/>
                  </a:lnTo>
                  <a:lnTo>
                    <a:pt x="2856" y="6662"/>
                  </a:lnTo>
                  <a:lnTo>
                    <a:pt x="952" y="5710"/>
                  </a:lnTo>
                  <a:lnTo>
                    <a:pt x="1904" y="4759"/>
                  </a:lnTo>
                  <a:lnTo>
                    <a:pt x="1904" y="5710"/>
                  </a:lnTo>
                  <a:lnTo>
                    <a:pt x="2856" y="5710"/>
                  </a:lnTo>
                  <a:lnTo>
                    <a:pt x="3808" y="4759"/>
                  </a:lnTo>
                  <a:lnTo>
                    <a:pt x="3808" y="3807"/>
                  </a:lnTo>
                  <a:lnTo>
                    <a:pt x="2856" y="3807"/>
                  </a:lnTo>
                  <a:lnTo>
                    <a:pt x="3808" y="2855"/>
                  </a:lnTo>
                  <a:lnTo>
                    <a:pt x="4760" y="2855"/>
                  </a:lnTo>
                  <a:lnTo>
                    <a:pt x="4760" y="3807"/>
                  </a:lnTo>
                  <a:lnTo>
                    <a:pt x="5712" y="2855"/>
                  </a:lnTo>
                  <a:lnTo>
                    <a:pt x="5712" y="1903"/>
                  </a:lnTo>
                  <a:lnTo>
                    <a:pt x="4760" y="1903"/>
                  </a:lnTo>
                  <a:lnTo>
                    <a:pt x="5712" y="952"/>
                  </a:lnTo>
                  <a:lnTo>
                    <a:pt x="5712" y="0"/>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0" name="Freeform 170">
              <a:extLst>
                <a:ext uri="{FF2B5EF4-FFF2-40B4-BE49-F238E27FC236}">
                  <a16:creationId xmlns:a16="http://schemas.microsoft.com/office/drawing/2014/main" id="{3CF706B2-8755-20AA-8648-9718FB3A6D7F}"/>
                </a:ext>
              </a:extLst>
            </p:cNvPr>
            <p:cNvSpPr/>
            <p:nvPr/>
          </p:nvSpPr>
          <p:spPr>
            <a:xfrm>
              <a:off x="4205366" y="5913146"/>
              <a:ext cx="6663" cy="6662"/>
            </a:xfrm>
            <a:custGeom>
              <a:avLst/>
              <a:gdLst>
                <a:gd name="connsiteX0" fmla="*/ 0 w 6663"/>
                <a:gd name="connsiteY0" fmla="*/ 2855 h 6662"/>
                <a:gd name="connsiteX1" fmla="*/ 2856 w 6663"/>
                <a:gd name="connsiteY1" fmla="*/ 6662 h 6662"/>
                <a:gd name="connsiteX2" fmla="*/ 6664 w 6663"/>
                <a:gd name="connsiteY2" fmla="*/ 2855 h 6662"/>
                <a:gd name="connsiteX3" fmla="*/ 3808 w 6663"/>
                <a:gd name="connsiteY3" fmla="*/ 0 h 6662"/>
              </a:gdLst>
              <a:ahLst/>
              <a:cxnLst>
                <a:cxn ang="0">
                  <a:pos x="connsiteX0" y="connsiteY0"/>
                </a:cxn>
                <a:cxn ang="0">
                  <a:pos x="connsiteX1" y="connsiteY1"/>
                </a:cxn>
                <a:cxn ang="0">
                  <a:pos x="connsiteX2" y="connsiteY2"/>
                </a:cxn>
                <a:cxn ang="0">
                  <a:pos x="connsiteX3" y="connsiteY3"/>
                </a:cxn>
              </a:cxnLst>
              <a:rect l="l" t="t" r="r" b="b"/>
              <a:pathLst>
                <a:path w="6663" h="6662">
                  <a:moveTo>
                    <a:pt x="0" y="2855"/>
                  </a:moveTo>
                  <a:lnTo>
                    <a:pt x="2856" y="6662"/>
                  </a:lnTo>
                  <a:lnTo>
                    <a:pt x="6664"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1" name="Freeform 171">
              <a:extLst>
                <a:ext uri="{FF2B5EF4-FFF2-40B4-BE49-F238E27FC236}">
                  <a16:creationId xmlns:a16="http://schemas.microsoft.com/office/drawing/2014/main" id="{F9FC78CC-9A45-2096-1D77-BE14F1EECBDD}"/>
                </a:ext>
              </a:extLst>
            </p:cNvPr>
            <p:cNvSpPr/>
            <p:nvPr/>
          </p:nvSpPr>
          <p:spPr>
            <a:xfrm>
              <a:off x="4204414" y="5912194"/>
              <a:ext cx="8567" cy="8565"/>
            </a:xfrm>
            <a:custGeom>
              <a:avLst/>
              <a:gdLst>
                <a:gd name="connsiteX0" fmla="*/ 0 w 8567"/>
                <a:gd name="connsiteY0" fmla="*/ 4759 h 8565"/>
                <a:gd name="connsiteX1" fmla="*/ 3808 w 8567"/>
                <a:gd name="connsiteY1" fmla="*/ 7614 h 8565"/>
                <a:gd name="connsiteX2" fmla="*/ 3808 w 8567"/>
                <a:gd name="connsiteY2" fmla="*/ 8566 h 8565"/>
                <a:gd name="connsiteX3" fmla="*/ 7616 w 8567"/>
                <a:gd name="connsiteY3" fmla="*/ 3807 h 8565"/>
                <a:gd name="connsiteX4" fmla="*/ 8568 w 8567"/>
                <a:gd name="connsiteY4" fmla="*/ 3807 h 8565"/>
                <a:gd name="connsiteX5" fmla="*/ 4760 w 8567"/>
                <a:gd name="connsiteY5" fmla="*/ 0 h 8565"/>
                <a:gd name="connsiteX6" fmla="*/ 4760 w 8567"/>
                <a:gd name="connsiteY6" fmla="*/ 0 h 8565"/>
                <a:gd name="connsiteX7" fmla="*/ 0 w 8567"/>
                <a:gd name="connsiteY7" fmla="*/ 3807 h 8565"/>
                <a:gd name="connsiteX8" fmla="*/ 952 w 8567"/>
                <a:gd name="connsiteY8" fmla="*/ 4759 h 8565"/>
                <a:gd name="connsiteX9" fmla="*/ 4760 w 8567"/>
                <a:gd name="connsiteY9" fmla="*/ 952 h 8565"/>
                <a:gd name="connsiteX10" fmla="*/ 7616 w 8567"/>
                <a:gd name="connsiteY10" fmla="*/ 3807 h 8565"/>
                <a:gd name="connsiteX11" fmla="*/ 3808 w 8567"/>
                <a:gd name="connsiteY11" fmla="*/ 7614 h 8565"/>
                <a:gd name="connsiteX12" fmla="*/ 952 w 8567"/>
                <a:gd name="connsiteY12" fmla="*/ 3807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8565">
                  <a:moveTo>
                    <a:pt x="0" y="4759"/>
                  </a:moveTo>
                  <a:lnTo>
                    <a:pt x="3808" y="7614"/>
                  </a:lnTo>
                  <a:lnTo>
                    <a:pt x="3808" y="8566"/>
                  </a:lnTo>
                  <a:lnTo>
                    <a:pt x="7616" y="3807"/>
                  </a:lnTo>
                  <a:lnTo>
                    <a:pt x="8568" y="3807"/>
                  </a:lnTo>
                  <a:lnTo>
                    <a:pt x="4760" y="0"/>
                  </a:lnTo>
                  <a:lnTo>
                    <a:pt x="4760" y="0"/>
                  </a:lnTo>
                  <a:lnTo>
                    <a:pt x="0" y="3807"/>
                  </a:lnTo>
                  <a:lnTo>
                    <a:pt x="952" y="4759"/>
                  </a:lnTo>
                  <a:lnTo>
                    <a:pt x="4760" y="952"/>
                  </a:lnTo>
                  <a:lnTo>
                    <a:pt x="7616" y="3807"/>
                  </a:lnTo>
                  <a:lnTo>
                    <a:pt x="3808" y="7614"/>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2" name="Freeform 172">
              <a:extLst>
                <a:ext uri="{FF2B5EF4-FFF2-40B4-BE49-F238E27FC236}">
                  <a16:creationId xmlns:a16="http://schemas.microsoft.com/office/drawing/2014/main" id="{FF45F136-36D4-2F89-2486-CD793253005B}"/>
                </a:ext>
              </a:extLst>
            </p:cNvPr>
            <p:cNvSpPr/>
            <p:nvPr/>
          </p:nvSpPr>
          <p:spPr>
            <a:xfrm>
              <a:off x="4212029" y="5899822"/>
              <a:ext cx="7615" cy="6662"/>
            </a:xfrm>
            <a:custGeom>
              <a:avLst/>
              <a:gdLst>
                <a:gd name="connsiteX0" fmla="*/ 5712 w 7615"/>
                <a:gd name="connsiteY0" fmla="*/ 0 h 6662"/>
                <a:gd name="connsiteX1" fmla="*/ 4760 w 7615"/>
                <a:gd name="connsiteY1" fmla="*/ 952 h 6662"/>
                <a:gd name="connsiteX2" fmla="*/ 5712 w 7615"/>
                <a:gd name="connsiteY2" fmla="*/ 1903 h 6662"/>
                <a:gd name="connsiteX3" fmla="*/ 4760 w 7615"/>
                <a:gd name="connsiteY3" fmla="*/ 2855 h 6662"/>
                <a:gd name="connsiteX4" fmla="*/ 3808 w 7615"/>
                <a:gd name="connsiteY4" fmla="*/ 1903 h 6662"/>
                <a:gd name="connsiteX5" fmla="*/ 2856 w 7615"/>
                <a:gd name="connsiteY5" fmla="*/ 2855 h 6662"/>
                <a:gd name="connsiteX6" fmla="*/ 2856 w 7615"/>
                <a:gd name="connsiteY6" fmla="*/ 3807 h 6662"/>
                <a:gd name="connsiteX7" fmla="*/ 1904 w 7615"/>
                <a:gd name="connsiteY7" fmla="*/ 4759 h 6662"/>
                <a:gd name="connsiteX8" fmla="*/ 1904 w 7615"/>
                <a:gd name="connsiteY8" fmla="*/ 3807 h 6662"/>
                <a:gd name="connsiteX9" fmla="*/ 0 w 7615"/>
                <a:gd name="connsiteY9" fmla="*/ 4759 h 6662"/>
                <a:gd name="connsiteX10" fmla="*/ 1904 w 7615"/>
                <a:gd name="connsiteY10" fmla="*/ 6662 h 6662"/>
                <a:gd name="connsiteX11" fmla="*/ 2856 w 7615"/>
                <a:gd name="connsiteY11" fmla="*/ 6662 h 6662"/>
                <a:gd name="connsiteX12" fmla="*/ 7616 w 7615"/>
                <a:gd name="connsiteY12" fmla="*/ 2855 h 6662"/>
                <a:gd name="connsiteX13" fmla="*/ 7616 w 7615"/>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5712" y="0"/>
                  </a:moveTo>
                  <a:lnTo>
                    <a:pt x="4760" y="952"/>
                  </a:lnTo>
                  <a:lnTo>
                    <a:pt x="5712" y="1903"/>
                  </a:lnTo>
                  <a:lnTo>
                    <a:pt x="4760" y="2855"/>
                  </a:lnTo>
                  <a:lnTo>
                    <a:pt x="3808" y="1903"/>
                  </a:lnTo>
                  <a:lnTo>
                    <a:pt x="2856" y="2855"/>
                  </a:lnTo>
                  <a:lnTo>
                    <a:pt x="2856" y="3807"/>
                  </a:lnTo>
                  <a:lnTo>
                    <a:pt x="1904" y="4759"/>
                  </a:lnTo>
                  <a:lnTo>
                    <a:pt x="1904" y="3807"/>
                  </a:lnTo>
                  <a:lnTo>
                    <a:pt x="0" y="4759"/>
                  </a:lnTo>
                  <a:lnTo>
                    <a:pt x="1904" y="6662"/>
                  </a:lnTo>
                  <a:lnTo>
                    <a:pt x="2856" y="6662"/>
                  </a:lnTo>
                  <a:lnTo>
                    <a:pt x="7616" y="2855"/>
                  </a:lnTo>
                  <a:lnTo>
                    <a:pt x="7616"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3" name="Freeform 173">
              <a:extLst>
                <a:ext uri="{FF2B5EF4-FFF2-40B4-BE49-F238E27FC236}">
                  <a16:creationId xmlns:a16="http://schemas.microsoft.com/office/drawing/2014/main" id="{6C0CC453-6169-D451-9CFA-B82702BF86C0}"/>
                </a:ext>
              </a:extLst>
            </p:cNvPr>
            <p:cNvSpPr/>
            <p:nvPr/>
          </p:nvSpPr>
          <p:spPr>
            <a:xfrm>
              <a:off x="4212029" y="5899822"/>
              <a:ext cx="7615" cy="7613"/>
            </a:xfrm>
            <a:custGeom>
              <a:avLst/>
              <a:gdLst>
                <a:gd name="connsiteX0" fmla="*/ 5712 w 7615"/>
                <a:gd name="connsiteY0" fmla="*/ 0 h 7613"/>
                <a:gd name="connsiteX1" fmla="*/ 5712 w 7615"/>
                <a:gd name="connsiteY1" fmla="*/ 0 h 7613"/>
                <a:gd name="connsiteX2" fmla="*/ 3808 w 7615"/>
                <a:gd name="connsiteY2" fmla="*/ 952 h 7613"/>
                <a:gd name="connsiteX3" fmla="*/ 3808 w 7615"/>
                <a:gd name="connsiteY3" fmla="*/ 952 h 7613"/>
                <a:gd name="connsiteX4" fmla="*/ 4760 w 7615"/>
                <a:gd name="connsiteY4" fmla="*/ 1903 h 7613"/>
                <a:gd name="connsiteX5" fmla="*/ 4760 w 7615"/>
                <a:gd name="connsiteY5" fmla="*/ 1903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2855 h 7613"/>
                <a:gd name="connsiteX10" fmla="*/ 2856 w 7615"/>
                <a:gd name="connsiteY10" fmla="*/ 3807 h 7613"/>
                <a:gd name="connsiteX11" fmla="*/ 1904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4759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2855 h 7613"/>
                <a:gd name="connsiteX21" fmla="*/ 7616 w 7615"/>
                <a:gd name="connsiteY21" fmla="*/ 2855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0 h 7613"/>
                <a:gd name="connsiteX29" fmla="*/ 7616 w 7615"/>
                <a:gd name="connsiteY29" fmla="*/ 1903 h 7613"/>
                <a:gd name="connsiteX30" fmla="*/ 6664 w 7615"/>
                <a:gd name="connsiteY30" fmla="*/ 2855 h 7613"/>
                <a:gd name="connsiteX31" fmla="*/ 2856 w 7615"/>
                <a:gd name="connsiteY31" fmla="*/ 6662 h 7613"/>
                <a:gd name="connsiteX32" fmla="*/ 1904 w 7615"/>
                <a:gd name="connsiteY32" fmla="*/ 6662 h 7613"/>
                <a:gd name="connsiteX33" fmla="*/ 952 w 7615"/>
                <a:gd name="connsiteY33" fmla="*/ 4759 h 7613"/>
                <a:gd name="connsiteX34" fmla="*/ 1904 w 7615"/>
                <a:gd name="connsiteY34" fmla="*/ 4759 h 7613"/>
                <a:gd name="connsiteX35" fmla="*/ 1904 w 7615"/>
                <a:gd name="connsiteY35" fmla="*/ 4759 h 7613"/>
                <a:gd name="connsiteX36" fmla="*/ 1904 w 7615"/>
                <a:gd name="connsiteY36" fmla="*/ 5710 h 7613"/>
                <a:gd name="connsiteX37" fmla="*/ 3808 w 7615"/>
                <a:gd name="connsiteY37" fmla="*/ 3807 h 7613"/>
                <a:gd name="connsiteX38" fmla="*/ 3808 w 7615"/>
                <a:gd name="connsiteY38" fmla="*/ 3807 h 7613"/>
                <a:gd name="connsiteX39" fmla="*/ 2856 w 7615"/>
                <a:gd name="connsiteY39" fmla="*/ 2855 h 7613"/>
                <a:gd name="connsiteX40" fmla="*/ 3808 w 7615"/>
                <a:gd name="connsiteY40" fmla="*/ 2855 h 7613"/>
                <a:gd name="connsiteX41" fmla="*/ 3808 w 7615"/>
                <a:gd name="connsiteY41" fmla="*/ 2855 h 7613"/>
                <a:gd name="connsiteX42" fmla="*/ 4760 w 7615"/>
                <a:gd name="connsiteY42" fmla="*/ 2855 h 7613"/>
                <a:gd name="connsiteX43" fmla="*/ 5712 w 7615"/>
                <a:gd name="connsiteY43" fmla="*/ 1903 h 7613"/>
                <a:gd name="connsiteX44" fmla="*/ 5712 w 7615"/>
                <a:gd name="connsiteY44" fmla="*/ 1903 h 7613"/>
                <a:gd name="connsiteX45" fmla="*/ 4760 w 7615"/>
                <a:gd name="connsiteY45" fmla="*/ 952 h 7613"/>
                <a:gd name="connsiteX46" fmla="*/ 5712 w 7615"/>
                <a:gd name="connsiteY46" fmla="*/ 0 h 7613"/>
                <a:gd name="connsiteX47" fmla="*/ 5712 w 7615"/>
                <a:gd name="connsiteY47" fmla="*/ 0 h 7613"/>
                <a:gd name="connsiteX48" fmla="*/ 5712 w 7615"/>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3808" y="952"/>
                  </a:lnTo>
                  <a:lnTo>
                    <a:pt x="3808" y="952"/>
                  </a:lnTo>
                  <a:lnTo>
                    <a:pt x="4760" y="1903"/>
                  </a:lnTo>
                  <a:lnTo>
                    <a:pt x="4760" y="1903"/>
                  </a:lnTo>
                  <a:lnTo>
                    <a:pt x="3808" y="1903"/>
                  </a:lnTo>
                  <a:lnTo>
                    <a:pt x="3808" y="1903"/>
                  </a:lnTo>
                  <a:lnTo>
                    <a:pt x="1904" y="2855"/>
                  </a:lnTo>
                  <a:lnTo>
                    <a:pt x="1904" y="2855"/>
                  </a:lnTo>
                  <a:lnTo>
                    <a:pt x="2856" y="3807"/>
                  </a:lnTo>
                  <a:lnTo>
                    <a:pt x="1904" y="4759"/>
                  </a:lnTo>
                  <a:lnTo>
                    <a:pt x="1904" y="3807"/>
                  </a:lnTo>
                  <a:lnTo>
                    <a:pt x="1904" y="3807"/>
                  </a:lnTo>
                  <a:lnTo>
                    <a:pt x="0" y="4759"/>
                  </a:lnTo>
                  <a:lnTo>
                    <a:pt x="0" y="4759"/>
                  </a:lnTo>
                  <a:lnTo>
                    <a:pt x="1904" y="7614"/>
                  </a:lnTo>
                  <a:lnTo>
                    <a:pt x="1904" y="7614"/>
                  </a:lnTo>
                  <a:lnTo>
                    <a:pt x="2856" y="7614"/>
                  </a:lnTo>
                  <a:lnTo>
                    <a:pt x="3808" y="7614"/>
                  </a:lnTo>
                  <a:lnTo>
                    <a:pt x="7616" y="2855"/>
                  </a:lnTo>
                  <a:lnTo>
                    <a:pt x="7616" y="2855"/>
                  </a:lnTo>
                  <a:lnTo>
                    <a:pt x="7616" y="1903"/>
                  </a:lnTo>
                  <a:lnTo>
                    <a:pt x="7616" y="1903"/>
                  </a:lnTo>
                  <a:lnTo>
                    <a:pt x="5712" y="0"/>
                  </a:lnTo>
                  <a:lnTo>
                    <a:pt x="5712" y="0"/>
                  </a:lnTo>
                  <a:lnTo>
                    <a:pt x="5712" y="0"/>
                  </a:lnTo>
                  <a:lnTo>
                    <a:pt x="5712" y="0"/>
                  </a:lnTo>
                  <a:lnTo>
                    <a:pt x="5712" y="0"/>
                  </a:lnTo>
                  <a:lnTo>
                    <a:pt x="7616" y="1903"/>
                  </a:lnTo>
                  <a:lnTo>
                    <a:pt x="6664" y="2855"/>
                  </a:lnTo>
                  <a:lnTo>
                    <a:pt x="2856" y="6662"/>
                  </a:lnTo>
                  <a:lnTo>
                    <a:pt x="1904" y="6662"/>
                  </a:lnTo>
                  <a:lnTo>
                    <a:pt x="952" y="4759"/>
                  </a:lnTo>
                  <a:lnTo>
                    <a:pt x="1904" y="4759"/>
                  </a:lnTo>
                  <a:lnTo>
                    <a:pt x="1904" y="4759"/>
                  </a:lnTo>
                  <a:lnTo>
                    <a:pt x="1904" y="5710"/>
                  </a:lnTo>
                  <a:lnTo>
                    <a:pt x="3808" y="3807"/>
                  </a:lnTo>
                  <a:lnTo>
                    <a:pt x="3808" y="3807"/>
                  </a:lnTo>
                  <a:lnTo>
                    <a:pt x="2856" y="2855"/>
                  </a:lnTo>
                  <a:lnTo>
                    <a:pt x="3808" y="2855"/>
                  </a:lnTo>
                  <a:lnTo>
                    <a:pt x="3808" y="2855"/>
                  </a:lnTo>
                  <a:lnTo>
                    <a:pt x="4760" y="2855"/>
                  </a:lnTo>
                  <a:lnTo>
                    <a:pt x="5712" y="1903"/>
                  </a:lnTo>
                  <a:lnTo>
                    <a:pt x="5712" y="1903"/>
                  </a:lnTo>
                  <a:lnTo>
                    <a:pt x="4760" y="952"/>
                  </a:lnTo>
                  <a:lnTo>
                    <a:pt x="5712" y="0"/>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4" name="Freeform 174">
              <a:extLst>
                <a:ext uri="{FF2B5EF4-FFF2-40B4-BE49-F238E27FC236}">
                  <a16:creationId xmlns:a16="http://schemas.microsoft.com/office/drawing/2014/main" id="{7DBA4A5A-7AB5-804D-9D62-2ED6A38306B8}"/>
                </a:ext>
              </a:extLst>
            </p:cNvPr>
            <p:cNvSpPr/>
            <p:nvPr/>
          </p:nvSpPr>
          <p:spPr>
            <a:xfrm>
              <a:off x="4215837" y="5902677"/>
              <a:ext cx="6663" cy="7613"/>
            </a:xfrm>
            <a:custGeom>
              <a:avLst/>
              <a:gdLst>
                <a:gd name="connsiteX0" fmla="*/ 0 w 6663"/>
                <a:gd name="connsiteY0" fmla="*/ 3807 h 7613"/>
                <a:gd name="connsiteX1" fmla="*/ 2856 w 6663"/>
                <a:gd name="connsiteY1" fmla="*/ 7614 h 7613"/>
                <a:gd name="connsiteX2" fmla="*/ 6664 w 6663"/>
                <a:gd name="connsiteY2" fmla="*/ 3807 h 7613"/>
                <a:gd name="connsiteX3" fmla="*/ 3808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0" y="3807"/>
                  </a:moveTo>
                  <a:lnTo>
                    <a:pt x="2856" y="7614"/>
                  </a:lnTo>
                  <a:lnTo>
                    <a:pt x="6664" y="3807"/>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5" name="Freeform 175">
              <a:extLst>
                <a:ext uri="{FF2B5EF4-FFF2-40B4-BE49-F238E27FC236}">
                  <a16:creationId xmlns:a16="http://schemas.microsoft.com/office/drawing/2014/main" id="{0BE26105-6B10-0BD4-34AC-52CD9317C534}"/>
                </a:ext>
              </a:extLst>
            </p:cNvPr>
            <p:cNvSpPr/>
            <p:nvPr/>
          </p:nvSpPr>
          <p:spPr>
            <a:xfrm>
              <a:off x="4214885" y="5902677"/>
              <a:ext cx="8567" cy="7613"/>
            </a:xfrm>
            <a:custGeom>
              <a:avLst/>
              <a:gdLst>
                <a:gd name="connsiteX0" fmla="*/ 0 w 8567"/>
                <a:gd name="connsiteY0" fmla="*/ 3807 h 7613"/>
                <a:gd name="connsiteX1" fmla="*/ 3808 w 8567"/>
                <a:gd name="connsiteY1" fmla="*/ 7614 h 7613"/>
                <a:gd name="connsiteX2" fmla="*/ 3808 w 8567"/>
                <a:gd name="connsiteY2" fmla="*/ 7614 h 7613"/>
                <a:gd name="connsiteX3" fmla="*/ 7616 w 8567"/>
                <a:gd name="connsiteY3" fmla="*/ 3807 h 7613"/>
                <a:gd name="connsiteX4" fmla="*/ 8568 w 8567"/>
                <a:gd name="connsiteY4" fmla="*/ 3807 h 7613"/>
                <a:gd name="connsiteX5" fmla="*/ 4760 w 8567"/>
                <a:gd name="connsiteY5" fmla="*/ 0 h 7613"/>
                <a:gd name="connsiteX6" fmla="*/ 4760 w 8567"/>
                <a:gd name="connsiteY6" fmla="*/ 0 h 7613"/>
                <a:gd name="connsiteX7" fmla="*/ 0 w 8567"/>
                <a:gd name="connsiteY7" fmla="*/ 3807 h 7613"/>
                <a:gd name="connsiteX8" fmla="*/ 952 w 8567"/>
                <a:gd name="connsiteY8" fmla="*/ 3807 h 7613"/>
                <a:gd name="connsiteX9" fmla="*/ 4760 w 8567"/>
                <a:gd name="connsiteY9" fmla="*/ 952 h 7613"/>
                <a:gd name="connsiteX10" fmla="*/ 7616 w 8567"/>
                <a:gd name="connsiteY10" fmla="*/ 3807 h 7613"/>
                <a:gd name="connsiteX11" fmla="*/ 3808 w 8567"/>
                <a:gd name="connsiteY11" fmla="*/ 6662 h 7613"/>
                <a:gd name="connsiteX12" fmla="*/ 952 w 8567"/>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7613">
                  <a:moveTo>
                    <a:pt x="0" y="3807"/>
                  </a:moveTo>
                  <a:lnTo>
                    <a:pt x="3808" y="7614"/>
                  </a:lnTo>
                  <a:lnTo>
                    <a:pt x="3808" y="7614"/>
                  </a:lnTo>
                  <a:lnTo>
                    <a:pt x="7616" y="3807"/>
                  </a:lnTo>
                  <a:lnTo>
                    <a:pt x="8568" y="3807"/>
                  </a:lnTo>
                  <a:lnTo>
                    <a:pt x="4760" y="0"/>
                  </a:lnTo>
                  <a:lnTo>
                    <a:pt x="4760" y="0"/>
                  </a:lnTo>
                  <a:lnTo>
                    <a:pt x="0" y="3807"/>
                  </a:lnTo>
                  <a:lnTo>
                    <a:pt x="952" y="3807"/>
                  </a:lnTo>
                  <a:lnTo>
                    <a:pt x="4760" y="952"/>
                  </a:lnTo>
                  <a:lnTo>
                    <a:pt x="7616" y="3807"/>
                  </a:lnTo>
                  <a:lnTo>
                    <a:pt x="3808" y="6662"/>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6" name="Freeform 176">
              <a:extLst>
                <a:ext uri="{FF2B5EF4-FFF2-40B4-BE49-F238E27FC236}">
                  <a16:creationId xmlns:a16="http://schemas.microsoft.com/office/drawing/2014/main" id="{39433F25-E285-B1F5-8341-7C8273794510}"/>
                </a:ext>
              </a:extLst>
            </p:cNvPr>
            <p:cNvSpPr/>
            <p:nvPr/>
          </p:nvSpPr>
          <p:spPr>
            <a:xfrm>
              <a:off x="4208221" y="5916001"/>
              <a:ext cx="1904" cy="951"/>
            </a:xfrm>
            <a:custGeom>
              <a:avLst/>
              <a:gdLst>
                <a:gd name="connsiteX0" fmla="*/ 952 w 1904"/>
                <a:gd name="connsiteY0" fmla="*/ 0 h 951"/>
                <a:gd name="connsiteX1" fmla="*/ 0 w 1904"/>
                <a:gd name="connsiteY1" fmla="*/ 952 h 951"/>
                <a:gd name="connsiteX2" fmla="*/ 952 w 1904"/>
                <a:gd name="connsiteY2" fmla="*/ 952 h 951"/>
                <a:gd name="connsiteX3" fmla="*/ 1904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0" y="952"/>
                  </a:lnTo>
                  <a:lnTo>
                    <a:pt x="952" y="952"/>
                  </a:lnTo>
                  <a:lnTo>
                    <a:pt x="1904"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7" name="Freeform 177">
              <a:extLst>
                <a:ext uri="{FF2B5EF4-FFF2-40B4-BE49-F238E27FC236}">
                  <a16:creationId xmlns:a16="http://schemas.microsoft.com/office/drawing/2014/main" id="{8E6052F7-53C6-4431-A2AD-D084E61F9150}"/>
                </a:ext>
              </a:extLst>
            </p:cNvPr>
            <p:cNvSpPr/>
            <p:nvPr/>
          </p:nvSpPr>
          <p:spPr>
            <a:xfrm>
              <a:off x="4218693" y="5905532"/>
              <a:ext cx="952" cy="1903"/>
            </a:xfrm>
            <a:custGeom>
              <a:avLst/>
              <a:gdLst>
                <a:gd name="connsiteX0" fmla="*/ 952 w 952"/>
                <a:gd name="connsiteY0" fmla="*/ 0 h 1903"/>
                <a:gd name="connsiteX1" fmla="*/ 0 w 952"/>
                <a:gd name="connsiteY1" fmla="*/ 952 h 1903"/>
                <a:gd name="connsiteX2" fmla="*/ 952 w 952"/>
                <a:gd name="connsiteY2" fmla="*/ 1904 h 1903"/>
                <a:gd name="connsiteX3" fmla="*/ 952 w 952"/>
                <a:gd name="connsiteY3" fmla="*/ 952 h 1903"/>
              </a:gdLst>
              <a:ahLst/>
              <a:cxnLst>
                <a:cxn ang="0">
                  <a:pos x="connsiteX0" y="connsiteY0"/>
                </a:cxn>
                <a:cxn ang="0">
                  <a:pos x="connsiteX1" y="connsiteY1"/>
                </a:cxn>
                <a:cxn ang="0">
                  <a:pos x="connsiteX2" y="connsiteY2"/>
                </a:cxn>
                <a:cxn ang="0">
                  <a:pos x="connsiteX3" y="connsiteY3"/>
                </a:cxn>
              </a:cxnLst>
              <a:rect l="l" t="t" r="r" b="b"/>
              <a:pathLst>
                <a:path w="952" h="1903">
                  <a:moveTo>
                    <a:pt x="952" y="0"/>
                  </a:moveTo>
                  <a:lnTo>
                    <a:pt x="0" y="952"/>
                  </a:lnTo>
                  <a:lnTo>
                    <a:pt x="952" y="1904"/>
                  </a:lnTo>
                  <a:lnTo>
                    <a:pt x="95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8" name="Freeform 178">
              <a:extLst>
                <a:ext uri="{FF2B5EF4-FFF2-40B4-BE49-F238E27FC236}">
                  <a16:creationId xmlns:a16="http://schemas.microsoft.com/office/drawing/2014/main" id="{A6956E1B-DF5C-7F34-93F0-D9867E5D8385}"/>
                </a:ext>
              </a:extLst>
            </p:cNvPr>
            <p:cNvSpPr/>
            <p:nvPr/>
          </p:nvSpPr>
          <p:spPr>
            <a:xfrm>
              <a:off x="4190134"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9" name="Freeform 179">
              <a:extLst>
                <a:ext uri="{FF2B5EF4-FFF2-40B4-BE49-F238E27FC236}">
                  <a16:creationId xmlns:a16="http://schemas.microsoft.com/office/drawing/2014/main" id="{D0D0DED6-12B4-1353-0FBB-B0BF8D3C36E9}"/>
                </a:ext>
              </a:extLst>
            </p:cNvPr>
            <p:cNvSpPr/>
            <p:nvPr/>
          </p:nvSpPr>
          <p:spPr>
            <a:xfrm>
              <a:off x="4190134"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0" name="Freeform 180">
              <a:extLst>
                <a:ext uri="{FF2B5EF4-FFF2-40B4-BE49-F238E27FC236}">
                  <a16:creationId xmlns:a16="http://schemas.microsoft.com/office/drawing/2014/main" id="{F28B328E-BA88-4EBC-836B-2519BF6DBA21}"/>
                </a:ext>
              </a:extLst>
            </p:cNvPr>
            <p:cNvSpPr/>
            <p:nvPr/>
          </p:nvSpPr>
          <p:spPr>
            <a:xfrm>
              <a:off x="4195846"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1" name="Freeform 181">
              <a:extLst>
                <a:ext uri="{FF2B5EF4-FFF2-40B4-BE49-F238E27FC236}">
                  <a16:creationId xmlns:a16="http://schemas.microsoft.com/office/drawing/2014/main" id="{059FC96F-5818-507B-59C0-08AC040F90E0}"/>
                </a:ext>
              </a:extLst>
            </p:cNvPr>
            <p:cNvSpPr/>
            <p:nvPr/>
          </p:nvSpPr>
          <p:spPr>
            <a:xfrm>
              <a:off x="4194894" y="5792274"/>
              <a:ext cx="12375" cy="7614"/>
            </a:xfrm>
            <a:custGeom>
              <a:avLst/>
              <a:gdLst>
                <a:gd name="connsiteX0" fmla="*/ 5712 w 12375"/>
                <a:gd name="connsiteY0" fmla="*/ 0 h 7614"/>
                <a:gd name="connsiteX1" fmla="*/ 11423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 name="connsiteX10" fmla="*/ 5712 w 12375"/>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7614">
                  <a:moveTo>
                    <a:pt x="5712" y="0"/>
                  </a:moveTo>
                  <a:lnTo>
                    <a:pt x="11423" y="7614"/>
                  </a:lnTo>
                  <a:lnTo>
                    <a:pt x="1904" y="7614"/>
                  </a:lnTo>
                  <a:lnTo>
                    <a:pt x="6664" y="0"/>
                  </a:lnTo>
                  <a:lnTo>
                    <a:pt x="5712" y="0"/>
                  </a:lnTo>
                  <a:lnTo>
                    <a:pt x="952" y="7614"/>
                  </a:lnTo>
                  <a:lnTo>
                    <a:pt x="0" y="7614"/>
                  </a:lnTo>
                  <a:lnTo>
                    <a:pt x="12375" y="7614"/>
                  </a:lnTo>
                  <a:lnTo>
                    <a:pt x="12375" y="7614"/>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192" name="Graphic 2">
              <a:extLst>
                <a:ext uri="{FF2B5EF4-FFF2-40B4-BE49-F238E27FC236}">
                  <a16:creationId xmlns:a16="http://schemas.microsoft.com/office/drawing/2014/main" id="{F6E84522-F676-C972-2836-92F626804C24}"/>
                </a:ext>
              </a:extLst>
            </p:cNvPr>
            <p:cNvGrpSpPr/>
            <p:nvPr/>
          </p:nvGrpSpPr>
          <p:grpSpPr>
            <a:xfrm>
              <a:off x="4197750" y="5793940"/>
              <a:ext cx="6663" cy="5948"/>
              <a:chOff x="4197750" y="5793940"/>
              <a:chExt cx="6663" cy="5948"/>
            </a:xfrm>
          </p:grpSpPr>
          <p:sp>
            <p:nvSpPr>
              <p:cNvPr id="223" name="Freeform 213">
                <a:extLst>
                  <a:ext uri="{FF2B5EF4-FFF2-40B4-BE49-F238E27FC236}">
                    <a16:creationId xmlns:a16="http://schemas.microsoft.com/office/drawing/2014/main" id="{5BA07CCD-F33A-1A43-C799-ADA909F01C91}"/>
                  </a:ext>
                </a:extLst>
              </p:cNvPr>
              <p:cNvSpPr/>
              <p:nvPr/>
            </p:nvSpPr>
            <p:spPr>
              <a:xfrm>
                <a:off x="4197750"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4" name="Freeform 214">
                <a:extLst>
                  <a:ext uri="{FF2B5EF4-FFF2-40B4-BE49-F238E27FC236}">
                    <a16:creationId xmlns:a16="http://schemas.microsoft.com/office/drawing/2014/main" id="{5131FFD0-D24F-DDBC-6E6B-A616E3A3714C}"/>
                  </a:ext>
                </a:extLst>
              </p:cNvPr>
              <p:cNvSpPr/>
              <p:nvPr/>
            </p:nvSpPr>
            <p:spPr>
              <a:xfrm>
                <a:off x="4197750" y="5793940"/>
                <a:ext cx="6663" cy="5948"/>
              </a:xfrm>
              <a:custGeom>
                <a:avLst/>
                <a:gdLst>
                  <a:gd name="connsiteX0" fmla="*/ 3808 w 6663"/>
                  <a:gd name="connsiteY0" fmla="*/ 238 h 5948"/>
                  <a:gd name="connsiteX1" fmla="*/ 3808 w 6663"/>
                  <a:gd name="connsiteY1" fmla="*/ 238 h 5948"/>
                  <a:gd name="connsiteX2" fmla="*/ 6664 w 6663"/>
                  <a:gd name="connsiteY2" fmla="*/ 5948 h 5948"/>
                  <a:gd name="connsiteX3" fmla="*/ 6664 w 6663"/>
                  <a:gd name="connsiteY3" fmla="*/ 5948 h 5948"/>
                  <a:gd name="connsiteX4" fmla="*/ 6664 w 6663"/>
                  <a:gd name="connsiteY4" fmla="*/ 5948 h 5948"/>
                  <a:gd name="connsiteX5" fmla="*/ 0 w 6663"/>
                  <a:gd name="connsiteY5" fmla="*/ 5948 h 5948"/>
                  <a:gd name="connsiteX6" fmla="*/ 0 w 6663"/>
                  <a:gd name="connsiteY6" fmla="*/ 5948 h 5948"/>
                  <a:gd name="connsiteX7" fmla="*/ 0 w 6663"/>
                  <a:gd name="connsiteY7" fmla="*/ 5948 h 5948"/>
                  <a:gd name="connsiteX8" fmla="*/ 3808 w 6663"/>
                  <a:gd name="connsiteY8" fmla="*/ 238 h 5948"/>
                  <a:gd name="connsiteX9" fmla="*/ 3808 w 6663"/>
                  <a:gd name="connsiteY9" fmla="*/ 238 h 5948"/>
                  <a:gd name="connsiteX10" fmla="*/ 3808 w 6663"/>
                  <a:gd name="connsiteY10" fmla="*/ 238 h 5948"/>
                  <a:gd name="connsiteX11" fmla="*/ 3808 w 6663"/>
                  <a:gd name="connsiteY11" fmla="*/ 238 h 5948"/>
                  <a:gd name="connsiteX12" fmla="*/ 3808 w 6663"/>
                  <a:gd name="connsiteY12" fmla="*/ 238 h 5948"/>
                  <a:gd name="connsiteX13" fmla="*/ 0 w 6663"/>
                  <a:gd name="connsiteY13" fmla="*/ 5948 h 5948"/>
                  <a:gd name="connsiteX14" fmla="*/ 0 w 6663"/>
                  <a:gd name="connsiteY14" fmla="*/ 5948 h 5948"/>
                  <a:gd name="connsiteX15" fmla="*/ 6664 w 6663"/>
                  <a:gd name="connsiteY15" fmla="*/ 5948 h 5948"/>
                  <a:gd name="connsiteX16" fmla="*/ 6664 w 6663"/>
                  <a:gd name="connsiteY16" fmla="*/ 5948 h 5948"/>
                  <a:gd name="connsiteX17" fmla="*/ 6664 w 6663"/>
                  <a:gd name="connsiteY17" fmla="*/ 5948 h 5948"/>
                  <a:gd name="connsiteX18" fmla="*/ 3808 w 6663"/>
                  <a:gd name="connsiteY18" fmla="*/ 238 h 5948"/>
                  <a:gd name="connsiteX19" fmla="*/ 3808 w 6663"/>
                  <a:gd name="connsiteY19" fmla="*/ 238 h 5948"/>
                  <a:gd name="connsiteX20" fmla="*/ 3808 w 6663"/>
                  <a:gd name="connsiteY20" fmla="*/ 238 h 5948"/>
                  <a:gd name="connsiteX21" fmla="*/ 3808 w 6663"/>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6664"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193" name="Freeform 183">
              <a:extLst>
                <a:ext uri="{FF2B5EF4-FFF2-40B4-BE49-F238E27FC236}">
                  <a16:creationId xmlns:a16="http://schemas.microsoft.com/office/drawing/2014/main" id="{9203B5AA-5331-59E4-56C7-3AD3AFD843FF}"/>
                </a:ext>
              </a:extLst>
            </p:cNvPr>
            <p:cNvSpPr/>
            <p:nvPr/>
          </p:nvSpPr>
          <p:spPr>
            <a:xfrm>
              <a:off x="4189182"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4" name="Freeform 184">
              <a:extLst>
                <a:ext uri="{FF2B5EF4-FFF2-40B4-BE49-F238E27FC236}">
                  <a16:creationId xmlns:a16="http://schemas.microsoft.com/office/drawing/2014/main" id="{6A036129-9BE4-C129-195D-3BC0EAD52DA1}"/>
                </a:ext>
              </a:extLst>
            </p:cNvPr>
            <p:cNvSpPr/>
            <p:nvPr/>
          </p:nvSpPr>
          <p:spPr>
            <a:xfrm>
              <a:off x="4188230"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5" name="Freeform 185">
              <a:extLst>
                <a:ext uri="{FF2B5EF4-FFF2-40B4-BE49-F238E27FC236}">
                  <a16:creationId xmlns:a16="http://schemas.microsoft.com/office/drawing/2014/main" id="{27B8F4DF-D403-6E86-3B9D-1700E84AC339}"/>
                </a:ext>
              </a:extLst>
            </p:cNvPr>
            <p:cNvSpPr/>
            <p:nvPr/>
          </p:nvSpPr>
          <p:spPr>
            <a:xfrm>
              <a:off x="4190134" y="5855090"/>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6" name="Freeform 186">
              <a:extLst>
                <a:ext uri="{FF2B5EF4-FFF2-40B4-BE49-F238E27FC236}">
                  <a16:creationId xmlns:a16="http://schemas.microsoft.com/office/drawing/2014/main" id="{AD49CC02-B32B-EF94-FD94-7391971138BE}"/>
                </a:ext>
              </a:extLst>
            </p:cNvPr>
            <p:cNvSpPr/>
            <p:nvPr/>
          </p:nvSpPr>
          <p:spPr>
            <a:xfrm>
              <a:off x="4190134" y="5855090"/>
              <a:ext cx="22847" cy="9517"/>
            </a:xfrm>
            <a:custGeom>
              <a:avLst/>
              <a:gdLst>
                <a:gd name="connsiteX0" fmla="*/ 0 w 22847"/>
                <a:gd name="connsiteY0" fmla="*/ 8566 h 9517"/>
                <a:gd name="connsiteX1" fmla="*/ 0 w 22847"/>
                <a:gd name="connsiteY1" fmla="*/ 9517 h 9517"/>
                <a:gd name="connsiteX2" fmla="*/ 21895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1895"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7" name="Freeform 187">
              <a:extLst>
                <a:ext uri="{FF2B5EF4-FFF2-40B4-BE49-F238E27FC236}">
                  <a16:creationId xmlns:a16="http://schemas.microsoft.com/office/drawing/2014/main" id="{C8BFCDF7-458A-9A97-C1EA-D3C3F2B5772B}"/>
                </a:ext>
              </a:extLst>
            </p:cNvPr>
            <p:cNvSpPr/>
            <p:nvPr/>
          </p:nvSpPr>
          <p:spPr>
            <a:xfrm>
              <a:off x="4195846" y="5856041"/>
              <a:ext cx="11423" cy="7613"/>
            </a:xfrm>
            <a:custGeom>
              <a:avLst/>
              <a:gdLst>
                <a:gd name="connsiteX0" fmla="*/ 5712 w 11423"/>
                <a:gd name="connsiteY0" fmla="*/ 0 h 7613"/>
                <a:gd name="connsiteX1" fmla="*/ 11423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8" name="Freeform 188">
              <a:extLst>
                <a:ext uri="{FF2B5EF4-FFF2-40B4-BE49-F238E27FC236}">
                  <a16:creationId xmlns:a16="http://schemas.microsoft.com/office/drawing/2014/main" id="{250B8972-CD2D-12E1-42E8-F1954A364618}"/>
                </a:ext>
              </a:extLst>
            </p:cNvPr>
            <p:cNvSpPr/>
            <p:nvPr/>
          </p:nvSpPr>
          <p:spPr>
            <a:xfrm>
              <a:off x="4194894" y="5856041"/>
              <a:ext cx="12375" cy="8565"/>
            </a:xfrm>
            <a:custGeom>
              <a:avLst/>
              <a:gdLst>
                <a:gd name="connsiteX0" fmla="*/ 5712 w 12375"/>
                <a:gd name="connsiteY0" fmla="*/ 0 h 8565"/>
                <a:gd name="connsiteX1" fmla="*/ 11423 w 12375"/>
                <a:gd name="connsiteY1" fmla="*/ 7614 h 8565"/>
                <a:gd name="connsiteX2" fmla="*/ 1904 w 12375"/>
                <a:gd name="connsiteY2" fmla="*/ 7614 h 8565"/>
                <a:gd name="connsiteX3" fmla="*/ 6664 w 12375"/>
                <a:gd name="connsiteY3" fmla="*/ 0 h 8565"/>
                <a:gd name="connsiteX4" fmla="*/ 5712 w 12375"/>
                <a:gd name="connsiteY4" fmla="*/ 0 h 8565"/>
                <a:gd name="connsiteX5" fmla="*/ 952 w 12375"/>
                <a:gd name="connsiteY5" fmla="*/ 7614 h 8565"/>
                <a:gd name="connsiteX6" fmla="*/ 0 w 12375"/>
                <a:gd name="connsiteY6" fmla="*/ 8566 h 8565"/>
                <a:gd name="connsiteX7" fmla="*/ 12375 w 12375"/>
                <a:gd name="connsiteY7" fmla="*/ 8566 h 8565"/>
                <a:gd name="connsiteX8" fmla="*/ 12375 w 12375"/>
                <a:gd name="connsiteY8" fmla="*/ 8566 h 8565"/>
                <a:gd name="connsiteX9" fmla="*/ 6664 w 12375"/>
                <a:gd name="connsiteY9" fmla="*/ 0 h 8565"/>
                <a:gd name="connsiteX10" fmla="*/ 5712 w 12375"/>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8565">
                  <a:moveTo>
                    <a:pt x="5712" y="0"/>
                  </a:moveTo>
                  <a:lnTo>
                    <a:pt x="11423" y="7614"/>
                  </a:lnTo>
                  <a:lnTo>
                    <a:pt x="1904" y="7614"/>
                  </a:lnTo>
                  <a:lnTo>
                    <a:pt x="6664" y="0"/>
                  </a:lnTo>
                  <a:lnTo>
                    <a:pt x="5712" y="0"/>
                  </a:lnTo>
                  <a:lnTo>
                    <a:pt x="952" y="7614"/>
                  </a:lnTo>
                  <a:lnTo>
                    <a:pt x="0" y="8566"/>
                  </a:lnTo>
                  <a:lnTo>
                    <a:pt x="12375" y="8566"/>
                  </a:lnTo>
                  <a:lnTo>
                    <a:pt x="12375" y="8566"/>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199" name="Graphic 2">
              <a:extLst>
                <a:ext uri="{FF2B5EF4-FFF2-40B4-BE49-F238E27FC236}">
                  <a16:creationId xmlns:a16="http://schemas.microsoft.com/office/drawing/2014/main" id="{5EFDC370-5DE0-14E4-D239-84CE284B4187}"/>
                </a:ext>
              </a:extLst>
            </p:cNvPr>
            <p:cNvGrpSpPr/>
            <p:nvPr/>
          </p:nvGrpSpPr>
          <p:grpSpPr>
            <a:xfrm>
              <a:off x="4197750" y="5857945"/>
              <a:ext cx="6663" cy="5710"/>
              <a:chOff x="4197750" y="5857945"/>
              <a:chExt cx="6663" cy="5710"/>
            </a:xfrm>
          </p:grpSpPr>
          <p:sp>
            <p:nvSpPr>
              <p:cNvPr id="221" name="Freeform 211">
                <a:extLst>
                  <a:ext uri="{FF2B5EF4-FFF2-40B4-BE49-F238E27FC236}">
                    <a16:creationId xmlns:a16="http://schemas.microsoft.com/office/drawing/2014/main" id="{8F22A80D-0B5C-201E-EC48-7AB08ABC20A3}"/>
                  </a:ext>
                </a:extLst>
              </p:cNvPr>
              <p:cNvSpPr/>
              <p:nvPr/>
            </p:nvSpPr>
            <p:spPr>
              <a:xfrm>
                <a:off x="4197750"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2" name="Freeform 212">
                <a:extLst>
                  <a:ext uri="{FF2B5EF4-FFF2-40B4-BE49-F238E27FC236}">
                    <a16:creationId xmlns:a16="http://schemas.microsoft.com/office/drawing/2014/main" id="{DBDB4DB2-FC64-31F0-ABF9-DC06C7123065}"/>
                  </a:ext>
                </a:extLst>
              </p:cNvPr>
              <p:cNvSpPr/>
              <p:nvPr/>
            </p:nvSpPr>
            <p:spPr>
              <a:xfrm>
                <a:off x="4197750" y="5857945"/>
                <a:ext cx="6663" cy="5710"/>
              </a:xfrm>
              <a:custGeom>
                <a:avLst/>
                <a:gdLst>
                  <a:gd name="connsiteX0" fmla="*/ 3808 w 6663"/>
                  <a:gd name="connsiteY0" fmla="*/ 0 h 5710"/>
                  <a:gd name="connsiteX1" fmla="*/ 3808 w 6663"/>
                  <a:gd name="connsiteY1" fmla="*/ 0 h 5710"/>
                  <a:gd name="connsiteX2" fmla="*/ 6664 w 6663"/>
                  <a:gd name="connsiteY2" fmla="*/ 5711 h 5710"/>
                  <a:gd name="connsiteX3" fmla="*/ 6664 w 6663"/>
                  <a:gd name="connsiteY3" fmla="*/ 5711 h 5710"/>
                  <a:gd name="connsiteX4" fmla="*/ 6664 w 6663"/>
                  <a:gd name="connsiteY4" fmla="*/ 5711 h 5710"/>
                  <a:gd name="connsiteX5" fmla="*/ 0 w 6663"/>
                  <a:gd name="connsiteY5" fmla="*/ 5711 h 5710"/>
                  <a:gd name="connsiteX6" fmla="*/ 0 w 6663"/>
                  <a:gd name="connsiteY6" fmla="*/ 5711 h 5710"/>
                  <a:gd name="connsiteX7" fmla="*/ 0 w 6663"/>
                  <a:gd name="connsiteY7" fmla="*/ 5711 h 5710"/>
                  <a:gd name="connsiteX8" fmla="*/ 3808 w 6663"/>
                  <a:gd name="connsiteY8" fmla="*/ 0 h 5710"/>
                  <a:gd name="connsiteX9" fmla="*/ 3808 w 6663"/>
                  <a:gd name="connsiteY9" fmla="*/ 0 h 5710"/>
                  <a:gd name="connsiteX10" fmla="*/ 3808 w 6663"/>
                  <a:gd name="connsiteY10" fmla="*/ 0 h 5710"/>
                  <a:gd name="connsiteX11" fmla="*/ 3808 w 6663"/>
                  <a:gd name="connsiteY11" fmla="*/ 0 h 5710"/>
                  <a:gd name="connsiteX12" fmla="*/ 3808 w 6663"/>
                  <a:gd name="connsiteY12" fmla="*/ 0 h 5710"/>
                  <a:gd name="connsiteX13" fmla="*/ 0 w 6663"/>
                  <a:gd name="connsiteY13" fmla="*/ 5711 h 5710"/>
                  <a:gd name="connsiteX14" fmla="*/ 0 w 6663"/>
                  <a:gd name="connsiteY14" fmla="*/ 5711 h 5710"/>
                  <a:gd name="connsiteX15" fmla="*/ 6664 w 6663"/>
                  <a:gd name="connsiteY15" fmla="*/ 5711 h 5710"/>
                  <a:gd name="connsiteX16" fmla="*/ 6664 w 6663"/>
                  <a:gd name="connsiteY16" fmla="*/ 5711 h 5710"/>
                  <a:gd name="connsiteX17" fmla="*/ 6664 w 6663"/>
                  <a:gd name="connsiteY17" fmla="*/ 5711 h 5710"/>
                  <a:gd name="connsiteX18" fmla="*/ 3808 w 6663"/>
                  <a:gd name="connsiteY18" fmla="*/ 0 h 5710"/>
                  <a:gd name="connsiteX19" fmla="*/ 3808 w 6663"/>
                  <a:gd name="connsiteY19" fmla="*/ 0 h 5710"/>
                  <a:gd name="connsiteX20" fmla="*/ 3808 w 6663"/>
                  <a:gd name="connsiteY20" fmla="*/ 0 h 5710"/>
                  <a:gd name="connsiteX21" fmla="*/ 3808 w 6663"/>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6664"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200" name="Freeform 190">
              <a:extLst>
                <a:ext uri="{FF2B5EF4-FFF2-40B4-BE49-F238E27FC236}">
                  <a16:creationId xmlns:a16="http://schemas.microsoft.com/office/drawing/2014/main" id="{D16612CB-F029-7DDC-9CCD-0D1AB6AC9A2E}"/>
                </a:ext>
              </a:extLst>
            </p:cNvPr>
            <p:cNvSpPr/>
            <p:nvPr/>
          </p:nvSpPr>
          <p:spPr>
            <a:xfrm>
              <a:off x="4190134"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1" name="Freeform 191">
              <a:extLst>
                <a:ext uri="{FF2B5EF4-FFF2-40B4-BE49-F238E27FC236}">
                  <a16:creationId xmlns:a16="http://schemas.microsoft.com/office/drawing/2014/main" id="{09E95672-AA1E-DFBB-0FCA-A747F198E919}"/>
                </a:ext>
              </a:extLst>
            </p:cNvPr>
            <p:cNvSpPr/>
            <p:nvPr/>
          </p:nvSpPr>
          <p:spPr>
            <a:xfrm>
              <a:off x="4189182"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3799 w 24751"/>
                <a:gd name="connsiteY18" fmla="*/ 952 h 2855"/>
                <a:gd name="connsiteX19" fmla="*/ 24751 w 24751"/>
                <a:gd name="connsiteY19" fmla="*/ 952 h 2855"/>
                <a:gd name="connsiteX20" fmla="*/ 23799 w 24751"/>
                <a:gd name="connsiteY20" fmla="*/ 0 h 2855"/>
                <a:gd name="connsiteX21" fmla="*/ 22847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3799" y="952"/>
                  </a:lnTo>
                  <a:lnTo>
                    <a:pt x="24751" y="952"/>
                  </a:lnTo>
                  <a:lnTo>
                    <a:pt x="23799" y="0"/>
                  </a:lnTo>
                  <a:lnTo>
                    <a:pt x="22847"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2" name="Freeform 192">
              <a:extLst>
                <a:ext uri="{FF2B5EF4-FFF2-40B4-BE49-F238E27FC236}">
                  <a16:creationId xmlns:a16="http://schemas.microsoft.com/office/drawing/2014/main" id="{80DA7B41-C1FD-7BA6-5424-6DFBE892994F}"/>
                </a:ext>
              </a:extLst>
            </p:cNvPr>
            <p:cNvSpPr/>
            <p:nvPr/>
          </p:nvSpPr>
          <p:spPr>
            <a:xfrm>
              <a:off x="4189182"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3" name="Freeform 193">
              <a:extLst>
                <a:ext uri="{FF2B5EF4-FFF2-40B4-BE49-F238E27FC236}">
                  <a16:creationId xmlns:a16="http://schemas.microsoft.com/office/drawing/2014/main" id="{FC62B14A-E9D3-4797-B5DF-E41C50008706}"/>
                </a:ext>
              </a:extLst>
            </p:cNvPr>
            <p:cNvSpPr/>
            <p:nvPr/>
          </p:nvSpPr>
          <p:spPr>
            <a:xfrm>
              <a:off x="4188230" y="5863655"/>
              <a:ext cx="25703" cy="2855"/>
            </a:xfrm>
            <a:custGeom>
              <a:avLst/>
              <a:gdLst>
                <a:gd name="connsiteX0" fmla="*/ 1904 w 25703"/>
                <a:gd name="connsiteY0" fmla="*/ 0 h 2855"/>
                <a:gd name="connsiteX1" fmla="*/ 1904 w 25703"/>
                <a:gd name="connsiteY1" fmla="*/ 952 h 2855"/>
                <a:gd name="connsiteX2" fmla="*/ 24751 w 25703"/>
                <a:gd name="connsiteY2" fmla="*/ 952 h 2855"/>
                <a:gd name="connsiteX3" fmla="*/ 24751 w 25703"/>
                <a:gd name="connsiteY3" fmla="*/ 952 h 2855"/>
                <a:gd name="connsiteX4" fmla="*/ 24751 w 25703"/>
                <a:gd name="connsiteY4" fmla="*/ 1904 h 2855"/>
                <a:gd name="connsiteX5" fmla="*/ 1904 w 25703"/>
                <a:gd name="connsiteY5" fmla="*/ 1904 h 2855"/>
                <a:gd name="connsiteX6" fmla="*/ 952 w 25703"/>
                <a:gd name="connsiteY6" fmla="*/ 952 h 2855"/>
                <a:gd name="connsiteX7" fmla="*/ 1904 w 25703"/>
                <a:gd name="connsiteY7" fmla="*/ 0 h 2855"/>
                <a:gd name="connsiteX8" fmla="*/ 1904 w 25703"/>
                <a:gd name="connsiteY8" fmla="*/ 0 h 2855"/>
                <a:gd name="connsiteX9" fmla="*/ 1904 w 25703"/>
                <a:gd name="connsiteY9" fmla="*/ 952 h 2855"/>
                <a:gd name="connsiteX10" fmla="*/ 1904 w 25703"/>
                <a:gd name="connsiteY10" fmla="*/ 0 h 2855"/>
                <a:gd name="connsiteX11" fmla="*/ 1904 w 25703"/>
                <a:gd name="connsiteY11" fmla="*/ 0 h 2855"/>
                <a:gd name="connsiteX12" fmla="*/ 952 w 25703"/>
                <a:gd name="connsiteY12" fmla="*/ 952 h 2855"/>
                <a:gd name="connsiteX13" fmla="*/ 0 w 25703"/>
                <a:gd name="connsiteY13" fmla="*/ 952 h 2855"/>
                <a:gd name="connsiteX14" fmla="*/ 1904 w 25703"/>
                <a:gd name="connsiteY14" fmla="*/ 2855 h 2855"/>
                <a:gd name="connsiteX15" fmla="*/ 1904 w 25703"/>
                <a:gd name="connsiteY15" fmla="*/ 2855 h 2855"/>
                <a:gd name="connsiteX16" fmla="*/ 24751 w 25703"/>
                <a:gd name="connsiteY16" fmla="*/ 2855 h 2855"/>
                <a:gd name="connsiteX17" fmla="*/ 24751 w 25703"/>
                <a:gd name="connsiteY17" fmla="*/ 2855 h 2855"/>
                <a:gd name="connsiteX18" fmla="*/ 25703 w 25703"/>
                <a:gd name="connsiteY18" fmla="*/ 1904 h 2855"/>
                <a:gd name="connsiteX19" fmla="*/ 25703 w 25703"/>
                <a:gd name="connsiteY19" fmla="*/ 952 h 2855"/>
                <a:gd name="connsiteX20" fmla="*/ 24751 w 25703"/>
                <a:gd name="connsiteY20" fmla="*/ 0 h 2855"/>
                <a:gd name="connsiteX21" fmla="*/ 24751 w 25703"/>
                <a:gd name="connsiteY21" fmla="*/ 0 h 2855"/>
                <a:gd name="connsiteX22" fmla="*/ 1904 w 25703"/>
                <a:gd name="connsiteY22" fmla="*/ 0 h 2855"/>
                <a:gd name="connsiteX23" fmla="*/ 1904 w 25703"/>
                <a:gd name="connsiteY23" fmla="*/ 0 h 2855"/>
                <a:gd name="connsiteX24" fmla="*/ 1904 w 25703"/>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4" name="Freeform 194">
              <a:extLst>
                <a:ext uri="{FF2B5EF4-FFF2-40B4-BE49-F238E27FC236}">
                  <a16:creationId xmlns:a16="http://schemas.microsoft.com/office/drawing/2014/main" id="{C2CA31B1-21B8-5C65-D319-A403E3B06CD2}"/>
                </a:ext>
              </a:extLst>
            </p:cNvPr>
            <p:cNvSpPr/>
            <p:nvPr/>
          </p:nvSpPr>
          <p:spPr>
            <a:xfrm>
              <a:off x="4190134"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5" name="Freeform 195">
              <a:extLst>
                <a:ext uri="{FF2B5EF4-FFF2-40B4-BE49-F238E27FC236}">
                  <a16:creationId xmlns:a16="http://schemas.microsoft.com/office/drawing/2014/main" id="{5CAF64AF-6313-4AC9-0488-46FB5E02A2FE}"/>
                </a:ext>
              </a:extLst>
            </p:cNvPr>
            <p:cNvSpPr/>
            <p:nvPr/>
          </p:nvSpPr>
          <p:spPr>
            <a:xfrm>
              <a:off x="4190134"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6" name="Freeform 196">
              <a:extLst>
                <a:ext uri="{FF2B5EF4-FFF2-40B4-BE49-F238E27FC236}">
                  <a16:creationId xmlns:a16="http://schemas.microsoft.com/office/drawing/2014/main" id="{5D7061D9-463E-6678-E48A-EA825D13F0AE}"/>
                </a:ext>
              </a:extLst>
            </p:cNvPr>
            <p:cNvSpPr/>
            <p:nvPr/>
          </p:nvSpPr>
          <p:spPr>
            <a:xfrm>
              <a:off x="4198702"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7" name="Freeform 197">
              <a:extLst>
                <a:ext uri="{FF2B5EF4-FFF2-40B4-BE49-F238E27FC236}">
                  <a16:creationId xmlns:a16="http://schemas.microsoft.com/office/drawing/2014/main" id="{0CB53945-46C0-3875-6739-12D4B7506A6D}"/>
                </a:ext>
              </a:extLst>
            </p:cNvPr>
            <p:cNvSpPr/>
            <p:nvPr/>
          </p:nvSpPr>
          <p:spPr>
            <a:xfrm>
              <a:off x="4198702"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8" name="Freeform 198">
              <a:extLst>
                <a:ext uri="{FF2B5EF4-FFF2-40B4-BE49-F238E27FC236}">
                  <a16:creationId xmlns:a16="http://schemas.microsoft.com/office/drawing/2014/main" id="{58AB5AEF-964C-4D76-E1F3-0E4B870E7455}"/>
                </a:ext>
              </a:extLst>
            </p:cNvPr>
            <p:cNvSpPr/>
            <p:nvPr/>
          </p:nvSpPr>
          <p:spPr>
            <a:xfrm>
              <a:off x="4197750"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9" name="Freeform 199">
              <a:extLst>
                <a:ext uri="{FF2B5EF4-FFF2-40B4-BE49-F238E27FC236}">
                  <a16:creationId xmlns:a16="http://schemas.microsoft.com/office/drawing/2014/main" id="{4D3B591B-F6B3-A098-C98D-8561A0C216B8}"/>
                </a:ext>
              </a:extLst>
            </p:cNvPr>
            <p:cNvSpPr/>
            <p:nvPr/>
          </p:nvSpPr>
          <p:spPr>
            <a:xfrm>
              <a:off x="4197750"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2856 w 7615"/>
                <a:gd name="connsiteY6" fmla="*/ 1904 h 3807"/>
                <a:gd name="connsiteX7" fmla="*/ 2856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5712 w 7615"/>
                <a:gd name="connsiteY12" fmla="*/ 1904 h 3807"/>
                <a:gd name="connsiteX13" fmla="*/ 5712 w 7615"/>
                <a:gd name="connsiteY13" fmla="*/ 952 h 3807"/>
                <a:gd name="connsiteX14" fmla="*/ 6664 w 7615"/>
                <a:gd name="connsiteY14" fmla="*/ 952 h 3807"/>
                <a:gd name="connsiteX15" fmla="*/ 6664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2856" y="1904"/>
                  </a:lnTo>
                  <a:lnTo>
                    <a:pt x="2856" y="952"/>
                  </a:lnTo>
                  <a:lnTo>
                    <a:pt x="4760" y="952"/>
                  </a:lnTo>
                  <a:lnTo>
                    <a:pt x="4760" y="1904"/>
                  </a:lnTo>
                  <a:lnTo>
                    <a:pt x="4760" y="1904"/>
                  </a:lnTo>
                  <a:lnTo>
                    <a:pt x="5712" y="1904"/>
                  </a:lnTo>
                  <a:lnTo>
                    <a:pt x="5712" y="1904"/>
                  </a:lnTo>
                  <a:lnTo>
                    <a:pt x="5712" y="952"/>
                  </a:lnTo>
                  <a:lnTo>
                    <a:pt x="6664" y="952"/>
                  </a:lnTo>
                  <a:lnTo>
                    <a:pt x="6664"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0" name="Freeform 200">
              <a:extLst>
                <a:ext uri="{FF2B5EF4-FFF2-40B4-BE49-F238E27FC236}">
                  <a16:creationId xmlns:a16="http://schemas.microsoft.com/office/drawing/2014/main" id="{665A8AD4-9DAE-B22C-09DC-3C537B3FAA5A}"/>
                </a:ext>
              </a:extLst>
            </p:cNvPr>
            <p:cNvSpPr/>
            <p:nvPr/>
          </p:nvSpPr>
          <p:spPr>
            <a:xfrm>
              <a:off x="4200606"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1" name="Freeform 201">
              <a:extLst>
                <a:ext uri="{FF2B5EF4-FFF2-40B4-BE49-F238E27FC236}">
                  <a16:creationId xmlns:a16="http://schemas.microsoft.com/office/drawing/2014/main" id="{04DD67B3-7E94-2CAB-8E3D-09186DCCF662}"/>
                </a:ext>
              </a:extLst>
            </p:cNvPr>
            <p:cNvSpPr/>
            <p:nvPr/>
          </p:nvSpPr>
          <p:spPr>
            <a:xfrm>
              <a:off x="420536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2" name="Freeform 202">
              <a:extLst>
                <a:ext uri="{FF2B5EF4-FFF2-40B4-BE49-F238E27FC236}">
                  <a16:creationId xmlns:a16="http://schemas.microsoft.com/office/drawing/2014/main" id="{FE58A25C-21DF-43F5-DC8E-1724A0B264E0}"/>
                </a:ext>
              </a:extLst>
            </p:cNvPr>
            <p:cNvSpPr/>
            <p:nvPr/>
          </p:nvSpPr>
          <p:spPr>
            <a:xfrm>
              <a:off x="420441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7616 w 8567"/>
                <a:gd name="connsiteY28" fmla="*/ 4759 h 4758"/>
                <a:gd name="connsiteX29" fmla="*/ 7616 w 8567"/>
                <a:gd name="connsiteY29" fmla="*/ 3807 h 4758"/>
                <a:gd name="connsiteX30" fmla="*/ 8568 w 8567"/>
                <a:gd name="connsiteY30" fmla="*/ 3807 h 4758"/>
                <a:gd name="connsiteX31" fmla="*/ 8568 w 8567"/>
                <a:gd name="connsiteY31" fmla="*/ 952 h 4758"/>
                <a:gd name="connsiteX32" fmla="*/ 8568 w 8567"/>
                <a:gd name="connsiteY32" fmla="*/ 0 h 4758"/>
                <a:gd name="connsiteX33" fmla="*/ 6664 w 8567"/>
                <a:gd name="connsiteY33" fmla="*/ 0 h 4758"/>
                <a:gd name="connsiteX34" fmla="*/ 5712 w 8567"/>
                <a:gd name="connsiteY34" fmla="*/ 0 h 4758"/>
                <a:gd name="connsiteX35" fmla="*/ 5712 w 8567"/>
                <a:gd name="connsiteY35" fmla="*/ 1903 h 4758"/>
                <a:gd name="connsiteX36" fmla="*/ 5712 w 8567"/>
                <a:gd name="connsiteY36" fmla="*/ 1903 h 4758"/>
                <a:gd name="connsiteX37" fmla="*/ 5712 w 8567"/>
                <a:gd name="connsiteY37" fmla="*/ 952 h 4758"/>
                <a:gd name="connsiteX38" fmla="*/ 5712 w 8567"/>
                <a:gd name="connsiteY38" fmla="*/ 0 h 4758"/>
                <a:gd name="connsiteX39" fmla="*/ 3808 w 8567"/>
                <a:gd name="connsiteY39" fmla="*/ 0 h 4758"/>
                <a:gd name="connsiteX40" fmla="*/ 2856 w 8567"/>
                <a:gd name="connsiteY40" fmla="*/ 0 h 4758"/>
                <a:gd name="connsiteX41" fmla="*/ 2856 w 8567"/>
                <a:gd name="connsiteY41" fmla="*/ 1903 h 4758"/>
                <a:gd name="connsiteX42" fmla="*/ 2856 w 8567"/>
                <a:gd name="connsiteY42" fmla="*/ 1903 h 4758"/>
                <a:gd name="connsiteX43" fmla="*/ 2856 w 8567"/>
                <a:gd name="connsiteY43" fmla="*/ 952 h 4758"/>
                <a:gd name="connsiteX44" fmla="*/ 2856 w 8567"/>
                <a:gd name="connsiteY44" fmla="*/ 0 h 4758"/>
                <a:gd name="connsiteX45" fmla="*/ 952 w 8567"/>
                <a:gd name="connsiteY45" fmla="*/ 0 h 4758"/>
                <a:gd name="connsiteX46" fmla="*/ 0 w 8567"/>
                <a:gd name="connsiteY46" fmla="*/ 0 h 4758"/>
                <a:gd name="connsiteX47" fmla="*/ 0 w 8567"/>
                <a:gd name="connsiteY47"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7616" y="4759"/>
                  </a:lnTo>
                  <a:lnTo>
                    <a:pt x="7616"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3" name="Freeform 203">
              <a:extLst>
                <a:ext uri="{FF2B5EF4-FFF2-40B4-BE49-F238E27FC236}">
                  <a16:creationId xmlns:a16="http://schemas.microsoft.com/office/drawing/2014/main" id="{8ACF58DF-6870-0B01-DC71-4D366F833F88}"/>
                </a:ext>
              </a:extLst>
            </p:cNvPr>
            <p:cNvSpPr/>
            <p:nvPr/>
          </p:nvSpPr>
          <p:spPr>
            <a:xfrm>
              <a:off x="4206317"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4" name="Freeform 204">
              <a:extLst>
                <a:ext uri="{FF2B5EF4-FFF2-40B4-BE49-F238E27FC236}">
                  <a16:creationId xmlns:a16="http://schemas.microsoft.com/office/drawing/2014/main" id="{8D9BC301-178F-4C72-32F7-3A432E8FAE5A}"/>
                </a:ext>
              </a:extLst>
            </p:cNvPr>
            <p:cNvSpPr/>
            <p:nvPr/>
          </p:nvSpPr>
          <p:spPr>
            <a:xfrm>
              <a:off x="420536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5" name="Freeform 205">
              <a:extLst>
                <a:ext uri="{FF2B5EF4-FFF2-40B4-BE49-F238E27FC236}">
                  <a16:creationId xmlns:a16="http://schemas.microsoft.com/office/drawing/2014/main" id="{9EA037DE-C7FC-2AF5-8480-E86029B79B57}"/>
                </a:ext>
              </a:extLst>
            </p:cNvPr>
            <p:cNvSpPr/>
            <p:nvPr/>
          </p:nvSpPr>
          <p:spPr>
            <a:xfrm>
              <a:off x="419108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6" name="Freeform 206">
              <a:extLst>
                <a:ext uri="{FF2B5EF4-FFF2-40B4-BE49-F238E27FC236}">
                  <a16:creationId xmlns:a16="http://schemas.microsoft.com/office/drawing/2014/main" id="{6A3BFDD7-E720-25FF-08D5-6BD8CFF4D83D}"/>
                </a:ext>
              </a:extLst>
            </p:cNvPr>
            <p:cNvSpPr/>
            <p:nvPr/>
          </p:nvSpPr>
          <p:spPr>
            <a:xfrm>
              <a:off x="419013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952 w 8567"/>
                <a:gd name="connsiteY27" fmla="*/ 4759 h 4758"/>
                <a:gd name="connsiteX28" fmla="*/ 7616 w 8567"/>
                <a:gd name="connsiteY28" fmla="*/ 4759 h 4758"/>
                <a:gd name="connsiteX29" fmla="*/ 7616 w 8567"/>
                <a:gd name="connsiteY29" fmla="*/ 4759 h 4758"/>
                <a:gd name="connsiteX30" fmla="*/ 8568 w 8567"/>
                <a:gd name="connsiteY30" fmla="*/ 3807 h 4758"/>
                <a:gd name="connsiteX31" fmla="*/ 8568 w 8567"/>
                <a:gd name="connsiteY31" fmla="*/ 3807 h 4758"/>
                <a:gd name="connsiteX32" fmla="*/ 8568 w 8567"/>
                <a:gd name="connsiteY32" fmla="*/ 952 h 4758"/>
                <a:gd name="connsiteX33" fmla="*/ 8568 w 8567"/>
                <a:gd name="connsiteY33" fmla="*/ 0 h 4758"/>
                <a:gd name="connsiteX34" fmla="*/ 6664 w 8567"/>
                <a:gd name="connsiteY34" fmla="*/ 0 h 4758"/>
                <a:gd name="connsiteX35" fmla="*/ 5712 w 8567"/>
                <a:gd name="connsiteY35" fmla="*/ 0 h 4758"/>
                <a:gd name="connsiteX36" fmla="*/ 5712 w 8567"/>
                <a:gd name="connsiteY36" fmla="*/ 1903 h 4758"/>
                <a:gd name="connsiteX37" fmla="*/ 5712 w 8567"/>
                <a:gd name="connsiteY37" fmla="*/ 1903 h 4758"/>
                <a:gd name="connsiteX38" fmla="*/ 5712 w 8567"/>
                <a:gd name="connsiteY38" fmla="*/ 952 h 4758"/>
                <a:gd name="connsiteX39" fmla="*/ 5712 w 8567"/>
                <a:gd name="connsiteY39" fmla="*/ 0 h 4758"/>
                <a:gd name="connsiteX40" fmla="*/ 3808 w 8567"/>
                <a:gd name="connsiteY40" fmla="*/ 0 h 4758"/>
                <a:gd name="connsiteX41" fmla="*/ 2856 w 8567"/>
                <a:gd name="connsiteY41" fmla="*/ 0 h 4758"/>
                <a:gd name="connsiteX42" fmla="*/ 2856 w 8567"/>
                <a:gd name="connsiteY42" fmla="*/ 1903 h 4758"/>
                <a:gd name="connsiteX43" fmla="*/ 2856 w 8567"/>
                <a:gd name="connsiteY43" fmla="*/ 1903 h 4758"/>
                <a:gd name="connsiteX44" fmla="*/ 2856 w 8567"/>
                <a:gd name="connsiteY44" fmla="*/ 952 h 4758"/>
                <a:gd name="connsiteX45" fmla="*/ 2856 w 8567"/>
                <a:gd name="connsiteY45" fmla="*/ 0 h 4758"/>
                <a:gd name="connsiteX46" fmla="*/ 952 w 8567"/>
                <a:gd name="connsiteY46" fmla="*/ 0 h 4758"/>
                <a:gd name="connsiteX47" fmla="*/ 0 w 8567"/>
                <a:gd name="connsiteY47" fmla="*/ 0 h 4758"/>
                <a:gd name="connsiteX48" fmla="*/ 0 w 8567"/>
                <a:gd name="connsiteY48"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952" y="4759"/>
                  </a:lnTo>
                  <a:lnTo>
                    <a:pt x="7616"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7" name="Freeform 207">
              <a:extLst>
                <a:ext uri="{FF2B5EF4-FFF2-40B4-BE49-F238E27FC236}">
                  <a16:creationId xmlns:a16="http://schemas.microsoft.com/office/drawing/2014/main" id="{034936CD-A70A-C92C-35B9-0B315496436A}"/>
                </a:ext>
              </a:extLst>
            </p:cNvPr>
            <p:cNvSpPr/>
            <p:nvPr/>
          </p:nvSpPr>
          <p:spPr>
            <a:xfrm>
              <a:off x="4192038"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8" name="Freeform 208">
              <a:extLst>
                <a:ext uri="{FF2B5EF4-FFF2-40B4-BE49-F238E27FC236}">
                  <a16:creationId xmlns:a16="http://schemas.microsoft.com/office/drawing/2014/main" id="{2210F43C-B457-2A14-098B-7E0F513C974A}"/>
                </a:ext>
              </a:extLst>
            </p:cNvPr>
            <p:cNvSpPr/>
            <p:nvPr/>
          </p:nvSpPr>
          <p:spPr>
            <a:xfrm>
              <a:off x="419108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9" name="Freeform 209">
              <a:extLst>
                <a:ext uri="{FF2B5EF4-FFF2-40B4-BE49-F238E27FC236}">
                  <a16:creationId xmlns:a16="http://schemas.microsoft.com/office/drawing/2014/main" id="{B6901468-3D2D-8469-D148-FE487AAAA787}"/>
                </a:ext>
              </a:extLst>
            </p:cNvPr>
            <p:cNvSpPr/>
            <p:nvPr/>
          </p:nvSpPr>
          <p:spPr>
            <a:xfrm>
              <a:off x="4208221"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0" name="Freeform 210">
              <a:extLst>
                <a:ext uri="{FF2B5EF4-FFF2-40B4-BE49-F238E27FC236}">
                  <a16:creationId xmlns:a16="http://schemas.microsoft.com/office/drawing/2014/main" id="{A2E9DBCD-21CE-69F8-8D1A-CE7A8448F26E}"/>
                </a:ext>
              </a:extLst>
            </p:cNvPr>
            <p:cNvSpPr/>
            <p:nvPr/>
          </p:nvSpPr>
          <p:spPr>
            <a:xfrm>
              <a:off x="4193942"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243" name="Graphic 2">
            <a:extLst>
              <a:ext uri="{FF2B5EF4-FFF2-40B4-BE49-F238E27FC236}">
                <a16:creationId xmlns:a16="http://schemas.microsoft.com/office/drawing/2014/main" id="{52891CA6-EA4A-C5BB-A981-0524A83BDF27}"/>
              </a:ext>
            </a:extLst>
          </p:cNvPr>
          <p:cNvGrpSpPr/>
          <p:nvPr/>
        </p:nvGrpSpPr>
        <p:grpSpPr>
          <a:xfrm>
            <a:off x="1423003" y="9654497"/>
            <a:ext cx="221553" cy="222458"/>
            <a:chOff x="1473222" y="5236455"/>
            <a:chExt cx="440760" cy="442561"/>
          </a:xfrm>
          <a:solidFill>
            <a:srgbClr val="000000"/>
          </a:solidFill>
        </p:grpSpPr>
        <p:sp>
          <p:nvSpPr>
            <p:cNvPr id="244" name="Freeform 8">
              <a:extLst>
                <a:ext uri="{FF2B5EF4-FFF2-40B4-BE49-F238E27FC236}">
                  <a16:creationId xmlns:a16="http://schemas.microsoft.com/office/drawing/2014/main" id="{A4633984-C73B-844C-8439-64EA3A517875}"/>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45" name="Freeform 9">
              <a:hlinkClick r:id="rId8"/>
              <a:extLst>
                <a:ext uri="{FF2B5EF4-FFF2-40B4-BE49-F238E27FC236}">
                  <a16:creationId xmlns:a16="http://schemas.microsoft.com/office/drawing/2014/main" id="{2AC000EB-73D5-BD28-D29E-35953A7F4C47}"/>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46" name="Freeform 10">
              <a:extLst>
                <a:ext uri="{FF2B5EF4-FFF2-40B4-BE49-F238E27FC236}">
                  <a16:creationId xmlns:a16="http://schemas.microsoft.com/office/drawing/2014/main" id="{2CE286D0-2F3C-961F-BB91-B7BA97350B8A}"/>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12" name="Graphic 4">
            <a:extLst>
              <a:ext uri="{FF2B5EF4-FFF2-40B4-BE49-F238E27FC236}">
                <a16:creationId xmlns:a16="http://schemas.microsoft.com/office/drawing/2014/main" id="{8EBC3F99-52FD-75D3-7BCC-8EC8BFC3684C}"/>
              </a:ext>
            </a:extLst>
          </p:cNvPr>
          <p:cNvGrpSpPr/>
          <p:nvPr/>
        </p:nvGrpSpPr>
        <p:grpSpPr>
          <a:xfrm rot="19582332">
            <a:off x="2995992" y="9436893"/>
            <a:ext cx="403667" cy="780438"/>
            <a:chOff x="9129274" y="2719113"/>
            <a:chExt cx="717139" cy="1386497"/>
          </a:xfrm>
          <a:solidFill>
            <a:srgbClr val="000000"/>
          </a:solidFill>
        </p:grpSpPr>
        <p:grpSp>
          <p:nvGrpSpPr>
            <p:cNvPr id="13" name="Graphic 4">
              <a:extLst>
                <a:ext uri="{FF2B5EF4-FFF2-40B4-BE49-F238E27FC236}">
                  <a16:creationId xmlns:a16="http://schemas.microsoft.com/office/drawing/2014/main" id="{5F0B8C1D-AB50-59B1-9061-76BD4E8A6312}"/>
                </a:ext>
              </a:extLst>
            </p:cNvPr>
            <p:cNvGrpSpPr/>
            <p:nvPr/>
          </p:nvGrpSpPr>
          <p:grpSpPr>
            <a:xfrm>
              <a:off x="9159507" y="2719113"/>
              <a:ext cx="446280" cy="440141"/>
              <a:chOff x="9159507" y="2719113"/>
              <a:chExt cx="446280" cy="440141"/>
            </a:xfrm>
            <a:grpFill/>
          </p:grpSpPr>
          <p:sp>
            <p:nvSpPr>
              <p:cNvPr id="251" name="Freeform 57">
                <a:extLst>
                  <a:ext uri="{FF2B5EF4-FFF2-40B4-BE49-F238E27FC236}">
                    <a16:creationId xmlns:a16="http://schemas.microsoft.com/office/drawing/2014/main" id="{BBEB21D3-C3CC-D4ED-6BF4-09DE010E9B58}"/>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252" name="Freeform 58">
                <a:extLst>
                  <a:ext uri="{FF2B5EF4-FFF2-40B4-BE49-F238E27FC236}">
                    <a16:creationId xmlns:a16="http://schemas.microsoft.com/office/drawing/2014/main" id="{2EEB3791-E717-96EF-2883-EAEE9045B6EC}"/>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14" name="Graphic 4">
              <a:extLst>
                <a:ext uri="{FF2B5EF4-FFF2-40B4-BE49-F238E27FC236}">
                  <a16:creationId xmlns:a16="http://schemas.microsoft.com/office/drawing/2014/main" id="{B44B1715-0974-79C4-CAF5-1022FC6C3789}"/>
                </a:ext>
              </a:extLst>
            </p:cNvPr>
            <p:cNvGrpSpPr/>
            <p:nvPr/>
          </p:nvGrpSpPr>
          <p:grpSpPr>
            <a:xfrm>
              <a:off x="9129274" y="2893887"/>
              <a:ext cx="717139" cy="1211724"/>
              <a:chOff x="9129274" y="2893887"/>
              <a:chExt cx="717139" cy="1211724"/>
            </a:xfrm>
            <a:grpFill/>
          </p:grpSpPr>
          <p:sp>
            <p:nvSpPr>
              <p:cNvPr id="15" name="Freeform 50">
                <a:extLst>
                  <a:ext uri="{FF2B5EF4-FFF2-40B4-BE49-F238E27FC236}">
                    <a16:creationId xmlns:a16="http://schemas.microsoft.com/office/drawing/2014/main" id="{C069845D-442D-96BB-BCF8-C25EDEDA7B74}"/>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241" name="Freeform 51">
                <a:extLst>
                  <a:ext uri="{FF2B5EF4-FFF2-40B4-BE49-F238E27FC236}">
                    <a16:creationId xmlns:a16="http://schemas.microsoft.com/office/drawing/2014/main" id="{279B057A-417A-483D-2078-9520D60AB612}"/>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242" name="Freeform 52">
                <a:extLst>
                  <a:ext uri="{FF2B5EF4-FFF2-40B4-BE49-F238E27FC236}">
                    <a16:creationId xmlns:a16="http://schemas.microsoft.com/office/drawing/2014/main" id="{195C3B29-F93C-28BF-C5D4-45DF45F44733}"/>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247" name="Freeform 53">
                <a:extLst>
                  <a:ext uri="{FF2B5EF4-FFF2-40B4-BE49-F238E27FC236}">
                    <a16:creationId xmlns:a16="http://schemas.microsoft.com/office/drawing/2014/main" id="{24056031-CB69-1140-B0C9-807D542E9C1A}"/>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248" name="Freeform 54">
                <a:extLst>
                  <a:ext uri="{FF2B5EF4-FFF2-40B4-BE49-F238E27FC236}">
                    <a16:creationId xmlns:a16="http://schemas.microsoft.com/office/drawing/2014/main" id="{AE6AA2F0-09F1-FA5E-950D-BEAA70A5E0B5}"/>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249" name="Freeform 55">
                <a:extLst>
                  <a:ext uri="{FF2B5EF4-FFF2-40B4-BE49-F238E27FC236}">
                    <a16:creationId xmlns:a16="http://schemas.microsoft.com/office/drawing/2014/main" id="{D82A991A-FAC7-4B1E-A543-EA37CEC52842}"/>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250" name="Freeform 56">
                <a:extLst>
                  <a:ext uri="{FF2B5EF4-FFF2-40B4-BE49-F238E27FC236}">
                    <a16:creationId xmlns:a16="http://schemas.microsoft.com/office/drawing/2014/main" id="{504EEED8-3751-5DCD-7395-E6DE08E20B7D}"/>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
        <p:nvSpPr>
          <p:cNvPr id="253" name="Text Placeholder 2">
            <a:extLst>
              <a:ext uri="{FF2B5EF4-FFF2-40B4-BE49-F238E27FC236}">
                <a16:creationId xmlns:a16="http://schemas.microsoft.com/office/drawing/2014/main" id="{1ABCDAAC-3A10-2B76-1763-DAB545007F97}"/>
              </a:ext>
            </a:extLst>
          </p:cNvPr>
          <p:cNvSpPr txBox="1">
            <a:spLocks/>
          </p:cNvSpPr>
          <p:nvPr/>
        </p:nvSpPr>
        <p:spPr>
          <a:xfrm>
            <a:off x="361471" y="2339757"/>
            <a:ext cx="3220511" cy="552033"/>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US" b="1" i="0" dirty="0">
                <a:solidFill>
                  <a:schemeClr val="bg1"/>
                </a:solidFill>
              </a:rPr>
              <a:t>Type: </a:t>
            </a:r>
            <a:r>
              <a:rPr lang="en-US" i="0" dirty="0">
                <a:solidFill>
                  <a:schemeClr val="bg1"/>
                </a:solidFill>
              </a:rPr>
              <a:t>Sustainable Business Model</a:t>
            </a:r>
          </a:p>
        </p:txBody>
      </p:sp>
    </p:spTree>
    <p:extLst>
      <p:ext uri="{BB962C8B-B14F-4D97-AF65-F5344CB8AC3E}">
        <p14:creationId xmlns:p14="http://schemas.microsoft.com/office/powerpoint/2010/main" val="16222719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E0960359-9493-D48E-08D8-F04FFB70A7F6}"/>
              </a:ext>
            </a:extLst>
          </p:cNvPr>
          <p:cNvSpPr>
            <a:spLocks noGrp="1"/>
          </p:cNvSpPr>
          <p:nvPr>
            <p:ph type="body" sz="quarter" idx="47"/>
          </p:nvPr>
        </p:nvSpPr>
        <p:spPr>
          <a:xfrm>
            <a:off x="633931" y="1229127"/>
            <a:ext cx="6815990" cy="1070954"/>
          </a:xfrm>
        </p:spPr>
        <p:txBody>
          <a:bodyPr vert="horz" lIns="91440" tIns="45720" rIns="91440" bIns="45720" rtlCol="0" anchor="t">
            <a:noAutofit/>
          </a:bodyPr>
          <a:lstStyle/>
          <a:p>
            <a:r>
              <a:rPr lang="en-US" sz="3600" dirty="0">
                <a:latin typeface="Calibri"/>
                <a:ea typeface="Open Sans"/>
                <a:cs typeface="Calibri"/>
              </a:rPr>
              <a:t>01 - authors</a:t>
            </a:r>
            <a:endParaRPr lang="en-US" sz="3600" dirty="0"/>
          </a:p>
        </p:txBody>
      </p:sp>
      <p:sp>
        <p:nvSpPr>
          <p:cNvPr id="3" name="TextBox 2">
            <a:extLst>
              <a:ext uri="{FF2B5EF4-FFF2-40B4-BE49-F238E27FC236}">
                <a16:creationId xmlns:a16="http://schemas.microsoft.com/office/drawing/2014/main" id="{BAA31C9A-ABB8-D7D8-EC4C-465D55311F55}"/>
              </a:ext>
            </a:extLst>
          </p:cNvPr>
          <p:cNvSpPr txBox="1"/>
          <p:nvPr/>
        </p:nvSpPr>
        <p:spPr>
          <a:xfrm>
            <a:off x="360972" y="2300081"/>
            <a:ext cx="2405168" cy="4031873"/>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1400">
                <a:cs typeface="Calibri"/>
              </a:rPr>
              <a:t>Elsa </a:t>
            </a:r>
            <a:r>
              <a:rPr lang="en-US" sz="1400" err="1">
                <a:cs typeface="Calibri"/>
              </a:rPr>
              <a:t>Ramalhosa</a:t>
            </a:r>
            <a:r>
              <a:rPr lang="en-US" sz="1400">
                <a:cs typeface="Calibri"/>
              </a:rPr>
              <a:t>       </a:t>
            </a:r>
            <a:endParaRPr lang="en-US"/>
          </a:p>
          <a:p>
            <a:endParaRPr lang="en-US" sz="1400">
              <a:cs typeface="Calibri"/>
            </a:endParaRPr>
          </a:p>
          <a:p>
            <a:r>
              <a:rPr lang="en-US" sz="1400" err="1">
                <a:cs typeface="Calibri"/>
              </a:rPr>
              <a:t>Gozdegul</a:t>
            </a:r>
            <a:r>
              <a:rPr lang="en-US" sz="1400">
                <a:cs typeface="Calibri"/>
              </a:rPr>
              <a:t> Baser</a:t>
            </a:r>
          </a:p>
          <a:p>
            <a:endParaRPr lang="en-US" sz="1400">
              <a:cs typeface="Calibri"/>
            </a:endParaRPr>
          </a:p>
          <a:p>
            <a:r>
              <a:rPr lang="en-US" sz="1400">
                <a:ea typeface="+mn-lt"/>
                <a:cs typeface="+mn-lt"/>
              </a:rPr>
              <a:t>Ermelinda Pereira</a:t>
            </a:r>
            <a:endParaRPr lang="en-US">
              <a:cs typeface="Calibri"/>
            </a:endParaRPr>
          </a:p>
          <a:p>
            <a:endParaRPr lang="en-US">
              <a:cs typeface="Calibri"/>
            </a:endParaRPr>
          </a:p>
          <a:p>
            <a:r>
              <a:rPr lang="en-US" sz="1400">
                <a:ea typeface="+mn-lt"/>
                <a:cs typeface="+mn-lt"/>
              </a:rPr>
              <a:t>Evla Mutlu   </a:t>
            </a:r>
            <a:r>
              <a:rPr lang="en-US" sz="1400">
                <a:cs typeface="Calibri"/>
              </a:rPr>
              <a:t>     </a:t>
            </a:r>
            <a:endParaRPr lang="en-US">
              <a:cs typeface="Calibri"/>
            </a:endParaRPr>
          </a:p>
          <a:p>
            <a:endParaRPr lang="en-US" sz="1400">
              <a:cs typeface="Calibri"/>
            </a:endParaRPr>
          </a:p>
          <a:p>
            <a:r>
              <a:rPr lang="en-US" sz="1400">
                <a:cs typeface="Calibri"/>
              </a:rPr>
              <a:t>Anna-Maria Saarela</a:t>
            </a:r>
          </a:p>
          <a:p>
            <a:endParaRPr lang="en-US" sz="1400">
              <a:cs typeface="Calibri"/>
            </a:endParaRPr>
          </a:p>
          <a:p>
            <a:r>
              <a:rPr lang="en-US" sz="1400">
                <a:cs typeface="Calibri"/>
              </a:rPr>
              <a:t>Devon Butterfield</a:t>
            </a:r>
            <a:endParaRPr lang="en-US">
              <a:cs typeface="Calibri"/>
            </a:endParaRPr>
          </a:p>
          <a:p>
            <a:endParaRPr lang="en-US" sz="1400">
              <a:cs typeface="Calibri"/>
            </a:endParaRPr>
          </a:p>
          <a:p>
            <a:r>
              <a:rPr lang="en-US" sz="1400">
                <a:cs typeface="Calibri"/>
              </a:rPr>
              <a:t>Paula Whyte    </a:t>
            </a:r>
            <a:endParaRPr lang="en-US">
              <a:cs typeface="Calibri"/>
            </a:endParaRPr>
          </a:p>
          <a:p>
            <a:r>
              <a:rPr lang="en-US" sz="1400">
                <a:cs typeface="Calibri"/>
              </a:rPr>
              <a:t>	   </a:t>
            </a:r>
          </a:p>
          <a:p>
            <a:r>
              <a:rPr lang="en-US" sz="1400">
                <a:cs typeface="Calibri"/>
              </a:rPr>
              <a:t>        </a:t>
            </a:r>
          </a:p>
          <a:p>
            <a:r>
              <a:rPr lang="en-US" sz="1400" b="1">
                <a:cs typeface="Calibri"/>
              </a:rPr>
              <a:t>edited by:  </a:t>
            </a:r>
            <a:r>
              <a:rPr lang="en-US" sz="1400">
                <a:cs typeface="Calibri"/>
              </a:rPr>
              <a:t>                          </a:t>
            </a:r>
          </a:p>
          <a:p>
            <a:endParaRPr lang="en-US" sz="1400">
              <a:cs typeface="Calibri"/>
            </a:endParaRPr>
          </a:p>
          <a:p>
            <a:r>
              <a:rPr lang="en-US" sz="1400">
                <a:cs typeface="Calibri"/>
              </a:rPr>
              <a:t>Paula Whyte</a:t>
            </a:r>
          </a:p>
        </p:txBody>
      </p:sp>
      <p:sp>
        <p:nvSpPr>
          <p:cNvPr id="4" name="TextBox 3">
            <a:extLst>
              <a:ext uri="{FF2B5EF4-FFF2-40B4-BE49-F238E27FC236}">
                <a16:creationId xmlns:a16="http://schemas.microsoft.com/office/drawing/2014/main" id="{94DB7F76-E66C-6829-5D47-BB498C04FACF}"/>
              </a:ext>
            </a:extLst>
          </p:cNvPr>
          <p:cNvSpPr txBox="1"/>
          <p:nvPr/>
        </p:nvSpPr>
        <p:spPr>
          <a:xfrm>
            <a:off x="2766140" y="2300081"/>
            <a:ext cx="5749871" cy="4185761"/>
          </a:xfrm>
          <a:prstGeom prst="rect">
            <a:avLst/>
          </a:prstGeom>
          <a:noFill/>
        </p:spPr>
        <p:txBody>
          <a:bodyPr wrap="square" lIns="91440" tIns="45720" rIns="91440" bIns="45720" rtlCol="0" anchor="t">
            <a:spAutoFit/>
          </a:bodyPr>
          <a:lstStyle/>
          <a:p>
            <a:r>
              <a:rPr lang="en-US" sz="1400" dirty="0">
                <a:cs typeface="Calibri"/>
              </a:rPr>
              <a:t>– Instituto </a:t>
            </a:r>
            <a:r>
              <a:rPr lang="en-US" sz="1400" dirty="0" err="1">
                <a:cs typeface="Calibri"/>
              </a:rPr>
              <a:t>Politécnico</a:t>
            </a:r>
            <a:r>
              <a:rPr lang="en-US" sz="1400" dirty="0">
                <a:cs typeface="Calibri"/>
              </a:rPr>
              <a:t> de </a:t>
            </a:r>
            <a:r>
              <a:rPr lang="en-US" sz="1400" dirty="0" err="1">
                <a:cs typeface="Calibri"/>
              </a:rPr>
              <a:t>Bragança</a:t>
            </a:r>
            <a:r>
              <a:rPr lang="en-US" sz="1400" dirty="0">
                <a:cs typeface="Calibri"/>
              </a:rPr>
              <a:t> (IPB), Portugal.</a:t>
            </a:r>
            <a:endParaRPr lang="en-US" dirty="0"/>
          </a:p>
          <a:p>
            <a:endParaRPr lang="en-US" sz="1400" dirty="0">
              <a:cs typeface="Calibri"/>
            </a:endParaRPr>
          </a:p>
          <a:p>
            <a:r>
              <a:rPr lang="en-US" sz="1400" dirty="0">
                <a:cs typeface="Calibri"/>
              </a:rPr>
              <a:t>– Antalya </a:t>
            </a:r>
            <a:r>
              <a:rPr lang="en-US" sz="1400" dirty="0" err="1">
                <a:cs typeface="Calibri"/>
              </a:rPr>
              <a:t>Bilim</a:t>
            </a:r>
            <a:r>
              <a:rPr lang="en-US" sz="1400" dirty="0">
                <a:cs typeface="Calibri"/>
              </a:rPr>
              <a:t> University (ABU), Turkey.</a:t>
            </a:r>
          </a:p>
          <a:p>
            <a:endParaRPr lang="en-US" sz="1400" dirty="0">
              <a:cs typeface="Calibri"/>
            </a:endParaRPr>
          </a:p>
          <a:p>
            <a:r>
              <a:rPr lang="en-US" sz="1400" dirty="0">
                <a:ea typeface="+mn-lt"/>
                <a:cs typeface="+mn-lt"/>
              </a:rPr>
              <a:t>– Instituto </a:t>
            </a:r>
            <a:r>
              <a:rPr lang="en-US" sz="1400" dirty="0" err="1">
                <a:ea typeface="+mn-lt"/>
                <a:cs typeface="+mn-lt"/>
              </a:rPr>
              <a:t>Politécnico</a:t>
            </a:r>
            <a:r>
              <a:rPr lang="en-US" sz="1400" dirty="0">
                <a:ea typeface="+mn-lt"/>
                <a:cs typeface="+mn-lt"/>
              </a:rPr>
              <a:t> de </a:t>
            </a:r>
            <a:r>
              <a:rPr lang="en-US" sz="1400" dirty="0" err="1">
                <a:ea typeface="+mn-lt"/>
                <a:cs typeface="+mn-lt"/>
              </a:rPr>
              <a:t>Bragança</a:t>
            </a:r>
            <a:r>
              <a:rPr lang="en-US" sz="1400" dirty="0">
                <a:ea typeface="+mn-lt"/>
                <a:cs typeface="+mn-lt"/>
              </a:rPr>
              <a:t> (IPB), Portugal.</a:t>
            </a:r>
            <a:endParaRPr lang="en-US" dirty="0">
              <a:ea typeface="+mn-lt"/>
              <a:cs typeface="+mn-lt"/>
            </a:endParaRPr>
          </a:p>
          <a:p>
            <a:endParaRPr lang="en-US" sz="1400" dirty="0">
              <a:cs typeface="Calibri"/>
            </a:endParaRPr>
          </a:p>
          <a:p>
            <a:r>
              <a:rPr lang="en-US" sz="1400" dirty="0">
                <a:ea typeface="+mn-lt"/>
                <a:cs typeface="+mn-lt"/>
              </a:rPr>
              <a:t>– Antalya </a:t>
            </a:r>
            <a:r>
              <a:rPr lang="en-US" sz="1400" dirty="0" err="1">
                <a:ea typeface="+mn-lt"/>
                <a:cs typeface="+mn-lt"/>
              </a:rPr>
              <a:t>Bilim</a:t>
            </a:r>
            <a:r>
              <a:rPr lang="en-US" sz="1400" dirty="0">
                <a:ea typeface="+mn-lt"/>
                <a:cs typeface="+mn-lt"/>
              </a:rPr>
              <a:t> University (ABU), Turkey.</a:t>
            </a:r>
            <a:endParaRPr lang="en-US" dirty="0">
              <a:ea typeface="+mn-lt"/>
              <a:cs typeface="+mn-lt"/>
            </a:endParaRPr>
          </a:p>
          <a:p>
            <a:endParaRPr lang="en-US" sz="1400" dirty="0">
              <a:cs typeface="Calibri"/>
            </a:endParaRPr>
          </a:p>
          <a:p>
            <a:r>
              <a:rPr lang="en-US" sz="1400" dirty="0">
                <a:cs typeface="Calibri"/>
              </a:rPr>
              <a:t>– </a:t>
            </a:r>
            <a:r>
              <a:rPr lang="en-US" sz="1400" dirty="0" err="1">
                <a:cs typeface="Calibri"/>
              </a:rPr>
              <a:t>Savonia</a:t>
            </a:r>
            <a:r>
              <a:rPr lang="en-US" sz="1400" dirty="0">
                <a:cs typeface="Calibri"/>
              </a:rPr>
              <a:t> University of Applied Science (SUAS), Finland.</a:t>
            </a:r>
          </a:p>
          <a:p>
            <a:endParaRPr lang="en-US" sz="1400" dirty="0">
              <a:cs typeface="Calibri"/>
            </a:endParaRPr>
          </a:p>
          <a:p>
            <a:r>
              <a:rPr lang="en-US" sz="1400" dirty="0">
                <a:cs typeface="Calibri"/>
              </a:rPr>
              <a:t>– BIA Innovator Campus, Ireland.</a:t>
            </a:r>
            <a:endParaRPr lang="en-US" dirty="0"/>
          </a:p>
          <a:p>
            <a:endParaRPr lang="en-US" sz="1400" dirty="0">
              <a:cs typeface="Calibri"/>
            </a:endParaRPr>
          </a:p>
          <a:p>
            <a:r>
              <a:rPr lang="en-US" sz="1400" dirty="0">
                <a:cs typeface="Calibri"/>
              </a:rPr>
              <a:t>– Momentum, Ireland.</a:t>
            </a:r>
            <a:endParaRPr lang="en-US" dirty="0"/>
          </a:p>
          <a:p>
            <a:endParaRPr lang="en-US" sz="1400" dirty="0">
              <a:cs typeface="Calibri"/>
            </a:endParaRPr>
          </a:p>
          <a:p>
            <a:endParaRPr lang="en-US" sz="1400" dirty="0">
              <a:cs typeface="Calibri"/>
            </a:endParaRPr>
          </a:p>
          <a:p>
            <a:endParaRPr lang="en-US" sz="1400" dirty="0">
              <a:cs typeface="Calibri"/>
            </a:endParaRPr>
          </a:p>
          <a:p>
            <a:endParaRPr lang="en-US" sz="800" dirty="0">
              <a:cs typeface="Calibri"/>
            </a:endParaRPr>
          </a:p>
          <a:p>
            <a:r>
              <a:rPr lang="en-US" sz="1400" dirty="0">
                <a:cs typeface="Calibri"/>
              </a:rPr>
              <a:t>– Momentum, Ireland.</a:t>
            </a:r>
            <a:endParaRPr lang="en-US" dirty="0"/>
          </a:p>
          <a:p>
            <a:endParaRPr lang="en-US" sz="1400" dirty="0">
              <a:cs typeface="Calibri"/>
            </a:endParaRPr>
          </a:p>
        </p:txBody>
      </p:sp>
      <p:pic>
        <p:nvPicPr>
          <p:cNvPr id="6" name="Picture 5" descr="A group of people posing for a photo&#10;&#10;Description automatically generated">
            <a:extLst>
              <a:ext uri="{FF2B5EF4-FFF2-40B4-BE49-F238E27FC236}">
                <a16:creationId xmlns:a16="http://schemas.microsoft.com/office/drawing/2014/main" id="{889AA3FD-E199-0166-60AF-BE5AE1F37861}"/>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07843" y="6554572"/>
            <a:ext cx="3420962" cy="2293982"/>
          </a:xfrm>
          <a:prstGeom prst="rect">
            <a:avLst/>
          </a:prstGeom>
        </p:spPr>
      </p:pic>
      <p:sp>
        <p:nvSpPr>
          <p:cNvPr id="5" name="Slide Number Placeholder 9">
            <a:extLst>
              <a:ext uri="{FF2B5EF4-FFF2-40B4-BE49-F238E27FC236}">
                <a16:creationId xmlns:a16="http://schemas.microsoft.com/office/drawing/2014/main" id="{3E5095A3-F382-6ECB-BD35-94C2547B50A1}"/>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CB2079F2-58AF-ED44-82D7-E04B2F6FD686}" type="slidenum">
              <a:rPr lang="en-US" sz="1100" smtClean="0"/>
              <a:pPr/>
              <a:t>3</a:t>
            </a:fld>
            <a:endParaRPr lang="en-US" sz="1100" dirty="0"/>
          </a:p>
        </p:txBody>
      </p:sp>
      <p:sp>
        <p:nvSpPr>
          <p:cNvPr id="8" name="TextBox 7">
            <a:extLst>
              <a:ext uri="{FF2B5EF4-FFF2-40B4-BE49-F238E27FC236}">
                <a16:creationId xmlns:a16="http://schemas.microsoft.com/office/drawing/2014/main" id="{99DD9379-324A-A843-C963-219737372765}"/>
              </a:ext>
            </a:extLst>
          </p:cNvPr>
          <p:cNvSpPr txBox="1"/>
          <p:nvPr/>
        </p:nvSpPr>
        <p:spPr>
          <a:xfrm>
            <a:off x="2848220" y="9301361"/>
            <a:ext cx="4259942" cy="830997"/>
          </a:xfrm>
          <a:prstGeom prst="rect">
            <a:avLst/>
          </a:prstGeom>
          <a:noFill/>
        </p:spPr>
        <p:txBody>
          <a:bodyPr wrap="square">
            <a:spAutoFit/>
          </a:bodyPr>
          <a:lstStyle/>
          <a:p>
            <a:r>
              <a:rPr lang="en-US" sz="1200" dirty="0"/>
              <a:t>This document can be cited as Ramalhosa, E., </a:t>
            </a:r>
            <a:r>
              <a:rPr lang="en-US" sz="1200" dirty="0" err="1"/>
              <a:t>Başer</a:t>
            </a:r>
            <a:r>
              <a:rPr lang="en-US" sz="1200" dirty="0"/>
              <a:t>, G., Pereira, E., </a:t>
            </a:r>
            <a:r>
              <a:rPr lang="en-US" sz="1200" dirty="0" err="1"/>
              <a:t>Mutlu</a:t>
            </a:r>
            <a:r>
              <a:rPr lang="en-US" sz="1200" dirty="0"/>
              <a:t>, E., </a:t>
            </a:r>
            <a:r>
              <a:rPr lang="en-US" sz="1200" dirty="0" err="1"/>
              <a:t>Saarela</a:t>
            </a:r>
            <a:r>
              <a:rPr lang="en-US" sz="1200" dirty="0"/>
              <a:t>, A. M., Butterfield, D., Whyte, P. (2023). Ethical Food Entrepreneurship - </a:t>
            </a:r>
            <a:r>
              <a:rPr lang="en-US" sz="1200" b="1" dirty="0">
                <a:solidFill>
                  <a:schemeClr val="tx1"/>
                </a:solidFill>
              </a:rPr>
              <a:t>Good Practice Compendium</a:t>
            </a:r>
          </a:p>
          <a:p>
            <a:endParaRPr lang="en-IE" sz="1200" dirty="0"/>
          </a:p>
        </p:txBody>
      </p:sp>
    </p:spTree>
    <p:extLst>
      <p:ext uri="{BB962C8B-B14F-4D97-AF65-F5344CB8AC3E}">
        <p14:creationId xmlns:p14="http://schemas.microsoft.com/office/powerpoint/2010/main" val="343532829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93EB9A0-229C-DAC0-8AC0-08E6F5C416E7}"/>
              </a:ext>
            </a:extLst>
          </p:cNvPr>
          <p:cNvSpPr>
            <a:spLocks noGrp="1"/>
          </p:cNvSpPr>
          <p:nvPr>
            <p:ph type="sldNum" sz="quarter" idx="4"/>
          </p:nvPr>
        </p:nvSpPr>
        <p:spPr/>
        <p:txBody>
          <a:bodyPr/>
          <a:lstStyle/>
          <a:p>
            <a:fld id="{CB2079F2-58AF-ED44-82D7-E04B2F6FD686}" type="slidenum">
              <a:rPr lang="en-US" sz="1100" smtClean="0"/>
              <a:pPr/>
              <a:t>30</a:t>
            </a:fld>
            <a:endParaRPr lang="en-US" sz="1100" dirty="0"/>
          </a:p>
        </p:txBody>
      </p:sp>
      <p:sp>
        <p:nvSpPr>
          <p:cNvPr id="5" name="Text Placeholder 2">
            <a:extLst>
              <a:ext uri="{FF2B5EF4-FFF2-40B4-BE49-F238E27FC236}">
                <a16:creationId xmlns:a16="http://schemas.microsoft.com/office/drawing/2014/main" id="{3B238B59-4A63-097F-0526-D4BBF5706609}"/>
              </a:ext>
            </a:extLst>
          </p:cNvPr>
          <p:cNvSpPr txBox="1">
            <a:spLocks/>
          </p:cNvSpPr>
          <p:nvPr/>
        </p:nvSpPr>
        <p:spPr>
          <a:xfrm>
            <a:off x="361472" y="2339757"/>
            <a:ext cx="3220511" cy="651637"/>
          </a:xfrm>
          <a:prstGeom prst="rect">
            <a:avLst/>
          </a:prstGeom>
          <a:solidFill>
            <a:srgbClr val="F1A0C2"/>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US" sz="1600" b="1" dirty="0">
                <a:solidFill>
                  <a:schemeClr val="bg1"/>
                </a:solidFill>
                <a:latin typeface="Calibri" panose="020F0502020204030204" pitchFamily="34" charset="0"/>
                <a:ea typeface="Calibri" panose="020F0502020204030204" pitchFamily="34" charset="0"/>
                <a:cs typeface="Calibri" panose="020F0502020204030204" pitchFamily="34" charset="0"/>
              </a:rPr>
              <a:t>Type: </a:t>
            </a:r>
            <a:r>
              <a:rPr kumimoji="0" lang="en-US" sz="1600" i="0" u="none" strike="noStrike" kern="1200" cap="none" spc="0" normalizeH="0" baseline="0" noProof="0" dirty="0">
                <a:ln>
                  <a:noFill/>
                </a:ln>
                <a:solidFill>
                  <a:prstClr val="white"/>
                </a:solidFill>
                <a:effectLst/>
                <a:uLnTx/>
                <a:uFillTx/>
                <a:latin typeface="Calibri" panose="020F0502020204030204" pitchFamily="34" charset="0"/>
                <a:ea typeface="+mn-ea"/>
                <a:cs typeface="Calibri" panose="020F0502020204030204" pitchFamily="34" charset="0"/>
              </a:rPr>
              <a:t>Sustainable Business Model</a:t>
            </a:r>
            <a:endParaRPr lang="en-US" sz="1600" dirty="0">
              <a:solidFill>
                <a:schemeClr val="bg1"/>
              </a:solidFill>
              <a:latin typeface="Calibri" panose="020F0502020204030204" pitchFamily="34" charset="0"/>
              <a:ea typeface="Calibri" panose="020F0502020204030204" pitchFamily="34" charset="0"/>
              <a:cs typeface="Calibri" panose="020F0502020204030204" pitchFamily="34" charset="0"/>
            </a:endParaRPr>
          </a:p>
        </p:txBody>
      </p:sp>
      <p:pic>
        <p:nvPicPr>
          <p:cNvPr id="13" name="Picture 12">
            <a:hlinkClick r:id="rId2"/>
            <a:extLst>
              <a:ext uri="{FF2B5EF4-FFF2-40B4-BE49-F238E27FC236}">
                <a16:creationId xmlns:a16="http://schemas.microsoft.com/office/drawing/2014/main" id="{467AB044-F3C8-28DA-55DA-98A3E9E6D0BB}"/>
              </a:ext>
            </a:extLst>
          </p:cNvPr>
          <p:cNvPicPr>
            <a:picLocks noChangeAspect="1"/>
          </p:cNvPicPr>
          <p:nvPr/>
        </p:nvPicPr>
        <p:blipFill>
          <a:blip r:embed="rId3"/>
          <a:stretch>
            <a:fillRect/>
          </a:stretch>
        </p:blipFill>
        <p:spPr>
          <a:xfrm>
            <a:off x="361472" y="685486"/>
            <a:ext cx="1705369" cy="1213435"/>
          </a:xfrm>
          <a:prstGeom prst="rect">
            <a:avLst/>
          </a:prstGeom>
        </p:spPr>
      </p:pic>
      <p:pic>
        <p:nvPicPr>
          <p:cNvPr id="17" name="Picture Placeholder 16" descr="A high angle view of a resort&#10;&#10;Description automatically generated with medium confidence">
            <a:extLst>
              <a:ext uri="{FF2B5EF4-FFF2-40B4-BE49-F238E27FC236}">
                <a16:creationId xmlns:a16="http://schemas.microsoft.com/office/drawing/2014/main" id="{E5ADF099-385B-2AFD-5BA7-F40CFBDEBDA9}"/>
              </a:ext>
            </a:extLst>
          </p:cNvPr>
          <p:cNvPicPr>
            <a:picLocks noGrp="1" noChangeAspect="1"/>
          </p:cNvPicPr>
          <p:nvPr>
            <p:ph type="pic" sz="quarter" idx="44"/>
          </p:nvPr>
        </p:nvPicPr>
        <p:blipFill rotWithShape="1">
          <a:blip r:embed="rId4" cstate="email">
            <a:extLst>
              <a:ext uri="{28A0092B-C50C-407E-A947-70E740481C1C}">
                <a14:useLocalDpi xmlns:a14="http://schemas.microsoft.com/office/drawing/2010/main"/>
              </a:ext>
            </a:extLst>
          </a:blip>
          <a:srcRect/>
          <a:stretch/>
        </p:blipFill>
        <p:spPr>
          <a:xfrm>
            <a:off x="3977692" y="522985"/>
            <a:ext cx="3064955" cy="2751872"/>
          </a:xfrm>
        </p:spPr>
      </p:pic>
      <p:sp>
        <p:nvSpPr>
          <p:cNvPr id="18" name="Text Placeholder 5">
            <a:extLst>
              <a:ext uri="{FF2B5EF4-FFF2-40B4-BE49-F238E27FC236}">
                <a16:creationId xmlns:a16="http://schemas.microsoft.com/office/drawing/2014/main" id="{ECA8EB6C-8943-679F-7E8D-13323544A615}"/>
              </a:ext>
            </a:extLst>
          </p:cNvPr>
          <p:cNvSpPr txBox="1">
            <a:spLocks/>
          </p:cNvSpPr>
          <p:nvPr/>
        </p:nvSpPr>
        <p:spPr>
          <a:xfrm>
            <a:off x="372758" y="3219085"/>
            <a:ext cx="6814158" cy="6243608"/>
          </a:xfrm>
          <a:prstGeom prst="rect">
            <a:avLst/>
          </a:prstGeom>
        </p:spPr>
        <p:txBody>
          <a:bodyPr vert="horz" lIns="91440" tIns="45720" rIns="91440" bIns="45720" numCol="2" spcCol="288000" rtlCol="0" anchor="t">
            <a:noAutofit/>
          </a:bodyPr>
          <a:lstStyle>
            <a:lvl1pPr marL="0" indent="0" algn="just" defTabSz="755934" rtl="0" eaLnBrk="1" latinLnBrk="0" hangingPunct="1">
              <a:lnSpc>
                <a:spcPts val="122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defTabSz="2072941">
              <a:defRPr/>
            </a:pPr>
            <a:r>
              <a:rPr lang="en-US" sz="1400" b="1" dirty="0">
                <a:solidFill>
                  <a:prstClr val="black"/>
                </a:solidFill>
              </a:rPr>
              <a:t>About  </a:t>
            </a:r>
            <a:r>
              <a:rPr lang="en-US" sz="1200" b="1" dirty="0">
                <a:solidFill>
                  <a:prstClr val="black"/>
                </a:solidFill>
              </a:rPr>
              <a:t>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The Hilton </a:t>
            </a:r>
            <a:r>
              <a:rPr kumimoji="0" lang="en-US" sz="1100" b="0"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Dalaman</a:t>
            </a: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Sarigerme</a:t>
            </a: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resort and Spa is an Aegean beach resort, with an enviable location on the edge of the </a:t>
            </a:r>
            <a:r>
              <a:rPr kumimoji="0" lang="en-US" sz="1100" b="0"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Dalaman</a:t>
            </a: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River and Mediterranean Sea. The resort is steps from the heart of </a:t>
            </a:r>
            <a:r>
              <a:rPr kumimoji="0" lang="en-US" sz="1100" b="0"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Sarıgerme</a:t>
            </a: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and 20 minutes from </a:t>
            </a:r>
            <a:r>
              <a:rPr kumimoji="0" lang="en-US" sz="1100" b="0"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Dalaman</a:t>
            </a: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International Airport. </a:t>
            </a:r>
            <a:r>
              <a:rPr lang="en-US" sz="1100" dirty="0">
                <a:solidFill>
                  <a:prstClr val="black"/>
                </a:solidFill>
                <a:latin typeface="Calibri" panose="020F0502020204030204" pitchFamily="34" charset="0"/>
                <a:cs typeface="Calibri" panose="020F0502020204030204" pitchFamily="34" charset="0"/>
              </a:rPr>
              <a:t>One can enjoy a</a:t>
            </a: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pristine private beach and a variety of activities for adults and kids alike. Restaurants and bars showcase an array of cuisines and dishes ranging from Italian, to Asian, to local </a:t>
            </a:r>
            <a:r>
              <a:rPr kumimoji="0" lang="en-US" sz="1100" b="0"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specialities</a:t>
            </a: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a:t>
            </a:r>
          </a:p>
          <a:p>
            <a:pPr defTabSz="2072941">
              <a:defRPr/>
            </a:pPr>
            <a:endParaRPr lang="en-US" dirty="0">
              <a:solidFill>
                <a:prstClr val="black"/>
              </a:solidFill>
            </a:endParaRPr>
          </a:p>
          <a:p>
            <a:pPr defTabSz="2072941">
              <a:defRPr/>
            </a:pPr>
            <a:r>
              <a:rPr lang="en-US" sz="1400" b="1" dirty="0">
                <a:solidFill>
                  <a:schemeClr val="tx1"/>
                </a:solidFill>
              </a:rPr>
              <a:t>Why it is a good practice?  </a:t>
            </a:r>
          </a:p>
          <a:p>
            <a:pPr defTabSz="2072941">
              <a:defRPr/>
            </a:pPr>
            <a:r>
              <a:rPr lang="en-US" dirty="0">
                <a:solidFill>
                  <a:prstClr val="black"/>
                </a:solidFill>
              </a:rPr>
              <a:t>Hilton </a:t>
            </a:r>
            <a:r>
              <a:rPr lang="en-US" dirty="0" err="1">
                <a:solidFill>
                  <a:prstClr val="black"/>
                </a:solidFill>
              </a:rPr>
              <a:t>Dalaman</a:t>
            </a:r>
            <a:r>
              <a:rPr lang="en-US" dirty="0">
                <a:solidFill>
                  <a:prstClr val="black"/>
                </a:solidFill>
              </a:rPr>
              <a:t> </a:t>
            </a:r>
            <a:r>
              <a:rPr lang="en-US" dirty="0" err="1">
                <a:solidFill>
                  <a:prstClr val="black"/>
                </a:solidFill>
              </a:rPr>
              <a:t>Sarıgerme</a:t>
            </a:r>
            <a:r>
              <a:rPr lang="en-US" dirty="0">
                <a:solidFill>
                  <a:prstClr val="black"/>
                </a:solidFill>
              </a:rPr>
              <a:t>, signed an exemplary work in waste management. The hotel pursues “zero waste policy” and invested in compost machines 4 years ago, which enables them to transform the wastes from the restaurant and garden into fertilizer. The hotel, which produces an average of 6-8 </a:t>
            </a:r>
            <a:r>
              <a:rPr lang="en-US" dirty="0" err="1">
                <a:solidFill>
                  <a:prstClr val="black"/>
                </a:solidFill>
              </a:rPr>
              <a:t>tonnes</a:t>
            </a:r>
            <a:r>
              <a:rPr lang="en-US" dirty="0">
                <a:solidFill>
                  <a:prstClr val="black"/>
                </a:solidFill>
              </a:rPr>
              <a:t> of compost per month from the waste. The hotel has now taken action to donate the excess compost to the farmers in the surrounding villages. </a:t>
            </a:r>
          </a:p>
          <a:p>
            <a:pPr defTabSz="2072941">
              <a:defRPr/>
            </a:pPr>
            <a:r>
              <a:rPr lang="en-US" dirty="0">
                <a:solidFill>
                  <a:prstClr val="black"/>
                </a:solidFill>
              </a:rPr>
              <a:t>Explaining that the Ministry of Tourism aims to transform the Safe Tourism Certification into a Green Tourism Certificate by the end of the year, Hilton </a:t>
            </a:r>
            <a:r>
              <a:rPr lang="en-US" dirty="0" err="1">
                <a:solidFill>
                  <a:prstClr val="black"/>
                </a:solidFill>
              </a:rPr>
              <a:t>Dalaman</a:t>
            </a:r>
            <a:r>
              <a:rPr lang="en-US" dirty="0">
                <a:solidFill>
                  <a:prstClr val="black"/>
                </a:solidFill>
              </a:rPr>
              <a:t> </a:t>
            </a:r>
            <a:r>
              <a:rPr lang="en-US" dirty="0" err="1">
                <a:solidFill>
                  <a:prstClr val="black"/>
                </a:solidFill>
              </a:rPr>
              <a:t>Sarıgerme</a:t>
            </a:r>
            <a:r>
              <a:rPr lang="en-US" dirty="0">
                <a:solidFill>
                  <a:prstClr val="black"/>
                </a:solidFill>
              </a:rPr>
              <a:t> Resort &amp; Spa General Manager </a:t>
            </a:r>
            <a:r>
              <a:rPr lang="en-US" dirty="0" err="1">
                <a:solidFill>
                  <a:prstClr val="black"/>
                </a:solidFill>
              </a:rPr>
              <a:t>Tunç</a:t>
            </a:r>
            <a:r>
              <a:rPr lang="en-US" dirty="0">
                <a:solidFill>
                  <a:prstClr val="black"/>
                </a:solidFill>
              </a:rPr>
              <a:t> Batum said, “We are a very sensitive hotel about zero waste. In this context, we completed our investments 4 years ago. We produce 10-15 % of the hotel's vegetable needs with the products we obtain from this garden," he said.</a:t>
            </a:r>
          </a:p>
          <a:p>
            <a:pPr defTabSz="2072941">
              <a:defRPr/>
            </a:pPr>
            <a:endParaRPr lang="en-US" dirty="0">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Sustainable</a:t>
            </a:r>
            <a:endParaRPr kumimoji="0" lang="en-US" sz="12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defTabSz="2072941">
              <a:defRPr/>
            </a:pPr>
            <a:r>
              <a:rPr lang="en-US" dirty="0">
                <a:solidFill>
                  <a:prstClr val="black"/>
                </a:solidFill>
              </a:rPr>
              <a:t>Here are the steps to produce compost: </a:t>
            </a:r>
          </a:p>
          <a:p>
            <a:pPr marL="171450" indent="-171450" defTabSz="2072941">
              <a:buFont typeface="Arial" panose="020B0604020202020204" pitchFamily="34" charset="0"/>
              <a:buChar char="•"/>
              <a:defRPr/>
            </a:pPr>
            <a:r>
              <a:rPr lang="en-US" dirty="0">
                <a:solidFill>
                  <a:prstClr val="black"/>
                </a:solidFill>
              </a:rPr>
              <a:t>First, food wastes are brought in boxes. </a:t>
            </a:r>
          </a:p>
          <a:p>
            <a:pPr marL="171450" indent="-171450" defTabSz="2072941">
              <a:buFont typeface="Arial" panose="020B0604020202020204" pitchFamily="34" charset="0"/>
              <a:buChar char="•"/>
              <a:defRPr/>
            </a:pPr>
            <a:r>
              <a:rPr lang="en-US" dirty="0">
                <a:solidFill>
                  <a:prstClr val="black"/>
                </a:solidFill>
              </a:rPr>
              <a:t>Next, food waste is put into the compost machine and mixed. It must be kept under a certain temperature.</a:t>
            </a:r>
          </a:p>
          <a:p>
            <a:pPr marL="171450" indent="-171450" defTabSz="2072941">
              <a:buFont typeface="Arial" panose="020B0604020202020204" pitchFamily="34" charset="0"/>
              <a:buChar char="•"/>
              <a:defRPr/>
            </a:pPr>
            <a:r>
              <a:rPr lang="en-US" dirty="0">
                <a:solidFill>
                  <a:prstClr val="black"/>
                </a:solidFill>
              </a:rPr>
              <a:t>On the next day, food waste is mixed with the waste from the gardens. After mixing the waste for the next 4 days, the compost is ready. </a:t>
            </a:r>
          </a:p>
          <a:p>
            <a:pPr marL="171450" indent="-171450" defTabSz="2072941">
              <a:buFont typeface="Arial" panose="020B0604020202020204" pitchFamily="34" charset="0"/>
              <a:buChar char="•"/>
              <a:defRPr/>
            </a:pPr>
            <a:endParaRPr lang="en-US" dirty="0">
              <a:solidFill>
                <a:prstClr val="black"/>
              </a:solidFill>
            </a:endParaRPr>
          </a:p>
          <a:p>
            <a:pPr marL="171450" indent="-171450" defTabSz="2072941">
              <a:buFont typeface="Arial" panose="020B0604020202020204" pitchFamily="34" charset="0"/>
              <a:buChar char="•"/>
              <a:defRPr/>
            </a:pPr>
            <a:r>
              <a:rPr lang="en-US" dirty="0">
                <a:solidFill>
                  <a:prstClr val="black"/>
                </a:solidFill>
              </a:rPr>
              <a:t>Compost is left to dry. After 4 days, it is ready to be used in the hotel gardens of 7000 m2 to grow vegetables. </a:t>
            </a:r>
          </a:p>
          <a:p>
            <a:pPr marL="171450" indent="-171450" defTabSz="2072941">
              <a:buFont typeface="Arial" panose="020B0604020202020204" pitchFamily="34" charset="0"/>
              <a:buChar char="•"/>
              <a:defRPr/>
            </a:pPr>
            <a:endParaRPr lang="en-US" dirty="0">
              <a:solidFill>
                <a:prstClr val="black"/>
              </a:solidFill>
            </a:endParaRPr>
          </a:p>
          <a:p>
            <a:pPr defTabSz="2072941">
              <a:defRPr/>
            </a:pPr>
            <a:endParaRPr lang="en-US" dirty="0">
              <a:solidFill>
                <a:prstClr val="black"/>
              </a:solidFill>
            </a:endParaRPr>
          </a:p>
          <a:p>
            <a:pPr defTabSz="2072941">
              <a:defRPr/>
            </a:pPr>
            <a:r>
              <a:rPr lang="en-US" dirty="0">
                <a:solidFill>
                  <a:prstClr val="black"/>
                </a:solidFill>
              </a:rPr>
              <a:t>Seasonal vegetables are planted according to the hotel’s needs. 33 different variety of vegetables are grown with the slogan of  “Table to Farm, Farm to Table”.</a:t>
            </a:r>
          </a:p>
        </p:txBody>
      </p:sp>
      <p:pic>
        <p:nvPicPr>
          <p:cNvPr id="19" name="Picture 18">
            <a:extLst>
              <a:ext uri="{FF2B5EF4-FFF2-40B4-BE49-F238E27FC236}">
                <a16:creationId xmlns:a16="http://schemas.microsoft.com/office/drawing/2014/main" id="{7755BD2C-DA1D-FE77-95AA-09E4A2B3418A}"/>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904359" y="5138057"/>
            <a:ext cx="3282557" cy="1842839"/>
          </a:xfrm>
          <a:prstGeom prst="rect">
            <a:avLst/>
          </a:prstGeom>
        </p:spPr>
      </p:pic>
      <p:pic>
        <p:nvPicPr>
          <p:cNvPr id="20" name="Picture 19">
            <a:extLst>
              <a:ext uri="{FF2B5EF4-FFF2-40B4-BE49-F238E27FC236}">
                <a16:creationId xmlns:a16="http://schemas.microsoft.com/office/drawing/2014/main" id="{AFA88970-BE1E-B9EA-CEC8-0CFDBC4EE380}"/>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904358" y="7344486"/>
            <a:ext cx="3282557" cy="1847827"/>
          </a:xfrm>
          <a:prstGeom prst="rect">
            <a:avLst/>
          </a:prstGeom>
        </p:spPr>
      </p:pic>
      <p:grpSp>
        <p:nvGrpSpPr>
          <p:cNvPr id="22" name="Graphic 2">
            <a:extLst>
              <a:ext uri="{FF2B5EF4-FFF2-40B4-BE49-F238E27FC236}">
                <a16:creationId xmlns:a16="http://schemas.microsoft.com/office/drawing/2014/main" id="{7AC756BB-180C-4A98-8093-63252100A145}"/>
              </a:ext>
            </a:extLst>
          </p:cNvPr>
          <p:cNvGrpSpPr>
            <a:grpSpLocks noChangeAspect="1"/>
          </p:cNvGrpSpPr>
          <p:nvPr/>
        </p:nvGrpSpPr>
        <p:grpSpPr>
          <a:xfrm>
            <a:off x="6555507" y="273974"/>
            <a:ext cx="558048" cy="558000"/>
            <a:chOff x="4094891" y="4680533"/>
            <a:chExt cx="381887" cy="381854"/>
          </a:xfrm>
        </p:grpSpPr>
        <p:sp>
          <p:nvSpPr>
            <p:cNvPr id="23" name="Freeform 4">
              <a:extLst>
                <a:ext uri="{FF2B5EF4-FFF2-40B4-BE49-F238E27FC236}">
                  <a16:creationId xmlns:a16="http://schemas.microsoft.com/office/drawing/2014/main" id="{A8D81ABD-A02C-CFC2-731E-7A17AE9939BE}"/>
                </a:ext>
              </a:extLst>
            </p:cNvPr>
            <p:cNvSpPr/>
            <p:nvPr/>
          </p:nvSpPr>
          <p:spPr>
            <a:xfrm>
              <a:off x="4094891" y="4680533"/>
              <a:ext cx="381887" cy="381854"/>
            </a:xfrm>
            <a:custGeom>
              <a:avLst/>
              <a:gdLst>
                <a:gd name="connsiteX0" fmla="*/ 5758 w 381887"/>
                <a:gd name="connsiteY0" fmla="*/ 144768 h 381854"/>
                <a:gd name="connsiteX1" fmla="*/ 237086 w 381887"/>
                <a:gd name="connsiteY1" fmla="*/ 5813 h 381854"/>
                <a:gd name="connsiteX2" fmla="*/ 376073 w 381887"/>
                <a:gd name="connsiteY2" fmla="*/ 237087 h 381854"/>
                <a:gd name="connsiteX3" fmla="*/ 144745 w 381887"/>
                <a:gd name="connsiteY3" fmla="*/ 376042 h 381854"/>
                <a:gd name="connsiteX4" fmla="*/ 5758 w 381887"/>
                <a:gd name="connsiteY4" fmla="*/ 144768 h 38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887" h="381854">
                  <a:moveTo>
                    <a:pt x="5758" y="144768"/>
                  </a:moveTo>
                  <a:cubicBezTo>
                    <a:pt x="31461" y="41979"/>
                    <a:pt x="134274" y="-19884"/>
                    <a:pt x="237086" y="5813"/>
                  </a:cubicBezTo>
                  <a:cubicBezTo>
                    <a:pt x="339898" y="31510"/>
                    <a:pt x="401776" y="134299"/>
                    <a:pt x="376073" y="237087"/>
                  </a:cubicBezTo>
                  <a:cubicBezTo>
                    <a:pt x="350370" y="339876"/>
                    <a:pt x="247558" y="401739"/>
                    <a:pt x="144745" y="376042"/>
                  </a:cubicBezTo>
                  <a:cubicBezTo>
                    <a:pt x="42885" y="350345"/>
                    <a:pt x="-19945" y="247556"/>
                    <a:pt x="5758" y="14476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4" name="Freeform 5">
              <a:extLst>
                <a:ext uri="{FF2B5EF4-FFF2-40B4-BE49-F238E27FC236}">
                  <a16:creationId xmlns:a16="http://schemas.microsoft.com/office/drawing/2014/main" id="{A70CE716-31EA-537E-56A7-537B8A626F31}"/>
                </a:ext>
              </a:extLst>
            </p:cNvPr>
            <p:cNvSpPr/>
            <p:nvPr/>
          </p:nvSpPr>
          <p:spPr>
            <a:xfrm>
              <a:off x="4141584" y="4769147"/>
              <a:ext cx="181825" cy="199866"/>
            </a:xfrm>
            <a:custGeom>
              <a:avLst/>
              <a:gdLst>
                <a:gd name="connsiteX0" fmla="*/ 124708 w 181825"/>
                <a:gd name="connsiteY0" fmla="*/ 178928 h 199866"/>
                <a:gd name="connsiteX1" fmla="*/ 44743 w 181825"/>
                <a:gd name="connsiteY1" fmla="*/ 98982 h 199866"/>
                <a:gd name="connsiteX2" fmla="*/ 124708 w 181825"/>
                <a:gd name="connsiteY2" fmla="*/ 19035 h 199866"/>
                <a:gd name="connsiteX3" fmla="*/ 181826 w 181825"/>
                <a:gd name="connsiteY3" fmla="*/ 42829 h 199866"/>
                <a:gd name="connsiteX4" fmla="*/ 99956 w 181825"/>
                <a:gd name="connsiteY4" fmla="*/ 0 h 199866"/>
                <a:gd name="connsiteX5" fmla="*/ 0 w 181825"/>
                <a:gd name="connsiteY5" fmla="*/ 99933 h 199866"/>
                <a:gd name="connsiteX6" fmla="*/ 99956 w 181825"/>
                <a:gd name="connsiteY6" fmla="*/ 199867 h 199866"/>
                <a:gd name="connsiteX7" fmla="*/ 181826 w 181825"/>
                <a:gd name="connsiteY7" fmla="*/ 157038 h 199866"/>
                <a:gd name="connsiteX8" fmla="*/ 124708 w 181825"/>
                <a:gd name="connsiteY8" fmla="*/ 178928 h 19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25" h="199866">
                  <a:moveTo>
                    <a:pt x="124708" y="178928"/>
                  </a:moveTo>
                  <a:cubicBezTo>
                    <a:pt x="79965" y="178928"/>
                    <a:pt x="44743" y="142762"/>
                    <a:pt x="44743" y="98982"/>
                  </a:cubicBezTo>
                  <a:cubicBezTo>
                    <a:pt x="44743" y="54250"/>
                    <a:pt x="80917" y="19035"/>
                    <a:pt x="124708" y="19035"/>
                  </a:cubicBezTo>
                  <a:cubicBezTo>
                    <a:pt x="146603" y="19035"/>
                    <a:pt x="166594" y="27601"/>
                    <a:pt x="181826" y="42829"/>
                  </a:cubicBezTo>
                  <a:cubicBezTo>
                    <a:pt x="163738" y="17132"/>
                    <a:pt x="134227" y="0"/>
                    <a:pt x="99956" y="0"/>
                  </a:cubicBezTo>
                  <a:cubicBezTo>
                    <a:pt x="44743" y="0"/>
                    <a:pt x="0" y="44732"/>
                    <a:pt x="0" y="99933"/>
                  </a:cubicBezTo>
                  <a:cubicBezTo>
                    <a:pt x="0" y="155135"/>
                    <a:pt x="44743" y="199867"/>
                    <a:pt x="99956" y="199867"/>
                  </a:cubicBezTo>
                  <a:cubicBezTo>
                    <a:pt x="133275" y="199867"/>
                    <a:pt x="163738" y="182735"/>
                    <a:pt x="181826" y="157038"/>
                  </a:cubicBezTo>
                  <a:cubicBezTo>
                    <a:pt x="166594" y="169411"/>
                    <a:pt x="146603" y="178928"/>
                    <a:pt x="124708" y="178928"/>
                  </a:cubicBezTo>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5" name="Freeform 6">
              <a:extLst>
                <a:ext uri="{FF2B5EF4-FFF2-40B4-BE49-F238E27FC236}">
                  <a16:creationId xmlns:a16="http://schemas.microsoft.com/office/drawing/2014/main" id="{410066E4-CDEA-CC19-DC09-70E2A42FA672}"/>
                </a:ext>
              </a:extLst>
            </p:cNvPr>
            <p:cNvSpPr/>
            <p:nvPr/>
          </p:nvSpPr>
          <p:spPr>
            <a:xfrm>
              <a:off x="4331025" y="4824349"/>
              <a:ext cx="81869" cy="85657"/>
            </a:xfrm>
            <a:custGeom>
              <a:avLst/>
              <a:gdLst>
                <a:gd name="connsiteX0" fmla="*/ 31415 w 81869"/>
                <a:gd name="connsiteY0" fmla="*/ 0 h 85657"/>
                <a:gd name="connsiteX1" fmla="*/ 50454 w 81869"/>
                <a:gd name="connsiteY1" fmla="*/ 27601 h 85657"/>
                <a:gd name="connsiteX2" fmla="*/ 81869 w 81869"/>
                <a:gd name="connsiteY2" fmla="*/ 18083 h 85657"/>
                <a:gd name="connsiteX3" fmla="*/ 61878 w 81869"/>
                <a:gd name="connsiteY3" fmla="*/ 43780 h 85657"/>
                <a:gd name="connsiteX4" fmla="*/ 79965 w 81869"/>
                <a:gd name="connsiteY4" fmla="*/ 70429 h 85657"/>
                <a:gd name="connsiteX5" fmla="*/ 49502 w 81869"/>
                <a:gd name="connsiteY5" fmla="*/ 59960 h 85657"/>
                <a:gd name="connsiteX6" fmla="*/ 29511 w 81869"/>
                <a:gd name="connsiteY6" fmla="*/ 85657 h 85657"/>
                <a:gd name="connsiteX7" fmla="*/ 30463 w 81869"/>
                <a:gd name="connsiteY7" fmla="*/ 53298 h 85657"/>
                <a:gd name="connsiteX8" fmla="*/ 0 w 81869"/>
                <a:gd name="connsiteY8" fmla="*/ 42829 h 85657"/>
                <a:gd name="connsiteX9" fmla="*/ 31415 w 81869"/>
                <a:gd name="connsiteY9" fmla="*/ 33311 h 8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869" h="85657">
                  <a:moveTo>
                    <a:pt x="31415" y="0"/>
                  </a:moveTo>
                  <a:lnTo>
                    <a:pt x="50454" y="27601"/>
                  </a:lnTo>
                  <a:lnTo>
                    <a:pt x="81869" y="18083"/>
                  </a:lnTo>
                  <a:lnTo>
                    <a:pt x="61878" y="43780"/>
                  </a:lnTo>
                  <a:lnTo>
                    <a:pt x="79965" y="70429"/>
                  </a:lnTo>
                  <a:lnTo>
                    <a:pt x="49502" y="59960"/>
                  </a:lnTo>
                  <a:lnTo>
                    <a:pt x="29511" y="85657"/>
                  </a:lnTo>
                  <a:lnTo>
                    <a:pt x="30463" y="53298"/>
                  </a:lnTo>
                  <a:lnTo>
                    <a:pt x="0" y="42829"/>
                  </a:lnTo>
                  <a:lnTo>
                    <a:pt x="31415" y="33311"/>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Tree>
    <p:extLst>
      <p:ext uri="{BB962C8B-B14F-4D97-AF65-F5344CB8AC3E}">
        <p14:creationId xmlns:p14="http://schemas.microsoft.com/office/powerpoint/2010/main" val="2933549451"/>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C336FCD0-6D2E-5B83-3AEF-7A72B1DC7BE6}"/>
              </a:ext>
            </a:extLst>
          </p:cNvPr>
          <p:cNvSpPr>
            <a:spLocks noGrp="1"/>
          </p:cNvSpPr>
          <p:nvPr>
            <p:ph type="sldNum" sz="quarter" idx="4"/>
          </p:nvPr>
        </p:nvSpPr>
        <p:spPr/>
        <p:txBody>
          <a:bodyPr/>
          <a:lstStyle/>
          <a:p>
            <a:fld id="{CB2079F2-58AF-ED44-82D7-E04B2F6FD686}" type="slidenum">
              <a:rPr lang="en-US" sz="1100" smtClean="0"/>
              <a:pPr/>
              <a:t>31</a:t>
            </a:fld>
            <a:endParaRPr lang="en-US" sz="1100"/>
          </a:p>
        </p:txBody>
      </p:sp>
      <p:pic>
        <p:nvPicPr>
          <p:cNvPr id="16" name="Picture Placeholder 15" descr="A house with a pool&#10;&#10;Description automatically generated with low confidence">
            <a:extLst>
              <a:ext uri="{FF2B5EF4-FFF2-40B4-BE49-F238E27FC236}">
                <a16:creationId xmlns:a16="http://schemas.microsoft.com/office/drawing/2014/main" id="{45258977-3E6C-B908-E1D5-271E009EB60A}"/>
              </a:ext>
            </a:extLst>
          </p:cNvPr>
          <p:cNvPicPr>
            <a:picLocks noGrp="1" noChangeAspect="1"/>
          </p:cNvPicPr>
          <p:nvPr>
            <p:ph type="pic" sz="quarter" idx="44"/>
          </p:nvPr>
        </p:nvPicPr>
        <p:blipFill>
          <a:blip r:embed="rId2" cstate="email">
            <a:extLst>
              <a:ext uri="{28A0092B-C50C-407E-A947-70E740481C1C}">
                <a14:useLocalDpi xmlns:a14="http://schemas.microsoft.com/office/drawing/2010/main"/>
              </a:ext>
            </a:extLst>
          </a:blip>
          <a:srcRect/>
          <a:stretch>
            <a:fillRect/>
          </a:stretch>
        </p:blipFill>
        <p:spPr/>
      </p:pic>
      <p:pic>
        <p:nvPicPr>
          <p:cNvPr id="11" name="Picture 10">
            <a:extLst>
              <a:ext uri="{FF2B5EF4-FFF2-40B4-BE49-F238E27FC236}">
                <a16:creationId xmlns:a16="http://schemas.microsoft.com/office/drawing/2014/main" id="{80F2E83C-F3C3-730B-02C9-81E59A6182D6}"/>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32425" y="3662551"/>
            <a:ext cx="3149558" cy="1772903"/>
          </a:xfrm>
          <a:prstGeom prst="rect">
            <a:avLst/>
          </a:prstGeom>
        </p:spPr>
      </p:pic>
      <p:pic>
        <p:nvPicPr>
          <p:cNvPr id="9" name="Picture 8">
            <a:hlinkClick r:id="rId4"/>
            <a:extLst>
              <a:ext uri="{FF2B5EF4-FFF2-40B4-BE49-F238E27FC236}">
                <a16:creationId xmlns:a16="http://schemas.microsoft.com/office/drawing/2014/main" id="{2692A4A2-A862-BF45-C61A-9E42EA64AD62}"/>
              </a:ext>
            </a:extLst>
          </p:cNvPr>
          <p:cNvPicPr>
            <a:picLocks noChangeAspect="1"/>
          </p:cNvPicPr>
          <p:nvPr/>
        </p:nvPicPr>
        <p:blipFill>
          <a:blip r:embed="rId5"/>
          <a:stretch>
            <a:fillRect/>
          </a:stretch>
        </p:blipFill>
        <p:spPr>
          <a:xfrm>
            <a:off x="361472" y="656458"/>
            <a:ext cx="1705369" cy="1213435"/>
          </a:xfrm>
          <a:prstGeom prst="rect">
            <a:avLst/>
          </a:prstGeom>
        </p:spPr>
      </p:pic>
      <p:sp>
        <p:nvSpPr>
          <p:cNvPr id="10" name="Text Placeholder 2">
            <a:extLst>
              <a:ext uri="{FF2B5EF4-FFF2-40B4-BE49-F238E27FC236}">
                <a16:creationId xmlns:a16="http://schemas.microsoft.com/office/drawing/2014/main" id="{ED89BA1B-7898-7B69-10A5-016A98B1DCBD}"/>
              </a:ext>
            </a:extLst>
          </p:cNvPr>
          <p:cNvSpPr txBox="1">
            <a:spLocks/>
          </p:cNvSpPr>
          <p:nvPr/>
        </p:nvSpPr>
        <p:spPr>
          <a:xfrm>
            <a:off x="361472" y="2339757"/>
            <a:ext cx="3220511" cy="651637"/>
          </a:xfrm>
          <a:prstGeom prst="rect">
            <a:avLst/>
          </a:prstGeom>
          <a:solidFill>
            <a:srgbClr val="F1A0C2"/>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US" sz="1600" b="1" dirty="0">
                <a:solidFill>
                  <a:schemeClr val="bg1"/>
                </a:solidFill>
                <a:latin typeface="Calibri" panose="020F0502020204030204" pitchFamily="34" charset="0"/>
                <a:ea typeface="Calibri" panose="020F0502020204030204" pitchFamily="34" charset="0"/>
                <a:cs typeface="Calibri" panose="020F0502020204030204" pitchFamily="34" charset="0"/>
              </a:rPr>
              <a:t>Type: </a:t>
            </a:r>
            <a:r>
              <a:rPr kumimoji="0" lang="en-US" sz="1600" i="0" u="none" strike="noStrike" kern="1200" cap="none" spc="0" normalizeH="0" baseline="0" noProof="0" dirty="0">
                <a:ln>
                  <a:noFill/>
                </a:ln>
                <a:solidFill>
                  <a:prstClr val="white"/>
                </a:solidFill>
                <a:effectLst/>
                <a:uLnTx/>
                <a:uFillTx/>
                <a:latin typeface="Calibri" panose="020F0502020204030204" pitchFamily="34" charset="0"/>
                <a:ea typeface="+mn-ea"/>
                <a:cs typeface="Calibri" panose="020F0502020204030204" pitchFamily="34" charset="0"/>
              </a:rPr>
              <a:t>Sustainable Business Model</a:t>
            </a:r>
            <a:endParaRPr lang="en-US" sz="1600" dirty="0">
              <a:solidFill>
                <a:schemeClr val="bg1"/>
              </a:solidFill>
              <a:latin typeface="Calibri" panose="020F0502020204030204" pitchFamily="34" charset="0"/>
              <a:ea typeface="Calibri" panose="020F0502020204030204" pitchFamily="34" charset="0"/>
              <a:cs typeface="Calibri" panose="020F0502020204030204" pitchFamily="34" charset="0"/>
            </a:endParaRPr>
          </a:p>
        </p:txBody>
      </p:sp>
      <p:sp>
        <p:nvSpPr>
          <p:cNvPr id="12" name="Text Placeholder 5">
            <a:extLst>
              <a:ext uri="{FF2B5EF4-FFF2-40B4-BE49-F238E27FC236}">
                <a16:creationId xmlns:a16="http://schemas.microsoft.com/office/drawing/2014/main" id="{B784429F-BFC6-EB16-48B7-76B6DD9B4E77}"/>
              </a:ext>
            </a:extLst>
          </p:cNvPr>
          <p:cNvSpPr txBox="1">
            <a:spLocks/>
          </p:cNvSpPr>
          <p:nvPr/>
        </p:nvSpPr>
        <p:spPr>
          <a:xfrm>
            <a:off x="313092" y="3303732"/>
            <a:ext cx="6814158" cy="6034829"/>
          </a:xfrm>
          <a:prstGeom prst="rect">
            <a:avLst/>
          </a:prstGeom>
        </p:spPr>
        <p:txBody>
          <a:bodyPr vert="horz" lIns="91440" tIns="45720" rIns="91440" bIns="45720" numCol="2" spcCol="288000" rtlCol="0" anchor="t">
            <a:noAutofit/>
          </a:bodyPr>
          <a:lstStyle>
            <a:lvl1pPr marL="0" indent="0" algn="just" defTabSz="755934" rtl="0" eaLnBrk="1" latinLnBrk="0" hangingPunct="1">
              <a:lnSpc>
                <a:spcPts val="122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defTabSz="2072941">
              <a:defRPr/>
            </a:pPr>
            <a:endParaRPr lang="en-US">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400" b="1"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Sustainable</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sz="1400" b="1">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400" b="1"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sz="1400" b="1">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400" b="1"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sz="1400" b="1">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400" b="1"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sz="1400" b="1">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400" b="1"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sz="1400" b="1">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400" b="1"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sz="1400" b="1">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400" b="1"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sz="1400" b="1">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The Hotel can also use these organic </a:t>
            </a:r>
            <a:r>
              <a:rPr kumimoji="0" lang="en-US" sz="12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fertilisers</a:t>
            </a:r>
            <a:r>
              <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obtained in the first stage for the greening of their golf course. In addition, they aim to benefit from these organic fertilizers in their citrus gardens belonging to the company.</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sz="1200">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sz="1400" b="1" err="1">
                <a:solidFill>
                  <a:prstClr val="black"/>
                </a:solidFill>
              </a:rPr>
              <a:t>Ethica</a:t>
            </a:r>
            <a:r>
              <a:rPr kumimoji="0" lang="en-US" sz="1400" b="1"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l</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20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This circular approach </a:t>
            </a:r>
            <a:r>
              <a:rPr lang="en-US" sz="1200">
                <a:solidFill>
                  <a:prstClr val="black"/>
                </a:solidFill>
              </a:rPr>
              <a:t>within these large hotel resorts is critical to their environment and social responsibility. Hotels tend to be havens of waste and excess but this system is at least having a positive effect. Returning the waste to the ground as a high value fertilizer that enables them to grow fruit and vegetables to serve on site is a good step towards having a lesser impact on the environment by shortening supply chains and hence their carbon footprint. </a:t>
            </a:r>
            <a:endParaRPr kumimoji="0" lang="en-US" sz="120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sz="1200">
                <a:solidFill>
                  <a:prstClr val="black"/>
                </a:solidFill>
              </a:rPr>
              <a:t>The hotel group </a:t>
            </a:r>
            <a:r>
              <a:rPr kumimoji="0" lang="en-US" sz="12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recognise</a:t>
            </a:r>
            <a:r>
              <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their critical responsibility to protect our planet and preserve the beautiful destinations in which they operate for generations to come. Since 2009, they have used the award-winning </a:t>
            </a:r>
            <a:r>
              <a:rPr kumimoji="0" lang="en-US" sz="12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LightStay</a:t>
            </a:r>
            <a:r>
              <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system to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sz="1200">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measure, report and improve their environmental impact across their global portfolio of managed and franchised hotels. They are proud to be taking a leadership position in fighting climate change, as the first major hotel company to establish science-based targets to reduce greenhouse gas emissions in line with the Paris Agreement. </a:t>
            </a:r>
            <a:r>
              <a:rPr lang="en-US" sz="1200">
                <a:solidFill>
                  <a:prstClr val="black"/>
                </a:solidFill>
              </a:rPr>
              <a:t>T</a:t>
            </a:r>
            <a:r>
              <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hey are also taking major steps toward reducing their environmental footprint through their Watts, Water and the aforementioned Waste </a:t>
            </a:r>
            <a:r>
              <a:rPr kumimoji="0" lang="en-US" sz="12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programmes</a:t>
            </a:r>
            <a:r>
              <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a:t>
            </a:r>
          </a:p>
        </p:txBody>
      </p:sp>
      <p:pic>
        <p:nvPicPr>
          <p:cNvPr id="13" name="Picture 12">
            <a:extLst>
              <a:ext uri="{FF2B5EF4-FFF2-40B4-BE49-F238E27FC236}">
                <a16:creationId xmlns:a16="http://schemas.microsoft.com/office/drawing/2014/main" id="{E2222648-6882-AD0B-18F5-3C912DAFA676}"/>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a:stretch/>
        </p:blipFill>
        <p:spPr>
          <a:xfrm>
            <a:off x="4370118" y="5435454"/>
            <a:ext cx="2280102" cy="3560900"/>
          </a:xfrm>
          <a:prstGeom prst="rect">
            <a:avLst/>
          </a:prstGeom>
        </p:spPr>
      </p:pic>
      <p:sp>
        <p:nvSpPr>
          <p:cNvPr id="17" name="Freeform 332">
            <a:hlinkClick r:id="rId7"/>
            <a:extLst>
              <a:ext uri="{FF2B5EF4-FFF2-40B4-BE49-F238E27FC236}">
                <a16:creationId xmlns:a16="http://schemas.microsoft.com/office/drawing/2014/main" id="{493629BC-6777-A34D-5CFF-19073571FB61}"/>
              </a:ext>
            </a:extLst>
          </p:cNvPr>
          <p:cNvSpPr>
            <a:spLocks noChangeAspect="1"/>
          </p:cNvSpPr>
          <p:nvPr/>
        </p:nvSpPr>
        <p:spPr>
          <a:xfrm>
            <a:off x="1808005" y="9709227"/>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8" name="Freeform 6">
            <a:hlinkClick r:id="rId8"/>
            <a:extLst>
              <a:ext uri="{FF2B5EF4-FFF2-40B4-BE49-F238E27FC236}">
                <a16:creationId xmlns:a16="http://schemas.microsoft.com/office/drawing/2014/main" id="{9E2A703F-AD81-791E-A89D-5EE85F4581FB}"/>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ID"/>
          </a:p>
        </p:txBody>
      </p:sp>
      <p:pic>
        <p:nvPicPr>
          <p:cNvPr id="19" name="Graphic 18" descr="World outline">
            <a:hlinkClick r:id="rId4"/>
            <a:extLst>
              <a:ext uri="{FF2B5EF4-FFF2-40B4-BE49-F238E27FC236}">
                <a16:creationId xmlns:a16="http://schemas.microsoft.com/office/drawing/2014/main" id="{F5236C4B-CB96-BFD5-C8E0-065C7E636533}"/>
              </a:ext>
            </a:extLst>
          </p:cNvPr>
          <p:cNvPicPr>
            <a:picLocks noChangeAspect="1"/>
          </p:cNvPicPr>
          <p:nvPr/>
        </p:nvPicPr>
        <p:blipFill>
          <a:blip r:embed="rId9"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29608" y="9632163"/>
            <a:ext cx="279668" cy="279668"/>
          </a:xfrm>
          <a:prstGeom prst="rect">
            <a:avLst/>
          </a:prstGeom>
        </p:spPr>
      </p:pic>
      <p:grpSp>
        <p:nvGrpSpPr>
          <p:cNvPr id="20" name="Graphic 2">
            <a:extLst>
              <a:ext uri="{FF2B5EF4-FFF2-40B4-BE49-F238E27FC236}">
                <a16:creationId xmlns:a16="http://schemas.microsoft.com/office/drawing/2014/main" id="{5AD549AF-C0FC-96B7-430B-12536DBACED4}"/>
              </a:ext>
            </a:extLst>
          </p:cNvPr>
          <p:cNvGrpSpPr/>
          <p:nvPr/>
        </p:nvGrpSpPr>
        <p:grpSpPr>
          <a:xfrm>
            <a:off x="1423003" y="9684451"/>
            <a:ext cx="221553" cy="222458"/>
            <a:chOff x="1473222" y="5236455"/>
            <a:chExt cx="440760" cy="442561"/>
          </a:xfrm>
          <a:solidFill>
            <a:srgbClr val="000000"/>
          </a:solidFill>
        </p:grpSpPr>
        <p:sp>
          <p:nvSpPr>
            <p:cNvPr id="21" name="Freeform 8">
              <a:extLst>
                <a:ext uri="{FF2B5EF4-FFF2-40B4-BE49-F238E27FC236}">
                  <a16:creationId xmlns:a16="http://schemas.microsoft.com/office/drawing/2014/main" id="{7AAA63F3-369B-0700-E2CA-E371B1D73998}"/>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 name="Freeform 9">
              <a:hlinkClick r:id="rId11"/>
              <a:extLst>
                <a:ext uri="{FF2B5EF4-FFF2-40B4-BE49-F238E27FC236}">
                  <a16:creationId xmlns:a16="http://schemas.microsoft.com/office/drawing/2014/main" id="{9ADC3DC3-28B6-9E43-CA9B-16F10FD8A775}"/>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 name="Freeform 10">
              <a:extLst>
                <a:ext uri="{FF2B5EF4-FFF2-40B4-BE49-F238E27FC236}">
                  <a16:creationId xmlns:a16="http://schemas.microsoft.com/office/drawing/2014/main" id="{CF2B1D85-1DB1-4607-CE4C-DAB283F9CB86}"/>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24" name="Graphic 2">
            <a:extLst>
              <a:ext uri="{FF2B5EF4-FFF2-40B4-BE49-F238E27FC236}">
                <a16:creationId xmlns:a16="http://schemas.microsoft.com/office/drawing/2014/main" id="{31055C82-0228-D0A6-E13D-D4AE7D6623B3}"/>
              </a:ext>
            </a:extLst>
          </p:cNvPr>
          <p:cNvGrpSpPr>
            <a:grpSpLocks noChangeAspect="1"/>
          </p:cNvGrpSpPr>
          <p:nvPr/>
        </p:nvGrpSpPr>
        <p:grpSpPr>
          <a:xfrm>
            <a:off x="6555507" y="273974"/>
            <a:ext cx="558048" cy="558000"/>
            <a:chOff x="4094891" y="4680533"/>
            <a:chExt cx="381887" cy="381854"/>
          </a:xfrm>
        </p:grpSpPr>
        <p:sp>
          <p:nvSpPr>
            <p:cNvPr id="25" name="Freeform 4">
              <a:extLst>
                <a:ext uri="{FF2B5EF4-FFF2-40B4-BE49-F238E27FC236}">
                  <a16:creationId xmlns:a16="http://schemas.microsoft.com/office/drawing/2014/main" id="{3E6C1080-98D0-E86A-716D-77962EA0CB8B}"/>
                </a:ext>
              </a:extLst>
            </p:cNvPr>
            <p:cNvSpPr/>
            <p:nvPr/>
          </p:nvSpPr>
          <p:spPr>
            <a:xfrm>
              <a:off x="4094891" y="4680533"/>
              <a:ext cx="381887" cy="381854"/>
            </a:xfrm>
            <a:custGeom>
              <a:avLst/>
              <a:gdLst>
                <a:gd name="connsiteX0" fmla="*/ 5758 w 381887"/>
                <a:gd name="connsiteY0" fmla="*/ 144768 h 381854"/>
                <a:gd name="connsiteX1" fmla="*/ 237086 w 381887"/>
                <a:gd name="connsiteY1" fmla="*/ 5813 h 381854"/>
                <a:gd name="connsiteX2" fmla="*/ 376073 w 381887"/>
                <a:gd name="connsiteY2" fmla="*/ 237087 h 381854"/>
                <a:gd name="connsiteX3" fmla="*/ 144745 w 381887"/>
                <a:gd name="connsiteY3" fmla="*/ 376042 h 381854"/>
                <a:gd name="connsiteX4" fmla="*/ 5758 w 381887"/>
                <a:gd name="connsiteY4" fmla="*/ 144768 h 38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887" h="381854">
                  <a:moveTo>
                    <a:pt x="5758" y="144768"/>
                  </a:moveTo>
                  <a:cubicBezTo>
                    <a:pt x="31461" y="41979"/>
                    <a:pt x="134274" y="-19884"/>
                    <a:pt x="237086" y="5813"/>
                  </a:cubicBezTo>
                  <a:cubicBezTo>
                    <a:pt x="339898" y="31510"/>
                    <a:pt x="401776" y="134299"/>
                    <a:pt x="376073" y="237087"/>
                  </a:cubicBezTo>
                  <a:cubicBezTo>
                    <a:pt x="350370" y="339876"/>
                    <a:pt x="247558" y="401739"/>
                    <a:pt x="144745" y="376042"/>
                  </a:cubicBezTo>
                  <a:cubicBezTo>
                    <a:pt x="42885" y="350345"/>
                    <a:pt x="-19945" y="247556"/>
                    <a:pt x="5758" y="14476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6" name="Freeform 5">
              <a:extLst>
                <a:ext uri="{FF2B5EF4-FFF2-40B4-BE49-F238E27FC236}">
                  <a16:creationId xmlns:a16="http://schemas.microsoft.com/office/drawing/2014/main" id="{AB87E703-E4EB-28DE-B2A4-E9CC37E95D9D}"/>
                </a:ext>
              </a:extLst>
            </p:cNvPr>
            <p:cNvSpPr/>
            <p:nvPr/>
          </p:nvSpPr>
          <p:spPr>
            <a:xfrm>
              <a:off x="4141584" y="4769147"/>
              <a:ext cx="181825" cy="199866"/>
            </a:xfrm>
            <a:custGeom>
              <a:avLst/>
              <a:gdLst>
                <a:gd name="connsiteX0" fmla="*/ 124708 w 181825"/>
                <a:gd name="connsiteY0" fmla="*/ 178928 h 199866"/>
                <a:gd name="connsiteX1" fmla="*/ 44743 w 181825"/>
                <a:gd name="connsiteY1" fmla="*/ 98982 h 199866"/>
                <a:gd name="connsiteX2" fmla="*/ 124708 w 181825"/>
                <a:gd name="connsiteY2" fmla="*/ 19035 h 199866"/>
                <a:gd name="connsiteX3" fmla="*/ 181826 w 181825"/>
                <a:gd name="connsiteY3" fmla="*/ 42829 h 199866"/>
                <a:gd name="connsiteX4" fmla="*/ 99956 w 181825"/>
                <a:gd name="connsiteY4" fmla="*/ 0 h 199866"/>
                <a:gd name="connsiteX5" fmla="*/ 0 w 181825"/>
                <a:gd name="connsiteY5" fmla="*/ 99933 h 199866"/>
                <a:gd name="connsiteX6" fmla="*/ 99956 w 181825"/>
                <a:gd name="connsiteY6" fmla="*/ 199867 h 199866"/>
                <a:gd name="connsiteX7" fmla="*/ 181826 w 181825"/>
                <a:gd name="connsiteY7" fmla="*/ 157038 h 199866"/>
                <a:gd name="connsiteX8" fmla="*/ 124708 w 181825"/>
                <a:gd name="connsiteY8" fmla="*/ 178928 h 19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25" h="199866">
                  <a:moveTo>
                    <a:pt x="124708" y="178928"/>
                  </a:moveTo>
                  <a:cubicBezTo>
                    <a:pt x="79965" y="178928"/>
                    <a:pt x="44743" y="142762"/>
                    <a:pt x="44743" y="98982"/>
                  </a:cubicBezTo>
                  <a:cubicBezTo>
                    <a:pt x="44743" y="54250"/>
                    <a:pt x="80917" y="19035"/>
                    <a:pt x="124708" y="19035"/>
                  </a:cubicBezTo>
                  <a:cubicBezTo>
                    <a:pt x="146603" y="19035"/>
                    <a:pt x="166594" y="27601"/>
                    <a:pt x="181826" y="42829"/>
                  </a:cubicBezTo>
                  <a:cubicBezTo>
                    <a:pt x="163738" y="17132"/>
                    <a:pt x="134227" y="0"/>
                    <a:pt x="99956" y="0"/>
                  </a:cubicBezTo>
                  <a:cubicBezTo>
                    <a:pt x="44743" y="0"/>
                    <a:pt x="0" y="44732"/>
                    <a:pt x="0" y="99933"/>
                  </a:cubicBezTo>
                  <a:cubicBezTo>
                    <a:pt x="0" y="155135"/>
                    <a:pt x="44743" y="199867"/>
                    <a:pt x="99956" y="199867"/>
                  </a:cubicBezTo>
                  <a:cubicBezTo>
                    <a:pt x="133275" y="199867"/>
                    <a:pt x="163738" y="182735"/>
                    <a:pt x="181826" y="157038"/>
                  </a:cubicBezTo>
                  <a:cubicBezTo>
                    <a:pt x="166594" y="169411"/>
                    <a:pt x="146603" y="178928"/>
                    <a:pt x="124708" y="178928"/>
                  </a:cubicBezTo>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7" name="Freeform 6">
              <a:extLst>
                <a:ext uri="{FF2B5EF4-FFF2-40B4-BE49-F238E27FC236}">
                  <a16:creationId xmlns:a16="http://schemas.microsoft.com/office/drawing/2014/main" id="{AAC9FB37-17AC-1DD9-89D7-B50F0AF0DD8A}"/>
                </a:ext>
              </a:extLst>
            </p:cNvPr>
            <p:cNvSpPr/>
            <p:nvPr/>
          </p:nvSpPr>
          <p:spPr>
            <a:xfrm>
              <a:off x="4331025" y="4824349"/>
              <a:ext cx="81869" cy="85657"/>
            </a:xfrm>
            <a:custGeom>
              <a:avLst/>
              <a:gdLst>
                <a:gd name="connsiteX0" fmla="*/ 31415 w 81869"/>
                <a:gd name="connsiteY0" fmla="*/ 0 h 85657"/>
                <a:gd name="connsiteX1" fmla="*/ 50454 w 81869"/>
                <a:gd name="connsiteY1" fmla="*/ 27601 h 85657"/>
                <a:gd name="connsiteX2" fmla="*/ 81869 w 81869"/>
                <a:gd name="connsiteY2" fmla="*/ 18083 h 85657"/>
                <a:gd name="connsiteX3" fmla="*/ 61878 w 81869"/>
                <a:gd name="connsiteY3" fmla="*/ 43780 h 85657"/>
                <a:gd name="connsiteX4" fmla="*/ 79965 w 81869"/>
                <a:gd name="connsiteY4" fmla="*/ 70429 h 85657"/>
                <a:gd name="connsiteX5" fmla="*/ 49502 w 81869"/>
                <a:gd name="connsiteY5" fmla="*/ 59960 h 85657"/>
                <a:gd name="connsiteX6" fmla="*/ 29511 w 81869"/>
                <a:gd name="connsiteY6" fmla="*/ 85657 h 85657"/>
                <a:gd name="connsiteX7" fmla="*/ 30463 w 81869"/>
                <a:gd name="connsiteY7" fmla="*/ 53298 h 85657"/>
                <a:gd name="connsiteX8" fmla="*/ 0 w 81869"/>
                <a:gd name="connsiteY8" fmla="*/ 42829 h 85657"/>
                <a:gd name="connsiteX9" fmla="*/ 31415 w 81869"/>
                <a:gd name="connsiteY9" fmla="*/ 33311 h 8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869" h="85657">
                  <a:moveTo>
                    <a:pt x="31415" y="0"/>
                  </a:moveTo>
                  <a:lnTo>
                    <a:pt x="50454" y="27601"/>
                  </a:lnTo>
                  <a:lnTo>
                    <a:pt x="81869" y="18083"/>
                  </a:lnTo>
                  <a:lnTo>
                    <a:pt x="61878" y="43780"/>
                  </a:lnTo>
                  <a:lnTo>
                    <a:pt x="79965" y="70429"/>
                  </a:lnTo>
                  <a:lnTo>
                    <a:pt x="49502" y="59960"/>
                  </a:lnTo>
                  <a:lnTo>
                    <a:pt x="29511" y="85657"/>
                  </a:lnTo>
                  <a:lnTo>
                    <a:pt x="30463" y="53298"/>
                  </a:lnTo>
                  <a:lnTo>
                    <a:pt x="0" y="42829"/>
                  </a:lnTo>
                  <a:lnTo>
                    <a:pt x="31415" y="33311"/>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2" name="Graphic 4">
            <a:extLst>
              <a:ext uri="{FF2B5EF4-FFF2-40B4-BE49-F238E27FC236}">
                <a16:creationId xmlns:a16="http://schemas.microsoft.com/office/drawing/2014/main" id="{665AB040-AC2A-EF5C-6352-8D04F278F2A8}"/>
              </a:ext>
            </a:extLst>
          </p:cNvPr>
          <p:cNvGrpSpPr/>
          <p:nvPr/>
        </p:nvGrpSpPr>
        <p:grpSpPr>
          <a:xfrm rot="19582332">
            <a:off x="2995992" y="9436893"/>
            <a:ext cx="403667" cy="780438"/>
            <a:chOff x="9129274" y="2719113"/>
            <a:chExt cx="717139" cy="1386497"/>
          </a:xfrm>
          <a:solidFill>
            <a:srgbClr val="000000"/>
          </a:solidFill>
        </p:grpSpPr>
        <p:grpSp>
          <p:nvGrpSpPr>
            <p:cNvPr id="3" name="Graphic 4">
              <a:extLst>
                <a:ext uri="{FF2B5EF4-FFF2-40B4-BE49-F238E27FC236}">
                  <a16:creationId xmlns:a16="http://schemas.microsoft.com/office/drawing/2014/main" id="{0772A6CA-270B-6D8B-F176-2BFA5A6E15D7}"/>
                </a:ext>
              </a:extLst>
            </p:cNvPr>
            <p:cNvGrpSpPr/>
            <p:nvPr/>
          </p:nvGrpSpPr>
          <p:grpSpPr>
            <a:xfrm>
              <a:off x="9159507" y="2719113"/>
              <a:ext cx="446280" cy="440141"/>
              <a:chOff x="9159507" y="2719113"/>
              <a:chExt cx="446280" cy="440141"/>
            </a:xfrm>
            <a:grpFill/>
          </p:grpSpPr>
          <p:sp>
            <p:nvSpPr>
              <p:cNvPr id="30" name="Freeform 57">
                <a:extLst>
                  <a:ext uri="{FF2B5EF4-FFF2-40B4-BE49-F238E27FC236}">
                    <a16:creationId xmlns:a16="http://schemas.microsoft.com/office/drawing/2014/main" id="{2302AC4A-D9BF-2947-A807-CA1743CCEFF1}"/>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31" name="Freeform 58">
                <a:extLst>
                  <a:ext uri="{FF2B5EF4-FFF2-40B4-BE49-F238E27FC236}">
                    <a16:creationId xmlns:a16="http://schemas.microsoft.com/office/drawing/2014/main" id="{CE980D25-AD5A-E176-971F-E00D89F0EDB0}"/>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5" name="Graphic 4">
              <a:extLst>
                <a:ext uri="{FF2B5EF4-FFF2-40B4-BE49-F238E27FC236}">
                  <a16:creationId xmlns:a16="http://schemas.microsoft.com/office/drawing/2014/main" id="{0F65192A-007A-8C41-BD77-402166F5CEFF}"/>
                </a:ext>
              </a:extLst>
            </p:cNvPr>
            <p:cNvGrpSpPr/>
            <p:nvPr/>
          </p:nvGrpSpPr>
          <p:grpSpPr>
            <a:xfrm>
              <a:off x="9129274" y="2893887"/>
              <a:ext cx="717139" cy="1211724"/>
              <a:chOff x="9129274" y="2893887"/>
              <a:chExt cx="717139" cy="1211724"/>
            </a:xfrm>
            <a:grpFill/>
          </p:grpSpPr>
          <p:sp>
            <p:nvSpPr>
              <p:cNvPr id="6" name="Freeform 50">
                <a:extLst>
                  <a:ext uri="{FF2B5EF4-FFF2-40B4-BE49-F238E27FC236}">
                    <a16:creationId xmlns:a16="http://schemas.microsoft.com/office/drawing/2014/main" id="{EB816306-B711-F7C9-E360-E0313FE665F8}"/>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7" name="Freeform 51">
                <a:extLst>
                  <a:ext uri="{FF2B5EF4-FFF2-40B4-BE49-F238E27FC236}">
                    <a16:creationId xmlns:a16="http://schemas.microsoft.com/office/drawing/2014/main" id="{68C7D144-F44E-D456-D886-5B6E8AE5B54E}"/>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8" name="Freeform 52">
                <a:extLst>
                  <a:ext uri="{FF2B5EF4-FFF2-40B4-BE49-F238E27FC236}">
                    <a16:creationId xmlns:a16="http://schemas.microsoft.com/office/drawing/2014/main" id="{1CDFA67F-2361-E806-AD0F-23AC9E59B760}"/>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14" name="Freeform 53">
                <a:extLst>
                  <a:ext uri="{FF2B5EF4-FFF2-40B4-BE49-F238E27FC236}">
                    <a16:creationId xmlns:a16="http://schemas.microsoft.com/office/drawing/2014/main" id="{6838961F-4318-25CD-732D-234F3F62C7C8}"/>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15" name="Freeform 54">
                <a:extLst>
                  <a:ext uri="{FF2B5EF4-FFF2-40B4-BE49-F238E27FC236}">
                    <a16:creationId xmlns:a16="http://schemas.microsoft.com/office/drawing/2014/main" id="{6B2E8AD7-2D48-053F-E958-04A918F5EF87}"/>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28" name="Freeform 55">
                <a:extLst>
                  <a:ext uri="{FF2B5EF4-FFF2-40B4-BE49-F238E27FC236}">
                    <a16:creationId xmlns:a16="http://schemas.microsoft.com/office/drawing/2014/main" id="{EA294656-25FC-6286-B37D-674DCDBFA1AE}"/>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29" name="Freeform 56">
                <a:extLst>
                  <a:ext uri="{FF2B5EF4-FFF2-40B4-BE49-F238E27FC236}">
                    <a16:creationId xmlns:a16="http://schemas.microsoft.com/office/drawing/2014/main" id="{C5C78FC7-F8CA-7AD8-BF9F-42B88B5A7BCB}"/>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912354379"/>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descr="A picture containing cup, food, person, beverage&#10;&#10;Description automatically generated">
            <a:extLst>
              <a:ext uri="{FF2B5EF4-FFF2-40B4-BE49-F238E27FC236}">
                <a16:creationId xmlns:a16="http://schemas.microsoft.com/office/drawing/2014/main" id="{B7277140-DDED-0A1F-EC37-08AF58BC034B}"/>
              </a:ext>
            </a:extLst>
          </p:cNvPr>
          <p:cNvPicPr>
            <a:picLocks noGrp="1" noChangeAspect="1"/>
          </p:cNvPicPr>
          <p:nvPr>
            <p:ph type="pic" sz="quarter" idx="44"/>
          </p:nvPr>
        </p:nvPicPr>
        <p:blipFill rotWithShape="1">
          <a:blip r:embed="rId2" cstate="email">
            <a:extLst>
              <a:ext uri="{28A0092B-C50C-407E-A947-70E740481C1C}">
                <a14:useLocalDpi xmlns:a14="http://schemas.microsoft.com/office/drawing/2010/main"/>
              </a:ext>
            </a:extLst>
          </a:blip>
          <a:srcRect/>
          <a:stretch/>
        </p:blipFill>
        <p:spPr>
          <a:xfrm>
            <a:off x="3977692" y="522985"/>
            <a:ext cx="3064955" cy="2751872"/>
          </a:xfrm>
        </p:spPr>
      </p:pic>
      <p:sp>
        <p:nvSpPr>
          <p:cNvPr id="17" name="Text Placeholder 2">
            <a:extLst>
              <a:ext uri="{FF2B5EF4-FFF2-40B4-BE49-F238E27FC236}">
                <a16:creationId xmlns:a16="http://schemas.microsoft.com/office/drawing/2014/main" id="{FB1870D7-F118-310A-7D1C-2A4DE6EDA133}"/>
              </a:ext>
            </a:extLst>
          </p:cNvPr>
          <p:cNvSpPr>
            <a:spLocks noGrp="1"/>
          </p:cNvSpPr>
          <p:nvPr>
            <p:ph type="body" sz="quarter" idx="33"/>
          </p:nvPr>
        </p:nvSpPr>
        <p:spPr>
          <a:xfrm>
            <a:off x="361472" y="2339757"/>
            <a:ext cx="3220511" cy="437879"/>
          </a:xfrm>
          <a:solidFill>
            <a:srgbClr val="F1A0C2"/>
          </a:solidFill>
        </p:spPr>
        <p:txBody>
          <a:bodyPr anchor="ctr"/>
          <a:lstStyle/>
          <a:p>
            <a:r>
              <a:rPr lang="en-US" b="1" i="0" dirty="0">
                <a:solidFill>
                  <a:schemeClr val="bg1"/>
                </a:solidFill>
              </a:rPr>
              <a:t>Type: </a:t>
            </a:r>
            <a:r>
              <a:rPr lang="en-US" i="0" dirty="0">
                <a:solidFill>
                  <a:schemeClr val="bg1"/>
                </a:solidFill>
              </a:rPr>
              <a:t>Sustainable Business Model</a:t>
            </a:r>
          </a:p>
        </p:txBody>
      </p:sp>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338204" y="3442615"/>
            <a:ext cx="6814158" cy="5686124"/>
          </a:xfrm>
        </p:spPr>
        <p:txBody>
          <a:bodyPr/>
          <a:lstStyle/>
          <a:p>
            <a:r>
              <a:rPr lang="en-US" sz="1400" b="1" dirty="0">
                <a:solidFill>
                  <a:schemeClr val="tx1"/>
                </a:solidFill>
              </a:rPr>
              <a:t>Why it is a good practice?  </a:t>
            </a:r>
          </a:p>
          <a:p>
            <a:r>
              <a:rPr lang="en-US" dirty="0">
                <a:solidFill>
                  <a:schemeClr val="tx1"/>
                </a:solidFill>
              </a:rPr>
              <a:t>The essence of this business is health and sustainability in an eco-friendly ethical way. Their tagline is “food to make you feel good” and the owners Virginia and </a:t>
            </a:r>
            <a:r>
              <a:rPr lang="en-US" dirty="0" err="1">
                <a:solidFill>
                  <a:schemeClr val="tx1"/>
                </a:solidFill>
              </a:rPr>
              <a:t>Donal</a:t>
            </a:r>
            <a:r>
              <a:rPr lang="en-US" dirty="0">
                <a:solidFill>
                  <a:schemeClr val="tx1"/>
                </a:solidFill>
              </a:rPr>
              <a:t>  don’t just prepare an array of health–giving foods at their market stalls throughout Cork, and at their now permanent stall at Cork’s English Market, but they strive to encourage an appreciation for all of our natural resources, based on the philosophy of permaculture.  The business attempts to have zero waste: by great use of by-products and reusable bottles and compostable packaging. My goodness is a part of the community, and the community is a part of them.</a:t>
            </a:r>
          </a:p>
          <a:p>
            <a:endParaRPr lang="en-US" dirty="0">
              <a:solidFill>
                <a:schemeClr val="tx1"/>
              </a:solidFill>
            </a:endParaRPr>
          </a:p>
          <a:p>
            <a:endParaRPr lang="en-US" dirty="0">
              <a:solidFill>
                <a:schemeClr val="tx1"/>
              </a:solidFill>
            </a:endParaRPr>
          </a:p>
          <a:p>
            <a:r>
              <a:rPr lang="en-US" sz="1400" b="1" dirty="0">
                <a:solidFill>
                  <a:schemeClr val="tx1"/>
                </a:solidFill>
              </a:rPr>
              <a:t>About  </a:t>
            </a:r>
            <a:r>
              <a:rPr lang="en-US" sz="1200" b="1" dirty="0">
                <a:solidFill>
                  <a:schemeClr val="tx1"/>
                </a:solidFill>
              </a:rPr>
              <a:t> </a:t>
            </a:r>
          </a:p>
          <a:p>
            <a:r>
              <a:rPr lang="en-US" dirty="0">
                <a:solidFill>
                  <a:schemeClr val="tx1"/>
                </a:solidFill>
              </a:rPr>
              <a:t>My Goodness is run by husband-and-wife team, Virginia  and </a:t>
            </a:r>
            <a:r>
              <a:rPr lang="en-US" dirty="0" err="1">
                <a:solidFill>
                  <a:schemeClr val="tx1"/>
                </a:solidFill>
              </a:rPr>
              <a:t>Donal</a:t>
            </a:r>
            <a:r>
              <a:rPr lang="en-US" dirty="0">
                <a:solidFill>
                  <a:schemeClr val="tx1"/>
                </a:solidFill>
              </a:rPr>
              <a:t> O’Hara and is an ethical health-focused business. They </a:t>
            </a:r>
            <a:r>
              <a:rPr lang="en-US" dirty="0" err="1">
                <a:solidFill>
                  <a:schemeClr val="tx1"/>
                </a:solidFill>
              </a:rPr>
              <a:t>specialise</a:t>
            </a:r>
            <a:r>
              <a:rPr lang="en-US" dirty="0">
                <a:solidFill>
                  <a:schemeClr val="tx1"/>
                </a:solidFill>
              </a:rPr>
              <a:t> in vegan, raw, sugar-free,  gluten-free, and fermented food products. They are also the first company in Ireland to produce Kefir and  Kombucha from sustainably obtained water. Virginia  moved to Ireland from Texas to study permaculture at  Kinsale College, at the time this was the only place in the world to offer that course. She feels that the study and the patterns of nature and permaculture design, encourage people to create the perfect sustainable design in their lives and businesses. The My Goodness story is one of how to overcome adversity in business. They started,  as a vegan pop-up café in Cork city but after 6 months of trading, there was a fire in the kitchen, so the business closed. The following week the couple had a stall at a  local farmer’s market and had their takings stolen. This would have been more than enough for some people to quit, but not Virginia and </a:t>
            </a:r>
            <a:r>
              <a:rPr lang="en-US" dirty="0" err="1">
                <a:solidFill>
                  <a:schemeClr val="tx1"/>
                </a:solidFill>
              </a:rPr>
              <a:t>Donal</a:t>
            </a:r>
            <a:r>
              <a:rPr lang="en-US" dirty="0">
                <a:solidFill>
                  <a:schemeClr val="tx1"/>
                </a:solidFill>
              </a:rPr>
              <a:t>, they decided to rethink things. </a:t>
            </a:r>
          </a:p>
          <a:p>
            <a:endParaRPr lang="en-US" dirty="0">
              <a:solidFill>
                <a:schemeClr val="tx1"/>
              </a:solidFill>
            </a:endParaRPr>
          </a:p>
          <a:p>
            <a:r>
              <a:rPr lang="en-US" dirty="0">
                <a:solidFill>
                  <a:schemeClr val="tx1"/>
                </a:solidFill>
              </a:rPr>
              <a:t>They are striving to create a sustainable business model based on mutual respect between the land, the farmers who work it, the people in the kitchen preparing the food, and their customers. They now have a 1,000  square-foot production space, and half of that is dedicated to creating rainwater-fermented Kefir and Kombucha.  The My Goodness Kefirs are also now available on tap at a  local Bar in Crosshaven. They were the first customers to have the drinks on tap, swapping between Minted Lime or  Hibiscus &amp; Citrus.</a:t>
            </a:r>
          </a:p>
          <a:p>
            <a:endParaRPr lang="en-US" dirty="0">
              <a:solidFill>
                <a:schemeClr val="tx1"/>
              </a:solidFill>
            </a:endParaRPr>
          </a:p>
          <a:p>
            <a:endParaRPr lang="en-US" dirty="0">
              <a:solidFill>
                <a:schemeClr val="tx1"/>
              </a:solidFill>
            </a:endParaRPr>
          </a:p>
          <a:p>
            <a:r>
              <a:rPr lang="en-US" sz="1400" b="1" dirty="0">
                <a:solidFill>
                  <a:schemeClr val="tx1"/>
                </a:solidFill>
              </a:rPr>
              <a:t>Ethical </a:t>
            </a:r>
          </a:p>
          <a:p>
            <a:r>
              <a:rPr lang="en-US" dirty="0">
                <a:solidFill>
                  <a:schemeClr val="tx1"/>
                </a:solidFill>
              </a:rPr>
              <a:t>My Goodness use local produce whenever available,  supporting local, chemical-free and organic farmers.  They work at four different farmers’ markets every week to get the best of Cork’s produce and they have started to work with a group called CUSP, spreading their zero-waste idea to Mahon Point Farmers’ Market. They collect rainwater and ferment it to make raw, living fermented drinks, kombucha and kefir, and sell it in reusable bottles — as a food company, they don’t produce anything that is single-use, everything is reusable or compostable.</a:t>
            </a:r>
          </a:p>
          <a:p>
            <a:endParaRPr lang="en-US" dirty="0">
              <a:solidFill>
                <a:schemeClr val="tx1"/>
              </a:solidFill>
            </a:endParaRPr>
          </a:p>
          <a:p>
            <a:endParaRPr lang="en-US" dirty="0">
              <a:solidFill>
                <a:schemeClr val="tx1"/>
              </a:solidFill>
            </a:endParaRPr>
          </a:p>
          <a:p>
            <a:r>
              <a:rPr lang="en-US" sz="1400" b="1" dirty="0">
                <a:solidFill>
                  <a:schemeClr val="tx1"/>
                </a:solidFill>
              </a:rPr>
              <a:t>Healthy</a:t>
            </a:r>
            <a:r>
              <a:rPr lang="en-US" sz="1200" dirty="0">
                <a:solidFill>
                  <a:schemeClr val="tx1"/>
                </a:solidFill>
              </a:rPr>
              <a:t> </a:t>
            </a:r>
          </a:p>
          <a:p>
            <a:r>
              <a:rPr lang="en-US" dirty="0">
                <a:solidFill>
                  <a:schemeClr val="tx1"/>
                </a:solidFill>
              </a:rPr>
              <a:t>My Goodness, now pride themselves in transforming  Ireland’s least </a:t>
            </a:r>
            <a:r>
              <a:rPr lang="en-US" dirty="0" err="1">
                <a:solidFill>
                  <a:schemeClr val="tx1"/>
                </a:solidFill>
              </a:rPr>
              <a:t>favourite</a:t>
            </a:r>
            <a:r>
              <a:rPr lang="en-US" dirty="0">
                <a:solidFill>
                  <a:schemeClr val="tx1"/>
                </a:solidFill>
              </a:rPr>
              <a:t> resources (rain and cabbages)  into delicious, fermented goods. They create food, which is good for the gut, good for the brain, and good for the environment.</a:t>
            </a:r>
          </a:p>
        </p:txBody>
      </p:sp>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CB2079F2-58AF-ED44-82D7-E04B2F6FD686}" type="slidenum">
              <a:rPr lang="en-US" sz="1100" smtClean="0"/>
              <a:pPr/>
              <a:t>32</a:t>
            </a:fld>
            <a:endParaRPr lang="en-US" sz="1100"/>
          </a:p>
        </p:txBody>
      </p:sp>
      <p:pic>
        <p:nvPicPr>
          <p:cNvPr id="16" name="Picture 15">
            <a:extLst>
              <a:ext uri="{FF2B5EF4-FFF2-40B4-BE49-F238E27FC236}">
                <a16:creationId xmlns:a16="http://schemas.microsoft.com/office/drawing/2014/main" id="{93200298-AAD5-0F25-853C-DB12C92A184E}"/>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617037" y="323168"/>
            <a:ext cx="557530" cy="557530"/>
          </a:xfrm>
          <a:prstGeom prst="rect">
            <a:avLst/>
          </a:prstGeom>
        </p:spPr>
      </p:pic>
      <p:pic>
        <p:nvPicPr>
          <p:cNvPr id="4100" name="Picture 4" descr="MyGoodness">
            <a:hlinkClick r:id="rId4"/>
            <a:extLst>
              <a:ext uri="{FF2B5EF4-FFF2-40B4-BE49-F238E27FC236}">
                <a16:creationId xmlns:a16="http://schemas.microsoft.com/office/drawing/2014/main" id="{839341FC-A000-CDFA-7FB8-1F18FDE3AF54}"/>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517028" y="522985"/>
            <a:ext cx="1697456" cy="168812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86518709"/>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Picture 22">
            <a:extLst>
              <a:ext uri="{FF2B5EF4-FFF2-40B4-BE49-F238E27FC236}">
                <a16:creationId xmlns:a16="http://schemas.microsoft.com/office/drawing/2014/main" id="{9C2BFC6C-38F4-747F-F5FD-11B5ECCD82E0}"/>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921224" y="600063"/>
            <a:ext cx="3121423" cy="6261135"/>
          </a:xfrm>
          <a:prstGeom prst="rect">
            <a:avLst/>
          </a:prstGeom>
        </p:spPr>
      </p:pic>
      <p:sp>
        <p:nvSpPr>
          <p:cNvPr id="4" name="Slide Number Placeholder 3">
            <a:extLst>
              <a:ext uri="{FF2B5EF4-FFF2-40B4-BE49-F238E27FC236}">
                <a16:creationId xmlns:a16="http://schemas.microsoft.com/office/drawing/2014/main" id="{F0CB9F7C-82D3-AC09-BA6B-FDE00E05E581}"/>
              </a:ext>
            </a:extLst>
          </p:cNvPr>
          <p:cNvSpPr>
            <a:spLocks noGrp="1"/>
          </p:cNvSpPr>
          <p:nvPr>
            <p:ph type="sldNum" sz="quarter" idx="4"/>
          </p:nvPr>
        </p:nvSpPr>
        <p:spPr/>
        <p:txBody>
          <a:bodyPr/>
          <a:lstStyle/>
          <a:p>
            <a:fld id="{CB2079F2-58AF-ED44-82D7-E04B2F6FD686}" type="slidenum">
              <a:rPr lang="en-US" sz="1100" smtClean="0"/>
              <a:pPr/>
              <a:t>33</a:t>
            </a:fld>
            <a:endParaRPr lang="en-US" sz="1100"/>
          </a:p>
        </p:txBody>
      </p:sp>
      <p:sp>
        <p:nvSpPr>
          <p:cNvPr id="6" name="Text Placeholder 5">
            <a:extLst>
              <a:ext uri="{FF2B5EF4-FFF2-40B4-BE49-F238E27FC236}">
                <a16:creationId xmlns:a16="http://schemas.microsoft.com/office/drawing/2014/main" id="{1BD2F526-2B4D-6671-153E-8419709123D9}"/>
              </a:ext>
            </a:extLst>
          </p:cNvPr>
          <p:cNvSpPr>
            <a:spLocks noGrp="1"/>
          </p:cNvSpPr>
          <p:nvPr>
            <p:ph type="body" sz="quarter" idx="32"/>
          </p:nvPr>
        </p:nvSpPr>
        <p:spPr>
          <a:xfrm>
            <a:off x="361472" y="3069441"/>
            <a:ext cx="6681175" cy="5908332"/>
          </a:xfrm>
        </p:spPr>
        <p:txBody>
          <a:bodyPr/>
          <a:lstStyle/>
          <a:p>
            <a:r>
              <a:rPr lang="en-IE" sz="1400" b="1">
                <a:ea typeface="Calibri" panose="020F0502020204030204" pitchFamily="34" charset="0"/>
              </a:rPr>
              <a:t>Sustainable</a:t>
            </a:r>
          </a:p>
          <a:p>
            <a:r>
              <a:rPr lang="en-US">
                <a:ea typeface="Calibri" panose="020F0502020204030204" pitchFamily="34" charset="0"/>
              </a:rPr>
              <a:t>The philosophy behind permaculture is that people adopt arrangements observed in flourishing ecosystems and use them in their own land management. It includes regenerative agriculture, the use and value of renewables, producing no waste and re-wilding. When Virginia moved to Ireland, she found it hard to deal with the weather,  especially the amount of rain, so she decided to turn it into a positive. She started to see rain as a resource, arguably one of our most valuable, and turn it into something that is useful and consequently to appreciate it. That is where the idea of harvesting rainwater and fermenting it to make Kombucha and Kefir came into being. “It’s a bit  of a standing joke amongst my friends at this stage: ‘Oh,  there’s Virginia, the Texan selling rainwater to the Irish!”  “We’re far from being perfect but keep trying our best every year to waste less. We use as much of a vegetable as we possibly can through dehydrating, preserving,  fermentation, and putting it back into the stock for the broth that we make. We make sauerkraut crackers from the  brine from our sauerkraut and the tops and tails and skins  of our vegetables and flax seeds.”</a:t>
            </a:r>
          </a:p>
          <a:p>
            <a:r>
              <a:rPr lang="en-IE" sz="1400" b="1">
                <a:ea typeface="Calibri" panose="020F0502020204030204" pitchFamily="34" charset="0"/>
              </a:rPr>
              <a:t> </a:t>
            </a:r>
          </a:p>
          <a:p>
            <a:pPr algn="just" rtl="0" fontAlgn="base">
              <a:buFont typeface="Arial" panose="020B0604020202020204" pitchFamily="34" charset="0"/>
              <a:buChar char="•"/>
            </a:pPr>
            <a:endParaRPr lang="en-US" sz="1100" b="0" i="0">
              <a:solidFill>
                <a:schemeClr val="tx1"/>
              </a:solidFill>
              <a:effectLst/>
              <a:latin typeface="Calibri" panose="020F0502020204030204" pitchFamily="34" charset="0"/>
            </a:endParaRPr>
          </a:p>
          <a:p>
            <a:endParaRPr lang="en-US" b="1">
              <a:ea typeface="Calibri" panose="020F0502020204030204" pitchFamily="34" charset="0"/>
            </a:endParaRPr>
          </a:p>
        </p:txBody>
      </p:sp>
      <p:sp>
        <p:nvSpPr>
          <p:cNvPr id="7" name="Text Placeholder 2">
            <a:extLst>
              <a:ext uri="{FF2B5EF4-FFF2-40B4-BE49-F238E27FC236}">
                <a16:creationId xmlns:a16="http://schemas.microsoft.com/office/drawing/2014/main" id="{B32E8F3B-14A0-C2BB-F76C-5B9E15CBF2B5}"/>
              </a:ext>
            </a:extLst>
          </p:cNvPr>
          <p:cNvSpPr txBox="1">
            <a:spLocks/>
          </p:cNvSpPr>
          <p:nvPr/>
        </p:nvSpPr>
        <p:spPr>
          <a:xfrm>
            <a:off x="361472" y="2339757"/>
            <a:ext cx="3147041" cy="437879"/>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US" b="1" i="0" dirty="0">
                <a:solidFill>
                  <a:schemeClr val="bg1"/>
                </a:solidFill>
              </a:rPr>
              <a:t>Type: </a:t>
            </a:r>
            <a:r>
              <a:rPr lang="en-US" i="0" dirty="0">
                <a:solidFill>
                  <a:schemeClr val="bg1"/>
                </a:solidFill>
              </a:rPr>
              <a:t>Sustainable Business Model</a:t>
            </a:r>
          </a:p>
        </p:txBody>
      </p:sp>
      <p:grpSp>
        <p:nvGrpSpPr>
          <p:cNvPr id="8" name="Group 7">
            <a:extLst>
              <a:ext uri="{FF2B5EF4-FFF2-40B4-BE49-F238E27FC236}">
                <a16:creationId xmlns:a16="http://schemas.microsoft.com/office/drawing/2014/main" id="{2045CE7A-ABA7-9DE0-48BF-69039A5DF3C2}"/>
              </a:ext>
            </a:extLst>
          </p:cNvPr>
          <p:cNvGrpSpPr/>
          <p:nvPr/>
        </p:nvGrpSpPr>
        <p:grpSpPr>
          <a:xfrm rot="10800000">
            <a:off x="6102989" y="7447751"/>
            <a:ext cx="790943" cy="575820"/>
            <a:chOff x="3400450" y="986392"/>
            <a:chExt cx="1487826" cy="1083162"/>
          </a:xfrm>
        </p:grpSpPr>
        <p:sp>
          <p:nvSpPr>
            <p:cNvPr id="12" name="Freeform 25">
              <a:extLst>
                <a:ext uri="{FF2B5EF4-FFF2-40B4-BE49-F238E27FC236}">
                  <a16:creationId xmlns:a16="http://schemas.microsoft.com/office/drawing/2014/main" id="{C7953F97-0A1F-3DBB-7733-7207F468220D}"/>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endParaRPr lang="en-US"/>
            </a:p>
          </p:txBody>
        </p:sp>
        <p:sp>
          <p:nvSpPr>
            <p:cNvPr id="13" name="Freeform 26">
              <a:extLst>
                <a:ext uri="{FF2B5EF4-FFF2-40B4-BE49-F238E27FC236}">
                  <a16:creationId xmlns:a16="http://schemas.microsoft.com/office/drawing/2014/main" id="{24623A1D-8EDC-E9E1-6AAF-733EF8DEF896}"/>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endParaRPr lang="en-US"/>
            </a:p>
          </p:txBody>
        </p:sp>
      </p:grpSp>
      <p:pic>
        <p:nvPicPr>
          <p:cNvPr id="26" name="Picture 25">
            <a:extLst>
              <a:ext uri="{FF2B5EF4-FFF2-40B4-BE49-F238E27FC236}">
                <a16:creationId xmlns:a16="http://schemas.microsoft.com/office/drawing/2014/main" id="{D09BF6EF-882D-9351-E7A3-04A8BADA1DF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05074" y="500942"/>
            <a:ext cx="1771741" cy="1701887"/>
          </a:xfrm>
          <a:prstGeom prst="rect">
            <a:avLst/>
          </a:prstGeom>
        </p:spPr>
      </p:pic>
      <p:sp>
        <p:nvSpPr>
          <p:cNvPr id="36" name="TextBox 35">
            <a:extLst>
              <a:ext uri="{FF2B5EF4-FFF2-40B4-BE49-F238E27FC236}">
                <a16:creationId xmlns:a16="http://schemas.microsoft.com/office/drawing/2014/main" id="{E0519FB3-59C1-B14E-B45E-D5CEAA52A596}"/>
              </a:ext>
            </a:extLst>
          </p:cNvPr>
          <p:cNvSpPr txBox="1"/>
          <p:nvPr/>
        </p:nvSpPr>
        <p:spPr>
          <a:xfrm>
            <a:off x="3852863" y="8023571"/>
            <a:ext cx="3317965" cy="1015663"/>
          </a:xfrm>
          <a:prstGeom prst="rect">
            <a:avLst/>
          </a:prstGeom>
          <a:noFill/>
        </p:spPr>
        <p:txBody>
          <a:bodyPr wrap="square">
            <a:spAutoFit/>
          </a:bodyPr>
          <a:lstStyle/>
          <a:p>
            <a:pPr algn="ctr"/>
            <a:r>
              <a:rPr lang="en-US" sz="2000" b="1" i="1">
                <a:solidFill>
                  <a:srgbClr val="333333"/>
                </a:solidFill>
                <a:effectLst/>
                <a:latin typeface="Calibri" panose="020F0502020204030204" pitchFamily="34" charset="0"/>
                <a:ea typeface="Calibri" panose="020F0502020204030204" pitchFamily="34" charset="0"/>
                <a:cs typeface="Calibri" panose="020F0502020204030204" pitchFamily="34" charset="0"/>
              </a:rPr>
              <a:t>We need to be responsible for the waste that we are creating…</a:t>
            </a:r>
            <a:endParaRPr lang="en-IE" sz="2000" b="1" i="1">
              <a:latin typeface="Calibri" panose="020F0502020204030204" pitchFamily="34" charset="0"/>
              <a:ea typeface="Calibri" panose="020F0502020204030204" pitchFamily="34" charset="0"/>
              <a:cs typeface="Calibri" panose="020F0502020204030204" pitchFamily="34" charset="0"/>
            </a:endParaRPr>
          </a:p>
        </p:txBody>
      </p:sp>
      <p:pic>
        <p:nvPicPr>
          <p:cNvPr id="2" name="Picture 4" descr="MyGoodness">
            <a:hlinkClick r:id="rId4"/>
            <a:extLst>
              <a:ext uri="{FF2B5EF4-FFF2-40B4-BE49-F238E27FC236}">
                <a16:creationId xmlns:a16="http://schemas.microsoft.com/office/drawing/2014/main" id="{F7B28C90-7A02-6A54-3E7E-A300B01E0A30}"/>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517028" y="522985"/>
            <a:ext cx="1697456" cy="1688129"/>
          </a:xfrm>
          <a:prstGeom prst="rect">
            <a:avLst/>
          </a:prstGeom>
          <a:noFill/>
          <a:extLst>
            <a:ext uri="{909E8E84-426E-40DD-AFC4-6F175D3DCCD1}">
              <a14:hiddenFill xmlns:a14="http://schemas.microsoft.com/office/drawing/2010/main">
                <a:solidFill>
                  <a:srgbClr val="FFFFFF"/>
                </a:solidFill>
              </a14:hiddenFill>
            </a:ext>
          </a:extLst>
        </p:spPr>
      </p:pic>
      <p:sp>
        <p:nvSpPr>
          <p:cNvPr id="3" name="Freeform 332">
            <a:hlinkClick r:id="rId6"/>
            <a:extLst>
              <a:ext uri="{FF2B5EF4-FFF2-40B4-BE49-F238E27FC236}">
                <a16:creationId xmlns:a16="http://schemas.microsoft.com/office/drawing/2014/main" id="{02C4DFE3-E61E-FD4F-6CDF-71CE69007F4D}"/>
              </a:ext>
            </a:extLst>
          </p:cNvPr>
          <p:cNvSpPr>
            <a:spLocks noChangeAspect="1"/>
          </p:cNvSpPr>
          <p:nvPr/>
        </p:nvSpPr>
        <p:spPr>
          <a:xfrm>
            <a:off x="1808005" y="9695260"/>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 name="Freeform 6">
            <a:hlinkClick r:id="rId7"/>
            <a:extLst>
              <a:ext uri="{FF2B5EF4-FFF2-40B4-BE49-F238E27FC236}">
                <a16:creationId xmlns:a16="http://schemas.microsoft.com/office/drawing/2014/main" id="{BA098F6E-397D-5FE0-5EF2-778A4FE7E0D7}"/>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ID"/>
          </a:p>
        </p:txBody>
      </p:sp>
      <p:pic>
        <p:nvPicPr>
          <p:cNvPr id="16" name="Graphic 15" descr="World outline">
            <a:hlinkClick r:id="rId4"/>
            <a:extLst>
              <a:ext uri="{FF2B5EF4-FFF2-40B4-BE49-F238E27FC236}">
                <a16:creationId xmlns:a16="http://schemas.microsoft.com/office/drawing/2014/main" id="{D703FDC8-696E-7FFA-37FA-B87231FEB8C6}"/>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29608" y="9632163"/>
            <a:ext cx="279668" cy="279668"/>
          </a:xfrm>
          <a:prstGeom prst="rect">
            <a:avLst/>
          </a:prstGeom>
        </p:spPr>
      </p:pic>
      <p:pic>
        <p:nvPicPr>
          <p:cNvPr id="20" name="Picture 19">
            <a:extLst>
              <a:ext uri="{FF2B5EF4-FFF2-40B4-BE49-F238E27FC236}">
                <a16:creationId xmlns:a16="http://schemas.microsoft.com/office/drawing/2014/main" id="{3C8CE45C-CD08-7255-588C-2CA2995BBD04}"/>
              </a:ext>
            </a:extLst>
          </p:cNvPr>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6690370" y="244220"/>
            <a:ext cx="557530" cy="557530"/>
          </a:xfrm>
          <a:prstGeom prst="rect">
            <a:avLst/>
          </a:prstGeom>
        </p:spPr>
      </p:pic>
      <p:pic>
        <p:nvPicPr>
          <p:cNvPr id="27" name="Picture 26">
            <a:extLst>
              <a:ext uri="{FF2B5EF4-FFF2-40B4-BE49-F238E27FC236}">
                <a16:creationId xmlns:a16="http://schemas.microsoft.com/office/drawing/2014/main" id="{A732967F-B09E-62FF-A906-31A6B6757B7F}"/>
              </a:ext>
            </a:extLst>
          </p:cNvPr>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a:off x="469971" y="7028546"/>
            <a:ext cx="3121423" cy="2397115"/>
          </a:xfrm>
          <a:prstGeom prst="rect">
            <a:avLst/>
          </a:prstGeom>
        </p:spPr>
      </p:pic>
      <p:grpSp>
        <p:nvGrpSpPr>
          <p:cNvPr id="10" name="Graphic 2">
            <a:extLst>
              <a:ext uri="{FF2B5EF4-FFF2-40B4-BE49-F238E27FC236}">
                <a16:creationId xmlns:a16="http://schemas.microsoft.com/office/drawing/2014/main" id="{E75E2217-D80D-B6B8-4855-CE8D7515E06A}"/>
              </a:ext>
            </a:extLst>
          </p:cNvPr>
          <p:cNvGrpSpPr/>
          <p:nvPr/>
        </p:nvGrpSpPr>
        <p:grpSpPr>
          <a:xfrm>
            <a:off x="1423003" y="9684451"/>
            <a:ext cx="221553" cy="222458"/>
            <a:chOff x="1473222" y="5236455"/>
            <a:chExt cx="440760" cy="442561"/>
          </a:xfrm>
          <a:solidFill>
            <a:srgbClr val="000000"/>
          </a:solidFill>
        </p:grpSpPr>
        <p:sp>
          <p:nvSpPr>
            <p:cNvPr id="17" name="Freeform 8">
              <a:extLst>
                <a:ext uri="{FF2B5EF4-FFF2-40B4-BE49-F238E27FC236}">
                  <a16:creationId xmlns:a16="http://schemas.microsoft.com/office/drawing/2014/main" id="{A46BF60E-F182-5160-4D1C-FF7C646B0FC8}"/>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 name="Freeform 9">
              <a:hlinkClick r:id="rId12"/>
              <a:extLst>
                <a:ext uri="{FF2B5EF4-FFF2-40B4-BE49-F238E27FC236}">
                  <a16:creationId xmlns:a16="http://schemas.microsoft.com/office/drawing/2014/main" id="{7CF9F17C-CCDB-73EE-9DCC-07371982AAB7}"/>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 name="Freeform 10">
              <a:extLst>
                <a:ext uri="{FF2B5EF4-FFF2-40B4-BE49-F238E27FC236}">
                  <a16:creationId xmlns:a16="http://schemas.microsoft.com/office/drawing/2014/main" id="{E937FF11-2419-7FCF-9D2C-E4FDFF92E17F}"/>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9" name="Graphic 4">
            <a:extLst>
              <a:ext uri="{FF2B5EF4-FFF2-40B4-BE49-F238E27FC236}">
                <a16:creationId xmlns:a16="http://schemas.microsoft.com/office/drawing/2014/main" id="{EBB734DF-14E8-74F7-4C4C-DDB22E21B1F6}"/>
              </a:ext>
            </a:extLst>
          </p:cNvPr>
          <p:cNvGrpSpPr/>
          <p:nvPr/>
        </p:nvGrpSpPr>
        <p:grpSpPr>
          <a:xfrm rot="19582332">
            <a:off x="2928501" y="9489966"/>
            <a:ext cx="403667" cy="780438"/>
            <a:chOff x="9129274" y="2719113"/>
            <a:chExt cx="717139" cy="1386497"/>
          </a:xfrm>
          <a:solidFill>
            <a:srgbClr val="000000"/>
          </a:solidFill>
        </p:grpSpPr>
        <p:grpSp>
          <p:nvGrpSpPr>
            <p:cNvPr id="11" name="Graphic 4">
              <a:extLst>
                <a:ext uri="{FF2B5EF4-FFF2-40B4-BE49-F238E27FC236}">
                  <a16:creationId xmlns:a16="http://schemas.microsoft.com/office/drawing/2014/main" id="{163DC070-AF34-962A-77D5-AB5B54AE63CC}"/>
                </a:ext>
              </a:extLst>
            </p:cNvPr>
            <p:cNvGrpSpPr/>
            <p:nvPr/>
          </p:nvGrpSpPr>
          <p:grpSpPr>
            <a:xfrm>
              <a:off x="9159507" y="2719113"/>
              <a:ext cx="446280" cy="440141"/>
              <a:chOff x="9159507" y="2719113"/>
              <a:chExt cx="446280" cy="440141"/>
            </a:xfrm>
            <a:grpFill/>
          </p:grpSpPr>
          <p:sp>
            <p:nvSpPr>
              <p:cNvPr id="30" name="Freeform 57">
                <a:extLst>
                  <a:ext uri="{FF2B5EF4-FFF2-40B4-BE49-F238E27FC236}">
                    <a16:creationId xmlns:a16="http://schemas.microsoft.com/office/drawing/2014/main" id="{E48BF452-30D1-76A9-7FBE-CE5B3595EFC4}"/>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31" name="Freeform 58">
                <a:extLst>
                  <a:ext uri="{FF2B5EF4-FFF2-40B4-BE49-F238E27FC236}">
                    <a16:creationId xmlns:a16="http://schemas.microsoft.com/office/drawing/2014/main" id="{8EEA126F-F88F-9AA2-235E-A72739AF9211}"/>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14" name="Graphic 4">
              <a:extLst>
                <a:ext uri="{FF2B5EF4-FFF2-40B4-BE49-F238E27FC236}">
                  <a16:creationId xmlns:a16="http://schemas.microsoft.com/office/drawing/2014/main" id="{42A642C6-E075-6A6E-2275-2938F60C7E8A}"/>
                </a:ext>
              </a:extLst>
            </p:cNvPr>
            <p:cNvGrpSpPr/>
            <p:nvPr/>
          </p:nvGrpSpPr>
          <p:grpSpPr>
            <a:xfrm>
              <a:off x="9129274" y="2893887"/>
              <a:ext cx="717139" cy="1211724"/>
              <a:chOff x="9129274" y="2893887"/>
              <a:chExt cx="717139" cy="1211724"/>
            </a:xfrm>
            <a:grpFill/>
          </p:grpSpPr>
          <p:sp>
            <p:nvSpPr>
              <p:cNvPr id="15" name="Freeform 50">
                <a:extLst>
                  <a:ext uri="{FF2B5EF4-FFF2-40B4-BE49-F238E27FC236}">
                    <a16:creationId xmlns:a16="http://schemas.microsoft.com/office/drawing/2014/main" id="{FED3E1F8-89EB-F90A-7EE4-59A53006551A}"/>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21" name="Freeform 51">
                <a:extLst>
                  <a:ext uri="{FF2B5EF4-FFF2-40B4-BE49-F238E27FC236}">
                    <a16:creationId xmlns:a16="http://schemas.microsoft.com/office/drawing/2014/main" id="{2DA10B72-22E2-069E-BE57-B404C61E1E73}"/>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22" name="Freeform 52">
                <a:extLst>
                  <a:ext uri="{FF2B5EF4-FFF2-40B4-BE49-F238E27FC236}">
                    <a16:creationId xmlns:a16="http://schemas.microsoft.com/office/drawing/2014/main" id="{67C9D146-003A-A1D4-1F34-9A971717C250}"/>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24" name="Freeform 53">
                <a:extLst>
                  <a:ext uri="{FF2B5EF4-FFF2-40B4-BE49-F238E27FC236}">
                    <a16:creationId xmlns:a16="http://schemas.microsoft.com/office/drawing/2014/main" id="{22AFBC2E-A672-D326-29FD-9E727DB21F8E}"/>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25" name="Freeform 54">
                <a:extLst>
                  <a:ext uri="{FF2B5EF4-FFF2-40B4-BE49-F238E27FC236}">
                    <a16:creationId xmlns:a16="http://schemas.microsoft.com/office/drawing/2014/main" id="{A1FFB948-AFA7-EB32-46C3-997DEE876E31}"/>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28" name="Freeform 55">
                <a:extLst>
                  <a:ext uri="{FF2B5EF4-FFF2-40B4-BE49-F238E27FC236}">
                    <a16:creationId xmlns:a16="http://schemas.microsoft.com/office/drawing/2014/main" id="{7ABB598D-6CA2-F5D1-02A7-2E5242A99D8A}"/>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29" name="Freeform 56">
                <a:extLst>
                  <a:ext uri="{FF2B5EF4-FFF2-40B4-BE49-F238E27FC236}">
                    <a16:creationId xmlns:a16="http://schemas.microsoft.com/office/drawing/2014/main" id="{12E9E15F-ADA7-3480-9C90-2E4512DE69F2}"/>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596821105"/>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Placeholder 2">
            <a:extLst>
              <a:ext uri="{FF2B5EF4-FFF2-40B4-BE49-F238E27FC236}">
                <a16:creationId xmlns:a16="http://schemas.microsoft.com/office/drawing/2014/main" id="{FB1870D7-F118-310A-7D1C-2A4DE6EDA133}"/>
              </a:ext>
            </a:extLst>
          </p:cNvPr>
          <p:cNvSpPr>
            <a:spLocks noGrp="1"/>
          </p:cNvSpPr>
          <p:nvPr>
            <p:ph type="body" sz="quarter" idx="33"/>
          </p:nvPr>
        </p:nvSpPr>
        <p:spPr>
          <a:xfrm>
            <a:off x="361472" y="2339757"/>
            <a:ext cx="3220511" cy="651637"/>
          </a:xfrm>
          <a:solidFill>
            <a:srgbClr val="F1A0C2"/>
          </a:solidFill>
        </p:spPr>
        <p:txBody>
          <a:bodyPr anchor="ctr"/>
          <a:lstStyle/>
          <a:p>
            <a:r>
              <a:rPr lang="en-US" b="1" i="0" dirty="0">
                <a:solidFill>
                  <a:schemeClr val="bg1"/>
                </a:solidFill>
              </a:rPr>
              <a:t>Type: </a:t>
            </a:r>
            <a:r>
              <a:rPr lang="en-US" i="0" dirty="0">
                <a:solidFill>
                  <a:schemeClr val="bg1"/>
                </a:solidFill>
              </a:rPr>
              <a:t>Sustainable Business Model</a:t>
            </a:r>
          </a:p>
        </p:txBody>
      </p:sp>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372758" y="3292278"/>
            <a:ext cx="6814158" cy="6034829"/>
          </a:xfrm>
        </p:spPr>
        <p:txBody>
          <a:bodyPr/>
          <a:lstStyle/>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About  </a:t>
            </a:r>
            <a:r>
              <a:rPr kumimoji="0" lang="en-US" sz="12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Namet is a leading meat producer in Turkey. Being on top with its natural, healthy and reliable products for many years, Namet ranks first among consumers' preferences with its 150+ products from delicatessen to fresh meat, from further processed products to frozen ones, always with a high level of care for hygiene, technology, and taste. Namet competes with itself to produce the best with its business approach that values human health and quality above everything in the most advanced production plant in Turkey. The company is the market leader with a 21.5% market share, exports to 12 countries, and produces in 4 plants with 1539 Employees (40% women). Their plants have IFS, BRC quality and food safety system certifications as well as TSE product and service qualification certification.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dirty="0">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sz="1400" b="1" dirty="0">
                <a:solidFill>
                  <a:schemeClr val="tx1"/>
                </a:solidFill>
              </a:rPr>
              <a:t>Why it is a good practice?  </a:t>
            </a:r>
          </a:p>
          <a:p>
            <a:r>
              <a:rPr lang="en-US" dirty="0">
                <a:solidFill>
                  <a:schemeClr val="tx1"/>
                </a:solidFill>
              </a:rPr>
              <a:t>Here are some reasons for Namet to be considered as an ethical producer:</a:t>
            </a:r>
          </a:p>
          <a:p>
            <a:pPr marL="171450" indent="-171450">
              <a:buFont typeface="Arial" panose="020B0604020202020204" pitchFamily="34" charset="0"/>
              <a:buChar char="•"/>
            </a:pPr>
            <a:r>
              <a:rPr lang="en-US" dirty="0">
                <a:solidFill>
                  <a:schemeClr val="tx1"/>
                </a:solidFill>
              </a:rPr>
              <a:t>They obtain 70% of the meat from local farmers. They follow the “Ethical Principles and Working Principles” as a guide in all their business processes.  </a:t>
            </a:r>
          </a:p>
          <a:p>
            <a:pPr marL="171450" indent="-171450">
              <a:buFont typeface="Arial" panose="020B0604020202020204" pitchFamily="34" charset="0"/>
              <a:buChar char="•"/>
            </a:pPr>
            <a:r>
              <a:rPr lang="en-US" dirty="0">
                <a:solidFill>
                  <a:schemeClr val="tx1"/>
                </a:solidFill>
              </a:rPr>
              <a:t>They want to ensure food safety at all stages, from farm to fork. </a:t>
            </a:r>
          </a:p>
          <a:p>
            <a:pPr marL="171450" indent="-171450">
              <a:buFont typeface="Arial" panose="020B0604020202020204" pitchFamily="34" charset="0"/>
              <a:buChar char="•"/>
            </a:pPr>
            <a:r>
              <a:rPr lang="en-US" dirty="0">
                <a:solidFill>
                  <a:schemeClr val="tx1"/>
                </a:solidFill>
              </a:rPr>
              <a:t>They reduce energy consumption, produce their own energy and try to reduce waste and take measures to reduce pollution.  </a:t>
            </a:r>
          </a:p>
          <a:p>
            <a:pPr marL="171450" indent="-171450">
              <a:buFont typeface="Arial" panose="020B0604020202020204" pitchFamily="34" charset="0"/>
              <a:buChar char="•"/>
            </a:pPr>
            <a:r>
              <a:rPr lang="en-US" dirty="0">
                <a:solidFill>
                  <a:schemeClr val="tx1"/>
                </a:solidFill>
              </a:rPr>
              <a:t>They comply with all environmental laws.  </a:t>
            </a:r>
          </a:p>
          <a:p>
            <a:pPr marL="171450" indent="-171450">
              <a:buFont typeface="Arial" panose="020B0604020202020204" pitchFamily="34" charset="0"/>
              <a:buChar char="•"/>
            </a:pPr>
            <a:r>
              <a:rPr lang="en-US" dirty="0">
                <a:solidFill>
                  <a:schemeClr val="tx1"/>
                </a:solidFill>
              </a:rPr>
              <a:t>There is no discrimination (religion, language, race, gender, ethnic group, etc.) to provide employment, all working conditions make it equal for their employees and Namet continuously improves the quality of its workforce with regular personnel training offerings. </a:t>
            </a:r>
          </a:p>
          <a:p>
            <a:pPr marL="171450" indent="-171450">
              <a:buFont typeface="Arial" panose="020B0604020202020204" pitchFamily="34" charset="0"/>
              <a:buChar char="•"/>
            </a:pPr>
            <a:r>
              <a:rPr lang="en-US" dirty="0">
                <a:solidFill>
                  <a:schemeClr val="tx1"/>
                </a:solidFill>
              </a:rPr>
              <a:t>The firm's expertise in the sector schools and courses in (Namet Butcher School etc.) benefit the workforce, as qualified people contribute to bring its </a:t>
            </a:r>
          </a:p>
          <a:p>
            <a:pPr marL="172800"/>
            <a:endParaRPr lang="en-US" dirty="0">
              <a:solidFill>
                <a:schemeClr val="tx1"/>
              </a:solidFill>
            </a:endParaRPr>
          </a:p>
          <a:p>
            <a:pPr marL="172800"/>
            <a:r>
              <a:rPr lang="en-US" dirty="0">
                <a:solidFill>
                  <a:schemeClr val="tx1"/>
                </a:solidFill>
              </a:rPr>
              <a:t>resources to the sector and society. </a:t>
            </a:r>
          </a:p>
          <a:p>
            <a:pPr marL="171450" indent="-171450">
              <a:buFont typeface="Arial" panose="020B0604020202020204" pitchFamily="34" charset="0"/>
              <a:buChar char="•"/>
            </a:pPr>
            <a:r>
              <a:rPr lang="en-US" dirty="0">
                <a:solidFill>
                  <a:schemeClr val="tx1"/>
                </a:solidFill>
              </a:rPr>
              <a:t>They are transparent, open to all their stakeholders </a:t>
            </a:r>
          </a:p>
          <a:p>
            <a:pPr marL="172800"/>
            <a:r>
              <a:rPr lang="en-US" dirty="0">
                <a:solidFill>
                  <a:schemeClr val="tx1"/>
                </a:solidFill>
              </a:rPr>
              <a:t>and have lean, fair and respectful communication. </a:t>
            </a:r>
          </a:p>
          <a:p>
            <a:pPr marL="171450" indent="-171450">
              <a:buFont typeface="Arial" panose="020B0604020202020204" pitchFamily="34" charset="0"/>
              <a:buChar char="•"/>
            </a:pPr>
            <a:r>
              <a:rPr lang="en-US" dirty="0">
                <a:solidFill>
                  <a:schemeClr val="tx1"/>
                </a:solidFill>
              </a:rPr>
              <a:t>They value social responsibility and take part in many social projects to contribute to the community. </a:t>
            </a:r>
          </a:p>
          <a:p>
            <a:pPr marL="171450" indent="-171450">
              <a:buFont typeface="Arial" panose="020B0604020202020204" pitchFamily="34" charset="0"/>
              <a:buChar char="•"/>
            </a:pPr>
            <a:r>
              <a:rPr lang="en-US" dirty="0">
                <a:solidFill>
                  <a:schemeClr val="tx1"/>
                </a:solidFill>
              </a:rPr>
              <a:t>They contribute to regional development via a regional employment policy.  </a:t>
            </a:r>
          </a:p>
          <a:p>
            <a:pPr marL="171450" indent="-171450">
              <a:buFont typeface="Arial" panose="020B0604020202020204" pitchFamily="34" charset="0"/>
              <a:buChar char="•"/>
            </a:pPr>
            <a:r>
              <a:rPr lang="en-US" dirty="0">
                <a:solidFill>
                  <a:schemeClr val="tx1"/>
                </a:solidFill>
              </a:rPr>
              <a:t>They aim to employ more than 1,500 people via a new investment planned to </a:t>
            </a:r>
            <a:r>
              <a:rPr lang="en-US" dirty="0" err="1">
                <a:solidFill>
                  <a:schemeClr val="tx1"/>
                </a:solidFill>
              </a:rPr>
              <a:t>optimise</a:t>
            </a:r>
            <a:r>
              <a:rPr lang="en-US" dirty="0">
                <a:solidFill>
                  <a:schemeClr val="tx1"/>
                </a:solidFill>
              </a:rPr>
              <a:t> the automation systems within the framework of the Industry 4.0 application. </a:t>
            </a:r>
          </a:p>
          <a:p>
            <a:pPr marL="171450" indent="-171450">
              <a:buFont typeface="Arial" panose="020B0604020202020204" pitchFamily="34" charset="0"/>
              <a:buChar char="•"/>
            </a:pPr>
            <a:r>
              <a:rPr lang="en-US" dirty="0">
                <a:solidFill>
                  <a:schemeClr val="tx1"/>
                </a:solidFill>
              </a:rPr>
              <a:t>They have a well-established waste policy. They separate the meat products that can be consumed by animals and donate them to animal shelters free of charge.  </a:t>
            </a:r>
          </a:p>
          <a:p>
            <a:pPr marL="171450" indent="-171450">
              <a:buFont typeface="Arial" panose="020B0604020202020204" pitchFamily="34" charset="0"/>
              <a:buChar char="•"/>
            </a:pPr>
            <a:r>
              <a:rPr lang="en-US" dirty="0">
                <a:solidFill>
                  <a:schemeClr val="tx1"/>
                </a:solidFill>
              </a:rPr>
              <a:t>Considering the needs of nuclear families, they produce the majority of their products as portion packages so that they can consume as much as they can, and the remaining product is not wasted</a:t>
            </a:r>
            <a:endParaRPr kumimoji="0" lang="en-US" sz="1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CB2079F2-58AF-ED44-82D7-E04B2F6FD686}" type="slidenum">
              <a:rPr lang="en-US" sz="1100" smtClean="0"/>
              <a:pPr/>
              <a:t>34</a:t>
            </a:fld>
            <a:endParaRPr lang="en-US" sz="1100" dirty="0"/>
          </a:p>
        </p:txBody>
      </p:sp>
      <p:pic>
        <p:nvPicPr>
          <p:cNvPr id="2050" name="Picture 2" descr="Namet - Investcorp">
            <a:hlinkClick r:id="rId2"/>
            <a:extLst>
              <a:ext uri="{FF2B5EF4-FFF2-40B4-BE49-F238E27FC236}">
                <a16:creationId xmlns:a16="http://schemas.microsoft.com/office/drawing/2014/main" id="{C699F4F9-E2DA-C80D-8A21-8345E5F26DF1}"/>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17028" y="522985"/>
            <a:ext cx="1280623" cy="1451082"/>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Placeholder 10" descr="A picture containing food, different, dish, various&#10;&#10;Description automatically generated">
            <a:extLst>
              <a:ext uri="{FF2B5EF4-FFF2-40B4-BE49-F238E27FC236}">
                <a16:creationId xmlns:a16="http://schemas.microsoft.com/office/drawing/2014/main" id="{58B5B9D1-1300-6FC2-6957-684CA066E5F4}"/>
              </a:ext>
            </a:extLst>
          </p:cNvPr>
          <p:cNvPicPr>
            <a:picLocks noGrp="1" noChangeAspect="1"/>
          </p:cNvPicPr>
          <p:nvPr>
            <p:ph type="pic" sz="quarter" idx="44"/>
          </p:nvPr>
        </p:nvPicPr>
        <p:blipFill>
          <a:blip r:embed="rId4" cstate="email">
            <a:extLst>
              <a:ext uri="{28A0092B-C50C-407E-A947-70E740481C1C}">
                <a14:useLocalDpi xmlns:a14="http://schemas.microsoft.com/office/drawing/2010/main"/>
              </a:ext>
            </a:extLst>
          </a:blip>
          <a:srcRect/>
          <a:stretch>
            <a:fillRect/>
          </a:stretch>
        </p:blipFill>
        <p:spPr/>
      </p:pic>
      <p:grpSp>
        <p:nvGrpSpPr>
          <p:cNvPr id="2" name="Graphic 2">
            <a:extLst>
              <a:ext uri="{FF2B5EF4-FFF2-40B4-BE49-F238E27FC236}">
                <a16:creationId xmlns:a16="http://schemas.microsoft.com/office/drawing/2014/main" id="{BDDA897A-278A-440D-87CF-FF43D4B19B48}"/>
              </a:ext>
            </a:extLst>
          </p:cNvPr>
          <p:cNvGrpSpPr>
            <a:grpSpLocks noChangeAspect="1"/>
          </p:cNvGrpSpPr>
          <p:nvPr/>
        </p:nvGrpSpPr>
        <p:grpSpPr>
          <a:xfrm>
            <a:off x="6555507" y="273974"/>
            <a:ext cx="558048" cy="558000"/>
            <a:chOff x="4094891" y="4680533"/>
            <a:chExt cx="381887" cy="381854"/>
          </a:xfrm>
        </p:grpSpPr>
        <p:sp>
          <p:nvSpPr>
            <p:cNvPr id="3" name="Freeform 4">
              <a:extLst>
                <a:ext uri="{FF2B5EF4-FFF2-40B4-BE49-F238E27FC236}">
                  <a16:creationId xmlns:a16="http://schemas.microsoft.com/office/drawing/2014/main" id="{2B5F5CD3-FECF-4345-831C-EED66776A34A}"/>
                </a:ext>
              </a:extLst>
            </p:cNvPr>
            <p:cNvSpPr/>
            <p:nvPr/>
          </p:nvSpPr>
          <p:spPr>
            <a:xfrm>
              <a:off x="4094891" y="4680533"/>
              <a:ext cx="381887" cy="381854"/>
            </a:xfrm>
            <a:custGeom>
              <a:avLst/>
              <a:gdLst>
                <a:gd name="connsiteX0" fmla="*/ 5758 w 381887"/>
                <a:gd name="connsiteY0" fmla="*/ 144768 h 381854"/>
                <a:gd name="connsiteX1" fmla="*/ 237086 w 381887"/>
                <a:gd name="connsiteY1" fmla="*/ 5813 h 381854"/>
                <a:gd name="connsiteX2" fmla="*/ 376073 w 381887"/>
                <a:gd name="connsiteY2" fmla="*/ 237087 h 381854"/>
                <a:gd name="connsiteX3" fmla="*/ 144745 w 381887"/>
                <a:gd name="connsiteY3" fmla="*/ 376042 h 381854"/>
                <a:gd name="connsiteX4" fmla="*/ 5758 w 381887"/>
                <a:gd name="connsiteY4" fmla="*/ 144768 h 38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887" h="381854">
                  <a:moveTo>
                    <a:pt x="5758" y="144768"/>
                  </a:moveTo>
                  <a:cubicBezTo>
                    <a:pt x="31461" y="41979"/>
                    <a:pt x="134274" y="-19884"/>
                    <a:pt x="237086" y="5813"/>
                  </a:cubicBezTo>
                  <a:cubicBezTo>
                    <a:pt x="339898" y="31510"/>
                    <a:pt x="401776" y="134299"/>
                    <a:pt x="376073" y="237087"/>
                  </a:cubicBezTo>
                  <a:cubicBezTo>
                    <a:pt x="350370" y="339876"/>
                    <a:pt x="247558" y="401739"/>
                    <a:pt x="144745" y="376042"/>
                  </a:cubicBezTo>
                  <a:cubicBezTo>
                    <a:pt x="42885" y="350345"/>
                    <a:pt x="-19945" y="247556"/>
                    <a:pt x="5758" y="14476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 name="Freeform 5">
              <a:extLst>
                <a:ext uri="{FF2B5EF4-FFF2-40B4-BE49-F238E27FC236}">
                  <a16:creationId xmlns:a16="http://schemas.microsoft.com/office/drawing/2014/main" id="{3967C80D-126B-E7B5-BEA6-6E6E71DF65E2}"/>
                </a:ext>
              </a:extLst>
            </p:cNvPr>
            <p:cNvSpPr/>
            <p:nvPr/>
          </p:nvSpPr>
          <p:spPr>
            <a:xfrm>
              <a:off x="4141584" y="4769147"/>
              <a:ext cx="181825" cy="199866"/>
            </a:xfrm>
            <a:custGeom>
              <a:avLst/>
              <a:gdLst>
                <a:gd name="connsiteX0" fmla="*/ 124708 w 181825"/>
                <a:gd name="connsiteY0" fmla="*/ 178928 h 199866"/>
                <a:gd name="connsiteX1" fmla="*/ 44743 w 181825"/>
                <a:gd name="connsiteY1" fmla="*/ 98982 h 199866"/>
                <a:gd name="connsiteX2" fmla="*/ 124708 w 181825"/>
                <a:gd name="connsiteY2" fmla="*/ 19035 h 199866"/>
                <a:gd name="connsiteX3" fmla="*/ 181826 w 181825"/>
                <a:gd name="connsiteY3" fmla="*/ 42829 h 199866"/>
                <a:gd name="connsiteX4" fmla="*/ 99956 w 181825"/>
                <a:gd name="connsiteY4" fmla="*/ 0 h 199866"/>
                <a:gd name="connsiteX5" fmla="*/ 0 w 181825"/>
                <a:gd name="connsiteY5" fmla="*/ 99933 h 199866"/>
                <a:gd name="connsiteX6" fmla="*/ 99956 w 181825"/>
                <a:gd name="connsiteY6" fmla="*/ 199867 h 199866"/>
                <a:gd name="connsiteX7" fmla="*/ 181826 w 181825"/>
                <a:gd name="connsiteY7" fmla="*/ 157038 h 199866"/>
                <a:gd name="connsiteX8" fmla="*/ 124708 w 181825"/>
                <a:gd name="connsiteY8" fmla="*/ 178928 h 19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25" h="199866">
                  <a:moveTo>
                    <a:pt x="124708" y="178928"/>
                  </a:moveTo>
                  <a:cubicBezTo>
                    <a:pt x="79965" y="178928"/>
                    <a:pt x="44743" y="142762"/>
                    <a:pt x="44743" y="98982"/>
                  </a:cubicBezTo>
                  <a:cubicBezTo>
                    <a:pt x="44743" y="54250"/>
                    <a:pt x="80917" y="19035"/>
                    <a:pt x="124708" y="19035"/>
                  </a:cubicBezTo>
                  <a:cubicBezTo>
                    <a:pt x="146603" y="19035"/>
                    <a:pt x="166594" y="27601"/>
                    <a:pt x="181826" y="42829"/>
                  </a:cubicBezTo>
                  <a:cubicBezTo>
                    <a:pt x="163738" y="17132"/>
                    <a:pt x="134227" y="0"/>
                    <a:pt x="99956" y="0"/>
                  </a:cubicBezTo>
                  <a:cubicBezTo>
                    <a:pt x="44743" y="0"/>
                    <a:pt x="0" y="44732"/>
                    <a:pt x="0" y="99933"/>
                  </a:cubicBezTo>
                  <a:cubicBezTo>
                    <a:pt x="0" y="155135"/>
                    <a:pt x="44743" y="199867"/>
                    <a:pt x="99956" y="199867"/>
                  </a:cubicBezTo>
                  <a:cubicBezTo>
                    <a:pt x="133275" y="199867"/>
                    <a:pt x="163738" y="182735"/>
                    <a:pt x="181826" y="157038"/>
                  </a:cubicBezTo>
                  <a:cubicBezTo>
                    <a:pt x="166594" y="169411"/>
                    <a:pt x="146603" y="178928"/>
                    <a:pt x="124708" y="178928"/>
                  </a:cubicBezTo>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 name="Freeform 6">
              <a:extLst>
                <a:ext uri="{FF2B5EF4-FFF2-40B4-BE49-F238E27FC236}">
                  <a16:creationId xmlns:a16="http://schemas.microsoft.com/office/drawing/2014/main" id="{B909EBFD-CCBC-F993-2CDF-6745E7672BD4}"/>
                </a:ext>
              </a:extLst>
            </p:cNvPr>
            <p:cNvSpPr/>
            <p:nvPr/>
          </p:nvSpPr>
          <p:spPr>
            <a:xfrm>
              <a:off x="4331025" y="4824349"/>
              <a:ext cx="81869" cy="85657"/>
            </a:xfrm>
            <a:custGeom>
              <a:avLst/>
              <a:gdLst>
                <a:gd name="connsiteX0" fmla="*/ 31415 w 81869"/>
                <a:gd name="connsiteY0" fmla="*/ 0 h 85657"/>
                <a:gd name="connsiteX1" fmla="*/ 50454 w 81869"/>
                <a:gd name="connsiteY1" fmla="*/ 27601 h 85657"/>
                <a:gd name="connsiteX2" fmla="*/ 81869 w 81869"/>
                <a:gd name="connsiteY2" fmla="*/ 18083 h 85657"/>
                <a:gd name="connsiteX3" fmla="*/ 61878 w 81869"/>
                <a:gd name="connsiteY3" fmla="*/ 43780 h 85657"/>
                <a:gd name="connsiteX4" fmla="*/ 79965 w 81869"/>
                <a:gd name="connsiteY4" fmla="*/ 70429 h 85657"/>
                <a:gd name="connsiteX5" fmla="*/ 49502 w 81869"/>
                <a:gd name="connsiteY5" fmla="*/ 59960 h 85657"/>
                <a:gd name="connsiteX6" fmla="*/ 29511 w 81869"/>
                <a:gd name="connsiteY6" fmla="*/ 85657 h 85657"/>
                <a:gd name="connsiteX7" fmla="*/ 30463 w 81869"/>
                <a:gd name="connsiteY7" fmla="*/ 53298 h 85657"/>
                <a:gd name="connsiteX8" fmla="*/ 0 w 81869"/>
                <a:gd name="connsiteY8" fmla="*/ 42829 h 85657"/>
                <a:gd name="connsiteX9" fmla="*/ 31415 w 81869"/>
                <a:gd name="connsiteY9" fmla="*/ 33311 h 8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869" h="85657">
                  <a:moveTo>
                    <a:pt x="31415" y="0"/>
                  </a:moveTo>
                  <a:lnTo>
                    <a:pt x="50454" y="27601"/>
                  </a:lnTo>
                  <a:lnTo>
                    <a:pt x="81869" y="18083"/>
                  </a:lnTo>
                  <a:lnTo>
                    <a:pt x="61878" y="43780"/>
                  </a:lnTo>
                  <a:lnTo>
                    <a:pt x="79965" y="70429"/>
                  </a:lnTo>
                  <a:lnTo>
                    <a:pt x="49502" y="59960"/>
                  </a:lnTo>
                  <a:lnTo>
                    <a:pt x="29511" y="85657"/>
                  </a:lnTo>
                  <a:lnTo>
                    <a:pt x="30463" y="53298"/>
                  </a:lnTo>
                  <a:lnTo>
                    <a:pt x="0" y="42829"/>
                  </a:lnTo>
                  <a:lnTo>
                    <a:pt x="31415" y="33311"/>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pic>
        <p:nvPicPr>
          <p:cNvPr id="6" name="Picture 5">
            <a:extLst>
              <a:ext uri="{FF2B5EF4-FFF2-40B4-BE49-F238E27FC236}">
                <a16:creationId xmlns:a16="http://schemas.microsoft.com/office/drawing/2014/main" id="{34DF5D95-7D3C-7FA0-28DA-1E419311C88E}"/>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a:stretch/>
        </p:blipFill>
        <p:spPr>
          <a:xfrm>
            <a:off x="3977692" y="6676778"/>
            <a:ext cx="3135863" cy="2549354"/>
          </a:xfrm>
          <a:prstGeom prst="rect">
            <a:avLst/>
          </a:prstGeom>
        </p:spPr>
      </p:pic>
    </p:spTree>
    <p:extLst>
      <p:ext uri="{BB962C8B-B14F-4D97-AF65-F5344CB8AC3E}">
        <p14:creationId xmlns:p14="http://schemas.microsoft.com/office/powerpoint/2010/main" val="1733338731"/>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AE946274-1BF0-F2FD-E44F-5A8B0C792D6F}"/>
              </a:ext>
            </a:extLst>
          </p:cNvPr>
          <p:cNvSpPr>
            <a:spLocks noGrp="1"/>
          </p:cNvSpPr>
          <p:nvPr>
            <p:ph type="sldNum" sz="quarter" idx="4"/>
          </p:nvPr>
        </p:nvSpPr>
        <p:spPr/>
        <p:txBody>
          <a:bodyPr/>
          <a:lstStyle/>
          <a:p>
            <a:fld id="{CB2079F2-58AF-ED44-82D7-E04B2F6FD686}" type="slidenum">
              <a:rPr lang="en-US" sz="1100" smtClean="0"/>
              <a:pPr/>
              <a:t>35</a:t>
            </a:fld>
            <a:endParaRPr lang="en-US" sz="1100"/>
          </a:p>
        </p:txBody>
      </p:sp>
      <p:sp>
        <p:nvSpPr>
          <p:cNvPr id="10" name="Freeform 332">
            <a:hlinkClick r:id="rId2"/>
            <a:extLst>
              <a:ext uri="{FF2B5EF4-FFF2-40B4-BE49-F238E27FC236}">
                <a16:creationId xmlns:a16="http://schemas.microsoft.com/office/drawing/2014/main" id="{2B1019AB-DDC6-54BB-24B5-9984571C7C25}"/>
              </a:ext>
            </a:extLst>
          </p:cNvPr>
          <p:cNvSpPr>
            <a:spLocks noChangeAspect="1"/>
          </p:cNvSpPr>
          <p:nvPr/>
        </p:nvSpPr>
        <p:spPr>
          <a:xfrm>
            <a:off x="1808005" y="9695260"/>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1" name="Freeform 6">
            <a:hlinkClick r:id="rId3"/>
            <a:extLst>
              <a:ext uri="{FF2B5EF4-FFF2-40B4-BE49-F238E27FC236}">
                <a16:creationId xmlns:a16="http://schemas.microsoft.com/office/drawing/2014/main" id="{EB888B19-FF9E-E5C7-F8A3-E07947C112F1}"/>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ID"/>
          </a:p>
        </p:txBody>
      </p:sp>
      <p:pic>
        <p:nvPicPr>
          <p:cNvPr id="16" name="Graphic 15" descr="World outline">
            <a:hlinkClick r:id="rId4"/>
            <a:extLst>
              <a:ext uri="{FF2B5EF4-FFF2-40B4-BE49-F238E27FC236}">
                <a16:creationId xmlns:a16="http://schemas.microsoft.com/office/drawing/2014/main" id="{D639F71B-8B5E-03E6-467D-53BD52B7C6B9}"/>
              </a:ext>
            </a:extLst>
          </p:cNvPr>
          <p:cNvPicPr>
            <a:picLocks noChangeAspect="1"/>
          </p:cNvPicPr>
          <p:nvPr/>
        </p:nvPicPr>
        <p:blipFill>
          <a:blip r:embed="rId5" cstate="email">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629608" y="9632163"/>
            <a:ext cx="279668" cy="279668"/>
          </a:xfrm>
          <a:prstGeom prst="rect">
            <a:avLst/>
          </a:prstGeom>
        </p:spPr>
      </p:pic>
      <p:sp>
        <p:nvSpPr>
          <p:cNvPr id="6" name="Text Placeholder 2">
            <a:extLst>
              <a:ext uri="{FF2B5EF4-FFF2-40B4-BE49-F238E27FC236}">
                <a16:creationId xmlns:a16="http://schemas.microsoft.com/office/drawing/2014/main" id="{B646D280-B976-FD81-3046-BAA2FA62B0E6}"/>
              </a:ext>
            </a:extLst>
          </p:cNvPr>
          <p:cNvSpPr txBox="1">
            <a:spLocks/>
          </p:cNvSpPr>
          <p:nvPr/>
        </p:nvSpPr>
        <p:spPr>
          <a:xfrm>
            <a:off x="361472" y="2339757"/>
            <a:ext cx="3220511" cy="651637"/>
          </a:xfrm>
          <a:prstGeom prst="rect">
            <a:avLst/>
          </a:prstGeom>
          <a:solidFill>
            <a:srgbClr val="F1A0C2"/>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US" sz="1600" b="1" dirty="0">
                <a:solidFill>
                  <a:schemeClr val="bg1"/>
                </a:solidFill>
                <a:latin typeface="Calibri" panose="020F0502020204030204" pitchFamily="34" charset="0"/>
                <a:ea typeface="Calibri" panose="020F0502020204030204" pitchFamily="34" charset="0"/>
                <a:cs typeface="Calibri" panose="020F0502020204030204" pitchFamily="34" charset="0"/>
              </a:rPr>
              <a:t>Type: </a:t>
            </a:r>
            <a:r>
              <a:rPr lang="en-US" sz="1600" dirty="0">
                <a:solidFill>
                  <a:schemeClr val="bg1"/>
                </a:solidFill>
                <a:latin typeface="Calibri" panose="020F0502020204030204" pitchFamily="34" charset="0"/>
                <a:ea typeface="Calibri" panose="020F0502020204030204" pitchFamily="34" charset="0"/>
                <a:cs typeface="Calibri" panose="020F0502020204030204" pitchFamily="34" charset="0"/>
              </a:rPr>
              <a:t>Sustainable Business Model</a:t>
            </a:r>
          </a:p>
        </p:txBody>
      </p:sp>
      <p:sp>
        <p:nvSpPr>
          <p:cNvPr id="22" name="Text Placeholder 5">
            <a:extLst>
              <a:ext uri="{FF2B5EF4-FFF2-40B4-BE49-F238E27FC236}">
                <a16:creationId xmlns:a16="http://schemas.microsoft.com/office/drawing/2014/main" id="{6BF67F39-DBD3-5755-5869-D3B3335AB49D}"/>
              </a:ext>
            </a:extLst>
          </p:cNvPr>
          <p:cNvSpPr>
            <a:spLocks noGrp="1"/>
          </p:cNvSpPr>
          <p:nvPr>
            <p:ph type="body" sz="quarter" idx="32"/>
          </p:nvPr>
        </p:nvSpPr>
        <p:spPr>
          <a:xfrm>
            <a:off x="361472" y="3274857"/>
            <a:ext cx="6534331" cy="5544033"/>
          </a:xfrm>
        </p:spPr>
        <p:txBody>
          <a:bodyPr/>
          <a:lstStyle/>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Sustainable</a:t>
            </a:r>
            <a:endParaRPr kumimoji="0" lang="en-US" sz="12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As part of the company’s waste policy, they have achieved the following results:</a:t>
            </a:r>
          </a:p>
          <a:p>
            <a:pPr marL="171450" marR="0" lvl="0" indent="-171450" algn="just"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152,087 kg less plastic waste in 2021 with their Lower Foil Thinning project. </a:t>
            </a:r>
          </a:p>
          <a:p>
            <a:pPr marL="171450" marR="0" lvl="0" indent="-171450" algn="just"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They saved 1689 trees in 2021 within their IFCO Project. </a:t>
            </a:r>
          </a:p>
          <a:p>
            <a:pPr marL="171450" marR="0" lvl="0" indent="-171450" algn="just"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They reduced 24,622 kg of metal waste in 2021 with  their oil project. </a:t>
            </a:r>
          </a:p>
          <a:p>
            <a:pPr marL="171450" marR="0" lvl="0" indent="-171450" algn="just"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They used their wastewater for garden irrigation. </a:t>
            </a:r>
          </a:p>
          <a:p>
            <a:pPr marL="171450" marR="0" lvl="0" indent="-171450" algn="just"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They meet 60% of their electricity needs in their </a:t>
            </a:r>
            <a:r>
              <a:rPr kumimoji="0" lang="en-US" sz="1100" b="0"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Şanlıurfa</a:t>
            </a: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Biogas Plant. </a:t>
            </a:r>
          </a:p>
          <a:p>
            <a:pPr marL="171450" marR="0" lvl="0" indent="-171450" algn="just"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Within the scope of their zero-waste approach, they collect their food and packaging wastes in different areas and send them for recycling. </a:t>
            </a:r>
          </a:p>
          <a:p>
            <a:pPr marL="171450" marR="0" lvl="0" indent="-171450" algn="just"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They collect and purify rainwater leading to the recovery of 500 m</a:t>
            </a:r>
            <a:r>
              <a:rPr kumimoji="0" lang="en-US" sz="1100" b="0" i="0" u="none" strike="noStrike" kern="1200" cap="none" spc="0" normalizeH="0" baseline="30000" noProof="0" dirty="0">
                <a:ln>
                  <a:noFill/>
                </a:ln>
                <a:solidFill>
                  <a:prstClr val="black"/>
                </a:solidFill>
                <a:effectLst/>
                <a:uLnTx/>
                <a:uFillTx/>
                <a:latin typeface="Calibri" panose="020F0502020204030204" pitchFamily="34" charset="0"/>
                <a:ea typeface="+mn-ea"/>
                <a:cs typeface="Calibri" panose="020F0502020204030204" pitchFamily="34" charset="0"/>
              </a:rPr>
              <a:t>3</a:t>
            </a: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of water. </a:t>
            </a:r>
          </a:p>
          <a:p>
            <a:pPr marL="171450" marR="0" lvl="0" indent="-171450" algn="just"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They use 2 Cogeneration Systems with a capacity of 2MW/unit to increase energy efficiency and </a:t>
            </a:r>
            <a:r>
              <a:rPr kumimoji="0" lang="en-US" sz="1100" b="0"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minimise</a:t>
            </a: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the amount of environmental pollution. </a:t>
            </a:r>
          </a:p>
          <a:p>
            <a:endParaRPr lang="en-IE" sz="1400" b="1" dirty="0"/>
          </a:p>
          <a:p>
            <a:endParaRPr lang="en-IE" sz="1400" b="1" dirty="0"/>
          </a:p>
          <a:p>
            <a:r>
              <a:rPr lang="en-IE" sz="1400" b="1" dirty="0"/>
              <a:t>Ethical</a:t>
            </a:r>
          </a:p>
          <a:p>
            <a:r>
              <a:rPr lang="en-US" dirty="0"/>
              <a:t>Namet principles and values exhibit their ethics as they work to ensure that they are:</a:t>
            </a:r>
          </a:p>
          <a:p>
            <a:pPr marL="171450" indent="-171450">
              <a:buFont typeface="Arial" panose="020B0604020202020204" pitchFamily="34" charset="0"/>
              <a:buChar char="•"/>
            </a:pPr>
            <a:r>
              <a:rPr lang="en-US" dirty="0"/>
              <a:t>Protecting human health via production under the guidance of rules for food safety without wasting natural resources.</a:t>
            </a:r>
          </a:p>
          <a:p>
            <a:pPr marL="171450" indent="-171450">
              <a:buFont typeface="Arial" panose="020B0604020202020204" pitchFamily="34" charset="0"/>
              <a:buChar char="•"/>
            </a:pPr>
            <a:r>
              <a:rPr lang="en-US" dirty="0"/>
              <a:t>Respecting ethical rules and laws.</a:t>
            </a:r>
          </a:p>
          <a:p>
            <a:pPr marL="171450" indent="-171450">
              <a:buFont typeface="Arial" panose="020B0604020202020204" pitchFamily="34" charset="0"/>
              <a:buChar char="•"/>
            </a:pPr>
            <a:r>
              <a:rPr lang="en-US" dirty="0"/>
              <a:t>Producing with utmost care for the environment and nature.</a:t>
            </a:r>
          </a:p>
          <a:p>
            <a:pPr marL="171450" indent="-171450">
              <a:buFont typeface="Arial" panose="020B0604020202020204" pitchFamily="34" charset="0"/>
              <a:buChar char="•"/>
            </a:pPr>
            <a:r>
              <a:rPr lang="en-US" dirty="0"/>
              <a:t>Giving importance to informing consumers truly about meat products, producing new and Turkish pleasing, high-quality and safe products with various tastes in accordance with their needs.</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r>
              <a:rPr lang="en-US" dirty="0"/>
              <a:t>Increasing productivity through keeping the motivation high with the value it gives to its employees.</a:t>
            </a:r>
          </a:p>
          <a:p>
            <a:pPr marL="171450" indent="-171450">
              <a:buFont typeface="Arial" panose="020B0604020202020204" pitchFamily="34" charset="0"/>
              <a:buChar char="•"/>
            </a:pPr>
            <a:r>
              <a:rPr lang="en-US" dirty="0"/>
              <a:t>Increasing quality with R&amp;D studies after overhauling technology.</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endParaRPr lang="en-IE" dirty="0"/>
          </a:p>
        </p:txBody>
      </p:sp>
      <p:grpSp>
        <p:nvGrpSpPr>
          <p:cNvPr id="24" name="Group 23">
            <a:extLst>
              <a:ext uri="{FF2B5EF4-FFF2-40B4-BE49-F238E27FC236}">
                <a16:creationId xmlns:a16="http://schemas.microsoft.com/office/drawing/2014/main" id="{50062FF1-3FB0-6F35-D3EA-C128FFCC0DAA}"/>
              </a:ext>
            </a:extLst>
          </p:cNvPr>
          <p:cNvGrpSpPr/>
          <p:nvPr/>
        </p:nvGrpSpPr>
        <p:grpSpPr>
          <a:xfrm rot="10800000">
            <a:off x="5510169" y="4387780"/>
            <a:ext cx="790943" cy="575820"/>
            <a:chOff x="3400450" y="986392"/>
            <a:chExt cx="1487826" cy="1083162"/>
          </a:xfrm>
        </p:grpSpPr>
        <p:sp>
          <p:nvSpPr>
            <p:cNvPr id="25" name="Freeform 25">
              <a:extLst>
                <a:ext uri="{FF2B5EF4-FFF2-40B4-BE49-F238E27FC236}">
                  <a16:creationId xmlns:a16="http://schemas.microsoft.com/office/drawing/2014/main" id="{CBD45FCB-97D4-3FFE-896F-B8731A250C49}"/>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endParaRPr lang="en-US"/>
            </a:p>
          </p:txBody>
        </p:sp>
        <p:sp>
          <p:nvSpPr>
            <p:cNvPr id="26" name="Freeform 26">
              <a:extLst>
                <a:ext uri="{FF2B5EF4-FFF2-40B4-BE49-F238E27FC236}">
                  <a16:creationId xmlns:a16="http://schemas.microsoft.com/office/drawing/2014/main" id="{A59FB226-99B5-76AC-E075-9D8E02E3AC78}"/>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endParaRPr lang="en-US"/>
            </a:p>
          </p:txBody>
        </p:sp>
      </p:grpSp>
      <p:pic>
        <p:nvPicPr>
          <p:cNvPr id="3" name="Picture 2" descr="Namet - Investcorp">
            <a:hlinkClick r:id="rId4"/>
            <a:extLst>
              <a:ext uri="{FF2B5EF4-FFF2-40B4-BE49-F238E27FC236}">
                <a16:creationId xmlns:a16="http://schemas.microsoft.com/office/drawing/2014/main" id="{C4073BD2-DC35-5D1D-E0C5-01A48AA57A0E}"/>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517028" y="522985"/>
            <a:ext cx="1280623" cy="1451082"/>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Placeholder 24" descr="A picture containing text, sky, grass, outdoor&#10;&#10;Description automatically generated">
            <a:extLst>
              <a:ext uri="{FF2B5EF4-FFF2-40B4-BE49-F238E27FC236}">
                <a16:creationId xmlns:a16="http://schemas.microsoft.com/office/drawing/2014/main" id="{FA53E647-06C5-FB1B-3BE3-B6FBB2561732}"/>
              </a:ext>
            </a:extLst>
          </p:cNvPr>
          <p:cNvPicPr>
            <a:picLocks noChangeAspect="1"/>
          </p:cNvPicPr>
          <p:nvPr/>
        </p:nvPicPr>
        <p:blipFill>
          <a:blip r:embed="rId8" cstate="email">
            <a:extLst>
              <a:ext uri="{28A0092B-C50C-407E-A947-70E740481C1C}">
                <a14:useLocalDpi xmlns:a14="http://schemas.microsoft.com/office/drawing/2010/main"/>
              </a:ext>
            </a:extLst>
          </a:blip>
          <a:srcRect/>
          <a:stretch>
            <a:fillRect/>
          </a:stretch>
        </p:blipFill>
        <p:spPr>
          <a:xfrm>
            <a:off x="3977692" y="522985"/>
            <a:ext cx="3064955" cy="2751872"/>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p:spPr>
      </p:pic>
      <p:sp>
        <p:nvSpPr>
          <p:cNvPr id="9" name="TextBox 8">
            <a:extLst>
              <a:ext uri="{FF2B5EF4-FFF2-40B4-BE49-F238E27FC236}">
                <a16:creationId xmlns:a16="http://schemas.microsoft.com/office/drawing/2014/main" id="{E1945D5B-504F-EF1E-3B70-542D16A9A01E}"/>
              </a:ext>
            </a:extLst>
          </p:cNvPr>
          <p:cNvSpPr txBox="1"/>
          <p:nvPr/>
        </p:nvSpPr>
        <p:spPr>
          <a:xfrm>
            <a:off x="3977692" y="5008925"/>
            <a:ext cx="3115966" cy="4093428"/>
          </a:xfrm>
          <a:prstGeom prst="rect">
            <a:avLst/>
          </a:prstGeom>
          <a:noFill/>
        </p:spPr>
        <p:txBody>
          <a:bodyPr wrap="square">
            <a:spAutoFit/>
          </a:bodyPr>
          <a:lstStyle/>
          <a:p>
            <a:pPr algn="ctr"/>
            <a:r>
              <a:rPr lang="en-US" sz="2000" b="1" i="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Blending our sectoral professionalism with our goal to "be always better" and making an important step in a responsible manner, we have led the field and signed ‘The Occupational and Technical Collaboration Protocol’…With this project, we aim to create social awareness and increase employment in our country.</a:t>
            </a:r>
            <a:endParaRPr lang="en-IE" sz="2000" b="1" i="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endParaRPr>
          </a:p>
        </p:txBody>
      </p:sp>
      <p:grpSp>
        <p:nvGrpSpPr>
          <p:cNvPr id="4" name="Graphic 2">
            <a:extLst>
              <a:ext uri="{FF2B5EF4-FFF2-40B4-BE49-F238E27FC236}">
                <a16:creationId xmlns:a16="http://schemas.microsoft.com/office/drawing/2014/main" id="{BDCDF0A6-CAA7-9F81-7D28-96D4AE886D41}"/>
              </a:ext>
            </a:extLst>
          </p:cNvPr>
          <p:cNvGrpSpPr>
            <a:grpSpLocks noChangeAspect="1"/>
          </p:cNvGrpSpPr>
          <p:nvPr/>
        </p:nvGrpSpPr>
        <p:grpSpPr>
          <a:xfrm>
            <a:off x="6555507" y="273974"/>
            <a:ext cx="558048" cy="558000"/>
            <a:chOff x="4094891" y="4680533"/>
            <a:chExt cx="381887" cy="381854"/>
          </a:xfrm>
        </p:grpSpPr>
        <p:sp>
          <p:nvSpPr>
            <p:cNvPr id="7" name="Freeform 4">
              <a:extLst>
                <a:ext uri="{FF2B5EF4-FFF2-40B4-BE49-F238E27FC236}">
                  <a16:creationId xmlns:a16="http://schemas.microsoft.com/office/drawing/2014/main" id="{C3F70674-7275-88BE-3D44-CA8169E19910}"/>
                </a:ext>
              </a:extLst>
            </p:cNvPr>
            <p:cNvSpPr/>
            <p:nvPr/>
          </p:nvSpPr>
          <p:spPr>
            <a:xfrm>
              <a:off x="4094891" y="4680533"/>
              <a:ext cx="381887" cy="381854"/>
            </a:xfrm>
            <a:custGeom>
              <a:avLst/>
              <a:gdLst>
                <a:gd name="connsiteX0" fmla="*/ 5758 w 381887"/>
                <a:gd name="connsiteY0" fmla="*/ 144768 h 381854"/>
                <a:gd name="connsiteX1" fmla="*/ 237086 w 381887"/>
                <a:gd name="connsiteY1" fmla="*/ 5813 h 381854"/>
                <a:gd name="connsiteX2" fmla="*/ 376073 w 381887"/>
                <a:gd name="connsiteY2" fmla="*/ 237087 h 381854"/>
                <a:gd name="connsiteX3" fmla="*/ 144745 w 381887"/>
                <a:gd name="connsiteY3" fmla="*/ 376042 h 381854"/>
                <a:gd name="connsiteX4" fmla="*/ 5758 w 381887"/>
                <a:gd name="connsiteY4" fmla="*/ 144768 h 38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887" h="381854">
                  <a:moveTo>
                    <a:pt x="5758" y="144768"/>
                  </a:moveTo>
                  <a:cubicBezTo>
                    <a:pt x="31461" y="41979"/>
                    <a:pt x="134274" y="-19884"/>
                    <a:pt x="237086" y="5813"/>
                  </a:cubicBezTo>
                  <a:cubicBezTo>
                    <a:pt x="339898" y="31510"/>
                    <a:pt x="401776" y="134299"/>
                    <a:pt x="376073" y="237087"/>
                  </a:cubicBezTo>
                  <a:cubicBezTo>
                    <a:pt x="350370" y="339876"/>
                    <a:pt x="247558" y="401739"/>
                    <a:pt x="144745" y="376042"/>
                  </a:cubicBezTo>
                  <a:cubicBezTo>
                    <a:pt x="42885" y="350345"/>
                    <a:pt x="-19945" y="247556"/>
                    <a:pt x="5758" y="14476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 name="Freeform 5">
              <a:extLst>
                <a:ext uri="{FF2B5EF4-FFF2-40B4-BE49-F238E27FC236}">
                  <a16:creationId xmlns:a16="http://schemas.microsoft.com/office/drawing/2014/main" id="{FE2300A1-2BA7-9272-80F2-196A4DBDB108}"/>
                </a:ext>
              </a:extLst>
            </p:cNvPr>
            <p:cNvSpPr/>
            <p:nvPr/>
          </p:nvSpPr>
          <p:spPr>
            <a:xfrm>
              <a:off x="4141584" y="4769147"/>
              <a:ext cx="181825" cy="199866"/>
            </a:xfrm>
            <a:custGeom>
              <a:avLst/>
              <a:gdLst>
                <a:gd name="connsiteX0" fmla="*/ 124708 w 181825"/>
                <a:gd name="connsiteY0" fmla="*/ 178928 h 199866"/>
                <a:gd name="connsiteX1" fmla="*/ 44743 w 181825"/>
                <a:gd name="connsiteY1" fmla="*/ 98982 h 199866"/>
                <a:gd name="connsiteX2" fmla="*/ 124708 w 181825"/>
                <a:gd name="connsiteY2" fmla="*/ 19035 h 199866"/>
                <a:gd name="connsiteX3" fmla="*/ 181826 w 181825"/>
                <a:gd name="connsiteY3" fmla="*/ 42829 h 199866"/>
                <a:gd name="connsiteX4" fmla="*/ 99956 w 181825"/>
                <a:gd name="connsiteY4" fmla="*/ 0 h 199866"/>
                <a:gd name="connsiteX5" fmla="*/ 0 w 181825"/>
                <a:gd name="connsiteY5" fmla="*/ 99933 h 199866"/>
                <a:gd name="connsiteX6" fmla="*/ 99956 w 181825"/>
                <a:gd name="connsiteY6" fmla="*/ 199867 h 199866"/>
                <a:gd name="connsiteX7" fmla="*/ 181826 w 181825"/>
                <a:gd name="connsiteY7" fmla="*/ 157038 h 199866"/>
                <a:gd name="connsiteX8" fmla="*/ 124708 w 181825"/>
                <a:gd name="connsiteY8" fmla="*/ 178928 h 19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25" h="199866">
                  <a:moveTo>
                    <a:pt x="124708" y="178928"/>
                  </a:moveTo>
                  <a:cubicBezTo>
                    <a:pt x="79965" y="178928"/>
                    <a:pt x="44743" y="142762"/>
                    <a:pt x="44743" y="98982"/>
                  </a:cubicBezTo>
                  <a:cubicBezTo>
                    <a:pt x="44743" y="54250"/>
                    <a:pt x="80917" y="19035"/>
                    <a:pt x="124708" y="19035"/>
                  </a:cubicBezTo>
                  <a:cubicBezTo>
                    <a:pt x="146603" y="19035"/>
                    <a:pt x="166594" y="27601"/>
                    <a:pt x="181826" y="42829"/>
                  </a:cubicBezTo>
                  <a:cubicBezTo>
                    <a:pt x="163738" y="17132"/>
                    <a:pt x="134227" y="0"/>
                    <a:pt x="99956" y="0"/>
                  </a:cubicBezTo>
                  <a:cubicBezTo>
                    <a:pt x="44743" y="0"/>
                    <a:pt x="0" y="44732"/>
                    <a:pt x="0" y="99933"/>
                  </a:cubicBezTo>
                  <a:cubicBezTo>
                    <a:pt x="0" y="155135"/>
                    <a:pt x="44743" y="199867"/>
                    <a:pt x="99956" y="199867"/>
                  </a:cubicBezTo>
                  <a:cubicBezTo>
                    <a:pt x="133275" y="199867"/>
                    <a:pt x="163738" y="182735"/>
                    <a:pt x="181826" y="157038"/>
                  </a:cubicBezTo>
                  <a:cubicBezTo>
                    <a:pt x="166594" y="169411"/>
                    <a:pt x="146603" y="178928"/>
                    <a:pt x="124708" y="178928"/>
                  </a:cubicBezTo>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 name="Freeform 6">
              <a:extLst>
                <a:ext uri="{FF2B5EF4-FFF2-40B4-BE49-F238E27FC236}">
                  <a16:creationId xmlns:a16="http://schemas.microsoft.com/office/drawing/2014/main" id="{2A20C62F-C702-68E2-257A-30520593C420}"/>
                </a:ext>
              </a:extLst>
            </p:cNvPr>
            <p:cNvSpPr/>
            <p:nvPr/>
          </p:nvSpPr>
          <p:spPr>
            <a:xfrm>
              <a:off x="4331025" y="4824349"/>
              <a:ext cx="81869" cy="85657"/>
            </a:xfrm>
            <a:custGeom>
              <a:avLst/>
              <a:gdLst>
                <a:gd name="connsiteX0" fmla="*/ 31415 w 81869"/>
                <a:gd name="connsiteY0" fmla="*/ 0 h 85657"/>
                <a:gd name="connsiteX1" fmla="*/ 50454 w 81869"/>
                <a:gd name="connsiteY1" fmla="*/ 27601 h 85657"/>
                <a:gd name="connsiteX2" fmla="*/ 81869 w 81869"/>
                <a:gd name="connsiteY2" fmla="*/ 18083 h 85657"/>
                <a:gd name="connsiteX3" fmla="*/ 61878 w 81869"/>
                <a:gd name="connsiteY3" fmla="*/ 43780 h 85657"/>
                <a:gd name="connsiteX4" fmla="*/ 79965 w 81869"/>
                <a:gd name="connsiteY4" fmla="*/ 70429 h 85657"/>
                <a:gd name="connsiteX5" fmla="*/ 49502 w 81869"/>
                <a:gd name="connsiteY5" fmla="*/ 59960 h 85657"/>
                <a:gd name="connsiteX6" fmla="*/ 29511 w 81869"/>
                <a:gd name="connsiteY6" fmla="*/ 85657 h 85657"/>
                <a:gd name="connsiteX7" fmla="*/ 30463 w 81869"/>
                <a:gd name="connsiteY7" fmla="*/ 53298 h 85657"/>
                <a:gd name="connsiteX8" fmla="*/ 0 w 81869"/>
                <a:gd name="connsiteY8" fmla="*/ 42829 h 85657"/>
                <a:gd name="connsiteX9" fmla="*/ 31415 w 81869"/>
                <a:gd name="connsiteY9" fmla="*/ 33311 h 8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869" h="85657">
                  <a:moveTo>
                    <a:pt x="31415" y="0"/>
                  </a:moveTo>
                  <a:lnTo>
                    <a:pt x="50454" y="27601"/>
                  </a:lnTo>
                  <a:lnTo>
                    <a:pt x="81869" y="18083"/>
                  </a:lnTo>
                  <a:lnTo>
                    <a:pt x="61878" y="43780"/>
                  </a:lnTo>
                  <a:lnTo>
                    <a:pt x="79965" y="70429"/>
                  </a:lnTo>
                  <a:lnTo>
                    <a:pt x="49502" y="59960"/>
                  </a:lnTo>
                  <a:lnTo>
                    <a:pt x="29511" y="85657"/>
                  </a:lnTo>
                  <a:lnTo>
                    <a:pt x="30463" y="53298"/>
                  </a:lnTo>
                  <a:lnTo>
                    <a:pt x="0" y="42829"/>
                  </a:lnTo>
                  <a:lnTo>
                    <a:pt x="31415" y="33311"/>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18" name="Graphic 2">
            <a:extLst>
              <a:ext uri="{FF2B5EF4-FFF2-40B4-BE49-F238E27FC236}">
                <a16:creationId xmlns:a16="http://schemas.microsoft.com/office/drawing/2014/main" id="{C0BA812C-90DF-331E-00F2-CBE4845B11C0}"/>
              </a:ext>
            </a:extLst>
          </p:cNvPr>
          <p:cNvGrpSpPr/>
          <p:nvPr/>
        </p:nvGrpSpPr>
        <p:grpSpPr>
          <a:xfrm>
            <a:off x="1423003" y="9654497"/>
            <a:ext cx="221553" cy="222458"/>
            <a:chOff x="1473222" y="5236455"/>
            <a:chExt cx="440760" cy="442561"/>
          </a:xfrm>
          <a:solidFill>
            <a:srgbClr val="000000"/>
          </a:solidFill>
        </p:grpSpPr>
        <p:sp>
          <p:nvSpPr>
            <p:cNvPr id="19" name="Freeform 8">
              <a:extLst>
                <a:ext uri="{FF2B5EF4-FFF2-40B4-BE49-F238E27FC236}">
                  <a16:creationId xmlns:a16="http://schemas.microsoft.com/office/drawing/2014/main" id="{628B051F-BAD7-24E9-B096-0C79E9A8EA7D}"/>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 name="Freeform 9">
              <a:hlinkClick r:id="rId9"/>
              <a:extLst>
                <a:ext uri="{FF2B5EF4-FFF2-40B4-BE49-F238E27FC236}">
                  <a16:creationId xmlns:a16="http://schemas.microsoft.com/office/drawing/2014/main" id="{F09208B7-B59A-CD57-8FF3-7AFD539FF26A}"/>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 name="Freeform 10">
              <a:extLst>
                <a:ext uri="{FF2B5EF4-FFF2-40B4-BE49-F238E27FC236}">
                  <a16:creationId xmlns:a16="http://schemas.microsoft.com/office/drawing/2014/main" id="{EAB07BAC-8A6C-F23B-8B1A-B7E016E2886A}"/>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12" name="Graphic 4">
            <a:extLst>
              <a:ext uri="{FF2B5EF4-FFF2-40B4-BE49-F238E27FC236}">
                <a16:creationId xmlns:a16="http://schemas.microsoft.com/office/drawing/2014/main" id="{5729466B-7EE3-930D-7B6B-A935D51FEA1A}"/>
              </a:ext>
            </a:extLst>
          </p:cNvPr>
          <p:cNvGrpSpPr/>
          <p:nvPr/>
        </p:nvGrpSpPr>
        <p:grpSpPr>
          <a:xfrm rot="19582332">
            <a:off x="2995992" y="9436893"/>
            <a:ext cx="403667" cy="780438"/>
            <a:chOff x="9129274" y="2719113"/>
            <a:chExt cx="717139" cy="1386497"/>
          </a:xfrm>
          <a:solidFill>
            <a:srgbClr val="000000"/>
          </a:solidFill>
        </p:grpSpPr>
        <p:grpSp>
          <p:nvGrpSpPr>
            <p:cNvPr id="13" name="Graphic 4">
              <a:extLst>
                <a:ext uri="{FF2B5EF4-FFF2-40B4-BE49-F238E27FC236}">
                  <a16:creationId xmlns:a16="http://schemas.microsoft.com/office/drawing/2014/main" id="{DA7E96F8-AC59-1D08-6A39-22EE5C9AF30F}"/>
                </a:ext>
              </a:extLst>
            </p:cNvPr>
            <p:cNvGrpSpPr/>
            <p:nvPr/>
          </p:nvGrpSpPr>
          <p:grpSpPr>
            <a:xfrm>
              <a:off x="9159507" y="2719113"/>
              <a:ext cx="446280" cy="440141"/>
              <a:chOff x="9159507" y="2719113"/>
              <a:chExt cx="446280" cy="440141"/>
            </a:xfrm>
            <a:grpFill/>
          </p:grpSpPr>
          <p:sp>
            <p:nvSpPr>
              <p:cNvPr id="32" name="Freeform 57">
                <a:extLst>
                  <a:ext uri="{FF2B5EF4-FFF2-40B4-BE49-F238E27FC236}">
                    <a16:creationId xmlns:a16="http://schemas.microsoft.com/office/drawing/2014/main" id="{D4C12420-C22B-814D-EA76-10E26A32687C}"/>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33" name="Freeform 58">
                <a:extLst>
                  <a:ext uri="{FF2B5EF4-FFF2-40B4-BE49-F238E27FC236}">
                    <a16:creationId xmlns:a16="http://schemas.microsoft.com/office/drawing/2014/main" id="{FAEEB877-7499-3063-3A7C-D55DA62F5395}"/>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14" name="Graphic 4">
              <a:extLst>
                <a:ext uri="{FF2B5EF4-FFF2-40B4-BE49-F238E27FC236}">
                  <a16:creationId xmlns:a16="http://schemas.microsoft.com/office/drawing/2014/main" id="{CA81B853-C4CC-4C8A-FB08-37411DA2D79F}"/>
                </a:ext>
              </a:extLst>
            </p:cNvPr>
            <p:cNvGrpSpPr/>
            <p:nvPr/>
          </p:nvGrpSpPr>
          <p:grpSpPr>
            <a:xfrm>
              <a:off x="9129274" y="2893887"/>
              <a:ext cx="717139" cy="1211724"/>
              <a:chOff x="9129274" y="2893887"/>
              <a:chExt cx="717139" cy="1211724"/>
            </a:xfrm>
            <a:grpFill/>
          </p:grpSpPr>
          <p:sp>
            <p:nvSpPr>
              <p:cNvPr id="15" name="Freeform 50">
                <a:extLst>
                  <a:ext uri="{FF2B5EF4-FFF2-40B4-BE49-F238E27FC236}">
                    <a16:creationId xmlns:a16="http://schemas.microsoft.com/office/drawing/2014/main" id="{E5160AA3-B634-4CB1-2980-CA91FCC673AA}"/>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23" name="Freeform 51">
                <a:extLst>
                  <a:ext uri="{FF2B5EF4-FFF2-40B4-BE49-F238E27FC236}">
                    <a16:creationId xmlns:a16="http://schemas.microsoft.com/office/drawing/2014/main" id="{0B0B52B1-2D02-4E8B-A191-BD23121FFF2A}"/>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27" name="Freeform 52">
                <a:extLst>
                  <a:ext uri="{FF2B5EF4-FFF2-40B4-BE49-F238E27FC236}">
                    <a16:creationId xmlns:a16="http://schemas.microsoft.com/office/drawing/2014/main" id="{C936299A-0902-1BB6-CA4B-903DB5F7165E}"/>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28" name="Freeform 53">
                <a:extLst>
                  <a:ext uri="{FF2B5EF4-FFF2-40B4-BE49-F238E27FC236}">
                    <a16:creationId xmlns:a16="http://schemas.microsoft.com/office/drawing/2014/main" id="{E11CD6BD-3B5C-E973-B381-3719A90B3FF2}"/>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29" name="Freeform 54">
                <a:extLst>
                  <a:ext uri="{FF2B5EF4-FFF2-40B4-BE49-F238E27FC236}">
                    <a16:creationId xmlns:a16="http://schemas.microsoft.com/office/drawing/2014/main" id="{092A567A-1F79-4294-6F6A-378AB889239F}"/>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30" name="Freeform 55">
                <a:extLst>
                  <a:ext uri="{FF2B5EF4-FFF2-40B4-BE49-F238E27FC236}">
                    <a16:creationId xmlns:a16="http://schemas.microsoft.com/office/drawing/2014/main" id="{45DF8BC1-192A-97E9-13E2-0B1FAD38F175}"/>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31" name="Freeform 56">
                <a:extLst>
                  <a:ext uri="{FF2B5EF4-FFF2-40B4-BE49-F238E27FC236}">
                    <a16:creationId xmlns:a16="http://schemas.microsoft.com/office/drawing/2014/main" id="{C96EADAF-3008-7539-7362-895EAC0AB145}"/>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89743176"/>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Placeholder 2">
            <a:extLst>
              <a:ext uri="{FF2B5EF4-FFF2-40B4-BE49-F238E27FC236}">
                <a16:creationId xmlns:a16="http://schemas.microsoft.com/office/drawing/2014/main" id="{FB1870D7-F118-310A-7D1C-2A4DE6EDA133}"/>
              </a:ext>
            </a:extLst>
          </p:cNvPr>
          <p:cNvSpPr>
            <a:spLocks noGrp="1"/>
          </p:cNvSpPr>
          <p:nvPr>
            <p:ph type="body" sz="quarter" idx="33"/>
          </p:nvPr>
        </p:nvSpPr>
        <p:spPr>
          <a:xfrm>
            <a:off x="361472" y="2339758"/>
            <a:ext cx="3220511" cy="544120"/>
          </a:xfrm>
          <a:solidFill>
            <a:srgbClr val="F1A0C2"/>
          </a:solidFill>
        </p:spPr>
        <p:txBody>
          <a:bodyPr anchor="ctr"/>
          <a:lstStyle/>
          <a:p>
            <a:r>
              <a:rPr lang="en-US" b="1" i="0" dirty="0">
                <a:solidFill>
                  <a:schemeClr val="bg1"/>
                </a:solidFill>
              </a:rPr>
              <a:t>Type: </a:t>
            </a:r>
            <a:r>
              <a:rPr lang="en-US" i="0" dirty="0">
                <a:solidFill>
                  <a:schemeClr val="bg1"/>
                </a:solidFill>
              </a:rPr>
              <a:t>Sustainable Business Model</a:t>
            </a:r>
          </a:p>
        </p:txBody>
      </p:sp>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338204" y="3442615"/>
            <a:ext cx="6814158" cy="5686124"/>
          </a:xfrm>
        </p:spPr>
        <p:txBody>
          <a:bodyPr/>
          <a:lstStyle/>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400" b="1"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About  </a:t>
            </a:r>
            <a:r>
              <a:rPr kumimoji="0" lang="en-US" sz="1200" b="1"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PEPE AROMAS is a family business guided by values of sustainability and environmental responsibility, biodiversity preservation, health and well-being protection, responsible nature tourism, natural and organic food, and protection of the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agro</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-forestry heritage. PEPE AROMAS is the third generation of an agricultural project dreamed up by their grandfather Pepe over 60 years ago.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a:solidFill>
                  <a:prstClr val="black"/>
                </a:solidFill>
              </a:rPr>
              <a:t>PEPE AROMAS sells its products in the STATION STORE, located on the former railway stop in Vale do </a:t>
            </a:r>
            <a:r>
              <a:rPr lang="en-US" err="1">
                <a:solidFill>
                  <a:prstClr val="black"/>
                </a:solidFill>
              </a:rPr>
              <a:t>Pereiro</a:t>
            </a:r>
            <a:r>
              <a:rPr lang="en-US">
                <a:solidFill>
                  <a:prstClr val="black"/>
                </a:solidFill>
              </a:rPr>
              <a:t> (Portugal), a countryside setting. Here, tourists can </a:t>
            </a:r>
            <a:r>
              <a:rPr lang="en-US" err="1">
                <a:solidFill>
                  <a:prstClr val="black"/>
                </a:solidFill>
              </a:rPr>
              <a:t>savour</a:t>
            </a:r>
            <a:r>
              <a:rPr lang="en-US">
                <a:solidFill>
                  <a:prstClr val="black"/>
                </a:solidFill>
              </a:rPr>
              <a:t> and buy the best produce the local region offers, such as gourmet products (ex. olive oil, vinegar, honey, jelly, bonbons), cosmetics, accessories, and natural products of high nutritional value (ex. organic prickly pear – orange and red varieties, prickly pear cactus pads, prickly pear seed, prickly pear cactus flower to do infusions).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a:solidFill>
                  <a:prstClr val="black"/>
                </a:solidFill>
              </a:rPr>
              <a:t>PEPE AROMAS also </a:t>
            </a:r>
            <a:r>
              <a:rPr lang="en-US" err="1">
                <a:solidFill>
                  <a:prstClr val="black"/>
                </a:solidFill>
              </a:rPr>
              <a:t>organise</a:t>
            </a:r>
            <a:r>
              <a:rPr lang="en-US">
                <a:solidFill>
                  <a:prstClr val="black"/>
                </a:solidFill>
              </a:rPr>
              <a:t> authentic experiences, for example, the “Cactus experience train”, “Natura”, “From the orchard to the factory”, “Luxury prickly pear harvesting experience”, “Tasting menu” and “Heritage </a:t>
            </a:r>
            <a:r>
              <a:rPr lang="en-US" err="1">
                <a:solidFill>
                  <a:prstClr val="black"/>
                </a:solidFill>
              </a:rPr>
              <a:t>flavours</a:t>
            </a:r>
            <a:r>
              <a:rPr lang="en-US">
                <a:solidFill>
                  <a:prstClr val="black"/>
                </a:solidFill>
              </a:rPr>
              <a:t>”, that tourists can reserve and enjoy.</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r>
              <a:rPr lang="en-US" sz="1400" b="1">
                <a:solidFill>
                  <a:schemeClr val="tx1"/>
                </a:solidFill>
              </a:rPr>
              <a:t>Why it is a good practice?  </a:t>
            </a:r>
          </a:p>
          <a:p>
            <a:r>
              <a:rPr lang="en-US">
                <a:solidFill>
                  <a:schemeClr val="tx1"/>
                </a:solidFill>
              </a:rPr>
              <a:t>PEPE AROMAS’s fruit orchards are in organic production mode. Their traditional olive groves have been recovered and converted to organic. They keep their cork and holm oak forest (“</a:t>
            </a:r>
            <a:r>
              <a:rPr lang="en-US" err="1">
                <a:solidFill>
                  <a:schemeClr val="tx1"/>
                </a:solidFill>
              </a:rPr>
              <a:t>montado</a:t>
            </a:r>
            <a:r>
              <a:rPr lang="en-US">
                <a:solidFill>
                  <a:schemeClr val="tx1"/>
                </a:solidFill>
              </a:rPr>
              <a:t>”) clean and cared for because they believe this is the only way the preservation of biodiversity can be ensured</a:t>
            </a:r>
          </a:p>
          <a:p>
            <a:endParaRPr lang="en-US">
              <a:solidFill>
                <a:schemeClr val="tx1"/>
              </a:solidFill>
            </a:endParaRPr>
          </a:p>
          <a:p>
            <a:r>
              <a:rPr lang="en-US">
                <a:solidFill>
                  <a:schemeClr val="tx1"/>
                </a:solidFill>
              </a:rPr>
              <a:t>PEPE AROMAS tourism activity is guided by the same concerns of safeguarding nature and saving natural resources to ensure sustainable tourism in line with the climate challenges of the planet. And they have the following accreditation:</a:t>
            </a:r>
          </a:p>
          <a:p>
            <a:endParaRPr lang="en-US">
              <a:solidFill>
                <a:schemeClr val="tx1"/>
              </a:solidFill>
            </a:endParaRPr>
          </a:p>
          <a:p>
            <a:pPr marL="171450" indent="-171450">
              <a:buFont typeface="Arial" panose="020B0604020202020204" pitchFamily="34" charset="0"/>
              <a:buChar char="•"/>
            </a:pPr>
            <a:r>
              <a:rPr lang="en-US">
                <a:solidFill>
                  <a:schemeClr val="tx1"/>
                </a:solidFill>
              </a:rPr>
              <a:t>Organic Farming; </a:t>
            </a:r>
          </a:p>
          <a:p>
            <a:pPr marL="171450" indent="-171450">
              <a:buFont typeface="Arial" panose="020B0604020202020204" pitchFamily="34" charset="0"/>
              <a:buChar char="•"/>
            </a:pPr>
            <a:endParaRPr lang="en-US">
              <a:solidFill>
                <a:schemeClr val="tx1"/>
              </a:solidFill>
            </a:endParaRPr>
          </a:p>
          <a:p>
            <a:pPr marL="171450" indent="-171450">
              <a:buFont typeface="Arial" panose="020B0604020202020204" pitchFamily="34" charset="0"/>
              <a:buChar char="•"/>
            </a:pPr>
            <a:r>
              <a:rPr lang="en-US">
                <a:solidFill>
                  <a:schemeClr val="tx1"/>
                </a:solidFill>
              </a:rPr>
              <a:t>Bio Cosmetics are certified by the KIWA SATIVA </a:t>
            </a:r>
            <a:r>
              <a:rPr lang="en-US" err="1">
                <a:solidFill>
                  <a:schemeClr val="tx1"/>
                </a:solidFill>
              </a:rPr>
              <a:t>CareBio</a:t>
            </a:r>
            <a:r>
              <a:rPr lang="en-US">
                <a:solidFill>
                  <a:schemeClr val="tx1"/>
                </a:solidFill>
              </a:rPr>
              <a:t> referential, which certifies that their cosmetic, hygiene and beauty products are made with ingredients originating from organic farming. Their products are free of toxic substances, not derived from petroleum or genetically modified. The production process is designed not to harm the environment and respects sustainability and social responsibility values; </a:t>
            </a:r>
          </a:p>
          <a:p>
            <a:pPr marL="171450" indent="-171450">
              <a:buFont typeface="Arial" panose="020B0604020202020204" pitchFamily="34" charset="0"/>
              <a:buChar char="•"/>
            </a:pPr>
            <a:endParaRPr lang="en-US">
              <a:solidFill>
                <a:schemeClr val="tx1"/>
              </a:solidFill>
            </a:endParaRPr>
          </a:p>
          <a:p>
            <a:pPr marL="171450" indent="-171450">
              <a:buFont typeface="Arial" panose="020B0604020202020204" pitchFamily="34" charset="0"/>
              <a:buChar char="•"/>
            </a:pPr>
            <a:r>
              <a:rPr lang="en-US">
                <a:solidFill>
                  <a:schemeClr val="tx1"/>
                </a:solidFill>
              </a:rPr>
              <a:t>GLOBAL G.A.P.; </a:t>
            </a:r>
          </a:p>
          <a:p>
            <a:pPr marL="171450" indent="-171450">
              <a:buFont typeface="Arial" panose="020B0604020202020204" pitchFamily="34" charset="0"/>
              <a:buChar char="•"/>
            </a:pPr>
            <a:endParaRPr lang="en-US">
              <a:solidFill>
                <a:schemeClr val="tx1"/>
              </a:solidFill>
            </a:endParaRPr>
          </a:p>
          <a:p>
            <a:pPr marL="171450" indent="-171450">
              <a:buFont typeface="Arial" panose="020B0604020202020204" pitchFamily="34" charset="0"/>
              <a:buChar char="•"/>
            </a:pPr>
            <a:r>
              <a:rPr lang="en-US">
                <a:solidFill>
                  <a:schemeClr val="tx1"/>
                </a:solidFill>
              </a:rPr>
              <a:t>CLEAN &amp; SAFE seal. This seal distinguishes tourist activities that meet the requirements of hygiene and cleanliness defined by the National Tourism Authority according to the guidelines of the Directorate-General of Health to avoid the risk of infection and contamination of spaces caused by the new Coronavirus. </a:t>
            </a:r>
          </a:p>
          <a:p>
            <a:pPr marL="171450" indent="-171450">
              <a:buFont typeface="Arial" panose="020B0604020202020204" pitchFamily="34" charset="0"/>
              <a:buChar char="•"/>
            </a:pPr>
            <a:endParaRPr lang="en-US">
              <a:solidFill>
                <a:schemeClr val="tx1"/>
              </a:solidFill>
            </a:endParaRPr>
          </a:p>
          <a:p>
            <a:endParaRPr lang="en-US">
              <a:solidFill>
                <a:schemeClr val="tx1"/>
              </a:solidFill>
            </a:endParaRPr>
          </a:p>
        </p:txBody>
      </p:sp>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CB2079F2-58AF-ED44-82D7-E04B2F6FD686}" type="slidenum">
              <a:rPr lang="en-US" sz="1100" smtClean="0"/>
              <a:pPr/>
              <a:t>36</a:t>
            </a:fld>
            <a:endParaRPr lang="en-US" sz="1100"/>
          </a:p>
        </p:txBody>
      </p:sp>
      <p:pic>
        <p:nvPicPr>
          <p:cNvPr id="6" name="Picture Placeholder 5" descr="A picture containing text&#10;&#10;Description automatically generated">
            <a:extLst>
              <a:ext uri="{FF2B5EF4-FFF2-40B4-BE49-F238E27FC236}">
                <a16:creationId xmlns:a16="http://schemas.microsoft.com/office/drawing/2014/main" id="{296FD86D-EC29-B8B9-FE5D-30779FA2ACB7}"/>
              </a:ext>
            </a:extLst>
          </p:cNvPr>
          <p:cNvPicPr>
            <a:picLocks noGrp="1" noChangeAspect="1"/>
          </p:cNvPicPr>
          <p:nvPr>
            <p:ph type="pic" sz="quarter" idx="44"/>
          </p:nvPr>
        </p:nvPicPr>
        <p:blipFill>
          <a:blip r:embed="rId2" cstate="email">
            <a:extLst>
              <a:ext uri="{28A0092B-C50C-407E-A947-70E740481C1C}">
                <a14:useLocalDpi xmlns:a14="http://schemas.microsoft.com/office/drawing/2010/main"/>
              </a:ext>
            </a:extLst>
          </a:blip>
          <a:srcRect/>
          <a:stretch>
            <a:fillRect/>
          </a:stretch>
        </p:blipFill>
        <p:spPr/>
      </p:pic>
      <p:pic>
        <p:nvPicPr>
          <p:cNvPr id="8" name="Picture 4">
            <a:hlinkClick r:id="rId3"/>
            <a:extLst>
              <a:ext uri="{FF2B5EF4-FFF2-40B4-BE49-F238E27FC236}">
                <a16:creationId xmlns:a16="http://schemas.microsoft.com/office/drawing/2014/main" id="{A8B43053-E4E7-F78D-DB8B-D828C1F9B2F1}"/>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619649" y="999384"/>
            <a:ext cx="2096012" cy="651011"/>
          </a:xfrm>
          <a:prstGeom prst="rect">
            <a:avLst/>
          </a:prstGeom>
          <a:noFill/>
          <a:extLst>
            <a:ext uri="{909E8E84-426E-40DD-AFC4-6F175D3DCCD1}">
              <a14:hiddenFill xmlns:a14="http://schemas.microsoft.com/office/drawing/2010/main">
                <a:solidFill>
                  <a:srgbClr val="FFFFFF"/>
                </a:solidFill>
              </a14:hiddenFill>
            </a:ext>
          </a:extLst>
        </p:spPr>
      </p:pic>
      <p:grpSp>
        <p:nvGrpSpPr>
          <p:cNvPr id="9" name="Group 8">
            <a:extLst>
              <a:ext uri="{FF2B5EF4-FFF2-40B4-BE49-F238E27FC236}">
                <a16:creationId xmlns:a16="http://schemas.microsoft.com/office/drawing/2014/main" id="{65DB6356-F640-7B15-BA56-B8A36461FAC3}"/>
              </a:ext>
            </a:extLst>
          </p:cNvPr>
          <p:cNvGrpSpPr/>
          <p:nvPr/>
        </p:nvGrpSpPr>
        <p:grpSpPr>
          <a:xfrm rot="10800000">
            <a:off x="6166781" y="7735662"/>
            <a:ext cx="790943" cy="575820"/>
            <a:chOff x="3400450" y="986392"/>
            <a:chExt cx="1487826" cy="1083162"/>
          </a:xfrm>
        </p:grpSpPr>
        <p:sp>
          <p:nvSpPr>
            <p:cNvPr id="10" name="Freeform 25">
              <a:extLst>
                <a:ext uri="{FF2B5EF4-FFF2-40B4-BE49-F238E27FC236}">
                  <a16:creationId xmlns:a16="http://schemas.microsoft.com/office/drawing/2014/main" id="{5E666D3A-4A64-0E70-95D6-46CAF268947B}"/>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endParaRPr lang="en-US"/>
            </a:p>
          </p:txBody>
        </p:sp>
        <p:sp>
          <p:nvSpPr>
            <p:cNvPr id="11" name="Freeform 26">
              <a:extLst>
                <a:ext uri="{FF2B5EF4-FFF2-40B4-BE49-F238E27FC236}">
                  <a16:creationId xmlns:a16="http://schemas.microsoft.com/office/drawing/2014/main" id="{36F74F7D-FC20-EFE5-5F7F-317E46C354D6}"/>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endParaRPr lang="en-US"/>
            </a:p>
          </p:txBody>
        </p:sp>
      </p:grpSp>
      <p:sp>
        <p:nvSpPr>
          <p:cNvPr id="12" name="TextBox 11">
            <a:extLst>
              <a:ext uri="{FF2B5EF4-FFF2-40B4-BE49-F238E27FC236}">
                <a16:creationId xmlns:a16="http://schemas.microsoft.com/office/drawing/2014/main" id="{C8617AAC-095C-A8BA-982B-5F884693B167}"/>
              </a:ext>
            </a:extLst>
          </p:cNvPr>
          <p:cNvSpPr txBox="1"/>
          <p:nvPr/>
        </p:nvSpPr>
        <p:spPr>
          <a:xfrm>
            <a:off x="4230299" y="8366168"/>
            <a:ext cx="2665503" cy="707886"/>
          </a:xfrm>
          <a:prstGeom prst="rect">
            <a:avLst/>
          </a:prstGeom>
          <a:noFill/>
        </p:spPr>
        <p:txBody>
          <a:bodyPr wrap="square">
            <a:spAutoFit/>
          </a:bodyPr>
          <a:lstStyle/>
          <a:p>
            <a:pPr algn="ctr"/>
            <a:r>
              <a:rPr lang="en-US" sz="2000" b="1" i="1">
                <a:solidFill>
                  <a:srgbClr val="333333"/>
                </a:solidFill>
                <a:effectLst/>
                <a:latin typeface="Calibri" panose="020F0502020204030204" pitchFamily="34" charset="0"/>
                <a:ea typeface="Calibri" panose="020F0502020204030204" pitchFamily="34" charset="0"/>
                <a:cs typeface="Calibri" panose="020F0502020204030204" pitchFamily="34" charset="0"/>
              </a:rPr>
              <a:t>A company with eyes on the future!</a:t>
            </a:r>
            <a:endParaRPr lang="en-IE" sz="2000" b="1" i="1">
              <a:latin typeface="Calibri" panose="020F0502020204030204" pitchFamily="34" charset="0"/>
              <a:ea typeface="Calibri" panose="020F0502020204030204" pitchFamily="34" charset="0"/>
              <a:cs typeface="Calibri" panose="020F0502020204030204" pitchFamily="34" charset="0"/>
            </a:endParaRPr>
          </a:p>
        </p:txBody>
      </p:sp>
      <p:grpSp>
        <p:nvGrpSpPr>
          <p:cNvPr id="2" name="Graphic 2">
            <a:extLst>
              <a:ext uri="{FF2B5EF4-FFF2-40B4-BE49-F238E27FC236}">
                <a16:creationId xmlns:a16="http://schemas.microsoft.com/office/drawing/2014/main" id="{EC2C69FE-5A63-357B-4981-1A5F90111D16}"/>
              </a:ext>
            </a:extLst>
          </p:cNvPr>
          <p:cNvGrpSpPr>
            <a:grpSpLocks noChangeAspect="1"/>
          </p:cNvGrpSpPr>
          <p:nvPr/>
        </p:nvGrpSpPr>
        <p:grpSpPr>
          <a:xfrm>
            <a:off x="6617797" y="243985"/>
            <a:ext cx="556009" cy="558000"/>
            <a:chOff x="4087275" y="5667595"/>
            <a:chExt cx="380936" cy="382300"/>
          </a:xfrm>
        </p:grpSpPr>
        <p:sp>
          <p:nvSpPr>
            <p:cNvPr id="3" name="Freeform 8">
              <a:extLst>
                <a:ext uri="{FF2B5EF4-FFF2-40B4-BE49-F238E27FC236}">
                  <a16:creationId xmlns:a16="http://schemas.microsoft.com/office/drawing/2014/main" id="{9CB197C4-5364-BA31-6B44-45E5D8313A01}"/>
                </a:ext>
              </a:extLst>
            </p:cNvPr>
            <p:cNvSpPr/>
            <p:nvPr/>
          </p:nvSpPr>
          <p:spPr>
            <a:xfrm>
              <a:off x="4261532" y="5667818"/>
              <a:ext cx="206679" cy="382077"/>
            </a:xfrm>
            <a:custGeom>
              <a:avLst/>
              <a:gdLst>
                <a:gd name="connsiteX0" fmla="*/ 61878 w 206679"/>
                <a:gd name="connsiteY0" fmla="*/ 5488 h 382077"/>
                <a:gd name="connsiteX1" fmla="*/ 0 w 206679"/>
                <a:gd name="connsiteY1" fmla="*/ 729 h 382077"/>
                <a:gd name="connsiteX2" fmla="*/ 0 w 206679"/>
                <a:gd name="connsiteY2" fmla="*/ 381428 h 382077"/>
                <a:gd name="connsiteX3" fmla="*/ 200865 w 206679"/>
                <a:gd name="connsiteY3" fmla="*/ 236763 h 382077"/>
                <a:gd name="connsiteX4" fmla="*/ 61878 w 206679"/>
                <a:gd name="connsiteY4" fmla="*/ 5488 h 382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79" h="382077">
                  <a:moveTo>
                    <a:pt x="61878" y="5488"/>
                  </a:moveTo>
                  <a:cubicBezTo>
                    <a:pt x="40934" y="729"/>
                    <a:pt x="19991" y="-1174"/>
                    <a:pt x="0" y="729"/>
                  </a:cubicBezTo>
                  <a:lnTo>
                    <a:pt x="0" y="381428"/>
                  </a:lnTo>
                  <a:cubicBezTo>
                    <a:pt x="91389" y="389042"/>
                    <a:pt x="178018" y="329082"/>
                    <a:pt x="200865" y="236763"/>
                  </a:cubicBezTo>
                  <a:cubicBezTo>
                    <a:pt x="226568" y="133974"/>
                    <a:pt x="164690" y="30234"/>
                    <a:pt x="61878" y="548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 name="Freeform 9">
              <a:extLst>
                <a:ext uri="{FF2B5EF4-FFF2-40B4-BE49-F238E27FC236}">
                  <a16:creationId xmlns:a16="http://schemas.microsoft.com/office/drawing/2014/main" id="{8D05C0C3-BD5B-5ED5-4567-DD87141A2200}"/>
                </a:ext>
              </a:extLst>
            </p:cNvPr>
            <p:cNvSpPr/>
            <p:nvPr/>
          </p:nvSpPr>
          <p:spPr>
            <a:xfrm>
              <a:off x="4087275" y="5667595"/>
              <a:ext cx="175208" cy="380698"/>
            </a:xfrm>
            <a:custGeom>
              <a:avLst/>
              <a:gdLst>
                <a:gd name="connsiteX0" fmla="*/ 175208 w 175208"/>
                <a:gd name="connsiteY0" fmla="*/ 0 h 380698"/>
                <a:gd name="connsiteX1" fmla="*/ 5758 w 175208"/>
                <a:gd name="connsiteY1" fmla="*/ 144665 h 380698"/>
                <a:gd name="connsiteX2" fmla="*/ 144745 w 175208"/>
                <a:gd name="connsiteY2" fmla="*/ 375940 h 380698"/>
                <a:gd name="connsiteX3" fmla="*/ 175208 w 175208"/>
                <a:gd name="connsiteY3" fmla="*/ 380698 h 380698"/>
                <a:gd name="connsiteX4" fmla="*/ 175208 w 175208"/>
                <a:gd name="connsiteY4" fmla="*/ 0 h 380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08" h="380698">
                  <a:moveTo>
                    <a:pt x="175208" y="0"/>
                  </a:moveTo>
                  <a:cubicBezTo>
                    <a:pt x="96195" y="6662"/>
                    <a:pt x="25749" y="62815"/>
                    <a:pt x="5758" y="144665"/>
                  </a:cubicBezTo>
                  <a:cubicBezTo>
                    <a:pt x="-19945" y="247454"/>
                    <a:pt x="42885" y="350243"/>
                    <a:pt x="144745" y="375940"/>
                  </a:cubicBezTo>
                  <a:cubicBezTo>
                    <a:pt x="155217" y="378795"/>
                    <a:pt x="165689" y="379747"/>
                    <a:pt x="175208" y="380698"/>
                  </a:cubicBezTo>
                  <a:lnTo>
                    <a:pt x="175208" y="0"/>
                  </a:lnTo>
                  <a:close/>
                </a:path>
              </a:pathLst>
            </a:custGeom>
            <a:solidFill>
              <a:srgbClr val="00A8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 name="Freeform 10">
              <a:extLst>
                <a:ext uri="{FF2B5EF4-FFF2-40B4-BE49-F238E27FC236}">
                  <a16:creationId xmlns:a16="http://schemas.microsoft.com/office/drawing/2014/main" id="{682A1A5B-FF73-B4E9-D727-EF3FC96B1993}"/>
                </a:ext>
              </a:extLst>
            </p:cNvPr>
            <p:cNvSpPr/>
            <p:nvPr/>
          </p:nvSpPr>
          <p:spPr>
            <a:xfrm>
              <a:off x="4137776" y="5793226"/>
              <a:ext cx="241799" cy="155134"/>
            </a:xfrm>
            <a:custGeom>
              <a:avLst/>
              <a:gdLst>
                <a:gd name="connsiteX0" fmla="*/ 231328 w 241799"/>
                <a:gd name="connsiteY0" fmla="*/ 155134 h 155134"/>
                <a:gd name="connsiteX1" fmla="*/ 0 w 241799"/>
                <a:gd name="connsiteY1" fmla="*/ 17131 h 155134"/>
                <a:gd name="connsiteX2" fmla="*/ 10472 w 241799"/>
                <a:gd name="connsiteY2" fmla="*/ 0 h 155134"/>
                <a:gd name="connsiteX3" fmla="*/ 241799 w 241799"/>
                <a:gd name="connsiteY3" fmla="*/ 138003 h 155134"/>
                <a:gd name="connsiteX4" fmla="*/ 231328 w 241799"/>
                <a:gd name="connsiteY4" fmla="*/ 155134 h 15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799" h="155134">
                  <a:moveTo>
                    <a:pt x="231328" y="155134"/>
                  </a:moveTo>
                  <a:cubicBezTo>
                    <a:pt x="190393" y="154183"/>
                    <a:pt x="952" y="36166"/>
                    <a:pt x="0" y="17131"/>
                  </a:cubicBezTo>
                  <a:lnTo>
                    <a:pt x="10472" y="0"/>
                  </a:lnTo>
                  <a:cubicBezTo>
                    <a:pt x="29511" y="27601"/>
                    <a:pt x="222760" y="141810"/>
                    <a:pt x="241799" y="138003"/>
                  </a:cubicBezTo>
                  <a:lnTo>
                    <a:pt x="231328" y="15513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 name="Freeform 11">
              <a:extLst>
                <a:ext uri="{FF2B5EF4-FFF2-40B4-BE49-F238E27FC236}">
                  <a16:creationId xmlns:a16="http://schemas.microsoft.com/office/drawing/2014/main" id="{D39D35F1-AC80-F902-1212-BC887982D109}"/>
                </a:ext>
              </a:extLst>
            </p:cNvPr>
            <p:cNvSpPr/>
            <p:nvPr/>
          </p:nvSpPr>
          <p:spPr>
            <a:xfrm>
              <a:off x="4137776" y="5791322"/>
              <a:ext cx="241799" cy="156086"/>
            </a:xfrm>
            <a:custGeom>
              <a:avLst/>
              <a:gdLst>
                <a:gd name="connsiteX0" fmla="*/ 231328 w 241799"/>
                <a:gd name="connsiteY0" fmla="*/ 156087 h 156086"/>
                <a:gd name="connsiteX1" fmla="*/ 0 w 241799"/>
                <a:gd name="connsiteY1" fmla="*/ 18083 h 156086"/>
                <a:gd name="connsiteX2" fmla="*/ 0 w 241799"/>
                <a:gd name="connsiteY2" fmla="*/ 18083 h 156086"/>
                <a:gd name="connsiteX3" fmla="*/ 0 w 241799"/>
                <a:gd name="connsiteY3" fmla="*/ 18083 h 156086"/>
                <a:gd name="connsiteX4" fmla="*/ 10472 w 241799"/>
                <a:gd name="connsiteY4" fmla="*/ 952 h 156086"/>
                <a:gd name="connsiteX5" fmla="*/ 10472 w 241799"/>
                <a:gd name="connsiteY5" fmla="*/ 952 h 156086"/>
                <a:gd name="connsiteX6" fmla="*/ 10472 w 241799"/>
                <a:gd name="connsiteY6" fmla="*/ 952 h 156086"/>
                <a:gd name="connsiteX7" fmla="*/ 240847 w 241799"/>
                <a:gd name="connsiteY7" fmla="*/ 138955 h 156086"/>
                <a:gd name="connsiteX8" fmla="*/ 241799 w 241799"/>
                <a:gd name="connsiteY8" fmla="*/ 138955 h 156086"/>
                <a:gd name="connsiteX9" fmla="*/ 241799 w 241799"/>
                <a:gd name="connsiteY9" fmla="*/ 138955 h 156086"/>
                <a:gd name="connsiteX10" fmla="*/ 241799 w 241799"/>
                <a:gd name="connsiteY10" fmla="*/ 138955 h 156086"/>
                <a:gd name="connsiteX11" fmla="*/ 231328 w 241799"/>
                <a:gd name="connsiteY11" fmla="*/ 156087 h 156086"/>
                <a:gd name="connsiteX12" fmla="*/ 231328 w 241799"/>
                <a:gd name="connsiteY12" fmla="*/ 156087 h 156086"/>
                <a:gd name="connsiteX13" fmla="*/ 241799 w 241799"/>
                <a:gd name="connsiteY13" fmla="*/ 138955 h 156086"/>
                <a:gd name="connsiteX14" fmla="*/ 241799 w 241799"/>
                <a:gd name="connsiteY14" fmla="*/ 138003 h 156086"/>
                <a:gd name="connsiteX15" fmla="*/ 240847 w 241799"/>
                <a:gd name="connsiteY15" fmla="*/ 138003 h 156086"/>
                <a:gd name="connsiteX16" fmla="*/ 239895 w 241799"/>
                <a:gd name="connsiteY16" fmla="*/ 138003 h 156086"/>
                <a:gd name="connsiteX17" fmla="*/ 10472 w 241799"/>
                <a:gd name="connsiteY17" fmla="*/ 0 h 156086"/>
                <a:gd name="connsiteX18" fmla="*/ 10472 w 241799"/>
                <a:gd name="connsiteY18" fmla="*/ 0 h 156086"/>
                <a:gd name="connsiteX19" fmla="*/ 0 w 241799"/>
                <a:gd name="connsiteY19" fmla="*/ 18083 h 156086"/>
                <a:gd name="connsiteX20" fmla="*/ 0 w 241799"/>
                <a:gd name="connsiteY20" fmla="*/ 18083 h 156086"/>
                <a:gd name="connsiteX21" fmla="*/ 0 w 241799"/>
                <a:gd name="connsiteY21" fmla="*/ 18083 h 156086"/>
                <a:gd name="connsiteX22" fmla="*/ 231328 w 241799"/>
                <a:gd name="connsiteY22" fmla="*/ 156087 h 156086"/>
                <a:gd name="connsiteX23" fmla="*/ 231328 w 241799"/>
                <a:gd name="connsiteY23" fmla="*/ 156087 h 15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1799" h="156086">
                  <a:moveTo>
                    <a:pt x="231328" y="156087"/>
                  </a:moveTo>
                  <a:cubicBezTo>
                    <a:pt x="190393" y="155135"/>
                    <a:pt x="952" y="36167"/>
                    <a:pt x="0" y="18083"/>
                  </a:cubicBezTo>
                  <a:lnTo>
                    <a:pt x="0" y="18083"/>
                  </a:lnTo>
                  <a:lnTo>
                    <a:pt x="0" y="18083"/>
                  </a:lnTo>
                  <a:lnTo>
                    <a:pt x="10472" y="952"/>
                  </a:lnTo>
                  <a:lnTo>
                    <a:pt x="10472" y="952"/>
                  </a:lnTo>
                  <a:lnTo>
                    <a:pt x="10472" y="952"/>
                  </a:lnTo>
                  <a:cubicBezTo>
                    <a:pt x="29511" y="27601"/>
                    <a:pt x="216096" y="138955"/>
                    <a:pt x="240847" y="138955"/>
                  </a:cubicBezTo>
                  <a:lnTo>
                    <a:pt x="241799" y="138955"/>
                  </a:lnTo>
                  <a:lnTo>
                    <a:pt x="241799" y="138955"/>
                  </a:lnTo>
                  <a:lnTo>
                    <a:pt x="241799" y="138955"/>
                  </a:lnTo>
                  <a:lnTo>
                    <a:pt x="231328" y="156087"/>
                  </a:lnTo>
                  <a:lnTo>
                    <a:pt x="231328" y="156087"/>
                  </a:lnTo>
                  <a:lnTo>
                    <a:pt x="241799" y="138955"/>
                  </a:lnTo>
                  <a:lnTo>
                    <a:pt x="241799" y="138003"/>
                  </a:lnTo>
                  <a:lnTo>
                    <a:pt x="240847" y="138003"/>
                  </a:lnTo>
                  <a:lnTo>
                    <a:pt x="239895" y="138003"/>
                  </a:lnTo>
                  <a:cubicBezTo>
                    <a:pt x="216096" y="138003"/>
                    <a:pt x="28559" y="26649"/>
                    <a:pt x="10472" y="0"/>
                  </a:cubicBezTo>
                  <a:lnTo>
                    <a:pt x="10472" y="0"/>
                  </a:lnTo>
                  <a:lnTo>
                    <a:pt x="0" y="18083"/>
                  </a:lnTo>
                  <a:lnTo>
                    <a:pt x="0" y="18083"/>
                  </a:lnTo>
                  <a:lnTo>
                    <a:pt x="0" y="18083"/>
                  </a:lnTo>
                  <a:cubicBezTo>
                    <a:pt x="952" y="38070"/>
                    <a:pt x="190393" y="155135"/>
                    <a:pt x="231328" y="156087"/>
                  </a:cubicBezTo>
                  <a:lnTo>
                    <a:pt x="231328" y="1560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 name="Freeform 12">
              <a:extLst>
                <a:ext uri="{FF2B5EF4-FFF2-40B4-BE49-F238E27FC236}">
                  <a16:creationId xmlns:a16="http://schemas.microsoft.com/office/drawing/2014/main" id="{16B080BF-EA03-AEC9-6F20-4358FBB6D3B6}"/>
                </a:ext>
              </a:extLst>
            </p:cNvPr>
            <p:cNvSpPr/>
            <p:nvPr/>
          </p:nvSpPr>
          <p:spPr>
            <a:xfrm>
              <a:off x="4134500" y="5787516"/>
              <a:ext cx="249835" cy="161796"/>
            </a:xfrm>
            <a:custGeom>
              <a:avLst/>
              <a:gdLst>
                <a:gd name="connsiteX0" fmla="*/ 235556 w 249835"/>
                <a:gd name="connsiteY0" fmla="*/ 160845 h 161796"/>
                <a:gd name="connsiteX1" fmla="*/ 230796 w 249835"/>
                <a:gd name="connsiteY1" fmla="*/ 161797 h 161796"/>
                <a:gd name="connsiteX2" fmla="*/ 112752 w 249835"/>
                <a:gd name="connsiteY2" fmla="*/ 103740 h 161796"/>
                <a:gd name="connsiteX3" fmla="*/ 420 w 249835"/>
                <a:gd name="connsiteY3" fmla="*/ 20939 h 161796"/>
                <a:gd name="connsiteX4" fmla="*/ 2324 w 249835"/>
                <a:gd name="connsiteY4" fmla="*/ 18083 h 161796"/>
                <a:gd name="connsiteX5" fmla="*/ 2324 w 249835"/>
                <a:gd name="connsiteY5" fmla="*/ 18083 h 161796"/>
                <a:gd name="connsiteX6" fmla="*/ 113704 w 249835"/>
                <a:gd name="connsiteY6" fmla="*/ 100885 h 161796"/>
                <a:gd name="connsiteX7" fmla="*/ 235556 w 249835"/>
                <a:gd name="connsiteY7" fmla="*/ 157038 h 161796"/>
                <a:gd name="connsiteX8" fmla="*/ 235556 w 249835"/>
                <a:gd name="connsiteY8" fmla="*/ 160845 h 161796"/>
                <a:gd name="connsiteX9" fmla="*/ 235556 w 249835"/>
                <a:gd name="connsiteY9" fmla="*/ 160845 h 161796"/>
                <a:gd name="connsiteX10" fmla="*/ 11844 w 249835"/>
                <a:gd name="connsiteY10" fmla="*/ 2855 h 161796"/>
                <a:gd name="connsiteX11" fmla="*/ 125128 w 249835"/>
                <a:gd name="connsiteY11" fmla="*/ 84705 h 161796"/>
                <a:gd name="connsiteX12" fmla="*/ 247931 w 249835"/>
                <a:gd name="connsiteY12" fmla="*/ 143714 h 161796"/>
                <a:gd name="connsiteX13" fmla="*/ 249835 w 249835"/>
                <a:gd name="connsiteY13" fmla="*/ 139907 h 161796"/>
                <a:gd name="connsiteX14" fmla="*/ 244124 w 249835"/>
                <a:gd name="connsiteY14" fmla="*/ 140859 h 161796"/>
                <a:gd name="connsiteX15" fmla="*/ 126080 w 249835"/>
                <a:gd name="connsiteY15" fmla="*/ 81850 h 161796"/>
                <a:gd name="connsiteX16" fmla="*/ 14700 w 249835"/>
                <a:gd name="connsiteY16" fmla="*/ 3807 h 161796"/>
                <a:gd name="connsiteX17" fmla="*/ 13748 w 249835"/>
                <a:gd name="connsiteY17" fmla="*/ 0 h 161796"/>
                <a:gd name="connsiteX18" fmla="*/ 13748 w 249835"/>
                <a:gd name="connsiteY18" fmla="*/ 0 h 161796"/>
                <a:gd name="connsiteX19" fmla="*/ 11844 w 249835"/>
                <a:gd name="connsiteY19" fmla="*/ 2855 h 161796"/>
                <a:gd name="connsiteX20" fmla="*/ 11844 w 249835"/>
                <a:gd name="connsiteY20" fmla="*/ 2855 h 161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9835" h="161796">
                  <a:moveTo>
                    <a:pt x="235556" y="160845"/>
                  </a:moveTo>
                  <a:lnTo>
                    <a:pt x="230796" y="161797"/>
                  </a:lnTo>
                  <a:cubicBezTo>
                    <a:pt x="215565" y="159893"/>
                    <a:pt x="168918" y="137051"/>
                    <a:pt x="112752" y="103740"/>
                  </a:cubicBezTo>
                  <a:cubicBezTo>
                    <a:pt x="48018" y="64719"/>
                    <a:pt x="-5291" y="30456"/>
                    <a:pt x="420" y="20939"/>
                  </a:cubicBezTo>
                  <a:lnTo>
                    <a:pt x="2324" y="18083"/>
                  </a:lnTo>
                  <a:lnTo>
                    <a:pt x="2324" y="18083"/>
                  </a:lnTo>
                  <a:cubicBezTo>
                    <a:pt x="-2436" y="33311"/>
                    <a:pt x="107040" y="97078"/>
                    <a:pt x="113704" y="100885"/>
                  </a:cubicBezTo>
                  <a:cubicBezTo>
                    <a:pt x="177486" y="140859"/>
                    <a:pt x="230796" y="163700"/>
                    <a:pt x="235556" y="157038"/>
                  </a:cubicBezTo>
                  <a:lnTo>
                    <a:pt x="235556" y="160845"/>
                  </a:lnTo>
                  <a:lnTo>
                    <a:pt x="235556" y="160845"/>
                  </a:lnTo>
                  <a:close/>
                  <a:moveTo>
                    <a:pt x="11844" y="2855"/>
                  </a:moveTo>
                  <a:cubicBezTo>
                    <a:pt x="8036" y="12373"/>
                    <a:pt x="61346" y="45684"/>
                    <a:pt x="125128" y="84705"/>
                  </a:cubicBezTo>
                  <a:cubicBezTo>
                    <a:pt x="188910" y="123727"/>
                    <a:pt x="244124" y="147521"/>
                    <a:pt x="247931" y="143714"/>
                  </a:cubicBezTo>
                  <a:lnTo>
                    <a:pt x="249835" y="139907"/>
                  </a:lnTo>
                  <a:lnTo>
                    <a:pt x="244124" y="140859"/>
                  </a:lnTo>
                  <a:cubicBezTo>
                    <a:pt x="226988" y="136100"/>
                    <a:pt x="182246" y="115161"/>
                    <a:pt x="126080" y="81850"/>
                  </a:cubicBezTo>
                  <a:cubicBezTo>
                    <a:pt x="69914" y="47587"/>
                    <a:pt x="22315" y="17132"/>
                    <a:pt x="14700" y="3807"/>
                  </a:cubicBezTo>
                  <a:lnTo>
                    <a:pt x="13748" y="0"/>
                  </a:lnTo>
                  <a:lnTo>
                    <a:pt x="13748" y="0"/>
                  </a:lnTo>
                  <a:lnTo>
                    <a:pt x="11844" y="2855"/>
                  </a:lnTo>
                  <a:lnTo>
                    <a:pt x="11844"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 name="Freeform 13">
              <a:extLst>
                <a:ext uri="{FF2B5EF4-FFF2-40B4-BE49-F238E27FC236}">
                  <a16:creationId xmlns:a16="http://schemas.microsoft.com/office/drawing/2014/main" id="{5D1C852B-77BF-AE99-C40F-8999D39E8786}"/>
                </a:ext>
              </a:extLst>
            </p:cNvPr>
            <p:cNvSpPr/>
            <p:nvPr/>
          </p:nvSpPr>
          <p:spPr>
            <a:xfrm>
              <a:off x="4134920" y="5787516"/>
              <a:ext cx="249415" cy="164652"/>
            </a:xfrm>
            <a:custGeom>
              <a:avLst/>
              <a:gdLst>
                <a:gd name="connsiteX0" fmla="*/ 235136 w 249415"/>
                <a:gd name="connsiteY0" fmla="*/ 160845 h 164652"/>
                <a:gd name="connsiteX1" fmla="*/ 235136 w 249415"/>
                <a:gd name="connsiteY1" fmla="*/ 160845 h 164652"/>
                <a:gd name="connsiteX2" fmla="*/ 230376 w 249415"/>
                <a:gd name="connsiteY2" fmla="*/ 161797 h 164652"/>
                <a:gd name="connsiteX3" fmla="*/ 113284 w 249415"/>
                <a:gd name="connsiteY3" fmla="*/ 103740 h 164652"/>
                <a:gd name="connsiteX4" fmla="*/ 952 w 249415"/>
                <a:gd name="connsiteY4" fmla="*/ 22842 h 164652"/>
                <a:gd name="connsiteX5" fmla="*/ 952 w 249415"/>
                <a:gd name="connsiteY5" fmla="*/ 21890 h 164652"/>
                <a:gd name="connsiteX6" fmla="*/ 2856 w 249415"/>
                <a:gd name="connsiteY6" fmla="*/ 19035 h 164652"/>
                <a:gd name="connsiteX7" fmla="*/ 2856 w 249415"/>
                <a:gd name="connsiteY7" fmla="*/ 19035 h 164652"/>
                <a:gd name="connsiteX8" fmla="*/ 2856 w 249415"/>
                <a:gd name="connsiteY8" fmla="*/ 19035 h 164652"/>
                <a:gd name="connsiteX9" fmla="*/ 2856 w 249415"/>
                <a:gd name="connsiteY9" fmla="*/ 19035 h 164652"/>
                <a:gd name="connsiteX10" fmla="*/ 2856 w 249415"/>
                <a:gd name="connsiteY10" fmla="*/ 19987 h 164652"/>
                <a:gd name="connsiteX11" fmla="*/ 115188 w 249415"/>
                <a:gd name="connsiteY11" fmla="*/ 101837 h 164652"/>
                <a:gd name="connsiteX12" fmla="*/ 234184 w 249415"/>
                <a:gd name="connsiteY12" fmla="*/ 158942 h 164652"/>
                <a:gd name="connsiteX13" fmla="*/ 237992 w 249415"/>
                <a:gd name="connsiteY13" fmla="*/ 157990 h 164652"/>
                <a:gd name="connsiteX14" fmla="*/ 237992 w 249415"/>
                <a:gd name="connsiteY14" fmla="*/ 157990 h 164652"/>
                <a:gd name="connsiteX15" fmla="*/ 237992 w 249415"/>
                <a:gd name="connsiteY15" fmla="*/ 157990 h 164652"/>
                <a:gd name="connsiteX16" fmla="*/ 235136 w 249415"/>
                <a:gd name="connsiteY16" fmla="*/ 160845 h 164652"/>
                <a:gd name="connsiteX17" fmla="*/ 235136 w 249415"/>
                <a:gd name="connsiteY17" fmla="*/ 160845 h 164652"/>
                <a:gd name="connsiteX18" fmla="*/ 235136 w 249415"/>
                <a:gd name="connsiteY18" fmla="*/ 160845 h 164652"/>
                <a:gd name="connsiteX19" fmla="*/ 235136 w 249415"/>
                <a:gd name="connsiteY19" fmla="*/ 160845 h 164652"/>
                <a:gd name="connsiteX20" fmla="*/ 235136 w 249415"/>
                <a:gd name="connsiteY20" fmla="*/ 160845 h 164652"/>
                <a:gd name="connsiteX21" fmla="*/ 235136 w 249415"/>
                <a:gd name="connsiteY21" fmla="*/ 160845 h 164652"/>
                <a:gd name="connsiteX22" fmla="*/ 235136 w 249415"/>
                <a:gd name="connsiteY22" fmla="*/ 160845 h 164652"/>
                <a:gd name="connsiteX23" fmla="*/ 235136 w 249415"/>
                <a:gd name="connsiteY23" fmla="*/ 160845 h 164652"/>
                <a:gd name="connsiteX24" fmla="*/ 235136 w 249415"/>
                <a:gd name="connsiteY24" fmla="*/ 160845 h 164652"/>
                <a:gd name="connsiteX25" fmla="*/ 235136 w 249415"/>
                <a:gd name="connsiteY25" fmla="*/ 161797 h 164652"/>
                <a:gd name="connsiteX26" fmla="*/ 237040 w 249415"/>
                <a:gd name="connsiteY26" fmla="*/ 157990 h 164652"/>
                <a:gd name="connsiteX27" fmla="*/ 236088 w 249415"/>
                <a:gd name="connsiteY27" fmla="*/ 157990 h 164652"/>
                <a:gd name="connsiteX28" fmla="*/ 233232 w 249415"/>
                <a:gd name="connsiteY28" fmla="*/ 158942 h 164652"/>
                <a:gd name="connsiteX29" fmla="*/ 114236 w 249415"/>
                <a:gd name="connsiteY29" fmla="*/ 101837 h 164652"/>
                <a:gd name="connsiteX30" fmla="*/ 2856 w 249415"/>
                <a:gd name="connsiteY30" fmla="*/ 20939 h 164652"/>
                <a:gd name="connsiteX31" fmla="*/ 2856 w 249415"/>
                <a:gd name="connsiteY31" fmla="*/ 19987 h 164652"/>
                <a:gd name="connsiteX32" fmla="*/ 2856 w 249415"/>
                <a:gd name="connsiteY32" fmla="*/ 19987 h 164652"/>
                <a:gd name="connsiteX33" fmla="*/ 1904 w 249415"/>
                <a:gd name="connsiteY33" fmla="*/ 19987 h 164652"/>
                <a:gd name="connsiteX34" fmla="*/ 1904 w 249415"/>
                <a:gd name="connsiteY34" fmla="*/ 19987 h 164652"/>
                <a:gd name="connsiteX35" fmla="*/ 0 w 249415"/>
                <a:gd name="connsiteY35" fmla="*/ 22842 h 164652"/>
                <a:gd name="connsiteX36" fmla="*/ 0 w 249415"/>
                <a:gd name="connsiteY36" fmla="*/ 24745 h 164652"/>
                <a:gd name="connsiteX37" fmla="*/ 112332 w 249415"/>
                <a:gd name="connsiteY37" fmla="*/ 106596 h 164652"/>
                <a:gd name="connsiteX38" fmla="*/ 230376 w 249415"/>
                <a:gd name="connsiteY38" fmla="*/ 164652 h 164652"/>
                <a:gd name="connsiteX39" fmla="*/ 235136 w 249415"/>
                <a:gd name="connsiteY39" fmla="*/ 160845 h 164652"/>
                <a:gd name="connsiteX40" fmla="*/ 235136 w 249415"/>
                <a:gd name="connsiteY40" fmla="*/ 160845 h 164652"/>
                <a:gd name="connsiteX41" fmla="*/ 235136 w 249415"/>
                <a:gd name="connsiteY41" fmla="*/ 160845 h 164652"/>
                <a:gd name="connsiteX42" fmla="*/ 235136 w 249415"/>
                <a:gd name="connsiteY42" fmla="*/ 160845 h 164652"/>
                <a:gd name="connsiteX43" fmla="*/ 11424 w 249415"/>
                <a:gd name="connsiteY43" fmla="*/ 2855 h 164652"/>
                <a:gd name="connsiteX44" fmla="*/ 11424 w 249415"/>
                <a:gd name="connsiteY44" fmla="*/ 2855 h 164652"/>
                <a:gd name="connsiteX45" fmla="*/ 10472 w 249415"/>
                <a:gd name="connsiteY45" fmla="*/ 3807 h 164652"/>
                <a:gd name="connsiteX46" fmla="*/ 123756 w 249415"/>
                <a:gd name="connsiteY46" fmla="*/ 84705 h 164652"/>
                <a:gd name="connsiteX47" fmla="*/ 245608 w 249415"/>
                <a:gd name="connsiteY47" fmla="*/ 144665 h 164652"/>
                <a:gd name="connsiteX48" fmla="*/ 247511 w 249415"/>
                <a:gd name="connsiteY48" fmla="*/ 144665 h 164652"/>
                <a:gd name="connsiteX49" fmla="*/ 249415 w 249415"/>
                <a:gd name="connsiteY49" fmla="*/ 140859 h 164652"/>
                <a:gd name="connsiteX50" fmla="*/ 249415 w 249415"/>
                <a:gd name="connsiteY50" fmla="*/ 139907 h 164652"/>
                <a:gd name="connsiteX51" fmla="*/ 243703 w 249415"/>
                <a:gd name="connsiteY51" fmla="*/ 140859 h 164652"/>
                <a:gd name="connsiteX52" fmla="*/ 125660 w 249415"/>
                <a:gd name="connsiteY52" fmla="*/ 81850 h 164652"/>
                <a:gd name="connsiteX53" fmla="*/ 14279 w 249415"/>
                <a:gd name="connsiteY53" fmla="*/ 3807 h 164652"/>
                <a:gd name="connsiteX54" fmla="*/ 13328 w 249415"/>
                <a:gd name="connsiteY54" fmla="*/ 0 h 164652"/>
                <a:gd name="connsiteX55" fmla="*/ 13328 w 249415"/>
                <a:gd name="connsiteY55" fmla="*/ 0 h 164652"/>
                <a:gd name="connsiteX56" fmla="*/ 13328 w 249415"/>
                <a:gd name="connsiteY56" fmla="*/ 0 h 164652"/>
                <a:gd name="connsiteX57" fmla="*/ 13328 w 249415"/>
                <a:gd name="connsiteY57" fmla="*/ 0 h 164652"/>
                <a:gd name="connsiteX58" fmla="*/ 11424 w 249415"/>
                <a:gd name="connsiteY58" fmla="*/ 2855 h 164652"/>
                <a:gd name="connsiteX59" fmla="*/ 11424 w 249415"/>
                <a:gd name="connsiteY59" fmla="*/ 2855 h 164652"/>
                <a:gd name="connsiteX60" fmla="*/ 11424 w 249415"/>
                <a:gd name="connsiteY60" fmla="*/ 2855 h 164652"/>
                <a:gd name="connsiteX61" fmla="*/ 11424 w 249415"/>
                <a:gd name="connsiteY61" fmla="*/ 2855 h 164652"/>
                <a:gd name="connsiteX62" fmla="*/ 11424 w 249415"/>
                <a:gd name="connsiteY62" fmla="*/ 2855 h 164652"/>
                <a:gd name="connsiteX63" fmla="*/ 13328 w 249415"/>
                <a:gd name="connsiteY63" fmla="*/ 0 h 164652"/>
                <a:gd name="connsiteX64" fmla="*/ 13328 w 249415"/>
                <a:gd name="connsiteY64" fmla="*/ 0 h 164652"/>
                <a:gd name="connsiteX65" fmla="*/ 13328 w 249415"/>
                <a:gd name="connsiteY65" fmla="*/ 0 h 164652"/>
                <a:gd name="connsiteX66" fmla="*/ 13328 w 249415"/>
                <a:gd name="connsiteY66" fmla="*/ 0 h 164652"/>
                <a:gd name="connsiteX67" fmla="*/ 13328 w 249415"/>
                <a:gd name="connsiteY67" fmla="*/ 0 h 164652"/>
                <a:gd name="connsiteX68" fmla="*/ 13328 w 249415"/>
                <a:gd name="connsiteY68" fmla="*/ 0 h 164652"/>
                <a:gd name="connsiteX69" fmla="*/ 14279 w 249415"/>
                <a:gd name="connsiteY69" fmla="*/ 3807 h 164652"/>
                <a:gd name="connsiteX70" fmla="*/ 125660 w 249415"/>
                <a:gd name="connsiteY70" fmla="*/ 81850 h 164652"/>
                <a:gd name="connsiteX71" fmla="*/ 243703 w 249415"/>
                <a:gd name="connsiteY71" fmla="*/ 140859 h 164652"/>
                <a:gd name="connsiteX72" fmla="*/ 248463 w 249415"/>
                <a:gd name="connsiteY72" fmla="*/ 139907 h 164652"/>
                <a:gd name="connsiteX73" fmla="*/ 246560 w 249415"/>
                <a:gd name="connsiteY73" fmla="*/ 142762 h 164652"/>
                <a:gd name="connsiteX74" fmla="*/ 245608 w 249415"/>
                <a:gd name="connsiteY74" fmla="*/ 142762 h 164652"/>
                <a:gd name="connsiteX75" fmla="*/ 123756 w 249415"/>
                <a:gd name="connsiteY75" fmla="*/ 82802 h 164652"/>
                <a:gd name="connsiteX76" fmla="*/ 10472 w 249415"/>
                <a:gd name="connsiteY76" fmla="*/ 2855 h 164652"/>
                <a:gd name="connsiteX77" fmla="*/ 11424 w 249415"/>
                <a:gd name="connsiteY77" fmla="*/ 2855 h 164652"/>
                <a:gd name="connsiteX78" fmla="*/ 11424 w 249415"/>
                <a:gd name="connsiteY78" fmla="*/ 2855 h 164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49415" h="164652">
                  <a:moveTo>
                    <a:pt x="235136" y="160845"/>
                  </a:moveTo>
                  <a:lnTo>
                    <a:pt x="235136" y="160845"/>
                  </a:lnTo>
                  <a:lnTo>
                    <a:pt x="230376" y="161797"/>
                  </a:lnTo>
                  <a:cubicBezTo>
                    <a:pt x="215144" y="159893"/>
                    <a:pt x="168498" y="137051"/>
                    <a:pt x="113284" y="103740"/>
                  </a:cubicBezTo>
                  <a:cubicBezTo>
                    <a:pt x="52358" y="67574"/>
                    <a:pt x="952" y="33311"/>
                    <a:pt x="952" y="22842"/>
                  </a:cubicBezTo>
                  <a:lnTo>
                    <a:pt x="952" y="21890"/>
                  </a:lnTo>
                  <a:lnTo>
                    <a:pt x="2856" y="19035"/>
                  </a:lnTo>
                  <a:lnTo>
                    <a:pt x="2856" y="19035"/>
                  </a:lnTo>
                  <a:lnTo>
                    <a:pt x="2856" y="19035"/>
                  </a:lnTo>
                  <a:lnTo>
                    <a:pt x="2856" y="19035"/>
                  </a:lnTo>
                  <a:lnTo>
                    <a:pt x="2856" y="19987"/>
                  </a:lnTo>
                  <a:cubicBezTo>
                    <a:pt x="2856" y="38070"/>
                    <a:pt x="108524" y="98030"/>
                    <a:pt x="115188" y="101837"/>
                  </a:cubicBezTo>
                  <a:cubicBezTo>
                    <a:pt x="172306" y="137051"/>
                    <a:pt x="220856" y="158942"/>
                    <a:pt x="234184" y="158942"/>
                  </a:cubicBezTo>
                  <a:lnTo>
                    <a:pt x="237992" y="157990"/>
                  </a:lnTo>
                  <a:lnTo>
                    <a:pt x="237992" y="157990"/>
                  </a:lnTo>
                  <a:lnTo>
                    <a:pt x="237992" y="157990"/>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1797"/>
                  </a:lnTo>
                  <a:lnTo>
                    <a:pt x="237040" y="157990"/>
                  </a:lnTo>
                  <a:lnTo>
                    <a:pt x="236088" y="157990"/>
                  </a:lnTo>
                  <a:lnTo>
                    <a:pt x="233232" y="158942"/>
                  </a:lnTo>
                  <a:cubicBezTo>
                    <a:pt x="219904" y="158942"/>
                    <a:pt x="171354" y="137051"/>
                    <a:pt x="114236" y="101837"/>
                  </a:cubicBezTo>
                  <a:cubicBezTo>
                    <a:pt x="107572" y="98030"/>
                    <a:pt x="2856" y="37118"/>
                    <a:pt x="2856" y="20939"/>
                  </a:cubicBezTo>
                  <a:lnTo>
                    <a:pt x="2856" y="19987"/>
                  </a:lnTo>
                  <a:lnTo>
                    <a:pt x="2856" y="19987"/>
                  </a:lnTo>
                  <a:lnTo>
                    <a:pt x="1904" y="19987"/>
                  </a:lnTo>
                  <a:lnTo>
                    <a:pt x="1904" y="19987"/>
                  </a:lnTo>
                  <a:lnTo>
                    <a:pt x="0" y="22842"/>
                  </a:lnTo>
                  <a:lnTo>
                    <a:pt x="0" y="24745"/>
                  </a:lnTo>
                  <a:cubicBezTo>
                    <a:pt x="0" y="36167"/>
                    <a:pt x="51406" y="69478"/>
                    <a:pt x="112332" y="106596"/>
                  </a:cubicBezTo>
                  <a:cubicBezTo>
                    <a:pt x="167546" y="139907"/>
                    <a:pt x="214192" y="162749"/>
                    <a:pt x="230376" y="164652"/>
                  </a:cubicBezTo>
                  <a:lnTo>
                    <a:pt x="235136" y="160845"/>
                  </a:lnTo>
                  <a:lnTo>
                    <a:pt x="235136" y="160845"/>
                  </a:lnTo>
                  <a:lnTo>
                    <a:pt x="235136" y="160845"/>
                  </a:lnTo>
                  <a:lnTo>
                    <a:pt x="235136" y="160845"/>
                  </a:lnTo>
                  <a:close/>
                  <a:moveTo>
                    <a:pt x="11424" y="2855"/>
                  </a:moveTo>
                  <a:lnTo>
                    <a:pt x="11424" y="2855"/>
                  </a:lnTo>
                  <a:lnTo>
                    <a:pt x="10472" y="3807"/>
                  </a:lnTo>
                  <a:cubicBezTo>
                    <a:pt x="10472" y="15228"/>
                    <a:pt x="61878" y="46635"/>
                    <a:pt x="123756" y="84705"/>
                  </a:cubicBezTo>
                  <a:cubicBezTo>
                    <a:pt x="183730" y="120872"/>
                    <a:pt x="235136" y="144665"/>
                    <a:pt x="245608" y="144665"/>
                  </a:cubicBezTo>
                  <a:lnTo>
                    <a:pt x="247511" y="144665"/>
                  </a:lnTo>
                  <a:lnTo>
                    <a:pt x="249415" y="140859"/>
                  </a:lnTo>
                  <a:lnTo>
                    <a:pt x="249415" y="139907"/>
                  </a:lnTo>
                  <a:lnTo>
                    <a:pt x="243703" y="140859"/>
                  </a:lnTo>
                  <a:cubicBezTo>
                    <a:pt x="226568" y="136100"/>
                    <a:pt x="181826" y="115161"/>
                    <a:pt x="125660" y="81850"/>
                  </a:cubicBezTo>
                  <a:cubicBezTo>
                    <a:pt x="70446" y="48539"/>
                    <a:pt x="21895" y="17132"/>
                    <a:pt x="14279" y="3807"/>
                  </a:cubicBezTo>
                  <a:lnTo>
                    <a:pt x="13328" y="0"/>
                  </a:lnTo>
                  <a:lnTo>
                    <a:pt x="13328" y="0"/>
                  </a:lnTo>
                  <a:lnTo>
                    <a:pt x="13328" y="0"/>
                  </a:lnTo>
                  <a:lnTo>
                    <a:pt x="13328" y="0"/>
                  </a:lnTo>
                  <a:lnTo>
                    <a:pt x="11424" y="2855"/>
                  </a:lnTo>
                  <a:lnTo>
                    <a:pt x="11424" y="2855"/>
                  </a:lnTo>
                  <a:lnTo>
                    <a:pt x="11424" y="2855"/>
                  </a:lnTo>
                  <a:lnTo>
                    <a:pt x="11424" y="2855"/>
                  </a:lnTo>
                  <a:lnTo>
                    <a:pt x="11424" y="2855"/>
                  </a:lnTo>
                  <a:lnTo>
                    <a:pt x="13328" y="0"/>
                  </a:lnTo>
                  <a:lnTo>
                    <a:pt x="13328" y="0"/>
                  </a:lnTo>
                  <a:lnTo>
                    <a:pt x="13328" y="0"/>
                  </a:lnTo>
                  <a:lnTo>
                    <a:pt x="13328" y="0"/>
                  </a:lnTo>
                  <a:lnTo>
                    <a:pt x="13328" y="0"/>
                  </a:lnTo>
                  <a:lnTo>
                    <a:pt x="13328" y="0"/>
                  </a:lnTo>
                  <a:lnTo>
                    <a:pt x="14279" y="3807"/>
                  </a:lnTo>
                  <a:cubicBezTo>
                    <a:pt x="21895" y="17132"/>
                    <a:pt x="70446" y="48539"/>
                    <a:pt x="125660" y="81850"/>
                  </a:cubicBezTo>
                  <a:cubicBezTo>
                    <a:pt x="181826" y="116113"/>
                    <a:pt x="226568" y="136100"/>
                    <a:pt x="243703" y="140859"/>
                  </a:cubicBezTo>
                  <a:lnTo>
                    <a:pt x="248463" y="139907"/>
                  </a:lnTo>
                  <a:lnTo>
                    <a:pt x="246560" y="142762"/>
                  </a:lnTo>
                  <a:lnTo>
                    <a:pt x="245608" y="142762"/>
                  </a:lnTo>
                  <a:cubicBezTo>
                    <a:pt x="236088" y="142762"/>
                    <a:pt x="183730" y="118968"/>
                    <a:pt x="123756" y="82802"/>
                  </a:cubicBezTo>
                  <a:cubicBezTo>
                    <a:pt x="61878" y="45684"/>
                    <a:pt x="10472" y="13324"/>
                    <a:pt x="10472" y="2855"/>
                  </a:cubicBezTo>
                  <a:lnTo>
                    <a:pt x="11424" y="2855"/>
                  </a:lnTo>
                  <a:lnTo>
                    <a:pt x="11424" y="285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 name="Freeform 14">
              <a:extLst>
                <a:ext uri="{FF2B5EF4-FFF2-40B4-BE49-F238E27FC236}">
                  <a16:creationId xmlns:a16="http://schemas.microsoft.com/office/drawing/2014/main" id="{3F27367F-994A-1FD2-DCEA-835BB789829A}"/>
                </a:ext>
              </a:extLst>
            </p:cNvPr>
            <p:cNvSpPr/>
            <p:nvPr/>
          </p:nvSpPr>
          <p:spPr>
            <a:xfrm>
              <a:off x="4143488" y="5926470"/>
              <a:ext cx="237991" cy="29504"/>
            </a:xfrm>
            <a:custGeom>
              <a:avLst/>
              <a:gdLst>
                <a:gd name="connsiteX0" fmla="*/ 117092 w 237991"/>
                <a:gd name="connsiteY0" fmla="*/ 29504 h 29504"/>
                <a:gd name="connsiteX1" fmla="*/ 230376 w 237991"/>
                <a:gd name="connsiteY1" fmla="*/ 12373 h 29504"/>
                <a:gd name="connsiteX2" fmla="*/ 237992 w 237991"/>
                <a:gd name="connsiteY2" fmla="*/ 0 h 29504"/>
                <a:gd name="connsiteX3" fmla="*/ 118044 w 237991"/>
                <a:gd name="connsiteY3" fmla="*/ 18083 h 29504"/>
                <a:gd name="connsiteX4" fmla="*/ 0 w 237991"/>
                <a:gd name="connsiteY4" fmla="*/ 0 h 29504"/>
                <a:gd name="connsiteX5" fmla="*/ 10471 w 237991"/>
                <a:gd name="connsiteY5" fmla="*/ 14276 h 29504"/>
                <a:gd name="connsiteX6" fmla="*/ 117092 w 237991"/>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991" h="29504">
                  <a:moveTo>
                    <a:pt x="117092" y="29504"/>
                  </a:moveTo>
                  <a:cubicBezTo>
                    <a:pt x="166594" y="29504"/>
                    <a:pt x="210384" y="22842"/>
                    <a:pt x="230376" y="12373"/>
                  </a:cubicBezTo>
                  <a:lnTo>
                    <a:pt x="237992" y="0"/>
                  </a:lnTo>
                  <a:cubicBezTo>
                    <a:pt x="220856" y="9517"/>
                    <a:pt x="174210" y="19035"/>
                    <a:pt x="118044" y="18083"/>
                  </a:cubicBezTo>
                  <a:cubicBezTo>
                    <a:pt x="72349" y="18083"/>
                    <a:pt x="23799" y="13324"/>
                    <a:pt x="0" y="0"/>
                  </a:cubicBezTo>
                  <a:lnTo>
                    <a:pt x="10471" y="14276"/>
                  </a:lnTo>
                  <a:cubicBezTo>
                    <a:pt x="28559" y="23794"/>
                    <a:pt x="74253" y="29504"/>
                    <a:pt x="117092"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 name="Freeform 15">
              <a:extLst>
                <a:ext uri="{FF2B5EF4-FFF2-40B4-BE49-F238E27FC236}">
                  <a16:creationId xmlns:a16="http://schemas.microsoft.com/office/drawing/2014/main" id="{CC4634C4-B792-4961-533A-7DEC6E89C6C0}"/>
                </a:ext>
              </a:extLst>
            </p:cNvPr>
            <p:cNvSpPr/>
            <p:nvPr/>
          </p:nvSpPr>
          <p:spPr>
            <a:xfrm>
              <a:off x="4142536" y="5925519"/>
              <a:ext cx="239895" cy="30455"/>
            </a:xfrm>
            <a:custGeom>
              <a:avLst/>
              <a:gdLst>
                <a:gd name="connsiteX0" fmla="*/ 118044 w 239895"/>
                <a:gd name="connsiteY0" fmla="*/ 30456 h 30455"/>
                <a:gd name="connsiteX1" fmla="*/ 120900 w 239895"/>
                <a:gd name="connsiteY1" fmla="*/ 30456 h 30455"/>
                <a:gd name="connsiteX2" fmla="*/ 231328 w 239895"/>
                <a:gd name="connsiteY2" fmla="*/ 13324 h 30455"/>
                <a:gd name="connsiteX3" fmla="*/ 238944 w 239895"/>
                <a:gd name="connsiteY3" fmla="*/ 952 h 30455"/>
                <a:gd name="connsiteX4" fmla="*/ 239895 w 239895"/>
                <a:gd name="connsiteY4" fmla="*/ 0 h 30455"/>
                <a:gd name="connsiteX5" fmla="*/ 238944 w 239895"/>
                <a:gd name="connsiteY5" fmla="*/ 952 h 30455"/>
                <a:gd name="connsiteX6" fmla="*/ 130419 w 239895"/>
                <a:gd name="connsiteY6" fmla="*/ 19035 h 30455"/>
                <a:gd name="connsiteX7" fmla="*/ 118996 w 239895"/>
                <a:gd name="connsiteY7" fmla="*/ 19035 h 30455"/>
                <a:gd name="connsiteX8" fmla="*/ 952 w 239895"/>
                <a:gd name="connsiteY8" fmla="*/ 952 h 30455"/>
                <a:gd name="connsiteX9" fmla="*/ 952 w 239895"/>
                <a:gd name="connsiteY9" fmla="*/ 1904 h 30455"/>
                <a:gd name="connsiteX10" fmla="*/ 11423 w 239895"/>
                <a:gd name="connsiteY10" fmla="*/ 16180 h 30455"/>
                <a:gd name="connsiteX11" fmla="*/ 118044 w 239895"/>
                <a:gd name="connsiteY11" fmla="*/ 30456 h 30455"/>
                <a:gd name="connsiteX12" fmla="*/ 118044 w 239895"/>
                <a:gd name="connsiteY12" fmla="*/ 30456 h 30455"/>
                <a:gd name="connsiteX13" fmla="*/ 10472 w 239895"/>
                <a:gd name="connsiteY13" fmla="*/ 14276 h 30455"/>
                <a:gd name="connsiteX14" fmla="*/ 0 w 239895"/>
                <a:gd name="connsiteY14" fmla="*/ 0 h 30455"/>
                <a:gd name="connsiteX15" fmla="*/ 0 w 239895"/>
                <a:gd name="connsiteY15" fmla="*/ 0 h 30455"/>
                <a:gd name="connsiteX16" fmla="*/ 0 w 239895"/>
                <a:gd name="connsiteY16" fmla="*/ 0 h 30455"/>
                <a:gd name="connsiteX17" fmla="*/ 118044 w 239895"/>
                <a:gd name="connsiteY17" fmla="*/ 18083 h 30455"/>
                <a:gd name="connsiteX18" fmla="*/ 129467 w 239895"/>
                <a:gd name="connsiteY18" fmla="*/ 18083 h 30455"/>
                <a:gd name="connsiteX19" fmla="*/ 238944 w 239895"/>
                <a:gd name="connsiteY19" fmla="*/ 0 h 30455"/>
                <a:gd name="connsiteX20" fmla="*/ 238944 w 239895"/>
                <a:gd name="connsiteY20" fmla="*/ 0 h 30455"/>
                <a:gd name="connsiteX21" fmla="*/ 238944 w 239895"/>
                <a:gd name="connsiteY21" fmla="*/ 0 h 30455"/>
                <a:gd name="connsiteX22" fmla="*/ 231328 w 239895"/>
                <a:gd name="connsiteY22" fmla="*/ 12373 h 30455"/>
                <a:gd name="connsiteX23" fmla="*/ 120900 w 239895"/>
                <a:gd name="connsiteY23" fmla="*/ 29504 h 30455"/>
                <a:gd name="connsiteX24" fmla="*/ 118044 w 239895"/>
                <a:gd name="connsiteY24" fmla="*/ 30456 h 30455"/>
                <a:gd name="connsiteX25" fmla="*/ 118044 w 239895"/>
                <a:gd name="connsiteY25" fmla="*/ 30456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9895" h="30455">
                  <a:moveTo>
                    <a:pt x="118044" y="30456"/>
                  </a:moveTo>
                  <a:lnTo>
                    <a:pt x="120900" y="30456"/>
                  </a:lnTo>
                  <a:cubicBezTo>
                    <a:pt x="169450" y="30456"/>
                    <a:pt x="212288" y="22842"/>
                    <a:pt x="231328" y="13324"/>
                  </a:cubicBezTo>
                  <a:lnTo>
                    <a:pt x="238944" y="952"/>
                  </a:lnTo>
                  <a:lnTo>
                    <a:pt x="239895" y="0"/>
                  </a:lnTo>
                  <a:lnTo>
                    <a:pt x="238944" y="952"/>
                  </a:lnTo>
                  <a:cubicBezTo>
                    <a:pt x="222760" y="9517"/>
                    <a:pt x="180874" y="19035"/>
                    <a:pt x="130419" y="19035"/>
                  </a:cubicBezTo>
                  <a:lnTo>
                    <a:pt x="118996" y="19035"/>
                  </a:lnTo>
                  <a:cubicBezTo>
                    <a:pt x="73301" y="19035"/>
                    <a:pt x="24751" y="14276"/>
                    <a:pt x="952" y="952"/>
                  </a:cubicBezTo>
                  <a:lnTo>
                    <a:pt x="952" y="1904"/>
                  </a:lnTo>
                  <a:lnTo>
                    <a:pt x="11423" y="16180"/>
                  </a:lnTo>
                  <a:cubicBezTo>
                    <a:pt x="29511" y="25697"/>
                    <a:pt x="75205" y="30456"/>
                    <a:pt x="118044" y="30456"/>
                  </a:cubicBezTo>
                  <a:lnTo>
                    <a:pt x="118044" y="30456"/>
                  </a:lnTo>
                  <a:cubicBezTo>
                    <a:pt x="75205" y="29504"/>
                    <a:pt x="29511" y="24745"/>
                    <a:pt x="10472" y="14276"/>
                  </a:cubicBezTo>
                  <a:lnTo>
                    <a:pt x="0" y="0"/>
                  </a:lnTo>
                  <a:lnTo>
                    <a:pt x="0" y="0"/>
                  </a:lnTo>
                  <a:lnTo>
                    <a:pt x="0" y="0"/>
                  </a:lnTo>
                  <a:cubicBezTo>
                    <a:pt x="23799" y="13324"/>
                    <a:pt x="72350" y="18083"/>
                    <a:pt x="118044" y="18083"/>
                  </a:cubicBezTo>
                  <a:lnTo>
                    <a:pt x="129467" y="18083"/>
                  </a:lnTo>
                  <a:cubicBezTo>
                    <a:pt x="180874" y="18083"/>
                    <a:pt x="222760" y="8566"/>
                    <a:pt x="238944" y="0"/>
                  </a:cubicBezTo>
                  <a:lnTo>
                    <a:pt x="238944" y="0"/>
                  </a:lnTo>
                  <a:lnTo>
                    <a:pt x="238944" y="0"/>
                  </a:lnTo>
                  <a:lnTo>
                    <a:pt x="231328" y="12373"/>
                  </a:lnTo>
                  <a:cubicBezTo>
                    <a:pt x="212288" y="21890"/>
                    <a:pt x="169450" y="29504"/>
                    <a:pt x="120900" y="29504"/>
                  </a:cubicBezTo>
                  <a:lnTo>
                    <a:pt x="118044" y="30456"/>
                  </a:lnTo>
                  <a:lnTo>
                    <a:pt x="118044" y="3045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 name="Freeform 16">
              <a:extLst>
                <a:ext uri="{FF2B5EF4-FFF2-40B4-BE49-F238E27FC236}">
                  <a16:creationId xmlns:a16="http://schemas.microsoft.com/office/drawing/2014/main" id="{B45A2F4A-8D35-0688-CB30-887093D64F36}"/>
                </a:ext>
              </a:extLst>
            </p:cNvPr>
            <p:cNvSpPr/>
            <p:nvPr/>
          </p:nvSpPr>
          <p:spPr>
            <a:xfrm>
              <a:off x="4139680" y="5922664"/>
              <a:ext cx="243703" cy="34262"/>
            </a:xfrm>
            <a:custGeom>
              <a:avLst/>
              <a:gdLst>
                <a:gd name="connsiteX0" fmla="*/ 121852 w 243703"/>
                <a:gd name="connsiteY0" fmla="*/ 34263 h 34262"/>
                <a:gd name="connsiteX1" fmla="*/ 45695 w 243703"/>
                <a:gd name="connsiteY1" fmla="*/ 28552 h 34262"/>
                <a:gd name="connsiteX2" fmla="*/ 13328 w 243703"/>
                <a:gd name="connsiteY2" fmla="*/ 18083 h 34262"/>
                <a:gd name="connsiteX3" fmla="*/ 10472 w 243703"/>
                <a:gd name="connsiteY3" fmla="*/ 14276 h 34262"/>
                <a:gd name="connsiteX4" fmla="*/ 45695 w 243703"/>
                <a:gd name="connsiteY4" fmla="*/ 25697 h 34262"/>
                <a:gd name="connsiteX5" fmla="*/ 120900 w 243703"/>
                <a:gd name="connsiteY5" fmla="*/ 31407 h 34262"/>
                <a:gd name="connsiteX6" fmla="*/ 194201 w 243703"/>
                <a:gd name="connsiteY6" fmla="*/ 25697 h 34262"/>
                <a:gd name="connsiteX7" fmla="*/ 237040 w 243703"/>
                <a:gd name="connsiteY7" fmla="*/ 10469 h 34262"/>
                <a:gd name="connsiteX8" fmla="*/ 234184 w 243703"/>
                <a:gd name="connsiteY8" fmla="*/ 15228 h 34262"/>
                <a:gd name="connsiteX9" fmla="*/ 195153 w 243703"/>
                <a:gd name="connsiteY9" fmla="*/ 27601 h 34262"/>
                <a:gd name="connsiteX10" fmla="*/ 121852 w 243703"/>
                <a:gd name="connsiteY10" fmla="*/ 34263 h 34262"/>
                <a:gd name="connsiteX11" fmla="*/ 121852 w 243703"/>
                <a:gd name="connsiteY11" fmla="*/ 22842 h 34262"/>
                <a:gd name="connsiteX12" fmla="*/ 42838 w 243703"/>
                <a:gd name="connsiteY12" fmla="*/ 17131 h 34262"/>
                <a:gd name="connsiteX13" fmla="*/ 952 w 243703"/>
                <a:gd name="connsiteY13" fmla="*/ 2855 h 34262"/>
                <a:gd name="connsiteX14" fmla="*/ 0 w 243703"/>
                <a:gd name="connsiteY14" fmla="*/ 0 h 34262"/>
                <a:gd name="connsiteX15" fmla="*/ 43791 w 243703"/>
                <a:gd name="connsiteY15" fmla="*/ 14276 h 34262"/>
                <a:gd name="connsiteX16" fmla="*/ 121852 w 243703"/>
                <a:gd name="connsiteY16" fmla="*/ 19987 h 34262"/>
                <a:gd name="connsiteX17" fmla="*/ 198961 w 243703"/>
                <a:gd name="connsiteY17" fmla="*/ 14276 h 34262"/>
                <a:gd name="connsiteX18" fmla="*/ 243703 w 243703"/>
                <a:gd name="connsiteY18" fmla="*/ 952 h 34262"/>
                <a:gd name="connsiteX19" fmla="*/ 241800 w 243703"/>
                <a:gd name="connsiteY19" fmla="*/ 4759 h 34262"/>
                <a:gd name="connsiteX20" fmla="*/ 198961 w 243703"/>
                <a:gd name="connsiteY20" fmla="*/ 17131 h 34262"/>
                <a:gd name="connsiteX21" fmla="*/ 121852 w 243703"/>
                <a:gd name="connsiteY21" fmla="*/ 22842 h 3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3703" h="34262">
                  <a:moveTo>
                    <a:pt x="121852" y="34263"/>
                  </a:moveTo>
                  <a:cubicBezTo>
                    <a:pt x="93293" y="34263"/>
                    <a:pt x="66638" y="32359"/>
                    <a:pt x="45695" y="28552"/>
                  </a:cubicBezTo>
                  <a:cubicBezTo>
                    <a:pt x="30463" y="25697"/>
                    <a:pt x="20943" y="21890"/>
                    <a:pt x="13328" y="18083"/>
                  </a:cubicBezTo>
                  <a:lnTo>
                    <a:pt x="10472" y="14276"/>
                  </a:lnTo>
                  <a:cubicBezTo>
                    <a:pt x="16184" y="18083"/>
                    <a:pt x="26655" y="21890"/>
                    <a:pt x="45695" y="25697"/>
                  </a:cubicBezTo>
                  <a:cubicBezTo>
                    <a:pt x="65686" y="29504"/>
                    <a:pt x="92341" y="31407"/>
                    <a:pt x="120900" y="31407"/>
                  </a:cubicBezTo>
                  <a:cubicBezTo>
                    <a:pt x="148507" y="31407"/>
                    <a:pt x="173258" y="29504"/>
                    <a:pt x="194201" y="25697"/>
                  </a:cubicBezTo>
                  <a:cubicBezTo>
                    <a:pt x="212289" y="22842"/>
                    <a:pt x="232280" y="17131"/>
                    <a:pt x="237040" y="10469"/>
                  </a:cubicBezTo>
                  <a:lnTo>
                    <a:pt x="234184" y="15228"/>
                  </a:lnTo>
                  <a:cubicBezTo>
                    <a:pt x="228472" y="19987"/>
                    <a:pt x="212289" y="24745"/>
                    <a:pt x="195153" y="27601"/>
                  </a:cubicBezTo>
                  <a:cubicBezTo>
                    <a:pt x="175162" y="33311"/>
                    <a:pt x="148507" y="34263"/>
                    <a:pt x="121852" y="34263"/>
                  </a:cubicBezTo>
                  <a:moveTo>
                    <a:pt x="121852" y="22842"/>
                  </a:moveTo>
                  <a:cubicBezTo>
                    <a:pt x="90437" y="22842"/>
                    <a:pt x="64734" y="21890"/>
                    <a:pt x="42838" y="17131"/>
                  </a:cubicBezTo>
                  <a:cubicBezTo>
                    <a:pt x="22847" y="13324"/>
                    <a:pt x="8568" y="6662"/>
                    <a:pt x="952" y="2855"/>
                  </a:cubicBezTo>
                  <a:lnTo>
                    <a:pt x="0" y="0"/>
                  </a:lnTo>
                  <a:cubicBezTo>
                    <a:pt x="3808" y="2855"/>
                    <a:pt x="20943" y="10469"/>
                    <a:pt x="43791" y="14276"/>
                  </a:cubicBezTo>
                  <a:cubicBezTo>
                    <a:pt x="64734" y="18083"/>
                    <a:pt x="90437" y="19987"/>
                    <a:pt x="121852" y="19987"/>
                  </a:cubicBezTo>
                  <a:cubicBezTo>
                    <a:pt x="150411" y="19987"/>
                    <a:pt x="177066" y="19035"/>
                    <a:pt x="198961" y="14276"/>
                  </a:cubicBezTo>
                  <a:cubicBezTo>
                    <a:pt x="220856" y="10469"/>
                    <a:pt x="237040" y="4759"/>
                    <a:pt x="243703" y="952"/>
                  </a:cubicBezTo>
                  <a:lnTo>
                    <a:pt x="241800" y="4759"/>
                  </a:lnTo>
                  <a:cubicBezTo>
                    <a:pt x="238944" y="7614"/>
                    <a:pt x="219904" y="13324"/>
                    <a:pt x="198961" y="17131"/>
                  </a:cubicBezTo>
                  <a:cubicBezTo>
                    <a:pt x="177066" y="20938"/>
                    <a:pt x="149459" y="22842"/>
                    <a:pt x="121852" y="22842"/>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 name="Freeform 17">
              <a:extLst>
                <a:ext uri="{FF2B5EF4-FFF2-40B4-BE49-F238E27FC236}">
                  <a16:creationId xmlns:a16="http://schemas.microsoft.com/office/drawing/2014/main" id="{7B7F4AA7-E269-C91B-1764-E19DAC8E3862}"/>
                </a:ext>
              </a:extLst>
            </p:cNvPr>
            <p:cNvSpPr/>
            <p:nvPr/>
          </p:nvSpPr>
          <p:spPr>
            <a:xfrm>
              <a:off x="4138728" y="5922664"/>
              <a:ext cx="244655" cy="35214"/>
            </a:xfrm>
            <a:custGeom>
              <a:avLst/>
              <a:gdLst>
                <a:gd name="connsiteX0" fmla="*/ 122804 w 244655"/>
                <a:gd name="connsiteY0" fmla="*/ 34263 h 35214"/>
                <a:gd name="connsiteX1" fmla="*/ 46646 w 244655"/>
                <a:gd name="connsiteY1" fmla="*/ 28552 h 35214"/>
                <a:gd name="connsiteX2" fmla="*/ 14279 w 244655"/>
                <a:gd name="connsiteY2" fmla="*/ 18083 h 35214"/>
                <a:gd name="connsiteX3" fmla="*/ 11423 w 244655"/>
                <a:gd name="connsiteY3" fmla="*/ 14276 h 35214"/>
                <a:gd name="connsiteX4" fmla="*/ 11423 w 244655"/>
                <a:gd name="connsiteY4" fmla="*/ 14276 h 35214"/>
                <a:gd name="connsiteX5" fmla="*/ 11423 w 244655"/>
                <a:gd name="connsiteY5" fmla="*/ 14276 h 35214"/>
                <a:gd name="connsiteX6" fmla="*/ 46646 w 244655"/>
                <a:gd name="connsiteY6" fmla="*/ 25697 h 35214"/>
                <a:gd name="connsiteX7" fmla="*/ 121852 w 244655"/>
                <a:gd name="connsiteY7" fmla="*/ 31407 h 35214"/>
                <a:gd name="connsiteX8" fmla="*/ 195153 w 244655"/>
                <a:gd name="connsiteY8" fmla="*/ 25697 h 35214"/>
                <a:gd name="connsiteX9" fmla="*/ 238943 w 244655"/>
                <a:gd name="connsiteY9" fmla="*/ 10469 h 35214"/>
                <a:gd name="connsiteX10" fmla="*/ 238943 w 244655"/>
                <a:gd name="connsiteY10" fmla="*/ 10469 h 35214"/>
                <a:gd name="connsiteX11" fmla="*/ 238943 w 244655"/>
                <a:gd name="connsiteY11" fmla="*/ 10469 h 35214"/>
                <a:gd name="connsiteX12" fmla="*/ 236088 w 244655"/>
                <a:gd name="connsiteY12" fmla="*/ 15228 h 35214"/>
                <a:gd name="connsiteX13" fmla="*/ 197057 w 244655"/>
                <a:gd name="connsiteY13" fmla="*/ 27601 h 35214"/>
                <a:gd name="connsiteX14" fmla="*/ 123756 w 244655"/>
                <a:gd name="connsiteY14" fmla="*/ 33311 h 35214"/>
                <a:gd name="connsiteX15" fmla="*/ 122804 w 244655"/>
                <a:gd name="connsiteY15" fmla="*/ 33311 h 35214"/>
                <a:gd name="connsiteX16" fmla="*/ 122804 w 244655"/>
                <a:gd name="connsiteY16" fmla="*/ 34263 h 35214"/>
                <a:gd name="connsiteX17" fmla="*/ 123756 w 244655"/>
                <a:gd name="connsiteY17" fmla="*/ 35214 h 35214"/>
                <a:gd name="connsiteX18" fmla="*/ 198009 w 244655"/>
                <a:gd name="connsiteY18" fmla="*/ 29504 h 35214"/>
                <a:gd name="connsiteX19" fmla="*/ 237040 w 244655"/>
                <a:gd name="connsiteY19" fmla="*/ 16180 h 35214"/>
                <a:gd name="connsiteX20" fmla="*/ 239895 w 244655"/>
                <a:gd name="connsiteY20" fmla="*/ 11421 h 35214"/>
                <a:gd name="connsiteX21" fmla="*/ 238943 w 244655"/>
                <a:gd name="connsiteY21" fmla="*/ 11421 h 35214"/>
                <a:gd name="connsiteX22" fmla="*/ 196105 w 244655"/>
                <a:gd name="connsiteY22" fmla="*/ 26649 h 35214"/>
                <a:gd name="connsiteX23" fmla="*/ 122804 w 244655"/>
                <a:gd name="connsiteY23" fmla="*/ 32359 h 35214"/>
                <a:gd name="connsiteX24" fmla="*/ 47598 w 244655"/>
                <a:gd name="connsiteY24" fmla="*/ 26649 h 35214"/>
                <a:gd name="connsiteX25" fmla="*/ 12375 w 244655"/>
                <a:gd name="connsiteY25" fmla="*/ 15228 h 35214"/>
                <a:gd name="connsiteX26" fmla="*/ 12375 w 244655"/>
                <a:gd name="connsiteY26" fmla="*/ 15228 h 35214"/>
                <a:gd name="connsiteX27" fmla="*/ 15231 w 244655"/>
                <a:gd name="connsiteY27" fmla="*/ 19035 h 35214"/>
                <a:gd name="connsiteX28" fmla="*/ 47598 w 244655"/>
                <a:gd name="connsiteY28" fmla="*/ 29504 h 35214"/>
                <a:gd name="connsiteX29" fmla="*/ 122804 w 244655"/>
                <a:gd name="connsiteY29" fmla="*/ 34263 h 35214"/>
                <a:gd name="connsiteX30" fmla="*/ 122804 w 244655"/>
                <a:gd name="connsiteY30" fmla="*/ 34263 h 35214"/>
                <a:gd name="connsiteX31" fmla="*/ 122804 w 244655"/>
                <a:gd name="connsiteY31" fmla="*/ 22842 h 35214"/>
                <a:gd name="connsiteX32" fmla="*/ 122804 w 244655"/>
                <a:gd name="connsiteY32" fmla="*/ 22842 h 35214"/>
                <a:gd name="connsiteX33" fmla="*/ 43790 w 244655"/>
                <a:gd name="connsiteY33" fmla="*/ 17131 h 35214"/>
                <a:gd name="connsiteX34" fmla="*/ 1904 w 244655"/>
                <a:gd name="connsiteY34" fmla="*/ 2855 h 35214"/>
                <a:gd name="connsiteX35" fmla="*/ 952 w 244655"/>
                <a:gd name="connsiteY35" fmla="*/ 0 h 35214"/>
                <a:gd name="connsiteX36" fmla="*/ 952 w 244655"/>
                <a:gd name="connsiteY36" fmla="*/ 0 h 35214"/>
                <a:gd name="connsiteX37" fmla="*/ 952 w 244655"/>
                <a:gd name="connsiteY37" fmla="*/ 0 h 35214"/>
                <a:gd name="connsiteX38" fmla="*/ 44742 w 244655"/>
                <a:gd name="connsiteY38" fmla="*/ 14276 h 35214"/>
                <a:gd name="connsiteX39" fmla="*/ 120900 w 244655"/>
                <a:gd name="connsiteY39" fmla="*/ 19987 h 35214"/>
                <a:gd name="connsiteX40" fmla="*/ 122804 w 244655"/>
                <a:gd name="connsiteY40" fmla="*/ 19987 h 35214"/>
                <a:gd name="connsiteX41" fmla="*/ 123756 w 244655"/>
                <a:gd name="connsiteY41" fmla="*/ 19987 h 35214"/>
                <a:gd name="connsiteX42" fmla="*/ 199913 w 244655"/>
                <a:gd name="connsiteY42" fmla="*/ 14276 h 35214"/>
                <a:gd name="connsiteX43" fmla="*/ 244655 w 244655"/>
                <a:gd name="connsiteY43" fmla="*/ 952 h 35214"/>
                <a:gd name="connsiteX44" fmla="*/ 244655 w 244655"/>
                <a:gd name="connsiteY44" fmla="*/ 952 h 35214"/>
                <a:gd name="connsiteX45" fmla="*/ 244655 w 244655"/>
                <a:gd name="connsiteY45" fmla="*/ 952 h 35214"/>
                <a:gd name="connsiteX46" fmla="*/ 242751 w 244655"/>
                <a:gd name="connsiteY46" fmla="*/ 4759 h 35214"/>
                <a:gd name="connsiteX47" fmla="*/ 200865 w 244655"/>
                <a:gd name="connsiteY47" fmla="*/ 17131 h 35214"/>
                <a:gd name="connsiteX48" fmla="*/ 124707 w 244655"/>
                <a:gd name="connsiteY48" fmla="*/ 22842 h 35214"/>
                <a:gd name="connsiteX49" fmla="*/ 122804 w 244655"/>
                <a:gd name="connsiteY49" fmla="*/ 22842 h 35214"/>
                <a:gd name="connsiteX50" fmla="*/ 122804 w 244655"/>
                <a:gd name="connsiteY50" fmla="*/ 22842 h 35214"/>
                <a:gd name="connsiteX51" fmla="*/ 122804 w 244655"/>
                <a:gd name="connsiteY51" fmla="*/ 22842 h 35214"/>
                <a:gd name="connsiteX52" fmla="*/ 123756 w 244655"/>
                <a:gd name="connsiteY52" fmla="*/ 22842 h 35214"/>
                <a:gd name="connsiteX53" fmla="*/ 199913 w 244655"/>
                <a:gd name="connsiteY53" fmla="*/ 17131 h 35214"/>
                <a:gd name="connsiteX54" fmla="*/ 242751 w 244655"/>
                <a:gd name="connsiteY54" fmla="*/ 4759 h 35214"/>
                <a:gd name="connsiteX55" fmla="*/ 244655 w 244655"/>
                <a:gd name="connsiteY55" fmla="*/ 952 h 35214"/>
                <a:gd name="connsiteX56" fmla="*/ 244655 w 244655"/>
                <a:gd name="connsiteY56" fmla="*/ 952 h 35214"/>
                <a:gd name="connsiteX57" fmla="*/ 199913 w 244655"/>
                <a:gd name="connsiteY57" fmla="*/ 14276 h 35214"/>
                <a:gd name="connsiteX58" fmla="*/ 123756 w 244655"/>
                <a:gd name="connsiteY58" fmla="*/ 19987 h 35214"/>
                <a:gd name="connsiteX59" fmla="*/ 122804 w 244655"/>
                <a:gd name="connsiteY59" fmla="*/ 19987 h 35214"/>
                <a:gd name="connsiteX60" fmla="*/ 120900 w 244655"/>
                <a:gd name="connsiteY60" fmla="*/ 19987 h 35214"/>
                <a:gd name="connsiteX61" fmla="*/ 44742 w 244655"/>
                <a:gd name="connsiteY61" fmla="*/ 14276 h 35214"/>
                <a:gd name="connsiteX62" fmla="*/ 952 w 244655"/>
                <a:gd name="connsiteY62" fmla="*/ 0 h 35214"/>
                <a:gd name="connsiteX63" fmla="*/ 0 w 244655"/>
                <a:gd name="connsiteY63" fmla="*/ 0 h 35214"/>
                <a:gd name="connsiteX64" fmla="*/ 952 w 244655"/>
                <a:gd name="connsiteY64" fmla="*/ 2855 h 35214"/>
                <a:gd name="connsiteX65" fmla="*/ 42838 w 244655"/>
                <a:gd name="connsiteY65" fmla="*/ 17131 h 35214"/>
                <a:gd name="connsiteX66" fmla="*/ 122804 w 244655"/>
                <a:gd name="connsiteY66" fmla="*/ 22842 h 35214"/>
                <a:gd name="connsiteX67" fmla="*/ 122804 w 244655"/>
                <a:gd name="connsiteY67" fmla="*/ 22842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4655" h="35214">
                  <a:moveTo>
                    <a:pt x="122804" y="34263"/>
                  </a:moveTo>
                  <a:cubicBezTo>
                    <a:pt x="94245" y="34263"/>
                    <a:pt x="67589" y="32359"/>
                    <a:pt x="46646" y="28552"/>
                  </a:cubicBezTo>
                  <a:cubicBezTo>
                    <a:pt x="31415" y="25697"/>
                    <a:pt x="21895" y="21890"/>
                    <a:pt x="14279" y="18083"/>
                  </a:cubicBezTo>
                  <a:lnTo>
                    <a:pt x="11423" y="14276"/>
                  </a:lnTo>
                  <a:lnTo>
                    <a:pt x="11423" y="14276"/>
                  </a:lnTo>
                  <a:lnTo>
                    <a:pt x="11423" y="14276"/>
                  </a:lnTo>
                  <a:cubicBezTo>
                    <a:pt x="17135" y="18083"/>
                    <a:pt x="27607" y="21890"/>
                    <a:pt x="46646" y="25697"/>
                  </a:cubicBezTo>
                  <a:cubicBezTo>
                    <a:pt x="67589" y="29504"/>
                    <a:pt x="93293" y="31407"/>
                    <a:pt x="121852" y="31407"/>
                  </a:cubicBezTo>
                  <a:cubicBezTo>
                    <a:pt x="149459" y="31407"/>
                    <a:pt x="175162" y="29504"/>
                    <a:pt x="195153" y="25697"/>
                  </a:cubicBezTo>
                  <a:cubicBezTo>
                    <a:pt x="213240" y="22842"/>
                    <a:pt x="233232" y="17131"/>
                    <a:pt x="238943" y="10469"/>
                  </a:cubicBezTo>
                  <a:lnTo>
                    <a:pt x="238943" y="10469"/>
                  </a:lnTo>
                  <a:lnTo>
                    <a:pt x="238943" y="10469"/>
                  </a:lnTo>
                  <a:lnTo>
                    <a:pt x="236088" y="15228"/>
                  </a:lnTo>
                  <a:cubicBezTo>
                    <a:pt x="230376" y="19987"/>
                    <a:pt x="214192" y="24745"/>
                    <a:pt x="197057" y="27601"/>
                  </a:cubicBezTo>
                  <a:cubicBezTo>
                    <a:pt x="176114" y="31407"/>
                    <a:pt x="150411" y="33311"/>
                    <a:pt x="123756" y="33311"/>
                  </a:cubicBezTo>
                  <a:lnTo>
                    <a:pt x="122804" y="33311"/>
                  </a:lnTo>
                  <a:lnTo>
                    <a:pt x="122804" y="34263"/>
                  </a:lnTo>
                  <a:lnTo>
                    <a:pt x="123756" y="35214"/>
                  </a:lnTo>
                  <a:cubicBezTo>
                    <a:pt x="150411" y="35214"/>
                    <a:pt x="177066" y="33311"/>
                    <a:pt x="198009" y="29504"/>
                  </a:cubicBezTo>
                  <a:cubicBezTo>
                    <a:pt x="214192" y="26649"/>
                    <a:pt x="230376" y="20938"/>
                    <a:pt x="237040" y="16180"/>
                  </a:cubicBezTo>
                  <a:lnTo>
                    <a:pt x="239895" y="11421"/>
                  </a:lnTo>
                  <a:lnTo>
                    <a:pt x="238943" y="11421"/>
                  </a:lnTo>
                  <a:cubicBezTo>
                    <a:pt x="234184" y="17131"/>
                    <a:pt x="213240" y="22842"/>
                    <a:pt x="196105" y="26649"/>
                  </a:cubicBezTo>
                  <a:cubicBezTo>
                    <a:pt x="175162" y="30456"/>
                    <a:pt x="149459" y="31407"/>
                    <a:pt x="122804" y="32359"/>
                  </a:cubicBezTo>
                  <a:cubicBezTo>
                    <a:pt x="94245" y="32359"/>
                    <a:pt x="67589" y="30456"/>
                    <a:pt x="47598" y="26649"/>
                  </a:cubicBezTo>
                  <a:cubicBezTo>
                    <a:pt x="28559" y="22842"/>
                    <a:pt x="17135" y="18083"/>
                    <a:pt x="12375" y="15228"/>
                  </a:cubicBezTo>
                  <a:lnTo>
                    <a:pt x="12375" y="15228"/>
                  </a:lnTo>
                  <a:lnTo>
                    <a:pt x="15231" y="19035"/>
                  </a:lnTo>
                  <a:cubicBezTo>
                    <a:pt x="22847" y="22842"/>
                    <a:pt x="32367" y="26649"/>
                    <a:pt x="47598" y="29504"/>
                  </a:cubicBezTo>
                  <a:cubicBezTo>
                    <a:pt x="67589" y="33311"/>
                    <a:pt x="93293" y="34263"/>
                    <a:pt x="122804" y="34263"/>
                  </a:cubicBezTo>
                  <a:lnTo>
                    <a:pt x="122804" y="34263"/>
                  </a:lnTo>
                  <a:close/>
                  <a:moveTo>
                    <a:pt x="122804" y="22842"/>
                  </a:moveTo>
                  <a:lnTo>
                    <a:pt x="122804" y="22842"/>
                  </a:lnTo>
                  <a:cubicBezTo>
                    <a:pt x="91389" y="21890"/>
                    <a:pt x="65686" y="20938"/>
                    <a:pt x="43790" y="17131"/>
                  </a:cubicBezTo>
                  <a:cubicBezTo>
                    <a:pt x="23799" y="13324"/>
                    <a:pt x="9520" y="6662"/>
                    <a:pt x="1904" y="2855"/>
                  </a:cubicBezTo>
                  <a:lnTo>
                    <a:pt x="952" y="0"/>
                  </a:lnTo>
                  <a:lnTo>
                    <a:pt x="952" y="0"/>
                  </a:lnTo>
                  <a:lnTo>
                    <a:pt x="952" y="0"/>
                  </a:lnTo>
                  <a:cubicBezTo>
                    <a:pt x="4760" y="2855"/>
                    <a:pt x="22847" y="10469"/>
                    <a:pt x="44742" y="14276"/>
                  </a:cubicBezTo>
                  <a:cubicBezTo>
                    <a:pt x="65686" y="18083"/>
                    <a:pt x="89485" y="19987"/>
                    <a:pt x="120900" y="19987"/>
                  </a:cubicBezTo>
                  <a:lnTo>
                    <a:pt x="122804" y="19987"/>
                  </a:lnTo>
                  <a:lnTo>
                    <a:pt x="123756" y="19987"/>
                  </a:lnTo>
                  <a:cubicBezTo>
                    <a:pt x="151363" y="19987"/>
                    <a:pt x="178018" y="19035"/>
                    <a:pt x="199913" y="14276"/>
                  </a:cubicBezTo>
                  <a:cubicBezTo>
                    <a:pt x="221808" y="10469"/>
                    <a:pt x="237992" y="4759"/>
                    <a:pt x="244655" y="952"/>
                  </a:cubicBezTo>
                  <a:lnTo>
                    <a:pt x="244655" y="952"/>
                  </a:lnTo>
                  <a:lnTo>
                    <a:pt x="244655" y="952"/>
                  </a:lnTo>
                  <a:lnTo>
                    <a:pt x="242751" y="4759"/>
                  </a:lnTo>
                  <a:cubicBezTo>
                    <a:pt x="239895" y="7614"/>
                    <a:pt x="220856" y="13324"/>
                    <a:pt x="200865" y="17131"/>
                  </a:cubicBezTo>
                  <a:cubicBezTo>
                    <a:pt x="178970" y="20938"/>
                    <a:pt x="152315" y="22842"/>
                    <a:pt x="124707" y="22842"/>
                  </a:cubicBezTo>
                  <a:lnTo>
                    <a:pt x="122804" y="22842"/>
                  </a:lnTo>
                  <a:lnTo>
                    <a:pt x="122804" y="22842"/>
                  </a:lnTo>
                  <a:lnTo>
                    <a:pt x="122804" y="22842"/>
                  </a:lnTo>
                  <a:lnTo>
                    <a:pt x="123756" y="22842"/>
                  </a:lnTo>
                  <a:cubicBezTo>
                    <a:pt x="151363" y="22842"/>
                    <a:pt x="178970" y="20938"/>
                    <a:pt x="199913" y="17131"/>
                  </a:cubicBezTo>
                  <a:cubicBezTo>
                    <a:pt x="219904" y="13324"/>
                    <a:pt x="239895" y="7614"/>
                    <a:pt x="242751" y="4759"/>
                  </a:cubicBezTo>
                  <a:lnTo>
                    <a:pt x="244655" y="952"/>
                  </a:lnTo>
                  <a:lnTo>
                    <a:pt x="244655" y="952"/>
                  </a:lnTo>
                  <a:cubicBezTo>
                    <a:pt x="237992" y="5711"/>
                    <a:pt x="220856" y="10469"/>
                    <a:pt x="199913" y="14276"/>
                  </a:cubicBezTo>
                  <a:cubicBezTo>
                    <a:pt x="178970" y="18083"/>
                    <a:pt x="151363" y="19987"/>
                    <a:pt x="123756" y="19987"/>
                  </a:cubicBezTo>
                  <a:lnTo>
                    <a:pt x="122804" y="19987"/>
                  </a:lnTo>
                  <a:lnTo>
                    <a:pt x="120900" y="19987"/>
                  </a:lnTo>
                  <a:cubicBezTo>
                    <a:pt x="90437" y="19987"/>
                    <a:pt x="65686" y="18083"/>
                    <a:pt x="44742" y="14276"/>
                  </a:cubicBezTo>
                  <a:cubicBezTo>
                    <a:pt x="21895" y="10469"/>
                    <a:pt x="4760" y="2855"/>
                    <a:pt x="952" y="0"/>
                  </a:cubicBezTo>
                  <a:lnTo>
                    <a:pt x="0" y="0"/>
                  </a:lnTo>
                  <a:lnTo>
                    <a:pt x="952" y="2855"/>
                  </a:lnTo>
                  <a:cubicBezTo>
                    <a:pt x="8568" y="6662"/>
                    <a:pt x="22847" y="14276"/>
                    <a:pt x="42838" y="17131"/>
                  </a:cubicBezTo>
                  <a:cubicBezTo>
                    <a:pt x="65686" y="21890"/>
                    <a:pt x="90437" y="22842"/>
                    <a:pt x="122804" y="22842"/>
                  </a:cubicBezTo>
                  <a:lnTo>
                    <a:pt x="122804" y="2284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 name="Freeform 18">
              <a:extLst>
                <a:ext uri="{FF2B5EF4-FFF2-40B4-BE49-F238E27FC236}">
                  <a16:creationId xmlns:a16="http://schemas.microsoft.com/office/drawing/2014/main" id="{D638C802-96B1-60E6-F9B2-BE1AF054FC6F}"/>
                </a:ext>
              </a:extLst>
            </p:cNvPr>
            <p:cNvSpPr/>
            <p:nvPr/>
          </p:nvSpPr>
          <p:spPr>
            <a:xfrm>
              <a:off x="4128256" y="5855090"/>
              <a:ext cx="270358" cy="36166"/>
            </a:xfrm>
            <a:custGeom>
              <a:avLst/>
              <a:gdLst>
                <a:gd name="connsiteX0" fmla="*/ 134227 w 270358"/>
                <a:gd name="connsiteY0" fmla="*/ 36166 h 36166"/>
                <a:gd name="connsiteX1" fmla="*/ 270358 w 270358"/>
                <a:gd name="connsiteY1" fmla="*/ 16180 h 36166"/>
                <a:gd name="connsiteX2" fmla="*/ 270358 w 270358"/>
                <a:gd name="connsiteY2" fmla="*/ 4759 h 36166"/>
                <a:gd name="connsiteX3" fmla="*/ 134227 w 270358"/>
                <a:gd name="connsiteY3" fmla="*/ 23794 h 36166"/>
                <a:gd name="connsiteX4" fmla="*/ 0 w 270358"/>
                <a:gd name="connsiteY4" fmla="*/ 0 h 36166"/>
                <a:gd name="connsiteX5" fmla="*/ 0 w 270358"/>
                <a:gd name="connsiteY5" fmla="*/ 15228 h 36166"/>
                <a:gd name="connsiteX6" fmla="*/ 134227 w 270358"/>
                <a:gd name="connsiteY6" fmla="*/ 36166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358" h="36166">
                  <a:moveTo>
                    <a:pt x="134227" y="36166"/>
                  </a:moveTo>
                  <a:cubicBezTo>
                    <a:pt x="179922" y="36166"/>
                    <a:pt x="237040" y="29504"/>
                    <a:pt x="270358" y="16180"/>
                  </a:cubicBezTo>
                  <a:lnTo>
                    <a:pt x="270358" y="4759"/>
                  </a:lnTo>
                  <a:cubicBezTo>
                    <a:pt x="251319" y="15228"/>
                    <a:pt x="186585" y="22842"/>
                    <a:pt x="134227" y="23794"/>
                  </a:cubicBezTo>
                  <a:cubicBezTo>
                    <a:pt x="72350" y="22842"/>
                    <a:pt x="21895" y="15228"/>
                    <a:pt x="0" y="0"/>
                  </a:cubicBezTo>
                  <a:lnTo>
                    <a:pt x="0" y="15228"/>
                  </a:lnTo>
                  <a:cubicBezTo>
                    <a:pt x="39031" y="31407"/>
                    <a:pt x="80917" y="35215"/>
                    <a:pt x="134227" y="3616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 name="Freeform 19">
              <a:extLst>
                <a:ext uri="{FF2B5EF4-FFF2-40B4-BE49-F238E27FC236}">
                  <a16:creationId xmlns:a16="http://schemas.microsoft.com/office/drawing/2014/main" id="{647D4BC6-7523-A243-78C7-99B96CB4F200}"/>
                </a:ext>
              </a:extLst>
            </p:cNvPr>
            <p:cNvSpPr/>
            <p:nvPr/>
          </p:nvSpPr>
          <p:spPr>
            <a:xfrm>
              <a:off x="4126352" y="5854138"/>
              <a:ext cx="272262" cy="37118"/>
            </a:xfrm>
            <a:custGeom>
              <a:avLst/>
              <a:gdLst>
                <a:gd name="connsiteX0" fmla="*/ 136131 w 272262"/>
                <a:gd name="connsiteY0" fmla="*/ 37118 h 37118"/>
                <a:gd name="connsiteX1" fmla="*/ 272262 w 272262"/>
                <a:gd name="connsiteY1" fmla="*/ 17132 h 37118"/>
                <a:gd name="connsiteX2" fmla="*/ 272262 w 272262"/>
                <a:gd name="connsiteY2" fmla="*/ 17132 h 37118"/>
                <a:gd name="connsiteX3" fmla="*/ 272262 w 272262"/>
                <a:gd name="connsiteY3" fmla="*/ 5711 h 37118"/>
                <a:gd name="connsiteX4" fmla="*/ 272262 w 272262"/>
                <a:gd name="connsiteY4" fmla="*/ 4759 h 37118"/>
                <a:gd name="connsiteX5" fmla="*/ 271310 w 272262"/>
                <a:gd name="connsiteY5" fmla="*/ 4759 h 37118"/>
                <a:gd name="connsiteX6" fmla="*/ 135179 w 272262"/>
                <a:gd name="connsiteY6" fmla="*/ 23794 h 37118"/>
                <a:gd name="connsiteX7" fmla="*/ 952 w 272262"/>
                <a:gd name="connsiteY7" fmla="*/ 0 h 37118"/>
                <a:gd name="connsiteX8" fmla="*/ 0 w 272262"/>
                <a:gd name="connsiteY8" fmla="*/ 0 h 37118"/>
                <a:gd name="connsiteX9" fmla="*/ 0 w 272262"/>
                <a:gd name="connsiteY9" fmla="*/ 15228 h 37118"/>
                <a:gd name="connsiteX10" fmla="*/ 0 w 272262"/>
                <a:gd name="connsiteY10" fmla="*/ 15228 h 37118"/>
                <a:gd name="connsiteX11" fmla="*/ 0 w 272262"/>
                <a:gd name="connsiteY11" fmla="*/ 15228 h 37118"/>
                <a:gd name="connsiteX12" fmla="*/ 136131 w 272262"/>
                <a:gd name="connsiteY12" fmla="*/ 37118 h 37118"/>
                <a:gd name="connsiteX13" fmla="*/ 136131 w 272262"/>
                <a:gd name="connsiteY13" fmla="*/ 37118 h 37118"/>
                <a:gd name="connsiteX14" fmla="*/ 952 w 272262"/>
                <a:gd name="connsiteY14" fmla="*/ 15228 h 37118"/>
                <a:gd name="connsiteX15" fmla="*/ 952 w 272262"/>
                <a:gd name="connsiteY15" fmla="*/ 15228 h 37118"/>
                <a:gd name="connsiteX16" fmla="*/ 952 w 272262"/>
                <a:gd name="connsiteY16" fmla="*/ 15228 h 37118"/>
                <a:gd name="connsiteX17" fmla="*/ 952 w 272262"/>
                <a:gd name="connsiteY17" fmla="*/ 0 h 37118"/>
                <a:gd name="connsiteX18" fmla="*/ 952 w 272262"/>
                <a:gd name="connsiteY18" fmla="*/ 0 h 37118"/>
                <a:gd name="connsiteX19" fmla="*/ 952 w 272262"/>
                <a:gd name="connsiteY19" fmla="*/ 0 h 37118"/>
                <a:gd name="connsiteX20" fmla="*/ 135179 w 272262"/>
                <a:gd name="connsiteY20" fmla="*/ 23794 h 37118"/>
                <a:gd name="connsiteX21" fmla="*/ 271310 w 272262"/>
                <a:gd name="connsiteY21" fmla="*/ 4759 h 37118"/>
                <a:gd name="connsiteX22" fmla="*/ 271310 w 272262"/>
                <a:gd name="connsiteY22" fmla="*/ 4759 h 37118"/>
                <a:gd name="connsiteX23" fmla="*/ 271310 w 272262"/>
                <a:gd name="connsiteY23" fmla="*/ 4759 h 37118"/>
                <a:gd name="connsiteX24" fmla="*/ 271310 w 272262"/>
                <a:gd name="connsiteY24" fmla="*/ 16180 h 37118"/>
                <a:gd name="connsiteX25" fmla="*/ 271310 w 272262"/>
                <a:gd name="connsiteY25" fmla="*/ 16180 h 37118"/>
                <a:gd name="connsiteX26" fmla="*/ 271310 w 272262"/>
                <a:gd name="connsiteY26" fmla="*/ 16180 h 37118"/>
                <a:gd name="connsiteX27" fmla="*/ 136131 w 272262"/>
                <a:gd name="connsiteY27" fmla="*/ 37118 h 37118"/>
                <a:gd name="connsiteX28" fmla="*/ 136131 w 272262"/>
                <a:gd name="connsiteY28" fmla="*/ 37118 h 3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2262" h="37118">
                  <a:moveTo>
                    <a:pt x="136131" y="37118"/>
                  </a:moveTo>
                  <a:cubicBezTo>
                    <a:pt x="181826" y="37118"/>
                    <a:pt x="238944" y="30456"/>
                    <a:pt x="272262" y="17132"/>
                  </a:cubicBezTo>
                  <a:lnTo>
                    <a:pt x="272262" y="17132"/>
                  </a:lnTo>
                  <a:lnTo>
                    <a:pt x="272262" y="5711"/>
                  </a:lnTo>
                  <a:lnTo>
                    <a:pt x="272262" y="4759"/>
                  </a:lnTo>
                  <a:lnTo>
                    <a:pt x="271310" y="4759"/>
                  </a:lnTo>
                  <a:cubicBezTo>
                    <a:pt x="252271" y="15228"/>
                    <a:pt x="187538" y="22842"/>
                    <a:pt x="135179" y="23794"/>
                  </a:cubicBezTo>
                  <a:cubicBezTo>
                    <a:pt x="73302" y="22842"/>
                    <a:pt x="22847" y="15228"/>
                    <a:pt x="952" y="0"/>
                  </a:cubicBezTo>
                  <a:lnTo>
                    <a:pt x="0" y="0"/>
                  </a:lnTo>
                  <a:lnTo>
                    <a:pt x="0" y="15228"/>
                  </a:lnTo>
                  <a:lnTo>
                    <a:pt x="0" y="15228"/>
                  </a:lnTo>
                  <a:lnTo>
                    <a:pt x="0" y="15228"/>
                  </a:lnTo>
                  <a:cubicBezTo>
                    <a:pt x="40935" y="33311"/>
                    <a:pt x="82821" y="37118"/>
                    <a:pt x="136131" y="37118"/>
                  </a:cubicBezTo>
                  <a:lnTo>
                    <a:pt x="136131" y="37118"/>
                  </a:lnTo>
                  <a:cubicBezTo>
                    <a:pt x="82821" y="36167"/>
                    <a:pt x="41886" y="32359"/>
                    <a:pt x="952" y="15228"/>
                  </a:cubicBezTo>
                  <a:lnTo>
                    <a:pt x="952" y="15228"/>
                  </a:lnTo>
                  <a:lnTo>
                    <a:pt x="952" y="15228"/>
                  </a:lnTo>
                  <a:lnTo>
                    <a:pt x="952" y="0"/>
                  </a:lnTo>
                  <a:lnTo>
                    <a:pt x="952" y="0"/>
                  </a:lnTo>
                  <a:lnTo>
                    <a:pt x="952" y="0"/>
                  </a:lnTo>
                  <a:cubicBezTo>
                    <a:pt x="22847" y="15228"/>
                    <a:pt x="73302" y="23794"/>
                    <a:pt x="135179" y="23794"/>
                  </a:cubicBezTo>
                  <a:cubicBezTo>
                    <a:pt x="187538" y="22842"/>
                    <a:pt x="252271" y="15228"/>
                    <a:pt x="271310" y="4759"/>
                  </a:cubicBezTo>
                  <a:lnTo>
                    <a:pt x="271310" y="4759"/>
                  </a:lnTo>
                  <a:lnTo>
                    <a:pt x="271310" y="4759"/>
                  </a:lnTo>
                  <a:lnTo>
                    <a:pt x="271310" y="16180"/>
                  </a:lnTo>
                  <a:lnTo>
                    <a:pt x="271310" y="16180"/>
                  </a:lnTo>
                  <a:lnTo>
                    <a:pt x="271310" y="16180"/>
                  </a:lnTo>
                  <a:cubicBezTo>
                    <a:pt x="238944" y="29504"/>
                    <a:pt x="181826" y="36167"/>
                    <a:pt x="136131" y="37118"/>
                  </a:cubicBezTo>
                  <a:lnTo>
                    <a:pt x="136131" y="3711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4" name="Freeform 20">
              <a:extLst>
                <a:ext uri="{FF2B5EF4-FFF2-40B4-BE49-F238E27FC236}">
                  <a16:creationId xmlns:a16="http://schemas.microsoft.com/office/drawing/2014/main" id="{0727A4BA-9CFA-9867-1449-4E3C6D21302E}"/>
                </a:ext>
              </a:extLst>
            </p:cNvPr>
            <p:cNvSpPr/>
            <p:nvPr/>
          </p:nvSpPr>
          <p:spPr>
            <a:xfrm>
              <a:off x="4125400" y="5868414"/>
              <a:ext cx="274166" cy="24745"/>
            </a:xfrm>
            <a:custGeom>
              <a:avLst/>
              <a:gdLst>
                <a:gd name="connsiteX0" fmla="*/ 274167 w 274166"/>
                <a:gd name="connsiteY0" fmla="*/ 2855 h 24745"/>
                <a:gd name="connsiteX1" fmla="*/ 219904 w 274166"/>
                <a:gd name="connsiteY1" fmla="*/ 18083 h 24745"/>
                <a:gd name="connsiteX2" fmla="*/ 136131 w 274166"/>
                <a:gd name="connsiteY2" fmla="*/ 24745 h 24745"/>
                <a:gd name="connsiteX3" fmla="*/ 56166 w 274166"/>
                <a:gd name="connsiteY3" fmla="*/ 19987 h 24745"/>
                <a:gd name="connsiteX4" fmla="*/ 0 w 274166"/>
                <a:gd name="connsiteY4" fmla="*/ 4759 h 24745"/>
                <a:gd name="connsiteX5" fmla="*/ 0 w 274166"/>
                <a:gd name="connsiteY5" fmla="*/ 1904 h 24745"/>
                <a:gd name="connsiteX6" fmla="*/ 57118 w 274166"/>
                <a:gd name="connsiteY6" fmla="*/ 17132 h 24745"/>
                <a:gd name="connsiteX7" fmla="*/ 137083 w 274166"/>
                <a:gd name="connsiteY7" fmla="*/ 21890 h 24745"/>
                <a:gd name="connsiteX8" fmla="*/ 219904 w 274166"/>
                <a:gd name="connsiteY8" fmla="*/ 15228 h 24745"/>
                <a:gd name="connsiteX9" fmla="*/ 274167 w 274166"/>
                <a:gd name="connsiteY9" fmla="*/ 0 h 24745"/>
                <a:gd name="connsiteX10" fmla="*/ 274167 w 274166"/>
                <a:gd name="connsiteY10" fmla="*/ 2855 h 2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166" h="24745">
                  <a:moveTo>
                    <a:pt x="274167" y="2855"/>
                  </a:moveTo>
                  <a:cubicBezTo>
                    <a:pt x="273214" y="4759"/>
                    <a:pt x="251319" y="12373"/>
                    <a:pt x="219904" y="18083"/>
                  </a:cubicBezTo>
                  <a:cubicBezTo>
                    <a:pt x="198961" y="21890"/>
                    <a:pt x="170402" y="23794"/>
                    <a:pt x="136131" y="24745"/>
                  </a:cubicBezTo>
                  <a:cubicBezTo>
                    <a:pt x="102813" y="24745"/>
                    <a:pt x="76157" y="22842"/>
                    <a:pt x="56166" y="19987"/>
                  </a:cubicBezTo>
                  <a:cubicBezTo>
                    <a:pt x="22847" y="14276"/>
                    <a:pt x="5712" y="7614"/>
                    <a:pt x="0" y="4759"/>
                  </a:cubicBezTo>
                  <a:lnTo>
                    <a:pt x="0" y="1904"/>
                  </a:lnTo>
                  <a:cubicBezTo>
                    <a:pt x="18088" y="9517"/>
                    <a:pt x="37127" y="13324"/>
                    <a:pt x="57118" y="17132"/>
                  </a:cubicBezTo>
                  <a:cubicBezTo>
                    <a:pt x="77109" y="19987"/>
                    <a:pt x="103765" y="22842"/>
                    <a:pt x="137083" y="21890"/>
                  </a:cubicBezTo>
                  <a:cubicBezTo>
                    <a:pt x="171354" y="21890"/>
                    <a:pt x="198961" y="19035"/>
                    <a:pt x="219904" y="15228"/>
                  </a:cubicBezTo>
                  <a:cubicBezTo>
                    <a:pt x="252271" y="9517"/>
                    <a:pt x="272262" y="2855"/>
                    <a:pt x="274167" y="0"/>
                  </a:cubicBezTo>
                  <a:lnTo>
                    <a:pt x="274167"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5" name="Freeform 21">
              <a:extLst>
                <a:ext uri="{FF2B5EF4-FFF2-40B4-BE49-F238E27FC236}">
                  <a16:creationId xmlns:a16="http://schemas.microsoft.com/office/drawing/2014/main" id="{1E148F04-3055-0AFC-0F0A-44E4A40077A9}"/>
                </a:ext>
              </a:extLst>
            </p:cNvPr>
            <p:cNvSpPr/>
            <p:nvPr/>
          </p:nvSpPr>
          <p:spPr>
            <a:xfrm>
              <a:off x="4125400" y="5866511"/>
              <a:ext cx="275118" cy="26648"/>
            </a:xfrm>
            <a:custGeom>
              <a:avLst/>
              <a:gdLst>
                <a:gd name="connsiteX0" fmla="*/ 274167 w 275118"/>
                <a:gd name="connsiteY0" fmla="*/ 4759 h 26648"/>
                <a:gd name="connsiteX1" fmla="*/ 274167 w 275118"/>
                <a:gd name="connsiteY1" fmla="*/ 4759 h 26648"/>
                <a:gd name="connsiteX2" fmla="*/ 219904 w 275118"/>
                <a:gd name="connsiteY2" fmla="*/ 19035 h 26648"/>
                <a:gd name="connsiteX3" fmla="*/ 136131 w 275118"/>
                <a:gd name="connsiteY3" fmla="*/ 25697 h 26648"/>
                <a:gd name="connsiteX4" fmla="*/ 135179 w 275118"/>
                <a:gd name="connsiteY4" fmla="*/ 25697 h 26648"/>
                <a:gd name="connsiteX5" fmla="*/ 56166 w 275118"/>
                <a:gd name="connsiteY5" fmla="*/ 20938 h 26648"/>
                <a:gd name="connsiteX6" fmla="*/ 0 w 275118"/>
                <a:gd name="connsiteY6" fmla="*/ 5710 h 26648"/>
                <a:gd name="connsiteX7" fmla="*/ 0 w 275118"/>
                <a:gd name="connsiteY7" fmla="*/ 5710 h 26648"/>
                <a:gd name="connsiteX8" fmla="*/ 0 w 275118"/>
                <a:gd name="connsiteY8" fmla="*/ 5710 h 26648"/>
                <a:gd name="connsiteX9" fmla="*/ 0 w 275118"/>
                <a:gd name="connsiteY9" fmla="*/ 2855 h 26648"/>
                <a:gd name="connsiteX10" fmla="*/ 0 w 275118"/>
                <a:gd name="connsiteY10" fmla="*/ 2855 h 26648"/>
                <a:gd name="connsiteX11" fmla="*/ 0 w 275118"/>
                <a:gd name="connsiteY11" fmla="*/ 2855 h 26648"/>
                <a:gd name="connsiteX12" fmla="*/ 57118 w 275118"/>
                <a:gd name="connsiteY12" fmla="*/ 18083 h 26648"/>
                <a:gd name="connsiteX13" fmla="*/ 135179 w 275118"/>
                <a:gd name="connsiteY13" fmla="*/ 22842 h 26648"/>
                <a:gd name="connsiteX14" fmla="*/ 137083 w 275118"/>
                <a:gd name="connsiteY14" fmla="*/ 22842 h 26648"/>
                <a:gd name="connsiteX15" fmla="*/ 219904 w 275118"/>
                <a:gd name="connsiteY15" fmla="*/ 16180 h 26648"/>
                <a:gd name="connsiteX16" fmla="*/ 275119 w 275118"/>
                <a:gd name="connsiteY16" fmla="*/ 952 h 26648"/>
                <a:gd name="connsiteX17" fmla="*/ 275119 w 275118"/>
                <a:gd name="connsiteY17" fmla="*/ 952 h 26648"/>
                <a:gd name="connsiteX18" fmla="*/ 275119 w 275118"/>
                <a:gd name="connsiteY18" fmla="*/ 952 h 26648"/>
                <a:gd name="connsiteX19" fmla="*/ 274167 w 275118"/>
                <a:gd name="connsiteY19" fmla="*/ 4759 h 26648"/>
                <a:gd name="connsiteX20" fmla="*/ 274167 w 275118"/>
                <a:gd name="connsiteY20" fmla="*/ 4759 h 26648"/>
                <a:gd name="connsiteX21" fmla="*/ 274167 w 275118"/>
                <a:gd name="connsiteY21" fmla="*/ 4759 h 26648"/>
                <a:gd name="connsiteX22" fmla="*/ 274167 w 275118"/>
                <a:gd name="connsiteY22" fmla="*/ 4759 h 26648"/>
                <a:gd name="connsiteX23" fmla="*/ 274167 w 275118"/>
                <a:gd name="connsiteY23" fmla="*/ 4759 h 26648"/>
                <a:gd name="connsiteX24" fmla="*/ 274167 w 275118"/>
                <a:gd name="connsiteY24" fmla="*/ 952 h 26648"/>
                <a:gd name="connsiteX25" fmla="*/ 274167 w 275118"/>
                <a:gd name="connsiteY25" fmla="*/ 0 h 26648"/>
                <a:gd name="connsiteX26" fmla="*/ 273214 w 275118"/>
                <a:gd name="connsiteY26" fmla="*/ 952 h 26648"/>
                <a:gd name="connsiteX27" fmla="*/ 218952 w 275118"/>
                <a:gd name="connsiteY27" fmla="*/ 16180 h 26648"/>
                <a:gd name="connsiteX28" fmla="*/ 136131 w 275118"/>
                <a:gd name="connsiteY28" fmla="*/ 22842 h 26648"/>
                <a:gd name="connsiteX29" fmla="*/ 135179 w 275118"/>
                <a:gd name="connsiteY29" fmla="*/ 22842 h 26648"/>
                <a:gd name="connsiteX30" fmla="*/ 57118 w 275118"/>
                <a:gd name="connsiteY30" fmla="*/ 18083 h 26648"/>
                <a:gd name="connsiteX31" fmla="*/ 0 w 275118"/>
                <a:gd name="connsiteY31" fmla="*/ 2855 h 26648"/>
                <a:gd name="connsiteX32" fmla="*/ 0 w 275118"/>
                <a:gd name="connsiteY32" fmla="*/ 2855 h 26648"/>
                <a:gd name="connsiteX33" fmla="*/ 0 w 275118"/>
                <a:gd name="connsiteY33" fmla="*/ 6662 h 26648"/>
                <a:gd name="connsiteX34" fmla="*/ 0 w 275118"/>
                <a:gd name="connsiteY34" fmla="*/ 6662 h 26648"/>
                <a:gd name="connsiteX35" fmla="*/ 0 w 275118"/>
                <a:gd name="connsiteY35" fmla="*/ 6662 h 26648"/>
                <a:gd name="connsiteX36" fmla="*/ 56166 w 275118"/>
                <a:gd name="connsiteY36" fmla="*/ 21890 h 26648"/>
                <a:gd name="connsiteX37" fmla="*/ 135179 w 275118"/>
                <a:gd name="connsiteY37" fmla="*/ 26649 h 26648"/>
                <a:gd name="connsiteX38" fmla="*/ 136131 w 275118"/>
                <a:gd name="connsiteY38" fmla="*/ 26649 h 26648"/>
                <a:gd name="connsiteX39" fmla="*/ 219904 w 275118"/>
                <a:gd name="connsiteY39" fmla="*/ 19986 h 26648"/>
                <a:gd name="connsiteX40" fmla="*/ 274167 w 275118"/>
                <a:gd name="connsiteY40" fmla="*/ 4759 h 26648"/>
                <a:gd name="connsiteX41" fmla="*/ 274167 w 275118"/>
                <a:gd name="connsiteY41" fmla="*/ 4759 h 26648"/>
                <a:gd name="connsiteX42" fmla="*/ 274167 w 275118"/>
                <a:gd name="connsiteY42" fmla="*/ 4759 h 26648"/>
                <a:gd name="connsiteX43" fmla="*/ 274167 w 275118"/>
                <a:gd name="connsiteY43" fmla="*/ 4759 h 2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75118" h="26648">
                  <a:moveTo>
                    <a:pt x="274167" y="4759"/>
                  </a:moveTo>
                  <a:lnTo>
                    <a:pt x="274167" y="4759"/>
                  </a:lnTo>
                  <a:cubicBezTo>
                    <a:pt x="273214" y="5710"/>
                    <a:pt x="251319" y="14276"/>
                    <a:pt x="219904" y="19035"/>
                  </a:cubicBezTo>
                  <a:cubicBezTo>
                    <a:pt x="198961" y="21890"/>
                    <a:pt x="170402" y="24745"/>
                    <a:pt x="136131" y="25697"/>
                  </a:cubicBezTo>
                  <a:lnTo>
                    <a:pt x="135179" y="25697"/>
                  </a:lnTo>
                  <a:cubicBezTo>
                    <a:pt x="102813" y="25697"/>
                    <a:pt x="76157" y="22842"/>
                    <a:pt x="56166" y="20938"/>
                  </a:cubicBezTo>
                  <a:cubicBezTo>
                    <a:pt x="22847" y="15228"/>
                    <a:pt x="6664" y="8566"/>
                    <a:pt x="0" y="5710"/>
                  </a:cubicBezTo>
                  <a:lnTo>
                    <a:pt x="0" y="5710"/>
                  </a:lnTo>
                  <a:lnTo>
                    <a:pt x="0" y="5710"/>
                  </a:lnTo>
                  <a:lnTo>
                    <a:pt x="0" y="2855"/>
                  </a:lnTo>
                  <a:lnTo>
                    <a:pt x="0" y="2855"/>
                  </a:lnTo>
                  <a:lnTo>
                    <a:pt x="0" y="2855"/>
                  </a:lnTo>
                  <a:cubicBezTo>
                    <a:pt x="18088" y="10469"/>
                    <a:pt x="37127" y="14276"/>
                    <a:pt x="57118" y="18083"/>
                  </a:cubicBezTo>
                  <a:cubicBezTo>
                    <a:pt x="77109" y="20938"/>
                    <a:pt x="102813" y="22842"/>
                    <a:pt x="135179" y="22842"/>
                  </a:cubicBezTo>
                  <a:lnTo>
                    <a:pt x="137083" y="22842"/>
                  </a:lnTo>
                  <a:cubicBezTo>
                    <a:pt x="171354" y="22842"/>
                    <a:pt x="198961" y="19986"/>
                    <a:pt x="219904" y="16180"/>
                  </a:cubicBezTo>
                  <a:cubicBezTo>
                    <a:pt x="252271" y="10469"/>
                    <a:pt x="272262" y="3807"/>
                    <a:pt x="275119" y="952"/>
                  </a:cubicBezTo>
                  <a:lnTo>
                    <a:pt x="275119" y="952"/>
                  </a:lnTo>
                  <a:lnTo>
                    <a:pt x="275119" y="952"/>
                  </a:lnTo>
                  <a:lnTo>
                    <a:pt x="274167" y="4759"/>
                  </a:lnTo>
                  <a:lnTo>
                    <a:pt x="274167" y="4759"/>
                  </a:lnTo>
                  <a:lnTo>
                    <a:pt x="274167" y="4759"/>
                  </a:lnTo>
                  <a:lnTo>
                    <a:pt x="274167" y="4759"/>
                  </a:lnTo>
                  <a:lnTo>
                    <a:pt x="274167" y="4759"/>
                  </a:lnTo>
                  <a:lnTo>
                    <a:pt x="274167" y="952"/>
                  </a:lnTo>
                  <a:lnTo>
                    <a:pt x="274167" y="0"/>
                  </a:lnTo>
                  <a:lnTo>
                    <a:pt x="273214" y="952"/>
                  </a:lnTo>
                  <a:cubicBezTo>
                    <a:pt x="271310" y="3807"/>
                    <a:pt x="251319" y="10469"/>
                    <a:pt x="218952" y="16180"/>
                  </a:cubicBezTo>
                  <a:cubicBezTo>
                    <a:pt x="198009" y="19035"/>
                    <a:pt x="170402" y="22842"/>
                    <a:pt x="136131" y="22842"/>
                  </a:cubicBezTo>
                  <a:lnTo>
                    <a:pt x="135179" y="22842"/>
                  </a:lnTo>
                  <a:cubicBezTo>
                    <a:pt x="102813" y="22842"/>
                    <a:pt x="77109" y="19986"/>
                    <a:pt x="57118" y="18083"/>
                  </a:cubicBezTo>
                  <a:cubicBezTo>
                    <a:pt x="37127" y="15228"/>
                    <a:pt x="18088" y="10469"/>
                    <a:pt x="0" y="2855"/>
                  </a:cubicBezTo>
                  <a:lnTo>
                    <a:pt x="0" y="2855"/>
                  </a:lnTo>
                  <a:lnTo>
                    <a:pt x="0" y="6662"/>
                  </a:lnTo>
                  <a:lnTo>
                    <a:pt x="0" y="6662"/>
                  </a:lnTo>
                  <a:lnTo>
                    <a:pt x="0" y="6662"/>
                  </a:lnTo>
                  <a:cubicBezTo>
                    <a:pt x="6664" y="9517"/>
                    <a:pt x="23799" y="17131"/>
                    <a:pt x="56166" y="21890"/>
                  </a:cubicBezTo>
                  <a:cubicBezTo>
                    <a:pt x="76157" y="24745"/>
                    <a:pt x="102813" y="26649"/>
                    <a:pt x="135179" y="26649"/>
                  </a:cubicBezTo>
                  <a:lnTo>
                    <a:pt x="136131" y="26649"/>
                  </a:lnTo>
                  <a:cubicBezTo>
                    <a:pt x="170402" y="26649"/>
                    <a:pt x="198961" y="23794"/>
                    <a:pt x="219904" y="19986"/>
                  </a:cubicBezTo>
                  <a:cubicBezTo>
                    <a:pt x="251319" y="14276"/>
                    <a:pt x="273214" y="7614"/>
                    <a:pt x="274167" y="4759"/>
                  </a:cubicBezTo>
                  <a:lnTo>
                    <a:pt x="274167" y="4759"/>
                  </a:lnTo>
                  <a:lnTo>
                    <a:pt x="274167" y="4759"/>
                  </a:lnTo>
                  <a:lnTo>
                    <a:pt x="274167"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6" name="Freeform 22">
              <a:extLst>
                <a:ext uri="{FF2B5EF4-FFF2-40B4-BE49-F238E27FC236}">
                  <a16:creationId xmlns:a16="http://schemas.microsoft.com/office/drawing/2014/main" id="{7799B271-ADC7-C763-CA66-F759CED8379D}"/>
                </a:ext>
              </a:extLst>
            </p:cNvPr>
            <p:cNvSpPr/>
            <p:nvPr/>
          </p:nvSpPr>
          <p:spPr>
            <a:xfrm>
              <a:off x="4124448" y="5852234"/>
              <a:ext cx="275118" cy="40924"/>
            </a:xfrm>
            <a:custGeom>
              <a:avLst/>
              <a:gdLst>
                <a:gd name="connsiteX0" fmla="*/ 275118 w 275118"/>
                <a:gd name="connsiteY0" fmla="*/ 7614 h 40924"/>
                <a:gd name="connsiteX1" fmla="*/ 217048 w 275118"/>
                <a:gd name="connsiteY1" fmla="*/ 21890 h 40924"/>
                <a:gd name="connsiteX2" fmla="*/ 137083 w 275118"/>
                <a:gd name="connsiteY2" fmla="*/ 27601 h 40924"/>
                <a:gd name="connsiteX3" fmla="*/ 59974 w 275118"/>
                <a:gd name="connsiteY3" fmla="*/ 22842 h 40924"/>
                <a:gd name="connsiteX4" fmla="*/ 0 w 275118"/>
                <a:gd name="connsiteY4" fmla="*/ 4759 h 40924"/>
                <a:gd name="connsiteX5" fmla="*/ 0 w 275118"/>
                <a:gd name="connsiteY5" fmla="*/ 0 h 40924"/>
                <a:gd name="connsiteX6" fmla="*/ 59974 w 275118"/>
                <a:gd name="connsiteY6" fmla="*/ 19035 h 40924"/>
                <a:gd name="connsiteX7" fmla="*/ 136131 w 275118"/>
                <a:gd name="connsiteY7" fmla="*/ 23794 h 40924"/>
                <a:gd name="connsiteX8" fmla="*/ 215144 w 275118"/>
                <a:gd name="connsiteY8" fmla="*/ 18083 h 40924"/>
                <a:gd name="connsiteX9" fmla="*/ 273214 w 275118"/>
                <a:gd name="connsiteY9" fmla="*/ 3807 h 40924"/>
                <a:gd name="connsiteX10" fmla="*/ 273214 w 275118"/>
                <a:gd name="connsiteY10" fmla="*/ 7614 h 40924"/>
                <a:gd name="connsiteX11" fmla="*/ 275118 w 275118"/>
                <a:gd name="connsiteY11" fmla="*/ 19035 h 40924"/>
                <a:gd name="connsiteX12" fmla="*/ 220856 w 275118"/>
                <a:gd name="connsiteY12" fmla="*/ 34263 h 40924"/>
                <a:gd name="connsiteX13" fmla="*/ 137083 w 275118"/>
                <a:gd name="connsiteY13" fmla="*/ 40925 h 40924"/>
                <a:gd name="connsiteX14" fmla="*/ 57118 w 275118"/>
                <a:gd name="connsiteY14" fmla="*/ 36166 h 40924"/>
                <a:gd name="connsiteX15" fmla="*/ 952 w 275118"/>
                <a:gd name="connsiteY15" fmla="*/ 20938 h 40924"/>
                <a:gd name="connsiteX16" fmla="*/ 952 w 275118"/>
                <a:gd name="connsiteY16" fmla="*/ 18083 h 40924"/>
                <a:gd name="connsiteX17" fmla="*/ 58070 w 275118"/>
                <a:gd name="connsiteY17" fmla="*/ 33311 h 40924"/>
                <a:gd name="connsiteX18" fmla="*/ 138035 w 275118"/>
                <a:gd name="connsiteY18" fmla="*/ 38070 h 40924"/>
                <a:gd name="connsiteX19" fmla="*/ 220856 w 275118"/>
                <a:gd name="connsiteY19" fmla="*/ 31407 h 40924"/>
                <a:gd name="connsiteX20" fmla="*/ 275118 w 275118"/>
                <a:gd name="connsiteY20" fmla="*/ 16180 h 40924"/>
                <a:gd name="connsiteX21" fmla="*/ 275118 w 275118"/>
                <a:gd name="connsiteY21" fmla="*/ 19035 h 40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118" h="40924">
                  <a:moveTo>
                    <a:pt x="275118" y="7614"/>
                  </a:moveTo>
                  <a:cubicBezTo>
                    <a:pt x="271310" y="10469"/>
                    <a:pt x="247511" y="17131"/>
                    <a:pt x="217048" y="21890"/>
                  </a:cubicBezTo>
                  <a:cubicBezTo>
                    <a:pt x="197057" y="24745"/>
                    <a:pt x="170402" y="27601"/>
                    <a:pt x="137083" y="27601"/>
                  </a:cubicBezTo>
                  <a:cubicBezTo>
                    <a:pt x="105668" y="27601"/>
                    <a:pt x="79965" y="25697"/>
                    <a:pt x="59974" y="22842"/>
                  </a:cubicBezTo>
                  <a:cubicBezTo>
                    <a:pt x="28559" y="19035"/>
                    <a:pt x="0" y="4759"/>
                    <a:pt x="0" y="4759"/>
                  </a:cubicBezTo>
                  <a:lnTo>
                    <a:pt x="0" y="0"/>
                  </a:lnTo>
                  <a:cubicBezTo>
                    <a:pt x="0" y="0"/>
                    <a:pt x="28559" y="14276"/>
                    <a:pt x="59974" y="19035"/>
                  </a:cubicBezTo>
                  <a:cubicBezTo>
                    <a:pt x="79013" y="21890"/>
                    <a:pt x="104716" y="23794"/>
                    <a:pt x="136131" y="23794"/>
                  </a:cubicBezTo>
                  <a:cubicBezTo>
                    <a:pt x="169450" y="23794"/>
                    <a:pt x="195153" y="20938"/>
                    <a:pt x="215144" y="18083"/>
                  </a:cubicBezTo>
                  <a:cubicBezTo>
                    <a:pt x="245607" y="13324"/>
                    <a:pt x="271310" y="5710"/>
                    <a:pt x="273214" y="3807"/>
                  </a:cubicBezTo>
                  <a:lnTo>
                    <a:pt x="273214" y="7614"/>
                  </a:lnTo>
                  <a:close/>
                  <a:moveTo>
                    <a:pt x="275118" y="19035"/>
                  </a:moveTo>
                  <a:cubicBezTo>
                    <a:pt x="274166" y="20938"/>
                    <a:pt x="252271" y="28552"/>
                    <a:pt x="220856" y="34263"/>
                  </a:cubicBezTo>
                  <a:cubicBezTo>
                    <a:pt x="199913" y="38070"/>
                    <a:pt x="171354" y="39973"/>
                    <a:pt x="137083" y="40925"/>
                  </a:cubicBezTo>
                  <a:cubicBezTo>
                    <a:pt x="103764" y="40925"/>
                    <a:pt x="77109" y="39021"/>
                    <a:pt x="57118" y="36166"/>
                  </a:cubicBezTo>
                  <a:cubicBezTo>
                    <a:pt x="23799" y="30456"/>
                    <a:pt x="6664" y="23794"/>
                    <a:pt x="952" y="20938"/>
                  </a:cubicBezTo>
                  <a:lnTo>
                    <a:pt x="952" y="18083"/>
                  </a:lnTo>
                  <a:cubicBezTo>
                    <a:pt x="19039" y="25697"/>
                    <a:pt x="38079" y="29504"/>
                    <a:pt x="58070" y="33311"/>
                  </a:cubicBezTo>
                  <a:cubicBezTo>
                    <a:pt x="78061" y="36166"/>
                    <a:pt x="104716" y="39021"/>
                    <a:pt x="138035" y="38070"/>
                  </a:cubicBezTo>
                  <a:cubicBezTo>
                    <a:pt x="172306" y="38070"/>
                    <a:pt x="199913" y="35214"/>
                    <a:pt x="220856" y="31407"/>
                  </a:cubicBezTo>
                  <a:cubicBezTo>
                    <a:pt x="253223" y="25697"/>
                    <a:pt x="273214" y="19035"/>
                    <a:pt x="275118" y="16180"/>
                  </a:cubicBezTo>
                  <a:lnTo>
                    <a:pt x="275118" y="1903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7" name="Freeform 23">
              <a:extLst>
                <a:ext uri="{FF2B5EF4-FFF2-40B4-BE49-F238E27FC236}">
                  <a16:creationId xmlns:a16="http://schemas.microsoft.com/office/drawing/2014/main" id="{A5AF7BF0-787E-E84B-827E-A0684E7AA14A}"/>
                </a:ext>
              </a:extLst>
            </p:cNvPr>
            <p:cNvSpPr/>
            <p:nvPr/>
          </p:nvSpPr>
          <p:spPr>
            <a:xfrm>
              <a:off x="4124448" y="5851283"/>
              <a:ext cx="276070" cy="41876"/>
            </a:xfrm>
            <a:custGeom>
              <a:avLst/>
              <a:gdLst>
                <a:gd name="connsiteX0" fmla="*/ 275118 w 276070"/>
                <a:gd name="connsiteY0" fmla="*/ 8566 h 41876"/>
                <a:gd name="connsiteX1" fmla="*/ 275118 w 276070"/>
                <a:gd name="connsiteY1" fmla="*/ 8566 h 41876"/>
                <a:gd name="connsiteX2" fmla="*/ 217048 w 276070"/>
                <a:gd name="connsiteY2" fmla="*/ 22842 h 41876"/>
                <a:gd name="connsiteX3" fmla="*/ 137083 w 276070"/>
                <a:gd name="connsiteY3" fmla="*/ 28552 h 41876"/>
                <a:gd name="connsiteX4" fmla="*/ 136131 w 276070"/>
                <a:gd name="connsiteY4" fmla="*/ 28552 h 41876"/>
                <a:gd name="connsiteX5" fmla="*/ 60926 w 276070"/>
                <a:gd name="connsiteY5" fmla="*/ 23794 h 41876"/>
                <a:gd name="connsiteX6" fmla="*/ 952 w 276070"/>
                <a:gd name="connsiteY6" fmla="*/ 5711 h 41876"/>
                <a:gd name="connsiteX7" fmla="*/ 952 w 276070"/>
                <a:gd name="connsiteY7" fmla="*/ 5711 h 41876"/>
                <a:gd name="connsiteX8" fmla="*/ 952 w 276070"/>
                <a:gd name="connsiteY8" fmla="*/ 5711 h 41876"/>
                <a:gd name="connsiteX9" fmla="*/ 952 w 276070"/>
                <a:gd name="connsiteY9" fmla="*/ 952 h 41876"/>
                <a:gd name="connsiteX10" fmla="*/ 952 w 276070"/>
                <a:gd name="connsiteY10" fmla="*/ 952 h 41876"/>
                <a:gd name="connsiteX11" fmla="*/ 952 w 276070"/>
                <a:gd name="connsiteY11" fmla="*/ 952 h 41876"/>
                <a:gd name="connsiteX12" fmla="*/ 61878 w 276070"/>
                <a:gd name="connsiteY12" fmla="*/ 19987 h 41876"/>
                <a:gd name="connsiteX13" fmla="*/ 137083 w 276070"/>
                <a:gd name="connsiteY13" fmla="*/ 24745 h 41876"/>
                <a:gd name="connsiteX14" fmla="*/ 138035 w 276070"/>
                <a:gd name="connsiteY14" fmla="*/ 24745 h 41876"/>
                <a:gd name="connsiteX15" fmla="*/ 217048 w 276070"/>
                <a:gd name="connsiteY15" fmla="*/ 19035 h 41876"/>
                <a:gd name="connsiteX16" fmla="*/ 275118 w 276070"/>
                <a:gd name="connsiteY16" fmla="*/ 4759 h 41876"/>
                <a:gd name="connsiteX17" fmla="*/ 275118 w 276070"/>
                <a:gd name="connsiteY17" fmla="*/ 4759 h 41876"/>
                <a:gd name="connsiteX18" fmla="*/ 275118 w 276070"/>
                <a:gd name="connsiteY18" fmla="*/ 4759 h 41876"/>
                <a:gd name="connsiteX19" fmla="*/ 275118 w 276070"/>
                <a:gd name="connsiteY19" fmla="*/ 8566 h 41876"/>
                <a:gd name="connsiteX20" fmla="*/ 275118 w 276070"/>
                <a:gd name="connsiteY20" fmla="*/ 8566 h 41876"/>
                <a:gd name="connsiteX21" fmla="*/ 275118 w 276070"/>
                <a:gd name="connsiteY21" fmla="*/ 8566 h 41876"/>
                <a:gd name="connsiteX22" fmla="*/ 275118 w 276070"/>
                <a:gd name="connsiteY22" fmla="*/ 8566 h 41876"/>
                <a:gd name="connsiteX23" fmla="*/ 275118 w 276070"/>
                <a:gd name="connsiteY23" fmla="*/ 8566 h 41876"/>
                <a:gd name="connsiteX24" fmla="*/ 275118 w 276070"/>
                <a:gd name="connsiteY24" fmla="*/ 4759 h 41876"/>
                <a:gd name="connsiteX25" fmla="*/ 275118 w 276070"/>
                <a:gd name="connsiteY25" fmla="*/ 3807 h 41876"/>
                <a:gd name="connsiteX26" fmla="*/ 274166 w 276070"/>
                <a:gd name="connsiteY26" fmla="*/ 3807 h 41876"/>
                <a:gd name="connsiteX27" fmla="*/ 216096 w 276070"/>
                <a:gd name="connsiteY27" fmla="*/ 18083 h 41876"/>
                <a:gd name="connsiteX28" fmla="*/ 137083 w 276070"/>
                <a:gd name="connsiteY28" fmla="*/ 23794 h 41876"/>
                <a:gd name="connsiteX29" fmla="*/ 136131 w 276070"/>
                <a:gd name="connsiteY29" fmla="*/ 23794 h 41876"/>
                <a:gd name="connsiteX30" fmla="*/ 60926 w 276070"/>
                <a:gd name="connsiteY30" fmla="*/ 19035 h 41876"/>
                <a:gd name="connsiteX31" fmla="*/ 952 w 276070"/>
                <a:gd name="connsiteY31" fmla="*/ 0 h 41876"/>
                <a:gd name="connsiteX32" fmla="*/ 0 w 276070"/>
                <a:gd name="connsiteY32" fmla="*/ 0 h 41876"/>
                <a:gd name="connsiteX33" fmla="*/ 0 w 276070"/>
                <a:gd name="connsiteY33" fmla="*/ 4759 h 41876"/>
                <a:gd name="connsiteX34" fmla="*/ 0 w 276070"/>
                <a:gd name="connsiteY34" fmla="*/ 4759 h 41876"/>
                <a:gd name="connsiteX35" fmla="*/ 0 w 276070"/>
                <a:gd name="connsiteY35" fmla="*/ 4759 h 41876"/>
                <a:gd name="connsiteX36" fmla="*/ 59974 w 276070"/>
                <a:gd name="connsiteY36" fmla="*/ 22842 h 41876"/>
                <a:gd name="connsiteX37" fmla="*/ 135179 w 276070"/>
                <a:gd name="connsiteY37" fmla="*/ 27601 h 41876"/>
                <a:gd name="connsiteX38" fmla="*/ 137083 w 276070"/>
                <a:gd name="connsiteY38" fmla="*/ 27601 h 41876"/>
                <a:gd name="connsiteX39" fmla="*/ 217048 w 276070"/>
                <a:gd name="connsiteY39" fmla="*/ 21890 h 41876"/>
                <a:gd name="connsiteX40" fmla="*/ 275118 w 276070"/>
                <a:gd name="connsiteY40" fmla="*/ 8566 h 41876"/>
                <a:gd name="connsiteX41" fmla="*/ 275118 w 276070"/>
                <a:gd name="connsiteY41" fmla="*/ 8566 h 41876"/>
                <a:gd name="connsiteX42" fmla="*/ 275118 w 276070"/>
                <a:gd name="connsiteY42" fmla="*/ 8566 h 41876"/>
                <a:gd name="connsiteX43" fmla="*/ 275118 w 276070"/>
                <a:gd name="connsiteY43" fmla="*/ 8566 h 41876"/>
                <a:gd name="connsiteX44" fmla="*/ 275118 w 276070"/>
                <a:gd name="connsiteY44" fmla="*/ 19987 h 41876"/>
                <a:gd name="connsiteX45" fmla="*/ 275118 w 276070"/>
                <a:gd name="connsiteY45" fmla="*/ 19987 h 41876"/>
                <a:gd name="connsiteX46" fmla="*/ 220856 w 276070"/>
                <a:gd name="connsiteY46" fmla="*/ 34263 h 41876"/>
                <a:gd name="connsiteX47" fmla="*/ 137083 w 276070"/>
                <a:gd name="connsiteY47" fmla="*/ 40925 h 41876"/>
                <a:gd name="connsiteX48" fmla="*/ 136131 w 276070"/>
                <a:gd name="connsiteY48" fmla="*/ 40925 h 41876"/>
                <a:gd name="connsiteX49" fmla="*/ 57118 w 276070"/>
                <a:gd name="connsiteY49" fmla="*/ 36166 h 41876"/>
                <a:gd name="connsiteX50" fmla="*/ 952 w 276070"/>
                <a:gd name="connsiteY50" fmla="*/ 20938 h 41876"/>
                <a:gd name="connsiteX51" fmla="*/ 952 w 276070"/>
                <a:gd name="connsiteY51" fmla="*/ 20938 h 41876"/>
                <a:gd name="connsiteX52" fmla="*/ 952 w 276070"/>
                <a:gd name="connsiteY52" fmla="*/ 20938 h 41876"/>
                <a:gd name="connsiteX53" fmla="*/ 952 w 276070"/>
                <a:gd name="connsiteY53" fmla="*/ 18083 h 41876"/>
                <a:gd name="connsiteX54" fmla="*/ 952 w 276070"/>
                <a:gd name="connsiteY54" fmla="*/ 18083 h 41876"/>
                <a:gd name="connsiteX55" fmla="*/ 952 w 276070"/>
                <a:gd name="connsiteY55" fmla="*/ 18083 h 41876"/>
                <a:gd name="connsiteX56" fmla="*/ 58070 w 276070"/>
                <a:gd name="connsiteY56" fmla="*/ 33311 h 41876"/>
                <a:gd name="connsiteX57" fmla="*/ 136131 w 276070"/>
                <a:gd name="connsiteY57" fmla="*/ 38070 h 41876"/>
                <a:gd name="connsiteX58" fmla="*/ 138035 w 276070"/>
                <a:gd name="connsiteY58" fmla="*/ 38070 h 41876"/>
                <a:gd name="connsiteX59" fmla="*/ 220856 w 276070"/>
                <a:gd name="connsiteY59" fmla="*/ 31407 h 41876"/>
                <a:gd name="connsiteX60" fmla="*/ 276070 w 276070"/>
                <a:gd name="connsiteY60" fmla="*/ 16180 h 41876"/>
                <a:gd name="connsiteX61" fmla="*/ 276070 w 276070"/>
                <a:gd name="connsiteY61" fmla="*/ 16180 h 41876"/>
                <a:gd name="connsiteX62" fmla="*/ 276070 w 276070"/>
                <a:gd name="connsiteY62" fmla="*/ 16180 h 41876"/>
                <a:gd name="connsiteX63" fmla="*/ 275118 w 276070"/>
                <a:gd name="connsiteY63" fmla="*/ 19987 h 41876"/>
                <a:gd name="connsiteX64" fmla="*/ 275118 w 276070"/>
                <a:gd name="connsiteY64" fmla="*/ 19987 h 41876"/>
                <a:gd name="connsiteX65" fmla="*/ 275118 w 276070"/>
                <a:gd name="connsiteY65" fmla="*/ 19987 h 41876"/>
                <a:gd name="connsiteX66" fmla="*/ 275118 w 276070"/>
                <a:gd name="connsiteY66" fmla="*/ 19987 h 41876"/>
                <a:gd name="connsiteX67" fmla="*/ 275118 w 276070"/>
                <a:gd name="connsiteY67" fmla="*/ 19987 h 41876"/>
                <a:gd name="connsiteX68" fmla="*/ 275118 w 276070"/>
                <a:gd name="connsiteY68" fmla="*/ 16180 h 41876"/>
                <a:gd name="connsiteX69" fmla="*/ 275118 w 276070"/>
                <a:gd name="connsiteY69" fmla="*/ 15228 h 41876"/>
                <a:gd name="connsiteX70" fmla="*/ 274166 w 276070"/>
                <a:gd name="connsiteY70" fmla="*/ 16180 h 41876"/>
                <a:gd name="connsiteX71" fmla="*/ 219904 w 276070"/>
                <a:gd name="connsiteY71" fmla="*/ 31407 h 41876"/>
                <a:gd name="connsiteX72" fmla="*/ 137083 w 276070"/>
                <a:gd name="connsiteY72" fmla="*/ 38070 h 41876"/>
                <a:gd name="connsiteX73" fmla="*/ 136131 w 276070"/>
                <a:gd name="connsiteY73" fmla="*/ 38070 h 41876"/>
                <a:gd name="connsiteX74" fmla="*/ 58070 w 276070"/>
                <a:gd name="connsiteY74" fmla="*/ 33311 h 41876"/>
                <a:gd name="connsiteX75" fmla="*/ 952 w 276070"/>
                <a:gd name="connsiteY75" fmla="*/ 18083 h 41876"/>
                <a:gd name="connsiteX76" fmla="*/ 952 w 276070"/>
                <a:gd name="connsiteY76" fmla="*/ 18083 h 41876"/>
                <a:gd name="connsiteX77" fmla="*/ 952 w 276070"/>
                <a:gd name="connsiteY77" fmla="*/ 21890 h 41876"/>
                <a:gd name="connsiteX78" fmla="*/ 952 w 276070"/>
                <a:gd name="connsiteY78" fmla="*/ 21890 h 41876"/>
                <a:gd name="connsiteX79" fmla="*/ 952 w 276070"/>
                <a:gd name="connsiteY79" fmla="*/ 21890 h 41876"/>
                <a:gd name="connsiteX80" fmla="*/ 57118 w 276070"/>
                <a:gd name="connsiteY80" fmla="*/ 37118 h 41876"/>
                <a:gd name="connsiteX81" fmla="*/ 136131 w 276070"/>
                <a:gd name="connsiteY81" fmla="*/ 41877 h 41876"/>
                <a:gd name="connsiteX82" fmla="*/ 137083 w 276070"/>
                <a:gd name="connsiteY82" fmla="*/ 41877 h 41876"/>
                <a:gd name="connsiteX83" fmla="*/ 220856 w 276070"/>
                <a:gd name="connsiteY83" fmla="*/ 35214 h 41876"/>
                <a:gd name="connsiteX84" fmla="*/ 275118 w 276070"/>
                <a:gd name="connsiteY84" fmla="*/ 19987 h 41876"/>
                <a:gd name="connsiteX85" fmla="*/ 275118 w 276070"/>
                <a:gd name="connsiteY85" fmla="*/ 19987 h 41876"/>
                <a:gd name="connsiteX86" fmla="*/ 275118 w 276070"/>
                <a:gd name="connsiteY86" fmla="*/ 19987 h 41876"/>
                <a:gd name="connsiteX87" fmla="*/ 275118 w 276070"/>
                <a:gd name="connsiteY87" fmla="*/ 19987 h 4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6070" h="41876">
                  <a:moveTo>
                    <a:pt x="275118" y="8566"/>
                  </a:moveTo>
                  <a:lnTo>
                    <a:pt x="275118" y="8566"/>
                  </a:lnTo>
                  <a:cubicBezTo>
                    <a:pt x="271310" y="11421"/>
                    <a:pt x="247511" y="17131"/>
                    <a:pt x="217048" y="22842"/>
                  </a:cubicBezTo>
                  <a:cubicBezTo>
                    <a:pt x="197057" y="25697"/>
                    <a:pt x="170402" y="28552"/>
                    <a:pt x="137083" y="28552"/>
                  </a:cubicBezTo>
                  <a:lnTo>
                    <a:pt x="136131" y="28552"/>
                  </a:lnTo>
                  <a:cubicBezTo>
                    <a:pt x="105668" y="28552"/>
                    <a:pt x="79965" y="26649"/>
                    <a:pt x="60926" y="23794"/>
                  </a:cubicBezTo>
                  <a:cubicBezTo>
                    <a:pt x="29511" y="19987"/>
                    <a:pt x="952" y="5711"/>
                    <a:pt x="952" y="5711"/>
                  </a:cubicBezTo>
                  <a:lnTo>
                    <a:pt x="952" y="5711"/>
                  </a:lnTo>
                  <a:lnTo>
                    <a:pt x="952" y="5711"/>
                  </a:lnTo>
                  <a:lnTo>
                    <a:pt x="952" y="952"/>
                  </a:lnTo>
                  <a:lnTo>
                    <a:pt x="952" y="952"/>
                  </a:lnTo>
                  <a:lnTo>
                    <a:pt x="952" y="952"/>
                  </a:lnTo>
                  <a:cubicBezTo>
                    <a:pt x="952" y="952"/>
                    <a:pt x="29511" y="16180"/>
                    <a:pt x="61878" y="19987"/>
                  </a:cubicBezTo>
                  <a:cubicBezTo>
                    <a:pt x="80917" y="22842"/>
                    <a:pt x="106620" y="24745"/>
                    <a:pt x="137083" y="24745"/>
                  </a:cubicBezTo>
                  <a:lnTo>
                    <a:pt x="138035" y="24745"/>
                  </a:lnTo>
                  <a:cubicBezTo>
                    <a:pt x="171354" y="24745"/>
                    <a:pt x="197057" y="21890"/>
                    <a:pt x="217048" y="19035"/>
                  </a:cubicBezTo>
                  <a:cubicBezTo>
                    <a:pt x="247511" y="14276"/>
                    <a:pt x="273214" y="6662"/>
                    <a:pt x="275118" y="4759"/>
                  </a:cubicBezTo>
                  <a:lnTo>
                    <a:pt x="275118" y="4759"/>
                  </a:lnTo>
                  <a:lnTo>
                    <a:pt x="275118" y="4759"/>
                  </a:lnTo>
                  <a:lnTo>
                    <a:pt x="275118" y="8566"/>
                  </a:lnTo>
                  <a:lnTo>
                    <a:pt x="275118" y="8566"/>
                  </a:lnTo>
                  <a:lnTo>
                    <a:pt x="275118" y="8566"/>
                  </a:lnTo>
                  <a:lnTo>
                    <a:pt x="275118" y="8566"/>
                  </a:lnTo>
                  <a:lnTo>
                    <a:pt x="275118" y="8566"/>
                  </a:lnTo>
                  <a:lnTo>
                    <a:pt x="275118" y="4759"/>
                  </a:lnTo>
                  <a:lnTo>
                    <a:pt x="275118" y="3807"/>
                  </a:lnTo>
                  <a:lnTo>
                    <a:pt x="274166" y="3807"/>
                  </a:lnTo>
                  <a:cubicBezTo>
                    <a:pt x="272262" y="5711"/>
                    <a:pt x="246559" y="14276"/>
                    <a:pt x="216096" y="18083"/>
                  </a:cubicBezTo>
                  <a:cubicBezTo>
                    <a:pt x="196105" y="20938"/>
                    <a:pt x="170402" y="23794"/>
                    <a:pt x="137083" y="23794"/>
                  </a:cubicBezTo>
                  <a:lnTo>
                    <a:pt x="136131" y="23794"/>
                  </a:lnTo>
                  <a:cubicBezTo>
                    <a:pt x="104716" y="23794"/>
                    <a:pt x="79965" y="21890"/>
                    <a:pt x="60926" y="19035"/>
                  </a:cubicBezTo>
                  <a:cubicBezTo>
                    <a:pt x="29511" y="14276"/>
                    <a:pt x="952" y="0"/>
                    <a:pt x="952" y="0"/>
                  </a:cubicBezTo>
                  <a:lnTo>
                    <a:pt x="0" y="0"/>
                  </a:lnTo>
                  <a:lnTo>
                    <a:pt x="0" y="4759"/>
                  </a:lnTo>
                  <a:lnTo>
                    <a:pt x="0" y="4759"/>
                  </a:lnTo>
                  <a:lnTo>
                    <a:pt x="0" y="4759"/>
                  </a:lnTo>
                  <a:cubicBezTo>
                    <a:pt x="0" y="4759"/>
                    <a:pt x="28559" y="19035"/>
                    <a:pt x="59974" y="22842"/>
                  </a:cubicBezTo>
                  <a:cubicBezTo>
                    <a:pt x="79013" y="25697"/>
                    <a:pt x="104716" y="27601"/>
                    <a:pt x="135179" y="27601"/>
                  </a:cubicBezTo>
                  <a:lnTo>
                    <a:pt x="137083" y="27601"/>
                  </a:lnTo>
                  <a:cubicBezTo>
                    <a:pt x="170402" y="27601"/>
                    <a:pt x="196105" y="24745"/>
                    <a:pt x="217048" y="21890"/>
                  </a:cubicBezTo>
                  <a:cubicBezTo>
                    <a:pt x="248463" y="18083"/>
                    <a:pt x="271310" y="11421"/>
                    <a:pt x="275118" y="8566"/>
                  </a:cubicBezTo>
                  <a:lnTo>
                    <a:pt x="275118" y="8566"/>
                  </a:lnTo>
                  <a:lnTo>
                    <a:pt x="275118" y="8566"/>
                  </a:lnTo>
                  <a:lnTo>
                    <a:pt x="275118" y="8566"/>
                  </a:lnTo>
                  <a:close/>
                  <a:moveTo>
                    <a:pt x="275118" y="19987"/>
                  </a:moveTo>
                  <a:lnTo>
                    <a:pt x="275118" y="19987"/>
                  </a:lnTo>
                  <a:cubicBezTo>
                    <a:pt x="274166" y="20938"/>
                    <a:pt x="252271" y="29504"/>
                    <a:pt x="220856" y="34263"/>
                  </a:cubicBezTo>
                  <a:cubicBezTo>
                    <a:pt x="199913" y="37118"/>
                    <a:pt x="171354" y="39973"/>
                    <a:pt x="137083" y="40925"/>
                  </a:cubicBezTo>
                  <a:lnTo>
                    <a:pt x="136131" y="40925"/>
                  </a:lnTo>
                  <a:cubicBezTo>
                    <a:pt x="103764" y="40925"/>
                    <a:pt x="77109" y="38070"/>
                    <a:pt x="57118" y="36166"/>
                  </a:cubicBezTo>
                  <a:cubicBezTo>
                    <a:pt x="23799" y="30456"/>
                    <a:pt x="7616" y="23794"/>
                    <a:pt x="952" y="20938"/>
                  </a:cubicBezTo>
                  <a:lnTo>
                    <a:pt x="952" y="20938"/>
                  </a:lnTo>
                  <a:lnTo>
                    <a:pt x="952" y="20938"/>
                  </a:lnTo>
                  <a:lnTo>
                    <a:pt x="952" y="18083"/>
                  </a:lnTo>
                  <a:lnTo>
                    <a:pt x="952" y="18083"/>
                  </a:lnTo>
                  <a:lnTo>
                    <a:pt x="952" y="18083"/>
                  </a:lnTo>
                  <a:cubicBezTo>
                    <a:pt x="19039" y="25697"/>
                    <a:pt x="38079" y="29504"/>
                    <a:pt x="58070" y="33311"/>
                  </a:cubicBezTo>
                  <a:cubicBezTo>
                    <a:pt x="78061" y="36166"/>
                    <a:pt x="103764" y="38070"/>
                    <a:pt x="136131" y="38070"/>
                  </a:cubicBezTo>
                  <a:lnTo>
                    <a:pt x="138035" y="38070"/>
                  </a:lnTo>
                  <a:cubicBezTo>
                    <a:pt x="172306" y="38070"/>
                    <a:pt x="199913" y="35214"/>
                    <a:pt x="220856" y="31407"/>
                  </a:cubicBezTo>
                  <a:cubicBezTo>
                    <a:pt x="253223" y="25697"/>
                    <a:pt x="273214" y="19035"/>
                    <a:pt x="276070" y="16180"/>
                  </a:cubicBezTo>
                  <a:lnTo>
                    <a:pt x="276070" y="16180"/>
                  </a:lnTo>
                  <a:lnTo>
                    <a:pt x="276070" y="16180"/>
                  </a:lnTo>
                  <a:lnTo>
                    <a:pt x="275118" y="19987"/>
                  </a:lnTo>
                  <a:lnTo>
                    <a:pt x="275118" y="19987"/>
                  </a:lnTo>
                  <a:lnTo>
                    <a:pt x="275118" y="19987"/>
                  </a:lnTo>
                  <a:lnTo>
                    <a:pt x="275118" y="19987"/>
                  </a:lnTo>
                  <a:lnTo>
                    <a:pt x="275118" y="19987"/>
                  </a:lnTo>
                  <a:lnTo>
                    <a:pt x="275118" y="16180"/>
                  </a:lnTo>
                  <a:lnTo>
                    <a:pt x="275118" y="15228"/>
                  </a:lnTo>
                  <a:lnTo>
                    <a:pt x="274166" y="16180"/>
                  </a:lnTo>
                  <a:cubicBezTo>
                    <a:pt x="272262" y="19035"/>
                    <a:pt x="252271" y="25697"/>
                    <a:pt x="219904" y="31407"/>
                  </a:cubicBezTo>
                  <a:cubicBezTo>
                    <a:pt x="198961" y="34263"/>
                    <a:pt x="171354" y="38070"/>
                    <a:pt x="137083" y="38070"/>
                  </a:cubicBezTo>
                  <a:lnTo>
                    <a:pt x="136131" y="38070"/>
                  </a:lnTo>
                  <a:cubicBezTo>
                    <a:pt x="103764" y="38070"/>
                    <a:pt x="78061" y="35214"/>
                    <a:pt x="58070" y="33311"/>
                  </a:cubicBezTo>
                  <a:cubicBezTo>
                    <a:pt x="38079" y="30456"/>
                    <a:pt x="19039" y="25697"/>
                    <a:pt x="952" y="18083"/>
                  </a:cubicBezTo>
                  <a:lnTo>
                    <a:pt x="952" y="18083"/>
                  </a:lnTo>
                  <a:lnTo>
                    <a:pt x="952" y="21890"/>
                  </a:lnTo>
                  <a:lnTo>
                    <a:pt x="952" y="21890"/>
                  </a:lnTo>
                  <a:lnTo>
                    <a:pt x="952" y="21890"/>
                  </a:lnTo>
                  <a:cubicBezTo>
                    <a:pt x="7616" y="24745"/>
                    <a:pt x="24751" y="32359"/>
                    <a:pt x="57118" y="37118"/>
                  </a:cubicBezTo>
                  <a:cubicBezTo>
                    <a:pt x="77109" y="39973"/>
                    <a:pt x="103764" y="41877"/>
                    <a:pt x="136131" y="41877"/>
                  </a:cubicBezTo>
                  <a:lnTo>
                    <a:pt x="137083" y="41877"/>
                  </a:lnTo>
                  <a:cubicBezTo>
                    <a:pt x="171354" y="41877"/>
                    <a:pt x="199913" y="39022"/>
                    <a:pt x="220856" y="35214"/>
                  </a:cubicBezTo>
                  <a:cubicBezTo>
                    <a:pt x="252271" y="29504"/>
                    <a:pt x="274166" y="21890"/>
                    <a:pt x="275118" y="19987"/>
                  </a:cubicBezTo>
                  <a:lnTo>
                    <a:pt x="275118" y="19987"/>
                  </a:lnTo>
                  <a:lnTo>
                    <a:pt x="275118" y="19987"/>
                  </a:lnTo>
                  <a:lnTo>
                    <a:pt x="275118" y="199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8" name="Freeform 24">
              <a:extLst>
                <a:ext uri="{FF2B5EF4-FFF2-40B4-BE49-F238E27FC236}">
                  <a16:creationId xmlns:a16="http://schemas.microsoft.com/office/drawing/2014/main" id="{9BD1F05E-3FEE-090F-E33D-78B64AB5179B}"/>
                </a:ext>
              </a:extLst>
            </p:cNvPr>
            <p:cNvSpPr/>
            <p:nvPr/>
          </p:nvSpPr>
          <p:spPr>
            <a:xfrm>
              <a:off x="4142536" y="5791322"/>
              <a:ext cx="241799" cy="29504"/>
            </a:xfrm>
            <a:custGeom>
              <a:avLst/>
              <a:gdLst>
                <a:gd name="connsiteX0" fmla="*/ 119948 w 241799"/>
                <a:gd name="connsiteY0" fmla="*/ 29504 h 29504"/>
                <a:gd name="connsiteX1" fmla="*/ 241799 w 241799"/>
                <a:gd name="connsiteY1" fmla="*/ 12373 h 29504"/>
                <a:gd name="connsiteX2" fmla="*/ 235136 w 241799"/>
                <a:gd name="connsiteY2" fmla="*/ 1904 h 29504"/>
                <a:gd name="connsiteX3" fmla="*/ 119948 w 241799"/>
                <a:gd name="connsiteY3" fmla="*/ 19035 h 29504"/>
                <a:gd name="connsiteX4" fmla="*/ 5712 w 241799"/>
                <a:gd name="connsiteY4" fmla="*/ 0 h 29504"/>
                <a:gd name="connsiteX5" fmla="*/ 0 w 241799"/>
                <a:gd name="connsiteY5" fmla="*/ 10469 h 29504"/>
                <a:gd name="connsiteX6" fmla="*/ 119948 w 241799"/>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4">
                  <a:moveTo>
                    <a:pt x="119948" y="29504"/>
                  </a:moveTo>
                  <a:cubicBezTo>
                    <a:pt x="160882" y="29504"/>
                    <a:pt x="212288" y="23794"/>
                    <a:pt x="241799" y="12373"/>
                  </a:cubicBezTo>
                  <a:lnTo>
                    <a:pt x="235136" y="1904"/>
                  </a:lnTo>
                  <a:cubicBezTo>
                    <a:pt x="218000" y="11421"/>
                    <a:pt x="166594" y="18083"/>
                    <a:pt x="119948" y="19035"/>
                  </a:cubicBezTo>
                  <a:cubicBezTo>
                    <a:pt x="64734" y="18083"/>
                    <a:pt x="24751" y="13325"/>
                    <a:pt x="5712" y="0"/>
                  </a:cubicBezTo>
                  <a:lnTo>
                    <a:pt x="0" y="10469"/>
                  </a:lnTo>
                  <a:cubicBezTo>
                    <a:pt x="35223" y="26649"/>
                    <a:pt x="72350" y="29504"/>
                    <a:pt x="119948"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9" name="Freeform 25">
              <a:extLst>
                <a:ext uri="{FF2B5EF4-FFF2-40B4-BE49-F238E27FC236}">
                  <a16:creationId xmlns:a16="http://schemas.microsoft.com/office/drawing/2014/main" id="{E68C7E16-62B8-958D-89FC-112D0880B92D}"/>
                </a:ext>
              </a:extLst>
            </p:cNvPr>
            <p:cNvSpPr/>
            <p:nvPr/>
          </p:nvSpPr>
          <p:spPr>
            <a:xfrm>
              <a:off x="4141584" y="5792274"/>
              <a:ext cx="243703" cy="29504"/>
            </a:xfrm>
            <a:custGeom>
              <a:avLst/>
              <a:gdLst>
                <a:gd name="connsiteX0" fmla="*/ 120900 w 243703"/>
                <a:gd name="connsiteY0" fmla="*/ 29504 h 29504"/>
                <a:gd name="connsiteX1" fmla="*/ 242751 w 243703"/>
                <a:gd name="connsiteY1" fmla="*/ 12373 h 29504"/>
                <a:gd name="connsiteX2" fmla="*/ 242751 w 243703"/>
                <a:gd name="connsiteY2" fmla="*/ 12373 h 29504"/>
                <a:gd name="connsiteX3" fmla="*/ 236088 w 243703"/>
                <a:gd name="connsiteY3" fmla="*/ 1904 h 29504"/>
                <a:gd name="connsiteX4" fmla="*/ 236088 w 243703"/>
                <a:gd name="connsiteY4" fmla="*/ 1904 h 29504"/>
                <a:gd name="connsiteX5" fmla="*/ 236088 w 243703"/>
                <a:gd name="connsiteY5" fmla="*/ 1904 h 29504"/>
                <a:gd name="connsiteX6" fmla="*/ 120900 w 243703"/>
                <a:gd name="connsiteY6" fmla="*/ 19035 h 29504"/>
                <a:gd name="connsiteX7" fmla="*/ 6664 w 243703"/>
                <a:gd name="connsiteY7" fmla="*/ 0 h 29504"/>
                <a:gd name="connsiteX8" fmla="*/ 6664 w 243703"/>
                <a:gd name="connsiteY8" fmla="*/ 0 h 29504"/>
                <a:gd name="connsiteX9" fmla="*/ 952 w 243703"/>
                <a:gd name="connsiteY9" fmla="*/ 11421 h 29504"/>
                <a:gd name="connsiteX10" fmla="*/ 952 w 243703"/>
                <a:gd name="connsiteY10" fmla="*/ 11421 h 29504"/>
                <a:gd name="connsiteX11" fmla="*/ 952 w 243703"/>
                <a:gd name="connsiteY11" fmla="*/ 11421 h 29504"/>
                <a:gd name="connsiteX12" fmla="*/ 120900 w 243703"/>
                <a:gd name="connsiteY12" fmla="*/ 29504 h 29504"/>
                <a:gd name="connsiteX13" fmla="*/ 120900 w 243703"/>
                <a:gd name="connsiteY13" fmla="*/ 29504 h 29504"/>
                <a:gd name="connsiteX14" fmla="*/ 0 w 243703"/>
                <a:gd name="connsiteY14" fmla="*/ 10469 h 29504"/>
                <a:gd name="connsiteX15" fmla="*/ 0 w 243703"/>
                <a:gd name="connsiteY15" fmla="*/ 10469 h 29504"/>
                <a:gd name="connsiteX16" fmla="*/ 0 w 243703"/>
                <a:gd name="connsiteY16" fmla="*/ 10469 h 29504"/>
                <a:gd name="connsiteX17" fmla="*/ 5712 w 243703"/>
                <a:gd name="connsiteY17" fmla="*/ 0 h 29504"/>
                <a:gd name="connsiteX18" fmla="*/ 5712 w 243703"/>
                <a:gd name="connsiteY18" fmla="*/ 0 h 29504"/>
                <a:gd name="connsiteX19" fmla="*/ 5712 w 243703"/>
                <a:gd name="connsiteY19" fmla="*/ 0 h 29504"/>
                <a:gd name="connsiteX20" fmla="*/ 120900 w 243703"/>
                <a:gd name="connsiteY20" fmla="*/ 19035 h 29504"/>
                <a:gd name="connsiteX21" fmla="*/ 237040 w 243703"/>
                <a:gd name="connsiteY21" fmla="*/ 1904 h 29504"/>
                <a:gd name="connsiteX22" fmla="*/ 237040 w 243703"/>
                <a:gd name="connsiteY22" fmla="*/ 1904 h 29504"/>
                <a:gd name="connsiteX23" fmla="*/ 237040 w 243703"/>
                <a:gd name="connsiteY23" fmla="*/ 1904 h 29504"/>
                <a:gd name="connsiteX24" fmla="*/ 243703 w 243703"/>
                <a:gd name="connsiteY24" fmla="*/ 12373 h 29504"/>
                <a:gd name="connsiteX25" fmla="*/ 243703 w 243703"/>
                <a:gd name="connsiteY25" fmla="*/ 12373 h 29504"/>
                <a:gd name="connsiteX26" fmla="*/ 243703 w 243703"/>
                <a:gd name="connsiteY26" fmla="*/ 12373 h 29504"/>
                <a:gd name="connsiteX27" fmla="*/ 120900 w 243703"/>
                <a:gd name="connsiteY27" fmla="*/ 29504 h 29504"/>
                <a:gd name="connsiteX28" fmla="*/ 120900 w 243703"/>
                <a:gd name="connsiteY28"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3703" h="29504">
                  <a:moveTo>
                    <a:pt x="120900" y="29504"/>
                  </a:moveTo>
                  <a:cubicBezTo>
                    <a:pt x="161834" y="29504"/>
                    <a:pt x="213240" y="23794"/>
                    <a:pt x="242751" y="12373"/>
                  </a:cubicBezTo>
                  <a:lnTo>
                    <a:pt x="242751" y="12373"/>
                  </a:lnTo>
                  <a:lnTo>
                    <a:pt x="236088" y="1904"/>
                  </a:lnTo>
                  <a:lnTo>
                    <a:pt x="236088" y="1904"/>
                  </a:lnTo>
                  <a:lnTo>
                    <a:pt x="236088" y="1904"/>
                  </a:lnTo>
                  <a:cubicBezTo>
                    <a:pt x="218952" y="11421"/>
                    <a:pt x="167546" y="18083"/>
                    <a:pt x="120900" y="19035"/>
                  </a:cubicBezTo>
                  <a:cubicBezTo>
                    <a:pt x="65686" y="18083"/>
                    <a:pt x="25703" y="13324"/>
                    <a:pt x="6664" y="0"/>
                  </a:cubicBezTo>
                  <a:lnTo>
                    <a:pt x="6664" y="0"/>
                  </a:lnTo>
                  <a:lnTo>
                    <a:pt x="952" y="11421"/>
                  </a:lnTo>
                  <a:lnTo>
                    <a:pt x="952" y="11421"/>
                  </a:lnTo>
                  <a:lnTo>
                    <a:pt x="952" y="11421"/>
                  </a:lnTo>
                  <a:cubicBezTo>
                    <a:pt x="36175" y="25697"/>
                    <a:pt x="73302" y="29504"/>
                    <a:pt x="120900" y="29504"/>
                  </a:cubicBezTo>
                  <a:lnTo>
                    <a:pt x="120900" y="29504"/>
                  </a:lnTo>
                  <a:cubicBezTo>
                    <a:pt x="73302" y="28552"/>
                    <a:pt x="36175" y="25697"/>
                    <a:pt x="0" y="10469"/>
                  </a:cubicBezTo>
                  <a:lnTo>
                    <a:pt x="0" y="10469"/>
                  </a:lnTo>
                  <a:lnTo>
                    <a:pt x="0" y="10469"/>
                  </a:lnTo>
                  <a:lnTo>
                    <a:pt x="5712" y="0"/>
                  </a:lnTo>
                  <a:lnTo>
                    <a:pt x="5712" y="0"/>
                  </a:lnTo>
                  <a:lnTo>
                    <a:pt x="5712" y="0"/>
                  </a:lnTo>
                  <a:cubicBezTo>
                    <a:pt x="25703" y="13324"/>
                    <a:pt x="64734" y="18083"/>
                    <a:pt x="120900" y="19035"/>
                  </a:cubicBezTo>
                  <a:cubicBezTo>
                    <a:pt x="167546" y="18083"/>
                    <a:pt x="218952" y="11421"/>
                    <a:pt x="237040" y="1904"/>
                  </a:cubicBezTo>
                  <a:lnTo>
                    <a:pt x="237040" y="1904"/>
                  </a:lnTo>
                  <a:lnTo>
                    <a:pt x="237040" y="1904"/>
                  </a:lnTo>
                  <a:lnTo>
                    <a:pt x="243703" y="12373"/>
                  </a:lnTo>
                  <a:lnTo>
                    <a:pt x="243703" y="12373"/>
                  </a:lnTo>
                  <a:lnTo>
                    <a:pt x="243703" y="12373"/>
                  </a:lnTo>
                  <a:cubicBezTo>
                    <a:pt x="213240" y="22842"/>
                    <a:pt x="162786" y="28552"/>
                    <a:pt x="120900" y="29504"/>
                  </a:cubicBezTo>
                  <a:lnTo>
                    <a:pt x="120900" y="295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0" name="Freeform 26">
              <a:extLst>
                <a:ext uri="{FF2B5EF4-FFF2-40B4-BE49-F238E27FC236}">
                  <a16:creationId xmlns:a16="http://schemas.microsoft.com/office/drawing/2014/main" id="{5A0FDCBE-B60C-A1A9-4511-59C69F6ADC9F}"/>
                </a:ext>
              </a:extLst>
            </p:cNvPr>
            <p:cNvSpPr/>
            <p:nvPr/>
          </p:nvSpPr>
          <p:spPr>
            <a:xfrm>
              <a:off x="4139680" y="5789419"/>
              <a:ext cx="246559" cy="33311"/>
            </a:xfrm>
            <a:custGeom>
              <a:avLst/>
              <a:gdLst>
                <a:gd name="connsiteX0" fmla="*/ 240848 w 246559"/>
                <a:gd name="connsiteY0" fmla="*/ 4759 h 33311"/>
                <a:gd name="connsiteX1" fmla="*/ 194201 w 246559"/>
                <a:gd name="connsiteY1" fmla="*/ 17131 h 33311"/>
                <a:gd name="connsiteX2" fmla="*/ 122804 w 246559"/>
                <a:gd name="connsiteY2" fmla="*/ 21890 h 33311"/>
                <a:gd name="connsiteX3" fmla="*/ 54262 w 246559"/>
                <a:gd name="connsiteY3" fmla="*/ 17131 h 33311"/>
                <a:gd name="connsiteX4" fmla="*/ 6664 w 246559"/>
                <a:gd name="connsiteY4" fmla="*/ 4759 h 33311"/>
                <a:gd name="connsiteX5" fmla="*/ 8568 w 246559"/>
                <a:gd name="connsiteY5" fmla="*/ 1903 h 33311"/>
                <a:gd name="connsiteX6" fmla="*/ 55214 w 246559"/>
                <a:gd name="connsiteY6" fmla="*/ 13324 h 33311"/>
                <a:gd name="connsiteX7" fmla="*/ 123756 w 246559"/>
                <a:gd name="connsiteY7" fmla="*/ 17131 h 33311"/>
                <a:gd name="connsiteX8" fmla="*/ 194201 w 246559"/>
                <a:gd name="connsiteY8" fmla="*/ 12373 h 33311"/>
                <a:gd name="connsiteX9" fmla="*/ 238944 w 246559"/>
                <a:gd name="connsiteY9" fmla="*/ 0 h 33311"/>
                <a:gd name="connsiteX10" fmla="*/ 240848 w 246559"/>
                <a:gd name="connsiteY10" fmla="*/ 4759 h 33311"/>
                <a:gd name="connsiteX11" fmla="*/ 246560 w 246559"/>
                <a:gd name="connsiteY11" fmla="*/ 14276 h 33311"/>
                <a:gd name="connsiteX12" fmla="*/ 198009 w 246559"/>
                <a:gd name="connsiteY12" fmla="*/ 27601 h 33311"/>
                <a:gd name="connsiteX13" fmla="*/ 122804 w 246559"/>
                <a:gd name="connsiteY13" fmla="*/ 33311 h 33311"/>
                <a:gd name="connsiteX14" fmla="*/ 50454 w 246559"/>
                <a:gd name="connsiteY14" fmla="*/ 28552 h 33311"/>
                <a:gd name="connsiteX15" fmla="*/ 0 w 246559"/>
                <a:gd name="connsiteY15" fmla="*/ 15228 h 33311"/>
                <a:gd name="connsiteX16" fmla="*/ 952 w 246559"/>
                <a:gd name="connsiteY16" fmla="*/ 12373 h 33311"/>
                <a:gd name="connsiteX17" fmla="*/ 50454 w 246559"/>
                <a:gd name="connsiteY17" fmla="*/ 25697 h 33311"/>
                <a:gd name="connsiteX18" fmla="*/ 121852 w 246559"/>
                <a:gd name="connsiteY18" fmla="*/ 30456 h 33311"/>
                <a:gd name="connsiteX19" fmla="*/ 196105 w 246559"/>
                <a:gd name="connsiteY19" fmla="*/ 24745 h 33311"/>
                <a:gd name="connsiteX20" fmla="*/ 242751 w 246559"/>
                <a:gd name="connsiteY20" fmla="*/ 11421 h 33311"/>
                <a:gd name="connsiteX21" fmla="*/ 246560 w 246559"/>
                <a:gd name="connsiteY21" fmla="*/ 14276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6559" h="33311">
                  <a:moveTo>
                    <a:pt x="240848" y="4759"/>
                  </a:moveTo>
                  <a:cubicBezTo>
                    <a:pt x="237992" y="7614"/>
                    <a:pt x="221808" y="12373"/>
                    <a:pt x="194201" y="17131"/>
                  </a:cubicBezTo>
                  <a:cubicBezTo>
                    <a:pt x="176114" y="19987"/>
                    <a:pt x="152315" y="21890"/>
                    <a:pt x="122804" y="21890"/>
                  </a:cubicBezTo>
                  <a:cubicBezTo>
                    <a:pt x="94245" y="21890"/>
                    <a:pt x="71397" y="19987"/>
                    <a:pt x="54262" y="17131"/>
                  </a:cubicBezTo>
                  <a:cubicBezTo>
                    <a:pt x="26655" y="13324"/>
                    <a:pt x="11424" y="6662"/>
                    <a:pt x="6664" y="4759"/>
                  </a:cubicBezTo>
                  <a:lnTo>
                    <a:pt x="8568" y="1903"/>
                  </a:lnTo>
                  <a:cubicBezTo>
                    <a:pt x="12376" y="3807"/>
                    <a:pt x="26655" y="9517"/>
                    <a:pt x="55214" y="13324"/>
                  </a:cubicBezTo>
                  <a:cubicBezTo>
                    <a:pt x="72350" y="16180"/>
                    <a:pt x="96149" y="17131"/>
                    <a:pt x="123756" y="17131"/>
                  </a:cubicBezTo>
                  <a:cubicBezTo>
                    <a:pt x="153267" y="17131"/>
                    <a:pt x="176114" y="14276"/>
                    <a:pt x="194201" y="12373"/>
                  </a:cubicBezTo>
                  <a:cubicBezTo>
                    <a:pt x="221808" y="8566"/>
                    <a:pt x="237040" y="1903"/>
                    <a:pt x="238944" y="0"/>
                  </a:cubicBezTo>
                  <a:lnTo>
                    <a:pt x="240848" y="4759"/>
                  </a:lnTo>
                  <a:close/>
                  <a:moveTo>
                    <a:pt x="246560" y="14276"/>
                  </a:moveTo>
                  <a:cubicBezTo>
                    <a:pt x="245608" y="16180"/>
                    <a:pt x="226568" y="22842"/>
                    <a:pt x="198009" y="27601"/>
                  </a:cubicBezTo>
                  <a:cubicBezTo>
                    <a:pt x="178970" y="30456"/>
                    <a:pt x="154219" y="33311"/>
                    <a:pt x="122804" y="33311"/>
                  </a:cubicBezTo>
                  <a:cubicBezTo>
                    <a:pt x="93293" y="33311"/>
                    <a:pt x="69494" y="31407"/>
                    <a:pt x="50454" y="28552"/>
                  </a:cubicBezTo>
                  <a:cubicBezTo>
                    <a:pt x="20943" y="23794"/>
                    <a:pt x="5712" y="17131"/>
                    <a:pt x="0" y="15228"/>
                  </a:cubicBezTo>
                  <a:lnTo>
                    <a:pt x="952" y="12373"/>
                  </a:lnTo>
                  <a:cubicBezTo>
                    <a:pt x="17136" y="19035"/>
                    <a:pt x="32367" y="22842"/>
                    <a:pt x="50454" y="25697"/>
                  </a:cubicBezTo>
                  <a:cubicBezTo>
                    <a:pt x="68542" y="28552"/>
                    <a:pt x="92341" y="30456"/>
                    <a:pt x="121852" y="30456"/>
                  </a:cubicBezTo>
                  <a:cubicBezTo>
                    <a:pt x="153267" y="30456"/>
                    <a:pt x="177066" y="27601"/>
                    <a:pt x="196105" y="24745"/>
                  </a:cubicBezTo>
                  <a:cubicBezTo>
                    <a:pt x="224664" y="19987"/>
                    <a:pt x="240848" y="14276"/>
                    <a:pt x="242751" y="11421"/>
                  </a:cubicBezTo>
                  <a:lnTo>
                    <a:pt x="246560" y="1427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1" name="Freeform 27">
              <a:extLst>
                <a:ext uri="{FF2B5EF4-FFF2-40B4-BE49-F238E27FC236}">
                  <a16:creationId xmlns:a16="http://schemas.microsoft.com/office/drawing/2014/main" id="{4FC3FA4C-09CB-452E-94CB-A3EFBC09AAF7}"/>
                </a:ext>
              </a:extLst>
            </p:cNvPr>
            <p:cNvSpPr/>
            <p:nvPr/>
          </p:nvSpPr>
          <p:spPr>
            <a:xfrm>
              <a:off x="4139680" y="5789419"/>
              <a:ext cx="246559" cy="32359"/>
            </a:xfrm>
            <a:custGeom>
              <a:avLst/>
              <a:gdLst>
                <a:gd name="connsiteX0" fmla="*/ 240848 w 246559"/>
                <a:gd name="connsiteY0" fmla="*/ 3807 h 32359"/>
                <a:gd name="connsiteX1" fmla="*/ 195153 w 246559"/>
                <a:gd name="connsiteY1" fmla="*/ 16180 h 32359"/>
                <a:gd name="connsiteX2" fmla="*/ 123756 w 246559"/>
                <a:gd name="connsiteY2" fmla="*/ 20938 h 32359"/>
                <a:gd name="connsiteX3" fmla="*/ 122804 w 246559"/>
                <a:gd name="connsiteY3" fmla="*/ 20938 h 32359"/>
                <a:gd name="connsiteX4" fmla="*/ 55214 w 246559"/>
                <a:gd name="connsiteY4" fmla="*/ 16180 h 32359"/>
                <a:gd name="connsiteX5" fmla="*/ 7616 w 246559"/>
                <a:gd name="connsiteY5" fmla="*/ 3807 h 32359"/>
                <a:gd name="connsiteX6" fmla="*/ 7616 w 246559"/>
                <a:gd name="connsiteY6" fmla="*/ 3807 h 32359"/>
                <a:gd name="connsiteX7" fmla="*/ 7616 w 246559"/>
                <a:gd name="connsiteY7" fmla="*/ 3807 h 32359"/>
                <a:gd name="connsiteX8" fmla="*/ 9520 w 246559"/>
                <a:gd name="connsiteY8" fmla="*/ 952 h 32359"/>
                <a:gd name="connsiteX9" fmla="*/ 9520 w 246559"/>
                <a:gd name="connsiteY9" fmla="*/ 952 h 32359"/>
                <a:gd name="connsiteX10" fmla="*/ 9520 w 246559"/>
                <a:gd name="connsiteY10" fmla="*/ 952 h 32359"/>
                <a:gd name="connsiteX11" fmla="*/ 56166 w 246559"/>
                <a:gd name="connsiteY11" fmla="*/ 13324 h 32359"/>
                <a:gd name="connsiteX12" fmla="*/ 124708 w 246559"/>
                <a:gd name="connsiteY12" fmla="*/ 17131 h 32359"/>
                <a:gd name="connsiteX13" fmla="*/ 195153 w 246559"/>
                <a:gd name="connsiteY13" fmla="*/ 12373 h 32359"/>
                <a:gd name="connsiteX14" fmla="*/ 239896 w 246559"/>
                <a:gd name="connsiteY14" fmla="*/ 0 h 32359"/>
                <a:gd name="connsiteX15" fmla="*/ 239896 w 246559"/>
                <a:gd name="connsiteY15" fmla="*/ 0 h 32359"/>
                <a:gd name="connsiteX16" fmla="*/ 239896 w 246559"/>
                <a:gd name="connsiteY16" fmla="*/ 0 h 32359"/>
                <a:gd name="connsiteX17" fmla="*/ 240848 w 246559"/>
                <a:gd name="connsiteY17" fmla="*/ 3807 h 32359"/>
                <a:gd name="connsiteX18" fmla="*/ 240848 w 246559"/>
                <a:gd name="connsiteY18" fmla="*/ 3807 h 32359"/>
                <a:gd name="connsiteX19" fmla="*/ 238944 w 246559"/>
                <a:gd name="connsiteY19" fmla="*/ 952 h 32359"/>
                <a:gd name="connsiteX20" fmla="*/ 238944 w 246559"/>
                <a:gd name="connsiteY20" fmla="*/ 952 h 32359"/>
                <a:gd name="connsiteX21" fmla="*/ 238944 w 246559"/>
                <a:gd name="connsiteY21" fmla="*/ 952 h 32359"/>
                <a:gd name="connsiteX22" fmla="*/ 194201 w 246559"/>
                <a:gd name="connsiteY22" fmla="*/ 13324 h 32359"/>
                <a:gd name="connsiteX23" fmla="*/ 123756 w 246559"/>
                <a:gd name="connsiteY23" fmla="*/ 18083 h 32359"/>
                <a:gd name="connsiteX24" fmla="*/ 55214 w 246559"/>
                <a:gd name="connsiteY24" fmla="*/ 14276 h 32359"/>
                <a:gd name="connsiteX25" fmla="*/ 8568 w 246559"/>
                <a:gd name="connsiteY25" fmla="*/ 2855 h 32359"/>
                <a:gd name="connsiteX26" fmla="*/ 8568 w 246559"/>
                <a:gd name="connsiteY26" fmla="*/ 2855 h 32359"/>
                <a:gd name="connsiteX27" fmla="*/ 6664 w 246559"/>
                <a:gd name="connsiteY27" fmla="*/ 5711 h 32359"/>
                <a:gd name="connsiteX28" fmla="*/ 6664 w 246559"/>
                <a:gd name="connsiteY28" fmla="*/ 5711 h 32359"/>
                <a:gd name="connsiteX29" fmla="*/ 6664 w 246559"/>
                <a:gd name="connsiteY29" fmla="*/ 5711 h 32359"/>
                <a:gd name="connsiteX30" fmla="*/ 55214 w 246559"/>
                <a:gd name="connsiteY30" fmla="*/ 18083 h 32359"/>
                <a:gd name="connsiteX31" fmla="*/ 122804 w 246559"/>
                <a:gd name="connsiteY31" fmla="*/ 22842 h 32359"/>
                <a:gd name="connsiteX32" fmla="*/ 123756 w 246559"/>
                <a:gd name="connsiteY32" fmla="*/ 22842 h 32359"/>
                <a:gd name="connsiteX33" fmla="*/ 195153 w 246559"/>
                <a:gd name="connsiteY33" fmla="*/ 18083 h 32359"/>
                <a:gd name="connsiteX34" fmla="*/ 240848 w 246559"/>
                <a:gd name="connsiteY34" fmla="*/ 3807 h 32359"/>
                <a:gd name="connsiteX35" fmla="*/ 240848 w 246559"/>
                <a:gd name="connsiteY35" fmla="*/ 3807 h 32359"/>
                <a:gd name="connsiteX36" fmla="*/ 246560 w 246559"/>
                <a:gd name="connsiteY36" fmla="*/ 14276 h 32359"/>
                <a:gd name="connsiteX37" fmla="*/ 246560 w 246559"/>
                <a:gd name="connsiteY37" fmla="*/ 14276 h 32359"/>
                <a:gd name="connsiteX38" fmla="*/ 198009 w 246559"/>
                <a:gd name="connsiteY38" fmla="*/ 26649 h 32359"/>
                <a:gd name="connsiteX39" fmla="*/ 122804 w 246559"/>
                <a:gd name="connsiteY39" fmla="*/ 32359 h 32359"/>
                <a:gd name="connsiteX40" fmla="*/ 121852 w 246559"/>
                <a:gd name="connsiteY40" fmla="*/ 32359 h 32359"/>
                <a:gd name="connsiteX41" fmla="*/ 50454 w 246559"/>
                <a:gd name="connsiteY41" fmla="*/ 27601 h 32359"/>
                <a:gd name="connsiteX42" fmla="*/ 0 w 246559"/>
                <a:gd name="connsiteY42" fmla="*/ 14276 h 32359"/>
                <a:gd name="connsiteX43" fmla="*/ 0 w 246559"/>
                <a:gd name="connsiteY43" fmla="*/ 14276 h 32359"/>
                <a:gd name="connsiteX44" fmla="*/ 0 w 246559"/>
                <a:gd name="connsiteY44" fmla="*/ 14276 h 32359"/>
                <a:gd name="connsiteX45" fmla="*/ 952 w 246559"/>
                <a:gd name="connsiteY45" fmla="*/ 11421 h 32359"/>
                <a:gd name="connsiteX46" fmla="*/ 952 w 246559"/>
                <a:gd name="connsiteY46" fmla="*/ 11421 h 32359"/>
                <a:gd name="connsiteX47" fmla="*/ 952 w 246559"/>
                <a:gd name="connsiteY47" fmla="*/ 11421 h 32359"/>
                <a:gd name="connsiteX48" fmla="*/ 50454 w 246559"/>
                <a:gd name="connsiteY48" fmla="*/ 24745 h 32359"/>
                <a:gd name="connsiteX49" fmla="*/ 121852 w 246559"/>
                <a:gd name="connsiteY49" fmla="*/ 29504 h 32359"/>
                <a:gd name="connsiteX50" fmla="*/ 196105 w 246559"/>
                <a:gd name="connsiteY50" fmla="*/ 23794 h 32359"/>
                <a:gd name="connsiteX51" fmla="*/ 242751 w 246559"/>
                <a:gd name="connsiteY51" fmla="*/ 10469 h 32359"/>
                <a:gd name="connsiteX52" fmla="*/ 242751 w 246559"/>
                <a:gd name="connsiteY52" fmla="*/ 10469 h 32359"/>
                <a:gd name="connsiteX53" fmla="*/ 242751 w 246559"/>
                <a:gd name="connsiteY53" fmla="*/ 10469 h 32359"/>
                <a:gd name="connsiteX54" fmla="*/ 246560 w 246559"/>
                <a:gd name="connsiteY54" fmla="*/ 14276 h 32359"/>
                <a:gd name="connsiteX55" fmla="*/ 246560 w 246559"/>
                <a:gd name="connsiteY55" fmla="*/ 14276 h 32359"/>
                <a:gd name="connsiteX56" fmla="*/ 246560 w 246559"/>
                <a:gd name="connsiteY56" fmla="*/ 14276 h 32359"/>
                <a:gd name="connsiteX57" fmla="*/ 246560 w 246559"/>
                <a:gd name="connsiteY57" fmla="*/ 14276 h 32359"/>
                <a:gd name="connsiteX58" fmla="*/ 246560 w 246559"/>
                <a:gd name="connsiteY58" fmla="*/ 14276 h 32359"/>
                <a:gd name="connsiteX59" fmla="*/ 244655 w 246559"/>
                <a:gd name="connsiteY59" fmla="*/ 10469 h 32359"/>
                <a:gd name="connsiteX60" fmla="*/ 244655 w 246559"/>
                <a:gd name="connsiteY60" fmla="*/ 10469 h 32359"/>
                <a:gd name="connsiteX61" fmla="*/ 244655 w 246559"/>
                <a:gd name="connsiteY61" fmla="*/ 10469 h 32359"/>
                <a:gd name="connsiteX62" fmla="*/ 198009 w 246559"/>
                <a:gd name="connsiteY62" fmla="*/ 23794 h 32359"/>
                <a:gd name="connsiteX63" fmla="*/ 123756 w 246559"/>
                <a:gd name="connsiteY63" fmla="*/ 29504 h 32359"/>
                <a:gd name="connsiteX64" fmla="*/ 52358 w 246559"/>
                <a:gd name="connsiteY64" fmla="*/ 24745 h 32359"/>
                <a:gd name="connsiteX65" fmla="*/ 2856 w 246559"/>
                <a:gd name="connsiteY65" fmla="*/ 11421 h 32359"/>
                <a:gd name="connsiteX66" fmla="*/ 2856 w 246559"/>
                <a:gd name="connsiteY66" fmla="*/ 11421 h 32359"/>
                <a:gd name="connsiteX67" fmla="*/ 952 w 246559"/>
                <a:gd name="connsiteY67" fmla="*/ 14276 h 32359"/>
                <a:gd name="connsiteX68" fmla="*/ 952 w 246559"/>
                <a:gd name="connsiteY68" fmla="*/ 14276 h 32359"/>
                <a:gd name="connsiteX69" fmla="*/ 952 w 246559"/>
                <a:gd name="connsiteY69" fmla="*/ 14276 h 32359"/>
                <a:gd name="connsiteX70" fmla="*/ 51406 w 246559"/>
                <a:gd name="connsiteY70" fmla="*/ 27601 h 32359"/>
                <a:gd name="connsiteX71" fmla="*/ 122804 w 246559"/>
                <a:gd name="connsiteY71" fmla="*/ 32359 h 32359"/>
                <a:gd name="connsiteX72" fmla="*/ 123756 w 246559"/>
                <a:gd name="connsiteY72" fmla="*/ 32359 h 32359"/>
                <a:gd name="connsiteX73" fmla="*/ 198961 w 246559"/>
                <a:gd name="connsiteY73" fmla="*/ 26649 h 32359"/>
                <a:gd name="connsiteX74" fmla="*/ 246560 w 246559"/>
                <a:gd name="connsiteY74" fmla="*/ 14276 h 32359"/>
                <a:gd name="connsiteX75" fmla="*/ 246560 w 246559"/>
                <a:gd name="connsiteY75" fmla="*/ 14276 h 32359"/>
                <a:gd name="connsiteX76" fmla="*/ 246560 w 246559"/>
                <a:gd name="connsiteY76" fmla="*/ 14276 h 32359"/>
                <a:gd name="connsiteX77" fmla="*/ 246560 w 246559"/>
                <a:gd name="connsiteY77" fmla="*/ 14276 h 3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46559" h="32359">
                  <a:moveTo>
                    <a:pt x="240848" y="3807"/>
                  </a:moveTo>
                  <a:cubicBezTo>
                    <a:pt x="237992" y="5711"/>
                    <a:pt x="221808" y="11421"/>
                    <a:pt x="195153" y="16180"/>
                  </a:cubicBezTo>
                  <a:cubicBezTo>
                    <a:pt x="177066" y="19035"/>
                    <a:pt x="153267" y="20938"/>
                    <a:pt x="123756" y="20938"/>
                  </a:cubicBezTo>
                  <a:lnTo>
                    <a:pt x="122804" y="20938"/>
                  </a:lnTo>
                  <a:cubicBezTo>
                    <a:pt x="95197" y="20938"/>
                    <a:pt x="72350" y="19035"/>
                    <a:pt x="55214" y="16180"/>
                  </a:cubicBezTo>
                  <a:cubicBezTo>
                    <a:pt x="27607" y="12373"/>
                    <a:pt x="12376" y="5711"/>
                    <a:pt x="7616" y="3807"/>
                  </a:cubicBezTo>
                  <a:lnTo>
                    <a:pt x="7616" y="3807"/>
                  </a:lnTo>
                  <a:lnTo>
                    <a:pt x="7616" y="3807"/>
                  </a:lnTo>
                  <a:lnTo>
                    <a:pt x="9520" y="952"/>
                  </a:lnTo>
                  <a:lnTo>
                    <a:pt x="9520" y="952"/>
                  </a:lnTo>
                  <a:lnTo>
                    <a:pt x="9520" y="952"/>
                  </a:lnTo>
                  <a:cubicBezTo>
                    <a:pt x="13328" y="2855"/>
                    <a:pt x="27607" y="8566"/>
                    <a:pt x="56166" y="13324"/>
                  </a:cubicBezTo>
                  <a:cubicBezTo>
                    <a:pt x="73302" y="16180"/>
                    <a:pt x="97101" y="17131"/>
                    <a:pt x="124708" y="17131"/>
                  </a:cubicBezTo>
                  <a:cubicBezTo>
                    <a:pt x="154219" y="17131"/>
                    <a:pt x="177066" y="14276"/>
                    <a:pt x="195153" y="12373"/>
                  </a:cubicBezTo>
                  <a:cubicBezTo>
                    <a:pt x="222760" y="8566"/>
                    <a:pt x="237992" y="1903"/>
                    <a:pt x="239896" y="0"/>
                  </a:cubicBezTo>
                  <a:lnTo>
                    <a:pt x="239896" y="0"/>
                  </a:lnTo>
                  <a:lnTo>
                    <a:pt x="239896" y="0"/>
                  </a:lnTo>
                  <a:lnTo>
                    <a:pt x="240848" y="3807"/>
                  </a:lnTo>
                  <a:lnTo>
                    <a:pt x="240848" y="3807"/>
                  </a:lnTo>
                  <a:lnTo>
                    <a:pt x="238944" y="952"/>
                  </a:lnTo>
                  <a:lnTo>
                    <a:pt x="238944" y="952"/>
                  </a:lnTo>
                  <a:lnTo>
                    <a:pt x="238944" y="952"/>
                  </a:lnTo>
                  <a:cubicBezTo>
                    <a:pt x="237040" y="2855"/>
                    <a:pt x="221808" y="9517"/>
                    <a:pt x="194201" y="13324"/>
                  </a:cubicBezTo>
                  <a:cubicBezTo>
                    <a:pt x="176114" y="16180"/>
                    <a:pt x="153267" y="18083"/>
                    <a:pt x="123756" y="18083"/>
                  </a:cubicBezTo>
                  <a:cubicBezTo>
                    <a:pt x="95197" y="18083"/>
                    <a:pt x="72350" y="16180"/>
                    <a:pt x="55214" y="14276"/>
                  </a:cubicBezTo>
                  <a:cubicBezTo>
                    <a:pt x="26655" y="10469"/>
                    <a:pt x="12376" y="4759"/>
                    <a:pt x="8568" y="2855"/>
                  </a:cubicBezTo>
                  <a:lnTo>
                    <a:pt x="8568" y="2855"/>
                  </a:lnTo>
                  <a:lnTo>
                    <a:pt x="6664" y="5711"/>
                  </a:lnTo>
                  <a:lnTo>
                    <a:pt x="6664" y="5711"/>
                  </a:lnTo>
                  <a:lnTo>
                    <a:pt x="6664" y="5711"/>
                  </a:lnTo>
                  <a:cubicBezTo>
                    <a:pt x="12376" y="7614"/>
                    <a:pt x="26655" y="14276"/>
                    <a:pt x="55214" y="18083"/>
                  </a:cubicBezTo>
                  <a:cubicBezTo>
                    <a:pt x="72350" y="20938"/>
                    <a:pt x="95197" y="22842"/>
                    <a:pt x="122804" y="22842"/>
                  </a:cubicBezTo>
                  <a:lnTo>
                    <a:pt x="123756" y="22842"/>
                  </a:lnTo>
                  <a:cubicBezTo>
                    <a:pt x="153267" y="22842"/>
                    <a:pt x="177066" y="20938"/>
                    <a:pt x="195153" y="18083"/>
                  </a:cubicBezTo>
                  <a:cubicBezTo>
                    <a:pt x="221808" y="12373"/>
                    <a:pt x="237992" y="7614"/>
                    <a:pt x="240848" y="3807"/>
                  </a:cubicBezTo>
                  <a:lnTo>
                    <a:pt x="240848" y="3807"/>
                  </a:lnTo>
                  <a:close/>
                  <a:moveTo>
                    <a:pt x="246560" y="14276"/>
                  </a:moveTo>
                  <a:lnTo>
                    <a:pt x="246560" y="14276"/>
                  </a:lnTo>
                  <a:cubicBezTo>
                    <a:pt x="245608" y="15228"/>
                    <a:pt x="226568" y="21890"/>
                    <a:pt x="198009" y="26649"/>
                  </a:cubicBezTo>
                  <a:cubicBezTo>
                    <a:pt x="178970" y="29504"/>
                    <a:pt x="154219" y="32359"/>
                    <a:pt x="122804" y="32359"/>
                  </a:cubicBezTo>
                  <a:lnTo>
                    <a:pt x="121852" y="32359"/>
                  </a:lnTo>
                  <a:cubicBezTo>
                    <a:pt x="92341" y="32359"/>
                    <a:pt x="68542" y="30456"/>
                    <a:pt x="50454" y="27601"/>
                  </a:cubicBezTo>
                  <a:cubicBezTo>
                    <a:pt x="20943" y="22842"/>
                    <a:pt x="5712" y="16180"/>
                    <a:pt x="0" y="14276"/>
                  </a:cubicBezTo>
                  <a:lnTo>
                    <a:pt x="0" y="14276"/>
                  </a:lnTo>
                  <a:lnTo>
                    <a:pt x="0" y="14276"/>
                  </a:lnTo>
                  <a:lnTo>
                    <a:pt x="952" y="11421"/>
                  </a:lnTo>
                  <a:lnTo>
                    <a:pt x="952" y="11421"/>
                  </a:lnTo>
                  <a:lnTo>
                    <a:pt x="952" y="11421"/>
                  </a:lnTo>
                  <a:cubicBezTo>
                    <a:pt x="17136" y="18083"/>
                    <a:pt x="32367" y="21890"/>
                    <a:pt x="50454" y="24745"/>
                  </a:cubicBezTo>
                  <a:cubicBezTo>
                    <a:pt x="68542" y="27601"/>
                    <a:pt x="92341" y="29504"/>
                    <a:pt x="121852" y="29504"/>
                  </a:cubicBezTo>
                  <a:cubicBezTo>
                    <a:pt x="153267" y="29504"/>
                    <a:pt x="177066" y="26649"/>
                    <a:pt x="196105" y="23794"/>
                  </a:cubicBezTo>
                  <a:cubicBezTo>
                    <a:pt x="224664" y="19035"/>
                    <a:pt x="240848" y="13324"/>
                    <a:pt x="242751" y="10469"/>
                  </a:cubicBezTo>
                  <a:lnTo>
                    <a:pt x="242751" y="10469"/>
                  </a:lnTo>
                  <a:lnTo>
                    <a:pt x="242751" y="10469"/>
                  </a:lnTo>
                  <a:lnTo>
                    <a:pt x="246560" y="14276"/>
                  </a:lnTo>
                  <a:lnTo>
                    <a:pt x="246560" y="14276"/>
                  </a:lnTo>
                  <a:lnTo>
                    <a:pt x="246560" y="14276"/>
                  </a:lnTo>
                  <a:lnTo>
                    <a:pt x="246560" y="14276"/>
                  </a:lnTo>
                  <a:lnTo>
                    <a:pt x="246560" y="14276"/>
                  </a:lnTo>
                  <a:lnTo>
                    <a:pt x="244655" y="10469"/>
                  </a:lnTo>
                  <a:lnTo>
                    <a:pt x="244655" y="10469"/>
                  </a:lnTo>
                  <a:lnTo>
                    <a:pt x="244655" y="10469"/>
                  </a:lnTo>
                  <a:cubicBezTo>
                    <a:pt x="242751" y="13324"/>
                    <a:pt x="226568" y="19035"/>
                    <a:pt x="198009" y="23794"/>
                  </a:cubicBezTo>
                  <a:cubicBezTo>
                    <a:pt x="178970" y="26649"/>
                    <a:pt x="154219" y="29504"/>
                    <a:pt x="123756" y="29504"/>
                  </a:cubicBezTo>
                  <a:cubicBezTo>
                    <a:pt x="94245" y="29504"/>
                    <a:pt x="70446" y="27601"/>
                    <a:pt x="52358" y="24745"/>
                  </a:cubicBezTo>
                  <a:cubicBezTo>
                    <a:pt x="34271" y="21890"/>
                    <a:pt x="19039" y="18083"/>
                    <a:pt x="2856" y="11421"/>
                  </a:cubicBezTo>
                  <a:lnTo>
                    <a:pt x="2856" y="11421"/>
                  </a:lnTo>
                  <a:lnTo>
                    <a:pt x="952" y="14276"/>
                  </a:lnTo>
                  <a:lnTo>
                    <a:pt x="952" y="14276"/>
                  </a:lnTo>
                  <a:lnTo>
                    <a:pt x="952" y="14276"/>
                  </a:lnTo>
                  <a:cubicBezTo>
                    <a:pt x="6664" y="16180"/>
                    <a:pt x="21895" y="22842"/>
                    <a:pt x="51406" y="27601"/>
                  </a:cubicBezTo>
                  <a:cubicBezTo>
                    <a:pt x="69494" y="30456"/>
                    <a:pt x="93293" y="32359"/>
                    <a:pt x="122804" y="32359"/>
                  </a:cubicBezTo>
                  <a:lnTo>
                    <a:pt x="123756" y="32359"/>
                  </a:lnTo>
                  <a:cubicBezTo>
                    <a:pt x="155171" y="32359"/>
                    <a:pt x="179922" y="29504"/>
                    <a:pt x="198961" y="26649"/>
                  </a:cubicBezTo>
                  <a:cubicBezTo>
                    <a:pt x="226568" y="22842"/>
                    <a:pt x="245608" y="17131"/>
                    <a:pt x="246560" y="14276"/>
                  </a:cubicBezTo>
                  <a:lnTo>
                    <a:pt x="246560" y="14276"/>
                  </a:lnTo>
                  <a:lnTo>
                    <a:pt x="246560" y="14276"/>
                  </a:lnTo>
                  <a:lnTo>
                    <a:pt x="246560" y="1427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2" name="Freeform 28">
              <a:extLst>
                <a:ext uri="{FF2B5EF4-FFF2-40B4-BE49-F238E27FC236}">
                  <a16:creationId xmlns:a16="http://schemas.microsoft.com/office/drawing/2014/main" id="{52A48BF1-7857-5BC9-C5E0-328E3DCCA748}"/>
                </a:ext>
              </a:extLst>
            </p:cNvPr>
            <p:cNvSpPr/>
            <p:nvPr/>
          </p:nvSpPr>
          <p:spPr>
            <a:xfrm>
              <a:off x="4129208" y="5729459"/>
              <a:ext cx="266550" cy="266488"/>
            </a:xfrm>
            <a:custGeom>
              <a:avLst/>
              <a:gdLst>
                <a:gd name="connsiteX0" fmla="*/ 133275 w 266550"/>
                <a:gd name="connsiteY0" fmla="*/ 253164 h 266488"/>
                <a:gd name="connsiteX1" fmla="*/ 13327 w 266550"/>
                <a:gd name="connsiteY1" fmla="*/ 133244 h 266488"/>
                <a:gd name="connsiteX2" fmla="*/ 133275 w 266550"/>
                <a:gd name="connsiteY2" fmla="*/ 13325 h 266488"/>
                <a:gd name="connsiteX3" fmla="*/ 253223 w 266550"/>
                <a:gd name="connsiteY3" fmla="*/ 133244 h 266488"/>
                <a:gd name="connsiteX4" fmla="*/ 133275 w 266550"/>
                <a:gd name="connsiteY4" fmla="*/ 253164 h 266488"/>
                <a:gd name="connsiteX5" fmla="*/ 133275 w 266550"/>
                <a:gd name="connsiteY5" fmla="*/ 0 h 266488"/>
                <a:gd name="connsiteX6" fmla="*/ 0 w 266550"/>
                <a:gd name="connsiteY6" fmla="*/ 133244 h 266488"/>
                <a:gd name="connsiteX7" fmla="*/ 133275 w 266550"/>
                <a:gd name="connsiteY7" fmla="*/ 266489 h 266488"/>
                <a:gd name="connsiteX8" fmla="*/ 266551 w 266550"/>
                <a:gd name="connsiteY8" fmla="*/ 133244 h 266488"/>
                <a:gd name="connsiteX9" fmla="*/ 133275 w 266550"/>
                <a:gd name="connsiteY9" fmla="*/ 0 h 26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550" h="266488">
                  <a:moveTo>
                    <a:pt x="133275" y="253164"/>
                  </a:moveTo>
                  <a:cubicBezTo>
                    <a:pt x="66638" y="253164"/>
                    <a:pt x="13327" y="198915"/>
                    <a:pt x="13327" y="133244"/>
                  </a:cubicBezTo>
                  <a:cubicBezTo>
                    <a:pt x="13327" y="66622"/>
                    <a:pt x="67589" y="13325"/>
                    <a:pt x="133275" y="13325"/>
                  </a:cubicBezTo>
                  <a:cubicBezTo>
                    <a:pt x="199913" y="13325"/>
                    <a:pt x="253223" y="67574"/>
                    <a:pt x="253223" y="133244"/>
                  </a:cubicBezTo>
                  <a:cubicBezTo>
                    <a:pt x="253223" y="199867"/>
                    <a:pt x="199913" y="253164"/>
                    <a:pt x="133275" y="253164"/>
                  </a:cubicBezTo>
                  <a:moveTo>
                    <a:pt x="133275" y="0"/>
                  </a:moveTo>
                  <a:cubicBezTo>
                    <a:pt x="59974" y="0"/>
                    <a:pt x="0" y="59960"/>
                    <a:pt x="0" y="133244"/>
                  </a:cubicBezTo>
                  <a:cubicBezTo>
                    <a:pt x="0" y="206529"/>
                    <a:pt x="59974" y="266489"/>
                    <a:pt x="133275" y="266489"/>
                  </a:cubicBezTo>
                  <a:cubicBezTo>
                    <a:pt x="206577" y="266489"/>
                    <a:pt x="266551" y="206529"/>
                    <a:pt x="266551" y="133244"/>
                  </a:cubicBezTo>
                  <a:cubicBezTo>
                    <a:pt x="266551" y="59960"/>
                    <a:pt x="206577" y="0"/>
                    <a:pt x="133275"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3" name="Freeform 29">
              <a:extLst>
                <a:ext uri="{FF2B5EF4-FFF2-40B4-BE49-F238E27FC236}">
                  <a16:creationId xmlns:a16="http://schemas.microsoft.com/office/drawing/2014/main" id="{8B708BBA-E158-7771-AFF8-A6D78561C75A}"/>
                </a:ext>
              </a:extLst>
            </p:cNvPr>
            <p:cNvSpPr/>
            <p:nvPr/>
          </p:nvSpPr>
          <p:spPr>
            <a:xfrm>
              <a:off x="4128256" y="5728507"/>
              <a:ext cx="268454" cy="268392"/>
            </a:xfrm>
            <a:custGeom>
              <a:avLst/>
              <a:gdLst>
                <a:gd name="connsiteX0" fmla="*/ 134227 w 268454"/>
                <a:gd name="connsiteY0" fmla="*/ 2855 h 268392"/>
                <a:gd name="connsiteX1" fmla="*/ 2856 w 268454"/>
                <a:gd name="connsiteY1" fmla="*/ 134196 h 268392"/>
                <a:gd name="connsiteX2" fmla="*/ 134227 w 268454"/>
                <a:gd name="connsiteY2" fmla="*/ 265537 h 268392"/>
                <a:gd name="connsiteX3" fmla="*/ 265599 w 268454"/>
                <a:gd name="connsiteY3" fmla="*/ 134196 h 268392"/>
                <a:gd name="connsiteX4" fmla="*/ 134227 w 268454"/>
                <a:gd name="connsiteY4" fmla="*/ 2855 h 268392"/>
                <a:gd name="connsiteX5" fmla="*/ 268454 w 268454"/>
                <a:gd name="connsiteY5" fmla="*/ 134196 h 268392"/>
                <a:gd name="connsiteX6" fmla="*/ 134227 w 268454"/>
                <a:gd name="connsiteY6" fmla="*/ 268392 h 268392"/>
                <a:gd name="connsiteX7" fmla="*/ 0 w 268454"/>
                <a:gd name="connsiteY7" fmla="*/ 134196 h 268392"/>
                <a:gd name="connsiteX8" fmla="*/ 134227 w 268454"/>
                <a:gd name="connsiteY8" fmla="*/ 0 h 268392"/>
                <a:gd name="connsiteX9" fmla="*/ 268454 w 268454"/>
                <a:gd name="connsiteY9" fmla="*/ 134196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454" h="268392">
                  <a:moveTo>
                    <a:pt x="134227" y="2855"/>
                  </a:moveTo>
                  <a:cubicBezTo>
                    <a:pt x="61878" y="2855"/>
                    <a:pt x="2856" y="61863"/>
                    <a:pt x="2856" y="134196"/>
                  </a:cubicBezTo>
                  <a:cubicBezTo>
                    <a:pt x="2856" y="206529"/>
                    <a:pt x="61878" y="265537"/>
                    <a:pt x="134227" y="265537"/>
                  </a:cubicBezTo>
                  <a:cubicBezTo>
                    <a:pt x="206577" y="265537"/>
                    <a:pt x="265599" y="206529"/>
                    <a:pt x="265599" y="134196"/>
                  </a:cubicBezTo>
                  <a:cubicBezTo>
                    <a:pt x="265599" y="61863"/>
                    <a:pt x="206577" y="2855"/>
                    <a:pt x="134227" y="2855"/>
                  </a:cubicBezTo>
                  <a:moveTo>
                    <a:pt x="268454" y="134196"/>
                  </a:moveTo>
                  <a:cubicBezTo>
                    <a:pt x="268454" y="208432"/>
                    <a:pt x="208481" y="268392"/>
                    <a:pt x="134227" y="268392"/>
                  </a:cubicBezTo>
                  <a:cubicBezTo>
                    <a:pt x="59974" y="268392"/>
                    <a:pt x="0" y="208432"/>
                    <a:pt x="0" y="134196"/>
                  </a:cubicBezTo>
                  <a:cubicBezTo>
                    <a:pt x="0" y="59960"/>
                    <a:pt x="59974" y="0"/>
                    <a:pt x="134227" y="0"/>
                  </a:cubicBezTo>
                  <a:cubicBezTo>
                    <a:pt x="208481" y="0"/>
                    <a:pt x="268454" y="59960"/>
                    <a:pt x="268454" y="13419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4" name="Freeform 30">
              <a:extLst>
                <a:ext uri="{FF2B5EF4-FFF2-40B4-BE49-F238E27FC236}">
                  <a16:creationId xmlns:a16="http://schemas.microsoft.com/office/drawing/2014/main" id="{9B65F22B-8A4C-DAB9-AA63-CBEABC230A08}"/>
                </a:ext>
              </a:extLst>
            </p:cNvPr>
            <p:cNvSpPr/>
            <p:nvPr/>
          </p:nvSpPr>
          <p:spPr>
            <a:xfrm>
              <a:off x="4127304" y="5727556"/>
              <a:ext cx="269406" cy="270295"/>
            </a:xfrm>
            <a:custGeom>
              <a:avLst/>
              <a:gdLst>
                <a:gd name="connsiteX0" fmla="*/ 135179 w 269406"/>
                <a:gd name="connsiteY0" fmla="*/ 3807 h 270295"/>
                <a:gd name="connsiteX1" fmla="*/ 135179 w 269406"/>
                <a:gd name="connsiteY1" fmla="*/ 3807 h 270295"/>
                <a:gd name="connsiteX2" fmla="*/ 2856 w 269406"/>
                <a:gd name="connsiteY2" fmla="*/ 135148 h 270295"/>
                <a:gd name="connsiteX3" fmla="*/ 135179 w 269406"/>
                <a:gd name="connsiteY3" fmla="*/ 267441 h 270295"/>
                <a:gd name="connsiteX4" fmla="*/ 267503 w 269406"/>
                <a:gd name="connsiteY4" fmla="*/ 135148 h 270295"/>
                <a:gd name="connsiteX5" fmla="*/ 135179 w 269406"/>
                <a:gd name="connsiteY5" fmla="*/ 3807 h 270295"/>
                <a:gd name="connsiteX6" fmla="*/ 135179 w 269406"/>
                <a:gd name="connsiteY6" fmla="*/ 3807 h 270295"/>
                <a:gd name="connsiteX7" fmla="*/ 135179 w 269406"/>
                <a:gd name="connsiteY7" fmla="*/ 3807 h 270295"/>
                <a:gd name="connsiteX8" fmla="*/ 266551 w 269406"/>
                <a:gd name="connsiteY8" fmla="*/ 135148 h 270295"/>
                <a:gd name="connsiteX9" fmla="*/ 135179 w 269406"/>
                <a:gd name="connsiteY9" fmla="*/ 266489 h 270295"/>
                <a:gd name="connsiteX10" fmla="*/ 3808 w 269406"/>
                <a:gd name="connsiteY10" fmla="*/ 135148 h 270295"/>
                <a:gd name="connsiteX11" fmla="*/ 135179 w 269406"/>
                <a:gd name="connsiteY11" fmla="*/ 3807 h 270295"/>
                <a:gd name="connsiteX12" fmla="*/ 135179 w 269406"/>
                <a:gd name="connsiteY12" fmla="*/ 3807 h 270295"/>
                <a:gd name="connsiteX13" fmla="*/ 269406 w 269406"/>
                <a:gd name="connsiteY13" fmla="*/ 135148 h 270295"/>
                <a:gd name="connsiteX14" fmla="*/ 269406 w 269406"/>
                <a:gd name="connsiteY14" fmla="*/ 135148 h 270295"/>
                <a:gd name="connsiteX15" fmla="*/ 135179 w 269406"/>
                <a:gd name="connsiteY15" fmla="*/ 269344 h 270295"/>
                <a:gd name="connsiteX16" fmla="*/ 952 w 269406"/>
                <a:gd name="connsiteY16" fmla="*/ 135148 h 270295"/>
                <a:gd name="connsiteX17" fmla="*/ 135179 w 269406"/>
                <a:gd name="connsiteY17" fmla="*/ 952 h 270295"/>
                <a:gd name="connsiteX18" fmla="*/ 269406 w 269406"/>
                <a:gd name="connsiteY18" fmla="*/ 135148 h 270295"/>
                <a:gd name="connsiteX19" fmla="*/ 269406 w 269406"/>
                <a:gd name="connsiteY19" fmla="*/ 135148 h 270295"/>
                <a:gd name="connsiteX20" fmla="*/ 269406 w 269406"/>
                <a:gd name="connsiteY20" fmla="*/ 135148 h 270295"/>
                <a:gd name="connsiteX21" fmla="*/ 135179 w 269406"/>
                <a:gd name="connsiteY21" fmla="*/ 0 h 270295"/>
                <a:gd name="connsiteX22" fmla="*/ 0 w 269406"/>
                <a:gd name="connsiteY22" fmla="*/ 135148 h 270295"/>
                <a:gd name="connsiteX23" fmla="*/ 135179 w 269406"/>
                <a:gd name="connsiteY23" fmla="*/ 270296 h 270295"/>
                <a:gd name="connsiteX24" fmla="*/ 269406 w 269406"/>
                <a:gd name="connsiteY24" fmla="*/ 135148 h 270295"/>
                <a:gd name="connsiteX25" fmla="*/ 269406 w 269406"/>
                <a:gd name="connsiteY25" fmla="*/ 135148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9406" h="270295">
                  <a:moveTo>
                    <a:pt x="135179" y="3807"/>
                  </a:moveTo>
                  <a:lnTo>
                    <a:pt x="135179" y="3807"/>
                  </a:lnTo>
                  <a:cubicBezTo>
                    <a:pt x="61878" y="3807"/>
                    <a:pt x="2856" y="62815"/>
                    <a:pt x="2856" y="135148"/>
                  </a:cubicBezTo>
                  <a:cubicBezTo>
                    <a:pt x="2856" y="208432"/>
                    <a:pt x="61878" y="267441"/>
                    <a:pt x="135179" y="267441"/>
                  </a:cubicBezTo>
                  <a:cubicBezTo>
                    <a:pt x="208481" y="267441"/>
                    <a:pt x="267503" y="208432"/>
                    <a:pt x="267503" y="135148"/>
                  </a:cubicBezTo>
                  <a:cubicBezTo>
                    <a:pt x="267503" y="62815"/>
                    <a:pt x="208481" y="2855"/>
                    <a:pt x="135179" y="3807"/>
                  </a:cubicBezTo>
                  <a:lnTo>
                    <a:pt x="135179" y="3807"/>
                  </a:lnTo>
                  <a:lnTo>
                    <a:pt x="135179" y="3807"/>
                  </a:lnTo>
                  <a:cubicBezTo>
                    <a:pt x="207529" y="3807"/>
                    <a:pt x="266551" y="62815"/>
                    <a:pt x="266551" y="135148"/>
                  </a:cubicBezTo>
                  <a:cubicBezTo>
                    <a:pt x="266551" y="207480"/>
                    <a:pt x="207529" y="266489"/>
                    <a:pt x="135179" y="266489"/>
                  </a:cubicBezTo>
                  <a:cubicBezTo>
                    <a:pt x="62830" y="266489"/>
                    <a:pt x="3808" y="207480"/>
                    <a:pt x="3808" y="135148"/>
                  </a:cubicBezTo>
                  <a:cubicBezTo>
                    <a:pt x="3808" y="62815"/>
                    <a:pt x="62830" y="3807"/>
                    <a:pt x="135179" y="3807"/>
                  </a:cubicBezTo>
                  <a:lnTo>
                    <a:pt x="135179" y="3807"/>
                  </a:lnTo>
                  <a:close/>
                  <a:moveTo>
                    <a:pt x="269406" y="135148"/>
                  </a:moveTo>
                  <a:lnTo>
                    <a:pt x="269406" y="135148"/>
                  </a:lnTo>
                  <a:cubicBezTo>
                    <a:pt x="269406" y="209384"/>
                    <a:pt x="209433" y="269344"/>
                    <a:pt x="135179" y="269344"/>
                  </a:cubicBezTo>
                  <a:cubicBezTo>
                    <a:pt x="60926" y="269344"/>
                    <a:pt x="952" y="209384"/>
                    <a:pt x="952" y="135148"/>
                  </a:cubicBezTo>
                  <a:cubicBezTo>
                    <a:pt x="952" y="60912"/>
                    <a:pt x="60926" y="952"/>
                    <a:pt x="135179" y="952"/>
                  </a:cubicBezTo>
                  <a:cubicBezTo>
                    <a:pt x="209433" y="952"/>
                    <a:pt x="269406" y="60912"/>
                    <a:pt x="269406" y="135148"/>
                  </a:cubicBezTo>
                  <a:lnTo>
                    <a:pt x="269406" y="135148"/>
                  </a:lnTo>
                  <a:lnTo>
                    <a:pt x="269406" y="135148"/>
                  </a:lnTo>
                  <a:cubicBezTo>
                    <a:pt x="269406" y="60912"/>
                    <a:pt x="209433" y="0"/>
                    <a:pt x="135179" y="0"/>
                  </a:cubicBezTo>
                  <a:cubicBezTo>
                    <a:pt x="60926" y="0"/>
                    <a:pt x="0" y="59960"/>
                    <a:pt x="0" y="135148"/>
                  </a:cubicBezTo>
                  <a:cubicBezTo>
                    <a:pt x="0" y="209384"/>
                    <a:pt x="59974" y="270296"/>
                    <a:pt x="135179" y="270296"/>
                  </a:cubicBezTo>
                  <a:cubicBezTo>
                    <a:pt x="209433" y="270296"/>
                    <a:pt x="269406" y="209384"/>
                    <a:pt x="269406" y="135148"/>
                  </a:cubicBezTo>
                  <a:lnTo>
                    <a:pt x="269406" y="13514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5" name="Freeform 31">
              <a:extLst>
                <a:ext uri="{FF2B5EF4-FFF2-40B4-BE49-F238E27FC236}">
                  <a16:creationId xmlns:a16="http://schemas.microsoft.com/office/drawing/2014/main" id="{67074EAB-D3AB-7D24-E4AF-F9A845229164}"/>
                </a:ext>
              </a:extLst>
            </p:cNvPr>
            <p:cNvSpPr/>
            <p:nvPr/>
          </p:nvSpPr>
          <p:spPr>
            <a:xfrm>
              <a:off x="4140632" y="5740880"/>
              <a:ext cx="243703" cy="243646"/>
            </a:xfrm>
            <a:custGeom>
              <a:avLst/>
              <a:gdLst>
                <a:gd name="connsiteX0" fmla="*/ 121852 w 243703"/>
                <a:gd name="connsiteY0" fmla="*/ 2855 h 243646"/>
                <a:gd name="connsiteX1" fmla="*/ 2856 w 243703"/>
                <a:gd name="connsiteY1" fmla="*/ 121823 h 243646"/>
                <a:gd name="connsiteX2" fmla="*/ 121852 w 243703"/>
                <a:gd name="connsiteY2" fmla="*/ 240792 h 243646"/>
                <a:gd name="connsiteX3" fmla="*/ 240848 w 243703"/>
                <a:gd name="connsiteY3" fmla="*/ 121823 h 243646"/>
                <a:gd name="connsiteX4" fmla="*/ 121852 w 243703"/>
                <a:gd name="connsiteY4" fmla="*/ 2855 h 243646"/>
                <a:gd name="connsiteX5" fmla="*/ 243703 w 243703"/>
                <a:gd name="connsiteY5" fmla="*/ 121823 h 243646"/>
                <a:gd name="connsiteX6" fmla="*/ 121852 w 243703"/>
                <a:gd name="connsiteY6" fmla="*/ 243647 h 243646"/>
                <a:gd name="connsiteX7" fmla="*/ 0 w 243703"/>
                <a:gd name="connsiteY7" fmla="*/ 121823 h 243646"/>
                <a:gd name="connsiteX8" fmla="*/ 121852 w 243703"/>
                <a:gd name="connsiteY8" fmla="*/ 0 h 243646"/>
                <a:gd name="connsiteX9" fmla="*/ 243703 w 243703"/>
                <a:gd name="connsiteY9"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703" h="243646">
                  <a:moveTo>
                    <a:pt x="121852" y="2855"/>
                  </a:move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moveTo>
                    <a:pt x="243703" y="121823"/>
                  </a:moveTo>
                  <a:cubicBezTo>
                    <a:pt x="243703" y="189397"/>
                    <a:pt x="189441" y="243647"/>
                    <a:pt x="121852" y="243647"/>
                  </a:cubicBezTo>
                  <a:cubicBezTo>
                    <a:pt x="54262" y="243647"/>
                    <a:pt x="0" y="189397"/>
                    <a:pt x="0" y="121823"/>
                  </a:cubicBezTo>
                  <a:cubicBezTo>
                    <a:pt x="0" y="54250"/>
                    <a:pt x="54262" y="0"/>
                    <a:pt x="121852" y="0"/>
                  </a:cubicBezTo>
                  <a:cubicBezTo>
                    <a:pt x="188490" y="0"/>
                    <a:pt x="243703" y="54250"/>
                    <a:pt x="243703" y="12182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6" name="Freeform 32">
              <a:extLst>
                <a:ext uri="{FF2B5EF4-FFF2-40B4-BE49-F238E27FC236}">
                  <a16:creationId xmlns:a16="http://schemas.microsoft.com/office/drawing/2014/main" id="{4EFFBA7A-7B33-7D0E-05B4-EA068645B803}"/>
                </a:ext>
              </a:extLst>
            </p:cNvPr>
            <p:cNvSpPr/>
            <p:nvPr/>
          </p:nvSpPr>
          <p:spPr>
            <a:xfrm>
              <a:off x="4140632" y="5740880"/>
              <a:ext cx="243703" cy="243646"/>
            </a:xfrm>
            <a:custGeom>
              <a:avLst/>
              <a:gdLst>
                <a:gd name="connsiteX0" fmla="*/ 121852 w 243703"/>
                <a:gd name="connsiteY0" fmla="*/ 2855 h 243646"/>
                <a:gd name="connsiteX1" fmla="*/ 121852 w 243703"/>
                <a:gd name="connsiteY1" fmla="*/ 2855 h 243646"/>
                <a:gd name="connsiteX2" fmla="*/ 2856 w 243703"/>
                <a:gd name="connsiteY2" fmla="*/ 121823 h 243646"/>
                <a:gd name="connsiteX3" fmla="*/ 121852 w 243703"/>
                <a:gd name="connsiteY3" fmla="*/ 240792 h 243646"/>
                <a:gd name="connsiteX4" fmla="*/ 240848 w 243703"/>
                <a:gd name="connsiteY4" fmla="*/ 121823 h 243646"/>
                <a:gd name="connsiteX5" fmla="*/ 121852 w 243703"/>
                <a:gd name="connsiteY5" fmla="*/ 2855 h 243646"/>
                <a:gd name="connsiteX6" fmla="*/ 121852 w 243703"/>
                <a:gd name="connsiteY6" fmla="*/ 2855 h 243646"/>
                <a:gd name="connsiteX7" fmla="*/ 121852 w 243703"/>
                <a:gd name="connsiteY7" fmla="*/ 2855 h 243646"/>
                <a:gd name="connsiteX8" fmla="*/ 240848 w 243703"/>
                <a:gd name="connsiteY8" fmla="*/ 121823 h 243646"/>
                <a:gd name="connsiteX9" fmla="*/ 121852 w 243703"/>
                <a:gd name="connsiteY9" fmla="*/ 240792 h 243646"/>
                <a:gd name="connsiteX10" fmla="*/ 2856 w 243703"/>
                <a:gd name="connsiteY10" fmla="*/ 121823 h 243646"/>
                <a:gd name="connsiteX11" fmla="*/ 121852 w 243703"/>
                <a:gd name="connsiteY11" fmla="*/ 2855 h 243646"/>
                <a:gd name="connsiteX12" fmla="*/ 121852 w 243703"/>
                <a:gd name="connsiteY12" fmla="*/ 2855 h 243646"/>
                <a:gd name="connsiteX13" fmla="*/ 243703 w 243703"/>
                <a:gd name="connsiteY13" fmla="*/ 121823 h 243646"/>
                <a:gd name="connsiteX14" fmla="*/ 243703 w 243703"/>
                <a:gd name="connsiteY14" fmla="*/ 121823 h 243646"/>
                <a:gd name="connsiteX15" fmla="*/ 121852 w 243703"/>
                <a:gd name="connsiteY15" fmla="*/ 242695 h 243646"/>
                <a:gd name="connsiteX16" fmla="*/ 952 w 243703"/>
                <a:gd name="connsiteY16" fmla="*/ 121823 h 243646"/>
                <a:gd name="connsiteX17" fmla="*/ 121852 w 243703"/>
                <a:gd name="connsiteY17" fmla="*/ 952 h 243646"/>
                <a:gd name="connsiteX18" fmla="*/ 243703 w 243703"/>
                <a:gd name="connsiteY18" fmla="*/ 121823 h 243646"/>
                <a:gd name="connsiteX19" fmla="*/ 243703 w 243703"/>
                <a:gd name="connsiteY19" fmla="*/ 121823 h 243646"/>
                <a:gd name="connsiteX20" fmla="*/ 243703 w 243703"/>
                <a:gd name="connsiteY20" fmla="*/ 121823 h 243646"/>
                <a:gd name="connsiteX21" fmla="*/ 121852 w 243703"/>
                <a:gd name="connsiteY21" fmla="*/ 0 h 243646"/>
                <a:gd name="connsiteX22" fmla="*/ 0 w 243703"/>
                <a:gd name="connsiteY22" fmla="*/ 121823 h 243646"/>
                <a:gd name="connsiteX23" fmla="*/ 121852 w 243703"/>
                <a:gd name="connsiteY23" fmla="*/ 243647 h 243646"/>
                <a:gd name="connsiteX24" fmla="*/ 243703 w 243703"/>
                <a:gd name="connsiteY24" fmla="*/ 121823 h 243646"/>
                <a:gd name="connsiteX25" fmla="*/ 243703 w 243703"/>
                <a:gd name="connsiteY25"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3703" h="243646">
                  <a:moveTo>
                    <a:pt x="121852" y="2855"/>
                  </a:moveTo>
                  <a:lnTo>
                    <a:pt x="121852" y="2855"/>
                  </a:ln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lnTo>
                    <a:pt x="121852" y="2855"/>
                  </a:lnTo>
                  <a:lnTo>
                    <a:pt x="121852" y="2855"/>
                  </a:lnTo>
                  <a:cubicBezTo>
                    <a:pt x="187538" y="2855"/>
                    <a:pt x="239896" y="56153"/>
                    <a:pt x="240848" y="121823"/>
                  </a:cubicBezTo>
                  <a:cubicBezTo>
                    <a:pt x="240848" y="187494"/>
                    <a:pt x="187538" y="239840"/>
                    <a:pt x="121852" y="240792"/>
                  </a:cubicBezTo>
                  <a:cubicBezTo>
                    <a:pt x="56166" y="240792"/>
                    <a:pt x="3808" y="187494"/>
                    <a:pt x="2856" y="121823"/>
                  </a:cubicBezTo>
                  <a:cubicBezTo>
                    <a:pt x="2856" y="56153"/>
                    <a:pt x="56166" y="3807"/>
                    <a:pt x="121852" y="2855"/>
                  </a:cubicBezTo>
                  <a:lnTo>
                    <a:pt x="121852" y="2855"/>
                  </a:lnTo>
                  <a:close/>
                  <a:moveTo>
                    <a:pt x="243703" y="121823"/>
                  </a:moveTo>
                  <a:lnTo>
                    <a:pt x="243703" y="121823"/>
                  </a:lnTo>
                  <a:cubicBezTo>
                    <a:pt x="243703" y="188446"/>
                    <a:pt x="189441" y="242695"/>
                    <a:pt x="121852" y="242695"/>
                  </a:cubicBezTo>
                  <a:cubicBezTo>
                    <a:pt x="55214" y="242695"/>
                    <a:pt x="952" y="188446"/>
                    <a:pt x="952" y="121823"/>
                  </a:cubicBezTo>
                  <a:cubicBezTo>
                    <a:pt x="952" y="55201"/>
                    <a:pt x="55214" y="952"/>
                    <a:pt x="121852" y="952"/>
                  </a:cubicBezTo>
                  <a:cubicBezTo>
                    <a:pt x="188490" y="952"/>
                    <a:pt x="242751" y="55201"/>
                    <a:pt x="243703" y="121823"/>
                  </a:cubicBezTo>
                  <a:lnTo>
                    <a:pt x="243703" y="121823"/>
                  </a:lnTo>
                  <a:lnTo>
                    <a:pt x="243703" y="121823"/>
                  </a:lnTo>
                  <a:cubicBezTo>
                    <a:pt x="243703" y="54250"/>
                    <a:pt x="189441" y="0"/>
                    <a:pt x="121852" y="0"/>
                  </a:cubicBezTo>
                  <a:cubicBezTo>
                    <a:pt x="54262" y="0"/>
                    <a:pt x="0" y="54250"/>
                    <a:pt x="0" y="121823"/>
                  </a:cubicBezTo>
                  <a:cubicBezTo>
                    <a:pt x="0" y="189397"/>
                    <a:pt x="54262" y="243647"/>
                    <a:pt x="121852" y="243647"/>
                  </a:cubicBezTo>
                  <a:cubicBezTo>
                    <a:pt x="189441" y="243647"/>
                    <a:pt x="243703" y="189397"/>
                    <a:pt x="243703" y="121823"/>
                  </a:cubicBezTo>
                  <a:lnTo>
                    <a:pt x="243703" y="12182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7" name="Freeform 33">
              <a:extLst>
                <a:ext uri="{FF2B5EF4-FFF2-40B4-BE49-F238E27FC236}">
                  <a16:creationId xmlns:a16="http://schemas.microsoft.com/office/drawing/2014/main" id="{7C9AB073-1771-1142-2C7D-321EDF6E637B}"/>
                </a:ext>
              </a:extLst>
            </p:cNvPr>
            <p:cNvSpPr/>
            <p:nvPr/>
          </p:nvSpPr>
          <p:spPr>
            <a:xfrm>
              <a:off x="4126352" y="5834151"/>
              <a:ext cx="271310" cy="35214"/>
            </a:xfrm>
            <a:custGeom>
              <a:avLst/>
              <a:gdLst>
                <a:gd name="connsiteX0" fmla="*/ 134227 w 271310"/>
                <a:gd name="connsiteY0" fmla="*/ 0 h 35214"/>
                <a:gd name="connsiteX1" fmla="*/ 271310 w 271310"/>
                <a:gd name="connsiteY1" fmla="*/ 19987 h 35214"/>
                <a:gd name="connsiteX2" fmla="*/ 271310 w 271310"/>
                <a:gd name="connsiteY2" fmla="*/ 34263 h 35214"/>
                <a:gd name="connsiteX3" fmla="*/ 134227 w 271310"/>
                <a:gd name="connsiteY3" fmla="*/ 14276 h 35214"/>
                <a:gd name="connsiteX4" fmla="*/ 0 w 271310"/>
                <a:gd name="connsiteY4" fmla="*/ 35215 h 35214"/>
                <a:gd name="connsiteX5" fmla="*/ 0 w 271310"/>
                <a:gd name="connsiteY5" fmla="*/ 18083 h 35214"/>
                <a:gd name="connsiteX6" fmla="*/ 134227 w 271310"/>
                <a:gd name="connsiteY6" fmla="*/ 0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10" h="35214">
                  <a:moveTo>
                    <a:pt x="134227" y="0"/>
                  </a:moveTo>
                  <a:cubicBezTo>
                    <a:pt x="190393" y="0"/>
                    <a:pt x="248463" y="7614"/>
                    <a:pt x="271310" y="19987"/>
                  </a:cubicBezTo>
                  <a:lnTo>
                    <a:pt x="271310" y="34263"/>
                  </a:lnTo>
                  <a:cubicBezTo>
                    <a:pt x="252271" y="23794"/>
                    <a:pt x="198009" y="12373"/>
                    <a:pt x="134227" y="14276"/>
                  </a:cubicBezTo>
                  <a:cubicBezTo>
                    <a:pt x="82821" y="14276"/>
                    <a:pt x="27607" y="19987"/>
                    <a:pt x="0" y="35215"/>
                  </a:cubicBezTo>
                  <a:lnTo>
                    <a:pt x="0" y="18083"/>
                  </a:lnTo>
                  <a:cubicBezTo>
                    <a:pt x="23799" y="6662"/>
                    <a:pt x="86629" y="0"/>
                    <a:pt x="134227"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8" name="Freeform 34">
              <a:extLst>
                <a:ext uri="{FF2B5EF4-FFF2-40B4-BE49-F238E27FC236}">
                  <a16:creationId xmlns:a16="http://schemas.microsoft.com/office/drawing/2014/main" id="{DF874305-110B-2A14-A973-36BD0B7EE4A1}"/>
                </a:ext>
              </a:extLst>
            </p:cNvPr>
            <p:cNvSpPr/>
            <p:nvPr/>
          </p:nvSpPr>
          <p:spPr>
            <a:xfrm>
              <a:off x="4126352" y="5834151"/>
              <a:ext cx="272262" cy="36166"/>
            </a:xfrm>
            <a:custGeom>
              <a:avLst/>
              <a:gdLst>
                <a:gd name="connsiteX0" fmla="*/ 134227 w 272262"/>
                <a:gd name="connsiteY0" fmla="*/ 952 h 36166"/>
                <a:gd name="connsiteX1" fmla="*/ 137083 w 272262"/>
                <a:gd name="connsiteY1" fmla="*/ 952 h 36166"/>
                <a:gd name="connsiteX2" fmla="*/ 271310 w 272262"/>
                <a:gd name="connsiteY2" fmla="*/ 20939 h 36166"/>
                <a:gd name="connsiteX3" fmla="*/ 271310 w 272262"/>
                <a:gd name="connsiteY3" fmla="*/ 20939 h 36166"/>
                <a:gd name="connsiteX4" fmla="*/ 271310 w 272262"/>
                <a:gd name="connsiteY4" fmla="*/ 20939 h 36166"/>
                <a:gd name="connsiteX5" fmla="*/ 271310 w 272262"/>
                <a:gd name="connsiteY5" fmla="*/ 35215 h 36166"/>
                <a:gd name="connsiteX6" fmla="*/ 271310 w 272262"/>
                <a:gd name="connsiteY6" fmla="*/ 35215 h 36166"/>
                <a:gd name="connsiteX7" fmla="*/ 271310 w 272262"/>
                <a:gd name="connsiteY7" fmla="*/ 35215 h 36166"/>
                <a:gd name="connsiteX8" fmla="*/ 146603 w 272262"/>
                <a:gd name="connsiteY8" fmla="*/ 15228 h 36166"/>
                <a:gd name="connsiteX9" fmla="*/ 134227 w 272262"/>
                <a:gd name="connsiteY9" fmla="*/ 15228 h 36166"/>
                <a:gd name="connsiteX10" fmla="*/ 0 w 272262"/>
                <a:gd name="connsiteY10" fmla="*/ 36167 h 36166"/>
                <a:gd name="connsiteX11" fmla="*/ 0 w 272262"/>
                <a:gd name="connsiteY11" fmla="*/ 36167 h 36166"/>
                <a:gd name="connsiteX12" fmla="*/ 0 w 272262"/>
                <a:gd name="connsiteY12" fmla="*/ 36167 h 36166"/>
                <a:gd name="connsiteX13" fmla="*/ 0 w 272262"/>
                <a:gd name="connsiteY13" fmla="*/ 19035 h 36166"/>
                <a:gd name="connsiteX14" fmla="*/ 0 w 272262"/>
                <a:gd name="connsiteY14" fmla="*/ 19035 h 36166"/>
                <a:gd name="connsiteX15" fmla="*/ 0 w 272262"/>
                <a:gd name="connsiteY15" fmla="*/ 19035 h 36166"/>
                <a:gd name="connsiteX16" fmla="*/ 134227 w 272262"/>
                <a:gd name="connsiteY16" fmla="*/ 952 h 36166"/>
                <a:gd name="connsiteX17" fmla="*/ 134227 w 272262"/>
                <a:gd name="connsiteY17" fmla="*/ 952 h 36166"/>
                <a:gd name="connsiteX18" fmla="*/ 0 w 272262"/>
                <a:gd name="connsiteY18" fmla="*/ 18083 h 36166"/>
                <a:gd name="connsiteX19" fmla="*/ 0 w 272262"/>
                <a:gd name="connsiteY19" fmla="*/ 18083 h 36166"/>
                <a:gd name="connsiteX20" fmla="*/ 0 w 272262"/>
                <a:gd name="connsiteY20" fmla="*/ 35215 h 36166"/>
                <a:gd name="connsiteX21" fmla="*/ 0 w 272262"/>
                <a:gd name="connsiteY21" fmla="*/ 36167 h 36166"/>
                <a:gd name="connsiteX22" fmla="*/ 952 w 272262"/>
                <a:gd name="connsiteY22" fmla="*/ 36167 h 36166"/>
                <a:gd name="connsiteX23" fmla="*/ 135179 w 272262"/>
                <a:gd name="connsiteY23" fmla="*/ 15228 h 36166"/>
                <a:gd name="connsiteX24" fmla="*/ 147555 w 272262"/>
                <a:gd name="connsiteY24" fmla="*/ 15228 h 36166"/>
                <a:gd name="connsiteX25" fmla="*/ 271310 w 272262"/>
                <a:gd name="connsiteY25" fmla="*/ 35215 h 36166"/>
                <a:gd name="connsiteX26" fmla="*/ 272262 w 272262"/>
                <a:gd name="connsiteY26" fmla="*/ 35215 h 36166"/>
                <a:gd name="connsiteX27" fmla="*/ 272262 w 272262"/>
                <a:gd name="connsiteY27" fmla="*/ 19987 h 36166"/>
                <a:gd name="connsiteX28" fmla="*/ 272262 w 272262"/>
                <a:gd name="connsiteY28" fmla="*/ 19987 h 36166"/>
                <a:gd name="connsiteX29" fmla="*/ 272262 w 272262"/>
                <a:gd name="connsiteY29" fmla="*/ 19987 h 36166"/>
                <a:gd name="connsiteX30" fmla="*/ 138035 w 272262"/>
                <a:gd name="connsiteY30" fmla="*/ 0 h 36166"/>
                <a:gd name="connsiteX31" fmla="*/ 134227 w 272262"/>
                <a:gd name="connsiteY31" fmla="*/ 952 h 36166"/>
                <a:gd name="connsiteX32" fmla="*/ 134227 w 272262"/>
                <a:gd name="connsiteY32" fmla="*/ 952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2262" h="36166">
                  <a:moveTo>
                    <a:pt x="134227" y="952"/>
                  </a:moveTo>
                  <a:lnTo>
                    <a:pt x="137083" y="952"/>
                  </a:lnTo>
                  <a:cubicBezTo>
                    <a:pt x="192297" y="952"/>
                    <a:pt x="249415" y="9517"/>
                    <a:pt x="271310" y="20939"/>
                  </a:cubicBezTo>
                  <a:lnTo>
                    <a:pt x="271310" y="20939"/>
                  </a:lnTo>
                  <a:lnTo>
                    <a:pt x="271310" y="20939"/>
                  </a:lnTo>
                  <a:lnTo>
                    <a:pt x="271310" y="35215"/>
                  </a:lnTo>
                  <a:lnTo>
                    <a:pt x="271310" y="35215"/>
                  </a:lnTo>
                  <a:lnTo>
                    <a:pt x="271310" y="35215"/>
                  </a:lnTo>
                  <a:cubicBezTo>
                    <a:pt x="253223" y="24745"/>
                    <a:pt x="204673" y="15228"/>
                    <a:pt x="146603" y="15228"/>
                  </a:cubicBezTo>
                  <a:cubicBezTo>
                    <a:pt x="142795" y="15228"/>
                    <a:pt x="138035" y="15228"/>
                    <a:pt x="134227" y="15228"/>
                  </a:cubicBezTo>
                  <a:cubicBezTo>
                    <a:pt x="82821" y="15228"/>
                    <a:pt x="27607" y="20939"/>
                    <a:pt x="0" y="36167"/>
                  </a:cubicBezTo>
                  <a:lnTo>
                    <a:pt x="0" y="36167"/>
                  </a:lnTo>
                  <a:lnTo>
                    <a:pt x="0" y="36167"/>
                  </a:lnTo>
                  <a:lnTo>
                    <a:pt x="0" y="19035"/>
                  </a:lnTo>
                  <a:lnTo>
                    <a:pt x="0" y="19035"/>
                  </a:lnTo>
                  <a:lnTo>
                    <a:pt x="0" y="19035"/>
                  </a:lnTo>
                  <a:cubicBezTo>
                    <a:pt x="23799" y="6662"/>
                    <a:pt x="86629" y="952"/>
                    <a:pt x="134227" y="952"/>
                  </a:cubicBezTo>
                  <a:lnTo>
                    <a:pt x="134227" y="952"/>
                  </a:lnTo>
                  <a:cubicBezTo>
                    <a:pt x="85677" y="0"/>
                    <a:pt x="22847" y="6662"/>
                    <a:pt x="0" y="18083"/>
                  </a:cubicBezTo>
                  <a:lnTo>
                    <a:pt x="0" y="18083"/>
                  </a:lnTo>
                  <a:lnTo>
                    <a:pt x="0" y="35215"/>
                  </a:lnTo>
                  <a:lnTo>
                    <a:pt x="0" y="36167"/>
                  </a:lnTo>
                  <a:lnTo>
                    <a:pt x="952" y="36167"/>
                  </a:lnTo>
                  <a:cubicBezTo>
                    <a:pt x="28559" y="20939"/>
                    <a:pt x="83773" y="15228"/>
                    <a:pt x="135179" y="15228"/>
                  </a:cubicBezTo>
                  <a:cubicBezTo>
                    <a:pt x="138987" y="15228"/>
                    <a:pt x="143747" y="15228"/>
                    <a:pt x="147555" y="15228"/>
                  </a:cubicBezTo>
                  <a:cubicBezTo>
                    <a:pt x="205625" y="15228"/>
                    <a:pt x="254175" y="25697"/>
                    <a:pt x="271310" y="35215"/>
                  </a:cubicBezTo>
                  <a:lnTo>
                    <a:pt x="272262" y="35215"/>
                  </a:lnTo>
                  <a:lnTo>
                    <a:pt x="272262" y="19987"/>
                  </a:lnTo>
                  <a:lnTo>
                    <a:pt x="272262" y="19987"/>
                  </a:lnTo>
                  <a:lnTo>
                    <a:pt x="272262" y="19987"/>
                  </a:lnTo>
                  <a:cubicBezTo>
                    <a:pt x="250367" y="8566"/>
                    <a:pt x="193249" y="0"/>
                    <a:pt x="138035" y="0"/>
                  </a:cubicBezTo>
                  <a:lnTo>
                    <a:pt x="134227" y="952"/>
                  </a:lnTo>
                  <a:lnTo>
                    <a:pt x="134227"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9" name="Freeform 35">
              <a:extLst>
                <a:ext uri="{FF2B5EF4-FFF2-40B4-BE49-F238E27FC236}">
                  <a16:creationId xmlns:a16="http://schemas.microsoft.com/office/drawing/2014/main" id="{2BE0D886-C349-4098-EDAF-3A986824EC3E}"/>
                </a:ext>
              </a:extLst>
            </p:cNvPr>
            <p:cNvSpPr/>
            <p:nvPr/>
          </p:nvSpPr>
          <p:spPr>
            <a:xfrm>
              <a:off x="4125400" y="5833199"/>
              <a:ext cx="274166" cy="39021"/>
            </a:xfrm>
            <a:custGeom>
              <a:avLst/>
              <a:gdLst>
                <a:gd name="connsiteX0" fmla="*/ 136131 w 274166"/>
                <a:gd name="connsiteY0" fmla="*/ 0 h 39021"/>
                <a:gd name="connsiteX1" fmla="*/ 220856 w 274166"/>
                <a:gd name="connsiteY1" fmla="*/ 5710 h 39021"/>
                <a:gd name="connsiteX2" fmla="*/ 274167 w 274166"/>
                <a:gd name="connsiteY2" fmla="*/ 19986 h 39021"/>
                <a:gd name="connsiteX3" fmla="*/ 274167 w 274166"/>
                <a:gd name="connsiteY3" fmla="*/ 25697 h 39021"/>
                <a:gd name="connsiteX4" fmla="*/ 218952 w 274166"/>
                <a:gd name="connsiteY4" fmla="*/ 8566 h 39021"/>
                <a:gd name="connsiteX5" fmla="*/ 136131 w 274166"/>
                <a:gd name="connsiteY5" fmla="*/ 2855 h 39021"/>
                <a:gd name="connsiteX6" fmla="*/ 51406 w 274166"/>
                <a:gd name="connsiteY6" fmla="*/ 9517 h 39021"/>
                <a:gd name="connsiteX7" fmla="*/ 0 w 274166"/>
                <a:gd name="connsiteY7" fmla="*/ 22842 h 39021"/>
                <a:gd name="connsiteX8" fmla="*/ 0 w 274166"/>
                <a:gd name="connsiteY8" fmla="*/ 18083 h 39021"/>
                <a:gd name="connsiteX9" fmla="*/ 50454 w 274166"/>
                <a:gd name="connsiteY9" fmla="*/ 6662 h 39021"/>
                <a:gd name="connsiteX10" fmla="*/ 136131 w 274166"/>
                <a:gd name="connsiteY10" fmla="*/ 0 h 39021"/>
                <a:gd name="connsiteX11" fmla="*/ 136131 w 274166"/>
                <a:gd name="connsiteY11" fmla="*/ 13324 h 39021"/>
                <a:gd name="connsiteX12" fmla="*/ 223712 w 274166"/>
                <a:gd name="connsiteY12" fmla="*/ 19986 h 39021"/>
                <a:gd name="connsiteX13" fmla="*/ 274167 w 274166"/>
                <a:gd name="connsiteY13" fmla="*/ 34263 h 39021"/>
                <a:gd name="connsiteX14" fmla="*/ 274167 w 274166"/>
                <a:gd name="connsiteY14" fmla="*/ 39021 h 39021"/>
                <a:gd name="connsiteX15" fmla="*/ 223712 w 274166"/>
                <a:gd name="connsiteY15" fmla="*/ 23794 h 39021"/>
                <a:gd name="connsiteX16" fmla="*/ 137083 w 274166"/>
                <a:gd name="connsiteY16" fmla="*/ 18083 h 39021"/>
                <a:gd name="connsiteX17" fmla="*/ 48550 w 274166"/>
                <a:gd name="connsiteY17" fmla="*/ 23794 h 39021"/>
                <a:gd name="connsiteX18" fmla="*/ 952 w 274166"/>
                <a:gd name="connsiteY18" fmla="*/ 39021 h 39021"/>
                <a:gd name="connsiteX19" fmla="*/ 952 w 274166"/>
                <a:gd name="connsiteY19" fmla="*/ 34263 h 39021"/>
                <a:gd name="connsiteX20" fmla="*/ 48550 w 274166"/>
                <a:gd name="connsiteY20" fmla="*/ 19986 h 39021"/>
                <a:gd name="connsiteX21" fmla="*/ 136131 w 274166"/>
                <a:gd name="connsiteY21" fmla="*/ 13324 h 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4166" h="39021">
                  <a:moveTo>
                    <a:pt x="136131" y="0"/>
                  </a:moveTo>
                  <a:cubicBezTo>
                    <a:pt x="166594" y="0"/>
                    <a:pt x="197057" y="1903"/>
                    <a:pt x="220856" y="5710"/>
                  </a:cubicBezTo>
                  <a:cubicBezTo>
                    <a:pt x="239896" y="9517"/>
                    <a:pt x="267503" y="15228"/>
                    <a:pt x="274167" y="19986"/>
                  </a:cubicBezTo>
                  <a:lnTo>
                    <a:pt x="274167" y="25697"/>
                  </a:lnTo>
                  <a:cubicBezTo>
                    <a:pt x="268455" y="19035"/>
                    <a:pt x="238944" y="12373"/>
                    <a:pt x="218952" y="8566"/>
                  </a:cubicBezTo>
                  <a:cubicBezTo>
                    <a:pt x="195153" y="4759"/>
                    <a:pt x="166594" y="2855"/>
                    <a:pt x="136131" y="2855"/>
                  </a:cubicBezTo>
                  <a:cubicBezTo>
                    <a:pt x="103765" y="2855"/>
                    <a:pt x="74254" y="4759"/>
                    <a:pt x="51406" y="9517"/>
                  </a:cubicBezTo>
                  <a:cubicBezTo>
                    <a:pt x="29511" y="13324"/>
                    <a:pt x="5712" y="19035"/>
                    <a:pt x="0" y="22842"/>
                  </a:cubicBezTo>
                  <a:lnTo>
                    <a:pt x="0" y="18083"/>
                  </a:lnTo>
                  <a:cubicBezTo>
                    <a:pt x="8568" y="13324"/>
                    <a:pt x="34271" y="9517"/>
                    <a:pt x="50454" y="6662"/>
                  </a:cubicBezTo>
                  <a:cubicBezTo>
                    <a:pt x="74254" y="1903"/>
                    <a:pt x="103765" y="0"/>
                    <a:pt x="136131" y="0"/>
                  </a:cubicBezTo>
                  <a:moveTo>
                    <a:pt x="136131" y="13324"/>
                  </a:moveTo>
                  <a:cubicBezTo>
                    <a:pt x="168498" y="13324"/>
                    <a:pt x="198961" y="15228"/>
                    <a:pt x="223712" y="19986"/>
                  </a:cubicBezTo>
                  <a:cubicBezTo>
                    <a:pt x="246560" y="24745"/>
                    <a:pt x="271310" y="30456"/>
                    <a:pt x="274167" y="34263"/>
                  </a:cubicBezTo>
                  <a:lnTo>
                    <a:pt x="274167" y="39021"/>
                  </a:lnTo>
                  <a:cubicBezTo>
                    <a:pt x="266551" y="34263"/>
                    <a:pt x="247511" y="28552"/>
                    <a:pt x="223712" y="23794"/>
                  </a:cubicBezTo>
                  <a:cubicBezTo>
                    <a:pt x="198961" y="19035"/>
                    <a:pt x="168498" y="17131"/>
                    <a:pt x="137083" y="18083"/>
                  </a:cubicBezTo>
                  <a:cubicBezTo>
                    <a:pt x="100908" y="18083"/>
                    <a:pt x="73302" y="19986"/>
                    <a:pt x="48550" y="23794"/>
                  </a:cubicBezTo>
                  <a:cubicBezTo>
                    <a:pt x="22847" y="28552"/>
                    <a:pt x="4760" y="35214"/>
                    <a:pt x="952" y="39021"/>
                  </a:cubicBezTo>
                  <a:lnTo>
                    <a:pt x="952" y="34263"/>
                  </a:lnTo>
                  <a:cubicBezTo>
                    <a:pt x="9520" y="29504"/>
                    <a:pt x="25703" y="24745"/>
                    <a:pt x="48550" y="19986"/>
                  </a:cubicBezTo>
                  <a:cubicBezTo>
                    <a:pt x="72350" y="14276"/>
                    <a:pt x="100908" y="13324"/>
                    <a:pt x="136131" y="1332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0" name="Freeform 36">
              <a:extLst>
                <a:ext uri="{FF2B5EF4-FFF2-40B4-BE49-F238E27FC236}">
                  <a16:creationId xmlns:a16="http://schemas.microsoft.com/office/drawing/2014/main" id="{8D8D6FA3-8487-433C-B8CF-2D22B4342321}"/>
                </a:ext>
              </a:extLst>
            </p:cNvPr>
            <p:cNvSpPr/>
            <p:nvPr/>
          </p:nvSpPr>
          <p:spPr>
            <a:xfrm>
              <a:off x="4124448" y="5832962"/>
              <a:ext cx="276070" cy="39259"/>
            </a:xfrm>
            <a:custGeom>
              <a:avLst/>
              <a:gdLst>
                <a:gd name="connsiteX0" fmla="*/ 137083 w 276070"/>
                <a:gd name="connsiteY0" fmla="*/ 238 h 39259"/>
                <a:gd name="connsiteX1" fmla="*/ 138987 w 276070"/>
                <a:gd name="connsiteY1" fmla="*/ 238 h 39259"/>
                <a:gd name="connsiteX2" fmla="*/ 220856 w 276070"/>
                <a:gd name="connsiteY2" fmla="*/ 5948 h 39259"/>
                <a:gd name="connsiteX3" fmla="*/ 274166 w 276070"/>
                <a:gd name="connsiteY3" fmla="*/ 20224 h 39259"/>
                <a:gd name="connsiteX4" fmla="*/ 274166 w 276070"/>
                <a:gd name="connsiteY4" fmla="*/ 20224 h 39259"/>
                <a:gd name="connsiteX5" fmla="*/ 274166 w 276070"/>
                <a:gd name="connsiteY5" fmla="*/ 20224 h 39259"/>
                <a:gd name="connsiteX6" fmla="*/ 274166 w 276070"/>
                <a:gd name="connsiteY6" fmla="*/ 25935 h 39259"/>
                <a:gd name="connsiteX7" fmla="*/ 274166 w 276070"/>
                <a:gd name="connsiteY7" fmla="*/ 25935 h 39259"/>
                <a:gd name="connsiteX8" fmla="*/ 274166 w 276070"/>
                <a:gd name="connsiteY8" fmla="*/ 25935 h 39259"/>
                <a:gd name="connsiteX9" fmla="*/ 218952 w 276070"/>
                <a:gd name="connsiteY9" fmla="*/ 8804 h 39259"/>
                <a:gd name="connsiteX10" fmla="*/ 136131 w 276070"/>
                <a:gd name="connsiteY10" fmla="*/ 3093 h 39259"/>
                <a:gd name="connsiteX11" fmla="*/ 51406 w 276070"/>
                <a:gd name="connsiteY11" fmla="*/ 9755 h 39259"/>
                <a:gd name="connsiteX12" fmla="*/ 0 w 276070"/>
                <a:gd name="connsiteY12" fmla="*/ 23080 h 39259"/>
                <a:gd name="connsiteX13" fmla="*/ 0 w 276070"/>
                <a:gd name="connsiteY13" fmla="*/ 23080 h 39259"/>
                <a:gd name="connsiteX14" fmla="*/ 0 w 276070"/>
                <a:gd name="connsiteY14" fmla="*/ 23080 h 39259"/>
                <a:gd name="connsiteX15" fmla="*/ 0 w 276070"/>
                <a:gd name="connsiteY15" fmla="*/ 18321 h 39259"/>
                <a:gd name="connsiteX16" fmla="*/ 0 w 276070"/>
                <a:gd name="connsiteY16" fmla="*/ 18321 h 39259"/>
                <a:gd name="connsiteX17" fmla="*/ 0 w 276070"/>
                <a:gd name="connsiteY17" fmla="*/ 18321 h 39259"/>
                <a:gd name="connsiteX18" fmla="*/ 50454 w 276070"/>
                <a:gd name="connsiteY18" fmla="*/ 6900 h 39259"/>
                <a:gd name="connsiteX19" fmla="*/ 137083 w 276070"/>
                <a:gd name="connsiteY19" fmla="*/ 238 h 39259"/>
                <a:gd name="connsiteX20" fmla="*/ 137083 w 276070"/>
                <a:gd name="connsiteY20" fmla="*/ 238 h 39259"/>
                <a:gd name="connsiteX21" fmla="*/ 51406 w 276070"/>
                <a:gd name="connsiteY21" fmla="*/ 5948 h 39259"/>
                <a:gd name="connsiteX22" fmla="*/ 0 w 276070"/>
                <a:gd name="connsiteY22" fmla="*/ 18321 h 39259"/>
                <a:gd name="connsiteX23" fmla="*/ 0 w 276070"/>
                <a:gd name="connsiteY23" fmla="*/ 18321 h 39259"/>
                <a:gd name="connsiteX24" fmla="*/ 0 w 276070"/>
                <a:gd name="connsiteY24" fmla="*/ 23080 h 39259"/>
                <a:gd name="connsiteX25" fmla="*/ 0 w 276070"/>
                <a:gd name="connsiteY25" fmla="*/ 24032 h 39259"/>
                <a:gd name="connsiteX26" fmla="*/ 952 w 276070"/>
                <a:gd name="connsiteY26" fmla="*/ 24032 h 39259"/>
                <a:gd name="connsiteX27" fmla="*/ 52358 w 276070"/>
                <a:gd name="connsiteY27" fmla="*/ 10707 h 39259"/>
                <a:gd name="connsiteX28" fmla="*/ 137083 w 276070"/>
                <a:gd name="connsiteY28" fmla="*/ 4045 h 39259"/>
                <a:gd name="connsiteX29" fmla="*/ 219904 w 276070"/>
                <a:gd name="connsiteY29" fmla="*/ 9755 h 39259"/>
                <a:gd name="connsiteX30" fmla="*/ 274166 w 276070"/>
                <a:gd name="connsiteY30" fmla="*/ 26887 h 39259"/>
                <a:gd name="connsiteX31" fmla="*/ 275118 w 276070"/>
                <a:gd name="connsiteY31" fmla="*/ 27839 h 39259"/>
                <a:gd name="connsiteX32" fmla="*/ 275118 w 276070"/>
                <a:gd name="connsiteY32" fmla="*/ 21176 h 39259"/>
                <a:gd name="connsiteX33" fmla="*/ 275118 w 276070"/>
                <a:gd name="connsiteY33" fmla="*/ 21176 h 39259"/>
                <a:gd name="connsiteX34" fmla="*/ 275118 w 276070"/>
                <a:gd name="connsiteY34" fmla="*/ 21176 h 39259"/>
                <a:gd name="connsiteX35" fmla="*/ 221808 w 276070"/>
                <a:gd name="connsiteY35" fmla="*/ 6900 h 39259"/>
                <a:gd name="connsiteX36" fmla="*/ 138987 w 276070"/>
                <a:gd name="connsiteY36" fmla="*/ 1189 h 39259"/>
                <a:gd name="connsiteX37" fmla="*/ 137083 w 276070"/>
                <a:gd name="connsiteY37" fmla="*/ 238 h 39259"/>
                <a:gd name="connsiteX38" fmla="*/ 137083 w 276070"/>
                <a:gd name="connsiteY38" fmla="*/ 238 h 39259"/>
                <a:gd name="connsiteX39" fmla="*/ 137083 w 276070"/>
                <a:gd name="connsiteY39" fmla="*/ 13562 h 39259"/>
                <a:gd name="connsiteX40" fmla="*/ 137083 w 276070"/>
                <a:gd name="connsiteY40" fmla="*/ 13562 h 39259"/>
                <a:gd name="connsiteX41" fmla="*/ 138987 w 276070"/>
                <a:gd name="connsiteY41" fmla="*/ 13562 h 39259"/>
                <a:gd name="connsiteX42" fmla="*/ 224664 w 276070"/>
                <a:gd name="connsiteY42" fmla="*/ 20224 h 39259"/>
                <a:gd name="connsiteX43" fmla="*/ 275118 w 276070"/>
                <a:gd name="connsiteY43" fmla="*/ 34501 h 39259"/>
                <a:gd name="connsiteX44" fmla="*/ 275118 w 276070"/>
                <a:gd name="connsiteY44" fmla="*/ 34501 h 39259"/>
                <a:gd name="connsiteX45" fmla="*/ 275118 w 276070"/>
                <a:gd name="connsiteY45" fmla="*/ 34501 h 39259"/>
                <a:gd name="connsiteX46" fmla="*/ 275118 w 276070"/>
                <a:gd name="connsiteY46" fmla="*/ 39259 h 39259"/>
                <a:gd name="connsiteX47" fmla="*/ 275118 w 276070"/>
                <a:gd name="connsiteY47" fmla="*/ 39259 h 39259"/>
                <a:gd name="connsiteX48" fmla="*/ 275118 w 276070"/>
                <a:gd name="connsiteY48" fmla="*/ 39259 h 39259"/>
                <a:gd name="connsiteX49" fmla="*/ 224664 w 276070"/>
                <a:gd name="connsiteY49" fmla="*/ 24032 h 39259"/>
                <a:gd name="connsiteX50" fmla="*/ 139939 w 276070"/>
                <a:gd name="connsiteY50" fmla="*/ 18321 h 39259"/>
                <a:gd name="connsiteX51" fmla="*/ 137083 w 276070"/>
                <a:gd name="connsiteY51" fmla="*/ 18321 h 39259"/>
                <a:gd name="connsiteX52" fmla="*/ 134227 w 276070"/>
                <a:gd name="connsiteY52" fmla="*/ 18321 h 39259"/>
                <a:gd name="connsiteX53" fmla="*/ 49502 w 276070"/>
                <a:gd name="connsiteY53" fmla="*/ 24032 h 39259"/>
                <a:gd name="connsiteX54" fmla="*/ 952 w 276070"/>
                <a:gd name="connsiteY54" fmla="*/ 39259 h 39259"/>
                <a:gd name="connsiteX55" fmla="*/ 952 w 276070"/>
                <a:gd name="connsiteY55" fmla="*/ 39259 h 39259"/>
                <a:gd name="connsiteX56" fmla="*/ 952 w 276070"/>
                <a:gd name="connsiteY56" fmla="*/ 39259 h 39259"/>
                <a:gd name="connsiteX57" fmla="*/ 952 w 276070"/>
                <a:gd name="connsiteY57" fmla="*/ 34501 h 39259"/>
                <a:gd name="connsiteX58" fmla="*/ 952 w 276070"/>
                <a:gd name="connsiteY58" fmla="*/ 34501 h 39259"/>
                <a:gd name="connsiteX59" fmla="*/ 952 w 276070"/>
                <a:gd name="connsiteY59" fmla="*/ 34501 h 39259"/>
                <a:gd name="connsiteX60" fmla="*/ 48550 w 276070"/>
                <a:gd name="connsiteY60" fmla="*/ 20224 h 39259"/>
                <a:gd name="connsiteX61" fmla="*/ 137083 w 276070"/>
                <a:gd name="connsiteY61" fmla="*/ 13562 h 39259"/>
                <a:gd name="connsiteX62" fmla="*/ 137083 w 276070"/>
                <a:gd name="connsiteY62" fmla="*/ 13562 h 39259"/>
                <a:gd name="connsiteX63" fmla="*/ 137083 w 276070"/>
                <a:gd name="connsiteY63" fmla="*/ 13562 h 39259"/>
                <a:gd name="connsiteX64" fmla="*/ 48550 w 276070"/>
                <a:gd name="connsiteY64" fmla="*/ 19273 h 39259"/>
                <a:gd name="connsiteX65" fmla="*/ 952 w 276070"/>
                <a:gd name="connsiteY65" fmla="*/ 33549 h 39259"/>
                <a:gd name="connsiteX66" fmla="*/ 952 w 276070"/>
                <a:gd name="connsiteY66" fmla="*/ 33549 h 39259"/>
                <a:gd name="connsiteX67" fmla="*/ 952 w 276070"/>
                <a:gd name="connsiteY67" fmla="*/ 38308 h 39259"/>
                <a:gd name="connsiteX68" fmla="*/ 952 w 276070"/>
                <a:gd name="connsiteY68" fmla="*/ 39259 h 39259"/>
                <a:gd name="connsiteX69" fmla="*/ 1904 w 276070"/>
                <a:gd name="connsiteY69" fmla="*/ 39259 h 39259"/>
                <a:gd name="connsiteX70" fmla="*/ 49502 w 276070"/>
                <a:gd name="connsiteY70" fmla="*/ 24032 h 39259"/>
                <a:gd name="connsiteX71" fmla="*/ 134227 w 276070"/>
                <a:gd name="connsiteY71" fmla="*/ 18321 h 39259"/>
                <a:gd name="connsiteX72" fmla="*/ 137083 w 276070"/>
                <a:gd name="connsiteY72" fmla="*/ 18321 h 39259"/>
                <a:gd name="connsiteX73" fmla="*/ 139939 w 276070"/>
                <a:gd name="connsiteY73" fmla="*/ 18321 h 39259"/>
                <a:gd name="connsiteX74" fmla="*/ 224664 w 276070"/>
                <a:gd name="connsiteY74" fmla="*/ 24032 h 39259"/>
                <a:gd name="connsiteX75" fmla="*/ 275118 w 276070"/>
                <a:gd name="connsiteY75" fmla="*/ 39259 h 39259"/>
                <a:gd name="connsiteX76" fmla="*/ 276070 w 276070"/>
                <a:gd name="connsiteY76" fmla="*/ 39259 h 39259"/>
                <a:gd name="connsiteX77" fmla="*/ 276070 w 276070"/>
                <a:gd name="connsiteY77" fmla="*/ 34501 h 39259"/>
                <a:gd name="connsiteX78" fmla="*/ 276070 w 276070"/>
                <a:gd name="connsiteY78" fmla="*/ 34501 h 39259"/>
                <a:gd name="connsiteX79" fmla="*/ 276070 w 276070"/>
                <a:gd name="connsiteY79" fmla="*/ 34501 h 39259"/>
                <a:gd name="connsiteX80" fmla="*/ 225616 w 276070"/>
                <a:gd name="connsiteY80" fmla="*/ 20224 h 39259"/>
                <a:gd name="connsiteX81" fmla="*/ 139939 w 276070"/>
                <a:gd name="connsiteY81" fmla="*/ 13562 h 39259"/>
                <a:gd name="connsiteX82" fmla="*/ 137083 w 276070"/>
                <a:gd name="connsiteY82" fmla="*/ 13562 h 39259"/>
                <a:gd name="connsiteX83" fmla="*/ 137083 w 276070"/>
                <a:gd name="connsiteY83" fmla="*/ 13562 h 3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76070" h="39259">
                  <a:moveTo>
                    <a:pt x="137083" y="238"/>
                  </a:moveTo>
                  <a:lnTo>
                    <a:pt x="138987" y="238"/>
                  </a:lnTo>
                  <a:cubicBezTo>
                    <a:pt x="168498" y="238"/>
                    <a:pt x="198009" y="2141"/>
                    <a:pt x="220856" y="5948"/>
                  </a:cubicBezTo>
                  <a:cubicBezTo>
                    <a:pt x="238943" y="9755"/>
                    <a:pt x="267502" y="15466"/>
                    <a:pt x="274166" y="20224"/>
                  </a:cubicBezTo>
                  <a:lnTo>
                    <a:pt x="274166" y="20224"/>
                  </a:lnTo>
                  <a:lnTo>
                    <a:pt x="274166" y="20224"/>
                  </a:lnTo>
                  <a:lnTo>
                    <a:pt x="274166" y="25935"/>
                  </a:lnTo>
                  <a:lnTo>
                    <a:pt x="274166" y="25935"/>
                  </a:lnTo>
                  <a:lnTo>
                    <a:pt x="274166" y="25935"/>
                  </a:lnTo>
                  <a:cubicBezTo>
                    <a:pt x="267502" y="19273"/>
                    <a:pt x="238943" y="12611"/>
                    <a:pt x="218952" y="8804"/>
                  </a:cubicBezTo>
                  <a:cubicBezTo>
                    <a:pt x="195153" y="4997"/>
                    <a:pt x="166594" y="3093"/>
                    <a:pt x="136131" y="3093"/>
                  </a:cubicBezTo>
                  <a:cubicBezTo>
                    <a:pt x="103764" y="3093"/>
                    <a:pt x="74253" y="4997"/>
                    <a:pt x="51406" y="9755"/>
                  </a:cubicBezTo>
                  <a:cubicBezTo>
                    <a:pt x="29511" y="14514"/>
                    <a:pt x="5712" y="19273"/>
                    <a:pt x="0" y="23080"/>
                  </a:cubicBezTo>
                  <a:lnTo>
                    <a:pt x="0" y="23080"/>
                  </a:lnTo>
                  <a:lnTo>
                    <a:pt x="0" y="23080"/>
                  </a:lnTo>
                  <a:lnTo>
                    <a:pt x="0" y="18321"/>
                  </a:lnTo>
                  <a:lnTo>
                    <a:pt x="0" y="18321"/>
                  </a:lnTo>
                  <a:lnTo>
                    <a:pt x="0" y="18321"/>
                  </a:lnTo>
                  <a:cubicBezTo>
                    <a:pt x="8568" y="13562"/>
                    <a:pt x="34271" y="9755"/>
                    <a:pt x="50454" y="6900"/>
                  </a:cubicBezTo>
                  <a:cubicBezTo>
                    <a:pt x="75205" y="2141"/>
                    <a:pt x="104716" y="238"/>
                    <a:pt x="137083" y="238"/>
                  </a:cubicBezTo>
                  <a:lnTo>
                    <a:pt x="137083" y="238"/>
                  </a:lnTo>
                  <a:cubicBezTo>
                    <a:pt x="104716" y="-714"/>
                    <a:pt x="75205" y="1189"/>
                    <a:pt x="51406" y="5948"/>
                  </a:cubicBezTo>
                  <a:cubicBezTo>
                    <a:pt x="34271" y="9755"/>
                    <a:pt x="8568" y="13562"/>
                    <a:pt x="0" y="18321"/>
                  </a:cubicBezTo>
                  <a:lnTo>
                    <a:pt x="0" y="18321"/>
                  </a:lnTo>
                  <a:lnTo>
                    <a:pt x="0" y="23080"/>
                  </a:lnTo>
                  <a:lnTo>
                    <a:pt x="0" y="24032"/>
                  </a:lnTo>
                  <a:lnTo>
                    <a:pt x="952" y="24032"/>
                  </a:lnTo>
                  <a:cubicBezTo>
                    <a:pt x="6664" y="20224"/>
                    <a:pt x="30463" y="15466"/>
                    <a:pt x="52358" y="10707"/>
                  </a:cubicBezTo>
                  <a:cubicBezTo>
                    <a:pt x="75205" y="5948"/>
                    <a:pt x="104716" y="4045"/>
                    <a:pt x="137083" y="4045"/>
                  </a:cubicBezTo>
                  <a:cubicBezTo>
                    <a:pt x="167546" y="4045"/>
                    <a:pt x="197057" y="5948"/>
                    <a:pt x="219904" y="9755"/>
                  </a:cubicBezTo>
                  <a:cubicBezTo>
                    <a:pt x="239895" y="13562"/>
                    <a:pt x="268454" y="20224"/>
                    <a:pt x="274166" y="26887"/>
                  </a:cubicBezTo>
                  <a:lnTo>
                    <a:pt x="275118" y="27839"/>
                  </a:lnTo>
                  <a:lnTo>
                    <a:pt x="275118" y="21176"/>
                  </a:lnTo>
                  <a:lnTo>
                    <a:pt x="275118" y="21176"/>
                  </a:lnTo>
                  <a:lnTo>
                    <a:pt x="275118" y="21176"/>
                  </a:lnTo>
                  <a:cubicBezTo>
                    <a:pt x="268454" y="15466"/>
                    <a:pt x="239895" y="9755"/>
                    <a:pt x="221808" y="6900"/>
                  </a:cubicBezTo>
                  <a:cubicBezTo>
                    <a:pt x="198961" y="3093"/>
                    <a:pt x="169450" y="1189"/>
                    <a:pt x="138987" y="1189"/>
                  </a:cubicBezTo>
                  <a:lnTo>
                    <a:pt x="137083" y="238"/>
                  </a:lnTo>
                  <a:lnTo>
                    <a:pt x="137083" y="238"/>
                  </a:lnTo>
                  <a:close/>
                  <a:moveTo>
                    <a:pt x="137083" y="13562"/>
                  </a:moveTo>
                  <a:lnTo>
                    <a:pt x="137083" y="13562"/>
                  </a:lnTo>
                  <a:lnTo>
                    <a:pt x="138987" y="13562"/>
                  </a:lnTo>
                  <a:cubicBezTo>
                    <a:pt x="170402" y="13562"/>
                    <a:pt x="199913" y="15466"/>
                    <a:pt x="224664" y="20224"/>
                  </a:cubicBezTo>
                  <a:cubicBezTo>
                    <a:pt x="247511" y="24983"/>
                    <a:pt x="272262" y="31645"/>
                    <a:pt x="275118" y="34501"/>
                  </a:cubicBezTo>
                  <a:lnTo>
                    <a:pt x="275118" y="34501"/>
                  </a:lnTo>
                  <a:lnTo>
                    <a:pt x="275118" y="34501"/>
                  </a:lnTo>
                  <a:lnTo>
                    <a:pt x="275118" y="39259"/>
                  </a:lnTo>
                  <a:lnTo>
                    <a:pt x="275118" y="39259"/>
                  </a:lnTo>
                  <a:lnTo>
                    <a:pt x="275118" y="39259"/>
                  </a:lnTo>
                  <a:cubicBezTo>
                    <a:pt x="267502" y="34501"/>
                    <a:pt x="248463" y="28790"/>
                    <a:pt x="224664" y="24032"/>
                  </a:cubicBezTo>
                  <a:cubicBezTo>
                    <a:pt x="200865" y="19273"/>
                    <a:pt x="171354" y="18321"/>
                    <a:pt x="139939" y="18321"/>
                  </a:cubicBezTo>
                  <a:lnTo>
                    <a:pt x="137083" y="18321"/>
                  </a:lnTo>
                  <a:lnTo>
                    <a:pt x="134227" y="18321"/>
                  </a:lnTo>
                  <a:cubicBezTo>
                    <a:pt x="99956" y="18321"/>
                    <a:pt x="72349" y="20224"/>
                    <a:pt x="49502" y="24032"/>
                  </a:cubicBezTo>
                  <a:cubicBezTo>
                    <a:pt x="23799" y="28790"/>
                    <a:pt x="5712" y="35452"/>
                    <a:pt x="952" y="39259"/>
                  </a:cubicBezTo>
                  <a:lnTo>
                    <a:pt x="952" y="39259"/>
                  </a:lnTo>
                  <a:lnTo>
                    <a:pt x="952" y="39259"/>
                  </a:lnTo>
                  <a:lnTo>
                    <a:pt x="952" y="34501"/>
                  </a:lnTo>
                  <a:lnTo>
                    <a:pt x="952" y="34501"/>
                  </a:lnTo>
                  <a:lnTo>
                    <a:pt x="952" y="34501"/>
                  </a:lnTo>
                  <a:cubicBezTo>
                    <a:pt x="9520" y="29742"/>
                    <a:pt x="25703" y="24983"/>
                    <a:pt x="48550" y="20224"/>
                  </a:cubicBezTo>
                  <a:cubicBezTo>
                    <a:pt x="73301" y="15466"/>
                    <a:pt x="101860" y="13562"/>
                    <a:pt x="137083" y="13562"/>
                  </a:cubicBezTo>
                  <a:lnTo>
                    <a:pt x="137083" y="13562"/>
                  </a:lnTo>
                  <a:lnTo>
                    <a:pt x="137083" y="13562"/>
                  </a:lnTo>
                  <a:cubicBezTo>
                    <a:pt x="101860" y="13562"/>
                    <a:pt x="73301" y="14514"/>
                    <a:pt x="48550" y="19273"/>
                  </a:cubicBezTo>
                  <a:cubicBezTo>
                    <a:pt x="25703" y="23080"/>
                    <a:pt x="9520" y="28790"/>
                    <a:pt x="952" y="33549"/>
                  </a:cubicBezTo>
                  <a:lnTo>
                    <a:pt x="952" y="33549"/>
                  </a:lnTo>
                  <a:lnTo>
                    <a:pt x="952" y="38308"/>
                  </a:lnTo>
                  <a:lnTo>
                    <a:pt x="952" y="39259"/>
                  </a:lnTo>
                  <a:lnTo>
                    <a:pt x="1904" y="39259"/>
                  </a:lnTo>
                  <a:cubicBezTo>
                    <a:pt x="5712" y="36404"/>
                    <a:pt x="24751" y="28790"/>
                    <a:pt x="49502" y="24032"/>
                  </a:cubicBezTo>
                  <a:cubicBezTo>
                    <a:pt x="73301" y="20224"/>
                    <a:pt x="99956" y="18321"/>
                    <a:pt x="134227" y="18321"/>
                  </a:cubicBezTo>
                  <a:lnTo>
                    <a:pt x="137083" y="18321"/>
                  </a:lnTo>
                  <a:lnTo>
                    <a:pt x="139939" y="18321"/>
                  </a:lnTo>
                  <a:cubicBezTo>
                    <a:pt x="171354" y="18321"/>
                    <a:pt x="200865" y="20224"/>
                    <a:pt x="224664" y="24032"/>
                  </a:cubicBezTo>
                  <a:cubicBezTo>
                    <a:pt x="248463" y="28790"/>
                    <a:pt x="267502" y="34501"/>
                    <a:pt x="275118" y="39259"/>
                  </a:cubicBezTo>
                  <a:lnTo>
                    <a:pt x="276070" y="39259"/>
                  </a:lnTo>
                  <a:lnTo>
                    <a:pt x="276070" y="34501"/>
                  </a:lnTo>
                  <a:lnTo>
                    <a:pt x="276070" y="34501"/>
                  </a:lnTo>
                  <a:lnTo>
                    <a:pt x="276070" y="34501"/>
                  </a:lnTo>
                  <a:cubicBezTo>
                    <a:pt x="272262" y="30694"/>
                    <a:pt x="248463" y="24032"/>
                    <a:pt x="225616" y="20224"/>
                  </a:cubicBezTo>
                  <a:cubicBezTo>
                    <a:pt x="201817" y="15466"/>
                    <a:pt x="171354" y="13562"/>
                    <a:pt x="139939" y="13562"/>
                  </a:cubicBezTo>
                  <a:lnTo>
                    <a:pt x="137083" y="13562"/>
                  </a:lnTo>
                  <a:lnTo>
                    <a:pt x="137083" y="135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1" name="Freeform 37">
              <a:extLst>
                <a:ext uri="{FF2B5EF4-FFF2-40B4-BE49-F238E27FC236}">
                  <a16:creationId xmlns:a16="http://schemas.microsoft.com/office/drawing/2014/main" id="{EC1FCFDB-A127-F461-5771-8AAFCBBC2AE1}"/>
                </a:ext>
              </a:extLst>
            </p:cNvPr>
            <p:cNvSpPr/>
            <p:nvPr/>
          </p:nvSpPr>
          <p:spPr>
            <a:xfrm>
              <a:off x="4141584" y="5771336"/>
              <a:ext cx="241799" cy="29503"/>
            </a:xfrm>
            <a:custGeom>
              <a:avLst/>
              <a:gdLst>
                <a:gd name="connsiteX0" fmla="*/ 119948 w 241799"/>
                <a:gd name="connsiteY0" fmla="*/ 0 h 29503"/>
                <a:gd name="connsiteX1" fmla="*/ 234184 w 241799"/>
                <a:gd name="connsiteY1" fmla="*/ 17131 h 29503"/>
                <a:gd name="connsiteX2" fmla="*/ 241799 w 241799"/>
                <a:gd name="connsiteY2" fmla="*/ 29504 h 29503"/>
                <a:gd name="connsiteX3" fmla="*/ 119948 w 241799"/>
                <a:gd name="connsiteY3" fmla="*/ 11421 h 29503"/>
                <a:gd name="connsiteX4" fmla="*/ 0 w 241799"/>
                <a:gd name="connsiteY4" fmla="*/ 29504 h 29503"/>
                <a:gd name="connsiteX5" fmla="*/ 8568 w 241799"/>
                <a:gd name="connsiteY5" fmla="*/ 15228 h 29503"/>
                <a:gd name="connsiteX6" fmla="*/ 119948 w 241799"/>
                <a:gd name="connsiteY6" fmla="*/ 0 h 29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3">
                  <a:moveTo>
                    <a:pt x="119948" y="0"/>
                  </a:moveTo>
                  <a:cubicBezTo>
                    <a:pt x="170402" y="0"/>
                    <a:pt x="214192" y="6662"/>
                    <a:pt x="234184" y="17131"/>
                  </a:cubicBezTo>
                  <a:lnTo>
                    <a:pt x="241799" y="29504"/>
                  </a:lnTo>
                  <a:cubicBezTo>
                    <a:pt x="224664" y="19986"/>
                    <a:pt x="177066" y="10469"/>
                    <a:pt x="119948" y="11421"/>
                  </a:cubicBezTo>
                  <a:cubicBezTo>
                    <a:pt x="73302" y="11421"/>
                    <a:pt x="24751" y="16180"/>
                    <a:pt x="0" y="29504"/>
                  </a:cubicBezTo>
                  <a:lnTo>
                    <a:pt x="8568" y="15228"/>
                  </a:lnTo>
                  <a:cubicBezTo>
                    <a:pt x="28559" y="5710"/>
                    <a:pt x="77109" y="0"/>
                    <a:pt x="11994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2" name="Freeform 38">
              <a:extLst>
                <a:ext uri="{FF2B5EF4-FFF2-40B4-BE49-F238E27FC236}">
                  <a16:creationId xmlns:a16="http://schemas.microsoft.com/office/drawing/2014/main" id="{AA1C4381-6495-6E8D-A6BF-4BA0565B92FA}"/>
                </a:ext>
              </a:extLst>
            </p:cNvPr>
            <p:cNvSpPr/>
            <p:nvPr/>
          </p:nvSpPr>
          <p:spPr>
            <a:xfrm>
              <a:off x="4140632" y="5772185"/>
              <a:ext cx="242751" cy="31510"/>
            </a:xfrm>
            <a:custGeom>
              <a:avLst/>
              <a:gdLst>
                <a:gd name="connsiteX0" fmla="*/ 120900 w 242751"/>
                <a:gd name="connsiteY0" fmla="*/ 103 h 31510"/>
                <a:gd name="connsiteX1" fmla="*/ 123756 w 242751"/>
                <a:gd name="connsiteY1" fmla="*/ 103 h 31510"/>
                <a:gd name="connsiteX2" fmla="*/ 235136 w 242751"/>
                <a:gd name="connsiteY2" fmla="*/ 17234 h 31510"/>
                <a:gd name="connsiteX3" fmla="*/ 242751 w 242751"/>
                <a:gd name="connsiteY3" fmla="*/ 29607 h 31510"/>
                <a:gd name="connsiteX4" fmla="*/ 242751 w 242751"/>
                <a:gd name="connsiteY4" fmla="*/ 29607 h 31510"/>
                <a:gd name="connsiteX5" fmla="*/ 242751 w 242751"/>
                <a:gd name="connsiteY5" fmla="*/ 29607 h 31510"/>
                <a:gd name="connsiteX6" fmla="*/ 132323 w 242751"/>
                <a:gd name="connsiteY6" fmla="*/ 11524 h 31510"/>
                <a:gd name="connsiteX7" fmla="*/ 120900 w 242751"/>
                <a:gd name="connsiteY7" fmla="*/ 11524 h 31510"/>
                <a:gd name="connsiteX8" fmla="*/ 0 w 242751"/>
                <a:gd name="connsiteY8" fmla="*/ 29607 h 31510"/>
                <a:gd name="connsiteX9" fmla="*/ 0 w 242751"/>
                <a:gd name="connsiteY9" fmla="*/ 29607 h 31510"/>
                <a:gd name="connsiteX10" fmla="*/ 0 w 242751"/>
                <a:gd name="connsiteY10" fmla="*/ 29607 h 31510"/>
                <a:gd name="connsiteX11" fmla="*/ 8568 w 242751"/>
                <a:gd name="connsiteY11" fmla="*/ 15331 h 31510"/>
                <a:gd name="connsiteX12" fmla="*/ 120900 w 242751"/>
                <a:gd name="connsiteY12" fmla="*/ 103 h 31510"/>
                <a:gd name="connsiteX13" fmla="*/ 120900 w 242751"/>
                <a:gd name="connsiteY13" fmla="*/ 103 h 31510"/>
                <a:gd name="connsiteX14" fmla="*/ 9520 w 242751"/>
                <a:gd name="connsiteY14" fmla="*/ 15331 h 31510"/>
                <a:gd name="connsiteX15" fmla="*/ 952 w 242751"/>
                <a:gd name="connsiteY15" fmla="*/ 30559 h 31510"/>
                <a:gd name="connsiteX16" fmla="*/ 0 w 242751"/>
                <a:gd name="connsiteY16" fmla="*/ 31510 h 31510"/>
                <a:gd name="connsiteX17" fmla="*/ 952 w 242751"/>
                <a:gd name="connsiteY17" fmla="*/ 30559 h 31510"/>
                <a:gd name="connsiteX18" fmla="*/ 120900 w 242751"/>
                <a:gd name="connsiteY18" fmla="*/ 12476 h 31510"/>
                <a:gd name="connsiteX19" fmla="*/ 132323 w 242751"/>
                <a:gd name="connsiteY19" fmla="*/ 12476 h 31510"/>
                <a:gd name="connsiteX20" fmla="*/ 241799 w 242751"/>
                <a:gd name="connsiteY20" fmla="*/ 30559 h 31510"/>
                <a:gd name="connsiteX21" fmla="*/ 242751 w 242751"/>
                <a:gd name="connsiteY21" fmla="*/ 31510 h 31510"/>
                <a:gd name="connsiteX22" fmla="*/ 235136 w 242751"/>
                <a:gd name="connsiteY22" fmla="*/ 18186 h 31510"/>
                <a:gd name="connsiteX23" fmla="*/ 122804 w 242751"/>
                <a:gd name="connsiteY23" fmla="*/ 1054 h 31510"/>
                <a:gd name="connsiteX24" fmla="*/ 120900 w 242751"/>
                <a:gd name="connsiteY24" fmla="*/ 103 h 31510"/>
                <a:gd name="connsiteX25" fmla="*/ 120900 w 242751"/>
                <a:gd name="connsiteY25" fmla="*/ 103 h 3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2751" h="31510">
                  <a:moveTo>
                    <a:pt x="120900" y="103"/>
                  </a:moveTo>
                  <a:lnTo>
                    <a:pt x="123756" y="103"/>
                  </a:lnTo>
                  <a:cubicBezTo>
                    <a:pt x="173258" y="103"/>
                    <a:pt x="216096" y="7717"/>
                    <a:pt x="235136" y="17234"/>
                  </a:cubicBezTo>
                  <a:lnTo>
                    <a:pt x="242751" y="29607"/>
                  </a:lnTo>
                  <a:lnTo>
                    <a:pt x="242751" y="29607"/>
                  </a:lnTo>
                  <a:lnTo>
                    <a:pt x="242751" y="29607"/>
                  </a:lnTo>
                  <a:cubicBezTo>
                    <a:pt x="226568" y="21041"/>
                    <a:pt x="183730" y="11524"/>
                    <a:pt x="132323" y="11524"/>
                  </a:cubicBezTo>
                  <a:lnTo>
                    <a:pt x="120900" y="11524"/>
                  </a:lnTo>
                  <a:cubicBezTo>
                    <a:pt x="74254" y="11524"/>
                    <a:pt x="25703" y="16282"/>
                    <a:pt x="0" y="29607"/>
                  </a:cubicBezTo>
                  <a:lnTo>
                    <a:pt x="0" y="29607"/>
                  </a:lnTo>
                  <a:lnTo>
                    <a:pt x="0" y="29607"/>
                  </a:lnTo>
                  <a:lnTo>
                    <a:pt x="8568" y="15331"/>
                  </a:lnTo>
                  <a:cubicBezTo>
                    <a:pt x="29511" y="4861"/>
                    <a:pt x="78061" y="103"/>
                    <a:pt x="120900" y="103"/>
                  </a:cubicBezTo>
                  <a:lnTo>
                    <a:pt x="120900" y="103"/>
                  </a:lnTo>
                  <a:cubicBezTo>
                    <a:pt x="77109" y="-849"/>
                    <a:pt x="29511" y="4861"/>
                    <a:pt x="9520" y="15331"/>
                  </a:cubicBezTo>
                  <a:lnTo>
                    <a:pt x="952" y="30559"/>
                  </a:lnTo>
                  <a:lnTo>
                    <a:pt x="0" y="31510"/>
                  </a:lnTo>
                  <a:lnTo>
                    <a:pt x="952" y="30559"/>
                  </a:lnTo>
                  <a:cubicBezTo>
                    <a:pt x="25703" y="17234"/>
                    <a:pt x="75205" y="12476"/>
                    <a:pt x="120900" y="12476"/>
                  </a:cubicBezTo>
                  <a:lnTo>
                    <a:pt x="132323" y="12476"/>
                  </a:lnTo>
                  <a:cubicBezTo>
                    <a:pt x="183730" y="12476"/>
                    <a:pt x="226568" y="21993"/>
                    <a:pt x="241799" y="30559"/>
                  </a:cubicBezTo>
                  <a:lnTo>
                    <a:pt x="242751" y="31510"/>
                  </a:lnTo>
                  <a:lnTo>
                    <a:pt x="235136" y="18186"/>
                  </a:lnTo>
                  <a:cubicBezTo>
                    <a:pt x="215144" y="7717"/>
                    <a:pt x="172306" y="1054"/>
                    <a:pt x="122804" y="1054"/>
                  </a:cubicBezTo>
                  <a:lnTo>
                    <a:pt x="120900" y="103"/>
                  </a:lnTo>
                  <a:lnTo>
                    <a:pt x="120900" y="10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3" name="Freeform 39">
              <a:extLst>
                <a:ext uri="{FF2B5EF4-FFF2-40B4-BE49-F238E27FC236}">
                  <a16:creationId xmlns:a16="http://schemas.microsoft.com/office/drawing/2014/main" id="{080E30EF-D3FD-F38F-F122-EF3F6F3F2A3A}"/>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4" name="Freeform 40">
              <a:extLst>
                <a:ext uri="{FF2B5EF4-FFF2-40B4-BE49-F238E27FC236}">
                  <a16:creationId xmlns:a16="http://schemas.microsoft.com/office/drawing/2014/main" id="{F3EFEB8B-BADF-4862-F7C5-A5F3364A280E}"/>
                </a:ext>
              </a:extLst>
            </p:cNvPr>
            <p:cNvSpPr/>
            <p:nvPr/>
          </p:nvSpPr>
          <p:spPr>
            <a:xfrm>
              <a:off x="4139680" y="5771093"/>
              <a:ext cx="247511" cy="32601"/>
            </a:xfrm>
            <a:custGeom>
              <a:avLst/>
              <a:gdLst>
                <a:gd name="connsiteX0" fmla="*/ 122804 w 247511"/>
                <a:gd name="connsiteY0" fmla="*/ 243 h 32601"/>
                <a:gd name="connsiteX1" fmla="*/ 123756 w 247511"/>
                <a:gd name="connsiteY1" fmla="*/ 243 h 32601"/>
                <a:gd name="connsiteX2" fmla="*/ 198009 w 247511"/>
                <a:gd name="connsiteY2" fmla="*/ 5953 h 32601"/>
                <a:gd name="connsiteX3" fmla="*/ 237040 w 247511"/>
                <a:gd name="connsiteY3" fmla="*/ 18326 h 32601"/>
                <a:gd name="connsiteX4" fmla="*/ 239896 w 247511"/>
                <a:gd name="connsiteY4" fmla="*/ 23084 h 32601"/>
                <a:gd name="connsiteX5" fmla="*/ 239896 w 247511"/>
                <a:gd name="connsiteY5" fmla="*/ 23084 h 32601"/>
                <a:gd name="connsiteX6" fmla="*/ 239896 w 247511"/>
                <a:gd name="connsiteY6" fmla="*/ 23084 h 32601"/>
                <a:gd name="connsiteX7" fmla="*/ 196105 w 247511"/>
                <a:gd name="connsiteY7" fmla="*/ 7856 h 32601"/>
                <a:gd name="connsiteX8" fmla="*/ 121852 w 247511"/>
                <a:gd name="connsiteY8" fmla="*/ 2146 h 32601"/>
                <a:gd name="connsiteX9" fmla="*/ 45695 w 247511"/>
                <a:gd name="connsiteY9" fmla="*/ 7856 h 32601"/>
                <a:gd name="connsiteX10" fmla="*/ 7616 w 247511"/>
                <a:gd name="connsiteY10" fmla="*/ 19277 h 32601"/>
                <a:gd name="connsiteX11" fmla="*/ 7616 w 247511"/>
                <a:gd name="connsiteY11" fmla="*/ 19277 h 32601"/>
                <a:gd name="connsiteX12" fmla="*/ 7616 w 247511"/>
                <a:gd name="connsiteY12" fmla="*/ 19277 h 32601"/>
                <a:gd name="connsiteX13" fmla="*/ 10472 w 247511"/>
                <a:gd name="connsiteY13" fmla="*/ 15470 h 32601"/>
                <a:gd name="connsiteX14" fmla="*/ 44743 w 247511"/>
                <a:gd name="connsiteY14" fmla="*/ 5001 h 32601"/>
                <a:gd name="connsiteX15" fmla="*/ 122804 w 247511"/>
                <a:gd name="connsiteY15" fmla="*/ 243 h 32601"/>
                <a:gd name="connsiteX16" fmla="*/ 122804 w 247511"/>
                <a:gd name="connsiteY16" fmla="*/ 243 h 32601"/>
                <a:gd name="connsiteX17" fmla="*/ 46647 w 247511"/>
                <a:gd name="connsiteY17" fmla="*/ 5001 h 32601"/>
                <a:gd name="connsiteX18" fmla="*/ 12376 w 247511"/>
                <a:gd name="connsiteY18" fmla="*/ 15470 h 32601"/>
                <a:gd name="connsiteX19" fmla="*/ 9520 w 247511"/>
                <a:gd name="connsiteY19" fmla="*/ 20229 h 32601"/>
                <a:gd name="connsiteX20" fmla="*/ 9520 w 247511"/>
                <a:gd name="connsiteY20" fmla="*/ 20229 h 32601"/>
                <a:gd name="connsiteX21" fmla="*/ 47598 w 247511"/>
                <a:gd name="connsiteY21" fmla="*/ 8808 h 32601"/>
                <a:gd name="connsiteX22" fmla="*/ 123756 w 247511"/>
                <a:gd name="connsiteY22" fmla="*/ 3098 h 32601"/>
                <a:gd name="connsiteX23" fmla="*/ 198009 w 247511"/>
                <a:gd name="connsiteY23" fmla="*/ 8808 h 32601"/>
                <a:gd name="connsiteX24" fmla="*/ 241800 w 247511"/>
                <a:gd name="connsiteY24" fmla="*/ 24036 h 32601"/>
                <a:gd name="connsiteX25" fmla="*/ 242751 w 247511"/>
                <a:gd name="connsiteY25" fmla="*/ 24036 h 32601"/>
                <a:gd name="connsiteX26" fmla="*/ 239896 w 247511"/>
                <a:gd name="connsiteY26" fmla="*/ 19277 h 32601"/>
                <a:gd name="connsiteX27" fmla="*/ 200865 w 247511"/>
                <a:gd name="connsiteY27" fmla="*/ 5953 h 32601"/>
                <a:gd name="connsiteX28" fmla="*/ 126612 w 247511"/>
                <a:gd name="connsiteY28" fmla="*/ 243 h 32601"/>
                <a:gd name="connsiteX29" fmla="*/ 122804 w 247511"/>
                <a:gd name="connsiteY29" fmla="*/ 243 h 32601"/>
                <a:gd name="connsiteX30" fmla="*/ 122804 w 247511"/>
                <a:gd name="connsiteY30" fmla="*/ 243 h 32601"/>
                <a:gd name="connsiteX31" fmla="*/ 122804 w 247511"/>
                <a:gd name="connsiteY31" fmla="*/ 10712 h 32601"/>
                <a:gd name="connsiteX32" fmla="*/ 122804 w 247511"/>
                <a:gd name="connsiteY32" fmla="*/ 10712 h 32601"/>
                <a:gd name="connsiteX33" fmla="*/ 124708 w 247511"/>
                <a:gd name="connsiteY33" fmla="*/ 10712 h 32601"/>
                <a:gd name="connsiteX34" fmla="*/ 200865 w 247511"/>
                <a:gd name="connsiteY34" fmla="*/ 16422 h 32601"/>
                <a:gd name="connsiteX35" fmla="*/ 243703 w 247511"/>
                <a:gd name="connsiteY35" fmla="*/ 28795 h 32601"/>
                <a:gd name="connsiteX36" fmla="*/ 245608 w 247511"/>
                <a:gd name="connsiteY36" fmla="*/ 32602 h 32601"/>
                <a:gd name="connsiteX37" fmla="*/ 245608 w 247511"/>
                <a:gd name="connsiteY37" fmla="*/ 32602 h 32601"/>
                <a:gd name="connsiteX38" fmla="*/ 245608 w 247511"/>
                <a:gd name="connsiteY38" fmla="*/ 32602 h 32601"/>
                <a:gd name="connsiteX39" fmla="*/ 199913 w 247511"/>
                <a:gd name="connsiteY39" fmla="*/ 19277 h 32601"/>
                <a:gd name="connsiteX40" fmla="*/ 124708 w 247511"/>
                <a:gd name="connsiteY40" fmla="*/ 13567 h 32601"/>
                <a:gd name="connsiteX41" fmla="*/ 121852 w 247511"/>
                <a:gd name="connsiteY41" fmla="*/ 13567 h 32601"/>
                <a:gd name="connsiteX42" fmla="*/ 118996 w 247511"/>
                <a:gd name="connsiteY42" fmla="*/ 13567 h 32601"/>
                <a:gd name="connsiteX43" fmla="*/ 42838 w 247511"/>
                <a:gd name="connsiteY43" fmla="*/ 19277 h 32601"/>
                <a:gd name="connsiteX44" fmla="*/ 0 w 247511"/>
                <a:gd name="connsiteY44" fmla="*/ 32602 h 32601"/>
                <a:gd name="connsiteX45" fmla="*/ 0 w 247511"/>
                <a:gd name="connsiteY45" fmla="*/ 32602 h 32601"/>
                <a:gd name="connsiteX46" fmla="*/ 0 w 247511"/>
                <a:gd name="connsiteY46" fmla="*/ 32602 h 32601"/>
                <a:gd name="connsiteX47" fmla="*/ 1904 w 247511"/>
                <a:gd name="connsiteY47" fmla="*/ 28795 h 32601"/>
                <a:gd name="connsiteX48" fmla="*/ 41887 w 247511"/>
                <a:gd name="connsiteY48" fmla="*/ 16422 h 32601"/>
                <a:gd name="connsiteX49" fmla="*/ 122804 w 247511"/>
                <a:gd name="connsiteY49" fmla="*/ 10712 h 32601"/>
                <a:gd name="connsiteX50" fmla="*/ 122804 w 247511"/>
                <a:gd name="connsiteY50" fmla="*/ 10712 h 32601"/>
                <a:gd name="connsiteX51" fmla="*/ 122804 w 247511"/>
                <a:gd name="connsiteY51" fmla="*/ 10712 h 32601"/>
                <a:gd name="connsiteX52" fmla="*/ 42838 w 247511"/>
                <a:gd name="connsiteY52" fmla="*/ 15470 h 32601"/>
                <a:gd name="connsiteX53" fmla="*/ 2856 w 247511"/>
                <a:gd name="connsiteY53" fmla="*/ 27843 h 32601"/>
                <a:gd name="connsiteX54" fmla="*/ 952 w 247511"/>
                <a:gd name="connsiteY54" fmla="*/ 31650 h 32601"/>
                <a:gd name="connsiteX55" fmla="*/ 1904 w 247511"/>
                <a:gd name="connsiteY55" fmla="*/ 31650 h 32601"/>
                <a:gd name="connsiteX56" fmla="*/ 44743 w 247511"/>
                <a:gd name="connsiteY56" fmla="*/ 18326 h 32601"/>
                <a:gd name="connsiteX57" fmla="*/ 120900 w 247511"/>
                <a:gd name="connsiteY57" fmla="*/ 12615 h 32601"/>
                <a:gd name="connsiteX58" fmla="*/ 123756 w 247511"/>
                <a:gd name="connsiteY58" fmla="*/ 12615 h 32601"/>
                <a:gd name="connsiteX59" fmla="*/ 126612 w 247511"/>
                <a:gd name="connsiteY59" fmla="*/ 12615 h 32601"/>
                <a:gd name="connsiteX60" fmla="*/ 201817 w 247511"/>
                <a:gd name="connsiteY60" fmla="*/ 18326 h 32601"/>
                <a:gd name="connsiteX61" fmla="*/ 247511 w 247511"/>
                <a:gd name="connsiteY61" fmla="*/ 31650 h 32601"/>
                <a:gd name="connsiteX62" fmla="*/ 247511 w 247511"/>
                <a:gd name="connsiteY62" fmla="*/ 31650 h 32601"/>
                <a:gd name="connsiteX63" fmla="*/ 245608 w 247511"/>
                <a:gd name="connsiteY63" fmla="*/ 27843 h 32601"/>
                <a:gd name="connsiteX64" fmla="*/ 202769 w 247511"/>
                <a:gd name="connsiteY64" fmla="*/ 15470 h 32601"/>
                <a:gd name="connsiteX65" fmla="*/ 126612 w 247511"/>
                <a:gd name="connsiteY65" fmla="*/ 9760 h 32601"/>
                <a:gd name="connsiteX66" fmla="*/ 122804 w 247511"/>
                <a:gd name="connsiteY66" fmla="*/ 10712 h 32601"/>
                <a:gd name="connsiteX67" fmla="*/ 122804 w 247511"/>
                <a:gd name="connsiteY67" fmla="*/ 10712 h 3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7511" h="32601">
                  <a:moveTo>
                    <a:pt x="122804" y="243"/>
                  </a:moveTo>
                  <a:lnTo>
                    <a:pt x="123756" y="243"/>
                  </a:lnTo>
                  <a:cubicBezTo>
                    <a:pt x="150411" y="243"/>
                    <a:pt x="177066" y="2146"/>
                    <a:pt x="198009" y="5953"/>
                  </a:cubicBezTo>
                  <a:cubicBezTo>
                    <a:pt x="214192" y="8808"/>
                    <a:pt x="231328" y="14519"/>
                    <a:pt x="237040" y="18326"/>
                  </a:cubicBezTo>
                  <a:lnTo>
                    <a:pt x="239896" y="23084"/>
                  </a:lnTo>
                  <a:lnTo>
                    <a:pt x="239896" y="23084"/>
                  </a:lnTo>
                  <a:lnTo>
                    <a:pt x="239896" y="23084"/>
                  </a:lnTo>
                  <a:cubicBezTo>
                    <a:pt x="234184" y="16422"/>
                    <a:pt x="214192" y="11663"/>
                    <a:pt x="196105" y="7856"/>
                  </a:cubicBezTo>
                  <a:cubicBezTo>
                    <a:pt x="175162" y="4050"/>
                    <a:pt x="149459" y="3098"/>
                    <a:pt x="121852" y="2146"/>
                  </a:cubicBezTo>
                  <a:cubicBezTo>
                    <a:pt x="93293" y="2146"/>
                    <a:pt x="66638" y="4050"/>
                    <a:pt x="45695" y="7856"/>
                  </a:cubicBezTo>
                  <a:cubicBezTo>
                    <a:pt x="25703" y="11663"/>
                    <a:pt x="13328" y="16422"/>
                    <a:pt x="7616" y="19277"/>
                  </a:cubicBezTo>
                  <a:lnTo>
                    <a:pt x="7616" y="19277"/>
                  </a:lnTo>
                  <a:lnTo>
                    <a:pt x="7616" y="19277"/>
                  </a:lnTo>
                  <a:lnTo>
                    <a:pt x="10472" y="15470"/>
                  </a:lnTo>
                  <a:cubicBezTo>
                    <a:pt x="18088" y="11663"/>
                    <a:pt x="29511" y="7856"/>
                    <a:pt x="44743" y="5001"/>
                  </a:cubicBezTo>
                  <a:cubicBezTo>
                    <a:pt x="66638" y="1194"/>
                    <a:pt x="94245" y="243"/>
                    <a:pt x="122804" y="243"/>
                  </a:cubicBezTo>
                  <a:lnTo>
                    <a:pt x="122804" y="243"/>
                  </a:lnTo>
                  <a:cubicBezTo>
                    <a:pt x="94245" y="-709"/>
                    <a:pt x="66638" y="1194"/>
                    <a:pt x="46647" y="5001"/>
                  </a:cubicBezTo>
                  <a:cubicBezTo>
                    <a:pt x="31415" y="7856"/>
                    <a:pt x="19039" y="11663"/>
                    <a:pt x="12376" y="15470"/>
                  </a:cubicBezTo>
                  <a:lnTo>
                    <a:pt x="9520" y="20229"/>
                  </a:lnTo>
                  <a:lnTo>
                    <a:pt x="9520" y="20229"/>
                  </a:lnTo>
                  <a:cubicBezTo>
                    <a:pt x="15232" y="16422"/>
                    <a:pt x="27607" y="12615"/>
                    <a:pt x="47598" y="8808"/>
                  </a:cubicBezTo>
                  <a:cubicBezTo>
                    <a:pt x="68542" y="5001"/>
                    <a:pt x="95197" y="3098"/>
                    <a:pt x="123756" y="3098"/>
                  </a:cubicBezTo>
                  <a:cubicBezTo>
                    <a:pt x="151363" y="3098"/>
                    <a:pt x="177066" y="5001"/>
                    <a:pt x="198009" y="8808"/>
                  </a:cubicBezTo>
                  <a:cubicBezTo>
                    <a:pt x="216096" y="11663"/>
                    <a:pt x="236088" y="17374"/>
                    <a:pt x="241800" y="24036"/>
                  </a:cubicBezTo>
                  <a:lnTo>
                    <a:pt x="242751" y="24036"/>
                  </a:lnTo>
                  <a:lnTo>
                    <a:pt x="239896" y="19277"/>
                  </a:lnTo>
                  <a:cubicBezTo>
                    <a:pt x="233232" y="14519"/>
                    <a:pt x="217049" y="9760"/>
                    <a:pt x="200865" y="5953"/>
                  </a:cubicBezTo>
                  <a:cubicBezTo>
                    <a:pt x="179922" y="2146"/>
                    <a:pt x="153267" y="243"/>
                    <a:pt x="126612" y="243"/>
                  </a:cubicBezTo>
                  <a:lnTo>
                    <a:pt x="122804" y="243"/>
                  </a:lnTo>
                  <a:lnTo>
                    <a:pt x="122804" y="243"/>
                  </a:lnTo>
                  <a:close/>
                  <a:moveTo>
                    <a:pt x="122804" y="10712"/>
                  </a:moveTo>
                  <a:lnTo>
                    <a:pt x="122804" y="10712"/>
                  </a:lnTo>
                  <a:lnTo>
                    <a:pt x="124708" y="10712"/>
                  </a:lnTo>
                  <a:cubicBezTo>
                    <a:pt x="152315" y="10712"/>
                    <a:pt x="179922" y="12615"/>
                    <a:pt x="200865" y="16422"/>
                  </a:cubicBezTo>
                  <a:cubicBezTo>
                    <a:pt x="220856" y="20229"/>
                    <a:pt x="240848" y="25940"/>
                    <a:pt x="243703" y="28795"/>
                  </a:cubicBezTo>
                  <a:lnTo>
                    <a:pt x="245608" y="32602"/>
                  </a:lnTo>
                  <a:lnTo>
                    <a:pt x="245608" y="32602"/>
                  </a:lnTo>
                  <a:lnTo>
                    <a:pt x="245608" y="32602"/>
                  </a:lnTo>
                  <a:cubicBezTo>
                    <a:pt x="238944" y="27843"/>
                    <a:pt x="221808" y="23084"/>
                    <a:pt x="199913" y="19277"/>
                  </a:cubicBezTo>
                  <a:cubicBezTo>
                    <a:pt x="178970" y="15470"/>
                    <a:pt x="152315" y="13567"/>
                    <a:pt x="124708" y="13567"/>
                  </a:cubicBezTo>
                  <a:lnTo>
                    <a:pt x="121852" y="13567"/>
                  </a:lnTo>
                  <a:lnTo>
                    <a:pt x="118996" y="13567"/>
                  </a:lnTo>
                  <a:cubicBezTo>
                    <a:pt x="88533" y="13567"/>
                    <a:pt x="63782" y="15470"/>
                    <a:pt x="42838" y="19277"/>
                  </a:cubicBezTo>
                  <a:cubicBezTo>
                    <a:pt x="19991" y="23084"/>
                    <a:pt x="3808" y="29746"/>
                    <a:pt x="0" y="32602"/>
                  </a:cubicBezTo>
                  <a:lnTo>
                    <a:pt x="0" y="32602"/>
                  </a:lnTo>
                  <a:lnTo>
                    <a:pt x="0" y="32602"/>
                  </a:lnTo>
                  <a:lnTo>
                    <a:pt x="1904" y="28795"/>
                  </a:lnTo>
                  <a:cubicBezTo>
                    <a:pt x="9520" y="24988"/>
                    <a:pt x="20943" y="20229"/>
                    <a:pt x="41887" y="16422"/>
                  </a:cubicBezTo>
                  <a:cubicBezTo>
                    <a:pt x="65686" y="12615"/>
                    <a:pt x="90437" y="11663"/>
                    <a:pt x="122804" y="10712"/>
                  </a:cubicBezTo>
                  <a:lnTo>
                    <a:pt x="122804" y="10712"/>
                  </a:lnTo>
                  <a:lnTo>
                    <a:pt x="122804" y="10712"/>
                  </a:lnTo>
                  <a:cubicBezTo>
                    <a:pt x="90437" y="10712"/>
                    <a:pt x="65686" y="11663"/>
                    <a:pt x="42838" y="15470"/>
                  </a:cubicBezTo>
                  <a:cubicBezTo>
                    <a:pt x="22847" y="19277"/>
                    <a:pt x="10472" y="24036"/>
                    <a:pt x="2856" y="27843"/>
                  </a:cubicBezTo>
                  <a:lnTo>
                    <a:pt x="952" y="31650"/>
                  </a:lnTo>
                  <a:lnTo>
                    <a:pt x="1904" y="31650"/>
                  </a:lnTo>
                  <a:cubicBezTo>
                    <a:pt x="5712" y="28795"/>
                    <a:pt x="21895" y="23084"/>
                    <a:pt x="44743" y="18326"/>
                  </a:cubicBezTo>
                  <a:cubicBezTo>
                    <a:pt x="65686" y="14519"/>
                    <a:pt x="89485" y="12615"/>
                    <a:pt x="120900" y="12615"/>
                  </a:cubicBezTo>
                  <a:lnTo>
                    <a:pt x="123756" y="12615"/>
                  </a:lnTo>
                  <a:lnTo>
                    <a:pt x="126612" y="12615"/>
                  </a:lnTo>
                  <a:cubicBezTo>
                    <a:pt x="154219" y="12615"/>
                    <a:pt x="180874" y="13567"/>
                    <a:pt x="201817" y="18326"/>
                  </a:cubicBezTo>
                  <a:cubicBezTo>
                    <a:pt x="223712" y="22133"/>
                    <a:pt x="240848" y="27843"/>
                    <a:pt x="247511" y="31650"/>
                  </a:cubicBezTo>
                  <a:lnTo>
                    <a:pt x="247511" y="31650"/>
                  </a:lnTo>
                  <a:lnTo>
                    <a:pt x="245608" y="27843"/>
                  </a:lnTo>
                  <a:cubicBezTo>
                    <a:pt x="242751" y="24036"/>
                    <a:pt x="222760" y="19277"/>
                    <a:pt x="202769" y="15470"/>
                  </a:cubicBezTo>
                  <a:cubicBezTo>
                    <a:pt x="180874" y="11663"/>
                    <a:pt x="154219" y="9760"/>
                    <a:pt x="126612" y="9760"/>
                  </a:cubicBezTo>
                  <a:lnTo>
                    <a:pt x="122804" y="10712"/>
                  </a:lnTo>
                  <a:lnTo>
                    <a:pt x="122804" y="1071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5" name="Freeform 41">
              <a:extLst>
                <a:ext uri="{FF2B5EF4-FFF2-40B4-BE49-F238E27FC236}">
                  <a16:creationId xmlns:a16="http://schemas.microsoft.com/office/drawing/2014/main" id="{53133694-FF26-F7D3-C49E-9B973EC4B717}"/>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6" name="Freeform 42">
              <a:extLst>
                <a:ext uri="{FF2B5EF4-FFF2-40B4-BE49-F238E27FC236}">
                  <a16:creationId xmlns:a16="http://schemas.microsoft.com/office/drawing/2014/main" id="{EA79A42B-EF22-FEE8-EFCA-6655ED54B83C}"/>
                </a:ext>
              </a:extLst>
            </p:cNvPr>
            <p:cNvSpPr/>
            <p:nvPr/>
          </p:nvSpPr>
          <p:spPr>
            <a:xfrm>
              <a:off x="4139680" y="5770384"/>
              <a:ext cx="247511" cy="33311"/>
            </a:xfrm>
            <a:custGeom>
              <a:avLst/>
              <a:gdLst>
                <a:gd name="connsiteX0" fmla="*/ 122804 w 247511"/>
                <a:gd name="connsiteY0" fmla="*/ 0 h 33311"/>
                <a:gd name="connsiteX1" fmla="*/ 122804 w 247511"/>
                <a:gd name="connsiteY1" fmla="*/ 0 h 33311"/>
                <a:gd name="connsiteX2" fmla="*/ 123756 w 247511"/>
                <a:gd name="connsiteY2" fmla="*/ 0 h 33311"/>
                <a:gd name="connsiteX3" fmla="*/ 198009 w 247511"/>
                <a:gd name="connsiteY3" fmla="*/ 5711 h 33311"/>
                <a:gd name="connsiteX4" fmla="*/ 237040 w 247511"/>
                <a:gd name="connsiteY4" fmla="*/ 18083 h 33311"/>
                <a:gd name="connsiteX5" fmla="*/ 239896 w 247511"/>
                <a:gd name="connsiteY5" fmla="*/ 22842 h 33311"/>
                <a:gd name="connsiteX6" fmla="*/ 239896 w 247511"/>
                <a:gd name="connsiteY6" fmla="*/ 22842 h 33311"/>
                <a:gd name="connsiteX7" fmla="*/ 239896 w 247511"/>
                <a:gd name="connsiteY7" fmla="*/ 22842 h 33311"/>
                <a:gd name="connsiteX8" fmla="*/ 196105 w 247511"/>
                <a:gd name="connsiteY8" fmla="*/ 7614 h 33311"/>
                <a:gd name="connsiteX9" fmla="*/ 121852 w 247511"/>
                <a:gd name="connsiteY9" fmla="*/ 1903 h 33311"/>
                <a:gd name="connsiteX10" fmla="*/ 45695 w 247511"/>
                <a:gd name="connsiteY10" fmla="*/ 7614 h 33311"/>
                <a:gd name="connsiteX11" fmla="*/ 7616 w 247511"/>
                <a:gd name="connsiteY11" fmla="*/ 19035 h 33311"/>
                <a:gd name="connsiteX12" fmla="*/ 7616 w 247511"/>
                <a:gd name="connsiteY12" fmla="*/ 19035 h 33311"/>
                <a:gd name="connsiteX13" fmla="*/ 7616 w 247511"/>
                <a:gd name="connsiteY13" fmla="*/ 19035 h 33311"/>
                <a:gd name="connsiteX14" fmla="*/ 10472 w 247511"/>
                <a:gd name="connsiteY14" fmla="*/ 15228 h 33311"/>
                <a:gd name="connsiteX15" fmla="*/ 44743 w 247511"/>
                <a:gd name="connsiteY15" fmla="*/ 4759 h 33311"/>
                <a:gd name="connsiteX16" fmla="*/ 122804 w 247511"/>
                <a:gd name="connsiteY16" fmla="*/ 0 h 33311"/>
                <a:gd name="connsiteX17" fmla="*/ 122804 w 247511"/>
                <a:gd name="connsiteY17" fmla="*/ 0 h 33311"/>
                <a:gd name="connsiteX18" fmla="*/ 122804 w 247511"/>
                <a:gd name="connsiteY18" fmla="*/ 0 h 33311"/>
                <a:gd name="connsiteX19" fmla="*/ 46647 w 247511"/>
                <a:gd name="connsiteY19" fmla="*/ 5711 h 33311"/>
                <a:gd name="connsiteX20" fmla="*/ 12376 w 247511"/>
                <a:gd name="connsiteY20" fmla="*/ 16180 h 33311"/>
                <a:gd name="connsiteX21" fmla="*/ 9520 w 247511"/>
                <a:gd name="connsiteY21" fmla="*/ 20938 h 33311"/>
                <a:gd name="connsiteX22" fmla="*/ 9520 w 247511"/>
                <a:gd name="connsiteY22" fmla="*/ 20938 h 33311"/>
                <a:gd name="connsiteX23" fmla="*/ 47598 w 247511"/>
                <a:gd name="connsiteY23" fmla="*/ 9517 h 33311"/>
                <a:gd name="connsiteX24" fmla="*/ 123756 w 247511"/>
                <a:gd name="connsiteY24" fmla="*/ 3807 h 33311"/>
                <a:gd name="connsiteX25" fmla="*/ 198009 w 247511"/>
                <a:gd name="connsiteY25" fmla="*/ 9517 h 33311"/>
                <a:gd name="connsiteX26" fmla="*/ 241800 w 247511"/>
                <a:gd name="connsiteY26" fmla="*/ 24745 h 33311"/>
                <a:gd name="connsiteX27" fmla="*/ 242751 w 247511"/>
                <a:gd name="connsiteY27" fmla="*/ 24745 h 33311"/>
                <a:gd name="connsiteX28" fmla="*/ 239896 w 247511"/>
                <a:gd name="connsiteY28" fmla="*/ 19987 h 33311"/>
                <a:gd name="connsiteX29" fmla="*/ 200865 w 247511"/>
                <a:gd name="connsiteY29" fmla="*/ 6662 h 33311"/>
                <a:gd name="connsiteX30" fmla="*/ 126612 w 247511"/>
                <a:gd name="connsiteY30" fmla="*/ 952 h 33311"/>
                <a:gd name="connsiteX31" fmla="*/ 122804 w 247511"/>
                <a:gd name="connsiteY31" fmla="*/ 0 h 33311"/>
                <a:gd name="connsiteX32" fmla="*/ 122804 w 247511"/>
                <a:gd name="connsiteY32" fmla="*/ 0 h 33311"/>
                <a:gd name="connsiteX33" fmla="*/ 122804 w 247511"/>
                <a:gd name="connsiteY33" fmla="*/ 11421 h 33311"/>
                <a:gd name="connsiteX34" fmla="*/ 122804 w 247511"/>
                <a:gd name="connsiteY34" fmla="*/ 11421 h 33311"/>
                <a:gd name="connsiteX35" fmla="*/ 124708 w 247511"/>
                <a:gd name="connsiteY35" fmla="*/ 11421 h 33311"/>
                <a:gd name="connsiteX36" fmla="*/ 200865 w 247511"/>
                <a:gd name="connsiteY36" fmla="*/ 17131 h 33311"/>
                <a:gd name="connsiteX37" fmla="*/ 243703 w 247511"/>
                <a:gd name="connsiteY37" fmla="*/ 29504 h 33311"/>
                <a:gd name="connsiteX38" fmla="*/ 245608 w 247511"/>
                <a:gd name="connsiteY38" fmla="*/ 33311 h 33311"/>
                <a:gd name="connsiteX39" fmla="*/ 245608 w 247511"/>
                <a:gd name="connsiteY39" fmla="*/ 33311 h 33311"/>
                <a:gd name="connsiteX40" fmla="*/ 245608 w 247511"/>
                <a:gd name="connsiteY40" fmla="*/ 33311 h 33311"/>
                <a:gd name="connsiteX41" fmla="*/ 199913 w 247511"/>
                <a:gd name="connsiteY41" fmla="*/ 19987 h 33311"/>
                <a:gd name="connsiteX42" fmla="*/ 124708 w 247511"/>
                <a:gd name="connsiteY42" fmla="*/ 14276 h 33311"/>
                <a:gd name="connsiteX43" fmla="*/ 121852 w 247511"/>
                <a:gd name="connsiteY43" fmla="*/ 14276 h 33311"/>
                <a:gd name="connsiteX44" fmla="*/ 118996 w 247511"/>
                <a:gd name="connsiteY44" fmla="*/ 14276 h 33311"/>
                <a:gd name="connsiteX45" fmla="*/ 42838 w 247511"/>
                <a:gd name="connsiteY45" fmla="*/ 19987 h 33311"/>
                <a:gd name="connsiteX46" fmla="*/ 0 w 247511"/>
                <a:gd name="connsiteY46" fmla="*/ 33311 h 33311"/>
                <a:gd name="connsiteX47" fmla="*/ 0 w 247511"/>
                <a:gd name="connsiteY47" fmla="*/ 33311 h 33311"/>
                <a:gd name="connsiteX48" fmla="*/ 0 w 247511"/>
                <a:gd name="connsiteY48" fmla="*/ 33311 h 33311"/>
                <a:gd name="connsiteX49" fmla="*/ 1904 w 247511"/>
                <a:gd name="connsiteY49" fmla="*/ 29504 h 33311"/>
                <a:gd name="connsiteX50" fmla="*/ 41887 w 247511"/>
                <a:gd name="connsiteY50" fmla="*/ 17131 h 33311"/>
                <a:gd name="connsiteX51" fmla="*/ 122804 w 247511"/>
                <a:gd name="connsiteY51" fmla="*/ 11421 h 33311"/>
                <a:gd name="connsiteX52" fmla="*/ 122804 w 247511"/>
                <a:gd name="connsiteY52" fmla="*/ 11421 h 33311"/>
                <a:gd name="connsiteX53" fmla="*/ 122804 w 247511"/>
                <a:gd name="connsiteY53" fmla="*/ 11421 h 33311"/>
                <a:gd name="connsiteX54" fmla="*/ 42838 w 247511"/>
                <a:gd name="connsiteY54" fmla="*/ 16180 h 33311"/>
                <a:gd name="connsiteX55" fmla="*/ 2856 w 247511"/>
                <a:gd name="connsiteY55" fmla="*/ 28552 h 33311"/>
                <a:gd name="connsiteX56" fmla="*/ 952 w 247511"/>
                <a:gd name="connsiteY56" fmla="*/ 32359 h 33311"/>
                <a:gd name="connsiteX57" fmla="*/ 1904 w 247511"/>
                <a:gd name="connsiteY57" fmla="*/ 32359 h 33311"/>
                <a:gd name="connsiteX58" fmla="*/ 44743 w 247511"/>
                <a:gd name="connsiteY58" fmla="*/ 19035 h 33311"/>
                <a:gd name="connsiteX59" fmla="*/ 120900 w 247511"/>
                <a:gd name="connsiteY59" fmla="*/ 13324 h 33311"/>
                <a:gd name="connsiteX60" fmla="*/ 123756 w 247511"/>
                <a:gd name="connsiteY60" fmla="*/ 13324 h 33311"/>
                <a:gd name="connsiteX61" fmla="*/ 126612 w 247511"/>
                <a:gd name="connsiteY61" fmla="*/ 13324 h 33311"/>
                <a:gd name="connsiteX62" fmla="*/ 201817 w 247511"/>
                <a:gd name="connsiteY62" fmla="*/ 19035 h 33311"/>
                <a:gd name="connsiteX63" fmla="*/ 247511 w 247511"/>
                <a:gd name="connsiteY63" fmla="*/ 32359 h 33311"/>
                <a:gd name="connsiteX64" fmla="*/ 247511 w 247511"/>
                <a:gd name="connsiteY64" fmla="*/ 32359 h 33311"/>
                <a:gd name="connsiteX65" fmla="*/ 245608 w 247511"/>
                <a:gd name="connsiteY65" fmla="*/ 28552 h 33311"/>
                <a:gd name="connsiteX66" fmla="*/ 202769 w 247511"/>
                <a:gd name="connsiteY66" fmla="*/ 16180 h 33311"/>
                <a:gd name="connsiteX67" fmla="*/ 126612 w 247511"/>
                <a:gd name="connsiteY67" fmla="*/ 10469 h 33311"/>
                <a:gd name="connsiteX68" fmla="*/ 122804 w 247511"/>
                <a:gd name="connsiteY68" fmla="*/ 11421 h 33311"/>
                <a:gd name="connsiteX69" fmla="*/ 122804 w 247511"/>
                <a:gd name="connsiteY69"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47511" h="33311">
                  <a:moveTo>
                    <a:pt x="122804" y="0"/>
                  </a:moveTo>
                  <a:lnTo>
                    <a:pt x="122804" y="0"/>
                  </a:lnTo>
                  <a:lnTo>
                    <a:pt x="123756" y="0"/>
                  </a:lnTo>
                  <a:cubicBezTo>
                    <a:pt x="150411" y="0"/>
                    <a:pt x="177066" y="1903"/>
                    <a:pt x="198009" y="5711"/>
                  </a:cubicBezTo>
                  <a:cubicBezTo>
                    <a:pt x="214192" y="8566"/>
                    <a:pt x="231328" y="14276"/>
                    <a:pt x="237040" y="18083"/>
                  </a:cubicBezTo>
                  <a:lnTo>
                    <a:pt x="239896" y="22842"/>
                  </a:lnTo>
                  <a:lnTo>
                    <a:pt x="239896" y="22842"/>
                  </a:lnTo>
                  <a:lnTo>
                    <a:pt x="239896" y="22842"/>
                  </a:lnTo>
                  <a:cubicBezTo>
                    <a:pt x="234184" y="16180"/>
                    <a:pt x="214192" y="11421"/>
                    <a:pt x="196105" y="7614"/>
                  </a:cubicBezTo>
                  <a:cubicBezTo>
                    <a:pt x="175162" y="3807"/>
                    <a:pt x="149459" y="2855"/>
                    <a:pt x="121852" y="1903"/>
                  </a:cubicBezTo>
                  <a:cubicBezTo>
                    <a:pt x="93293" y="1903"/>
                    <a:pt x="66638" y="3807"/>
                    <a:pt x="45695" y="7614"/>
                  </a:cubicBezTo>
                  <a:cubicBezTo>
                    <a:pt x="25703" y="11421"/>
                    <a:pt x="13328" y="16180"/>
                    <a:pt x="7616" y="19035"/>
                  </a:cubicBezTo>
                  <a:lnTo>
                    <a:pt x="7616" y="19035"/>
                  </a:lnTo>
                  <a:lnTo>
                    <a:pt x="7616" y="19035"/>
                  </a:lnTo>
                  <a:lnTo>
                    <a:pt x="10472" y="15228"/>
                  </a:lnTo>
                  <a:cubicBezTo>
                    <a:pt x="18088" y="11421"/>
                    <a:pt x="29511" y="7614"/>
                    <a:pt x="44743" y="4759"/>
                  </a:cubicBezTo>
                  <a:cubicBezTo>
                    <a:pt x="66638" y="1903"/>
                    <a:pt x="94245" y="952"/>
                    <a:pt x="122804" y="0"/>
                  </a:cubicBezTo>
                  <a:lnTo>
                    <a:pt x="122804" y="0"/>
                  </a:lnTo>
                  <a:lnTo>
                    <a:pt x="122804" y="0"/>
                  </a:lnTo>
                  <a:cubicBezTo>
                    <a:pt x="94245" y="0"/>
                    <a:pt x="66638" y="1903"/>
                    <a:pt x="46647" y="5711"/>
                  </a:cubicBezTo>
                  <a:cubicBezTo>
                    <a:pt x="31415" y="8566"/>
                    <a:pt x="19039" y="12373"/>
                    <a:pt x="12376" y="16180"/>
                  </a:cubicBezTo>
                  <a:lnTo>
                    <a:pt x="9520" y="20938"/>
                  </a:lnTo>
                  <a:lnTo>
                    <a:pt x="9520" y="20938"/>
                  </a:lnTo>
                  <a:cubicBezTo>
                    <a:pt x="15232" y="17131"/>
                    <a:pt x="27607" y="13324"/>
                    <a:pt x="47598" y="9517"/>
                  </a:cubicBezTo>
                  <a:cubicBezTo>
                    <a:pt x="68542" y="5711"/>
                    <a:pt x="95197" y="3807"/>
                    <a:pt x="123756" y="3807"/>
                  </a:cubicBezTo>
                  <a:cubicBezTo>
                    <a:pt x="151363" y="3807"/>
                    <a:pt x="177066" y="5711"/>
                    <a:pt x="198009" y="9517"/>
                  </a:cubicBezTo>
                  <a:cubicBezTo>
                    <a:pt x="216096" y="12373"/>
                    <a:pt x="236088" y="18083"/>
                    <a:pt x="241800" y="24745"/>
                  </a:cubicBezTo>
                  <a:lnTo>
                    <a:pt x="242751" y="24745"/>
                  </a:lnTo>
                  <a:lnTo>
                    <a:pt x="239896" y="19987"/>
                  </a:lnTo>
                  <a:cubicBezTo>
                    <a:pt x="233232" y="15228"/>
                    <a:pt x="217049" y="10469"/>
                    <a:pt x="200865" y="6662"/>
                  </a:cubicBezTo>
                  <a:cubicBezTo>
                    <a:pt x="179922" y="2855"/>
                    <a:pt x="153267" y="952"/>
                    <a:pt x="126612" y="952"/>
                  </a:cubicBezTo>
                  <a:lnTo>
                    <a:pt x="122804" y="0"/>
                  </a:lnTo>
                  <a:lnTo>
                    <a:pt x="122804" y="0"/>
                  </a:lnTo>
                  <a:close/>
                  <a:moveTo>
                    <a:pt x="122804" y="11421"/>
                  </a:moveTo>
                  <a:lnTo>
                    <a:pt x="122804" y="11421"/>
                  </a:lnTo>
                  <a:lnTo>
                    <a:pt x="124708" y="11421"/>
                  </a:lnTo>
                  <a:cubicBezTo>
                    <a:pt x="152315" y="11421"/>
                    <a:pt x="179922" y="13324"/>
                    <a:pt x="200865" y="17131"/>
                  </a:cubicBezTo>
                  <a:cubicBezTo>
                    <a:pt x="220856" y="20938"/>
                    <a:pt x="240848" y="26649"/>
                    <a:pt x="243703" y="29504"/>
                  </a:cubicBezTo>
                  <a:lnTo>
                    <a:pt x="245608" y="33311"/>
                  </a:lnTo>
                  <a:lnTo>
                    <a:pt x="245608" y="33311"/>
                  </a:lnTo>
                  <a:lnTo>
                    <a:pt x="245608" y="33311"/>
                  </a:lnTo>
                  <a:cubicBezTo>
                    <a:pt x="238944" y="28552"/>
                    <a:pt x="221808" y="23794"/>
                    <a:pt x="199913" y="19987"/>
                  </a:cubicBezTo>
                  <a:cubicBezTo>
                    <a:pt x="178970" y="16180"/>
                    <a:pt x="152315" y="14276"/>
                    <a:pt x="124708" y="14276"/>
                  </a:cubicBezTo>
                  <a:lnTo>
                    <a:pt x="121852" y="14276"/>
                  </a:lnTo>
                  <a:lnTo>
                    <a:pt x="118996" y="14276"/>
                  </a:lnTo>
                  <a:cubicBezTo>
                    <a:pt x="88533" y="14276"/>
                    <a:pt x="63782" y="16180"/>
                    <a:pt x="42838" y="19987"/>
                  </a:cubicBezTo>
                  <a:cubicBezTo>
                    <a:pt x="19991" y="23794"/>
                    <a:pt x="3808" y="30456"/>
                    <a:pt x="0" y="33311"/>
                  </a:cubicBezTo>
                  <a:lnTo>
                    <a:pt x="0" y="33311"/>
                  </a:lnTo>
                  <a:lnTo>
                    <a:pt x="0" y="33311"/>
                  </a:lnTo>
                  <a:lnTo>
                    <a:pt x="1904" y="29504"/>
                  </a:lnTo>
                  <a:cubicBezTo>
                    <a:pt x="9520" y="25697"/>
                    <a:pt x="20943" y="20938"/>
                    <a:pt x="41887" y="17131"/>
                  </a:cubicBezTo>
                  <a:cubicBezTo>
                    <a:pt x="65686" y="13324"/>
                    <a:pt x="90437" y="12373"/>
                    <a:pt x="122804" y="11421"/>
                  </a:cubicBezTo>
                  <a:lnTo>
                    <a:pt x="122804" y="11421"/>
                  </a:lnTo>
                  <a:lnTo>
                    <a:pt x="122804" y="11421"/>
                  </a:lnTo>
                  <a:cubicBezTo>
                    <a:pt x="90437" y="11421"/>
                    <a:pt x="65686" y="12373"/>
                    <a:pt x="42838" y="16180"/>
                  </a:cubicBezTo>
                  <a:cubicBezTo>
                    <a:pt x="22847" y="19987"/>
                    <a:pt x="10472" y="24745"/>
                    <a:pt x="2856" y="28552"/>
                  </a:cubicBezTo>
                  <a:lnTo>
                    <a:pt x="952" y="32359"/>
                  </a:lnTo>
                  <a:lnTo>
                    <a:pt x="1904" y="32359"/>
                  </a:lnTo>
                  <a:cubicBezTo>
                    <a:pt x="5712" y="29504"/>
                    <a:pt x="21895" y="23794"/>
                    <a:pt x="44743" y="19035"/>
                  </a:cubicBezTo>
                  <a:cubicBezTo>
                    <a:pt x="65686" y="15228"/>
                    <a:pt x="89485" y="13324"/>
                    <a:pt x="120900" y="13324"/>
                  </a:cubicBezTo>
                  <a:lnTo>
                    <a:pt x="123756" y="13324"/>
                  </a:lnTo>
                  <a:lnTo>
                    <a:pt x="126612" y="13324"/>
                  </a:lnTo>
                  <a:cubicBezTo>
                    <a:pt x="154219" y="13324"/>
                    <a:pt x="180874" y="14276"/>
                    <a:pt x="201817" y="19035"/>
                  </a:cubicBezTo>
                  <a:cubicBezTo>
                    <a:pt x="223712" y="22842"/>
                    <a:pt x="240848" y="28552"/>
                    <a:pt x="247511" y="32359"/>
                  </a:cubicBezTo>
                  <a:lnTo>
                    <a:pt x="247511" y="32359"/>
                  </a:lnTo>
                  <a:lnTo>
                    <a:pt x="245608" y="28552"/>
                  </a:lnTo>
                  <a:cubicBezTo>
                    <a:pt x="242751" y="24745"/>
                    <a:pt x="222760" y="19987"/>
                    <a:pt x="202769" y="16180"/>
                  </a:cubicBezTo>
                  <a:cubicBezTo>
                    <a:pt x="180874" y="12373"/>
                    <a:pt x="154219" y="10469"/>
                    <a:pt x="126612" y="10469"/>
                  </a:cubicBezTo>
                  <a:lnTo>
                    <a:pt x="122804" y="11421"/>
                  </a:lnTo>
                  <a:lnTo>
                    <a:pt x="122804" y="1142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7" name="Freeform 43">
              <a:extLst>
                <a:ext uri="{FF2B5EF4-FFF2-40B4-BE49-F238E27FC236}">
                  <a16:creationId xmlns:a16="http://schemas.microsoft.com/office/drawing/2014/main" id="{AB8B71A7-9C64-EFB6-2028-89506AFB8582}"/>
                </a:ext>
              </a:extLst>
            </p:cNvPr>
            <p:cNvSpPr/>
            <p:nvPr/>
          </p:nvSpPr>
          <p:spPr>
            <a:xfrm>
              <a:off x="4142536" y="5906484"/>
              <a:ext cx="240847" cy="27600"/>
            </a:xfrm>
            <a:custGeom>
              <a:avLst/>
              <a:gdLst>
                <a:gd name="connsiteX0" fmla="*/ 118996 w 240847"/>
                <a:gd name="connsiteY0" fmla="*/ 0 h 27600"/>
                <a:gd name="connsiteX1" fmla="*/ 240847 w 240847"/>
                <a:gd name="connsiteY1" fmla="*/ 17132 h 27600"/>
                <a:gd name="connsiteX2" fmla="*/ 234184 w 240847"/>
                <a:gd name="connsiteY2" fmla="*/ 27601 h 27600"/>
                <a:gd name="connsiteX3" fmla="*/ 118996 w 240847"/>
                <a:gd name="connsiteY3" fmla="*/ 10469 h 27600"/>
                <a:gd name="connsiteX4" fmla="*/ 5712 w 240847"/>
                <a:gd name="connsiteY4" fmla="*/ 27601 h 27600"/>
                <a:gd name="connsiteX5" fmla="*/ 0 w 240847"/>
                <a:gd name="connsiteY5" fmla="*/ 18083 h 27600"/>
                <a:gd name="connsiteX6" fmla="*/ 118996 w 240847"/>
                <a:gd name="connsiteY6" fmla="*/ 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847" h="27600">
                  <a:moveTo>
                    <a:pt x="118996" y="0"/>
                  </a:moveTo>
                  <a:cubicBezTo>
                    <a:pt x="159930" y="0"/>
                    <a:pt x="211336" y="5711"/>
                    <a:pt x="240847" y="17132"/>
                  </a:cubicBezTo>
                  <a:lnTo>
                    <a:pt x="234184" y="27601"/>
                  </a:lnTo>
                  <a:cubicBezTo>
                    <a:pt x="217048" y="18083"/>
                    <a:pt x="165642" y="11421"/>
                    <a:pt x="118996" y="10469"/>
                  </a:cubicBezTo>
                  <a:cubicBezTo>
                    <a:pt x="63782" y="11421"/>
                    <a:pt x="24751" y="17132"/>
                    <a:pt x="5712" y="27601"/>
                  </a:cubicBezTo>
                  <a:lnTo>
                    <a:pt x="0" y="18083"/>
                  </a:lnTo>
                  <a:cubicBezTo>
                    <a:pt x="34271" y="2855"/>
                    <a:pt x="71397" y="0"/>
                    <a:pt x="118996"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8" name="Freeform 44">
              <a:extLst>
                <a:ext uri="{FF2B5EF4-FFF2-40B4-BE49-F238E27FC236}">
                  <a16:creationId xmlns:a16="http://schemas.microsoft.com/office/drawing/2014/main" id="{E36E248C-F2A4-EEF0-09BE-2D4E3C4BC341}"/>
                </a:ext>
              </a:extLst>
            </p:cNvPr>
            <p:cNvSpPr/>
            <p:nvPr/>
          </p:nvSpPr>
          <p:spPr>
            <a:xfrm>
              <a:off x="4141584" y="5906347"/>
              <a:ext cx="241799" cy="27737"/>
            </a:xfrm>
            <a:custGeom>
              <a:avLst/>
              <a:gdLst>
                <a:gd name="connsiteX0" fmla="*/ 119948 w 241799"/>
                <a:gd name="connsiteY0" fmla="*/ 137 h 27737"/>
                <a:gd name="connsiteX1" fmla="*/ 241799 w 241799"/>
                <a:gd name="connsiteY1" fmla="*/ 17268 h 27737"/>
                <a:gd name="connsiteX2" fmla="*/ 241799 w 241799"/>
                <a:gd name="connsiteY2" fmla="*/ 17268 h 27737"/>
                <a:gd name="connsiteX3" fmla="*/ 241799 w 241799"/>
                <a:gd name="connsiteY3" fmla="*/ 17268 h 27737"/>
                <a:gd name="connsiteX4" fmla="*/ 235136 w 241799"/>
                <a:gd name="connsiteY4" fmla="*/ 27737 h 27737"/>
                <a:gd name="connsiteX5" fmla="*/ 235136 w 241799"/>
                <a:gd name="connsiteY5" fmla="*/ 27737 h 27737"/>
                <a:gd name="connsiteX6" fmla="*/ 235136 w 241799"/>
                <a:gd name="connsiteY6" fmla="*/ 27737 h 27737"/>
                <a:gd name="connsiteX7" fmla="*/ 118996 w 241799"/>
                <a:gd name="connsiteY7" fmla="*/ 10606 h 27737"/>
                <a:gd name="connsiteX8" fmla="*/ 5712 w 241799"/>
                <a:gd name="connsiteY8" fmla="*/ 27737 h 27737"/>
                <a:gd name="connsiteX9" fmla="*/ 5712 w 241799"/>
                <a:gd name="connsiteY9" fmla="*/ 27737 h 27737"/>
                <a:gd name="connsiteX10" fmla="*/ 5712 w 241799"/>
                <a:gd name="connsiteY10" fmla="*/ 27737 h 27737"/>
                <a:gd name="connsiteX11" fmla="*/ 0 w 241799"/>
                <a:gd name="connsiteY11" fmla="*/ 18220 h 27737"/>
                <a:gd name="connsiteX12" fmla="*/ 0 w 241799"/>
                <a:gd name="connsiteY12" fmla="*/ 18220 h 27737"/>
                <a:gd name="connsiteX13" fmla="*/ 0 w 241799"/>
                <a:gd name="connsiteY13" fmla="*/ 18220 h 27737"/>
                <a:gd name="connsiteX14" fmla="*/ 119948 w 241799"/>
                <a:gd name="connsiteY14" fmla="*/ 137 h 27737"/>
                <a:gd name="connsiteX15" fmla="*/ 119948 w 241799"/>
                <a:gd name="connsiteY15" fmla="*/ 137 h 27737"/>
                <a:gd name="connsiteX16" fmla="*/ 952 w 241799"/>
                <a:gd name="connsiteY16" fmla="*/ 18220 h 27737"/>
                <a:gd name="connsiteX17" fmla="*/ 952 w 241799"/>
                <a:gd name="connsiteY17" fmla="*/ 18220 h 27737"/>
                <a:gd name="connsiteX18" fmla="*/ 6664 w 241799"/>
                <a:gd name="connsiteY18" fmla="*/ 27737 h 27737"/>
                <a:gd name="connsiteX19" fmla="*/ 6664 w 241799"/>
                <a:gd name="connsiteY19" fmla="*/ 27737 h 27737"/>
                <a:gd name="connsiteX20" fmla="*/ 6664 w 241799"/>
                <a:gd name="connsiteY20" fmla="*/ 27737 h 27737"/>
                <a:gd name="connsiteX21" fmla="*/ 119948 w 241799"/>
                <a:gd name="connsiteY21" fmla="*/ 10606 h 27737"/>
                <a:gd name="connsiteX22" fmla="*/ 235136 w 241799"/>
                <a:gd name="connsiteY22" fmla="*/ 27737 h 27737"/>
                <a:gd name="connsiteX23" fmla="*/ 235136 w 241799"/>
                <a:gd name="connsiteY23" fmla="*/ 27737 h 27737"/>
                <a:gd name="connsiteX24" fmla="*/ 241799 w 241799"/>
                <a:gd name="connsiteY24" fmla="*/ 17268 h 27737"/>
                <a:gd name="connsiteX25" fmla="*/ 241799 w 241799"/>
                <a:gd name="connsiteY25" fmla="*/ 17268 h 27737"/>
                <a:gd name="connsiteX26" fmla="*/ 241799 w 241799"/>
                <a:gd name="connsiteY26" fmla="*/ 17268 h 27737"/>
                <a:gd name="connsiteX27" fmla="*/ 119948 w 241799"/>
                <a:gd name="connsiteY27" fmla="*/ 137 h 27737"/>
                <a:gd name="connsiteX28" fmla="*/ 119948 w 241799"/>
                <a:gd name="connsiteY28" fmla="*/ 137 h 2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1799" h="27737">
                  <a:moveTo>
                    <a:pt x="119948" y="137"/>
                  </a:moveTo>
                  <a:cubicBezTo>
                    <a:pt x="160882" y="137"/>
                    <a:pt x="212288" y="5847"/>
                    <a:pt x="241799" y="17268"/>
                  </a:cubicBezTo>
                  <a:lnTo>
                    <a:pt x="241799" y="17268"/>
                  </a:lnTo>
                  <a:lnTo>
                    <a:pt x="241799" y="17268"/>
                  </a:lnTo>
                  <a:lnTo>
                    <a:pt x="235136" y="27737"/>
                  </a:lnTo>
                  <a:lnTo>
                    <a:pt x="235136" y="27737"/>
                  </a:lnTo>
                  <a:lnTo>
                    <a:pt x="235136" y="27737"/>
                  </a:lnTo>
                  <a:cubicBezTo>
                    <a:pt x="218000" y="18220"/>
                    <a:pt x="166594" y="11558"/>
                    <a:pt x="118996" y="10606"/>
                  </a:cubicBezTo>
                  <a:cubicBezTo>
                    <a:pt x="62830" y="11558"/>
                    <a:pt x="24751" y="17268"/>
                    <a:pt x="5712" y="27737"/>
                  </a:cubicBezTo>
                  <a:lnTo>
                    <a:pt x="5712" y="27737"/>
                  </a:lnTo>
                  <a:lnTo>
                    <a:pt x="5712" y="27737"/>
                  </a:lnTo>
                  <a:lnTo>
                    <a:pt x="0" y="18220"/>
                  </a:lnTo>
                  <a:lnTo>
                    <a:pt x="0" y="18220"/>
                  </a:lnTo>
                  <a:lnTo>
                    <a:pt x="0" y="18220"/>
                  </a:lnTo>
                  <a:cubicBezTo>
                    <a:pt x="35223" y="3944"/>
                    <a:pt x="72350" y="137"/>
                    <a:pt x="119948" y="137"/>
                  </a:cubicBezTo>
                  <a:lnTo>
                    <a:pt x="119948" y="137"/>
                  </a:lnTo>
                  <a:cubicBezTo>
                    <a:pt x="72350" y="-815"/>
                    <a:pt x="35223" y="2992"/>
                    <a:pt x="952" y="18220"/>
                  </a:cubicBezTo>
                  <a:lnTo>
                    <a:pt x="952" y="18220"/>
                  </a:lnTo>
                  <a:lnTo>
                    <a:pt x="6664" y="27737"/>
                  </a:lnTo>
                  <a:lnTo>
                    <a:pt x="6664" y="27737"/>
                  </a:lnTo>
                  <a:lnTo>
                    <a:pt x="6664" y="27737"/>
                  </a:lnTo>
                  <a:cubicBezTo>
                    <a:pt x="25703" y="17268"/>
                    <a:pt x="64734" y="11558"/>
                    <a:pt x="119948" y="10606"/>
                  </a:cubicBezTo>
                  <a:cubicBezTo>
                    <a:pt x="166594" y="11558"/>
                    <a:pt x="218000" y="18220"/>
                    <a:pt x="235136" y="27737"/>
                  </a:cubicBezTo>
                  <a:lnTo>
                    <a:pt x="235136" y="27737"/>
                  </a:lnTo>
                  <a:lnTo>
                    <a:pt x="241799" y="17268"/>
                  </a:lnTo>
                  <a:lnTo>
                    <a:pt x="241799" y="17268"/>
                  </a:lnTo>
                  <a:lnTo>
                    <a:pt x="241799" y="17268"/>
                  </a:lnTo>
                  <a:cubicBezTo>
                    <a:pt x="212288" y="4895"/>
                    <a:pt x="160882" y="137"/>
                    <a:pt x="119948" y="137"/>
                  </a:cubicBezTo>
                  <a:lnTo>
                    <a:pt x="119948" y="13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9" name="Freeform 45">
              <a:extLst>
                <a:ext uri="{FF2B5EF4-FFF2-40B4-BE49-F238E27FC236}">
                  <a16:creationId xmlns:a16="http://schemas.microsoft.com/office/drawing/2014/main" id="{4285652B-897D-B3A9-1275-3CBC740DB706}"/>
                </a:ext>
              </a:extLst>
            </p:cNvPr>
            <p:cNvSpPr/>
            <p:nvPr/>
          </p:nvSpPr>
          <p:spPr>
            <a:xfrm>
              <a:off x="4138728" y="5905532"/>
              <a:ext cx="244655" cy="30455"/>
            </a:xfrm>
            <a:custGeom>
              <a:avLst/>
              <a:gdLst>
                <a:gd name="connsiteX0" fmla="*/ 234184 w 244655"/>
                <a:gd name="connsiteY0" fmla="*/ 30456 h 30455"/>
                <a:gd name="connsiteX1" fmla="*/ 192297 w 244655"/>
                <a:gd name="connsiteY1" fmla="*/ 19035 h 30455"/>
                <a:gd name="connsiteX2" fmla="*/ 121852 w 244655"/>
                <a:gd name="connsiteY2" fmla="*/ 14276 h 30455"/>
                <a:gd name="connsiteX3" fmla="*/ 53310 w 244655"/>
                <a:gd name="connsiteY3" fmla="*/ 18083 h 30455"/>
                <a:gd name="connsiteX4" fmla="*/ 6664 w 244655"/>
                <a:gd name="connsiteY4" fmla="*/ 29504 h 30455"/>
                <a:gd name="connsiteX5" fmla="*/ 4760 w 244655"/>
                <a:gd name="connsiteY5" fmla="*/ 26649 h 30455"/>
                <a:gd name="connsiteX6" fmla="*/ 52358 w 244655"/>
                <a:gd name="connsiteY6" fmla="*/ 14276 h 30455"/>
                <a:gd name="connsiteX7" fmla="*/ 120900 w 244655"/>
                <a:gd name="connsiteY7" fmla="*/ 9517 h 30455"/>
                <a:gd name="connsiteX8" fmla="*/ 192297 w 244655"/>
                <a:gd name="connsiteY8" fmla="*/ 14276 h 30455"/>
                <a:gd name="connsiteX9" fmla="*/ 235136 w 244655"/>
                <a:gd name="connsiteY9" fmla="*/ 24745 h 30455"/>
                <a:gd name="connsiteX10" fmla="*/ 234184 w 244655"/>
                <a:gd name="connsiteY10" fmla="*/ 30456 h 30455"/>
                <a:gd name="connsiteX11" fmla="*/ 244655 w 244655"/>
                <a:gd name="connsiteY11" fmla="*/ 18083 h 30455"/>
                <a:gd name="connsiteX12" fmla="*/ 242751 w 244655"/>
                <a:gd name="connsiteY12" fmla="*/ 21890 h 30455"/>
                <a:gd name="connsiteX13" fmla="*/ 196105 w 244655"/>
                <a:gd name="connsiteY13" fmla="*/ 8566 h 30455"/>
                <a:gd name="connsiteX14" fmla="*/ 121852 w 244655"/>
                <a:gd name="connsiteY14" fmla="*/ 2855 h 30455"/>
                <a:gd name="connsiteX15" fmla="*/ 50454 w 244655"/>
                <a:gd name="connsiteY15" fmla="*/ 7614 h 30455"/>
                <a:gd name="connsiteX16" fmla="*/ 952 w 244655"/>
                <a:gd name="connsiteY16" fmla="*/ 20939 h 30455"/>
                <a:gd name="connsiteX17" fmla="*/ 0 w 244655"/>
                <a:gd name="connsiteY17" fmla="*/ 18083 h 30455"/>
                <a:gd name="connsiteX18" fmla="*/ 50454 w 244655"/>
                <a:gd name="connsiteY18" fmla="*/ 4759 h 30455"/>
                <a:gd name="connsiteX19" fmla="*/ 121852 w 244655"/>
                <a:gd name="connsiteY19" fmla="*/ 0 h 30455"/>
                <a:gd name="connsiteX20" fmla="*/ 196105 w 244655"/>
                <a:gd name="connsiteY20" fmla="*/ 5711 h 30455"/>
                <a:gd name="connsiteX21" fmla="*/ 244655 w 244655"/>
                <a:gd name="connsiteY21" fmla="*/ 18083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4655" h="30455">
                  <a:moveTo>
                    <a:pt x="234184" y="30456"/>
                  </a:moveTo>
                  <a:cubicBezTo>
                    <a:pt x="228472" y="27601"/>
                    <a:pt x="214192" y="21890"/>
                    <a:pt x="192297" y="19035"/>
                  </a:cubicBezTo>
                  <a:cubicBezTo>
                    <a:pt x="174210" y="16180"/>
                    <a:pt x="151363" y="14276"/>
                    <a:pt x="121852" y="14276"/>
                  </a:cubicBezTo>
                  <a:cubicBezTo>
                    <a:pt x="94245" y="14276"/>
                    <a:pt x="70445" y="16180"/>
                    <a:pt x="53310" y="18083"/>
                  </a:cubicBezTo>
                  <a:cubicBezTo>
                    <a:pt x="24751" y="21890"/>
                    <a:pt x="11423" y="27601"/>
                    <a:pt x="6664" y="29504"/>
                  </a:cubicBezTo>
                  <a:lnTo>
                    <a:pt x="4760" y="26649"/>
                  </a:lnTo>
                  <a:cubicBezTo>
                    <a:pt x="10471" y="24745"/>
                    <a:pt x="24751" y="18083"/>
                    <a:pt x="52358" y="14276"/>
                  </a:cubicBezTo>
                  <a:cubicBezTo>
                    <a:pt x="69493" y="11421"/>
                    <a:pt x="92341" y="9517"/>
                    <a:pt x="120900" y="9517"/>
                  </a:cubicBezTo>
                  <a:cubicBezTo>
                    <a:pt x="150411" y="9517"/>
                    <a:pt x="173258" y="11421"/>
                    <a:pt x="192297" y="14276"/>
                  </a:cubicBezTo>
                  <a:cubicBezTo>
                    <a:pt x="215144" y="18083"/>
                    <a:pt x="229424" y="21890"/>
                    <a:pt x="235136" y="24745"/>
                  </a:cubicBezTo>
                  <a:lnTo>
                    <a:pt x="234184" y="30456"/>
                  </a:lnTo>
                  <a:close/>
                  <a:moveTo>
                    <a:pt x="244655" y="18083"/>
                  </a:moveTo>
                  <a:lnTo>
                    <a:pt x="242751" y="21890"/>
                  </a:lnTo>
                  <a:cubicBezTo>
                    <a:pt x="240847" y="19035"/>
                    <a:pt x="224664" y="13325"/>
                    <a:pt x="196105" y="8566"/>
                  </a:cubicBezTo>
                  <a:cubicBezTo>
                    <a:pt x="177066" y="5711"/>
                    <a:pt x="152315" y="2855"/>
                    <a:pt x="121852" y="2855"/>
                  </a:cubicBezTo>
                  <a:cubicBezTo>
                    <a:pt x="92341" y="2855"/>
                    <a:pt x="68541" y="4759"/>
                    <a:pt x="50454" y="7614"/>
                  </a:cubicBezTo>
                  <a:cubicBezTo>
                    <a:pt x="32367" y="10469"/>
                    <a:pt x="17135" y="14276"/>
                    <a:pt x="952" y="20939"/>
                  </a:cubicBezTo>
                  <a:lnTo>
                    <a:pt x="0" y="18083"/>
                  </a:lnTo>
                  <a:cubicBezTo>
                    <a:pt x="5712" y="16180"/>
                    <a:pt x="20943" y="9517"/>
                    <a:pt x="50454" y="4759"/>
                  </a:cubicBezTo>
                  <a:cubicBezTo>
                    <a:pt x="68541" y="1904"/>
                    <a:pt x="92341" y="0"/>
                    <a:pt x="121852" y="0"/>
                  </a:cubicBezTo>
                  <a:cubicBezTo>
                    <a:pt x="152315" y="0"/>
                    <a:pt x="177066" y="2855"/>
                    <a:pt x="196105" y="5711"/>
                  </a:cubicBezTo>
                  <a:cubicBezTo>
                    <a:pt x="224664" y="9517"/>
                    <a:pt x="243703" y="16180"/>
                    <a:pt x="244655" y="1808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0" name="Freeform 46">
              <a:extLst>
                <a:ext uri="{FF2B5EF4-FFF2-40B4-BE49-F238E27FC236}">
                  <a16:creationId xmlns:a16="http://schemas.microsoft.com/office/drawing/2014/main" id="{3549E07B-C494-06A7-C8AB-2B7BAD062339}"/>
                </a:ext>
              </a:extLst>
            </p:cNvPr>
            <p:cNvSpPr/>
            <p:nvPr/>
          </p:nvSpPr>
          <p:spPr>
            <a:xfrm>
              <a:off x="4138728" y="5904580"/>
              <a:ext cx="244655" cy="33311"/>
            </a:xfrm>
            <a:custGeom>
              <a:avLst/>
              <a:gdLst>
                <a:gd name="connsiteX0" fmla="*/ 234184 w 244655"/>
                <a:gd name="connsiteY0" fmla="*/ 31407 h 33311"/>
                <a:gd name="connsiteX1" fmla="*/ 234184 w 244655"/>
                <a:gd name="connsiteY1" fmla="*/ 31407 h 33311"/>
                <a:gd name="connsiteX2" fmla="*/ 192297 w 244655"/>
                <a:gd name="connsiteY2" fmla="*/ 19986 h 33311"/>
                <a:gd name="connsiteX3" fmla="*/ 121852 w 244655"/>
                <a:gd name="connsiteY3" fmla="*/ 15228 h 33311"/>
                <a:gd name="connsiteX4" fmla="*/ 120900 w 244655"/>
                <a:gd name="connsiteY4" fmla="*/ 15228 h 33311"/>
                <a:gd name="connsiteX5" fmla="*/ 53310 w 244655"/>
                <a:gd name="connsiteY5" fmla="*/ 19035 h 33311"/>
                <a:gd name="connsiteX6" fmla="*/ 6664 w 244655"/>
                <a:gd name="connsiteY6" fmla="*/ 31407 h 33311"/>
                <a:gd name="connsiteX7" fmla="*/ 6664 w 244655"/>
                <a:gd name="connsiteY7" fmla="*/ 31407 h 33311"/>
                <a:gd name="connsiteX8" fmla="*/ 6664 w 244655"/>
                <a:gd name="connsiteY8" fmla="*/ 31407 h 33311"/>
                <a:gd name="connsiteX9" fmla="*/ 4760 w 244655"/>
                <a:gd name="connsiteY9" fmla="*/ 28552 h 33311"/>
                <a:gd name="connsiteX10" fmla="*/ 4760 w 244655"/>
                <a:gd name="connsiteY10" fmla="*/ 28552 h 33311"/>
                <a:gd name="connsiteX11" fmla="*/ 4760 w 244655"/>
                <a:gd name="connsiteY11" fmla="*/ 28552 h 33311"/>
                <a:gd name="connsiteX12" fmla="*/ 52358 w 244655"/>
                <a:gd name="connsiteY12" fmla="*/ 16180 h 33311"/>
                <a:gd name="connsiteX13" fmla="*/ 119948 w 244655"/>
                <a:gd name="connsiteY13" fmla="*/ 11421 h 33311"/>
                <a:gd name="connsiteX14" fmla="*/ 120900 w 244655"/>
                <a:gd name="connsiteY14" fmla="*/ 11421 h 33311"/>
                <a:gd name="connsiteX15" fmla="*/ 191345 w 244655"/>
                <a:gd name="connsiteY15" fmla="*/ 16180 h 33311"/>
                <a:gd name="connsiteX16" fmla="*/ 234184 w 244655"/>
                <a:gd name="connsiteY16" fmla="*/ 26649 h 33311"/>
                <a:gd name="connsiteX17" fmla="*/ 234184 w 244655"/>
                <a:gd name="connsiteY17" fmla="*/ 26649 h 33311"/>
                <a:gd name="connsiteX18" fmla="*/ 234184 w 244655"/>
                <a:gd name="connsiteY18" fmla="*/ 26649 h 33311"/>
                <a:gd name="connsiteX19" fmla="*/ 234184 w 244655"/>
                <a:gd name="connsiteY19" fmla="*/ 31407 h 33311"/>
                <a:gd name="connsiteX20" fmla="*/ 234184 w 244655"/>
                <a:gd name="connsiteY20" fmla="*/ 31407 h 33311"/>
                <a:gd name="connsiteX21" fmla="*/ 234184 w 244655"/>
                <a:gd name="connsiteY21" fmla="*/ 31407 h 33311"/>
                <a:gd name="connsiteX22" fmla="*/ 234184 w 244655"/>
                <a:gd name="connsiteY22" fmla="*/ 31407 h 33311"/>
                <a:gd name="connsiteX23" fmla="*/ 234184 w 244655"/>
                <a:gd name="connsiteY23" fmla="*/ 31407 h 33311"/>
                <a:gd name="connsiteX24" fmla="*/ 236088 w 244655"/>
                <a:gd name="connsiteY24" fmla="*/ 28552 h 33311"/>
                <a:gd name="connsiteX25" fmla="*/ 236088 w 244655"/>
                <a:gd name="connsiteY25" fmla="*/ 28552 h 33311"/>
                <a:gd name="connsiteX26" fmla="*/ 236088 w 244655"/>
                <a:gd name="connsiteY26" fmla="*/ 28552 h 33311"/>
                <a:gd name="connsiteX27" fmla="*/ 193249 w 244655"/>
                <a:gd name="connsiteY27" fmla="*/ 18083 h 33311"/>
                <a:gd name="connsiteX28" fmla="*/ 121852 w 244655"/>
                <a:gd name="connsiteY28" fmla="*/ 13324 h 33311"/>
                <a:gd name="connsiteX29" fmla="*/ 120900 w 244655"/>
                <a:gd name="connsiteY29" fmla="*/ 13324 h 33311"/>
                <a:gd name="connsiteX30" fmla="*/ 53310 w 244655"/>
                <a:gd name="connsiteY30" fmla="*/ 18083 h 33311"/>
                <a:gd name="connsiteX31" fmla="*/ 5712 w 244655"/>
                <a:gd name="connsiteY31" fmla="*/ 30456 h 33311"/>
                <a:gd name="connsiteX32" fmla="*/ 5712 w 244655"/>
                <a:gd name="connsiteY32" fmla="*/ 30456 h 33311"/>
                <a:gd name="connsiteX33" fmla="*/ 7616 w 244655"/>
                <a:gd name="connsiteY33" fmla="*/ 33311 h 33311"/>
                <a:gd name="connsiteX34" fmla="*/ 7616 w 244655"/>
                <a:gd name="connsiteY34" fmla="*/ 33311 h 33311"/>
                <a:gd name="connsiteX35" fmla="*/ 7616 w 244655"/>
                <a:gd name="connsiteY35" fmla="*/ 33311 h 33311"/>
                <a:gd name="connsiteX36" fmla="*/ 54262 w 244655"/>
                <a:gd name="connsiteY36" fmla="*/ 21890 h 33311"/>
                <a:gd name="connsiteX37" fmla="*/ 121852 w 244655"/>
                <a:gd name="connsiteY37" fmla="*/ 18083 h 33311"/>
                <a:gd name="connsiteX38" fmla="*/ 122804 w 244655"/>
                <a:gd name="connsiteY38" fmla="*/ 18083 h 33311"/>
                <a:gd name="connsiteX39" fmla="*/ 193249 w 244655"/>
                <a:gd name="connsiteY39" fmla="*/ 22842 h 33311"/>
                <a:gd name="connsiteX40" fmla="*/ 234184 w 244655"/>
                <a:gd name="connsiteY40" fmla="*/ 31407 h 33311"/>
                <a:gd name="connsiteX41" fmla="*/ 234184 w 244655"/>
                <a:gd name="connsiteY41" fmla="*/ 31407 h 33311"/>
                <a:gd name="connsiteX42" fmla="*/ 234184 w 244655"/>
                <a:gd name="connsiteY42" fmla="*/ 31407 h 33311"/>
                <a:gd name="connsiteX43" fmla="*/ 234184 w 244655"/>
                <a:gd name="connsiteY43" fmla="*/ 31407 h 33311"/>
                <a:gd name="connsiteX44" fmla="*/ 244655 w 244655"/>
                <a:gd name="connsiteY44" fmla="*/ 19035 h 33311"/>
                <a:gd name="connsiteX45" fmla="*/ 244655 w 244655"/>
                <a:gd name="connsiteY45" fmla="*/ 19035 h 33311"/>
                <a:gd name="connsiteX46" fmla="*/ 242751 w 244655"/>
                <a:gd name="connsiteY46" fmla="*/ 22842 h 33311"/>
                <a:gd name="connsiteX47" fmla="*/ 242751 w 244655"/>
                <a:gd name="connsiteY47" fmla="*/ 22842 h 33311"/>
                <a:gd name="connsiteX48" fmla="*/ 242751 w 244655"/>
                <a:gd name="connsiteY48" fmla="*/ 22842 h 33311"/>
                <a:gd name="connsiteX49" fmla="*/ 196105 w 244655"/>
                <a:gd name="connsiteY49" fmla="*/ 9517 h 33311"/>
                <a:gd name="connsiteX50" fmla="*/ 121852 w 244655"/>
                <a:gd name="connsiteY50" fmla="*/ 3807 h 33311"/>
                <a:gd name="connsiteX51" fmla="*/ 120900 w 244655"/>
                <a:gd name="connsiteY51" fmla="*/ 3807 h 33311"/>
                <a:gd name="connsiteX52" fmla="*/ 50454 w 244655"/>
                <a:gd name="connsiteY52" fmla="*/ 8566 h 33311"/>
                <a:gd name="connsiteX53" fmla="*/ 952 w 244655"/>
                <a:gd name="connsiteY53" fmla="*/ 21890 h 33311"/>
                <a:gd name="connsiteX54" fmla="*/ 952 w 244655"/>
                <a:gd name="connsiteY54" fmla="*/ 21890 h 33311"/>
                <a:gd name="connsiteX55" fmla="*/ 952 w 244655"/>
                <a:gd name="connsiteY55" fmla="*/ 21890 h 33311"/>
                <a:gd name="connsiteX56" fmla="*/ 0 w 244655"/>
                <a:gd name="connsiteY56" fmla="*/ 19035 h 33311"/>
                <a:gd name="connsiteX57" fmla="*/ 0 w 244655"/>
                <a:gd name="connsiteY57" fmla="*/ 19035 h 33311"/>
                <a:gd name="connsiteX58" fmla="*/ 0 w 244655"/>
                <a:gd name="connsiteY58" fmla="*/ 19035 h 33311"/>
                <a:gd name="connsiteX59" fmla="*/ 50454 w 244655"/>
                <a:gd name="connsiteY59" fmla="*/ 5710 h 33311"/>
                <a:gd name="connsiteX60" fmla="*/ 120900 w 244655"/>
                <a:gd name="connsiteY60" fmla="*/ 952 h 33311"/>
                <a:gd name="connsiteX61" fmla="*/ 121852 w 244655"/>
                <a:gd name="connsiteY61" fmla="*/ 952 h 33311"/>
                <a:gd name="connsiteX62" fmla="*/ 196105 w 244655"/>
                <a:gd name="connsiteY62" fmla="*/ 6662 h 33311"/>
                <a:gd name="connsiteX63" fmla="*/ 244655 w 244655"/>
                <a:gd name="connsiteY63" fmla="*/ 19035 h 33311"/>
                <a:gd name="connsiteX64" fmla="*/ 244655 w 244655"/>
                <a:gd name="connsiteY64" fmla="*/ 19035 h 33311"/>
                <a:gd name="connsiteX65" fmla="*/ 244655 w 244655"/>
                <a:gd name="connsiteY65" fmla="*/ 19035 h 33311"/>
                <a:gd name="connsiteX66" fmla="*/ 244655 w 244655"/>
                <a:gd name="connsiteY66" fmla="*/ 19035 h 33311"/>
                <a:gd name="connsiteX67" fmla="*/ 244655 w 244655"/>
                <a:gd name="connsiteY67" fmla="*/ 19035 h 33311"/>
                <a:gd name="connsiteX68" fmla="*/ 197057 w 244655"/>
                <a:gd name="connsiteY68" fmla="*/ 5710 h 33311"/>
                <a:gd name="connsiteX69" fmla="*/ 122804 w 244655"/>
                <a:gd name="connsiteY69" fmla="*/ 0 h 33311"/>
                <a:gd name="connsiteX70" fmla="*/ 121852 w 244655"/>
                <a:gd name="connsiteY70" fmla="*/ 0 h 33311"/>
                <a:gd name="connsiteX71" fmla="*/ 51406 w 244655"/>
                <a:gd name="connsiteY71" fmla="*/ 4759 h 33311"/>
                <a:gd name="connsiteX72" fmla="*/ 952 w 244655"/>
                <a:gd name="connsiteY72" fmla="*/ 18083 h 33311"/>
                <a:gd name="connsiteX73" fmla="*/ 952 w 244655"/>
                <a:gd name="connsiteY73" fmla="*/ 18083 h 33311"/>
                <a:gd name="connsiteX74" fmla="*/ 2856 w 244655"/>
                <a:gd name="connsiteY74" fmla="*/ 20938 h 33311"/>
                <a:gd name="connsiteX75" fmla="*/ 2856 w 244655"/>
                <a:gd name="connsiteY75" fmla="*/ 20938 h 33311"/>
                <a:gd name="connsiteX76" fmla="*/ 2856 w 244655"/>
                <a:gd name="connsiteY76" fmla="*/ 20938 h 33311"/>
                <a:gd name="connsiteX77" fmla="*/ 52358 w 244655"/>
                <a:gd name="connsiteY77" fmla="*/ 7614 h 33311"/>
                <a:gd name="connsiteX78" fmla="*/ 122804 w 244655"/>
                <a:gd name="connsiteY78" fmla="*/ 2855 h 33311"/>
                <a:gd name="connsiteX79" fmla="*/ 123756 w 244655"/>
                <a:gd name="connsiteY79" fmla="*/ 2855 h 33311"/>
                <a:gd name="connsiteX80" fmla="*/ 198009 w 244655"/>
                <a:gd name="connsiteY80" fmla="*/ 8566 h 33311"/>
                <a:gd name="connsiteX81" fmla="*/ 244655 w 244655"/>
                <a:gd name="connsiteY81" fmla="*/ 21890 h 33311"/>
                <a:gd name="connsiteX82" fmla="*/ 244655 w 244655"/>
                <a:gd name="connsiteY82" fmla="*/ 21890 h 33311"/>
                <a:gd name="connsiteX83" fmla="*/ 244655 w 244655"/>
                <a:gd name="connsiteY83" fmla="*/ 19035 h 33311"/>
                <a:gd name="connsiteX84" fmla="*/ 244655 w 244655"/>
                <a:gd name="connsiteY84" fmla="*/ 19035 h 33311"/>
                <a:gd name="connsiteX85" fmla="*/ 244655 w 244655"/>
                <a:gd name="connsiteY85" fmla="*/ 19035 h 33311"/>
                <a:gd name="connsiteX86" fmla="*/ 244655 w 244655"/>
                <a:gd name="connsiteY86" fmla="*/ 19035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44655" h="33311">
                  <a:moveTo>
                    <a:pt x="234184" y="31407"/>
                  </a:moveTo>
                  <a:lnTo>
                    <a:pt x="234184" y="31407"/>
                  </a:lnTo>
                  <a:cubicBezTo>
                    <a:pt x="228472" y="28552"/>
                    <a:pt x="215144" y="22842"/>
                    <a:pt x="192297" y="19986"/>
                  </a:cubicBezTo>
                  <a:cubicBezTo>
                    <a:pt x="174210" y="17131"/>
                    <a:pt x="151363" y="15228"/>
                    <a:pt x="121852" y="15228"/>
                  </a:cubicBezTo>
                  <a:lnTo>
                    <a:pt x="120900" y="15228"/>
                  </a:lnTo>
                  <a:cubicBezTo>
                    <a:pt x="93293" y="15228"/>
                    <a:pt x="70445" y="17131"/>
                    <a:pt x="53310" y="19035"/>
                  </a:cubicBezTo>
                  <a:cubicBezTo>
                    <a:pt x="24751" y="22842"/>
                    <a:pt x="10471" y="28552"/>
                    <a:pt x="6664" y="31407"/>
                  </a:cubicBezTo>
                  <a:lnTo>
                    <a:pt x="6664" y="31407"/>
                  </a:lnTo>
                  <a:lnTo>
                    <a:pt x="6664" y="31407"/>
                  </a:lnTo>
                  <a:lnTo>
                    <a:pt x="4760" y="28552"/>
                  </a:lnTo>
                  <a:lnTo>
                    <a:pt x="4760" y="28552"/>
                  </a:lnTo>
                  <a:lnTo>
                    <a:pt x="4760" y="28552"/>
                  </a:lnTo>
                  <a:cubicBezTo>
                    <a:pt x="10471" y="26649"/>
                    <a:pt x="24751" y="19986"/>
                    <a:pt x="52358" y="16180"/>
                  </a:cubicBezTo>
                  <a:cubicBezTo>
                    <a:pt x="69493" y="13324"/>
                    <a:pt x="92341" y="11421"/>
                    <a:pt x="119948" y="11421"/>
                  </a:cubicBezTo>
                  <a:lnTo>
                    <a:pt x="120900" y="11421"/>
                  </a:lnTo>
                  <a:cubicBezTo>
                    <a:pt x="150411" y="11421"/>
                    <a:pt x="173258" y="13324"/>
                    <a:pt x="191345" y="16180"/>
                  </a:cubicBezTo>
                  <a:cubicBezTo>
                    <a:pt x="214192" y="19986"/>
                    <a:pt x="228472" y="23794"/>
                    <a:pt x="234184" y="26649"/>
                  </a:cubicBezTo>
                  <a:lnTo>
                    <a:pt x="234184" y="26649"/>
                  </a:lnTo>
                  <a:lnTo>
                    <a:pt x="234184" y="26649"/>
                  </a:lnTo>
                  <a:lnTo>
                    <a:pt x="234184" y="31407"/>
                  </a:lnTo>
                  <a:lnTo>
                    <a:pt x="234184" y="31407"/>
                  </a:lnTo>
                  <a:lnTo>
                    <a:pt x="234184" y="31407"/>
                  </a:lnTo>
                  <a:lnTo>
                    <a:pt x="234184" y="31407"/>
                  </a:lnTo>
                  <a:lnTo>
                    <a:pt x="234184" y="31407"/>
                  </a:lnTo>
                  <a:lnTo>
                    <a:pt x="236088" y="28552"/>
                  </a:lnTo>
                  <a:lnTo>
                    <a:pt x="236088" y="28552"/>
                  </a:lnTo>
                  <a:lnTo>
                    <a:pt x="236088" y="28552"/>
                  </a:lnTo>
                  <a:cubicBezTo>
                    <a:pt x="230376" y="25697"/>
                    <a:pt x="215144" y="20938"/>
                    <a:pt x="193249" y="18083"/>
                  </a:cubicBezTo>
                  <a:cubicBezTo>
                    <a:pt x="175162" y="15228"/>
                    <a:pt x="152315" y="13324"/>
                    <a:pt x="121852" y="13324"/>
                  </a:cubicBezTo>
                  <a:lnTo>
                    <a:pt x="120900" y="13324"/>
                  </a:lnTo>
                  <a:cubicBezTo>
                    <a:pt x="93293" y="13324"/>
                    <a:pt x="70445" y="15228"/>
                    <a:pt x="53310" y="18083"/>
                  </a:cubicBezTo>
                  <a:cubicBezTo>
                    <a:pt x="25703" y="21890"/>
                    <a:pt x="10471" y="28552"/>
                    <a:pt x="5712" y="30456"/>
                  </a:cubicBezTo>
                  <a:lnTo>
                    <a:pt x="5712" y="30456"/>
                  </a:lnTo>
                  <a:lnTo>
                    <a:pt x="7616" y="33311"/>
                  </a:lnTo>
                  <a:lnTo>
                    <a:pt x="7616" y="33311"/>
                  </a:lnTo>
                  <a:lnTo>
                    <a:pt x="7616" y="33311"/>
                  </a:lnTo>
                  <a:cubicBezTo>
                    <a:pt x="11423" y="31407"/>
                    <a:pt x="25703" y="25697"/>
                    <a:pt x="54262" y="21890"/>
                  </a:cubicBezTo>
                  <a:cubicBezTo>
                    <a:pt x="71397" y="19035"/>
                    <a:pt x="94245" y="18083"/>
                    <a:pt x="121852" y="18083"/>
                  </a:cubicBezTo>
                  <a:lnTo>
                    <a:pt x="122804" y="18083"/>
                  </a:lnTo>
                  <a:cubicBezTo>
                    <a:pt x="152315" y="18083"/>
                    <a:pt x="175162" y="20938"/>
                    <a:pt x="193249" y="22842"/>
                  </a:cubicBezTo>
                  <a:cubicBezTo>
                    <a:pt x="215144" y="22842"/>
                    <a:pt x="228472" y="28552"/>
                    <a:pt x="234184" y="31407"/>
                  </a:cubicBezTo>
                  <a:lnTo>
                    <a:pt x="234184" y="31407"/>
                  </a:lnTo>
                  <a:lnTo>
                    <a:pt x="234184" y="31407"/>
                  </a:lnTo>
                  <a:lnTo>
                    <a:pt x="234184" y="31407"/>
                  </a:lnTo>
                  <a:close/>
                  <a:moveTo>
                    <a:pt x="244655" y="19035"/>
                  </a:moveTo>
                  <a:lnTo>
                    <a:pt x="244655" y="19035"/>
                  </a:lnTo>
                  <a:lnTo>
                    <a:pt x="242751" y="22842"/>
                  </a:lnTo>
                  <a:lnTo>
                    <a:pt x="242751" y="22842"/>
                  </a:lnTo>
                  <a:lnTo>
                    <a:pt x="242751" y="22842"/>
                  </a:lnTo>
                  <a:cubicBezTo>
                    <a:pt x="239895" y="19986"/>
                    <a:pt x="224664" y="14276"/>
                    <a:pt x="196105" y="9517"/>
                  </a:cubicBezTo>
                  <a:cubicBezTo>
                    <a:pt x="177066" y="6662"/>
                    <a:pt x="152315" y="3807"/>
                    <a:pt x="121852" y="3807"/>
                  </a:cubicBezTo>
                  <a:lnTo>
                    <a:pt x="120900" y="3807"/>
                  </a:lnTo>
                  <a:cubicBezTo>
                    <a:pt x="92341" y="3807"/>
                    <a:pt x="68541" y="5710"/>
                    <a:pt x="50454" y="8566"/>
                  </a:cubicBezTo>
                  <a:cubicBezTo>
                    <a:pt x="32367" y="11421"/>
                    <a:pt x="17135" y="15228"/>
                    <a:pt x="952" y="21890"/>
                  </a:cubicBezTo>
                  <a:lnTo>
                    <a:pt x="952" y="21890"/>
                  </a:lnTo>
                  <a:lnTo>
                    <a:pt x="952" y="21890"/>
                  </a:lnTo>
                  <a:lnTo>
                    <a:pt x="0" y="19035"/>
                  </a:lnTo>
                  <a:lnTo>
                    <a:pt x="0" y="19035"/>
                  </a:lnTo>
                  <a:lnTo>
                    <a:pt x="0" y="19035"/>
                  </a:lnTo>
                  <a:cubicBezTo>
                    <a:pt x="5712" y="17131"/>
                    <a:pt x="20943" y="10469"/>
                    <a:pt x="50454" y="5710"/>
                  </a:cubicBezTo>
                  <a:cubicBezTo>
                    <a:pt x="68541" y="2855"/>
                    <a:pt x="92341" y="952"/>
                    <a:pt x="120900" y="952"/>
                  </a:cubicBezTo>
                  <a:lnTo>
                    <a:pt x="121852" y="952"/>
                  </a:lnTo>
                  <a:cubicBezTo>
                    <a:pt x="152315" y="952"/>
                    <a:pt x="177066" y="3807"/>
                    <a:pt x="196105" y="6662"/>
                  </a:cubicBezTo>
                  <a:cubicBezTo>
                    <a:pt x="224664" y="10469"/>
                    <a:pt x="243703" y="17131"/>
                    <a:pt x="244655" y="19035"/>
                  </a:cubicBezTo>
                  <a:lnTo>
                    <a:pt x="244655" y="19035"/>
                  </a:lnTo>
                  <a:lnTo>
                    <a:pt x="244655" y="19035"/>
                  </a:lnTo>
                  <a:lnTo>
                    <a:pt x="244655" y="19035"/>
                  </a:lnTo>
                  <a:lnTo>
                    <a:pt x="244655" y="19035"/>
                  </a:lnTo>
                  <a:cubicBezTo>
                    <a:pt x="243703" y="17131"/>
                    <a:pt x="224664" y="10469"/>
                    <a:pt x="197057" y="5710"/>
                  </a:cubicBezTo>
                  <a:cubicBezTo>
                    <a:pt x="178018" y="2855"/>
                    <a:pt x="153266" y="0"/>
                    <a:pt x="122804" y="0"/>
                  </a:cubicBezTo>
                  <a:lnTo>
                    <a:pt x="121852" y="0"/>
                  </a:lnTo>
                  <a:cubicBezTo>
                    <a:pt x="93293" y="0"/>
                    <a:pt x="69493" y="1903"/>
                    <a:pt x="51406" y="4759"/>
                  </a:cubicBezTo>
                  <a:cubicBezTo>
                    <a:pt x="21895" y="9517"/>
                    <a:pt x="6664" y="16180"/>
                    <a:pt x="952" y="18083"/>
                  </a:cubicBezTo>
                  <a:lnTo>
                    <a:pt x="952" y="18083"/>
                  </a:lnTo>
                  <a:lnTo>
                    <a:pt x="2856" y="20938"/>
                  </a:lnTo>
                  <a:lnTo>
                    <a:pt x="2856" y="20938"/>
                  </a:lnTo>
                  <a:lnTo>
                    <a:pt x="2856" y="20938"/>
                  </a:lnTo>
                  <a:cubicBezTo>
                    <a:pt x="19039" y="14276"/>
                    <a:pt x="34271" y="10469"/>
                    <a:pt x="52358" y="7614"/>
                  </a:cubicBezTo>
                  <a:cubicBezTo>
                    <a:pt x="70445" y="4759"/>
                    <a:pt x="93293" y="2855"/>
                    <a:pt x="122804" y="2855"/>
                  </a:cubicBezTo>
                  <a:lnTo>
                    <a:pt x="123756" y="2855"/>
                  </a:lnTo>
                  <a:cubicBezTo>
                    <a:pt x="154218" y="2855"/>
                    <a:pt x="178970" y="5710"/>
                    <a:pt x="198009" y="8566"/>
                  </a:cubicBezTo>
                  <a:cubicBezTo>
                    <a:pt x="226568" y="13324"/>
                    <a:pt x="242751" y="19035"/>
                    <a:pt x="244655" y="21890"/>
                  </a:cubicBezTo>
                  <a:lnTo>
                    <a:pt x="244655" y="21890"/>
                  </a:lnTo>
                  <a:lnTo>
                    <a:pt x="244655" y="19035"/>
                  </a:lnTo>
                  <a:lnTo>
                    <a:pt x="244655" y="19035"/>
                  </a:lnTo>
                  <a:lnTo>
                    <a:pt x="244655" y="19035"/>
                  </a:lnTo>
                  <a:lnTo>
                    <a:pt x="244655" y="1903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1" name="Freeform 47">
              <a:extLst>
                <a:ext uri="{FF2B5EF4-FFF2-40B4-BE49-F238E27FC236}">
                  <a16:creationId xmlns:a16="http://schemas.microsoft.com/office/drawing/2014/main" id="{B6A2A591-439A-1A2A-DA9F-37537E38A03C}"/>
                </a:ext>
              </a:extLst>
            </p:cNvPr>
            <p:cNvSpPr/>
            <p:nvPr/>
          </p:nvSpPr>
          <p:spPr>
            <a:xfrm>
              <a:off x="4268195"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2" name="Freeform 48">
              <a:extLst>
                <a:ext uri="{FF2B5EF4-FFF2-40B4-BE49-F238E27FC236}">
                  <a16:creationId xmlns:a16="http://schemas.microsoft.com/office/drawing/2014/main" id="{B445D570-4687-5EC7-107A-EFA92C96973B}"/>
                </a:ext>
              </a:extLst>
            </p:cNvPr>
            <p:cNvSpPr/>
            <p:nvPr/>
          </p:nvSpPr>
          <p:spPr>
            <a:xfrm>
              <a:off x="4267243" y="5727556"/>
              <a:ext cx="3807" cy="270295"/>
            </a:xfrm>
            <a:custGeom>
              <a:avLst/>
              <a:gdLst>
                <a:gd name="connsiteX0" fmla="*/ 3808 w 3807"/>
                <a:gd name="connsiteY0" fmla="*/ 270296 h 270295"/>
                <a:gd name="connsiteX1" fmla="*/ 3808 w 3807"/>
                <a:gd name="connsiteY1" fmla="*/ 270296 h 270295"/>
                <a:gd name="connsiteX2" fmla="*/ 952 w 3807"/>
                <a:gd name="connsiteY2" fmla="*/ 270296 h 270295"/>
                <a:gd name="connsiteX3" fmla="*/ 952 w 3807"/>
                <a:gd name="connsiteY3" fmla="*/ 952 h 270295"/>
                <a:gd name="connsiteX4" fmla="*/ 2856 w 3807"/>
                <a:gd name="connsiteY4" fmla="*/ 952 h 270295"/>
                <a:gd name="connsiteX5" fmla="*/ 2856 w 3807"/>
                <a:gd name="connsiteY5" fmla="*/ 270296 h 270295"/>
                <a:gd name="connsiteX6" fmla="*/ 3808 w 3807"/>
                <a:gd name="connsiteY6" fmla="*/ 270296 h 270295"/>
                <a:gd name="connsiteX7" fmla="*/ 3808 w 3807"/>
                <a:gd name="connsiteY7" fmla="*/ 270296 h 270295"/>
                <a:gd name="connsiteX8" fmla="*/ 3808 w 3807"/>
                <a:gd name="connsiteY8" fmla="*/ 270296 h 270295"/>
                <a:gd name="connsiteX9" fmla="*/ 3808 w 3807"/>
                <a:gd name="connsiteY9" fmla="*/ 270296 h 270295"/>
                <a:gd name="connsiteX10" fmla="*/ 3808 w 3807"/>
                <a:gd name="connsiteY10" fmla="*/ 0 h 270295"/>
                <a:gd name="connsiteX11" fmla="*/ 952 w 3807"/>
                <a:gd name="connsiteY11" fmla="*/ 0 h 270295"/>
                <a:gd name="connsiteX12" fmla="*/ 0 w 3807"/>
                <a:gd name="connsiteY12" fmla="*/ 0 h 270295"/>
                <a:gd name="connsiteX13" fmla="*/ 0 w 3807"/>
                <a:gd name="connsiteY13" fmla="*/ 270296 h 270295"/>
                <a:gd name="connsiteX14" fmla="*/ 3808 w 3807"/>
                <a:gd name="connsiteY14" fmla="*/ 270296 h 270295"/>
                <a:gd name="connsiteX15" fmla="*/ 3808 w 3807"/>
                <a:gd name="connsiteY15" fmla="*/ 270296 h 270295"/>
                <a:gd name="connsiteX16" fmla="*/ 3808 w 3807"/>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7" h="270295">
                  <a:moveTo>
                    <a:pt x="3808" y="270296"/>
                  </a:moveTo>
                  <a:lnTo>
                    <a:pt x="3808" y="270296"/>
                  </a:lnTo>
                  <a:lnTo>
                    <a:pt x="952" y="270296"/>
                  </a:lnTo>
                  <a:lnTo>
                    <a:pt x="952" y="952"/>
                  </a:lnTo>
                  <a:lnTo>
                    <a:pt x="2856" y="952"/>
                  </a:lnTo>
                  <a:lnTo>
                    <a:pt x="2856" y="270296"/>
                  </a:lnTo>
                  <a:lnTo>
                    <a:pt x="3808" y="270296"/>
                  </a:lnTo>
                  <a:lnTo>
                    <a:pt x="3808" y="270296"/>
                  </a:lnTo>
                  <a:lnTo>
                    <a:pt x="3808" y="270296"/>
                  </a:lnTo>
                  <a:lnTo>
                    <a:pt x="3808" y="270296"/>
                  </a:lnTo>
                  <a:lnTo>
                    <a:pt x="3808" y="0"/>
                  </a:lnTo>
                  <a:lnTo>
                    <a:pt x="952" y="0"/>
                  </a:lnTo>
                  <a:lnTo>
                    <a:pt x="0" y="0"/>
                  </a:lnTo>
                  <a:lnTo>
                    <a:pt x="0" y="270296"/>
                  </a:lnTo>
                  <a:lnTo>
                    <a:pt x="3808"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3" name="Freeform 49">
              <a:extLst>
                <a:ext uri="{FF2B5EF4-FFF2-40B4-BE49-F238E27FC236}">
                  <a16:creationId xmlns:a16="http://schemas.microsoft.com/office/drawing/2014/main" id="{BD5F5386-187E-984F-08C0-A37A69FA2940}"/>
                </a:ext>
              </a:extLst>
            </p:cNvPr>
            <p:cNvSpPr/>
            <p:nvPr/>
          </p:nvSpPr>
          <p:spPr>
            <a:xfrm>
              <a:off x="4253916"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4" name="Freeform 50">
              <a:extLst>
                <a:ext uri="{FF2B5EF4-FFF2-40B4-BE49-F238E27FC236}">
                  <a16:creationId xmlns:a16="http://schemas.microsoft.com/office/drawing/2014/main" id="{00D4BA02-A151-947A-458C-B0DE9E1CB912}"/>
                </a:ext>
              </a:extLst>
            </p:cNvPr>
            <p:cNvSpPr/>
            <p:nvPr/>
          </p:nvSpPr>
          <p:spPr>
            <a:xfrm>
              <a:off x="4253916" y="5727556"/>
              <a:ext cx="3808" cy="270295"/>
            </a:xfrm>
            <a:custGeom>
              <a:avLst/>
              <a:gdLst>
                <a:gd name="connsiteX0" fmla="*/ 2856 w 3808"/>
                <a:gd name="connsiteY0" fmla="*/ 270296 h 270295"/>
                <a:gd name="connsiteX1" fmla="*/ 2856 w 3808"/>
                <a:gd name="connsiteY1" fmla="*/ 270296 h 270295"/>
                <a:gd name="connsiteX2" fmla="*/ 952 w 3808"/>
                <a:gd name="connsiteY2" fmla="*/ 270296 h 270295"/>
                <a:gd name="connsiteX3" fmla="*/ 952 w 3808"/>
                <a:gd name="connsiteY3" fmla="*/ 952 h 270295"/>
                <a:gd name="connsiteX4" fmla="*/ 2856 w 3808"/>
                <a:gd name="connsiteY4" fmla="*/ 952 h 270295"/>
                <a:gd name="connsiteX5" fmla="*/ 2856 w 3808"/>
                <a:gd name="connsiteY5" fmla="*/ 270296 h 270295"/>
                <a:gd name="connsiteX6" fmla="*/ 2856 w 3808"/>
                <a:gd name="connsiteY6" fmla="*/ 270296 h 270295"/>
                <a:gd name="connsiteX7" fmla="*/ 2856 w 3808"/>
                <a:gd name="connsiteY7" fmla="*/ 270296 h 270295"/>
                <a:gd name="connsiteX8" fmla="*/ 2856 w 3808"/>
                <a:gd name="connsiteY8" fmla="*/ 270296 h 270295"/>
                <a:gd name="connsiteX9" fmla="*/ 3808 w 3808"/>
                <a:gd name="connsiteY9" fmla="*/ 270296 h 270295"/>
                <a:gd name="connsiteX10" fmla="*/ 3808 w 3808"/>
                <a:gd name="connsiteY10" fmla="*/ 0 h 270295"/>
                <a:gd name="connsiteX11" fmla="*/ 0 w 3808"/>
                <a:gd name="connsiteY11" fmla="*/ 0 h 270295"/>
                <a:gd name="connsiteX12" fmla="*/ 0 w 3808"/>
                <a:gd name="connsiteY12" fmla="*/ 0 h 270295"/>
                <a:gd name="connsiteX13" fmla="*/ 0 w 3808"/>
                <a:gd name="connsiteY13" fmla="*/ 270296 h 270295"/>
                <a:gd name="connsiteX14" fmla="*/ 2856 w 3808"/>
                <a:gd name="connsiteY14" fmla="*/ 270296 h 270295"/>
                <a:gd name="connsiteX15" fmla="*/ 3808 w 3808"/>
                <a:gd name="connsiteY15" fmla="*/ 270296 h 270295"/>
                <a:gd name="connsiteX16" fmla="*/ 3808 w 3808"/>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8" h="270295">
                  <a:moveTo>
                    <a:pt x="2856" y="270296"/>
                  </a:moveTo>
                  <a:lnTo>
                    <a:pt x="2856" y="270296"/>
                  </a:lnTo>
                  <a:lnTo>
                    <a:pt x="952" y="270296"/>
                  </a:lnTo>
                  <a:lnTo>
                    <a:pt x="952" y="952"/>
                  </a:lnTo>
                  <a:lnTo>
                    <a:pt x="2856" y="952"/>
                  </a:lnTo>
                  <a:lnTo>
                    <a:pt x="2856" y="270296"/>
                  </a:lnTo>
                  <a:lnTo>
                    <a:pt x="2856" y="270296"/>
                  </a:lnTo>
                  <a:lnTo>
                    <a:pt x="2856" y="270296"/>
                  </a:lnTo>
                  <a:lnTo>
                    <a:pt x="2856" y="270296"/>
                  </a:lnTo>
                  <a:lnTo>
                    <a:pt x="3808" y="270296"/>
                  </a:lnTo>
                  <a:lnTo>
                    <a:pt x="3808" y="0"/>
                  </a:lnTo>
                  <a:lnTo>
                    <a:pt x="0" y="0"/>
                  </a:lnTo>
                  <a:lnTo>
                    <a:pt x="0" y="0"/>
                  </a:lnTo>
                  <a:lnTo>
                    <a:pt x="0" y="270296"/>
                  </a:lnTo>
                  <a:lnTo>
                    <a:pt x="2856"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5" name="Freeform 51">
              <a:extLst>
                <a:ext uri="{FF2B5EF4-FFF2-40B4-BE49-F238E27FC236}">
                  <a16:creationId xmlns:a16="http://schemas.microsoft.com/office/drawing/2014/main" id="{498B8D17-6982-43CF-2891-B981CDB30858}"/>
                </a:ext>
              </a:extLst>
            </p:cNvPr>
            <p:cNvSpPr/>
            <p:nvPr/>
          </p:nvSpPr>
          <p:spPr>
            <a:xfrm>
              <a:off x="4256772" y="5729459"/>
              <a:ext cx="10471" cy="267440"/>
            </a:xfrm>
            <a:custGeom>
              <a:avLst/>
              <a:gdLst>
                <a:gd name="connsiteX0" fmla="*/ 0 w 10471"/>
                <a:gd name="connsiteY0" fmla="*/ 0 h 267440"/>
                <a:gd name="connsiteX1" fmla="*/ 10472 w 10471"/>
                <a:gd name="connsiteY1" fmla="*/ 0 h 267440"/>
                <a:gd name="connsiteX2" fmla="*/ 10472 w 10471"/>
                <a:gd name="connsiteY2" fmla="*/ 267441 h 267440"/>
                <a:gd name="connsiteX3" fmla="*/ 0 w 10471"/>
                <a:gd name="connsiteY3" fmla="*/ 267441 h 267440"/>
              </a:gdLst>
              <a:ahLst/>
              <a:cxnLst>
                <a:cxn ang="0">
                  <a:pos x="connsiteX0" y="connsiteY0"/>
                </a:cxn>
                <a:cxn ang="0">
                  <a:pos x="connsiteX1" y="connsiteY1"/>
                </a:cxn>
                <a:cxn ang="0">
                  <a:pos x="connsiteX2" y="connsiteY2"/>
                </a:cxn>
                <a:cxn ang="0">
                  <a:pos x="connsiteX3" y="connsiteY3"/>
                </a:cxn>
              </a:cxnLst>
              <a:rect l="l" t="t" r="r" b="b"/>
              <a:pathLst>
                <a:path w="10471" h="267440">
                  <a:moveTo>
                    <a:pt x="0" y="0"/>
                  </a:moveTo>
                  <a:lnTo>
                    <a:pt x="10472" y="0"/>
                  </a:lnTo>
                  <a:lnTo>
                    <a:pt x="10472" y="267441"/>
                  </a:lnTo>
                  <a:lnTo>
                    <a:pt x="0" y="267441"/>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6" name="Freeform 52">
              <a:extLst>
                <a:ext uri="{FF2B5EF4-FFF2-40B4-BE49-F238E27FC236}">
                  <a16:creationId xmlns:a16="http://schemas.microsoft.com/office/drawing/2014/main" id="{01656176-AEDA-3F2E-32C4-5852355C7766}"/>
                </a:ext>
              </a:extLst>
            </p:cNvPr>
            <p:cNvSpPr/>
            <p:nvPr/>
          </p:nvSpPr>
          <p:spPr>
            <a:xfrm>
              <a:off x="4256772" y="5728507"/>
              <a:ext cx="11423" cy="268392"/>
            </a:xfrm>
            <a:custGeom>
              <a:avLst/>
              <a:gdLst>
                <a:gd name="connsiteX0" fmla="*/ 11423 w 11423"/>
                <a:gd name="connsiteY0" fmla="*/ 268392 h 268392"/>
                <a:gd name="connsiteX1" fmla="*/ 11423 w 11423"/>
                <a:gd name="connsiteY1" fmla="*/ 267440 h 268392"/>
                <a:gd name="connsiteX2" fmla="*/ 952 w 11423"/>
                <a:gd name="connsiteY2" fmla="*/ 267440 h 268392"/>
                <a:gd name="connsiteX3" fmla="*/ 952 w 11423"/>
                <a:gd name="connsiteY3" fmla="*/ 952 h 268392"/>
                <a:gd name="connsiteX4" fmla="*/ 10472 w 11423"/>
                <a:gd name="connsiteY4" fmla="*/ 952 h 268392"/>
                <a:gd name="connsiteX5" fmla="*/ 10472 w 11423"/>
                <a:gd name="connsiteY5" fmla="*/ 268392 h 268392"/>
                <a:gd name="connsiteX6" fmla="*/ 11423 w 11423"/>
                <a:gd name="connsiteY6" fmla="*/ 268392 h 268392"/>
                <a:gd name="connsiteX7" fmla="*/ 11423 w 11423"/>
                <a:gd name="connsiteY7" fmla="*/ 267440 h 268392"/>
                <a:gd name="connsiteX8" fmla="*/ 11423 w 11423"/>
                <a:gd name="connsiteY8" fmla="*/ 268392 h 268392"/>
                <a:gd name="connsiteX9" fmla="*/ 11423 w 11423"/>
                <a:gd name="connsiteY9" fmla="*/ 268392 h 268392"/>
                <a:gd name="connsiteX10" fmla="*/ 11423 w 11423"/>
                <a:gd name="connsiteY10" fmla="*/ 0 h 268392"/>
                <a:gd name="connsiteX11" fmla="*/ 0 w 11423"/>
                <a:gd name="connsiteY11" fmla="*/ 0 h 268392"/>
                <a:gd name="connsiteX12" fmla="*/ 0 w 11423"/>
                <a:gd name="connsiteY12" fmla="*/ 0 h 268392"/>
                <a:gd name="connsiteX13" fmla="*/ 0 w 11423"/>
                <a:gd name="connsiteY13" fmla="*/ 268392 h 268392"/>
                <a:gd name="connsiteX14" fmla="*/ 11423 w 11423"/>
                <a:gd name="connsiteY14" fmla="*/ 268392 h 268392"/>
                <a:gd name="connsiteX15" fmla="*/ 11423 w 11423"/>
                <a:gd name="connsiteY15" fmla="*/ 268392 h 268392"/>
                <a:gd name="connsiteX16" fmla="*/ 11423 w 11423"/>
                <a:gd name="connsiteY16" fmla="*/ 268392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23" h="268392">
                  <a:moveTo>
                    <a:pt x="11423" y="268392"/>
                  </a:moveTo>
                  <a:lnTo>
                    <a:pt x="11423" y="267440"/>
                  </a:lnTo>
                  <a:lnTo>
                    <a:pt x="952" y="267440"/>
                  </a:lnTo>
                  <a:lnTo>
                    <a:pt x="952" y="952"/>
                  </a:lnTo>
                  <a:lnTo>
                    <a:pt x="10472" y="952"/>
                  </a:lnTo>
                  <a:lnTo>
                    <a:pt x="10472" y="268392"/>
                  </a:lnTo>
                  <a:lnTo>
                    <a:pt x="11423" y="268392"/>
                  </a:lnTo>
                  <a:lnTo>
                    <a:pt x="11423" y="267440"/>
                  </a:lnTo>
                  <a:lnTo>
                    <a:pt x="11423" y="268392"/>
                  </a:lnTo>
                  <a:lnTo>
                    <a:pt x="11423" y="268392"/>
                  </a:lnTo>
                  <a:lnTo>
                    <a:pt x="11423" y="0"/>
                  </a:lnTo>
                  <a:lnTo>
                    <a:pt x="0" y="0"/>
                  </a:lnTo>
                  <a:lnTo>
                    <a:pt x="0" y="0"/>
                  </a:lnTo>
                  <a:lnTo>
                    <a:pt x="0" y="268392"/>
                  </a:lnTo>
                  <a:lnTo>
                    <a:pt x="11423" y="268392"/>
                  </a:lnTo>
                  <a:lnTo>
                    <a:pt x="11423" y="268392"/>
                  </a:lnTo>
                  <a:lnTo>
                    <a:pt x="11423" y="26839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57" name="Graphic 2">
              <a:extLst>
                <a:ext uri="{FF2B5EF4-FFF2-40B4-BE49-F238E27FC236}">
                  <a16:creationId xmlns:a16="http://schemas.microsoft.com/office/drawing/2014/main" id="{5BC62074-1799-F14A-8C6B-BACE4CBAE0E2}"/>
                </a:ext>
              </a:extLst>
            </p:cNvPr>
            <p:cNvGrpSpPr/>
            <p:nvPr/>
          </p:nvGrpSpPr>
          <p:grpSpPr>
            <a:xfrm>
              <a:off x="4134920" y="5769432"/>
              <a:ext cx="249716" cy="186542"/>
              <a:chOff x="4134920" y="5769432"/>
              <a:chExt cx="249716" cy="186542"/>
            </a:xfrm>
          </p:grpSpPr>
          <p:sp>
            <p:nvSpPr>
              <p:cNvPr id="225" name="Freeform 221">
                <a:extLst>
                  <a:ext uri="{FF2B5EF4-FFF2-40B4-BE49-F238E27FC236}">
                    <a16:creationId xmlns:a16="http://schemas.microsoft.com/office/drawing/2014/main" id="{7D53C770-F700-9121-3619-8D0C78F79CA5}"/>
                  </a:ext>
                </a:extLst>
              </p:cNvPr>
              <p:cNvSpPr/>
              <p:nvPr/>
            </p:nvSpPr>
            <p:spPr>
              <a:xfrm>
                <a:off x="4139680" y="5787510"/>
                <a:ext cx="243703" cy="157043"/>
              </a:xfrm>
              <a:custGeom>
                <a:avLst/>
                <a:gdLst>
                  <a:gd name="connsiteX0" fmla="*/ 9520 w 243703"/>
                  <a:gd name="connsiteY0" fmla="*/ 6 h 157043"/>
                  <a:gd name="connsiteX1" fmla="*/ 243703 w 243703"/>
                  <a:gd name="connsiteY1" fmla="*/ 138961 h 157043"/>
                  <a:gd name="connsiteX2" fmla="*/ 232280 w 243703"/>
                  <a:gd name="connsiteY2" fmla="*/ 157044 h 157043"/>
                  <a:gd name="connsiteX3" fmla="*/ 0 w 243703"/>
                  <a:gd name="connsiteY3" fmla="*/ 19041 h 157043"/>
                  <a:gd name="connsiteX4" fmla="*/ 9520 w 243703"/>
                  <a:gd name="connsiteY4" fmla="*/ 6 h 157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703" h="157043">
                    <a:moveTo>
                      <a:pt x="9520" y="6"/>
                    </a:moveTo>
                    <a:cubicBezTo>
                      <a:pt x="51406" y="-946"/>
                      <a:pt x="242751" y="117071"/>
                      <a:pt x="243703" y="138961"/>
                    </a:cubicBezTo>
                    <a:lnTo>
                      <a:pt x="232280" y="157044"/>
                    </a:lnTo>
                    <a:cubicBezTo>
                      <a:pt x="226568" y="132298"/>
                      <a:pt x="32367" y="17137"/>
                      <a:pt x="0" y="19041"/>
                    </a:cubicBezTo>
                    <a:lnTo>
                      <a:pt x="9520" y="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6" name="Freeform 222">
                <a:extLst>
                  <a:ext uri="{FF2B5EF4-FFF2-40B4-BE49-F238E27FC236}">
                    <a16:creationId xmlns:a16="http://schemas.microsoft.com/office/drawing/2014/main" id="{40AD5F2B-281E-1F3E-5D46-CFBDEC4230F9}"/>
                  </a:ext>
                </a:extLst>
              </p:cNvPr>
              <p:cNvSpPr/>
              <p:nvPr/>
            </p:nvSpPr>
            <p:spPr>
              <a:xfrm>
                <a:off x="4138728" y="5787516"/>
                <a:ext cx="244655" cy="157989"/>
              </a:xfrm>
              <a:custGeom>
                <a:avLst/>
                <a:gdLst>
                  <a:gd name="connsiteX0" fmla="*/ 10471 w 244655"/>
                  <a:gd name="connsiteY0" fmla="*/ 0 h 157989"/>
                  <a:gd name="connsiteX1" fmla="*/ 10471 w 244655"/>
                  <a:gd name="connsiteY1" fmla="*/ 0 h 157989"/>
                  <a:gd name="connsiteX2" fmla="*/ 243703 w 244655"/>
                  <a:gd name="connsiteY2" fmla="*/ 138955 h 157989"/>
                  <a:gd name="connsiteX3" fmla="*/ 243703 w 244655"/>
                  <a:gd name="connsiteY3" fmla="*/ 138955 h 157989"/>
                  <a:gd name="connsiteX4" fmla="*/ 243703 w 244655"/>
                  <a:gd name="connsiteY4" fmla="*/ 138955 h 157989"/>
                  <a:gd name="connsiteX5" fmla="*/ 232280 w 244655"/>
                  <a:gd name="connsiteY5" fmla="*/ 157038 h 157989"/>
                  <a:gd name="connsiteX6" fmla="*/ 232280 w 244655"/>
                  <a:gd name="connsiteY6" fmla="*/ 157038 h 157989"/>
                  <a:gd name="connsiteX7" fmla="*/ 232280 w 244655"/>
                  <a:gd name="connsiteY7" fmla="*/ 157038 h 157989"/>
                  <a:gd name="connsiteX8" fmla="*/ 952 w 244655"/>
                  <a:gd name="connsiteY8" fmla="*/ 19035 h 157989"/>
                  <a:gd name="connsiteX9" fmla="*/ 0 w 244655"/>
                  <a:gd name="connsiteY9" fmla="*/ 19035 h 157989"/>
                  <a:gd name="connsiteX10" fmla="*/ 0 w 244655"/>
                  <a:gd name="connsiteY10" fmla="*/ 19035 h 157989"/>
                  <a:gd name="connsiteX11" fmla="*/ 0 w 244655"/>
                  <a:gd name="connsiteY11" fmla="*/ 19035 h 157989"/>
                  <a:gd name="connsiteX12" fmla="*/ 10471 w 244655"/>
                  <a:gd name="connsiteY12" fmla="*/ 0 h 157989"/>
                  <a:gd name="connsiteX13" fmla="*/ 10471 w 244655"/>
                  <a:gd name="connsiteY13" fmla="*/ 0 h 157989"/>
                  <a:gd name="connsiteX14" fmla="*/ 0 w 244655"/>
                  <a:gd name="connsiteY14" fmla="*/ 19035 h 157989"/>
                  <a:gd name="connsiteX15" fmla="*/ 0 w 244655"/>
                  <a:gd name="connsiteY15" fmla="*/ 19987 h 157989"/>
                  <a:gd name="connsiteX16" fmla="*/ 952 w 244655"/>
                  <a:gd name="connsiteY16" fmla="*/ 19987 h 157989"/>
                  <a:gd name="connsiteX17" fmla="*/ 1904 w 244655"/>
                  <a:gd name="connsiteY17" fmla="*/ 19987 h 157989"/>
                  <a:gd name="connsiteX18" fmla="*/ 232280 w 244655"/>
                  <a:gd name="connsiteY18" fmla="*/ 157038 h 157989"/>
                  <a:gd name="connsiteX19" fmla="*/ 232280 w 244655"/>
                  <a:gd name="connsiteY19" fmla="*/ 157990 h 157989"/>
                  <a:gd name="connsiteX20" fmla="*/ 244655 w 244655"/>
                  <a:gd name="connsiteY20" fmla="*/ 138955 h 157989"/>
                  <a:gd name="connsiteX21" fmla="*/ 244655 w 244655"/>
                  <a:gd name="connsiteY21" fmla="*/ 138955 h 157989"/>
                  <a:gd name="connsiteX22" fmla="*/ 244655 w 244655"/>
                  <a:gd name="connsiteY22" fmla="*/ 138955 h 157989"/>
                  <a:gd name="connsiteX23" fmla="*/ 10471 w 244655"/>
                  <a:gd name="connsiteY23" fmla="*/ 0 h 157989"/>
                  <a:gd name="connsiteX24" fmla="*/ 10471 w 244655"/>
                  <a:gd name="connsiteY24" fmla="*/ 0 h 157989"/>
                  <a:gd name="connsiteX25" fmla="*/ 10471 w 244655"/>
                  <a:gd name="connsiteY25" fmla="*/ 0 h 15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655" h="157989">
                    <a:moveTo>
                      <a:pt x="10471" y="0"/>
                    </a:moveTo>
                    <a:lnTo>
                      <a:pt x="10471" y="0"/>
                    </a:lnTo>
                    <a:cubicBezTo>
                      <a:pt x="52358" y="0"/>
                      <a:pt x="243703" y="117065"/>
                      <a:pt x="243703" y="138955"/>
                    </a:cubicBezTo>
                    <a:lnTo>
                      <a:pt x="243703" y="138955"/>
                    </a:lnTo>
                    <a:lnTo>
                      <a:pt x="243703" y="138955"/>
                    </a:lnTo>
                    <a:lnTo>
                      <a:pt x="232280" y="157038"/>
                    </a:lnTo>
                    <a:lnTo>
                      <a:pt x="232280" y="157038"/>
                    </a:lnTo>
                    <a:lnTo>
                      <a:pt x="232280" y="157038"/>
                    </a:lnTo>
                    <a:cubicBezTo>
                      <a:pt x="226568" y="131341"/>
                      <a:pt x="36175" y="19035"/>
                      <a:pt x="952" y="19035"/>
                    </a:cubicBezTo>
                    <a:lnTo>
                      <a:pt x="0" y="19035"/>
                    </a:lnTo>
                    <a:lnTo>
                      <a:pt x="0" y="19035"/>
                    </a:lnTo>
                    <a:lnTo>
                      <a:pt x="0" y="19035"/>
                    </a:lnTo>
                    <a:lnTo>
                      <a:pt x="10471" y="0"/>
                    </a:lnTo>
                    <a:lnTo>
                      <a:pt x="10471" y="0"/>
                    </a:lnTo>
                    <a:lnTo>
                      <a:pt x="0" y="19035"/>
                    </a:lnTo>
                    <a:lnTo>
                      <a:pt x="0" y="19987"/>
                    </a:lnTo>
                    <a:lnTo>
                      <a:pt x="952" y="19987"/>
                    </a:lnTo>
                    <a:lnTo>
                      <a:pt x="1904" y="19987"/>
                    </a:lnTo>
                    <a:cubicBezTo>
                      <a:pt x="36175" y="19987"/>
                      <a:pt x="227520" y="133244"/>
                      <a:pt x="232280" y="157038"/>
                    </a:cubicBezTo>
                    <a:lnTo>
                      <a:pt x="232280" y="157990"/>
                    </a:lnTo>
                    <a:lnTo>
                      <a:pt x="244655" y="138955"/>
                    </a:lnTo>
                    <a:lnTo>
                      <a:pt x="244655" y="138955"/>
                    </a:lnTo>
                    <a:lnTo>
                      <a:pt x="244655" y="138955"/>
                    </a:lnTo>
                    <a:cubicBezTo>
                      <a:pt x="243703" y="117065"/>
                      <a:pt x="53310" y="0"/>
                      <a:pt x="10471" y="0"/>
                    </a:cubicBezTo>
                    <a:lnTo>
                      <a:pt x="10471" y="0"/>
                    </a:lnTo>
                    <a:lnTo>
                      <a:pt x="10471"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7" name="Freeform 223">
                <a:extLst>
                  <a:ext uri="{FF2B5EF4-FFF2-40B4-BE49-F238E27FC236}">
                    <a16:creationId xmlns:a16="http://schemas.microsoft.com/office/drawing/2014/main" id="{87B243C4-18BD-8ACE-FFDB-9929C00A3DB1}"/>
                  </a:ext>
                </a:extLst>
              </p:cNvPr>
              <p:cNvSpPr/>
              <p:nvPr/>
            </p:nvSpPr>
            <p:spPr>
              <a:xfrm>
                <a:off x="4135872" y="5785377"/>
                <a:ext cx="248764" cy="164886"/>
              </a:xfrm>
              <a:custGeom>
                <a:avLst/>
                <a:gdLst>
                  <a:gd name="connsiteX0" fmla="*/ 248463 w 248764"/>
                  <a:gd name="connsiteY0" fmla="*/ 142045 h 164886"/>
                  <a:gd name="connsiteX1" fmla="*/ 135179 w 248764"/>
                  <a:gd name="connsiteY1" fmla="*/ 54484 h 164886"/>
                  <a:gd name="connsiteX2" fmla="*/ 11424 w 248764"/>
                  <a:gd name="connsiteY2" fmla="*/ 1186 h 164886"/>
                  <a:gd name="connsiteX3" fmla="*/ 9520 w 248764"/>
                  <a:gd name="connsiteY3" fmla="*/ 4993 h 164886"/>
                  <a:gd name="connsiteX4" fmla="*/ 10472 w 248764"/>
                  <a:gd name="connsiteY4" fmla="*/ 4042 h 164886"/>
                  <a:gd name="connsiteX5" fmla="*/ 16184 w 248764"/>
                  <a:gd name="connsiteY5" fmla="*/ 3090 h 164886"/>
                  <a:gd name="connsiteX6" fmla="*/ 135179 w 248764"/>
                  <a:gd name="connsiteY6" fmla="*/ 58291 h 164886"/>
                  <a:gd name="connsiteX7" fmla="*/ 246559 w 248764"/>
                  <a:gd name="connsiteY7" fmla="*/ 143948 h 164886"/>
                  <a:gd name="connsiteX8" fmla="*/ 246559 w 248764"/>
                  <a:gd name="connsiteY8" fmla="*/ 145852 h 164886"/>
                  <a:gd name="connsiteX9" fmla="*/ 248463 w 248764"/>
                  <a:gd name="connsiteY9" fmla="*/ 142045 h 164886"/>
                  <a:gd name="connsiteX10" fmla="*/ 1904 w 248764"/>
                  <a:gd name="connsiteY10" fmla="*/ 21173 h 164886"/>
                  <a:gd name="connsiteX11" fmla="*/ 125660 w 248764"/>
                  <a:gd name="connsiteY11" fmla="*/ 77326 h 164886"/>
                  <a:gd name="connsiteX12" fmla="*/ 236088 w 248764"/>
                  <a:gd name="connsiteY12" fmla="*/ 161080 h 164886"/>
                  <a:gd name="connsiteX13" fmla="*/ 234184 w 248764"/>
                  <a:gd name="connsiteY13" fmla="*/ 163935 h 164886"/>
                  <a:gd name="connsiteX14" fmla="*/ 233232 w 248764"/>
                  <a:gd name="connsiteY14" fmla="*/ 164887 h 164886"/>
                  <a:gd name="connsiteX15" fmla="*/ 233232 w 248764"/>
                  <a:gd name="connsiteY15" fmla="*/ 161080 h 164886"/>
                  <a:gd name="connsiteX16" fmla="*/ 123756 w 248764"/>
                  <a:gd name="connsiteY16" fmla="*/ 81133 h 164886"/>
                  <a:gd name="connsiteX17" fmla="*/ 0 w 248764"/>
                  <a:gd name="connsiteY17" fmla="*/ 25932 h 164886"/>
                  <a:gd name="connsiteX18" fmla="*/ 1904 w 248764"/>
                  <a:gd name="connsiteY18" fmla="*/ 21173 h 16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64" h="164886">
                    <a:moveTo>
                      <a:pt x="248463" y="142045"/>
                    </a:moveTo>
                    <a:cubicBezTo>
                      <a:pt x="253223" y="132527"/>
                      <a:pt x="200865" y="92554"/>
                      <a:pt x="135179" y="54484"/>
                    </a:cubicBezTo>
                    <a:cubicBezTo>
                      <a:pt x="68542" y="16414"/>
                      <a:pt x="20943" y="-5476"/>
                      <a:pt x="11424" y="1186"/>
                    </a:cubicBezTo>
                    <a:lnTo>
                      <a:pt x="9520" y="4993"/>
                    </a:lnTo>
                    <a:lnTo>
                      <a:pt x="10472" y="4042"/>
                    </a:lnTo>
                    <a:lnTo>
                      <a:pt x="16184" y="3090"/>
                    </a:lnTo>
                    <a:cubicBezTo>
                      <a:pt x="31415" y="3090"/>
                      <a:pt x="74254" y="23077"/>
                      <a:pt x="135179" y="58291"/>
                    </a:cubicBezTo>
                    <a:cubicBezTo>
                      <a:pt x="161834" y="73519"/>
                      <a:pt x="247511" y="128720"/>
                      <a:pt x="246559" y="143948"/>
                    </a:cubicBezTo>
                    <a:lnTo>
                      <a:pt x="246559" y="145852"/>
                    </a:lnTo>
                    <a:lnTo>
                      <a:pt x="248463" y="142045"/>
                    </a:lnTo>
                    <a:close/>
                    <a:moveTo>
                      <a:pt x="1904" y="21173"/>
                    </a:moveTo>
                    <a:cubicBezTo>
                      <a:pt x="9520" y="15462"/>
                      <a:pt x="66638" y="41160"/>
                      <a:pt x="125660" y="77326"/>
                    </a:cubicBezTo>
                    <a:cubicBezTo>
                      <a:pt x="184681" y="113492"/>
                      <a:pt x="240848" y="153466"/>
                      <a:pt x="236088" y="161080"/>
                    </a:cubicBezTo>
                    <a:lnTo>
                      <a:pt x="234184" y="163935"/>
                    </a:lnTo>
                    <a:lnTo>
                      <a:pt x="233232" y="164887"/>
                    </a:lnTo>
                    <a:lnTo>
                      <a:pt x="233232" y="161080"/>
                    </a:lnTo>
                    <a:cubicBezTo>
                      <a:pt x="230376" y="152514"/>
                      <a:pt x="190393" y="121106"/>
                      <a:pt x="123756" y="81133"/>
                    </a:cubicBezTo>
                    <a:cubicBezTo>
                      <a:pt x="59022" y="42112"/>
                      <a:pt x="4760" y="19270"/>
                      <a:pt x="0" y="25932"/>
                    </a:cubicBezTo>
                    <a:lnTo>
                      <a:pt x="1904" y="2117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8" name="Freeform 224">
                <a:extLst>
                  <a:ext uri="{FF2B5EF4-FFF2-40B4-BE49-F238E27FC236}">
                    <a16:creationId xmlns:a16="http://schemas.microsoft.com/office/drawing/2014/main" id="{E974F009-8007-D822-5FCF-8FF19353F956}"/>
                  </a:ext>
                </a:extLst>
              </p:cNvPr>
              <p:cNvSpPr/>
              <p:nvPr/>
            </p:nvSpPr>
            <p:spPr>
              <a:xfrm>
                <a:off x="4134920" y="5784660"/>
                <a:ext cx="249415" cy="164651"/>
              </a:xfrm>
              <a:custGeom>
                <a:avLst/>
                <a:gdLst>
                  <a:gd name="connsiteX0" fmla="*/ 249415 w 249415"/>
                  <a:gd name="connsiteY0" fmla="*/ 142762 h 164651"/>
                  <a:gd name="connsiteX1" fmla="*/ 249415 w 249415"/>
                  <a:gd name="connsiteY1" fmla="*/ 140858 h 164651"/>
                  <a:gd name="connsiteX2" fmla="*/ 136131 w 249415"/>
                  <a:gd name="connsiteY2" fmla="*/ 54249 h 164651"/>
                  <a:gd name="connsiteX3" fmla="*/ 17136 w 249415"/>
                  <a:gd name="connsiteY3" fmla="*/ 0 h 164651"/>
                  <a:gd name="connsiteX4" fmla="*/ 12376 w 249415"/>
                  <a:gd name="connsiteY4" fmla="*/ 952 h 164651"/>
                  <a:gd name="connsiteX5" fmla="*/ 10472 w 249415"/>
                  <a:gd name="connsiteY5" fmla="*/ 4759 h 164651"/>
                  <a:gd name="connsiteX6" fmla="*/ 11424 w 249415"/>
                  <a:gd name="connsiteY6" fmla="*/ 4759 h 164651"/>
                  <a:gd name="connsiteX7" fmla="*/ 12376 w 249415"/>
                  <a:gd name="connsiteY7" fmla="*/ 3807 h 164651"/>
                  <a:gd name="connsiteX8" fmla="*/ 18088 w 249415"/>
                  <a:gd name="connsiteY8" fmla="*/ 2855 h 164651"/>
                  <a:gd name="connsiteX9" fmla="*/ 136131 w 249415"/>
                  <a:gd name="connsiteY9" fmla="*/ 58057 h 164651"/>
                  <a:gd name="connsiteX10" fmla="*/ 247511 w 249415"/>
                  <a:gd name="connsiteY10" fmla="*/ 143714 h 164651"/>
                  <a:gd name="connsiteX11" fmla="*/ 247511 w 249415"/>
                  <a:gd name="connsiteY11" fmla="*/ 143714 h 164651"/>
                  <a:gd name="connsiteX12" fmla="*/ 247511 w 249415"/>
                  <a:gd name="connsiteY12" fmla="*/ 145617 h 164651"/>
                  <a:gd name="connsiteX13" fmla="*/ 248463 w 249415"/>
                  <a:gd name="connsiteY13" fmla="*/ 145617 h 164651"/>
                  <a:gd name="connsiteX14" fmla="*/ 249415 w 249415"/>
                  <a:gd name="connsiteY14" fmla="*/ 142762 h 164651"/>
                  <a:gd name="connsiteX15" fmla="*/ 249415 w 249415"/>
                  <a:gd name="connsiteY15" fmla="*/ 142762 h 164651"/>
                  <a:gd name="connsiteX16" fmla="*/ 247511 w 249415"/>
                  <a:gd name="connsiteY16" fmla="*/ 144665 h 164651"/>
                  <a:gd name="connsiteX17" fmla="*/ 247511 w 249415"/>
                  <a:gd name="connsiteY17" fmla="*/ 143714 h 164651"/>
                  <a:gd name="connsiteX18" fmla="*/ 247511 w 249415"/>
                  <a:gd name="connsiteY18" fmla="*/ 143714 h 164651"/>
                  <a:gd name="connsiteX19" fmla="*/ 135179 w 249415"/>
                  <a:gd name="connsiteY19" fmla="*/ 58057 h 164651"/>
                  <a:gd name="connsiteX20" fmla="*/ 16184 w 249415"/>
                  <a:gd name="connsiteY20" fmla="*/ 2855 h 164651"/>
                  <a:gd name="connsiteX21" fmla="*/ 10472 w 249415"/>
                  <a:gd name="connsiteY21" fmla="*/ 3807 h 164651"/>
                  <a:gd name="connsiteX22" fmla="*/ 9520 w 249415"/>
                  <a:gd name="connsiteY22" fmla="*/ 4759 h 164651"/>
                  <a:gd name="connsiteX23" fmla="*/ 9520 w 249415"/>
                  <a:gd name="connsiteY23" fmla="*/ 4759 h 164651"/>
                  <a:gd name="connsiteX24" fmla="*/ 9520 w 249415"/>
                  <a:gd name="connsiteY24" fmla="*/ 4759 h 164651"/>
                  <a:gd name="connsiteX25" fmla="*/ 11424 w 249415"/>
                  <a:gd name="connsiteY25" fmla="*/ 952 h 164651"/>
                  <a:gd name="connsiteX26" fmla="*/ 16184 w 249415"/>
                  <a:gd name="connsiteY26" fmla="*/ 0 h 164651"/>
                  <a:gd name="connsiteX27" fmla="*/ 134227 w 249415"/>
                  <a:gd name="connsiteY27" fmla="*/ 54249 h 164651"/>
                  <a:gd name="connsiteX28" fmla="*/ 247511 w 249415"/>
                  <a:gd name="connsiteY28" fmla="*/ 139906 h 164651"/>
                  <a:gd name="connsiteX29" fmla="*/ 249415 w 249415"/>
                  <a:gd name="connsiteY29" fmla="*/ 142762 h 164651"/>
                  <a:gd name="connsiteX30" fmla="*/ 249415 w 249415"/>
                  <a:gd name="connsiteY30" fmla="*/ 142762 h 164651"/>
                  <a:gd name="connsiteX31" fmla="*/ 2856 w 249415"/>
                  <a:gd name="connsiteY31" fmla="*/ 21890 h 164651"/>
                  <a:gd name="connsiteX32" fmla="*/ 2856 w 249415"/>
                  <a:gd name="connsiteY32" fmla="*/ 21890 h 164651"/>
                  <a:gd name="connsiteX33" fmla="*/ 5712 w 249415"/>
                  <a:gd name="connsiteY33" fmla="*/ 21890 h 164651"/>
                  <a:gd name="connsiteX34" fmla="*/ 125660 w 249415"/>
                  <a:gd name="connsiteY34" fmla="*/ 78043 h 164651"/>
                  <a:gd name="connsiteX35" fmla="*/ 236088 w 249415"/>
                  <a:gd name="connsiteY35" fmla="*/ 160845 h 164651"/>
                  <a:gd name="connsiteX36" fmla="*/ 236088 w 249415"/>
                  <a:gd name="connsiteY36" fmla="*/ 161797 h 164651"/>
                  <a:gd name="connsiteX37" fmla="*/ 234184 w 249415"/>
                  <a:gd name="connsiteY37" fmla="*/ 164652 h 164651"/>
                  <a:gd name="connsiteX38" fmla="*/ 234184 w 249415"/>
                  <a:gd name="connsiteY38" fmla="*/ 164652 h 164651"/>
                  <a:gd name="connsiteX39" fmla="*/ 234184 w 249415"/>
                  <a:gd name="connsiteY39" fmla="*/ 161797 h 164651"/>
                  <a:gd name="connsiteX40" fmla="*/ 124708 w 249415"/>
                  <a:gd name="connsiteY40" fmla="*/ 80898 h 164651"/>
                  <a:gd name="connsiteX41" fmla="*/ 3808 w 249415"/>
                  <a:gd name="connsiteY41" fmla="*/ 24745 h 164651"/>
                  <a:gd name="connsiteX42" fmla="*/ 0 w 249415"/>
                  <a:gd name="connsiteY42" fmla="*/ 25697 h 164651"/>
                  <a:gd name="connsiteX43" fmla="*/ 0 w 249415"/>
                  <a:gd name="connsiteY43" fmla="*/ 25697 h 164651"/>
                  <a:gd name="connsiteX44" fmla="*/ 0 w 249415"/>
                  <a:gd name="connsiteY44" fmla="*/ 25697 h 164651"/>
                  <a:gd name="connsiteX45" fmla="*/ 2856 w 249415"/>
                  <a:gd name="connsiteY45" fmla="*/ 21890 h 164651"/>
                  <a:gd name="connsiteX46" fmla="*/ 2856 w 249415"/>
                  <a:gd name="connsiteY46" fmla="*/ 21890 h 164651"/>
                  <a:gd name="connsiteX47" fmla="*/ 2856 w 249415"/>
                  <a:gd name="connsiteY47" fmla="*/ 21890 h 164651"/>
                  <a:gd name="connsiteX48" fmla="*/ 952 w 249415"/>
                  <a:gd name="connsiteY48" fmla="*/ 24745 h 164651"/>
                  <a:gd name="connsiteX49" fmla="*/ 1904 w 249415"/>
                  <a:gd name="connsiteY49" fmla="*/ 24745 h 164651"/>
                  <a:gd name="connsiteX50" fmla="*/ 5712 w 249415"/>
                  <a:gd name="connsiteY50" fmla="*/ 23794 h 164651"/>
                  <a:gd name="connsiteX51" fmla="*/ 125660 w 249415"/>
                  <a:gd name="connsiteY51" fmla="*/ 79947 h 164651"/>
                  <a:gd name="connsiteX52" fmla="*/ 234184 w 249415"/>
                  <a:gd name="connsiteY52" fmla="*/ 159893 h 164651"/>
                  <a:gd name="connsiteX53" fmla="*/ 234184 w 249415"/>
                  <a:gd name="connsiteY53" fmla="*/ 163700 h 164651"/>
                  <a:gd name="connsiteX54" fmla="*/ 234184 w 249415"/>
                  <a:gd name="connsiteY54" fmla="*/ 164652 h 164651"/>
                  <a:gd name="connsiteX55" fmla="*/ 235136 w 249415"/>
                  <a:gd name="connsiteY55" fmla="*/ 163700 h 164651"/>
                  <a:gd name="connsiteX56" fmla="*/ 237040 w 249415"/>
                  <a:gd name="connsiteY56" fmla="*/ 160845 h 164651"/>
                  <a:gd name="connsiteX57" fmla="*/ 237040 w 249415"/>
                  <a:gd name="connsiteY57" fmla="*/ 159893 h 164651"/>
                  <a:gd name="connsiteX58" fmla="*/ 125660 w 249415"/>
                  <a:gd name="connsiteY58" fmla="*/ 77091 h 164651"/>
                  <a:gd name="connsiteX59" fmla="*/ 4760 w 249415"/>
                  <a:gd name="connsiteY59" fmla="*/ 20938 h 164651"/>
                  <a:gd name="connsiteX60" fmla="*/ 2856 w 249415"/>
                  <a:gd name="connsiteY60" fmla="*/ 21890 h 164651"/>
                  <a:gd name="connsiteX61" fmla="*/ 2856 w 249415"/>
                  <a:gd name="connsiteY61" fmla="*/ 21890 h 164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49415" h="164651">
                    <a:moveTo>
                      <a:pt x="249415" y="142762"/>
                    </a:moveTo>
                    <a:lnTo>
                      <a:pt x="249415" y="140858"/>
                    </a:lnTo>
                    <a:cubicBezTo>
                      <a:pt x="249415" y="128486"/>
                      <a:pt x="198961" y="91368"/>
                      <a:pt x="136131" y="54249"/>
                    </a:cubicBezTo>
                    <a:cubicBezTo>
                      <a:pt x="77109" y="20938"/>
                      <a:pt x="33319" y="0"/>
                      <a:pt x="17136" y="0"/>
                    </a:cubicBezTo>
                    <a:lnTo>
                      <a:pt x="12376" y="952"/>
                    </a:lnTo>
                    <a:lnTo>
                      <a:pt x="10472" y="4759"/>
                    </a:lnTo>
                    <a:lnTo>
                      <a:pt x="11424" y="4759"/>
                    </a:lnTo>
                    <a:lnTo>
                      <a:pt x="12376" y="3807"/>
                    </a:lnTo>
                    <a:lnTo>
                      <a:pt x="18088" y="2855"/>
                    </a:lnTo>
                    <a:cubicBezTo>
                      <a:pt x="33319" y="2855"/>
                      <a:pt x="76157" y="22842"/>
                      <a:pt x="136131" y="58057"/>
                    </a:cubicBezTo>
                    <a:cubicBezTo>
                      <a:pt x="162786" y="73284"/>
                      <a:pt x="247511" y="128486"/>
                      <a:pt x="247511" y="143714"/>
                    </a:cubicBezTo>
                    <a:lnTo>
                      <a:pt x="247511" y="143714"/>
                    </a:lnTo>
                    <a:lnTo>
                      <a:pt x="247511" y="145617"/>
                    </a:lnTo>
                    <a:lnTo>
                      <a:pt x="248463" y="145617"/>
                    </a:lnTo>
                    <a:lnTo>
                      <a:pt x="249415" y="142762"/>
                    </a:lnTo>
                    <a:lnTo>
                      <a:pt x="249415" y="142762"/>
                    </a:lnTo>
                    <a:lnTo>
                      <a:pt x="247511" y="144665"/>
                    </a:lnTo>
                    <a:lnTo>
                      <a:pt x="247511" y="143714"/>
                    </a:lnTo>
                    <a:lnTo>
                      <a:pt x="247511" y="143714"/>
                    </a:lnTo>
                    <a:cubicBezTo>
                      <a:pt x="247511" y="127534"/>
                      <a:pt x="161834" y="73284"/>
                      <a:pt x="135179" y="58057"/>
                    </a:cubicBezTo>
                    <a:cubicBezTo>
                      <a:pt x="74254" y="23794"/>
                      <a:pt x="31415" y="3807"/>
                      <a:pt x="16184" y="2855"/>
                    </a:cubicBezTo>
                    <a:lnTo>
                      <a:pt x="10472" y="3807"/>
                    </a:lnTo>
                    <a:lnTo>
                      <a:pt x="9520" y="4759"/>
                    </a:lnTo>
                    <a:lnTo>
                      <a:pt x="9520" y="4759"/>
                    </a:lnTo>
                    <a:lnTo>
                      <a:pt x="9520" y="4759"/>
                    </a:lnTo>
                    <a:lnTo>
                      <a:pt x="11424" y="952"/>
                    </a:lnTo>
                    <a:lnTo>
                      <a:pt x="16184" y="0"/>
                    </a:lnTo>
                    <a:cubicBezTo>
                      <a:pt x="31415" y="0"/>
                      <a:pt x="76157" y="20938"/>
                      <a:pt x="134227" y="54249"/>
                    </a:cubicBezTo>
                    <a:cubicBezTo>
                      <a:pt x="196105" y="91368"/>
                      <a:pt x="247511" y="129437"/>
                      <a:pt x="247511" y="139906"/>
                    </a:cubicBezTo>
                    <a:lnTo>
                      <a:pt x="249415" y="142762"/>
                    </a:lnTo>
                    <a:lnTo>
                      <a:pt x="249415" y="142762"/>
                    </a:lnTo>
                    <a:close/>
                    <a:moveTo>
                      <a:pt x="2856" y="21890"/>
                    </a:moveTo>
                    <a:lnTo>
                      <a:pt x="2856" y="21890"/>
                    </a:lnTo>
                    <a:lnTo>
                      <a:pt x="5712" y="21890"/>
                    </a:lnTo>
                    <a:cubicBezTo>
                      <a:pt x="19991" y="21890"/>
                      <a:pt x="72350" y="45684"/>
                      <a:pt x="125660" y="78043"/>
                    </a:cubicBezTo>
                    <a:cubicBezTo>
                      <a:pt x="181826" y="112306"/>
                      <a:pt x="236088" y="151328"/>
                      <a:pt x="236088" y="160845"/>
                    </a:cubicBezTo>
                    <a:lnTo>
                      <a:pt x="236088" y="161797"/>
                    </a:lnTo>
                    <a:lnTo>
                      <a:pt x="234184" y="164652"/>
                    </a:lnTo>
                    <a:lnTo>
                      <a:pt x="234184" y="164652"/>
                    </a:lnTo>
                    <a:lnTo>
                      <a:pt x="234184" y="161797"/>
                    </a:lnTo>
                    <a:cubicBezTo>
                      <a:pt x="231328" y="153231"/>
                      <a:pt x="191345" y="120872"/>
                      <a:pt x="124708" y="80898"/>
                    </a:cubicBezTo>
                    <a:cubicBezTo>
                      <a:pt x="67590" y="46635"/>
                      <a:pt x="18088" y="24745"/>
                      <a:pt x="3808" y="24745"/>
                    </a:cubicBezTo>
                    <a:lnTo>
                      <a:pt x="0" y="25697"/>
                    </a:lnTo>
                    <a:lnTo>
                      <a:pt x="0" y="25697"/>
                    </a:lnTo>
                    <a:lnTo>
                      <a:pt x="0" y="25697"/>
                    </a:lnTo>
                    <a:lnTo>
                      <a:pt x="2856" y="21890"/>
                    </a:lnTo>
                    <a:lnTo>
                      <a:pt x="2856" y="21890"/>
                    </a:lnTo>
                    <a:lnTo>
                      <a:pt x="2856" y="21890"/>
                    </a:lnTo>
                    <a:lnTo>
                      <a:pt x="952" y="24745"/>
                    </a:lnTo>
                    <a:lnTo>
                      <a:pt x="1904" y="24745"/>
                    </a:lnTo>
                    <a:lnTo>
                      <a:pt x="5712" y="23794"/>
                    </a:lnTo>
                    <a:cubicBezTo>
                      <a:pt x="19991" y="23794"/>
                      <a:pt x="68542" y="45684"/>
                      <a:pt x="125660" y="79947"/>
                    </a:cubicBezTo>
                    <a:cubicBezTo>
                      <a:pt x="192297" y="119920"/>
                      <a:pt x="232280" y="152279"/>
                      <a:pt x="234184" y="159893"/>
                    </a:cubicBezTo>
                    <a:lnTo>
                      <a:pt x="234184" y="163700"/>
                    </a:lnTo>
                    <a:lnTo>
                      <a:pt x="234184" y="164652"/>
                    </a:lnTo>
                    <a:lnTo>
                      <a:pt x="235136" y="163700"/>
                    </a:lnTo>
                    <a:lnTo>
                      <a:pt x="237040" y="160845"/>
                    </a:lnTo>
                    <a:lnTo>
                      <a:pt x="237040" y="159893"/>
                    </a:lnTo>
                    <a:cubicBezTo>
                      <a:pt x="237040" y="149424"/>
                      <a:pt x="182778" y="111354"/>
                      <a:pt x="125660" y="77091"/>
                    </a:cubicBezTo>
                    <a:cubicBezTo>
                      <a:pt x="71397" y="44732"/>
                      <a:pt x="19991" y="20938"/>
                      <a:pt x="4760" y="20938"/>
                    </a:cubicBezTo>
                    <a:lnTo>
                      <a:pt x="2856" y="21890"/>
                    </a:lnTo>
                    <a:lnTo>
                      <a:pt x="2856" y="2189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9" name="Freeform 225">
                <a:extLst>
                  <a:ext uri="{FF2B5EF4-FFF2-40B4-BE49-F238E27FC236}">
                    <a16:creationId xmlns:a16="http://schemas.microsoft.com/office/drawing/2014/main" id="{F6389593-780E-C877-FF80-85E322EEEF6D}"/>
                  </a:ext>
                </a:extLst>
              </p:cNvPr>
              <p:cNvSpPr/>
              <p:nvPr/>
            </p:nvSpPr>
            <p:spPr>
              <a:xfrm>
                <a:off x="4182518" y="5769432"/>
                <a:ext cx="159930" cy="186542"/>
              </a:xfrm>
              <a:custGeom>
                <a:avLst/>
                <a:gdLst>
                  <a:gd name="connsiteX0" fmla="*/ 0 w 159930"/>
                  <a:gd name="connsiteY0" fmla="*/ 106596 h 186542"/>
                  <a:gd name="connsiteX1" fmla="*/ 23799 w 159930"/>
                  <a:gd name="connsiteY1" fmla="*/ 162749 h 186542"/>
                  <a:gd name="connsiteX2" fmla="*/ 79965 w 159930"/>
                  <a:gd name="connsiteY2" fmla="*/ 186542 h 186542"/>
                  <a:gd name="connsiteX3" fmla="*/ 136131 w 159930"/>
                  <a:gd name="connsiteY3" fmla="*/ 162749 h 186542"/>
                  <a:gd name="connsiteX4" fmla="*/ 159931 w 159930"/>
                  <a:gd name="connsiteY4" fmla="*/ 106596 h 186542"/>
                  <a:gd name="connsiteX5" fmla="*/ 159931 w 159930"/>
                  <a:gd name="connsiteY5" fmla="*/ 0 h 186542"/>
                  <a:gd name="connsiteX6" fmla="*/ 0 w 159930"/>
                  <a:gd name="connsiteY6" fmla="*/ 0 h 186542"/>
                  <a:gd name="connsiteX7" fmla="*/ 0 w 159930"/>
                  <a:gd name="connsiteY7"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930" h="186542">
                    <a:moveTo>
                      <a:pt x="0" y="106596"/>
                    </a:moveTo>
                    <a:cubicBezTo>
                      <a:pt x="0" y="128486"/>
                      <a:pt x="8568" y="148472"/>
                      <a:pt x="23799" y="162749"/>
                    </a:cubicBezTo>
                    <a:cubicBezTo>
                      <a:pt x="38079" y="177025"/>
                      <a:pt x="58070" y="186542"/>
                      <a:pt x="79965" y="186542"/>
                    </a:cubicBezTo>
                    <a:cubicBezTo>
                      <a:pt x="101861" y="186542"/>
                      <a:pt x="121852" y="177977"/>
                      <a:pt x="136131" y="162749"/>
                    </a:cubicBezTo>
                    <a:cubicBezTo>
                      <a:pt x="150411" y="148472"/>
                      <a:pt x="159931" y="128486"/>
                      <a:pt x="159931" y="106596"/>
                    </a:cubicBezTo>
                    <a:lnTo>
                      <a:pt x="159931" y="0"/>
                    </a:lnTo>
                    <a:lnTo>
                      <a:pt x="0" y="0"/>
                    </a:lnTo>
                    <a:lnTo>
                      <a:pt x="0" y="106596"/>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0" name="Freeform 226">
                <a:extLst>
                  <a:ext uri="{FF2B5EF4-FFF2-40B4-BE49-F238E27FC236}">
                    <a16:creationId xmlns:a16="http://schemas.microsoft.com/office/drawing/2014/main" id="{D67D3682-5E63-7A8D-0605-2A2D01E8824B}"/>
                  </a:ext>
                </a:extLst>
              </p:cNvPr>
              <p:cNvSpPr/>
              <p:nvPr/>
            </p:nvSpPr>
            <p:spPr>
              <a:xfrm>
                <a:off x="4182518" y="5769432"/>
                <a:ext cx="159930" cy="186542"/>
              </a:xfrm>
              <a:custGeom>
                <a:avLst/>
                <a:gdLst>
                  <a:gd name="connsiteX0" fmla="*/ 0 w 159930"/>
                  <a:gd name="connsiteY0" fmla="*/ 106596 h 186542"/>
                  <a:gd name="connsiteX1" fmla="*/ 0 w 159930"/>
                  <a:gd name="connsiteY1" fmla="*/ 106596 h 186542"/>
                  <a:gd name="connsiteX2" fmla="*/ 22847 w 159930"/>
                  <a:gd name="connsiteY2" fmla="*/ 162749 h 186542"/>
                  <a:gd name="connsiteX3" fmla="*/ 79013 w 159930"/>
                  <a:gd name="connsiteY3" fmla="*/ 186542 h 186542"/>
                  <a:gd name="connsiteX4" fmla="*/ 136131 w 159930"/>
                  <a:gd name="connsiteY4" fmla="*/ 162749 h 186542"/>
                  <a:gd name="connsiteX5" fmla="*/ 159931 w 159930"/>
                  <a:gd name="connsiteY5" fmla="*/ 106596 h 186542"/>
                  <a:gd name="connsiteX6" fmla="*/ 159931 w 159930"/>
                  <a:gd name="connsiteY6" fmla="*/ 0 h 186542"/>
                  <a:gd name="connsiteX7" fmla="*/ 0 w 159930"/>
                  <a:gd name="connsiteY7" fmla="*/ 0 h 186542"/>
                  <a:gd name="connsiteX8" fmla="*/ 0 w 159930"/>
                  <a:gd name="connsiteY8" fmla="*/ 106596 h 186542"/>
                  <a:gd name="connsiteX9" fmla="*/ 0 w 159930"/>
                  <a:gd name="connsiteY9" fmla="*/ 106596 h 186542"/>
                  <a:gd name="connsiteX10" fmla="*/ 0 w 159930"/>
                  <a:gd name="connsiteY10" fmla="*/ 106596 h 186542"/>
                  <a:gd name="connsiteX11" fmla="*/ 0 w 159930"/>
                  <a:gd name="connsiteY11" fmla="*/ 0 h 186542"/>
                  <a:gd name="connsiteX12" fmla="*/ 158979 w 159930"/>
                  <a:gd name="connsiteY12" fmla="*/ 0 h 186542"/>
                  <a:gd name="connsiteX13" fmla="*/ 158979 w 159930"/>
                  <a:gd name="connsiteY13" fmla="*/ 106596 h 186542"/>
                  <a:gd name="connsiteX14" fmla="*/ 135179 w 159930"/>
                  <a:gd name="connsiteY14" fmla="*/ 162749 h 186542"/>
                  <a:gd name="connsiteX15" fmla="*/ 79013 w 159930"/>
                  <a:gd name="connsiteY15" fmla="*/ 185590 h 186542"/>
                  <a:gd name="connsiteX16" fmla="*/ 22847 w 159930"/>
                  <a:gd name="connsiteY16" fmla="*/ 161797 h 186542"/>
                  <a:gd name="connsiteX17" fmla="*/ 0 w 159930"/>
                  <a:gd name="connsiteY17" fmla="*/ 106596 h 186542"/>
                  <a:gd name="connsiteX18" fmla="*/ 0 w 159930"/>
                  <a:gd name="connsiteY18"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9930" h="186542">
                    <a:moveTo>
                      <a:pt x="0" y="106596"/>
                    </a:moveTo>
                    <a:lnTo>
                      <a:pt x="0" y="106596"/>
                    </a:lnTo>
                    <a:cubicBezTo>
                      <a:pt x="0" y="128486"/>
                      <a:pt x="8568" y="148472"/>
                      <a:pt x="22847" y="162749"/>
                    </a:cubicBezTo>
                    <a:cubicBezTo>
                      <a:pt x="37127" y="177025"/>
                      <a:pt x="57118" y="186542"/>
                      <a:pt x="79013" y="186542"/>
                    </a:cubicBezTo>
                    <a:cubicBezTo>
                      <a:pt x="100908" y="186542"/>
                      <a:pt x="120900" y="177977"/>
                      <a:pt x="136131" y="162749"/>
                    </a:cubicBezTo>
                    <a:cubicBezTo>
                      <a:pt x="150411" y="148472"/>
                      <a:pt x="159931" y="128486"/>
                      <a:pt x="159931" y="106596"/>
                    </a:cubicBezTo>
                    <a:lnTo>
                      <a:pt x="159931" y="0"/>
                    </a:lnTo>
                    <a:lnTo>
                      <a:pt x="0" y="0"/>
                    </a:lnTo>
                    <a:lnTo>
                      <a:pt x="0" y="106596"/>
                    </a:lnTo>
                    <a:lnTo>
                      <a:pt x="0" y="106596"/>
                    </a:lnTo>
                    <a:lnTo>
                      <a:pt x="0" y="106596"/>
                    </a:lnTo>
                    <a:lnTo>
                      <a:pt x="0" y="0"/>
                    </a:lnTo>
                    <a:lnTo>
                      <a:pt x="158979" y="0"/>
                    </a:lnTo>
                    <a:lnTo>
                      <a:pt x="158979" y="106596"/>
                    </a:lnTo>
                    <a:cubicBezTo>
                      <a:pt x="158979" y="128486"/>
                      <a:pt x="150411" y="148472"/>
                      <a:pt x="135179" y="162749"/>
                    </a:cubicBezTo>
                    <a:cubicBezTo>
                      <a:pt x="120900" y="177025"/>
                      <a:pt x="100908" y="185590"/>
                      <a:pt x="79013" y="185590"/>
                    </a:cubicBezTo>
                    <a:cubicBezTo>
                      <a:pt x="57118" y="185590"/>
                      <a:pt x="37127" y="176073"/>
                      <a:pt x="22847" y="161797"/>
                    </a:cubicBezTo>
                    <a:cubicBezTo>
                      <a:pt x="9520" y="148472"/>
                      <a:pt x="0" y="128486"/>
                      <a:pt x="0" y="106596"/>
                    </a:cubicBezTo>
                    <a:lnTo>
                      <a:pt x="0" y="1065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1" name="Freeform 227">
                <a:extLst>
                  <a:ext uri="{FF2B5EF4-FFF2-40B4-BE49-F238E27FC236}">
                    <a16:creationId xmlns:a16="http://schemas.microsoft.com/office/drawing/2014/main" id="{AF31EBB0-F06B-3514-6F1D-8D0527432F92}"/>
                  </a:ext>
                </a:extLst>
              </p:cNvPr>
              <p:cNvSpPr/>
              <p:nvPr/>
            </p:nvSpPr>
            <p:spPr>
              <a:xfrm>
                <a:off x="4185374" y="5774191"/>
                <a:ext cx="154218" cy="178928"/>
              </a:xfrm>
              <a:custGeom>
                <a:avLst/>
                <a:gdLst>
                  <a:gd name="connsiteX0" fmla="*/ 0 w 154218"/>
                  <a:gd name="connsiteY0" fmla="*/ 101837 h 178928"/>
                  <a:gd name="connsiteX1" fmla="*/ 0 w 154218"/>
                  <a:gd name="connsiteY1" fmla="*/ 101837 h 178928"/>
                  <a:gd name="connsiteX2" fmla="*/ 22847 w 154218"/>
                  <a:gd name="connsiteY2" fmla="*/ 156086 h 178928"/>
                  <a:gd name="connsiteX3" fmla="*/ 77109 w 154218"/>
                  <a:gd name="connsiteY3" fmla="*/ 178928 h 178928"/>
                  <a:gd name="connsiteX4" fmla="*/ 131371 w 154218"/>
                  <a:gd name="connsiteY4" fmla="*/ 157038 h 178928"/>
                  <a:gd name="connsiteX5" fmla="*/ 154218 w 154218"/>
                  <a:gd name="connsiteY5" fmla="*/ 102788 h 178928"/>
                  <a:gd name="connsiteX6" fmla="*/ 154218 w 154218"/>
                  <a:gd name="connsiteY6" fmla="*/ 0 h 178928"/>
                  <a:gd name="connsiteX7" fmla="*/ 952 w 154218"/>
                  <a:gd name="connsiteY7" fmla="*/ 0 h 178928"/>
                  <a:gd name="connsiteX8" fmla="*/ 0 w 154218"/>
                  <a:gd name="connsiteY8" fmla="*/ 101837 h 17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218" h="178928">
                    <a:moveTo>
                      <a:pt x="0" y="101837"/>
                    </a:moveTo>
                    <a:lnTo>
                      <a:pt x="0" y="101837"/>
                    </a:lnTo>
                    <a:cubicBezTo>
                      <a:pt x="0" y="122775"/>
                      <a:pt x="8568" y="141810"/>
                      <a:pt x="22847" y="156086"/>
                    </a:cubicBezTo>
                    <a:cubicBezTo>
                      <a:pt x="37127" y="170362"/>
                      <a:pt x="56166" y="178928"/>
                      <a:pt x="77109" y="178928"/>
                    </a:cubicBezTo>
                    <a:cubicBezTo>
                      <a:pt x="98052" y="178928"/>
                      <a:pt x="117092" y="170362"/>
                      <a:pt x="131371" y="157038"/>
                    </a:cubicBezTo>
                    <a:cubicBezTo>
                      <a:pt x="145651" y="143714"/>
                      <a:pt x="154218" y="124679"/>
                      <a:pt x="154218" y="102788"/>
                    </a:cubicBezTo>
                    <a:lnTo>
                      <a:pt x="154218" y="0"/>
                    </a:lnTo>
                    <a:lnTo>
                      <a:pt x="952" y="0"/>
                    </a:lnTo>
                    <a:lnTo>
                      <a:pt x="0" y="101837"/>
                    </a:lnTo>
                    <a:close/>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2" name="Freeform 228">
                <a:extLst>
                  <a:ext uri="{FF2B5EF4-FFF2-40B4-BE49-F238E27FC236}">
                    <a16:creationId xmlns:a16="http://schemas.microsoft.com/office/drawing/2014/main" id="{976F5A69-9DE5-13B7-5781-47CDDFE04E6C}"/>
                  </a:ext>
                </a:extLst>
              </p:cNvPr>
              <p:cNvSpPr/>
              <p:nvPr/>
            </p:nvSpPr>
            <p:spPr>
              <a:xfrm>
                <a:off x="4185374" y="5772288"/>
                <a:ext cx="154218" cy="180831"/>
              </a:xfrm>
              <a:custGeom>
                <a:avLst/>
                <a:gdLst>
                  <a:gd name="connsiteX0" fmla="*/ 0 w 154218"/>
                  <a:gd name="connsiteY0" fmla="*/ 103741 h 180831"/>
                  <a:gd name="connsiteX1" fmla="*/ 0 w 154218"/>
                  <a:gd name="connsiteY1" fmla="*/ 103741 h 180831"/>
                  <a:gd name="connsiteX2" fmla="*/ 22847 w 154218"/>
                  <a:gd name="connsiteY2" fmla="*/ 157990 h 180831"/>
                  <a:gd name="connsiteX3" fmla="*/ 77109 w 154218"/>
                  <a:gd name="connsiteY3" fmla="*/ 180832 h 180831"/>
                  <a:gd name="connsiteX4" fmla="*/ 131371 w 154218"/>
                  <a:gd name="connsiteY4" fmla="*/ 157990 h 180831"/>
                  <a:gd name="connsiteX5" fmla="*/ 154218 w 154218"/>
                  <a:gd name="connsiteY5" fmla="*/ 103741 h 180831"/>
                  <a:gd name="connsiteX6" fmla="*/ 154218 w 154218"/>
                  <a:gd name="connsiteY6" fmla="*/ 0 h 180831"/>
                  <a:gd name="connsiteX7" fmla="*/ 0 w 154218"/>
                  <a:gd name="connsiteY7" fmla="*/ 0 h 180831"/>
                  <a:gd name="connsiteX8" fmla="*/ 0 w 154218"/>
                  <a:gd name="connsiteY8" fmla="*/ 103741 h 180831"/>
                  <a:gd name="connsiteX9" fmla="*/ 0 w 154218"/>
                  <a:gd name="connsiteY9" fmla="*/ 103741 h 180831"/>
                  <a:gd name="connsiteX10" fmla="*/ 952 w 154218"/>
                  <a:gd name="connsiteY10" fmla="*/ 952 h 180831"/>
                  <a:gd name="connsiteX11" fmla="*/ 153267 w 154218"/>
                  <a:gd name="connsiteY11" fmla="*/ 952 h 180831"/>
                  <a:gd name="connsiteX12" fmla="*/ 153267 w 154218"/>
                  <a:gd name="connsiteY12" fmla="*/ 103741 h 180831"/>
                  <a:gd name="connsiteX13" fmla="*/ 131371 w 154218"/>
                  <a:gd name="connsiteY13" fmla="*/ 157038 h 180831"/>
                  <a:gd name="connsiteX14" fmla="*/ 77109 w 154218"/>
                  <a:gd name="connsiteY14" fmla="*/ 178928 h 180831"/>
                  <a:gd name="connsiteX15" fmla="*/ 22847 w 154218"/>
                  <a:gd name="connsiteY15" fmla="*/ 157038 h 180831"/>
                  <a:gd name="connsiteX16" fmla="*/ 0 w 154218"/>
                  <a:gd name="connsiteY16" fmla="*/ 103741 h 180831"/>
                  <a:gd name="connsiteX17" fmla="*/ 0 w 154218"/>
                  <a:gd name="connsiteY17" fmla="*/ 103741 h 180831"/>
                  <a:gd name="connsiteX18" fmla="*/ 0 w 154218"/>
                  <a:gd name="connsiteY18" fmla="*/ 103741 h 18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218" h="180831">
                    <a:moveTo>
                      <a:pt x="0" y="103741"/>
                    </a:moveTo>
                    <a:lnTo>
                      <a:pt x="0" y="103741"/>
                    </a:lnTo>
                    <a:cubicBezTo>
                      <a:pt x="0" y="124679"/>
                      <a:pt x="8568" y="143714"/>
                      <a:pt x="22847" y="157990"/>
                    </a:cubicBezTo>
                    <a:cubicBezTo>
                      <a:pt x="37127" y="172266"/>
                      <a:pt x="56166" y="180832"/>
                      <a:pt x="77109" y="180832"/>
                    </a:cubicBezTo>
                    <a:cubicBezTo>
                      <a:pt x="98052" y="180832"/>
                      <a:pt x="117092" y="172266"/>
                      <a:pt x="131371" y="157990"/>
                    </a:cubicBezTo>
                    <a:cubicBezTo>
                      <a:pt x="145651" y="143714"/>
                      <a:pt x="154218" y="124679"/>
                      <a:pt x="154218" y="103741"/>
                    </a:cubicBezTo>
                    <a:lnTo>
                      <a:pt x="154218" y="0"/>
                    </a:lnTo>
                    <a:lnTo>
                      <a:pt x="0" y="0"/>
                    </a:lnTo>
                    <a:lnTo>
                      <a:pt x="0" y="103741"/>
                    </a:lnTo>
                    <a:lnTo>
                      <a:pt x="0" y="103741"/>
                    </a:lnTo>
                    <a:lnTo>
                      <a:pt x="952" y="952"/>
                    </a:lnTo>
                    <a:lnTo>
                      <a:pt x="153267" y="952"/>
                    </a:lnTo>
                    <a:lnTo>
                      <a:pt x="153267" y="103741"/>
                    </a:lnTo>
                    <a:cubicBezTo>
                      <a:pt x="153267" y="124679"/>
                      <a:pt x="144699" y="143714"/>
                      <a:pt x="131371" y="157038"/>
                    </a:cubicBezTo>
                    <a:cubicBezTo>
                      <a:pt x="118044" y="170363"/>
                      <a:pt x="99004" y="178928"/>
                      <a:pt x="77109" y="178928"/>
                    </a:cubicBezTo>
                    <a:cubicBezTo>
                      <a:pt x="56166" y="178928"/>
                      <a:pt x="37127" y="170363"/>
                      <a:pt x="22847" y="157038"/>
                    </a:cubicBezTo>
                    <a:cubicBezTo>
                      <a:pt x="9520" y="143714"/>
                      <a:pt x="952" y="124679"/>
                      <a:pt x="0" y="103741"/>
                    </a:cubicBezTo>
                    <a:lnTo>
                      <a:pt x="0" y="103741"/>
                    </a:lnTo>
                    <a:lnTo>
                      <a:pt x="0" y="10374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3" name="Freeform 229">
                <a:extLst>
                  <a:ext uri="{FF2B5EF4-FFF2-40B4-BE49-F238E27FC236}">
                    <a16:creationId xmlns:a16="http://schemas.microsoft.com/office/drawing/2014/main" id="{455A5126-D82B-4BC8-557B-E0E6DFD03526}"/>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952 w 91388"/>
                  <a:gd name="connsiteY7" fmla="*/ 0 h 117064"/>
                  <a:gd name="connsiteX8" fmla="*/ 0 w 91388"/>
                  <a:gd name="connsiteY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388" h="117064">
                    <a:moveTo>
                      <a:pt x="0" y="67574"/>
                    </a:moveTo>
                    <a:lnTo>
                      <a:pt x="0" y="67574"/>
                    </a:lnTo>
                    <a:cubicBezTo>
                      <a:pt x="0" y="80898"/>
                      <a:pt x="4760" y="93271"/>
                      <a:pt x="13327" y="102788"/>
                    </a:cubicBezTo>
                    <a:cubicBezTo>
                      <a:pt x="21895" y="111354"/>
                      <a:pt x="33319" y="117065"/>
                      <a:pt x="45695" y="117065"/>
                    </a:cubicBezTo>
                    <a:cubicBezTo>
                      <a:pt x="58070" y="117065"/>
                      <a:pt x="69494" y="111354"/>
                      <a:pt x="78061" y="102788"/>
                    </a:cubicBezTo>
                    <a:cubicBezTo>
                      <a:pt x="86629" y="94223"/>
                      <a:pt x="91389" y="81850"/>
                      <a:pt x="91389" y="67574"/>
                    </a:cubicBezTo>
                    <a:lnTo>
                      <a:pt x="91389" y="0"/>
                    </a:lnTo>
                    <a:lnTo>
                      <a:pt x="952" y="0"/>
                    </a:lnTo>
                    <a:lnTo>
                      <a:pt x="0" y="6757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4" name="Freeform 230">
                <a:extLst>
                  <a:ext uri="{FF2B5EF4-FFF2-40B4-BE49-F238E27FC236}">
                    <a16:creationId xmlns:a16="http://schemas.microsoft.com/office/drawing/2014/main" id="{70A21BE9-6635-166B-FEBC-1619B75EA7FF}"/>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0 w 91388"/>
                  <a:gd name="connsiteY7" fmla="*/ 0 h 117064"/>
                  <a:gd name="connsiteX8" fmla="*/ 0 w 91388"/>
                  <a:gd name="connsiteY8" fmla="*/ 67574 h 117064"/>
                  <a:gd name="connsiteX9" fmla="*/ 0 w 91388"/>
                  <a:gd name="connsiteY9" fmla="*/ 67574 h 117064"/>
                  <a:gd name="connsiteX10" fmla="*/ 952 w 91388"/>
                  <a:gd name="connsiteY10" fmla="*/ 952 h 117064"/>
                  <a:gd name="connsiteX11" fmla="*/ 90437 w 91388"/>
                  <a:gd name="connsiteY11" fmla="*/ 952 h 117064"/>
                  <a:gd name="connsiteX12" fmla="*/ 90437 w 91388"/>
                  <a:gd name="connsiteY12" fmla="*/ 67574 h 117064"/>
                  <a:gd name="connsiteX13" fmla="*/ 77109 w 91388"/>
                  <a:gd name="connsiteY13" fmla="*/ 102788 h 117064"/>
                  <a:gd name="connsiteX14" fmla="*/ 45695 w 91388"/>
                  <a:gd name="connsiteY14" fmla="*/ 117065 h 117064"/>
                  <a:gd name="connsiteX15" fmla="*/ 14279 w 91388"/>
                  <a:gd name="connsiteY15" fmla="*/ 102788 h 117064"/>
                  <a:gd name="connsiteX16" fmla="*/ 0 w 91388"/>
                  <a:gd name="connsiteY16" fmla="*/ 67574 h 117064"/>
                  <a:gd name="connsiteX17" fmla="*/ 0 w 91388"/>
                  <a:gd name="connsiteY17" fmla="*/ 67574 h 117064"/>
                  <a:gd name="connsiteX18" fmla="*/ 0 w 91388"/>
                  <a:gd name="connsiteY1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388" h="117064">
                    <a:moveTo>
                      <a:pt x="0" y="67574"/>
                    </a:moveTo>
                    <a:lnTo>
                      <a:pt x="0" y="67574"/>
                    </a:lnTo>
                    <a:cubicBezTo>
                      <a:pt x="0" y="80898"/>
                      <a:pt x="4760" y="94223"/>
                      <a:pt x="13327" y="102788"/>
                    </a:cubicBezTo>
                    <a:cubicBezTo>
                      <a:pt x="21895" y="112306"/>
                      <a:pt x="33319" y="117065"/>
                      <a:pt x="45695" y="117065"/>
                    </a:cubicBezTo>
                    <a:cubicBezTo>
                      <a:pt x="58070" y="117065"/>
                      <a:pt x="69494" y="111354"/>
                      <a:pt x="78061" y="102788"/>
                    </a:cubicBezTo>
                    <a:cubicBezTo>
                      <a:pt x="86629" y="94223"/>
                      <a:pt x="91389" y="80898"/>
                      <a:pt x="91389" y="67574"/>
                    </a:cubicBezTo>
                    <a:lnTo>
                      <a:pt x="91389" y="0"/>
                    </a:lnTo>
                    <a:lnTo>
                      <a:pt x="0" y="0"/>
                    </a:lnTo>
                    <a:lnTo>
                      <a:pt x="0" y="67574"/>
                    </a:lnTo>
                    <a:lnTo>
                      <a:pt x="0" y="67574"/>
                    </a:lnTo>
                    <a:lnTo>
                      <a:pt x="952" y="952"/>
                    </a:lnTo>
                    <a:lnTo>
                      <a:pt x="90437" y="952"/>
                    </a:lnTo>
                    <a:lnTo>
                      <a:pt x="90437" y="67574"/>
                    </a:lnTo>
                    <a:cubicBezTo>
                      <a:pt x="90437" y="80898"/>
                      <a:pt x="85677" y="93271"/>
                      <a:pt x="77109" y="102788"/>
                    </a:cubicBezTo>
                    <a:cubicBezTo>
                      <a:pt x="68542" y="111354"/>
                      <a:pt x="58070" y="117065"/>
                      <a:pt x="45695" y="117065"/>
                    </a:cubicBezTo>
                    <a:cubicBezTo>
                      <a:pt x="33319" y="117065"/>
                      <a:pt x="21895" y="111354"/>
                      <a:pt x="14279" y="102788"/>
                    </a:cubicBezTo>
                    <a:cubicBezTo>
                      <a:pt x="5712" y="93271"/>
                      <a:pt x="952" y="80898"/>
                      <a:pt x="0" y="67574"/>
                    </a:cubicBezTo>
                    <a:lnTo>
                      <a:pt x="0" y="67574"/>
                    </a:lnTo>
                    <a:lnTo>
                      <a:pt x="0" y="6757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58" name="Freeform 54">
              <a:extLst>
                <a:ext uri="{FF2B5EF4-FFF2-40B4-BE49-F238E27FC236}">
                  <a16:creationId xmlns:a16="http://schemas.microsoft.com/office/drawing/2014/main" id="{1EDA112D-58DC-E3DA-14E6-E579E0614E57}"/>
                </a:ext>
              </a:extLst>
            </p:cNvPr>
            <p:cNvSpPr/>
            <p:nvPr/>
          </p:nvSpPr>
          <p:spPr>
            <a:xfrm>
              <a:off x="4252012"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2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2"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9" name="Freeform 55">
              <a:extLst>
                <a:ext uri="{FF2B5EF4-FFF2-40B4-BE49-F238E27FC236}">
                  <a16:creationId xmlns:a16="http://schemas.microsoft.com/office/drawing/2014/main" id="{3088ACBD-3AEB-F961-C436-4945CF60AD1C}"/>
                </a:ext>
              </a:extLst>
            </p:cNvPr>
            <p:cNvSpPr/>
            <p:nvPr/>
          </p:nvSpPr>
          <p:spPr>
            <a:xfrm rot="-2700972">
              <a:off x="4266564" y="5854162"/>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0" name="Freeform 56">
              <a:extLst>
                <a:ext uri="{FF2B5EF4-FFF2-40B4-BE49-F238E27FC236}">
                  <a16:creationId xmlns:a16="http://schemas.microsoft.com/office/drawing/2014/main" id="{8844055D-AB60-3014-9E13-F84D5BD16D51}"/>
                </a:ext>
              </a:extLst>
            </p:cNvPr>
            <p:cNvSpPr/>
            <p:nvPr/>
          </p:nvSpPr>
          <p:spPr>
            <a:xfrm>
              <a:off x="4260580"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1" name="Freeform 57">
              <a:extLst>
                <a:ext uri="{FF2B5EF4-FFF2-40B4-BE49-F238E27FC236}">
                  <a16:creationId xmlns:a16="http://schemas.microsoft.com/office/drawing/2014/main" id="{AF89F081-CEC8-A5ED-D220-E0A331A42F85}"/>
                </a:ext>
              </a:extLst>
            </p:cNvPr>
            <p:cNvSpPr/>
            <p:nvPr/>
          </p:nvSpPr>
          <p:spPr>
            <a:xfrm>
              <a:off x="426629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2" name="Freeform 58">
              <a:extLst>
                <a:ext uri="{FF2B5EF4-FFF2-40B4-BE49-F238E27FC236}">
                  <a16:creationId xmlns:a16="http://schemas.microsoft.com/office/drawing/2014/main" id="{B1512E3B-E18D-3513-C7FD-D945232E827A}"/>
                </a:ext>
              </a:extLst>
            </p:cNvPr>
            <p:cNvSpPr/>
            <p:nvPr/>
          </p:nvSpPr>
          <p:spPr>
            <a:xfrm>
              <a:off x="4254868"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3" name="Freeform 59">
              <a:extLst>
                <a:ext uri="{FF2B5EF4-FFF2-40B4-BE49-F238E27FC236}">
                  <a16:creationId xmlns:a16="http://schemas.microsoft.com/office/drawing/2014/main" id="{55B49368-2057-930F-508F-DB198C3C3202}"/>
                </a:ext>
              </a:extLst>
            </p:cNvPr>
            <p:cNvSpPr/>
            <p:nvPr/>
          </p:nvSpPr>
          <p:spPr>
            <a:xfrm>
              <a:off x="4254868"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4" name="Freeform 60">
              <a:extLst>
                <a:ext uri="{FF2B5EF4-FFF2-40B4-BE49-F238E27FC236}">
                  <a16:creationId xmlns:a16="http://schemas.microsoft.com/office/drawing/2014/main" id="{BDA33D42-5399-A6A2-5CBB-A9BE1A6FB396}"/>
                </a:ext>
              </a:extLst>
            </p:cNvPr>
            <p:cNvSpPr/>
            <p:nvPr/>
          </p:nvSpPr>
          <p:spPr>
            <a:xfrm>
              <a:off x="4224405"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1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1"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5" name="Freeform 61">
              <a:extLst>
                <a:ext uri="{FF2B5EF4-FFF2-40B4-BE49-F238E27FC236}">
                  <a16:creationId xmlns:a16="http://schemas.microsoft.com/office/drawing/2014/main" id="{CF452CE7-5A51-B591-5461-1781AE29287C}"/>
                </a:ext>
              </a:extLst>
            </p:cNvPr>
            <p:cNvSpPr/>
            <p:nvPr/>
          </p:nvSpPr>
          <p:spPr>
            <a:xfrm rot="-2699028">
              <a:off x="4238847" y="5853765"/>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6" name="Freeform 62">
              <a:extLst>
                <a:ext uri="{FF2B5EF4-FFF2-40B4-BE49-F238E27FC236}">
                  <a16:creationId xmlns:a16="http://schemas.microsoft.com/office/drawing/2014/main" id="{FFA469E9-0751-24CE-D1A3-D7E16AD4107A}"/>
                </a:ext>
              </a:extLst>
            </p:cNvPr>
            <p:cNvSpPr/>
            <p:nvPr/>
          </p:nvSpPr>
          <p:spPr>
            <a:xfrm rot="-2663052">
              <a:off x="4233064" y="585880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7" name="Freeform 63">
              <a:extLst>
                <a:ext uri="{FF2B5EF4-FFF2-40B4-BE49-F238E27FC236}">
                  <a16:creationId xmlns:a16="http://schemas.microsoft.com/office/drawing/2014/main" id="{FE864895-BC40-81D4-6D12-7B2B5CEF001C}"/>
                </a:ext>
              </a:extLst>
            </p:cNvPr>
            <p:cNvSpPr/>
            <p:nvPr/>
          </p:nvSpPr>
          <p:spPr>
            <a:xfrm rot="-2664024">
              <a:off x="4238790" y="5864461"/>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8" name="Freeform 64">
              <a:extLst>
                <a:ext uri="{FF2B5EF4-FFF2-40B4-BE49-F238E27FC236}">
                  <a16:creationId xmlns:a16="http://schemas.microsoft.com/office/drawing/2014/main" id="{2D2C5249-A0C9-EF9F-4DA4-725B342691B4}"/>
                </a:ext>
              </a:extLst>
            </p:cNvPr>
            <p:cNvSpPr/>
            <p:nvPr/>
          </p:nvSpPr>
          <p:spPr>
            <a:xfrm>
              <a:off x="422726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9" name="Freeform 65">
              <a:extLst>
                <a:ext uri="{FF2B5EF4-FFF2-40B4-BE49-F238E27FC236}">
                  <a16:creationId xmlns:a16="http://schemas.microsoft.com/office/drawing/2014/main" id="{E566D899-05B2-370D-3444-A231A2FD46BE}"/>
                </a:ext>
              </a:extLst>
            </p:cNvPr>
            <p:cNvSpPr/>
            <p:nvPr/>
          </p:nvSpPr>
          <p:spPr>
            <a:xfrm>
              <a:off x="4227261"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0" name="Freeform 66">
              <a:extLst>
                <a:ext uri="{FF2B5EF4-FFF2-40B4-BE49-F238E27FC236}">
                  <a16:creationId xmlns:a16="http://schemas.microsoft.com/office/drawing/2014/main" id="{243B2E40-97A1-8F86-41C0-41DFFFE9ADE7}"/>
                </a:ext>
              </a:extLst>
            </p:cNvPr>
            <p:cNvSpPr/>
            <p:nvPr/>
          </p:nvSpPr>
          <p:spPr>
            <a:xfrm>
              <a:off x="4280571" y="5850331"/>
              <a:ext cx="19991" cy="25697"/>
            </a:xfrm>
            <a:custGeom>
              <a:avLst/>
              <a:gdLst>
                <a:gd name="connsiteX0" fmla="*/ 0 w 19991"/>
                <a:gd name="connsiteY0" fmla="*/ 14276 h 25697"/>
                <a:gd name="connsiteX1" fmla="*/ 2856 w 19991"/>
                <a:gd name="connsiteY1" fmla="*/ 21890 h 25697"/>
                <a:gd name="connsiteX2" fmla="*/ 9520 w 19991"/>
                <a:gd name="connsiteY2" fmla="*/ 25697 h 25697"/>
                <a:gd name="connsiteX3" fmla="*/ 17135 w 19991"/>
                <a:gd name="connsiteY3" fmla="*/ 21890 h 25697"/>
                <a:gd name="connsiteX4" fmla="*/ 19991 w 19991"/>
                <a:gd name="connsiteY4" fmla="*/ 14276 h 25697"/>
                <a:gd name="connsiteX5" fmla="*/ 19991 w 19991"/>
                <a:gd name="connsiteY5" fmla="*/ 0 h 25697"/>
                <a:gd name="connsiteX6" fmla="*/ 0 w 19991"/>
                <a:gd name="connsiteY6"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91" h="25697">
                  <a:moveTo>
                    <a:pt x="0" y="14276"/>
                  </a:moveTo>
                  <a:lnTo>
                    <a:pt x="2856" y="21890"/>
                  </a:lnTo>
                  <a:lnTo>
                    <a:pt x="9520"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1" name="Freeform 67">
              <a:extLst>
                <a:ext uri="{FF2B5EF4-FFF2-40B4-BE49-F238E27FC236}">
                  <a16:creationId xmlns:a16="http://schemas.microsoft.com/office/drawing/2014/main" id="{CCE798DD-864F-95CD-9658-1546E0E50357}"/>
                </a:ext>
              </a:extLst>
            </p:cNvPr>
            <p:cNvSpPr/>
            <p:nvPr/>
          </p:nvSpPr>
          <p:spPr>
            <a:xfrm rot="-2699028">
              <a:off x="4294976" y="585367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2" name="Freeform 68">
              <a:extLst>
                <a:ext uri="{FF2B5EF4-FFF2-40B4-BE49-F238E27FC236}">
                  <a16:creationId xmlns:a16="http://schemas.microsoft.com/office/drawing/2014/main" id="{6920B4EC-A364-4A1B-441B-196602462D8C}"/>
                </a:ext>
              </a:extLst>
            </p:cNvPr>
            <p:cNvSpPr/>
            <p:nvPr/>
          </p:nvSpPr>
          <p:spPr>
            <a:xfrm>
              <a:off x="4288186"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3" name="Freeform 69">
              <a:extLst>
                <a:ext uri="{FF2B5EF4-FFF2-40B4-BE49-F238E27FC236}">
                  <a16:creationId xmlns:a16="http://schemas.microsoft.com/office/drawing/2014/main" id="{20FFCBD5-4D68-F8FB-6B7C-4DD1716BD8A9}"/>
                </a:ext>
              </a:extLst>
            </p:cNvPr>
            <p:cNvSpPr/>
            <p:nvPr/>
          </p:nvSpPr>
          <p:spPr>
            <a:xfrm rot="-2735490">
              <a:off x="4294888" y="5864480"/>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4" name="Freeform 70">
              <a:extLst>
                <a:ext uri="{FF2B5EF4-FFF2-40B4-BE49-F238E27FC236}">
                  <a16:creationId xmlns:a16="http://schemas.microsoft.com/office/drawing/2014/main" id="{5183756C-8B6B-D63C-6205-0F7D44F9B59C}"/>
                </a:ext>
              </a:extLst>
            </p:cNvPr>
            <p:cNvSpPr/>
            <p:nvPr/>
          </p:nvSpPr>
          <p:spPr>
            <a:xfrm>
              <a:off x="4282475" y="5864607"/>
              <a:ext cx="4759" cy="3806"/>
            </a:xfrm>
            <a:custGeom>
              <a:avLst/>
              <a:gdLst>
                <a:gd name="connsiteX0" fmla="*/ 2856 w 4759"/>
                <a:gd name="connsiteY0" fmla="*/ 0 h 3806"/>
                <a:gd name="connsiteX1" fmla="*/ 0 w 4759"/>
                <a:gd name="connsiteY1" fmla="*/ 1904 h 3806"/>
                <a:gd name="connsiteX2" fmla="*/ 2856 w 4759"/>
                <a:gd name="connsiteY2" fmla="*/ 3807 h 3806"/>
                <a:gd name="connsiteX3" fmla="*/ 4760 w 4759"/>
                <a:gd name="connsiteY3" fmla="*/ 1904 h 3806"/>
              </a:gdLst>
              <a:ahLst/>
              <a:cxnLst>
                <a:cxn ang="0">
                  <a:pos x="connsiteX0" y="connsiteY0"/>
                </a:cxn>
                <a:cxn ang="0">
                  <a:pos x="connsiteX1" y="connsiteY1"/>
                </a:cxn>
                <a:cxn ang="0">
                  <a:pos x="connsiteX2" y="connsiteY2"/>
                </a:cxn>
                <a:cxn ang="0">
                  <a:pos x="connsiteX3" y="connsiteY3"/>
                </a:cxn>
              </a:cxnLst>
              <a:rect l="l" t="t" r="r" b="b"/>
              <a:pathLst>
                <a:path w="4759" h="3806">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5" name="Freeform 71">
              <a:extLst>
                <a:ext uri="{FF2B5EF4-FFF2-40B4-BE49-F238E27FC236}">
                  <a16:creationId xmlns:a16="http://schemas.microsoft.com/office/drawing/2014/main" id="{2F1D2595-8DBA-70A6-5FE6-2DB249F73000}"/>
                </a:ext>
              </a:extLst>
            </p:cNvPr>
            <p:cNvSpPr/>
            <p:nvPr/>
          </p:nvSpPr>
          <p:spPr>
            <a:xfrm>
              <a:off x="4282475" y="5853186"/>
              <a:ext cx="4759" cy="3807"/>
            </a:xfrm>
            <a:custGeom>
              <a:avLst/>
              <a:gdLst>
                <a:gd name="connsiteX0" fmla="*/ 2856 w 4759"/>
                <a:gd name="connsiteY0" fmla="*/ 0 h 3807"/>
                <a:gd name="connsiteX1" fmla="*/ 0 w 4759"/>
                <a:gd name="connsiteY1" fmla="*/ 1904 h 3807"/>
                <a:gd name="connsiteX2" fmla="*/ 2856 w 4759"/>
                <a:gd name="connsiteY2" fmla="*/ 3807 h 3807"/>
                <a:gd name="connsiteX3" fmla="*/ 4760 w 4759"/>
                <a:gd name="connsiteY3" fmla="*/ 1904 h 3807"/>
              </a:gdLst>
              <a:ahLst/>
              <a:cxnLst>
                <a:cxn ang="0">
                  <a:pos x="connsiteX0" y="connsiteY0"/>
                </a:cxn>
                <a:cxn ang="0">
                  <a:pos x="connsiteX1" y="connsiteY1"/>
                </a:cxn>
                <a:cxn ang="0">
                  <a:pos x="connsiteX2" y="connsiteY2"/>
                </a:cxn>
                <a:cxn ang="0">
                  <a:pos x="connsiteX3" y="connsiteY3"/>
                </a:cxn>
              </a:cxnLst>
              <a:rect l="l" t="t" r="r" b="b"/>
              <a:pathLst>
                <a:path w="4759" h="3807">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6" name="Freeform 72">
              <a:extLst>
                <a:ext uri="{FF2B5EF4-FFF2-40B4-BE49-F238E27FC236}">
                  <a16:creationId xmlns:a16="http://schemas.microsoft.com/office/drawing/2014/main" id="{91913343-863E-89D8-08CA-2C8DD8E41EF8}"/>
                </a:ext>
              </a:extLst>
            </p:cNvPr>
            <p:cNvSpPr/>
            <p:nvPr/>
          </p:nvSpPr>
          <p:spPr>
            <a:xfrm>
              <a:off x="4252012" y="5883642"/>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7" name="Freeform 73">
              <a:extLst>
                <a:ext uri="{FF2B5EF4-FFF2-40B4-BE49-F238E27FC236}">
                  <a16:creationId xmlns:a16="http://schemas.microsoft.com/office/drawing/2014/main" id="{9BF918B4-5851-A9F4-6D62-F4C5AD2ECF0B}"/>
                </a:ext>
              </a:extLst>
            </p:cNvPr>
            <p:cNvSpPr/>
            <p:nvPr/>
          </p:nvSpPr>
          <p:spPr>
            <a:xfrm rot="-2701945">
              <a:off x="4266244" y="5887661"/>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8" name="Freeform 74">
              <a:extLst>
                <a:ext uri="{FF2B5EF4-FFF2-40B4-BE49-F238E27FC236}">
                  <a16:creationId xmlns:a16="http://schemas.microsoft.com/office/drawing/2014/main" id="{1A4A92B8-D15A-8AC4-1CE0-5235BDC4DD14}"/>
                </a:ext>
              </a:extLst>
            </p:cNvPr>
            <p:cNvSpPr/>
            <p:nvPr/>
          </p:nvSpPr>
          <p:spPr>
            <a:xfrm>
              <a:off x="4260580" y="589220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9" name="Freeform 75">
              <a:extLst>
                <a:ext uri="{FF2B5EF4-FFF2-40B4-BE49-F238E27FC236}">
                  <a16:creationId xmlns:a16="http://schemas.microsoft.com/office/drawing/2014/main" id="{F0902EFB-57B1-84C7-7656-FB9DE135562D}"/>
                </a:ext>
              </a:extLst>
            </p:cNvPr>
            <p:cNvSpPr/>
            <p:nvPr/>
          </p:nvSpPr>
          <p:spPr>
            <a:xfrm rot="-2700000">
              <a:off x="4266575" y="5898808"/>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0" name="Freeform 76">
              <a:extLst>
                <a:ext uri="{FF2B5EF4-FFF2-40B4-BE49-F238E27FC236}">
                  <a16:creationId xmlns:a16="http://schemas.microsoft.com/office/drawing/2014/main" id="{437B4498-CCD3-A7C3-8B8F-0E08CB49F5C0}"/>
                </a:ext>
              </a:extLst>
            </p:cNvPr>
            <p:cNvSpPr/>
            <p:nvPr/>
          </p:nvSpPr>
          <p:spPr>
            <a:xfrm>
              <a:off x="4254868" y="589791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1" name="Freeform 77">
              <a:extLst>
                <a:ext uri="{FF2B5EF4-FFF2-40B4-BE49-F238E27FC236}">
                  <a16:creationId xmlns:a16="http://schemas.microsoft.com/office/drawing/2014/main" id="{E6F0EE8C-F49C-79DC-FD0D-E4012F27DD88}"/>
                </a:ext>
              </a:extLst>
            </p:cNvPr>
            <p:cNvSpPr/>
            <p:nvPr/>
          </p:nvSpPr>
          <p:spPr>
            <a:xfrm rot="-2664024">
              <a:off x="4255967" y="588724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 name="Freeform 78">
              <a:extLst>
                <a:ext uri="{FF2B5EF4-FFF2-40B4-BE49-F238E27FC236}">
                  <a16:creationId xmlns:a16="http://schemas.microsoft.com/office/drawing/2014/main" id="{35112B41-486C-01A7-4C44-15734D101C37}"/>
                </a:ext>
              </a:extLst>
            </p:cNvPr>
            <p:cNvSpPr/>
            <p:nvPr/>
          </p:nvSpPr>
          <p:spPr>
            <a:xfrm>
              <a:off x="4252012" y="5816068"/>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 name="Freeform 79">
              <a:extLst>
                <a:ext uri="{FF2B5EF4-FFF2-40B4-BE49-F238E27FC236}">
                  <a16:creationId xmlns:a16="http://schemas.microsoft.com/office/drawing/2014/main" id="{8E34E25E-71DB-944F-700F-67D6F7FED1DF}"/>
                </a:ext>
              </a:extLst>
            </p:cNvPr>
            <p:cNvSpPr/>
            <p:nvPr/>
          </p:nvSpPr>
          <p:spPr>
            <a:xfrm rot="-2701945">
              <a:off x="4266184" y="5820110"/>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4" name="Freeform 80">
              <a:extLst>
                <a:ext uri="{FF2B5EF4-FFF2-40B4-BE49-F238E27FC236}">
                  <a16:creationId xmlns:a16="http://schemas.microsoft.com/office/drawing/2014/main" id="{F3741225-4471-D062-06E5-C101E6FBD2ED}"/>
                </a:ext>
              </a:extLst>
            </p:cNvPr>
            <p:cNvSpPr/>
            <p:nvPr/>
          </p:nvSpPr>
          <p:spPr>
            <a:xfrm>
              <a:off x="4260580" y="5824634"/>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5" name="Freeform 81">
              <a:extLst>
                <a:ext uri="{FF2B5EF4-FFF2-40B4-BE49-F238E27FC236}">
                  <a16:creationId xmlns:a16="http://schemas.microsoft.com/office/drawing/2014/main" id="{662D5E7C-50BF-D7E8-EE11-553D8FA849FF}"/>
                </a:ext>
              </a:extLst>
            </p:cNvPr>
            <p:cNvSpPr/>
            <p:nvPr/>
          </p:nvSpPr>
          <p:spPr>
            <a:xfrm rot="-2700000">
              <a:off x="4266514" y="5831269"/>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6" name="Freeform 82">
              <a:extLst>
                <a:ext uri="{FF2B5EF4-FFF2-40B4-BE49-F238E27FC236}">
                  <a16:creationId xmlns:a16="http://schemas.microsoft.com/office/drawing/2014/main" id="{D90B82C8-017B-6125-602C-EC09FD3CC90D}"/>
                </a:ext>
              </a:extLst>
            </p:cNvPr>
            <p:cNvSpPr/>
            <p:nvPr/>
          </p:nvSpPr>
          <p:spPr>
            <a:xfrm rot="-2698055">
              <a:off x="4255913" y="583093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7" name="Freeform 83">
              <a:extLst>
                <a:ext uri="{FF2B5EF4-FFF2-40B4-BE49-F238E27FC236}">
                  <a16:creationId xmlns:a16="http://schemas.microsoft.com/office/drawing/2014/main" id="{0959DA28-6D68-C736-45B8-5CD7E096609A}"/>
                </a:ext>
              </a:extLst>
            </p:cNvPr>
            <p:cNvSpPr/>
            <p:nvPr/>
          </p:nvSpPr>
          <p:spPr>
            <a:xfrm rot="-2664024">
              <a:off x="4255902" y="5819695"/>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8" name="Freeform 84">
              <a:extLst>
                <a:ext uri="{FF2B5EF4-FFF2-40B4-BE49-F238E27FC236}">
                  <a16:creationId xmlns:a16="http://schemas.microsoft.com/office/drawing/2014/main" id="{4A0A1D0B-AC72-162A-A976-B41076365E30}"/>
                </a:ext>
              </a:extLst>
            </p:cNvPr>
            <p:cNvSpPr/>
            <p:nvPr/>
          </p:nvSpPr>
          <p:spPr>
            <a:xfrm>
              <a:off x="4251060"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9" name="Freeform 85">
              <a:extLst>
                <a:ext uri="{FF2B5EF4-FFF2-40B4-BE49-F238E27FC236}">
                  <a16:creationId xmlns:a16="http://schemas.microsoft.com/office/drawing/2014/main" id="{EA338D92-97EC-30F9-E3E9-7307CCCE5AFE}"/>
                </a:ext>
              </a:extLst>
            </p:cNvPr>
            <p:cNvSpPr/>
            <p:nvPr/>
          </p:nvSpPr>
          <p:spPr>
            <a:xfrm>
              <a:off x="4251060"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0" name="Freeform 86">
              <a:extLst>
                <a:ext uri="{FF2B5EF4-FFF2-40B4-BE49-F238E27FC236}">
                  <a16:creationId xmlns:a16="http://schemas.microsoft.com/office/drawing/2014/main" id="{89A26196-47B8-1546-61E0-C6A801F8EC0E}"/>
                </a:ext>
              </a:extLst>
            </p:cNvPr>
            <p:cNvSpPr/>
            <p:nvPr/>
          </p:nvSpPr>
          <p:spPr>
            <a:xfrm>
              <a:off x="4256772"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1" name="Freeform 87">
              <a:extLst>
                <a:ext uri="{FF2B5EF4-FFF2-40B4-BE49-F238E27FC236}">
                  <a16:creationId xmlns:a16="http://schemas.microsoft.com/office/drawing/2014/main" id="{882DA93B-034B-3504-92B0-AA58A94ED25B}"/>
                </a:ext>
              </a:extLst>
            </p:cNvPr>
            <p:cNvSpPr/>
            <p:nvPr/>
          </p:nvSpPr>
          <p:spPr>
            <a:xfrm>
              <a:off x="4255820" y="5792274"/>
              <a:ext cx="12375" cy="7614"/>
            </a:xfrm>
            <a:custGeom>
              <a:avLst/>
              <a:gdLst>
                <a:gd name="connsiteX0" fmla="*/ 6664 w 12375"/>
                <a:gd name="connsiteY0" fmla="*/ 0 h 7614"/>
                <a:gd name="connsiteX1" fmla="*/ 11424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75" h="7614">
                  <a:moveTo>
                    <a:pt x="6664" y="0"/>
                  </a:moveTo>
                  <a:lnTo>
                    <a:pt x="11424" y="7614"/>
                  </a:lnTo>
                  <a:lnTo>
                    <a:pt x="1904" y="7614"/>
                  </a:lnTo>
                  <a:lnTo>
                    <a:pt x="6664" y="0"/>
                  </a:lnTo>
                  <a:lnTo>
                    <a:pt x="5712" y="0"/>
                  </a:lnTo>
                  <a:lnTo>
                    <a:pt x="952" y="7614"/>
                  </a:lnTo>
                  <a:lnTo>
                    <a:pt x="0" y="7614"/>
                  </a:lnTo>
                  <a:lnTo>
                    <a:pt x="12375" y="7614"/>
                  </a:lnTo>
                  <a:lnTo>
                    <a:pt x="12375" y="7614"/>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92" name="Graphic 2">
              <a:extLst>
                <a:ext uri="{FF2B5EF4-FFF2-40B4-BE49-F238E27FC236}">
                  <a16:creationId xmlns:a16="http://schemas.microsoft.com/office/drawing/2014/main" id="{851132AC-FA12-0A03-F578-0B3EF1FE81F9}"/>
                </a:ext>
              </a:extLst>
            </p:cNvPr>
            <p:cNvGrpSpPr/>
            <p:nvPr/>
          </p:nvGrpSpPr>
          <p:grpSpPr>
            <a:xfrm>
              <a:off x="4258675" y="5793940"/>
              <a:ext cx="6816" cy="5948"/>
              <a:chOff x="4258675" y="5793940"/>
              <a:chExt cx="6816" cy="5948"/>
            </a:xfrm>
          </p:grpSpPr>
          <p:sp>
            <p:nvSpPr>
              <p:cNvPr id="223" name="Freeform 219">
                <a:extLst>
                  <a:ext uri="{FF2B5EF4-FFF2-40B4-BE49-F238E27FC236}">
                    <a16:creationId xmlns:a16="http://schemas.microsoft.com/office/drawing/2014/main" id="{E769E5B5-267F-B16C-3DE0-283AD5D9464A}"/>
                  </a:ext>
                </a:extLst>
              </p:cNvPr>
              <p:cNvSpPr/>
              <p:nvPr/>
            </p:nvSpPr>
            <p:spPr>
              <a:xfrm>
                <a:off x="4258675"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4" name="Freeform 220">
                <a:extLst>
                  <a:ext uri="{FF2B5EF4-FFF2-40B4-BE49-F238E27FC236}">
                    <a16:creationId xmlns:a16="http://schemas.microsoft.com/office/drawing/2014/main" id="{746B7740-68BB-EF1B-C624-3D39A4A9338B}"/>
                  </a:ext>
                </a:extLst>
              </p:cNvPr>
              <p:cNvSpPr/>
              <p:nvPr/>
            </p:nvSpPr>
            <p:spPr>
              <a:xfrm>
                <a:off x="4258675"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93" name="Freeform 89">
              <a:extLst>
                <a:ext uri="{FF2B5EF4-FFF2-40B4-BE49-F238E27FC236}">
                  <a16:creationId xmlns:a16="http://schemas.microsoft.com/office/drawing/2014/main" id="{0F5EB270-F816-5038-87D8-83E030A3148B}"/>
                </a:ext>
              </a:extLst>
            </p:cNvPr>
            <p:cNvSpPr/>
            <p:nvPr/>
          </p:nvSpPr>
          <p:spPr>
            <a:xfrm>
              <a:off x="4250108"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4" name="Freeform 90">
              <a:extLst>
                <a:ext uri="{FF2B5EF4-FFF2-40B4-BE49-F238E27FC236}">
                  <a16:creationId xmlns:a16="http://schemas.microsoft.com/office/drawing/2014/main" id="{D7239541-9AF1-143E-F27E-F494601A429A}"/>
                </a:ext>
              </a:extLst>
            </p:cNvPr>
            <p:cNvSpPr/>
            <p:nvPr/>
          </p:nvSpPr>
          <p:spPr>
            <a:xfrm>
              <a:off x="4249156"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5" name="Freeform 91">
              <a:extLst>
                <a:ext uri="{FF2B5EF4-FFF2-40B4-BE49-F238E27FC236}">
                  <a16:creationId xmlns:a16="http://schemas.microsoft.com/office/drawing/2014/main" id="{3ACA85C1-7E1E-D7EB-8833-7189FF1D63BA}"/>
                </a:ext>
              </a:extLst>
            </p:cNvPr>
            <p:cNvSpPr/>
            <p:nvPr/>
          </p:nvSpPr>
          <p:spPr>
            <a:xfrm>
              <a:off x="4311986" y="5791322"/>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6" name="Freeform 92">
              <a:extLst>
                <a:ext uri="{FF2B5EF4-FFF2-40B4-BE49-F238E27FC236}">
                  <a16:creationId xmlns:a16="http://schemas.microsoft.com/office/drawing/2014/main" id="{87F07785-4111-4CB1-DD36-B7E3380A4DB8}"/>
                </a:ext>
              </a:extLst>
            </p:cNvPr>
            <p:cNvSpPr/>
            <p:nvPr/>
          </p:nvSpPr>
          <p:spPr>
            <a:xfrm>
              <a:off x="4311986" y="5791322"/>
              <a:ext cx="22847" cy="8565"/>
            </a:xfrm>
            <a:custGeom>
              <a:avLst/>
              <a:gdLst>
                <a:gd name="connsiteX0" fmla="*/ 0 w 22847"/>
                <a:gd name="connsiteY0" fmla="*/ 8566 h 8565"/>
                <a:gd name="connsiteX1" fmla="*/ 0 w 22847"/>
                <a:gd name="connsiteY1" fmla="*/ 8566 h 8565"/>
                <a:gd name="connsiteX2" fmla="*/ 22847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2847"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7" name="Freeform 93">
              <a:extLst>
                <a:ext uri="{FF2B5EF4-FFF2-40B4-BE49-F238E27FC236}">
                  <a16:creationId xmlns:a16="http://schemas.microsoft.com/office/drawing/2014/main" id="{1BAC57AE-E5F1-AE16-CDD3-86ECF44EB337}"/>
                </a:ext>
              </a:extLst>
            </p:cNvPr>
            <p:cNvSpPr/>
            <p:nvPr/>
          </p:nvSpPr>
          <p:spPr>
            <a:xfrm>
              <a:off x="4317698" y="5792274"/>
              <a:ext cx="11423" cy="7614"/>
            </a:xfrm>
            <a:custGeom>
              <a:avLst/>
              <a:gdLst>
                <a:gd name="connsiteX0" fmla="*/ 5712 w 11423"/>
                <a:gd name="connsiteY0" fmla="*/ 0 h 7614"/>
                <a:gd name="connsiteX1" fmla="*/ 11424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8" name="Freeform 94">
              <a:extLst>
                <a:ext uri="{FF2B5EF4-FFF2-40B4-BE49-F238E27FC236}">
                  <a16:creationId xmlns:a16="http://schemas.microsoft.com/office/drawing/2014/main" id="{CBF01FA8-AB97-9CBC-8BB2-0C65F996A02F}"/>
                </a:ext>
              </a:extLst>
            </p:cNvPr>
            <p:cNvSpPr/>
            <p:nvPr/>
          </p:nvSpPr>
          <p:spPr>
            <a:xfrm>
              <a:off x="4317698" y="5792274"/>
              <a:ext cx="11423" cy="7614"/>
            </a:xfrm>
            <a:custGeom>
              <a:avLst/>
              <a:gdLst>
                <a:gd name="connsiteX0" fmla="*/ 5712 w 11423"/>
                <a:gd name="connsiteY0" fmla="*/ 0 h 7614"/>
                <a:gd name="connsiteX1" fmla="*/ 10472 w 11423"/>
                <a:gd name="connsiteY1" fmla="*/ 7614 h 7614"/>
                <a:gd name="connsiteX2" fmla="*/ 952 w 11423"/>
                <a:gd name="connsiteY2" fmla="*/ 7614 h 7614"/>
                <a:gd name="connsiteX3" fmla="*/ 5712 w 11423"/>
                <a:gd name="connsiteY3" fmla="*/ 0 h 7614"/>
                <a:gd name="connsiteX4" fmla="*/ 5712 w 11423"/>
                <a:gd name="connsiteY4" fmla="*/ 0 h 7614"/>
                <a:gd name="connsiteX5" fmla="*/ 0 w 11423"/>
                <a:gd name="connsiteY5" fmla="*/ 7614 h 7614"/>
                <a:gd name="connsiteX6" fmla="*/ 0 w 11423"/>
                <a:gd name="connsiteY6" fmla="*/ 7614 h 7614"/>
                <a:gd name="connsiteX7" fmla="*/ 11424 w 11423"/>
                <a:gd name="connsiteY7" fmla="*/ 7614 h 7614"/>
                <a:gd name="connsiteX8" fmla="*/ 11424 w 11423"/>
                <a:gd name="connsiteY8" fmla="*/ 7614 h 7614"/>
                <a:gd name="connsiteX9" fmla="*/ 5712 w 11423"/>
                <a:gd name="connsiteY9" fmla="*/ 0 h 7614"/>
                <a:gd name="connsiteX10" fmla="*/ 5712 w 11423"/>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7614">
                  <a:moveTo>
                    <a:pt x="5712" y="0"/>
                  </a:moveTo>
                  <a:lnTo>
                    <a:pt x="10472" y="7614"/>
                  </a:lnTo>
                  <a:lnTo>
                    <a:pt x="952" y="7614"/>
                  </a:lnTo>
                  <a:lnTo>
                    <a:pt x="5712" y="0"/>
                  </a:lnTo>
                  <a:lnTo>
                    <a:pt x="5712" y="0"/>
                  </a:lnTo>
                  <a:lnTo>
                    <a:pt x="0" y="7614"/>
                  </a:lnTo>
                  <a:lnTo>
                    <a:pt x="0" y="7614"/>
                  </a:lnTo>
                  <a:lnTo>
                    <a:pt x="11424" y="7614"/>
                  </a:lnTo>
                  <a:lnTo>
                    <a:pt x="11424" y="7614"/>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99" name="Graphic 2">
              <a:extLst>
                <a:ext uri="{FF2B5EF4-FFF2-40B4-BE49-F238E27FC236}">
                  <a16:creationId xmlns:a16="http://schemas.microsoft.com/office/drawing/2014/main" id="{9C0B19C5-44FC-FE8C-185E-D99467292166}"/>
                </a:ext>
              </a:extLst>
            </p:cNvPr>
            <p:cNvGrpSpPr/>
            <p:nvPr/>
          </p:nvGrpSpPr>
          <p:grpSpPr>
            <a:xfrm>
              <a:off x="4319602" y="5793940"/>
              <a:ext cx="6816" cy="5948"/>
              <a:chOff x="4319602" y="5793940"/>
              <a:chExt cx="6816" cy="5948"/>
            </a:xfrm>
          </p:grpSpPr>
          <p:sp>
            <p:nvSpPr>
              <p:cNvPr id="221" name="Freeform 217">
                <a:extLst>
                  <a:ext uri="{FF2B5EF4-FFF2-40B4-BE49-F238E27FC236}">
                    <a16:creationId xmlns:a16="http://schemas.microsoft.com/office/drawing/2014/main" id="{8E44FFB3-8B92-BB3D-0E39-A427C257E97B}"/>
                  </a:ext>
                </a:extLst>
              </p:cNvPr>
              <p:cNvSpPr/>
              <p:nvPr/>
            </p:nvSpPr>
            <p:spPr>
              <a:xfrm>
                <a:off x="4319602"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2" name="Freeform 218">
                <a:extLst>
                  <a:ext uri="{FF2B5EF4-FFF2-40B4-BE49-F238E27FC236}">
                    <a16:creationId xmlns:a16="http://schemas.microsoft.com/office/drawing/2014/main" id="{4A967FD1-0B71-1C77-EA02-0EDB05B3BD04}"/>
                  </a:ext>
                </a:extLst>
              </p:cNvPr>
              <p:cNvSpPr/>
              <p:nvPr/>
            </p:nvSpPr>
            <p:spPr>
              <a:xfrm>
                <a:off x="4319602"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100" name="Freeform 96">
              <a:extLst>
                <a:ext uri="{FF2B5EF4-FFF2-40B4-BE49-F238E27FC236}">
                  <a16:creationId xmlns:a16="http://schemas.microsoft.com/office/drawing/2014/main" id="{D2DDA1B3-9A85-D890-74CD-EA017E5BE13C}"/>
                </a:ext>
              </a:extLst>
            </p:cNvPr>
            <p:cNvSpPr/>
            <p:nvPr/>
          </p:nvSpPr>
          <p:spPr>
            <a:xfrm>
              <a:off x="4311034"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1" name="Freeform 97">
              <a:extLst>
                <a:ext uri="{FF2B5EF4-FFF2-40B4-BE49-F238E27FC236}">
                  <a16:creationId xmlns:a16="http://schemas.microsoft.com/office/drawing/2014/main" id="{17DC5B86-CAD2-F6BC-EC50-9DAECD7AC884}"/>
                </a:ext>
              </a:extLst>
            </p:cNvPr>
            <p:cNvSpPr/>
            <p:nvPr/>
          </p:nvSpPr>
          <p:spPr>
            <a:xfrm>
              <a:off x="4310082" y="5799888"/>
              <a:ext cx="25702" cy="1903"/>
            </a:xfrm>
            <a:custGeom>
              <a:avLst/>
              <a:gdLst>
                <a:gd name="connsiteX0" fmla="*/ 1904 w 25702"/>
                <a:gd name="connsiteY0" fmla="*/ 0 h 1903"/>
                <a:gd name="connsiteX1" fmla="*/ 1904 w 25702"/>
                <a:gd name="connsiteY1" fmla="*/ 0 h 1903"/>
                <a:gd name="connsiteX2" fmla="*/ 24751 w 25702"/>
                <a:gd name="connsiteY2" fmla="*/ 0 h 1903"/>
                <a:gd name="connsiteX3" fmla="*/ 24751 w 25702"/>
                <a:gd name="connsiteY3" fmla="*/ 952 h 1903"/>
                <a:gd name="connsiteX4" fmla="*/ 24751 w 25702"/>
                <a:gd name="connsiteY4" fmla="*/ 1903 h 1903"/>
                <a:gd name="connsiteX5" fmla="*/ 1904 w 25702"/>
                <a:gd name="connsiteY5" fmla="*/ 1903 h 1903"/>
                <a:gd name="connsiteX6" fmla="*/ 952 w 25702"/>
                <a:gd name="connsiteY6" fmla="*/ 952 h 1903"/>
                <a:gd name="connsiteX7" fmla="*/ 1904 w 25702"/>
                <a:gd name="connsiteY7" fmla="*/ 0 h 1903"/>
                <a:gd name="connsiteX8" fmla="*/ 1904 w 25702"/>
                <a:gd name="connsiteY8" fmla="*/ 0 h 1903"/>
                <a:gd name="connsiteX9" fmla="*/ 1904 w 25702"/>
                <a:gd name="connsiteY9" fmla="*/ 0 h 1903"/>
                <a:gd name="connsiteX10" fmla="*/ 1904 w 25702"/>
                <a:gd name="connsiteY10" fmla="*/ 0 h 1903"/>
                <a:gd name="connsiteX11" fmla="*/ 1904 w 25702"/>
                <a:gd name="connsiteY11" fmla="*/ 0 h 1903"/>
                <a:gd name="connsiteX12" fmla="*/ 952 w 25702"/>
                <a:gd name="connsiteY12" fmla="*/ 952 h 1903"/>
                <a:gd name="connsiteX13" fmla="*/ 0 w 25702"/>
                <a:gd name="connsiteY13" fmla="*/ 952 h 1903"/>
                <a:gd name="connsiteX14" fmla="*/ 1904 w 25702"/>
                <a:gd name="connsiteY14" fmla="*/ 1903 h 1903"/>
                <a:gd name="connsiteX15" fmla="*/ 1904 w 25702"/>
                <a:gd name="connsiteY15" fmla="*/ 1903 h 1903"/>
                <a:gd name="connsiteX16" fmla="*/ 24751 w 25702"/>
                <a:gd name="connsiteY16" fmla="*/ 1903 h 1903"/>
                <a:gd name="connsiteX17" fmla="*/ 24751 w 25702"/>
                <a:gd name="connsiteY17" fmla="*/ 1903 h 1903"/>
                <a:gd name="connsiteX18" fmla="*/ 25703 w 25702"/>
                <a:gd name="connsiteY18" fmla="*/ 952 h 1903"/>
                <a:gd name="connsiteX19" fmla="*/ 25703 w 25702"/>
                <a:gd name="connsiteY19" fmla="*/ 952 h 1903"/>
                <a:gd name="connsiteX20" fmla="*/ 24751 w 25702"/>
                <a:gd name="connsiteY20" fmla="*/ 0 h 1903"/>
                <a:gd name="connsiteX21" fmla="*/ 24751 w 25702"/>
                <a:gd name="connsiteY21" fmla="*/ 0 h 1903"/>
                <a:gd name="connsiteX22" fmla="*/ 1904 w 25702"/>
                <a:gd name="connsiteY22" fmla="*/ 0 h 1903"/>
                <a:gd name="connsiteX23" fmla="*/ 1904 w 25702"/>
                <a:gd name="connsiteY23" fmla="*/ 0 h 1903"/>
                <a:gd name="connsiteX24" fmla="*/ 1904 w 25702"/>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2" name="Freeform 98">
              <a:extLst>
                <a:ext uri="{FF2B5EF4-FFF2-40B4-BE49-F238E27FC236}">
                  <a16:creationId xmlns:a16="http://schemas.microsoft.com/office/drawing/2014/main" id="{D7EBECDA-04C2-AE5E-FC4E-A59DF7B07B85}"/>
                </a:ext>
              </a:extLst>
            </p:cNvPr>
            <p:cNvSpPr/>
            <p:nvPr/>
          </p:nvSpPr>
          <p:spPr>
            <a:xfrm>
              <a:off x="4311986" y="5855090"/>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3" name="Freeform 99">
              <a:extLst>
                <a:ext uri="{FF2B5EF4-FFF2-40B4-BE49-F238E27FC236}">
                  <a16:creationId xmlns:a16="http://schemas.microsoft.com/office/drawing/2014/main" id="{33A06A3D-613C-2D3F-6999-A6A06E1D0996}"/>
                </a:ext>
              </a:extLst>
            </p:cNvPr>
            <p:cNvSpPr/>
            <p:nvPr/>
          </p:nvSpPr>
          <p:spPr>
            <a:xfrm>
              <a:off x="4311986" y="5855090"/>
              <a:ext cx="22847" cy="9517"/>
            </a:xfrm>
            <a:custGeom>
              <a:avLst/>
              <a:gdLst>
                <a:gd name="connsiteX0" fmla="*/ 0 w 22847"/>
                <a:gd name="connsiteY0" fmla="*/ 8566 h 9517"/>
                <a:gd name="connsiteX1" fmla="*/ 0 w 22847"/>
                <a:gd name="connsiteY1" fmla="*/ 9517 h 9517"/>
                <a:gd name="connsiteX2" fmla="*/ 22847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2847"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4" name="Freeform 100">
              <a:extLst>
                <a:ext uri="{FF2B5EF4-FFF2-40B4-BE49-F238E27FC236}">
                  <a16:creationId xmlns:a16="http://schemas.microsoft.com/office/drawing/2014/main" id="{59B59416-9878-4844-010A-D73898D353D3}"/>
                </a:ext>
              </a:extLst>
            </p:cNvPr>
            <p:cNvSpPr/>
            <p:nvPr/>
          </p:nvSpPr>
          <p:spPr>
            <a:xfrm>
              <a:off x="4317698" y="5856041"/>
              <a:ext cx="11423" cy="7613"/>
            </a:xfrm>
            <a:custGeom>
              <a:avLst/>
              <a:gdLst>
                <a:gd name="connsiteX0" fmla="*/ 5712 w 11423"/>
                <a:gd name="connsiteY0" fmla="*/ 0 h 7613"/>
                <a:gd name="connsiteX1" fmla="*/ 11424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5" name="Freeform 101">
              <a:extLst>
                <a:ext uri="{FF2B5EF4-FFF2-40B4-BE49-F238E27FC236}">
                  <a16:creationId xmlns:a16="http://schemas.microsoft.com/office/drawing/2014/main" id="{E488B6EA-E0A0-4302-B58A-3EC619E4D16C}"/>
                </a:ext>
              </a:extLst>
            </p:cNvPr>
            <p:cNvSpPr/>
            <p:nvPr/>
          </p:nvSpPr>
          <p:spPr>
            <a:xfrm>
              <a:off x="4317698" y="5856041"/>
              <a:ext cx="11423" cy="8565"/>
            </a:xfrm>
            <a:custGeom>
              <a:avLst/>
              <a:gdLst>
                <a:gd name="connsiteX0" fmla="*/ 5712 w 11423"/>
                <a:gd name="connsiteY0" fmla="*/ 0 h 8565"/>
                <a:gd name="connsiteX1" fmla="*/ 10472 w 11423"/>
                <a:gd name="connsiteY1" fmla="*/ 7614 h 8565"/>
                <a:gd name="connsiteX2" fmla="*/ 952 w 11423"/>
                <a:gd name="connsiteY2" fmla="*/ 7614 h 8565"/>
                <a:gd name="connsiteX3" fmla="*/ 5712 w 11423"/>
                <a:gd name="connsiteY3" fmla="*/ 0 h 8565"/>
                <a:gd name="connsiteX4" fmla="*/ 5712 w 11423"/>
                <a:gd name="connsiteY4" fmla="*/ 0 h 8565"/>
                <a:gd name="connsiteX5" fmla="*/ 0 w 11423"/>
                <a:gd name="connsiteY5" fmla="*/ 7614 h 8565"/>
                <a:gd name="connsiteX6" fmla="*/ 0 w 11423"/>
                <a:gd name="connsiteY6" fmla="*/ 8566 h 8565"/>
                <a:gd name="connsiteX7" fmla="*/ 11424 w 11423"/>
                <a:gd name="connsiteY7" fmla="*/ 8566 h 8565"/>
                <a:gd name="connsiteX8" fmla="*/ 11424 w 11423"/>
                <a:gd name="connsiteY8" fmla="*/ 8566 h 8565"/>
                <a:gd name="connsiteX9" fmla="*/ 5712 w 11423"/>
                <a:gd name="connsiteY9" fmla="*/ 0 h 8565"/>
                <a:gd name="connsiteX10" fmla="*/ 5712 w 11423"/>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8565">
                  <a:moveTo>
                    <a:pt x="5712" y="0"/>
                  </a:moveTo>
                  <a:lnTo>
                    <a:pt x="10472" y="7614"/>
                  </a:lnTo>
                  <a:lnTo>
                    <a:pt x="952" y="7614"/>
                  </a:lnTo>
                  <a:lnTo>
                    <a:pt x="5712" y="0"/>
                  </a:lnTo>
                  <a:lnTo>
                    <a:pt x="5712" y="0"/>
                  </a:lnTo>
                  <a:lnTo>
                    <a:pt x="0" y="7614"/>
                  </a:lnTo>
                  <a:lnTo>
                    <a:pt x="0" y="8566"/>
                  </a:lnTo>
                  <a:lnTo>
                    <a:pt x="11424" y="8566"/>
                  </a:lnTo>
                  <a:lnTo>
                    <a:pt x="11424" y="8566"/>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106" name="Graphic 2">
              <a:extLst>
                <a:ext uri="{FF2B5EF4-FFF2-40B4-BE49-F238E27FC236}">
                  <a16:creationId xmlns:a16="http://schemas.microsoft.com/office/drawing/2014/main" id="{85A6A48F-0488-53A4-6CE2-55DE664D7C3F}"/>
                </a:ext>
              </a:extLst>
            </p:cNvPr>
            <p:cNvGrpSpPr/>
            <p:nvPr/>
          </p:nvGrpSpPr>
          <p:grpSpPr>
            <a:xfrm>
              <a:off x="4319602" y="5857945"/>
              <a:ext cx="6816" cy="5710"/>
              <a:chOff x="4319602" y="5857945"/>
              <a:chExt cx="6816" cy="5710"/>
            </a:xfrm>
          </p:grpSpPr>
          <p:sp>
            <p:nvSpPr>
              <p:cNvPr id="219" name="Freeform 215">
                <a:extLst>
                  <a:ext uri="{FF2B5EF4-FFF2-40B4-BE49-F238E27FC236}">
                    <a16:creationId xmlns:a16="http://schemas.microsoft.com/office/drawing/2014/main" id="{7AB156FE-2866-8C23-5B09-9F87E8373D14}"/>
                  </a:ext>
                </a:extLst>
              </p:cNvPr>
              <p:cNvSpPr/>
              <p:nvPr/>
            </p:nvSpPr>
            <p:spPr>
              <a:xfrm>
                <a:off x="4319602"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0" name="Freeform 216">
                <a:extLst>
                  <a:ext uri="{FF2B5EF4-FFF2-40B4-BE49-F238E27FC236}">
                    <a16:creationId xmlns:a16="http://schemas.microsoft.com/office/drawing/2014/main" id="{7E0908DB-A453-D0B7-44BB-A0C9B80A2620}"/>
                  </a:ext>
                </a:extLst>
              </p:cNvPr>
              <p:cNvSpPr/>
              <p:nvPr/>
            </p:nvSpPr>
            <p:spPr>
              <a:xfrm>
                <a:off x="4319602" y="5857945"/>
                <a:ext cx="6816" cy="5710"/>
              </a:xfrm>
              <a:custGeom>
                <a:avLst/>
                <a:gdLst>
                  <a:gd name="connsiteX0" fmla="*/ 3808 w 6816"/>
                  <a:gd name="connsiteY0" fmla="*/ 0 h 5710"/>
                  <a:gd name="connsiteX1" fmla="*/ 3808 w 6816"/>
                  <a:gd name="connsiteY1" fmla="*/ 0 h 5710"/>
                  <a:gd name="connsiteX2" fmla="*/ 6664 w 6816"/>
                  <a:gd name="connsiteY2" fmla="*/ 5711 h 5710"/>
                  <a:gd name="connsiteX3" fmla="*/ 6664 w 6816"/>
                  <a:gd name="connsiteY3" fmla="*/ 5711 h 5710"/>
                  <a:gd name="connsiteX4" fmla="*/ 6664 w 6816"/>
                  <a:gd name="connsiteY4" fmla="*/ 5711 h 5710"/>
                  <a:gd name="connsiteX5" fmla="*/ 0 w 6816"/>
                  <a:gd name="connsiteY5" fmla="*/ 5711 h 5710"/>
                  <a:gd name="connsiteX6" fmla="*/ 0 w 6816"/>
                  <a:gd name="connsiteY6" fmla="*/ 5711 h 5710"/>
                  <a:gd name="connsiteX7" fmla="*/ 0 w 6816"/>
                  <a:gd name="connsiteY7" fmla="*/ 5711 h 5710"/>
                  <a:gd name="connsiteX8" fmla="*/ 3808 w 6816"/>
                  <a:gd name="connsiteY8" fmla="*/ 0 h 5710"/>
                  <a:gd name="connsiteX9" fmla="*/ 3808 w 6816"/>
                  <a:gd name="connsiteY9" fmla="*/ 0 h 5710"/>
                  <a:gd name="connsiteX10" fmla="*/ 3808 w 6816"/>
                  <a:gd name="connsiteY10" fmla="*/ 0 h 5710"/>
                  <a:gd name="connsiteX11" fmla="*/ 3808 w 6816"/>
                  <a:gd name="connsiteY11" fmla="*/ 0 h 5710"/>
                  <a:gd name="connsiteX12" fmla="*/ 3808 w 6816"/>
                  <a:gd name="connsiteY12" fmla="*/ 0 h 5710"/>
                  <a:gd name="connsiteX13" fmla="*/ 0 w 6816"/>
                  <a:gd name="connsiteY13" fmla="*/ 5711 h 5710"/>
                  <a:gd name="connsiteX14" fmla="*/ 0 w 6816"/>
                  <a:gd name="connsiteY14" fmla="*/ 5711 h 5710"/>
                  <a:gd name="connsiteX15" fmla="*/ 6664 w 6816"/>
                  <a:gd name="connsiteY15" fmla="*/ 5711 h 5710"/>
                  <a:gd name="connsiteX16" fmla="*/ 6664 w 6816"/>
                  <a:gd name="connsiteY16" fmla="*/ 5711 h 5710"/>
                  <a:gd name="connsiteX17" fmla="*/ 6664 w 6816"/>
                  <a:gd name="connsiteY17" fmla="*/ 5711 h 5710"/>
                  <a:gd name="connsiteX18" fmla="*/ 3808 w 6816"/>
                  <a:gd name="connsiteY18" fmla="*/ 0 h 5710"/>
                  <a:gd name="connsiteX19" fmla="*/ 3808 w 6816"/>
                  <a:gd name="connsiteY19" fmla="*/ 0 h 5710"/>
                  <a:gd name="connsiteX20" fmla="*/ 3808 w 6816"/>
                  <a:gd name="connsiteY20" fmla="*/ 0 h 5710"/>
                  <a:gd name="connsiteX21" fmla="*/ 3808 w 6816"/>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7616"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107" name="Freeform 103">
              <a:extLst>
                <a:ext uri="{FF2B5EF4-FFF2-40B4-BE49-F238E27FC236}">
                  <a16:creationId xmlns:a16="http://schemas.microsoft.com/office/drawing/2014/main" id="{3A77CDDA-0425-8E54-2A40-273BEFC745F1}"/>
                </a:ext>
              </a:extLst>
            </p:cNvPr>
            <p:cNvSpPr/>
            <p:nvPr/>
          </p:nvSpPr>
          <p:spPr>
            <a:xfrm>
              <a:off x="4311986"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8" name="Freeform 104">
              <a:extLst>
                <a:ext uri="{FF2B5EF4-FFF2-40B4-BE49-F238E27FC236}">
                  <a16:creationId xmlns:a16="http://schemas.microsoft.com/office/drawing/2014/main" id="{43F04E4C-0348-59A4-2F91-EAE7A14AAF96}"/>
                </a:ext>
              </a:extLst>
            </p:cNvPr>
            <p:cNvSpPr/>
            <p:nvPr/>
          </p:nvSpPr>
          <p:spPr>
            <a:xfrm>
              <a:off x="4311034"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4751 w 24751"/>
                <a:gd name="connsiteY18" fmla="*/ 952 h 2855"/>
                <a:gd name="connsiteX19" fmla="*/ 24751 w 24751"/>
                <a:gd name="connsiteY19" fmla="*/ 952 h 2855"/>
                <a:gd name="connsiteX20" fmla="*/ 23799 w 24751"/>
                <a:gd name="connsiteY20" fmla="*/ 0 h 2855"/>
                <a:gd name="connsiteX21" fmla="*/ 23799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4751" y="952"/>
                  </a:lnTo>
                  <a:lnTo>
                    <a:pt x="24751" y="952"/>
                  </a:lnTo>
                  <a:lnTo>
                    <a:pt x="23799" y="0"/>
                  </a:lnTo>
                  <a:lnTo>
                    <a:pt x="23799"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9" name="Freeform 105">
              <a:extLst>
                <a:ext uri="{FF2B5EF4-FFF2-40B4-BE49-F238E27FC236}">
                  <a16:creationId xmlns:a16="http://schemas.microsoft.com/office/drawing/2014/main" id="{9755889F-639D-B3E3-5B03-D5387BFBA855}"/>
                </a:ext>
              </a:extLst>
            </p:cNvPr>
            <p:cNvSpPr/>
            <p:nvPr/>
          </p:nvSpPr>
          <p:spPr>
            <a:xfrm>
              <a:off x="4311034"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0" name="Freeform 106">
              <a:extLst>
                <a:ext uri="{FF2B5EF4-FFF2-40B4-BE49-F238E27FC236}">
                  <a16:creationId xmlns:a16="http://schemas.microsoft.com/office/drawing/2014/main" id="{CC274C5B-19D1-DCAC-5607-C3F3B774A1A3}"/>
                </a:ext>
              </a:extLst>
            </p:cNvPr>
            <p:cNvSpPr/>
            <p:nvPr/>
          </p:nvSpPr>
          <p:spPr>
            <a:xfrm>
              <a:off x="4310082" y="5863655"/>
              <a:ext cx="25702" cy="2855"/>
            </a:xfrm>
            <a:custGeom>
              <a:avLst/>
              <a:gdLst>
                <a:gd name="connsiteX0" fmla="*/ 1904 w 25702"/>
                <a:gd name="connsiteY0" fmla="*/ 0 h 2855"/>
                <a:gd name="connsiteX1" fmla="*/ 1904 w 25702"/>
                <a:gd name="connsiteY1" fmla="*/ 952 h 2855"/>
                <a:gd name="connsiteX2" fmla="*/ 24751 w 25702"/>
                <a:gd name="connsiteY2" fmla="*/ 952 h 2855"/>
                <a:gd name="connsiteX3" fmla="*/ 24751 w 25702"/>
                <a:gd name="connsiteY3" fmla="*/ 952 h 2855"/>
                <a:gd name="connsiteX4" fmla="*/ 24751 w 25702"/>
                <a:gd name="connsiteY4" fmla="*/ 1904 h 2855"/>
                <a:gd name="connsiteX5" fmla="*/ 1904 w 25702"/>
                <a:gd name="connsiteY5" fmla="*/ 1904 h 2855"/>
                <a:gd name="connsiteX6" fmla="*/ 952 w 25702"/>
                <a:gd name="connsiteY6" fmla="*/ 952 h 2855"/>
                <a:gd name="connsiteX7" fmla="*/ 1904 w 25702"/>
                <a:gd name="connsiteY7" fmla="*/ 0 h 2855"/>
                <a:gd name="connsiteX8" fmla="*/ 1904 w 25702"/>
                <a:gd name="connsiteY8" fmla="*/ 0 h 2855"/>
                <a:gd name="connsiteX9" fmla="*/ 1904 w 25702"/>
                <a:gd name="connsiteY9" fmla="*/ 952 h 2855"/>
                <a:gd name="connsiteX10" fmla="*/ 1904 w 25702"/>
                <a:gd name="connsiteY10" fmla="*/ 0 h 2855"/>
                <a:gd name="connsiteX11" fmla="*/ 1904 w 25702"/>
                <a:gd name="connsiteY11" fmla="*/ 0 h 2855"/>
                <a:gd name="connsiteX12" fmla="*/ 952 w 25702"/>
                <a:gd name="connsiteY12" fmla="*/ 952 h 2855"/>
                <a:gd name="connsiteX13" fmla="*/ 0 w 25702"/>
                <a:gd name="connsiteY13" fmla="*/ 952 h 2855"/>
                <a:gd name="connsiteX14" fmla="*/ 1904 w 25702"/>
                <a:gd name="connsiteY14" fmla="*/ 2855 h 2855"/>
                <a:gd name="connsiteX15" fmla="*/ 1904 w 25702"/>
                <a:gd name="connsiteY15" fmla="*/ 2855 h 2855"/>
                <a:gd name="connsiteX16" fmla="*/ 24751 w 25702"/>
                <a:gd name="connsiteY16" fmla="*/ 2855 h 2855"/>
                <a:gd name="connsiteX17" fmla="*/ 24751 w 25702"/>
                <a:gd name="connsiteY17" fmla="*/ 2855 h 2855"/>
                <a:gd name="connsiteX18" fmla="*/ 25703 w 25702"/>
                <a:gd name="connsiteY18" fmla="*/ 1904 h 2855"/>
                <a:gd name="connsiteX19" fmla="*/ 25703 w 25702"/>
                <a:gd name="connsiteY19" fmla="*/ 952 h 2855"/>
                <a:gd name="connsiteX20" fmla="*/ 24751 w 25702"/>
                <a:gd name="connsiteY20" fmla="*/ 0 h 2855"/>
                <a:gd name="connsiteX21" fmla="*/ 24751 w 25702"/>
                <a:gd name="connsiteY21" fmla="*/ 0 h 2855"/>
                <a:gd name="connsiteX22" fmla="*/ 1904 w 25702"/>
                <a:gd name="connsiteY22" fmla="*/ 0 h 2855"/>
                <a:gd name="connsiteX23" fmla="*/ 1904 w 25702"/>
                <a:gd name="connsiteY23" fmla="*/ 0 h 2855"/>
                <a:gd name="connsiteX24" fmla="*/ 1904 w 25702"/>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1" name="Freeform 107">
              <a:extLst>
                <a:ext uri="{FF2B5EF4-FFF2-40B4-BE49-F238E27FC236}">
                  <a16:creationId xmlns:a16="http://schemas.microsoft.com/office/drawing/2014/main" id="{E5E1CCA0-F0DA-97CB-3916-8ACA639C467C}"/>
                </a:ext>
              </a:extLst>
            </p:cNvPr>
            <p:cNvSpPr/>
            <p:nvPr/>
          </p:nvSpPr>
          <p:spPr>
            <a:xfrm>
              <a:off x="4311986"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2" name="Freeform 108">
              <a:extLst>
                <a:ext uri="{FF2B5EF4-FFF2-40B4-BE49-F238E27FC236}">
                  <a16:creationId xmlns:a16="http://schemas.microsoft.com/office/drawing/2014/main" id="{80A87EDA-AB90-41A8-FB95-E475F3C3760B}"/>
                </a:ext>
              </a:extLst>
            </p:cNvPr>
            <p:cNvSpPr/>
            <p:nvPr/>
          </p:nvSpPr>
          <p:spPr>
            <a:xfrm>
              <a:off x="4311986"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3" name="Freeform 109">
              <a:extLst>
                <a:ext uri="{FF2B5EF4-FFF2-40B4-BE49-F238E27FC236}">
                  <a16:creationId xmlns:a16="http://schemas.microsoft.com/office/drawing/2014/main" id="{F3A2CB33-A28C-DDF8-0F46-50220BE03F6A}"/>
                </a:ext>
              </a:extLst>
            </p:cNvPr>
            <p:cNvSpPr/>
            <p:nvPr/>
          </p:nvSpPr>
          <p:spPr>
            <a:xfrm>
              <a:off x="4320553"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4" name="Freeform 110">
              <a:extLst>
                <a:ext uri="{FF2B5EF4-FFF2-40B4-BE49-F238E27FC236}">
                  <a16:creationId xmlns:a16="http://schemas.microsoft.com/office/drawing/2014/main" id="{F4E06BA7-E234-8096-A058-F226200529C5}"/>
                </a:ext>
              </a:extLst>
            </p:cNvPr>
            <p:cNvSpPr/>
            <p:nvPr/>
          </p:nvSpPr>
          <p:spPr>
            <a:xfrm>
              <a:off x="4320553"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5" name="Freeform 111">
              <a:extLst>
                <a:ext uri="{FF2B5EF4-FFF2-40B4-BE49-F238E27FC236}">
                  <a16:creationId xmlns:a16="http://schemas.microsoft.com/office/drawing/2014/main" id="{C5B175D6-D455-D144-19EB-CD8CF4C1AB32}"/>
                </a:ext>
              </a:extLst>
            </p:cNvPr>
            <p:cNvSpPr/>
            <p:nvPr/>
          </p:nvSpPr>
          <p:spPr>
            <a:xfrm>
              <a:off x="4319602"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6" name="Freeform 112">
              <a:extLst>
                <a:ext uri="{FF2B5EF4-FFF2-40B4-BE49-F238E27FC236}">
                  <a16:creationId xmlns:a16="http://schemas.microsoft.com/office/drawing/2014/main" id="{08416480-7A12-4874-BF3D-A00D6087C8E1}"/>
                </a:ext>
              </a:extLst>
            </p:cNvPr>
            <p:cNvSpPr/>
            <p:nvPr/>
          </p:nvSpPr>
          <p:spPr>
            <a:xfrm>
              <a:off x="4319602"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3808 w 7615"/>
                <a:gd name="connsiteY6" fmla="*/ 1904 h 3807"/>
                <a:gd name="connsiteX7" fmla="*/ 3808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6664 w 7615"/>
                <a:gd name="connsiteY12" fmla="*/ 1904 h 3807"/>
                <a:gd name="connsiteX13" fmla="*/ 6664 w 7615"/>
                <a:gd name="connsiteY13" fmla="*/ 952 h 3807"/>
                <a:gd name="connsiteX14" fmla="*/ 7616 w 7615"/>
                <a:gd name="connsiteY14" fmla="*/ 952 h 3807"/>
                <a:gd name="connsiteX15" fmla="*/ 7616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3808" y="1904"/>
                  </a:lnTo>
                  <a:lnTo>
                    <a:pt x="3808" y="952"/>
                  </a:lnTo>
                  <a:lnTo>
                    <a:pt x="4760" y="952"/>
                  </a:lnTo>
                  <a:lnTo>
                    <a:pt x="4760" y="1904"/>
                  </a:lnTo>
                  <a:lnTo>
                    <a:pt x="4760" y="1904"/>
                  </a:lnTo>
                  <a:lnTo>
                    <a:pt x="5712" y="1904"/>
                  </a:lnTo>
                  <a:lnTo>
                    <a:pt x="6664" y="1904"/>
                  </a:lnTo>
                  <a:lnTo>
                    <a:pt x="6664" y="952"/>
                  </a:lnTo>
                  <a:lnTo>
                    <a:pt x="7616" y="952"/>
                  </a:lnTo>
                  <a:lnTo>
                    <a:pt x="7616"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7" name="Freeform 113">
              <a:extLst>
                <a:ext uri="{FF2B5EF4-FFF2-40B4-BE49-F238E27FC236}">
                  <a16:creationId xmlns:a16="http://schemas.microsoft.com/office/drawing/2014/main" id="{DCDB3BCD-FC26-0AE6-6CD4-134C4E83E74C}"/>
                </a:ext>
              </a:extLst>
            </p:cNvPr>
            <p:cNvSpPr/>
            <p:nvPr/>
          </p:nvSpPr>
          <p:spPr>
            <a:xfrm>
              <a:off x="4322457"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8" name="Freeform 114">
              <a:extLst>
                <a:ext uri="{FF2B5EF4-FFF2-40B4-BE49-F238E27FC236}">
                  <a16:creationId xmlns:a16="http://schemas.microsoft.com/office/drawing/2014/main" id="{1FBD7691-8EF5-D8AE-BADB-4AA40D1A1A98}"/>
                </a:ext>
              </a:extLst>
            </p:cNvPr>
            <p:cNvSpPr/>
            <p:nvPr/>
          </p:nvSpPr>
          <p:spPr>
            <a:xfrm>
              <a:off x="4327217"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9" name="Freeform 115">
              <a:extLst>
                <a:ext uri="{FF2B5EF4-FFF2-40B4-BE49-F238E27FC236}">
                  <a16:creationId xmlns:a16="http://schemas.microsoft.com/office/drawing/2014/main" id="{C9960D5F-6274-9572-1BBC-6380E7284D80}"/>
                </a:ext>
              </a:extLst>
            </p:cNvPr>
            <p:cNvSpPr/>
            <p:nvPr/>
          </p:nvSpPr>
          <p:spPr>
            <a:xfrm>
              <a:off x="4326265"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0" name="Freeform 116">
              <a:extLst>
                <a:ext uri="{FF2B5EF4-FFF2-40B4-BE49-F238E27FC236}">
                  <a16:creationId xmlns:a16="http://schemas.microsoft.com/office/drawing/2014/main" id="{867361A2-E328-3D6D-25D3-12C72DF9D96B}"/>
                </a:ext>
              </a:extLst>
            </p:cNvPr>
            <p:cNvSpPr/>
            <p:nvPr/>
          </p:nvSpPr>
          <p:spPr>
            <a:xfrm>
              <a:off x="4328169"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1" name="Freeform 117">
              <a:extLst>
                <a:ext uri="{FF2B5EF4-FFF2-40B4-BE49-F238E27FC236}">
                  <a16:creationId xmlns:a16="http://schemas.microsoft.com/office/drawing/2014/main" id="{B5CA529C-889F-6AD1-513A-95D711F42E14}"/>
                </a:ext>
              </a:extLst>
            </p:cNvPr>
            <p:cNvSpPr/>
            <p:nvPr/>
          </p:nvSpPr>
          <p:spPr>
            <a:xfrm>
              <a:off x="4327217"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2" name="Freeform 118">
              <a:extLst>
                <a:ext uri="{FF2B5EF4-FFF2-40B4-BE49-F238E27FC236}">
                  <a16:creationId xmlns:a16="http://schemas.microsoft.com/office/drawing/2014/main" id="{12F3532D-5FF8-52A8-82CB-E45C332C6EE0}"/>
                </a:ext>
              </a:extLst>
            </p:cNvPr>
            <p:cNvSpPr/>
            <p:nvPr/>
          </p:nvSpPr>
          <p:spPr>
            <a:xfrm>
              <a:off x="4312938"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952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952"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3" name="Freeform 119">
              <a:extLst>
                <a:ext uri="{FF2B5EF4-FFF2-40B4-BE49-F238E27FC236}">
                  <a16:creationId xmlns:a16="http://schemas.microsoft.com/office/drawing/2014/main" id="{6F0EF8A1-F4E1-BBAA-E88C-1915A26676BD}"/>
                </a:ext>
              </a:extLst>
            </p:cNvPr>
            <p:cNvSpPr/>
            <p:nvPr/>
          </p:nvSpPr>
          <p:spPr>
            <a:xfrm>
              <a:off x="4311986"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4" name="Freeform 120">
              <a:extLst>
                <a:ext uri="{FF2B5EF4-FFF2-40B4-BE49-F238E27FC236}">
                  <a16:creationId xmlns:a16="http://schemas.microsoft.com/office/drawing/2014/main" id="{7601DBAE-82B2-9176-2A90-1ED318139153}"/>
                </a:ext>
              </a:extLst>
            </p:cNvPr>
            <p:cNvSpPr/>
            <p:nvPr/>
          </p:nvSpPr>
          <p:spPr>
            <a:xfrm>
              <a:off x="4313890"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5" name="Freeform 121">
              <a:extLst>
                <a:ext uri="{FF2B5EF4-FFF2-40B4-BE49-F238E27FC236}">
                  <a16:creationId xmlns:a16="http://schemas.microsoft.com/office/drawing/2014/main" id="{E219B74C-99E0-2EC0-024E-8AE1C91F9196}"/>
                </a:ext>
              </a:extLst>
            </p:cNvPr>
            <p:cNvSpPr/>
            <p:nvPr/>
          </p:nvSpPr>
          <p:spPr>
            <a:xfrm>
              <a:off x="4312938"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6" name="Freeform 122">
              <a:extLst>
                <a:ext uri="{FF2B5EF4-FFF2-40B4-BE49-F238E27FC236}">
                  <a16:creationId xmlns:a16="http://schemas.microsoft.com/office/drawing/2014/main" id="{962DB98E-AA47-07DE-B2FE-DD2E2C976B4A}"/>
                </a:ext>
              </a:extLst>
            </p:cNvPr>
            <p:cNvSpPr/>
            <p:nvPr/>
          </p:nvSpPr>
          <p:spPr>
            <a:xfrm>
              <a:off x="4330073"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7" name="Freeform 123">
              <a:extLst>
                <a:ext uri="{FF2B5EF4-FFF2-40B4-BE49-F238E27FC236}">
                  <a16:creationId xmlns:a16="http://schemas.microsoft.com/office/drawing/2014/main" id="{98A7DF0C-7E58-C6D6-BC5F-5CA61AF05F3F}"/>
                </a:ext>
              </a:extLst>
            </p:cNvPr>
            <p:cNvSpPr/>
            <p:nvPr/>
          </p:nvSpPr>
          <p:spPr>
            <a:xfrm>
              <a:off x="4315794"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8" name="Freeform 124">
              <a:extLst>
                <a:ext uri="{FF2B5EF4-FFF2-40B4-BE49-F238E27FC236}">
                  <a16:creationId xmlns:a16="http://schemas.microsoft.com/office/drawing/2014/main" id="{9510CD6B-73EF-9A94-E0BA-FA285295E5F3}"/>
                </a:ext>
              </a:extLst>
            </p:cNvPr>
            <p:cNvSpPr/>
            <p:nvPr/>
          </p:nvSpPr>
          <p:spPr>
            <a:xfrm>
              <a:off x="4293898" y="5908387"/>
              <a:ext cx="20943" cy="20938"/>
            </a:xfrm>
            <a:custGeom>
              <a:avLst/>
              <a:gdLst>
                <a:gd name="connsiteX0" fmla="*/ 0 w 20943"/>
                <a:gd name="connsiteY0" fmla="*/ 5711 h 20938"/>
                <a:gd name="connsiteX1" fmla="*/ 16184 w 20943"/>
                <a:gd name="connsiteY1" fmla="*/ 20938 h 20938"/>
                <a:gd name="connsiteX2" fmla="*/ 20943 w 20943"/>
                <a:gd name="connsiteY2" fmla="*/ 14276 h 20938"/>
                <a:gd name="connsiteX3" fmla="*/ 6664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0" y="5711"/>
                  </a:moveTo>
                  <a:lnTo>
                    <a:pt x="16184" y="20938"/>
                  </a:lnTo>
                  <a:lnTo>
                    <a:pt x="20943" y="14276"/>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9" name="Freeform 125">
              <a:extLst>
                <a:ext uri="{FF2B5EF4-FFF2-40B4-BE49-F238E27FC236}">
                  <a16:creationId xmlns:a16="http://schemas.microsoft.com/office/drawing/2014/main" id="{D3BBF8B4-6221-3076-CECA-6F11E63F1755}"/>
                </a:ext>
              </a:extLst>
            </p:cNvPr>
            <p:cNvSpPr/>
            <p:nvPr/>
          </p:nvSpPr>
          <p:spPr>
            <a:xfrm>
              <a:off x="4292946" y="5908387"/>
              <a:ext cx="21895" cy="21890"/>
            </a:xfrm>
            <a:custGeom>
              <a:avLst/>
              <a:gdLst>
                <a:gd name="connsiteX0" fmla="*/ 952 w 21895"/>
                <a:gd name="connsiteY0" fmla="*/ 5711 h 21890"/>
                <a:gd name="connsiteX1" fmla="*/ 0 w 21895"/>
                <a:gd name="connsiteY1" fmla="*/ 6662 h 21890"/>
                <a:gd name="connsiteX2" fmla="*/ 16184 w 21895"/>
                <a:gd name="connsiteY2" fmla="*/ 21890 h 21890"/>
                <a:gd name="connsiteX3" fmla="*/ 17136 w 21895"/>
                <a:gd name="connsiteY3" fmla="*/ 21890 h 21890"/>
                <a:gd name="connsiteX4" fmla="*/ 21895 w 21895"/>
                <a:gd name="connsiteY4" fmla="*/ 14276 h 21890"/>
                <a:gd name="connsiteX5" fmla="*/ 21895 w 21895"/>
                <a:gd name="connsiteY5" fmla="*/ 14276 h 21890"/>
                <a:gd name="connsiteX6" fmla="*/ 7616 w 21895"/>
                <a:gd name="connsiteY6" fmla="*/ 0 h 21890"/>
                <a:gd name="connsiteX7" fmla="*/ 7616 w 21895"/>
                <a:gd name="connsiteY7" fmla="*/ 0 h 21890"/>
                <a:gd name="connsiteX8" fmla="*/ 0 w 21895"/>
                <a:gd name="connsiteY8" fmla="*/ 5711 h 21890"/>
                <a:gd name="connsiteX9" fmla="*/ 0 w 21895"/>
                <a:gd name="connsiteY9" fmla="*/ 5711 h 21890"/>
                <a:gd name="connsiteX10" fmla="*/ 0 w 21895"/>
                <a:gd name="connsiteY10" fmla="*/ 6662 h 21890"/>
                <a:gd name="connsiteX11" fmla="*/ 952 w 21895"/>
                <a:gd name="connsiteY11" fmla="*/ 5711 h 21890"/>
                <a:gd name="connsiteX12" fmla="*/ 952 w 21895"/>
                <a:gd name="connsiteY12" fmla="*/ 6662 h 21890"/>
                <a:gd name="connsiteX13" fmla="*/ 7616 w 21895"/>
                <a:gd name="connsiteY13" fmla="*/ 952 h 21890"/>
                <a:gd name="connsiteX14" fmla="*/ 20943 w 21895"/>
                <a:gd name="connsiteY14" fmla="*/ 14276 h 21890"/>
                <a:gd name="connsiteX15" fmla="*/ 17136 w 21895"/>
                <a:gd name="connsiteY15" fmla="*/ 20938 h 21890"/>
                <a:gd name="connsiteX16" fmla="*/ 952 w 21895"/>
                <a:gd name="connsiteY16" fmla="*/ 5711 h 21890"/>
                <a:gd name="connsiteX17" fmla="*/ 952 w 21895"/>
                <a:gd name="connsiteY17" fmla="*/ 5711 h 21890"/>
                <a:gd name="connsiteX18" fmla="*/ 952 w 21895"/>
                <a:gd name="connsiteY18" fmla="*/ 6662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95" h="21890">
                  <a:moveTo>
                    <a:pt x="952" y="5711"/>
                  </a:moveTo>
                  <a:lnTo>
                    <a:pt x="0" y="6662"/>
                  </a:lnTo>
                  <a:lnTo>
                    <a:pt x="16184" y="21890"/>
                  </a:lnTo>
                  <a:lnTo>
                    <a:pt x="17136" y="21890"/>
                  </a:lnTo>
                  <a:lnTo>
                    <a:pt x="21895" y="14276"/>
                  </a:lnTo>
                  <a:lnTo>
                    <a:pt x="21895" y="14276"/>
                  </a:lnTo>
                  <a:lnTo>
                    <a:pt x="7616" y="0"/>
                  </a:lnTo>
                  <a:lnTo>
                    <a:pt x="7616" y="0"/>
                  </a:lnTo>
                  <a:lnTo>
                    <a:pt x="0" y="5711"/>
                  </a:lnTo>
                  <a:lnTo>
                    <a:pt x="0" y="5711"/>
                  </a:lnTo>
                  <a:lnTo>
                    <a:pt x="0" y="6662"/>
                  </a:lnTo>
                  <a:lnTo>
                    <a:pt x="952" y="5711"/>
                  </a:lnTo>
                  <a:lnTo>
                    <a:pt x="952" y="6662"/>
                  </a:lnTo>
                  <a:lnTo>
                    <a:pt x="7616" y="952"/>
                  </a:lnTo>
                  <a:lnTo>
                    <a:pt x="20943" y="14276"/>
                  </a:lnTo>
                  <a:lnTo>
                    <a:pt x="17136" y="20938"/>
                  </a:lnTo>
                  <a:lnTo>
                    <a:pt x="952" y="5711"/>
                  </a:lnTo>
                  <a:lnTo>
                    <a:pt x="952" y="5711"/>
                  </a:lnTo>
                  <a:lnTo>
                    <a:pt x="952" y="66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0" name="Freeform 126">
              <a:extLst>
                <a:ext uri="{FF2B5EF4-FFF2-40B4-BE49-F238E27FC236}">
                  <a16:creationId xmlns:a16="http://schemas.microsoft.com/office/drawing/2014/main" id="{A7876901-4338-7907-8CB6-62895882521E}"/>
                </a:ext>
              </a:extLst>
            </p:cNvPr>
            <p:cNvSpPr/>
            <p:nvPr/>
          </p:nvSpPr>
          <p:spPr>
            <a:xfrm>
              <a:off x="4297706" y="5916001"/>
              <a:ext cx="9519" cy="9517"/>
            </a:xfrm>
            <a:custGeom>
              <a:avLst/>
              <a:gdLst>
                <a:gd name="connsiteX0" fmla="*/ 9520 w 9519"/>
                <a:gd name="connsiteY0" fmla="*/ 0 h 9517"/>
                <a:gd name="connsiteX1" fmla="*/ 7616 w 9519"/>
                <a:gd name="connsiteY1" fmla="*/ 9517 h 9517"/>
                <a:gd name="connsiteX2" fmla="*/ 0 w 9519"/>
                <a:gd name="connsiteY2" fmla="*/ 1904 h 9517"/>
              </a:gdLst>
              <a:ahLst/>
              <a:cxnLst>
                <a:cxn ang="0">
                  <a:pos x="connsiteX0" y="connsiteY0"/>
                </a:cxn>
                <a:cxn ang="0">
                  <a:pos x="connsiteX1" y="connsiteY1"/>
                </a:cxn>
                <a:cxn ang="0">
                  <a:pos x="connsiteX2" y="connsiteY2"/>
                </a:cxn>
              </a:cxnLst>
              <a:rect l="l" t="t" r="r" b="b"/>
              <a:pathLst>
                <a:path w="9519" h="9517">
                  <a:moveTo>
                    <a:pt x="9520" y="0"/>
                  </a:moveTo>
                  <a:lnTo>
                    <a:pt x="7616" y="9517"/>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1" name="Freeform 127">
              <a:extLst>
                <a:ext uri="{FF2B5EF4-FFF2-40B4-BE49-F238E27FC236}">
                  <a16:creationId xmlns:a16="http://schemas.microsoft.com/office/drawing/2014/main" id="{25942340-CB5E-3AB6-311D-407729B30D99}"/>
                </a:ext>
              </a:extLst>
            </p:cNvPr>
            <p:cNvSpPr/>
            <p:nvPr/>
          </p:nvSpPr>
          <p:spPr>
            <a:xfrm>
              <a:off x="4296754" y="5916001"/>
              <a:ext cx="10471" cy="10469"/>
            </a:xfrm>
            <a:custGeom>
              <a:avLst/>
              <a:gdLst>
                <a:gd name="connsiteX0" fmla="*/ 9520 w 10471"/>
                <a:gd name="connsiteY0" fmla="*/ 0 h 10469"/>
                <a:gd name="connsiteX1" fmla="*/ 8568 w 10471"/>
                <a:gd name="connsiteY1" fmla="*/ 9517 h 10469"/>
                <a:gd name="connsiteX2" fmla="*/ 1904 w 10471"/>
                <a:gd name="connsiteY2" fmla="*/ 2855 h 10469"/>
                <a:gd name="connsiteX3" fmla="*/ 10472 w 10471"/>
                <a:gd name="connsiteY3" fmla="*/ 952 h 10469"/>
                <a:gd name="connsiteX4" fmla="*/ 10472 w 10471"/>
                <a:gd name="connsiteY4" fmla="*/ 0 h 10469"/>
                <a:gd name="connsiteX5" fmla="*/ 952 w 10471"/>
                <a:gd name="connsiteY5" fmla="*/ 1904 h 10469"/>
                <a:gd name="connsiteX6" fmla="*/ 0 w 10471"/>
                <a:gd name="connsiteY6" fmla="*/ 1904 h 10469"/>
                <a:gd name="connsiteX7" fmla="*/ 8568 w 10471"/>
                <a:gd name="connsiteY7" fmla="*/ 10469 h 10469"/>
                <a:gd name="connsiteX8" fmla="*/ 9520 w 10471"/>
                <a:gd name="connsiteY8" fmla="*/ 10469 h 10469"/>
                <a:gd name="connsiteX9" fmla="*/ 10472 w 10471"/>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71" h="10469">
                  <a:moveTo>
                    <a:pt x="9520" y="0"/>
                  </a:moveTo>
                  <a:lnTo>
                    <a:pt x="8568" y="9517"/>
                  </a:lnTo>
                  <a:lnTo>
                    <a:pt x="1904" y="2855"/>
                  </a:lnTo>
                  <a:lnTo>
                    <a:pt x="10472" y="952"/>
                  </a:lnTo>
                  <a:lnTo>
                    <a:pt x="10472" y="0"/>
                  </a:lnTo>
                  <a:lnTo>
                    <a:pt x="952" y="1904"/>
                  </a:lnTo>
                  <a:lnTo>
                    <a:pt x="0" y="1904"/>
                  </a:lnTo>
                  <a:lnTo>
                    <a:pt x="8568" y="10469"/>
                  </a:lnTo>
                  <a:lnTo>
                    <a:pt x="9520" y="10469"/>
                  </a:lnTo>
                  <a:lnTo>
                    <a:pt x="1047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2" name="Freeform 128">
              <a:extLst>
                <a:ext uri="{FF2B5EF4-FFF2-40B4-BE49-F238E27FC236}">
                  <a16:creationId xmlns:a16="http://schemas.microsoft.com/office/drawing/2014/main" id="{7FB7F711-F2A4-8B7F-B301-9306E135CF49}"/>
                </a:ext>
              </a:extLst>
            </p:cNvPr>
            <p:cNvSpPr/>
            <p:nvPr/>
          </p:nvSpPr>
          <p:spPr>
            <a:xfrm>
              <a:off x="4299610" y="5917905"/>
              <a:ext cx="5711" cy="6662"/>
            </a:xfrm>
            <a:custGeom>
              <a:avLst/>
              <a:gdLst>
                <a:gd name="connsiteX0" fmla="*/ 5712 w 5711"/>
                <a:gd name="connsiteY0" fmla="*/ 0 h 6662"/>
                <a:gd name="connsiteX1" fmla="*/ 3808 w 5711"/>
                <a:gd name="connsiteY1" fmla="*/ 6662 h 6662"/>
                <a:gd name="connsiteX2" fmla="*/ 0 w 5711"/>
                <a:gd name="connsiteY2" fmla="*/ 1903 h 6662"/>
              </a:gdLst>
              <a:ahLst/>
              <a:cxnLst>
                <a:cxn ang="0">
                  <a:pos x="connsiteX0" y="connsiteY0"/>
                </a:cxn>
                <a:cxn ang="0">
                  <a:pos x="connsiteX1" y="connsiteY1"/>
                </a:cxn>
                <a:cxn ang="0">
                  <a:pos x="connsiteX2" y="connsiteY2"/>
                </a:cxn>
              </a:cxnLst>
              <a:rect l="l" t="t" r="r" b="b"/>
              <a:pathLst>
                <a:path w="5711" h="6662">
                  <a:moveTo>
                    <a:pt x="5712" y="0"/>
                  </a:moveTo>
                  <a:lnTo>
                    <a:pt x="3808" y="6662"/>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3" name="Freeform 129">
              <a:extLst>
                <a:ext uri="{FF2B5EF4-FFF2-40B4-BE49-F238E27FC236}">
                  <a16:creationId xmlns:a16="http://schemas.microsoft.com/office/drawing/2014/main" id="{24D03E38-2F3C-7CBE-EA91-9F2EE2E7396E}"/>
                </a:ext>
              </a:extLst>
            </p:cNvPr>
            <p:cNvSpPr/>
            <p:nvPr/>
          </p:nvSpPr>
          <p:spPr>
            <a:xfrm>
              <a:off x="4298658" y="5916953"/>
              <a:ext cx="7615" cy="7613"/>
            </a:xfrm>
            <a:custGeom>
              <a:avLst/>
              <a:gdLst>
                <a:gd name="connsiteX0" fmla="*/ 6664 w 7615"/>
                <a:gd name="connsiteY0" fmla="*/ 952 h 7613"/>
                <a:gd name="connsiteX1" fmla="*/ 6664 w 7615"/>
                <a:gd name="connsiteY1" fmla="*/ 952 h 7613"/>
                <a:gd name="connsiteX2" fmla="*/ 4760 w 7615"/>
                <a:gd name="connsiteY2" fmla="*/ 6662 h 7613"/>
                <a:gd name="connsiteX3" fmla="*/ 952 w 7615"/>
                <a:gd name="connsiteY3" fmla="*/ 2855 h 7613"/>
                <a:gd name="connsiteX4" fmla="*/ 7616 w 7615"/>
                <a:gd name="connsiteY4" fmla="*/ 952 h 7613"/>
                <a:gd name="connsiteX5" fmla="*/ 6664 w 7615"/>
                <a:gd name="connsiteY5" fmla="*/ 952 h 7613"/>
                <a:gd name="connsiteX6" fmla="*/ 6664 w 7615"/>
                <a:gd name="connsiteY6" fmla="*/ 952 h 7613"/>
                <a:gd name="connsiteX7" fmla="*/ 6664 w 7615"/>
                <a:gd name="connsiteY7" fmla="*/ 952 h 7613"/>
                <a:gd name="connsiteX8" fmla="*/ 6664 w 7615"/>
                <a:gd name="connsiteY8" fmla="*/ 0 h 7613"/>
                <a:gd name="connsiteX9" fmla="*/ 952 w 7615"/>
                <a:gd name="connsiteY9" fmla="*/ 2855 h 7613"/>
                <a:gd name="connsiteX10" fmla="*/ 0 w 7615"/>
                <a:gd name="connsiteY10" fmla="*/ 2855 h 7613"/>
                <a:gd name="connsiteX11" fmla="*/ 4760 w 7615"/>
                <a:gd name="connsiteY11" fmla="*/ 7614 h 7613"/>
                <a:gd name="connsiteX12" fmla="*/ 5712 w 7615"/>
                <a:gd name="connsiteY12" fmla="*/ 7614 h 7613"/>
                <a:gd name="connsiteX13" fmla="*/ 7616 w 7615"/>
                <a:gd name="connsiteY13" fmla="*/ 952 h 7613"/>
                <a:gd name="connsiteX14" fmla="*/ 7616 w 7615"/>
                <a:gd name="connsiteY14" fmla="*/ 0 h 7613"/>
                <a:gd name="connsiteX15" fmla="*/ 6664 w 7615"/>
                <a:gd name="connsiteY15"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6664" y="952"/>
                  </a:moveTo>
                  <a:lnTo>
                    <a:pt x="6664" y="952"/>
                  </a:lnTo>
                  <a:lnTo>
                    <a:pt x="4760" y="6662"/>
                  </a:lnTo>
                  <a:lnTo>
                    <a:pt x="952" y="2855"/>
                  </a:lnTo>
                  <a:lnTo>
                    <a:pt x="7616" y="952"/>
                  </a:lnTo>
                  <a:lnTo>
                    <a:pt x="6664" y="952"/>
                  </a:lnTo>
                  <a:lnTo>
                    <a:pt x="6664" y="952"/>
                  </a:lnTo>
                  <a:lnTo>
                    <a:pt x="6664" y="952"/>
                  </a:lnTo>
                  <a:lnTo>
                    <a:pt x="6664" y="0"/>
                  </a:lnTo>
                  <a:lnTo>
                    <a:pt x="952" y="2855"/>
                  </a:lnTo>
                  <a:lnTo>
                    <a:pt x="0" y="2855"/>
                  </a:lnTo>
                  <a:lnTo>
                    <a:pt x="4760" y="7614"/>
                  </a:lnTo>
                  <a:lnTo>
                    <a:pt x="5712" y="7614"/>
                  </a:lnTo>
                  <a:lnTo>
                    <a:pt x="7616" y="952"/>
                  </a:lnTo>
                  <a:lnTo>
                    <a:pt x="7616" y="0"/>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4" name="Freeform 130">
              <a:extLst>
                <a:ext uri="{FF2B5EF4-FFF2-40B4-BE49-F238E27FC236}">
                  <a16:creationId xmlns:a16="http://schemas.microsoft.com/office/drawing/2014/main" id="{5D99F98F-6CEC-8DF3-8D85-A493E22FBE4D}"/>
                </a:ext>
              </a:extLst>
            </p:cNvPr>
            <p:cNvSpPr/>
            <p:nvPr/>
          </p:nvSpPr>
          <p:spPr>
            <a:xfrm>
              <a:off x="4300562" y="5905532"/>
              <a:ext cx="17135" cy="16179"/>
            </a:xfrm>
            <a:custGeom>
              <a:avLst/>
              <a:gdLst>
                <a:gd name="connsiteX0" fmla="*/ 1904 w 17135"/>
                <a:gd name="connsiteY0" fmla="*/ 0 h 16179"/>
                <a:gd name="connsiteX1" fmla="*/ 17135 w 17135"/>
                <a:gd name="connsiteY1" fmla="*/ 15228 h 16179"/>
                <a:gd name="connsiteX2" fmla="*/ 17135 w 17135"/>
                <a:gd name="connsiteY2" fmla="*/ 16180 h 16179"/>
                <a:gd name="connsiteX3" fmla="*/ 16183 w 17135"/>
                <a:gd name="connsiteY3" fmla="*/ 16180 h 16179"/>
                <a:gd name="connsiteX4" fmla="*/ 0 w 17135"/>
                <a:gd name="connsiteY4" fmla="*/ 952 h 16179"/>
                <a:gd name="connsiteX5" fmla="*/ 0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904" y="0"/>
                  </a:moveTo>
                  <a:lnTo>
                    <a:pt x="17135" y="15228"/>
                  </a:lnTo>
                  <a:lnTo>
                    <a:pt x="17135" y="16180"/>
                  </a:lnTo>
                  <a:lnTo>
                    <a:pt x="16183" y="16180"/>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5" name="Freeform 131">
              <a:extLst>
                <a:ext uri="{FF2B5EF4-FFF2-40B4-BE49-F238E27FC236}">
                  <a16:creationId xmlns:a16="http://schemas.microsoft.com/office/drawing/2014/main" id="{246C5383-D993-AD4F-430E-AEA122045953}"/>
                </a:ext>
              </a:extLst>
            </p:cNvPr>
            <p:cNvSpPr/>
            <p:nvPr/>
          </p:nvSpPr>
          <p:spPr>
            <a:xfrm>
              <a:off x="4300562" y="5905532"/>
              <a:ext cx="18087" cy="17131"/>
            </a:xfrm>
            <a:custGeom>
              <a:avLst/>
              <a:gdLst>
                <a:gd name="connsiteX0" fmla="*/ 1904 w 18087"/>
                <a:gd name="connsiteY0" fmla="*/ 0 h 17131"/>
                <a:gd name="connsiteX1" fmla="*/ 1904 w 18087"/>
                <a:gd name="connsiteY1" fmla="*/ 0 h 17131"/>
                <a:gd name="connsiteX2" fmla="*/ 17135 w 18087"/>
                <a:gd name="connsiteY2" fmla="*/ 15228 h 17131"/>
                <a:gd name="connsiteX3" fmla="*/ 17135 w 18087"/>
                <a:gd name="connsiteY3" fmla="*/ 16180 h 17131"/>
                <a:gd name="connsiteX4" fmla="*/ 16183 w 18087"/>
                <a:gd name="connsiteY4" fmla="*/ 16180 h 17131"/>
                <a:gd name="connsiteX5" fmla="*/ 952 w 18087"/>
                <a:gd name="connsiteY5" fmla="*/ 952 h 17131"/>
                <a:gd name="connsiteX6" fmla="*/ 952 w 18087"/>
                <a:gd name="connsiteY6" fmla="*/ 0 h 17131"/>
                <a:gd name="connsiteX7" fmla="*/ 1904 w 18087"/>
                <a:gd name="connsiteY7" fmla="*/ 0 h 17131"/>
                <a:gd name="connsiteX8" fmla="*/ 1904 w 18087"/>
                <a:gd name="connsiteY8" fmla="*/ 0 h 17131"/>
                <a:gd name="connsiteX9" fmla="*/ 1904 w 18087"/>
                <a:gd name="connsiteY9" fmla="*/ 0 h 17131"/>
                <a:gd name="connsiteX10" fmla="*/ 1904 w 18087"/>
                <a:gd name="connsiteY10" fmla="*/ 0 h 17131"/>
                <a:gd name="connsiteX11" fmla="*/ 1904 w 18087"/>
                <a:gd name="connsiteY11" fmla="*/ 0 h 17131"/>
                <a:gd name="connsiteX12" fmla="*/ 0 w 18087"/>
                <a:gd name="connsiteY12" fmla="*/ 0 h 17131"/>
                <a:gd name="connsiteX13" fmla="*/ 0 w 18087"/>
                <a:gd name="connsiteY13" fmla="*/ 0 h 17131"/>
                <a:gd name="connsiteX14" fmla="*/ 0 w 18087"/>
                <a:gd name="connsiteY14" fmla="*/ 952 h 17131"/>
                <a:gd name="connsiteX15" fmla="*/ 0 w 18087"/>
                <a:gd name="connsiteY15" fmla="*/ 1904 h 17131"/>
                <a:gd name="connsiteX16" fmla="*/ 16183 w 18087"/>
                <a:gd name="connsiteY16" fmla="*/ 16180 h 17131"/>
                <a:gd name="connsiteX17" fmla="*/ 16183 w 18087"/>
                <a:gd name="connsiteY17" fmla="*/ 17132 h 17131"/>
                <a:gd name="connsiteX18" fmla="*/ 17135 w 18087"/>
                <a:gd name="connsiteY18" fmla="*/ 16180 h 17131"/>
                <a:gd name="connsiteX19" fmla="*/ 18087 w 18087"/>
                <a:gd name="connsiteY19" fmla="*/ 16180 h 17131"/>
                <a:gd name="connsiteX20" fmla="*/ 18087 w 18087"/>
                <a:gd name="connsiteY20" fmla="*/ 15228 h 17131"/>
                <a:gd name="connsiteX21" fmla="*/ 18087 w 18087"/>
                <a:gd name="connsiteY21" fmla="*/ 15228 h 17131"/>
                <a:gd name="connsiteX22" fmla="*/ 1904 w 18087"/>
                <a:gd name="connsiteY22" fmla="*/ 0 h 17131"/>
                <a:gd name="connsiteX23" fmla="*/ 1904 w 18087"/>
                <a:gd name="connsiteY23" fmla="*/ 0 h 17131"/>
                <a:gd name="connsiteX24" fmla="*/ 190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904" y="0"/>
                  </a:moveTo>
                  <a:lnTo>
                    <a:pt x="1904" y="0"/>
                  </a:lnTo>
                  <a:lnTo>
                    <a:pt x="17135" y="15228"/>
                  </a:lnTo>
                  <a:lnTo>
                    <a:pt x="17135" y="16180"/>
                  </a:lnTo>
                  <a:lnTo>
                    <a:pt x="16183" y="16180"/>
                  </a:lnTo>
                  <a:lnTo>
                    <a:pt x="952" y="952"/>
                  </a:lnTo>
                  <a:lnTo>
                    <a:pt x="952" y="0"/>
                  </a:lnTo>
                  <a:lnTo>
                    <a:pt x="1904" y="0"/>
                  </a:lnTo>
                  <a:lnTo>
                    <a:pt x="1904" y="0"/>
                  </a:lnTo>
                  <a:lnTo>
                    <a:pt x="1904" y="0"/>
                  </a:lnTo>
                  <a:lnTo>
                    <a:pt x="1904" y="0"/>
                  </a:lnTo>
                  <a:lnTo>
                    <a:pt x="1904" y="0"/>
                  </a:lnTo>
                  <a:lnTo>
                    <a:pt x="0" y="0"/>
                  </a:lnTo>
                  <a:lnTo>
                    <a:pt x="0" y="0"/>
                  </a:lnTo>
                  <a:lnTo>
                    <a:pt x="0" y="952"/>
                  </a:lnTo>
                  <a:lnTo>
                    <a:pt x="0" y="1904"/>
                  </a:lnTo>
                  <a:lnTo>
                    <a:pt x="16183" y="16180"/>
                  </a:lnTo>
                  <a:lnTo>
                    <a:pt x="16183" y="17132"/>
                  </a:lnTo>
                  <a:lnTo>
                    <a:pt x="17135" y="16180"/>
                  </a:lnTo>
                  <a:lnTo>
                    <a:pt x="18087" y="16180"/>
                  </a:lnTo>
                  <a:lnTo>
                    <a:pt x="18087" y="15228"/>
                  </a:lnTo>
                  <a:lnTo>
                    <a:pt x="18087" y="15228"/>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6" name="Freeform 132">
              <a:extLst>
                <a:ext uri="{FF2B5EF4-FFF2-40B4-BE49-F238E27FC236}">
                  <a16:creationId xmlns:a16="http://schemas.microsoft.com/office/drawing/2014/main" id="{344C9F23-1A72-775A-B5D4-D5D70E1CAA6F}"/>
                </a:ext>
              </a:extLst>
            </p:cNvPr>
            <p:cNvSpPr/>
            <p:nvPr/>
          </p:nvSpPr>
          <p:spPr>
            <a:xfrm>
              <a:off x="4291994" y="5914098"/>
              <a:ext cx="18087" cy="17131"/>
            </a:xfrm>
            <a:custGeom>
              <a:avLst/>
              <a:gdLst>
                <a:gd name="connsiteX0" fmla="*/ 952 w 18087"/>
                <a:gd name="connsiteY0" fmla="*/ 0 h 17131"/>
                <a:gd name="connsiteX1" fmla="*/ 18088 w 18087"/>
                <a:gd name="connsiteY1" fmla="*/ 16180 h 17131"/>
                <a:gd name="connsiteX2" fmla="*/ 18088 w 18087"/>
                <a:gd name="connsiteY2" fmla="*/ 17131 h 17131"/>
                <a:gd name="connsiteX3" fmla="*/ 16184 w 18087"/>
                <a:gd name="connsiteY3" fmla="*/ 17131 h 17131"/>
                <a:gd name="connsiteX4" fmla="*/ 0 w 18087"/>
                <a:gd name="connsiteY4" fmla="*/ 1903 h 17131"/>
                <a:gd name="connsiteX5" fmla="*/ 0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952" y="0"/>
                  </a:moveTo>
                  <a:lnTo>
                    <a:pt x="18088" y="16180"/>
                  </a:lnTo>
                  <a:lnTo>
                    <a:pt x="18088" y="17131"/>
                  </a:lnTo>
                  <a:lnTo>
                    <a:pt x="16184" y="17131"/>
                  </a:lnTo>
                  <a:lnTo>
                    <a:pt x="0" y="1903"/>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7" name="Freeform 133">
              <a:extLst>
                <a:ext uri="{FF2B5EF4-FFF2-40B4-BE49-F238E27FC236}">
                  <a16:creationId xmlns:a16="http://schemas.microsoft.com/office/drawing/2014/main" id="{D5F0469E-8C40-F73D-AFC6-7D4B3FDE1C56}"/>
                </a:ext>
              </a:extLst>
            </p:cNvPr>
            <p:cNvSpPr/>
            <p:nvPr/>
          </p:nvSpPr>
          <p:spPr>
            <a:xfrm>
              <a:off x="4291994" y="5914098"/>
              <a:ext cx="18087" cy="18083"/>
            </a:xfrm>
            <a:custGeom>
              <a:avLst/>
              <a:gdLst>
                <a:gd name="connsiteX0" fmla="*/ 952 w 18087"/>
                <a:gd name="connsiteY0" fmla="*/ 0 h 18083"/>
                <a:gd name="connsiteX1" fmla="*/ 952 w 18087"/>
                <a:gd name="connsiteY1" fmla="*/ 0 h 18083"/>
                <a:gd name="connsiteX2" fmla="*/ 17136 w 18087"/>
                <a:gd name="connsiteY2" fmla="*/ 16180 h 18083"/>
                <a:gd name="connsiteX3" fmla="*/ 17136 w 18087"/>
                <a:gd name="connsiteY3" fmla="*/ 17131 h 18083"/>
                <a:gd name="connsiteX4" fmla="*/ 17136 w 18087"/>
                <a:gd name="connsiteY4" fmla="*/ 17131 h 18083"/>
                <a:gd name="connsiteX5" fmla="*/ 0 w 18087"/>
                <a:gd name="connsiteY5" fmla="*/ 952 h 18083"/>
                <a:gd name="connsiteX6" fmla="*/ 0 w 18087"/>
                <a:gd name="connsiteY6" fmla="*/ 0 h 18083"/>
                <a:gd name="connsiteX7" fmla="*/ 952 w 18087"/>
                <a:gd name="connsiteY7" fmla="*/ 0 h 18083"/>
                <a:gd name="connsiteX8" fmla="*/ 952 w 18087"/>
                <a:gd name="connsiteY8" fmla="*/ 0 h 18083"/>
                <a:gd name="connsiteX9" fmla="*/ 952 w 18087"/>
                <a:gd name="connsiteY9" fmla="*/ 0 h 18083"/>
                <a:gd name="connsiteX10" fmla="*/ 952 w 18087"/>
                <a:gd name="connsiteY10" fmla="*/ 0 h 18083"/>
                <a:gd name="connsiteX11" fmla="*/ 952 w 18087"/>
                <a:gd name="connsiteY11" fmla="*/ 0 h 18083"/>
                <a:gd name="connsiteX12" fmla="*/ 0 w 18087"/>
                <a:gd name="connsiteY12" fmla="*/ 0 h 18083"/>
                <a:gd name="connsiteX13" fmla="*/ 0 w 18087"/>
                <a:gd name="connsiteY13" fmla="*/ 0 h 18083"/>
                <a:gd name="connsiteX14" fmla="*/ 0 w 18087"/>
                <a:gd name="connsiteY14" fmla="*/ 1903 h 18083"/>
                <a:gd name="connsiteX15" fmla="*/ 0 w 18087"/>
                <a:gd name="connsiteY15" fmla="*/ 1903 h 18083"/>
                <a:gd name="connsiteX16" fmla="*/ 16184 w 18087"/>
                <a:gd name="connsiteY16" fmla="*/ 17131 h 18083"/>
                <a:gd name="connsiteX17" fmla="*/ 16184 w 18087"/>
                <a:gd name="connsiteY17" fmla="*/ 18083 h 18083"/>
                <a:gd name="connsiteX18" fmla="*/ 18088 w 18087"/>
                <a:gd name="connsiteY18" fmla="*/ 17131 h 18083"/>
                <a:gd name="connsiteX19" fmla="*/ 18088 w 18087"/>
                <a:gd name="connsiteY19" fmla="*/ 17131 h 18083"/>
                <a:gd name="connsiteX20" fmla="*/ 18088 w 18087"/>
                <a:gd name="connsiteY20" fmla="*/ 16180 h 18083"/>
                <a:gd name="connsiteX21" fmla="*/ 18088 w 18087"/>
                <a:gd name="connsiteY21" fmla="*/ 16180 h 18083"/>
                <a:gd name="connsiteX22" fmla="*/ 1904 w 18087"/>
                <a:gd name="connsiteY22" fmla="*/ 0 h 18083"/>
                <a:gd name="connsiteX23" fmla="*/ 1904 w 18087"/>
                <a:gd name="connsiteY23" fmla="*/ 0 h 18083"/>
                <a:gd name="connsiteX24" fmla="*/ 952 w 18087"/>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8083">
                  <a:moveTo>
                    <a:pt x="952" y="0"/>
                  </a:moveTo>
                  <a:lnTo>
                    <a:pt x="952" y="0"/>
                  </a:lnTo>
                  <a:lnTo>
                    <a:pt x="17136" y="16180"/>
                  </a:lnTo>
                  <a:lnTo>
                    <a:pt x="17136" y="17131"/>
                  </a:lnTo>
                  <a:lnTo>
                    <a:pt x="17136" y="17131"/>
                  </a:lnTo>
                  <a:lnTo>
                    <a:pt x="0" y="952"/>
                  </a:lnTo>
                  <a:lnTo>
                    <a:pt x="0" y="0"/>
                  </a:lnTo>
                  <a:lnTo>
                    <a:pt x="952" y="0"/>
                  </a:lnTo>
                  <a:lnTo>
                    <a:pt x="952" y="0"/>
                  </a:lnTo>
                  <a:lnTo>
                    <a:pt x="952" y="0"/>
                  </a:lnTo>
                  <a:lnTo>
                    <a:pt x="952" y="0"/>
                  </a:lnTo>
                  <a:lnTo>
                    <a:pt x="952" y="0"/>
                  </a:lnTo>
                  <a:lnTo>
                    <a:pt x="0" y="0"/>
                  </a:lnTo>
                  <a:lnTo>
                    <a:pt x="0" y="0"/>
                  </a:lnTo>
                  <a:lnTo>
                    <a:pt x="0" y="1903"/>
                  </a:lnTo>
                  <a:lnTo>
                    <a:pt x="0" y="1903"/>
                  </a:lnTo>
                  <a:lnTo>
                    <a:pt x="16184" y="17131"/>
                  </a:lnTo>
                  <a:lnTo>
                    <a:pt x="16184" y="18083"/>
                  </a:lnTo>
                  <a:lnTo>
                    <a:pt x="18088" y="17131"/>
                  </a:lnTo>
                  <a:lnTo>
                    <a:pt x="18088" y="17131"/>
                  </a:lnTo>
                  <a:lnTo>
                    <a:pt x="18088" y="16180"/>
                  </a:lnTo>
                  <a:lnTo>
                    <a:pt x="18088" y="16180"/>
                  </a:lnTo>
                  <a:lnTo>
                    <a:pt x="1904" y="0"/>
                  </a:lnTo>
                  <a:lnTo>
                    <a:pt x="1904"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8" name="Freeform 134">
              <a:extLst>
                <a:ext uri="{FF2B5EF4-FFF2-40B4-BE49-F238E27FC236}">
                  <a16:creationId xmlns:a16="http://schemas.microsoft.com/office/drawing/2014/main" id="{12D76449-0531-EB71-61AE-B015E12E70EA}"/>
                </a:ext>
              </a:extLst>
            </p:cNvPr>
            <p:cNvSpPr/>
            <p:nvPr/>
          </p:nvSpPr>
          <p:spPr>
            <a:xfrm>
              <a:off x="4299610" y="5907436"/>
              <a:ext cx="17135" cy="15227"/>
            </a:xfrm>
            <a:custGeom>
              <a:avLst/>
              <a:gdLst>
                <a:gd name="connsiteX0" fmla="*/ 1904 w 17135"/>
                <a:gd name="connsiteY0" fmla="*/ 0 h 15227"/>
                <a:gd name="connsiteX1" fmla="*/ 17135 w 17135"/>
                <a:gd name="connsiteY1" fmla="*/ 14276 h 15227"/>
                <a:gd name="connsiteX2" fmla="*/ 17135 w 17135"/>
                <a:gd name="connsiteY2" fmla="*/ 15228 h 15227"/>
                <a:gd name="connsiteX3" fmla="*/ 15232 w 17135"/>
                <a:gd name="connsiteY3" fmla="*/ 15228 h 15227"/>
                <a:gd name="connsiteX4" fmla="*/ 0 w 17135"/>
                <a:gd name="connsiteY4" fmla="*/ 952 h 15227"/>
                <a:gd name="connsiteX5" fmla="*/ 0 w 17135"/>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5227">
                  <a:moveTo>
                    <a:pt x="1904" y="0"/>
                  </a:moveTo>
                  <a:lnTo>
                    <a:pt x="17135" y="14276"/>
                  </a:lnTo>
                  <a:lnTo>
                    <a:pt x="17135" y="15228"/>
                  </a:lnTo>
                  <a:lnTo>
                    <a:pt x="15232" y="15228"/>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9" name="Freeform 135">
              <a:extLst>
                <a:ext uri="{FF2B5EF4-FFF2-40B4-BE49-F238E27FC236}">
                  <a16:creationId xmlns:a16="http://schemas.microsoft.com/office/drawing/2014/main" id="{3F8663BD-5847-B8E9-5E68-8A5DF9FDBAD2}"/>
                </a:ext>
              </a:extLst>
            </p:cNvPr>
            <p:cNvSpPr/>
            <p:nvPr/>
          </p:nvSpPr>
          <p:spPr>
            <a:xfrm>
              <a:off x="4299610" y="5906484"/>
              <a:ext cx="17135" cy="17131"/>
            </a:xfrm>
            <a:custGeom>
              <a:avLst/>
              <a:gdLst>
                <a:gd name="connsiteX0" fmla="*/ 1904 w 17135"/>
                <a:gd name="connsiteY0" fmla="*/ 952 h 17131"/>
                <a:gd name="connsiteX1" fmla="*/ 952 w 17135"/>
                <a:gd name="connsiteY1" fmla="*/ 952 h 17131"/>
                <a:gd name="connsiteX2" fmla="*/ 16183 w 17135"/>
                <a:gd name="connsiteY2" fmla="*/ 15228 h 17131"/>
                <a:gd name="connsiteX3" fmla="*/ 16183 w 17135"/>
                <a:gd name="connsiteY3" fmla="*/ 16180 h 17131"/>
                <a:gd name="connsiteX4" fmla="*/ 15232 w 17135"/>
                <a:gd name="connsiteY4" fmla="*/ 16180 h 17131"/>
                <a:gd name="connsiteX5" fmla="*/ 952 w 17135"/>
                <a:gd name="connsiteY5" fmla="*/ 1904 h 17131"/>
                <a:gd name="connsiteX6" fmla="*/ 952 w 17135"/>
                <a:gd name="connsiteY6" fmla="*/ 952 h 17131"/>
                <a:gd name="connsiteX7" fmla="*/ 1904 w 17135"/>
                <a:gd name="connsiteY7" fmla="*/ 952 h 17131"/>
                <a:gd name="connsiteX8" fmla="*/ 1904 w 17135"/>
                <a:gd name="connsiteY8" fmla="*/ 952 h 17131"/>
                <a:gd name="connsiteX9" fmla="*/ 952 w 17135"/>
                <a:gd name="connsiteY9" fmla="*/ 952 h 17131"/>
                <a:gd name="connsiteX10" fmla="*/ 1904 w 17135"/>
                <a:gd name="connsiteY10" fmla="*/ 952 h 17131"/>
                <a:gd name="connsiteX11" fmla="*/ 1904 w 17135"/>
                <a:gd name="connsiteY11" fmla="*/ 0 h 17131"/>
                <a:gd name="connsiteX12" fmla="*/ 0 w 17135"/>
                <a:gd name="connsiteY12" fmla="*/ 952 h 17131"/>
                <a:gd name="connsiteX13" fmla="*/ 0 w 17135"/>
                <a:gd name="connsiteY13" fmla="*/ 952 h 17131"/>
                <a:gd name="connsiteX14" fmla="*/ 0 w 17135"/>
                <a:gd name="connsiteY14" fmla="*/ 1904 h 17131"/>
                <a:gd name="connsiteX15" fmla="*/ 0 w 17135"/>
                <a:gd name="connsiteY15" fmla="*/ 1904 h 17131"/>
                <a:gd name="connsiteX16" fmla="*/ 15232 w 17135"/>
                <a:gd name="connsiteY16" fmla="*/ 17132 h 17131"/>
                <a:gd name="connsiteX17" fmla="*/ 15232 w 17135"/>
                <a:gd name="connsiteY17" fmla="*/ 17132 h 17131"/>
                <a:gd name="connsiteX18" fmla="*/ 17135 w 17135"/>
                <a:gd name="connsiteY18" fmla="*/ 17132 h 17131"/>
                <a:gd name="connsiteX19" fmla="*/ 17135 w 17135"/>
                <a:gd name="connsiteY19" fmla="*/ 17132 h 17131"/>
                <a:gd name="connsiteX20" fmla="*/ 17135 w 17135"/>
                <a:gd name="connsiteY20" fmla="*/ 15228 h 17131"/>
                <a:gd name="connsiteX21" fmla="*/ 17135 w 17135"/>
                <a:gd name="connsiteY21" fmla="*/ 15228 h 17131"/>
                <a:gd name="connsiteX22" fmla="*/ 1904 w 17135"/>
                <a:gd name="connsiteY22" fmla="*/ 952 h 17131"/>
                <a:gd name="connsiteX23" fmla="*/ 1904 w 17135"/>
                <a:gd name="connsiteY23" fmla="*/ 0 h 17131"/>
                <a:gd name="connsiteX24" fmla="*/ 1904 w 17135"/>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904" y="952"/>
                  </a:moveTo>
                  <a:lnTo>
                    <a:pt x="952" y="952"/>
                  </a:lnTo>
                  <a:lnTo>
                    <a:pt x="16183" y="15228"/>
                  </a:lnTo>
                  <a:lnTo>
                    <a:pt x="16183" y="16180"/>
                  </a:lnTo>
                  <a:lnTo>
                    <a:pt x="15232" y="16180"/>
                  </a:lnTo>
                  <a:lnTo>
                    <a:pt x="952" y="1904"/>
                  </a:lnTo>
                  <a:lnTo>
                    <a:pt x="952" y="952"/>
                  </a:lnTo>
                  <a:lnTo>
                    <a:pt x="1904" y="952"/>
                  </a:lnTo>
                  <a:lnTo>
                    <a:pt x="1904" y="952"/>
                  </a:lnTo>
                  <a:lnTo>
                    <a:pt x="952" y="952"/>
                  </a:lnTo>
                  <a:lnTo>
                    <a:pt x="1904" y="952"/>
                  </a:lnTo>
                  <a:lnTo>
                    <a:pt x="1904" y="0"/>
                  </a:lnTo>
                  <a:lnTo>
                    <a:pt x="0" y="952"/>
                  </a:lnTo>
                  <a:lnTo>
                    <a:pt x="0" y="952"/>
                  </a:lnTo>
                  <a:lnTo>
                    <a:pt x="0" y="1904"/>
                  </a:lnTo>
                  <a:lnTo>
                    <a:pt x="0" y="1904"/>
                  </a:lnTo>
                  <a:lnTo>
                    <a:pt x="15232" y="17132"/>
                  </a:lnTo>
                  <a:lnTo>
                    <a:pt x="15232" y="17132"/>
                  </a:lnTo>
                  <a:lnTo>
                    <a:pt x="17135" y="17132"/>
                  </a:lnTo>
                  <a:lnTo>
                    <a:pt x="17135" y="17132"/>
                  </a:lnTo>
                  <a:lnTo>
                    <a:pt x="17135" y="15228"/>
                  </a:lnTo>
                  <a:lnTo>
                    <a:pt x="17135" y="15228"/>
                  </a:lnTo>
                  <a:lnTo>
                    <a:pt x="1904" y="952"/>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0" name="Freeform 136">
              <a:extLst>
                <a:ext uri="{FF2B5EF4-FFF2-40B4-BE49-F238E27FC236}">
                  <a16:creationId xmlns:a16="http://schemas.microsoft.com/office/drawing/2014/main" id="{A7BE7546-E09E-6C0D-805E-57675E32AB32}"/>
                </a:ext>
              </a:extLst>
            </p:cNvPr>
            <p:cNvSpPr/>
            <p:nvPr/>
          </p:nvSpPr>
          <p:spPr>
            <a:xfrm>
              <a:off x="4308178" y="5904580"/>
              <a:ext cx="10471" cy="10468"/>
            </a:xfrm>
            <a:custGeom>
              <a:avLst/>
              <a:gdLst>
                <a:gd name="connsiteX0" fmla="*/ 10472 w 10471"/>
                <a:gd name="connsiteY0" fmla="*/ 3807 h 10468"/>
                <a:gd name="connsiteX1" fmla="*/ 3808 w 10471"/>
                <a:gd name="connsiteY1" fmla="*/ 10469 h 10468"/>
                <a:gd name="connsiteX2" fmla="*/ 0 w 10471"/>
                <a:gd name="connsiteY2" fmla="*/ 6662 h 10468"/>
                <a:gd name="connsiteX3" fmla="*/ 6664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10472" y="3807"/>
                  </a:moveTo>
                  <a:lnTo>
                    <a:pt x="3808" y="10469"/>
                  </a:lnTo>
                  <a:lnTo>
                    <a:pt x="0" y="6662"/>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1" name="Freeform 137">
              <a:extLst>
                <a:ext uri="{FF2B5EF4-FFF2-40B4-BE49-F238E27FC236}">
                  <a16:creationId xmlns:a16="http://schemas.microsoft.com/office/drawing/2014/main" id="{01CCD442-76F3-F144-069D-7368FF4ABB43}"/>
                </a:ext>
              </a:extLst>
            </p:cNvPr>
            <p:cNvSpPr/>
            <p:nvPr/>
          </p:nvSpPr>
          <p:spPr>
            <a:xfrm>
              <a:off x="4307226" y="5904580"/>
              <a:ext cx="11423" cy="11420"/>
            </a:xfrm>
            <a:custGeom>
              <a:avLst/>
              <a:gdLst>
                <a:gd name="connsiteX0" fmla="*/ 10472 w 11423"/>
                <a:gd name="connsiteY0" fmla="*/ 3807 h 11420"/>
                <a:gd name="connsiteX1" fmla="*/ 4760 w 11423"/>
                <a:gd name="connsiteY1" fmla="*/ 10469 h 11420"/>
                <a:gd name="connsiteX2" fmla="*/ 952 w 11423"/>
                <a:gd name="connsiteY2" fmla="*/ 6662 h 11420"/>
                <a:gd name="connsiteX3" fmla="*/ 7616 w 11423"/>
                <a:gd name="connsiteY3" fmla="*/ 952 h 11420"/>
                <a:gd name="connsiteX4" fmla="*/ 10472 w 11423"/>
                <a:gd name="connsiteY4" fmla="*/ 3807 h 11420"/>
                <a:gd name="connsiteX5" fmla="*/ 11424 w 11423"/>
                <a:gd name="connsiteY5" fmla="*/ 3807 h 11420"/>
                <a:gd name="connsiteX6" fmla="*/ 7616 w 11423"/>
                <a:gd name="connsiteY6" fmla="*/ 0 h 11420"/>
                <a:gd name="connsiteX7" fmla="*/ 7616 w 11423"/>
                <a:gd name="connsiteY7" fmla="*/ 0 h 11420"/>
                <a:gd name="connsiteX8" fmla="*/ 952 w 11423"/>
                <a:gd name="connsiteY8" fmla="*/ 6662 h 11420"/>
                <a:gd name="connsiteX9" fmla="*/ 0 w 11423"/>
                <a:gd name="connsiteY9" fmla="*/ 6662 h 11420"/>
                <a:gd name="connsiteX10" fmla="*/ 4760 w 11423"/>
                <a:gd name="connsiteY10" fmla="*/ 10469 h 11420"/>
                <a:gd name="connsiteX11" fmla="*/ 4760 w 11423"/>
                <a:gd name="connsiteY11" fmla="*/ 11421 h 11420"/>
                <a:gd name="connsiteX12" fmla="*/ 11424 w 11423"/>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423" h="11420">
                  <a:moveTo>
                    <a:pt x="10472" y="3807"/>
                  </a:moveTo>
                  <a:lnTo>
                    <a:pt x="4760" y="10469"/>
                  </a:lnTo>
                  <a:lnTo>
                    <a:pt x="952" y="6662"/>
                  </a:lnTo>
                  <a:lnTo>
                    <a:pt x="7616" y="952"/>
                  </a:lnTo>
                  <a:lnTo>
                    <a:pt x="10472" y="3807"/>
                  </a:lnTo>
                  <a:lnTo>
                    <a:pt x="11424" y="3807"/>
                  </a:lnTo>
                  <a:lnTo>
                    <a:pt x="7616" y="0"/>
                  </a:lnTo>
                  <a:lnTo>
                    <a:pt x="7616" y="0"/>
                  </a:lnTo>
                  <a:lnTo>
                    <a:pt x="952" y="6662"/>
                  </a:lnTo>
                  <a:lnTo>
                    <a:pt x="0" y="6662"/>
                  </a:lnTo>
                  <a:lnTo>
                    <a:pt x="4760" y="10469"/>
                  </a:lnTo>
                  <a:lnTo>
                    <a:pt x="4760" y="11421"/>
                  </a:lnTo>
                  <a:lnTo>
                    <a:pt x="11424"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2" name="Freeform 138">
              <a:extLst>
                <a:ext uri="{FF2B5EF4-FFF2-40B4-BE49-F238E27FC236}">
                  <a16:creationId xmlns:a16="http://schemas.microsoft.com/office/drawing/2014/main" id="{5C9FE936-B9B5-96F6-52D1-117F0B7FC8DF}"/>
                </a:ext>
              </a:extLst>
            </p:cNvPr>
            <p:cNvSpPr/>
            <p:nvPr/>
          </p:nvSpPr>
          <p:spPr>
            <a:xfrm>
              <a:off x="4313890" y="5901725"/>
              <a:ext cx="7615" cy="6662"/>
            </a:xfrm>
            <a:custGeom>
              <a:avLst/>
              <a:gdLst>
                <a:gd name="connsiteX0" fmla="*/ 1904 w 7615"/>
                <a:gd name="connsiteY0" fmla="*/ 0 h 6662"/>
                <a:gd name="connsiteX1" fmla="*/ 3808 w 7615"/>
                <a:gd name="connsiteY1" fmla="*/ 952 h 6662"/>
                <a:gd name="connsiteX2" fmla="*/ 2856 w 7615"/>
                <a:gd name="connsiteY2" fmla="*/ 1904 h 6662"/>
                <a:gd name="connsiteX3" fmla="*/ 3808 w 7615"/>
                <a:gd name="connsiteY3" fmla="*/ 2855 h 6662"/>
                <a:gd name="connsiteX4" fmla="*/ 3808 w 7615"/>
                <a:gd name="connsiteY4" fmla="*/ 1904 h 6662"/>
                <a:gd name="connsiteX5" fmla="*/ 5712 w 7615"/>
                <a:gd name="connsiteY5" fmla="*/ 2855 h 6662"/>
                <a:gd name="connsiteX6" fmla="*/ 4760 w 7615"/>
                <a:gd name="connsiteY6" fmla="*/ 3807 h 6662"/>
                <a:gd name="connsiteX7" fmla="*/ 5712 w 7615"/>
                <a:gd name="connsiteY7" fmla="*/ 4759 h 6662"/>
                <a:gd name="connsiteX8" fmla="*/ 6664 w 7615"/>
                <a:gd name="connsiteY8" fmla="*/ 3807 h 6662"/>
                <a:gd name="connsiteX9" fmla="*/ 7616 w 7615"/>
                <a:gd name="connsiteY9" fmla="*/ 4759 h 6662"/>
                <a:gd name="connsiteX10" fmla="*/ 5712 w 7615"/>
                <a:gd name="connsiteY10" fmla="*/ 6662 h 6662"/>
                <a:gd name="connsiteX11" fmla="*/ 4760 w 7615"/>
                <a:gd name="connsiteY11" fmla="*/ 6662 h 6662"/>
                <a:gd name="connsiteX12" fmla="*/ 0 w 7615"/>
                <a:gd name="connsiteY12" fmla="*/ 2855 h 6662"/>
                <a:gd name="connsiteX13" fmla="*/ 0 w 7615"/>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1904" y="0"/>
                  </a:moveTo>
                  <a:lnTo>
                    <a:pt x="3808" y="952"/>
                  </a:lnTo>
                  <a:lnTo>
                    <a:pt x="2856" y="1904"/>
                  </a:lnTo>
                  <a:lnTo>
                    <a:pt x="3808" y="2855"/>
                  </a:lnTo>
                  <a:lnTo>
                    <a:pt x="3808" y="1904"/>
                  </a:lnTo>
                  <a:lnTo>
                    <a:pt x="5712" y="2855"/>
                  </a:lnTo>
                  <a:lnTo>
                    <a:pt x="4760" y="3807"/>
                  </a:lnTo>
                  <a:lnTo>
                    <a:pt x="5712" y="4759"/>
                  </a:lnTo>
                  <a:lnTo>
                    <a:pt x="6664" y="3807"/>
                  </a:lnTo>
                  <a:lnTo>
                    <a:pt x="7616" y="4759"/>
                  </a:lnTo>
                  <a:lnTo>
                    <a:pt x="5712" y="6662"/>
                  </a:lnTo>
                  <a:lnTo>
                    <a:pt x="4760" y="6662"/>
                  </a:lnTo>
                  <a:lnTo>
                    <a:pt x="0" y="2855"/>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3" name="Freeform 139">
              <a:extLst>
                <a:ext uri="{FF2B5EF4-FFF2-40B4-BE49-F238E27FC236}">
                  <a16:creationId xmlns:a16="http://schemas.microsoft.com/office/drawing/2014/main" id="{67EFF194-1E9D-4DF3-3B79-6FDC499D61E2}"/>
                </a:ext>
              </a:extLst>
            </p:cNvPr>
            <p:cNvSpPr/>
            <p:nvPr/>
          </p:nvSpPr>
          <p:spPr>
            <a:xfrm>
              <a:off x="4313890" y="5901725"/>
              <a:ext cx="7615" cy="7614"/>
            </a:xfrm>
            <a:custGeom>
              <a:avLst/>
              <a:gdLst>
                <a:gd name="connsiteX0" fmla="*/ 1904 w 7615"/>
                <a:gd name="connsiteY0" fmla="*/ 0 h 7614"/>
                <a:gd name="connsiteX1" fmla="*/ 1904 w 7615"/>
                <a:gd name="connsiteY1" fmla="*/ 0 h 7614"/>
                <a:gd name="connsiteX2" fmla="*/ 2856 w 7615"/>
                <a:gd name="connsiteY2" fmla="*/ 952 h 7614"/>
                <a:gd name="connsiteX3" fmla="*/ 1904 w 7615"/>
                <a:gd name="connsiteY3" fmla="*/ 1904 h 7614"/>
                <a:gd name="connsiteX4" fmla="*/ 1904 w 7615"/>
                <a:gd name="connsiteY4" fmla="*/ 1904 h 7614"/>
                <a:gd name="connsiteX5" fmla="*/ 2856 w 7615"/>
                <a:gd name="connsiteY5" fmla="*/ 2855 h 7614"/>
                <a:gd name="connsiteX6" fmla="*/ 3808 w 7615"/>
                <a:gd name="connsiteY6" fmla="*/ 2855 h 7614"/>
                <a:gd name="connsiteX7" fmla="*/ 3808 w 7615"/>
                <a:gd name="connsiteY7" fmla="*/ 1904 h 7614"/>
                <a:gd name="connsiteX8" fmla="*/ 4760 w 7615"/>
                <a:gd name="connsiteY8" fmla="*/ 2855 h 7614"/>
                <a:gd name="connsiteX9" fmla="*/ 4760 w 7615"/>
                <a:gd name="connsiteY9" fmla="*/ 3807 h 7614"/>
                <a:gd name="connsiteX10" fmla="*/ 3808 w 7615"/>
                <a:gd name="connsiteY10" fmla="*/ 3807 h 7614"/>
                <a:gd name="connsiteX11" fmla="*/ 4760 w 7615"/>
                <a:gd name="connsiteY11" fmla="*/ 4759 h 7614"/>
                <a:gd name="connsiteX12" fmla="*/ 5712 w 7615"/>
                <a:gd name="connsiteY12" fmla="*/ 4759 h 7614"/>
                <a:gd name="connsiteX13" fmla="*/ 6664 w 7615"/>
                <a:gd name="connsiteY13" fmla="*/ 4759 h 7614"/>
                <a:gd name="connsiteX14" fmla="*/ 6664 w 7615"/>
                <a:gd name="connsiteY14" fmla="*/ 4759 h 7614"/>
                <a:gd name="connsiteX15" fmla="*/ 5712 w 7615"/>
                <a:gd name="connsiteY15" fmla="*/ 6662 h 7614"/>
                <a:gd name="connsiteX16" fmla="*/ 4760 w 7615"/>
                <a:gd name="connsiteY16" fmla="*/ 6662 h 7614"/>
                <a:gd name="connsiteX17" fmla="*/ 952 w 7615"/>
                <a:gd name="connsiteY17" fmla="*/ 2855 h 7614"/>
                <a:gd name="connsiteX18" fmla="*/ 952 w 7615"/>
                <a:gd name="connsiteY18" fmla="*/ 1904 h 7614"/>
                <a:gd name="connsiteX19" fmla="*/ 2856 w 7615"/>
                <a:gd name="connsiteY19" fmla="*/ 0 h 7614"/>
                <a:gd name="connsiteX20" fmla="*/ 1904 w 7615"/>
                <a:gd name="connsiteY20" fmla="*/ 0 h 7614"/>
                <a:gd name="connsiteX21" fmla="*/ 1904 w 7615"/>
                <a:gd name="connsiteY21" fmla="*/ 0 h 7614"/>
                <a:gd name="connsiteX22" fmla="*/ 1904 w 7615"/>
                <a:gd name="connsiteY22" fmla="*/ 0 h 7614"/>
                <a:gd name="connsiteX23" fmla="*/ 1904 w 7615"/>
                <a:gd name="connsiteY23" fmla="*/ 0 h 7614"/>
                <a:gd name="connsiteX24" fmla="*/ 0 w 7615"/>
                <a:gd name="connsiteY24" fmla="*/ 1904 h 7614"/>
                <a:gd name="connsiteX25" fmla="*/ 0 w 7615"/>
                <a:gd name="connsiteY25" fmla="*/ 1904 h 7614"/>
                <a:gd name="connsiteX26" fmla="*/ 0 w 7615"/>
                <a:gd name="connsiteY26" fmla="*/ 2855 h 7614"/>
                <a:gd name="connsiteX27" fmla="*/ 0 w 7615"/>
                <a:gd name="connsiteY27" fmla="*/ 2855 h 7614"/>
                <a:gd name="connsiteX28" fmla="*/ 4760 w 7615"/>
                <a:gd name="connsiteY28" fmla="*/ 7614 h 7614"/>
                <a:gd name="connsiteX29" fmla="*/ 4760 w 7615"/>
                <a:gd name="connsiteY29" fmla="*/ 7614 h 7614"/>
                <a:gd name="connsiteX30" fmla="*/ 5712 w 7615"/>
                <a:gd name="connsiteY30" fmla="*/ 7614 h 7614"/>
                <a:gd name="connsiteX31" fmla="*/ 5712 w 7615"/>
                <a:gd name="connsiteY31" fmla="*/ 7614 h 7614"/>
                <a:gd name="connsiteX32" fmla="*/ 7616 w 7615"/>
                <a:gd name="connsiteY32" fmla="*/ 4759 h 7614"/>
                <a:gd name="connsiteX33" fmla="*/ 7616 w 7615"/>
                <a:gd name="connsiteY33" fmla="*/ 4759 h 7614"/>
                <a:gd name="connsiteX34" fmla="*/ 6664 w 7615"/>
                <a:gd name="connsiteY34" fmla="*/ 3807 h 7614"/>
                <a:gd name="connsiteX35" fmla="*/ 6664 w 7615"/>
                <a:gd name="connsiteY35" fmla="*/ 3807 h 7614"/>
                <a:gd name="connsiteX36" fmla="*/ 5712 w 7615"/>
                <a:gd name="connsiteY36" fmla="*/ 3807 h 7614"/>
                <a:gd name="connsiteX37" fmla="*/ 4760 w 7615"/>
                <a:gd name="connsiteY37" fmla="*/ 3807 h 7614"/>
                <a:gd name="connsiteX38" fmla="*/ 5712 w 7615"/>
                <a:gd name="connsiteY38" fmla="*/ 2855 h 7614"/>
                <a:gd name="connsiteX39" fmla="*/ 5712 w 7615"/>
                <a:gd name="connsiteY39" fmla="*/ 2855 h 7614"/>
                <a:gd name="connsiteX40" fmla="*/ 4760 w 7615"/>
                <a:gd name="connsiteY40" fmla="*/ 1904 h 7614"/>
                <a:gd name="connsiteX41" fmla="*/ 3808 w 7615"/>
                <a:gd name="connsiteY41" fmla="*/ 952 h 7614"/>
                <a:gd name="connsiteX42" fmla="*/ 3808 w 7615"/>
                <a:gd name="connsiteY42" fmla="*/ 1904 h 7614"/>
                <a:gd name="connsiteX43" fmla="*/ 2856 w 7615"/>
                <a:gd name="connsiteY43" fmla="*/ 1904 h 7614"/>
                <a:gd name="connsiteX44" fmla="*/ 3808 w 7615"/>
                <a:gd name="connsiteY44" fmla="*/ 952 h 7614"/>
                <a:gd name="connsiteX45" fmla="*/ 3808 w 7615"/>
                <a:gd name="connsiteY45" fmla="*/ 952 h 7614"/>
                <a:gd name="connsiteX46" fmla="*/ 2856 w 7615"/>
                <a:gd name="connsiteY46" fmla="*/ 0 h 7614"/>
                <a:gd name="connsiteX47" fmla="*/ 1904 w 7615"/>
                <a:gd name="connsiteY47" fmla="*/ 0 h 7614"/>
                <a:gd name="connsiteX48" fmla="*/ 1904 w 7615"/>
                <a:gd name="connsiteY48"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4">
                  <a:moveTo>
                    <a:pt x="1904" y="0"/>
                  </a:moveTo>
                  <a:lnTo>
                    <a:pt x="1904" y="0"/>
                  </a:lnTo>
                  <a:lnTo>
                    <a:pt x="2856" y="952"/>
                  </a:lnTo>
                  <a:lnTo>
                    <a:pt x="1904" y="1904"/>
                  </a:lnTo>
                  <a:lnTo>
                    <a:pt x="1904" y="1904"/>
                  </a:lnTo>
                  <a:lnTo>
                    <a:pt x="2856" y="2855"/>
                  </a:lnTo>
                  <a:lnTo>
                    <a:pt x="3808" y="2855"/>
                  </a:lnTo>
                  <a:lnTo>
                    <a:pt x="3808" y="1904"/>
                  </a:lnTo>
                  <a:lnTo>
                    <a:pt x="4760" y="2855"/>
                  </a:lnTo>
                  <a:lnTo>
                    <a:pt x="4760" y="3807"/>
                  </a:lnTo>
                  <a:lnTo>
                    <a:pt x="3808" y="3807"/>
                  </a:lnTo>
                  <a:lnTo>
                    <a:pt x="4760" y="4759"/>
                  </a:lnTo>
                  <a:lnTo>
                    <a:pt x="5712" y="4759"/>
                  </a:lnTo>
                  <a:lnTo>
                    <a:pt x="6664" y="4759"/>
                  </a:lnTo>
                  <a:lnTo>
                    <a:pt x="6664" y="4759"/>
                  </a:lnTo>
                  <a:lnTo>
                    <a:pt x="5712" y="6662"/>
                  </a:lnTo>
                  <a:lnTo>
                    <a:pt x="4760" y="6662"/>
                  </a:lnTo>
                  <a:lnTo>
                    <a:pt x="952" y="2855"/>
                  </a:lnTo>
                  <a:lnTo>
                    <a:pt x="952" y="1904"/>
                  </a:lnTo>
                  <a:lnTo>
                    <a:pt x="2856" y="0"/>
                  </a:lnTo>
                  <a:lnTo>
                    <a:pt x="1904" y="0"/>
                  </a:lnTo>
                  <a:lnTo>
                    <a:pt x="1904" y="0"/>
                  </a:lnTo>
                  <a:lnTo>
                    <a:pt x="1904" y="0"/>
                  </a:lnTo>
                  <a:lnTo>
                    <a:pt x="1904" y="0"/>
                  </a:lnTo>
                  <a:lnTo>
                    <a:pt x="0" y="1904"/>
                  </a:lnTo>
                  <a:lnTo>
                    <a:pt x="0" y="1904"/>
                  </a:lnTo>
                  <a:lnTo>
                    <a:pt x="0" y="2855"/>
                  </a:lnTo>
                  <a:lnTo>
                    <a:pt x="0" y="2855"/>
                  </a:lnTo>
                  <a:lnTo>
                    <a:pt x="4760" y="7614"/>
                  </a:lnTo>
                  <a:lnTo>
                    <a:pt x="4760" y="7614"/>
                  </a:lnTo>
                  <a:lnTo>
                    <a:pt x="5712" y="7614"/>
                  </a:lnTo>
                  <a:lnTo>
                    <a:pt x="5712" y="7614"/>
                  </a:lnTo>
                  <a:lnTo>
                    <a:pt x="7616" y="4759"/>
                  </a:lnTo>
                  <a:lnTo>
                    <a:pt x="7616" y="4759"/>
                  </a:lnTo>
                  <a:lnTo>
                    <a:pt x="6664" y="3807"/>
                  </a:lnTo>
                  <a:lnTo>
                    <a:pt x="6664" y="3807"/>
                  </a:lnTo>
                  <a:lnTo>
                    <a:pt x="5712" y="3807"/>
                  </a:lnTo>
                  <a:lnTo>
                    <a:pt x="4760" y="3807"/>
                  </a:lnTo>
                  <a:lnTo>
                    <a:pt x="5712" y="2855"/>
                  </a:lnTo>
                  <a:lnTo>
                    <a:pt x="5712" y="2855"/>
                  </a:lnTo>
                  <a:lnTo>
                    <a:pt x="4760" y="1904"/>
                  </a:lnTo>
                  <a:lnTo>
                    <a:pt x="3808" y="952"/>
                  </a:lnTo>
                  <a:lnTo>
                    <a:pt x="3808" y="1904"/>
                  </a:lnTo>
                  <a:lnTo>
                    <a:pt x="2856" y="1904"/>
                  </a:lnTo>
                  <a:lnTo>
                    <a:pt x="3808" y="952"/>
                  </a:lnTo>
                  <a:lnTo>
                    <a:pt x="3808" y="952"/>
                  </a:lnTo>
                  <a:lnTo>
                    <a:pt x="2856"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4" name="Freeform 140">
              <a:extLst>
                <a:ext uri="{FF2B5EF4-FFF2-40B4-BE49-F238E27FC236}">
                  <a16:creationId xmlns:a16="http://schemas.microsoft.com/office/drawing/2014/main" id="{DA12849C-CFCA-DADB-25F4-EE7645138DFB}"/>
                </a:ext>
              </a:extLst>
            </p:cNvPr>
            <p:cNvSpPr/>
            <p:nvPr/>
          </p:nvSpPr>
          <p:spPr>
            <a:xfrm>
              <a:off x="4311986" y="5909339"/>
              <a:ext cx="1904" cy="1903"/>
            </a:xfrm>
            <a:custGeom>
              <a:avLst/>
              <a:gdLst>
                <a:gd name="connsiteX0" fmla="*/ 952 w 1904"/>
                <a:gd name="connsiteY0" fmla="*/ 0 h 1903"/>
                <a:gd name="connsiteX1" fmla="*/ 1904 w 1904"/>
                <a:gd name="connsiteY1" fmla="*/ 0 h 1903"/>
                <a:gd name="connsiteX2" fmla="*/ 952 w 1904"/>
                <a:gd name="connsiteY2" fmla="*/ 1903 h 1903"/>
                <a:gd name="connsiteX3" fmla="*/ 0 w 1904"/>
                <a:gd name="connsiteY3" fmla="*/ 952 h 1903"/>
              </a:gdLst>
              <a:ahLst/>
              <a:cxnLst>
                <a:cxn ang="0">
                  <a:pos x="connsiteX0" y="connsiteY0"/>
                </a:cxn>
                <a:cxn ang="0">
                  <a:pos x="connsiteX1" y="connsiteY1"/>
                </a:cxn>
                <a:cxn ang="0">
                  <a:pos x="connsiteX2" y="connsiteY2"/>
                </a:cxn>
                <a:cxn ang="0">
                  <a:pos x="connsiteX3" y="connsiteY3"/>
                </a:cxn>
              </a:cxnLst>
              <a:rect l="l" t="t" r="r" b="b"/>
              <a:pathLst>
                <a:path w="1904" h="1903">
                  <a:moveTo>
                    <a:pt x="952" y="0"/>
                  </a:moveTo>
                  <a:lnTo>
                    <a:pt x="1904" y="0"/>
                  </a:lnTo>
                  <a:lnTo>
                    <a:pt x="952" y="1903"/>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5" name="Freeform 141">
              <a:extLst>
                <a:ext uri="{FF2B5EF4-FFF2-40B4-BE49-F238E27FC236}">
                  <a16:creationId xmlns:a16="http://schemas.microsoft.com/office/drawing/2014/main" id="{4AD94ACB-7828-B583-73A4-AF848215FB1D}"/>
                </a:ext>
              </a:extLst>
            </p:cNvPr>
            <p:cNvSpPr/>
            <p:nvPr/>
          </p:nvSpPr>
          <p:spPr>
            <a:xfrm>
              <a:off x="4316745" y="5909339"/>
              <a:ext cx="6663" cy="7613"/>
            </a:xfrm>
            <a:custGeom>
              <a:avLst/>
              <a:gdLst>
                <a:gd name="connsiteX0" fmla="*/ 1904 w 6663"/>
                <a:gd name="connsiteY0" fmla="*/ 0 h 7613"/>
                <a:gd name="connsiteX1" fmla="*/ 2856 w 6663"/>
                <a:gd name="connsiteY1" fmla="*/ 1903 h 7613"/>
                <a:gd name="connsiteX2" fmla="*/ 1904 w 6663"/>
                <a:gd name="connsiteY2" fmla="*/ 1903 h 7613"/>
                <a:gd name="connsiteX3" fmla="*/ 2856 w 6663"/>
                <a:gd name="connsiteY3" fmla="*/ 2855 h 7613"/>
                <a:gd name="connsiteX4" fmla="*/ 3808 w 6663"/>
                <a:gd name="connsiteY4" fmla="*/ 1903 h 7613"/>
                <a:gd name="connsiteX5" fmla="*/ 4760 w 6663"/>
                <a:gd name="connsiteY5" fmla="*/ 3807 h 7613"/>
                <a:gd name="connsiteX6" fmla="*/ 3808 w 6663"/>
                <a:gd name="connsiteY6" fmla="*/ 3807 h 7613"/>
                <a:gd name="connsiteX7" fmla="*/ 4760 w 6663"/>
                <a:gd name="connsiteY7" fmla="*/ 4759 h 7613"/>
                <a:gd name="connsiteX8" fmla="*/ 5712 w 6663"/>
                <a:gd name="connsiteY8" fmla="*/ 3807 h 7613"/>
                <a:gd name="connsiteX9" fmla="*/ 6664 w 6663"/>
                <a:gd name="connsiteY9" fmla="*/ 5710 h 7613"/>
                <a:gd name="connsiteX10" fmla="*/ 4760 w 6663"/>
                <a:gd name="connsiteY10" fmla="*/ 7614 h 7613"/>
                <a:gd name="connsiteX11" fmla="*/ 3808 w 6663"/>
                <a:gd name="connsiteY11" fmla="*/ 7614 h 7613"/>
                <a:gd name="connsiteX12" fmla="*/ 0 w 6663"/>
                <a:gd name="connsiteY12" fmla="*/ 2855 h 7613"/>
                <a:gd name="connsiteX13" fmla="*/ 0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1904" y="0"/>
                  </a:moveTo>
                  <a:lnTo>
                    <a:pt x="2856" y="1903"/>
                  </a:lnTo>
                  <a:lnTo>
                    <a:pt x="1904" y="1903"/>
                  </a:lnTo>
                  <a:lnTo>
                    <a:pt x="2856" y="2855"/>
                  </a:lnTo>
                  <a:lnTo>
                    <a:pt x="3808" y="1903"/>
                  </a:lnTo>
                  <a:lnTo>
                    <a:pt x="4760" y="3807"/>
                  </a:lnTo>
                  <a:lnTo>
                    <a:pt x="3808" y="3807"/>
                  </a:lnTo>
                  <a:lnTo>
                    <a:pt x="4760" y="4759"/>
                  </a:lnTo>
                  <a:lnTo>
                    <a:pt x="5712" y="3807"/>
                  </a:lnTo>
                  <a:lnTo>
                    <a:pt x="6664" y="5710"/>
                  </a:lnTo>
                  <a:lnTo>
                    <a:pt x="4760" y="7614"/>
                  </a:lnTo>
                  <a:lnTo>
                    <a:pt x="3808" y="7614"/>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6" name="Freeform 142">
              <a:extLst>
                <a:ext uri="{FF2B5EF4-FFF2-40B4-BE49-F238E27FC236}">
                  <a16:creationId xmlns:a16="http://schemas.microsoft.com/office/drawing/2014/main" id="{61DB2249-8F26-D0EB-A74A-B3D34F9CF76B}"/>
                </a:ext>
              </a:extLst>
            </p:cNvPr>
            <p:cNvSpPr/>
            <p:nvPr/>
          </p:nvSpPr>
          <p:spPr>
            <a:xfrm>
              <a:off x="4315793" y="5909339"/>
              <a:ext cx="8567" cy="7613"/>
            </a:xfrm>
            <a:custGeom>
              <a:avLst/>
              <a:gdLst>
                <a:gd name="connsiteX0" fmla="*/ 2856 w 8567"/>
                <a:gd name="connsiteY0" fmla="*/ 0 h 7613"/>
                <a:gd name="connsiteX1" fmla="*/ 1904 w 8567"/>
                <a:gd name="connsiteY1" fmla="*/ 952 h 7613"/>
                <a:gd name="connsiteX2" fmla="*/ 2856 w 8567"/>
                <a:gd name="connsiteY2" fmla="*/ 1903 h 7613"/>
                <a:gd name="connsiteX3" fmla="*/ 2856 w 8567"/>
                <a:gd name="connsiteY3" fmla="*/ 1903 h 7613"/>
                <a:gd name="connsiteX4" fmla="*/ 2856 w 8567"/>
                <a:gd name="connsiteY4" fmla="*/ 1903 h 7613"/>
                <a:gd name="connsiteX5" fmla="*/ 3808 w 8567"/>
                <a:gd name="connsiteY5" fmla="*/ 3807 h 7613"/>
                <a:gd name="connsiteX6" fmla="*/ 3808 w 8567"/>
                <a:gd name="connsiteY6" fmla="*/ 3807 h 7613"/>
                <a:gd name="connsiteX7" fmla="*/ 4760 w 8567"/>
                <a:gd name="connsiteY7" fmla="*/ 2855 h 7613"/>
                <a:gd name="connsiteX8" fmla="*/ 5712 w 8567"/>
                <a:gd name="connsiteY8" fmla="*/ 3807 h 7613"/>
                <a:gd name="connsiteX9" fmla="*/ 4760 w 8567"/>
                <a:gd name="connsiteY9" fmla="*/ 3807 h 7613"/>
                <a:gd name="connsiteX10" fmla="*/ 4760 w 8567"/>
                <a:gd name="connsiteY10" fmla="*/ 3807 h 7613"/>
                <a:gd name="connsiteX11" fmla="*/ 5712 w 8567"/>
                <a:gd name="connsiteY11" fmla="*/ 5710 h 7613"/>
                <a:gd name="connsiteX12" fmla="*/ 5712 w 8567"/>
                <a:gd name="connsiteY12" fmla="*/ 5710 h 7613"/>
                <a:gd name="connsiteX13" fmla="*/ 6664 w 8567"/>
                <a:gd name="connsiteY13" fmla="*/ 4759 h 7613"/>
                <a:gd name="connsiteX14" fmla="*/ 7616 w 8567"/>
                <a:gd name="connsiteY14" fmla="*/ 5710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2855 h 7613"/>
                <a:gd name="connsiteX19" fmla="*/ 2856 w 8567"/>
                <a:gd name="connsiteY19" fmla="*/ 952 h 7613"/>
                <a:gd name="connsiteX20" fmla="*/ 2856 w 8567"/>
                <a:gd name="connsiteY20" fmla="*/ 0 h 7613"/>
                <a:gd name="connsiteX21" fmla="*/ 1904 w 8567"/>
                <a:gd name="connsiteY21" fmla="*/ 952 h 7613"/>
                <a:gd name="connsiteX22" fmla="*/ 2856 w 8567"/>
                <a:gd name="connsiteY22" fmla="*/ 0 h 7613"/>
                <a:gd name="connsiteX23" fmla="*/ 1904 w 8567"/>
                <a:gd name="connsiteY23" fmla="*/ 0 h 7613"/>
                <a:gd name="connsiteX24" fmla="*/ 0 w 8567"/>
                <a:gd name="connsiteY24" fmla="*/ 1903 h 7613"/>
                <a:gd name="connsiteX25" fmla="*/ 0 w 8567"/>
                <a:gd name="connsiteY25" fmla="*/ 1903 h 7613"/>
                <a:gd name="connsiteX26" fmla="*/ 0 w 8567"/>
                <a:gd name="connsiteY26" fmla="*/ 3807 h 7613"/>
                <a:gd name="connsiteX27" fmla="*/ 0 w 8567"/>
                <a:gd name="connsiteY27" fmla="*/ 3807 h 7613"/>
                <a:gd name="connsiteX28" fmla="*/ 4760 w 8567"/>
                <a:gd name="connsiteY28" fmla="*/ 7614 h 7613"/>
                <a:gd name="connsiteX29" fmla="*/ 4760 w 8567"/>
                <a:gd name="connsiteY29" fmla="*/ 7614 h 7613"/>
                <a:gd name="connsiteX30" fmla="*/ 5712 w 8567"/>
                <a:gd name="connsiteY30" fmla="*/ 7614 h 7613"/>
                <a:gd name="connsiteX31" fmla="*/ 7616 w 8567"/>
                <a:gd name="connsiteY31" fmla="*/ 5710 h 7613"/>
                <a:gd name="connsiteX32" fmla="*/ 8568 w 8567"/>
                <a:gd name="connsiteY32" fmla="*/ 5710 h 7613"/>
                <a:gd name="connsiteX33" fmla="*/ 6664 w 8567"/>
                <a:gd name="connsiteY33" fmla="*/ 3807 h 7613"/>
                <a:gd name="connsiteX34" fmla="*/ 6664 w 8567"/>
                <a:gd name="connsiteY34" fmla="*/ 3807 h 7613"/>
                <a:gd name="connsiteX35" fmla="*/ 5712 w 8567"/>
                <a:gd name="connsiteY35" fmla="*/ 4759 h 7613"/>
                <a:gd name="connsiteX36" fmla="*/ 5712 w 8567"/>
                <a:gd name="connsiteY36" fmla="*/ 3807 h 7613"/>
                <a:gd name="connsiteX37" fmla="*/ 5712 w 8567"/>
                <a:gd name="connsiteY37" fmla="*/ 3807 h 7613"/>
                <a:gd name="connsiteX38" fmla="*/ 6664 w 8567"/>
                <a:gd name="connsiteY38" fmla="*/ 2855 h 7613"/>
                <a:gd name="connsiteX39" fmla="*/ 4760 w 8567"/>
                <a:gd name="connsiteY39" fmla="*/ 1903 h 7613"/>
                <a:gd name="connsiteX40" fmla="*/ 4760 w 8567"/>
                <a:gd name="connsiteY40" fmla="*/ 1903 h 7613"/>
                <a:gd name="connsiteX41" fmla="*/ 3808 w 8567"/>
                <a:gd name="connsiteY41" fmla="*/ 2855 h 7613"/>
                <a:gd name="connsiteX42" fmla="*/ 2856 w 8567"/>
                <a:gd name="connsiteY42" fmla="*/ 1903 h 7613"/>
                <a:gd name="connsiteX43" fmla="*/ 3808 w 8567"/>
                <a:gd name="connsiteY43" fmla="*/ 1903 h 7613"/>
                <a:gd name="connsiteX44" fmla="*/ 3808 w 8567"/>
                <a:gd name="connsiteY44" fmla="*/ 952 h 7613"/>
                <a:gd name="connsiteX45" fmla="*/ 2856 w 8567"/>
                <a:gd name="connsiteY45" fmla="*/ 0 h 7613"/>
                <a:gd name="connsiteX46" fmla="*/ 2856 w 8567"/>
                <a:gd name="connsiteY46" fmla="*/ 0 h 7613"/>
                <a:gd name="connsiteX47" fmla="*/ 1904 w 8567"/>
                <a:gd name="connsiteY47"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7613">
                  <a:moveTo>
                    <a:pt x="2856" y="0"/>
                  </a:moveTo>
                  <a:lnTo>
                    <a:pt x="1904" y="952"/>
                  </a:lnTo>
                  <a:lnTo>
                    <a:pt x="2856" y="1903"/>
                  </a:lnTo>
                  <a:lnTo>
                    <a:pt x="2856" y="1903"/>
                  </a:lnTo>
                  <a:lnTo>
                    <a:pt x="2856" y="1903"/>
                  </a:lnTo>
                  <a:lnTo>
                    <a:pt x="3808" y="3807"/>
                  </a:lnTo>
                  <a:lnTo>
                    <a:pt x="3808" y="3807"/>
                  </a:lnTo>
                  <a:lnTo>
                    <a:pt x="4760" y="2855"/>
                  </a:lnTo>
                  <a:lnTo>
                    <a:pt x="5712" y="3807"/>
                  </a:lnTo>
                  <a:lnTo>
                    <a:pt x="4760" y="3807"/>
                  </a:lnTo>
                  <a:lnTo>
                    <a:pt x="4760" y="3807"/>
                  </a:lnTo>
                  <a:lnTo>
                    <a:pt x="5712" y="5710"/>
                  </a:lnTo>
                  <a:lnTo>
                    <a:pt x="5712" y="5710"/>
                  </a:lnTo>
                  <a:lnTo>
                    <a:pt x="6664" y="4759"/>
                  </a:lnTo>
                  <a:lnTo>
                    <a:pt x="7616" y="5710"/>
                  </a:lnTo>
                  <a:lnTo>
                    <a:pt x="5712" y="6662"/>
                  </a:lnTo>
                  <a:lnTo>
                    <a:pt x="4760" y="6662"/>
                  </a:lnTo>
                  <a:lnTo>
                    <a:pt x="952" y="2855"/>
                  </a:lnTo>
                  <a:lnTo>
                    <a:pt x="952" y="2855"/>
                  </a:lnTo>
                  <a:lnTo>
                    <a:pt x="2856" y="952"/>
                  </a:lnTo>
                  <a:lnTo>
                    <a:pt x="2856" y="0"/>
                  </a:lnTo>
                  <a:lnTo>
                    <a:pt x="1904" y="952"/>
                  </a:lnTo>
                  <a:lnTo>
                    <a:pt x="2856" y="0"/>
                  </a:lnTo>
                  <a:lnTo>
                    <a:pt x="1904" y="0"/>
                  </a:lnTo>
                  <a:lnTo>
                    <a:pt x="0" y="1903"/>
                  </a:lnTo>
                  <a:lnTo>
                    <a:pt x="0" y="1903"/>
                  </a:lnTo>
                  <a:lnTo>
                    <a:pt x="0" y="3807"/>
                  </a:lnTo>
                  <a:lnTo>
                    <a:pt x="0" y="3807"/>
                  </a:lnTo>
                  <a:lnTo>
                    <a:pt x="4760" y="7614"/>
                  </a:lnTo>
                  <a:lnTo>
                    <a:pt x="4760" y="7614"/>
                  </a:lnTo>
                  <a:lnTo>
                    <a:pt x="5712" y="7614"/>
                  </a:lnTo>
                  <a:lnTo>
                    <a:pt x="7616" y="5710"/>
                  </a:lnTo>
                  <a:lnTo>
                    <a:pt x="8568" y="5710"/>
                  </a:lnTo>
                  <a:lnTo>
                    <a:pt x="6664" y="3807"/>
                  </a:lnTo>
                  <a:lnTo>
                    <a:pt x="6664" y="3807"/>
                  </a:lnTo>
                  <a:lnTo>
                    <a:pt x="5712" y="4759"/>
                  </a:lnTo>
                  <a:lnTo>
                    <a:pt x="5712" y="3807"/>
                  </a:lnTo>
                  <a:lnTo>
                    <a:pt x="5712" y="3807"/>
                  </a:lnTo>
                  <a:lnTo>
                    <a:pt x="6664" y="2855"/>
                  </a:lnTo>
                  <a:lnTo>
                    <a:pt x="4760" y="1903"/>
                  </a:lnTo>
                  <a:lnTo>
                    <a:pt x="4760" y="1903"/>
                  </a:lnTo>
                  <a:lnTo>
                    <a:pt x="3808" y="2855"/>
                  </a:lnTo>
                  <a:lnTo>
                    <a:pt x="2856" y="1903"/>
                  </a:lnTo>
                  <a:lnTo>
                    <a:pt x="3808" y="1903"/>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7" name="Freeform 143">
              <a:extLst>
                <a:ext uri="{FF2B5EF4-FFF2-40B4-BE49-F238E27FC236}">
                  <a16:creationId xmlns:a16="http://schemas.microsoft.com/office/drawing/2014/main" id="{21C77568-4FCE-249D-16E8-649411CFCCDB}"/>
                </a:ext>
              </a:extLst>
            </p:cNvPr>
            <p:cNvSpPr/>
            <p:nvPr/>
          </p:nvSpPr>
          <p:spPr>
            <a:xfrm>
              <a:off x="4312938" y="5913146"/>
              <a:ext cx="7615" cy="6662"/>
            </a:xfrm>
            <a:custGeom>
              <a:avLst/>
              <a:gdLst>
                <a:gd name="connsiteX0" fmla="*/ 7616 w 7615"/>
                <a:gd name="connsiteY0" fmla="*/ 2855 h 6662"/>
                <a:gd name="connsiteX1" fmla="*/ 4760 w 7615"/>
                <a:gd name="connsiteY1" fmla="*/ 6662 h 6662"/>
                <a:gd name="connsiteX2" fmla="*/ 0 w 7615"/>
                <a:gd name="connsiteY2" fmla="*/ 2855 h 6662"/>
                <a:gd name="connsiteX3" fmla="*/ 3808 w 7615"/>
                <a:gd name="connsiteY3" fmla="*/ 0 h 6662"/>
              </a:gdLst>
              <a:ahLst/>
              <a:cxnLst>
                <a:cxn ang="0">
                  <a:pos x="connsiteX0" y="connsiteY0"/>
                </a:cxn>
                <a:cxn ang="0">
                  <a:pos x="connsiteX1" y="connsiteY1"/>
                </a:cxn>
                <a:cxn ang="0">
                  <a:pos x="connsiteX2" y="connsiteY2"/>
                </a:cxn>
                <a:cxn ang="0">
                  <a:pos x="connsiteX3" y="connsiteY3"/>
                </a:cxn>
              </a:cxnLst>
              <a:rect l="l" t="t" r="r" b="b"/>
              <a:pathLst>
                <a:path w="7615" h="6662">
                  <a:moveTo>
                    <a:pt x="7616" y="2855"/>
                  </a:moveTo>
                  <a:lnTo>
                    <a:pt x="4760" y="6662"/>
                  </a:lnTo>
                  <a:lnTo>
                    <a:pt x="0"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8" name="Freeform 144">
              <a:extLst>
                <a:ext uri="{FF2B5EF4-FFF2-40B4-BE49-F238E27FC236}">
                  <a16:creationId xmlns:a16="http://schemas.microsoft.com/office/drawing/2014/main" id="{768DABAC-078D-97AD-670C-A9570D8A1BE6}"/>
                </a:ext>
              </a:extLst>
            </p:cNvPr>
            <p:cNvSpPr/>
            <p:nvPr/>
          </p:nvSpPr>
          <p:spPr>
            <a:xfrm>
              <a:off x="4312938" y="5912194"/>
              <a:ext cx="7615" cy="8565"/>
            </a:xfrm>
            <a:custGeom>
              <a:avLst/>
              <a:gdLst>
                <a:gd name="connsiteX0" fmla="*/ 7616 w 7615"/>
                <a:gd name="connsiteY0" fmla="*/ 3807 h 8565"/>
                <a:gd name="connsiteX1" fmla="*/ 4760 w 7615"/>
                <a:gd name="connsiteY1" fmla="*/ 7614 h 8565"/>
                <a:gd name="connsiteX2" fmla="*/ 952 w 7615"/>
                <a:gd name="connsiteY2" fmla="*/ 3807 h 8565"/>
                <a:gd name="connsiteX3" fmla="*/ 3808 w 7615"/>
                <a:gd name="connsiteY3" fmla="*/ 952 h 8565"/>
                <a:gd name="connsiteX4" fmla="*/ 7616 w 7615"/>
                <a:gd name="connsiteY4" fmla="*/ 4759 h 8565"/>
                <a:gd name="connsiteX5" fmla="*/ 7616 w 7615"/>
                <a:gd name="connsiteY5" fmla="*/ 3807 h 8565"/>
                <a:gd name="connsiteX6" fmla="*/ 3808 w 7615"/>
                <a:gd name="connsiteY6" fmla="*/ 0 h 8565"/>
                <a:gd name="connsiteX7" fmla="*/ 3808 w 7615"/>
                <a:gd name="connsiteY7" fmla="*/ 0 h 8565"/>
                <a:gd name="connsiteX8" fmla="*/ 0 w 7615"/>
                <a:gd name="connsiteY8" fmla="*/ 3807 h 8565"/>
                <a:gd name="connsiteX9" fmla="*/ 0 w 7615"/>
                <a:gd name="connsiteY9" fmla="*/ 3807 h 8565"/>
                <a:gd name="connsiteX10" fmla="*/ 3808 w 7615"/>
                <a:gd name="connsiteY10" fmla="*/ 7614 h 8565"/>
                <a:gd name="connsiteX11" fmla="*/ 4760 w 7615"/>
                <a:gd name="connsiteY11" fmla="*/ 8566 h 8565"/>
                <a:gd name="connsiteX12" fmla="*/ 7616 w 7615"/>
                <a:gd name="connsiteY12" fmla="*/ 4759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8565">
                  <a:moveTo>
                    <a:pt x="7616" y="3807"/>
                  </a:moveTo>
                  <a:lnTo>
                    <a:pt x="4760" y="7614"/>
                  </a:lnTo>
                  <a:lnTo>
                    <a:pt x="952" y="3807"/>
                  </a:lnTo>
                  <a:lnTo>
                    <a:pt x="3808" y="952"/>
                  </a:lnTo>
                  <a:lnTo>
                    <a:pt x="7616" y="4759"/>
                  </a:lnTo>
                  <a:lnTo>
                    <a:pt x="7616" y="3807"/>
                  </a:lnTo>
                  <a:lnTo>
                    <a:pt x="3808" y="0"/>
                  </a:lnTo>
                  <a:lnTo>
                    <a:pt x="3808" y="0"/>
                  </a:lnTo>
                  <a:lnTo>
                    <a:pt x="0" y="3807"/>
                  </a:lnTo>
                  <a:lnTo>
                    <a:pt x="0" y="3807"/>
                  </a:lnTo>
                  <a:lnTo>
                    <a:pt x="3808" y="7614"/>
                  </a:lnTo>
                  <a:lnTo>
                    <a:pt x="4760" y="8566"/>
                  </a:lnTo>
                  <a:lnTo>
                    <a:pt x="7616"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9" name="Freeform 145">
              <a:extLst>
                <a:ext uri="{FF2B5EF4-FFF2-40B4-BE49-F238E27FC236}">
                  <a16:creationId xmlns:a16="http://schemas.microsoft.com/office/drawing/2014/main" id="{3CFF4222-579B-9CE3-AA5A-D6BFA0E456C5}"/>
                </a:ext>
              </a:extLst>
            </p:cNvPr>
            <p:cNvSpPr/>
            <p:nvPr/>
          </p:nvSpPr>
          <p:spPr>
            <a:xfrm>
              <a:off x="4306274" y="5899822"/>
              <a:ext cx="6663" cy="6662"/>
            </a:xfrm>
            <a:custGeom>
              <a:avLst/>
              <a:gdLst>
                <a:gd name="connsiteX0" fmla="*/ 1904 w 6663"/>
                <a:gd name="connsiteY0" fmla="*/ 0 h 6662"/>
                <a:gd name="connsiteX1" fmla="*/ 2856 w 6663"/>
                <a:gd name="connsiteY1" fmla="*/ 952 h 6662"/>
                <a:gd name="connsiteX2" fmla="*/ 1904 w 6663"/>
                <a:gd name="connsiteY2" fmla="*/ 1903 h 6662"/>
                <a:gd name="connsiteX3" fmla="*/ 2856 w 6663"/>
                <a:gd name="connsiteY3" fmla="*/ 2855 h 6662"/>
                <a:gd name="connsiteX4" fmla="*/ 3808 w 6663"/>
                <a:gd name="connsiteY4" fmla="*/ 1903 h 6662"/>
                <a:gd name="connsiteX5" fmla="*/ 4760 w 6663"/>
                <a:gd name="connsiteY5" fmla="*/ 2855 h 6662"/>
                <a:gd name="connsiteX6" fmla="*/ 3808 w 6663"/>
                <a:gd name="connsiteY6" fmla="*/ 3807 h 6662"/>
                <a:gd name="connsiteX7" fmla="*/ 4760 w 6663"/>
                <a:gd name="connsiteY7" fmla="*/ 4759 h 6662"/>
                <a:gd name="connsiteX8" fmla="*/ 5712 w 6663"/>
                <a:gd name="connsiteY8" fmla="*/ 3807 h 6662"/>
                <a:gd name="connsiteX9" fmla="*/ 6664 w 6663"/>
                <a:gd name="connsiteY9" fmla="*/ 4759 h 6662"/>
                <a:gd name="connsiteX10" fmla="*/ 4760 w 6663"/>
                <a:gd name="connsiteY10" fmla="*/ 6662 h 6662"/>
                <a:gd name="connsiteX11" fmla="*/ 3808 w 6663"/>
                <a:gd name="connsiteY11" fmla="*/ 6662 h 6662"/>
                <a:gd name="connsiteX12" fmla="*/ 0 w 6663"/>
                <a:gd name="connsiteY12" fmla="*/ 2855 h 6662"/>
                <a:gd name="connsiteX13" fmla="*/ 0 w 6663"/>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1904" y="0"/>
                  </a:moveTo>
                  <a:lnTo>
                    <a:pt x="2856" y="952"/>
                  </a:lnTo>
                  <a:lnTo>
                    <a:pt x="1904" y="1903"/>
                  </a:lnTo>
                  <a:lnTo>
                    <a:pt x="2856" y="2855"/>
                  </a:lnTo>
                  <a:lnTo>
                    <a:pt x="3808" y="1903"/>
                  </a:lnTo>
                  <a:lnTo>
                    <a:pt x="4760" y="2855"/>
                  </a:lnTo>
                  <a:lnTo>
                    <a:pt x="3808" y="3807"/>
                  </a:lnTo>
                  <a:lnTo>
                    <a:pt x="4760" y="4759"/>
                  </a:lnTo>
                  <a:lnTo>
                    <a:pt x="5712" y="3807"/>
                  </a:lnTo>
                  <a:lnTo>
                    <a:pt x="6664" y="4759"/>
                  </a:lnTo>
                  <a:lnTo>
                    <a:pt x="4760" y="6662"/>
                  </a:lnTo>
                  <a:lnTo>
                    <a:pt x="3808" y="6662"/>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0" name="Freeform 146">
              <a:extLst>
                <a:ext uri="{FF2B5EF4-FFF2-40B4-BE49-F238E27FC236}">
                  <a16:creationId xmlns:a16="http://schemas.microsoft.com/office/drawing/2014/main" id="{9D45A882-DB18-552E-0572-65FEBADAEDFF}"/>
                </a:ext>
              </a:extLst>
            </p:cNvPr>
            <p:cNvSpPr/>
            <p:nvPr/>
          </p:nvSpPr>
          <p:spPr>
            <a:xfrm>
              <a:off x="4305322" y="5899822"/>
              <a:ext cx="8567" cy="7613"/>
            </a:xfrm>
            <a:custGeom>
              <a:avLst/>
              <a:gdLst>
                <a:gd name="connsiteX0" fmla="*/ 2856 w 8567"/>
                <a:gd name="connsiteY0" fmla="*/ 0 h 7613"/>
                <a:gd name="connsiteX1" fmla="*/ 1904 w 8567"/>
                <a:gd name="connsiteY1" fmla="*/ 0 h 7613"/>
                <a:gd name="connsiteX2" fmla="*/ 2856 w 8567"/>
                <a:gd name="connsiteY2" fmla="*/ 952 h 7613"/>
                <a:gd name="connsiteX3" fmla="*/ 2856 w 8567"/>
                <a:gd name="connsiteY3" fmla="*/ 1903 h 7613"/>
                <a:gd name="connsiteX4" fmla="*/ 2856 w 8567"/>
                <a:gd name="connsiteY4" fmla="*/ 1903 h 7613"/>
                <a:gd name="connsiteX5" fmla="*/ 3808 w 8567"/>
                <a:gd name="connsiteY5" fmla="*/ 2855 h 7613"/>
                <a:gd name="connsiteX6" fmla="*/ 3808 w 8567"/>
                <a:gd name="connsiteY6" fmla="*/ 2855 h 7613"/>
                <a:gd name="connsiteX7" fmla="*/ 4760 w 8567"/>
                <a:gd name="connsiteY7" fmla="*/ 2855 h 7613"/>
                <a:gd name="connsiteX8" fmla="*/ 5712 w 8567"/>
                <a:gd name="connsiteY8" fmla="*/ 2855 h 7613"/>
                <a:gd name="connsiteX9" fmla="*/ 4760 w 8567"/>
                <a:gd name="connsiteY9" fmla="*/ 3807 h 7613"/>
                <a:gd name="connsiteX10" fmla="*/ 4760 w 8567"/>
                <a:gd name="connsiteY10" fmla="*/ 3807 h 7613"/>
                <a:gd name="connsiteX11" fmla="*/ 5712 w 8567"/>
                <a:gd name="connsiteY11" fmla="*/ 4759 h 7613"/>
                <a:gd name="connsiteX12" fmla="*/ 5712 w 8567"/>
                <a:gd name="connsiteY12" fmla="*/ 5710 h 7613"/>
                <a:gd name="connsiteX13" fmla="*/ 6664 w 8567"/>
                <a:gd name="connsiteY13" fmla="*/ 4759 h 7613"/>
                <a:gd name="connsiteX14" fmla="*/ 7616 w 8567"/>
                <a:gd name="connsiteY14" fmla="*/ 4759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1903 h 7613"/>
                <a:gd name="connsiteX19" fmla="*/ 2856 w 8567"/>
                <a:gd name="connsiteY19" fmla="*/ 0 h 7613"/>
                <a:gd name="connsiteX20" fmla="*/ 2856 w 8567"/>
                <a:gd name="connsiteY20" fmla="*/ 0 h 7613"/>
                <a:gd name="connsiteX21" fmla="*/ 1904 w 8567"/>
                <a:gd name="connsiteY21" fmla="*/ 0 h 7613"/>
                <a:gd name="connsiteX22" fmla="*/ 2856 w 8567"/>
                <a:gd name="connsiteY22" fmla="*/ 0 h 7613"/>
                <a:gd name="connsiteX23" fmla="*/ 1904 w 8567"/>
                <a:gd name="connsiteY23" fmla="*/ 0 h 7613"/>
                <a:gd name="connsiteX24" fmla="*/ 952 w 8567"/>
                <a:gd name="connsiteY24" fmla="*/ 1903 h 7613"/>
                <a:gd name="connsiteX25" fmla="*/ 0 w 8567"/>
                <a:gd name="connsiteY25" fmla="*/ 1903 h 7613"/>
                <a:gd name="connsiteX26" fmla="*/ 952 w 8567"/>
                <a:gd name="connsiteY26" fmla="*/ 2855 h 7613"/>
                <a:gd name="connsiteX27" fmla="*/ 952 w 8567"/>
                <a:gd name="connsiteY27" fmla="*/ 2855 h 7613"/>
                <a:gd name="connsiteX28" fmla="*/ 4760 w 8567"/>
                <a:gd name="connsiteY28" fmla="*/ 7614 h 7613"/>
                <a:gd name="connsiteX29" fmla="*/ 4760 w 8567"/>
                <a:gd name="connsiteY29" fmla="*/ 7614 h 7613"/>
                <a:gd name="connsiteX30" fmla="*/ 5712 w 8567"/>
                <a:gd name="connsiteY30" fmla="*/ 7614 h 7613"/>
                <a:gd name="connsiteX31" fmla="*/ 5712 w 8567"/>
                <a:gd name="connsiteY31" fmla="*/ 7614 h 7613"/>
                <a:gd name="connsiteX32" fmla="*/ 8568 w 8567"/>
                <a:gd name="connsiteY32" fmla="*/ 5710 h 7613"/>
                <a:gd name="connsiteX33" fmla="*/ 8568 w 8567"/>
                <a:gd name="connsiteY33" fmla="*/ 4759 h 7613"/>
                <a:gd name="connsiteX34" fmla="*/ 6664 w 8567"/>
                <a:gd name="connsiteY34" fmla="*/ 3807 h 7613"/>
                <a:gd name="connsiteX35" fmla="*/ 6664 w 8567"/>
                <a:gd name="connsiteY35" fmla="*/ 3807 h 7613"/>
                <a:gd name="connsiteX36" fmla="*/ 5712 w 8567"/>
                <a:gd name="connsiteY36" fmla="*/ 4759 h 7613"/>
                <a:gd name="connsiteX37" fmla="*/ 5712 w 8567"/>
                <a:gd name="connsiteY37" fmla="*/ 3807 h 7613"/>
                <a:gd name="connsiteX38" fmla="*/ 5712 w 8567"/>
                <a:gd name="connsiteY38" fmla="*/ 2855 h 7613"/>
                <a:gd name="connsiteX39" fmla="*/ 6664 w 8567"/>
                <a:gd name="connsiteY39" fmla="*/ 2855 h 7613"/>
                <a:gd name="connsiteX40" fmla="*/ 4760 w 8567"/>
                <a:gd name="connsiteY40" fmla="*/ 1903 h 7613"/>
                <a:gd name="connsiteX41" fmla="*/ 4760 w 8567"/>
                <a:gd name="connsiteY41" fmla="*/ 1903 h 7613"/>
                <a:gd name="connsiteX42" fmla="*/ 3808 w 8567"/>
                <a:gd name="connsiteY42" fmla="*/ 1903 h 7613"/>
                <a:gd name="connsiteX43" fmla="*/ 3808 w 8567"/>
                <a:gd name="connsiteY43" fmla="*/ 1903 h 7613"/>
                <a:gd name="connsiteX44" fmla="*/ 3808 w 8567"/>
                <a:gd name="connsiteY44" fmla="*/ 952 h 7613"/>
                <a:gd name="connsiteX45" fmla="*/ 3808 w 8567"/>
                <a:gd name="connsiteY45" fmla="*/ 952 h 7613"/>
                <a:gd name="connsiteX46" fmla="*/ 2856 w 8567"/>
                <a:gd name="connsiteY46" fmla="*/ 0 h 7613"/>
                <a:gd name="connsiteX47" fmla="*/ 2856 w 8567"/>
                <a:gd name="connsiteY47" fmla="*/ 0 h 7613"/>
                <a:gd name="connsiteX48" fmla="*/ 1904 w 8567"/>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7613">
                  <a:moveTo>
                    <a:pt x="2856" y="0"/>
                  </a:moveTo>
                  <a:lnTo>
                    <a:pt x="1904" y="0"/>
                  </a:lnTo>
                  <a:lnTo>
                    <a:pt x="2856" y="952"/>
                  </a:lnTo>
                  <a:lnTo>
                    <a:pt x="2856" y="1903"/>
                  </a:lnTo>
                  <a:lnTo>
                    <a:pt x="2856" y="1903"/>
                  </a:lnTo>
                  <a:lnTo>
                    <a:pt x="3808" y="2855"/>
                  </a:lnTo>
                  <a:lnTo>
                    <a:pt x="3808" y="2855"/>
                  </a:lnTo>
                  <a:lnTo>
                    <a:pt x="4760" y="2855"/>
                  </a:lnTo>
                  <a:lnTo>
                    <a:pt x="5712" y="2855"/>
                  </a:lnTo>
                  <a:lnTo>
                    <a:pt x="4760" y="3807"/>
                  </a:lnTo>
                  <a:lnTo>
                    <a:pt x="4760" y="3807"/>
                  </a:lnTo>
                  <a:lnTo>
                    <a:pt x="5712" y="4759"/>
                  </a:lnTo>
                  <a:lnTo>
                    <a:pt x="5712" y="5710"/>
                  </a:lnTo>
                  <a:lnTo>
                    <a:pt x="6664" y="4759"/>
                  </a:lnTo>
                  <a:lnTo>
                    <a:pt x="7616" y="4759"/>
                  </a:lnTo>
                  <a:lnTo>
                    <a:pt x="5712" y="6662"/>
                  </a:lnTo>
                  <a:lnTo>
                    <a:pt x="4760" y="6662"/>
                  </a:lnTo>
                  <a:lnTo>
                    <a:pt x="952" y="2855"/>
                  </a:lnTo>
                  <a:lnTo>
                    <a:pt x="952" y="1903"/>
                  </a:lnTo>
                  <a:lnTo>
                    <a:pt x="2856" y="0"/>
                  </a:lnTo>
                  <a:lnTo>
                    <a:pt x="2856" y="0"/>
                  </a:lnTo>
                  <a:lnTo>
                    <a:pt x="1904" y="0"/>
                  </a:lnTo>
                  <a:lnTo>
                    <a:pt x="2856" y="0"/>
                  </a:lnTo>
                  <a:lnTo>
                    <a:pt x="1904" y="0"/>
                  </a:lnTo>
                  <a:lnTo>
                    <a:pt x="952" y="1903"/>
                  </a:lnTo>
                  <a:lnTo>
                    <a:pt x="0" y="1903"/>
                  </a:lnTo>
                  <a:lnTo>
                    <a:pt x="952" y="2855"/>
                  </a:lnTo>
                  <a:lnTo>
                    <a:pt x="952" y="2855"/>
                  </a:lnTo>
                  <a:lnTo>
                    <a:pt x="4760" y="7614"/>
                  </a:lnTo>
                  <a:lnTo>
                    <a:pt x="4760" y="7614"/>
                  </a:lnTo>
                  <a:lnTo>
                    <a:pt x="5712" y="7614"/>
                  </a:lnTo>
                  <a:lnTo>
                    <a:pt x="5712" y="7614"/>
                  </a:lnTo>
                  <a:lnTo>
                    <a:pt x="8568" y="5710"/>
                  </a:lnTo>
                  <a:lnTo>
                    <a:pt x="8568" y="4759"/>
                  </a:lnTo>
                  <a:lnTo>
                    <a:pt x="6664" y="3807"/>
                  </a:lnTo>
                  <a:lnTo>
                    <a:pt x="6664" y="3807"/>
                  </a:lnTo>
                  <a:lnTo>
                    <a:pt x="5712" y="4759"/>
                  </a:lnTo>
                  <a:lnTo>
                    <a:pt x="5712" y="3807"/>
                  </a:lnTo>
                  <a:lnTo>
                    <a:pt x="5712" y="2855"/>
                  </a:lnTo>
                  <a:lnTo>
                    <a:pt x="6664" y="2855"/>
                  </a:lnTo>
                  <a:lnTo>
                    <a:pt x="4760" y="1903"/>
                  </a:lnTo>
                  <a:lnTo>
                    <a:pt x="4760" y="1903"/>
                  </a:lnTo>
                  <a:lnTo>
                    <a:pt x="3808" y="1903"/>
                  </a:lnTo>
                  <a:lnTo>
                    <a:pt x="3808" y="1903"/>
                  </a:lnTo>
                  <a:lnTo>
                    <a:pt x="3808" y="952"/>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1" name="Freeform 147">
              <a:extLst>
                <a:ext uri="{FF2B5EF4-FFF2-40B4-BE49-F238E27FC236}">
                  <a16:creationId xmlns:a16="http://schemas.microsoft.com/office/drawing/2014/main" id="{00F5B116-F36C-859B-CC65-2D1214F94D43}"/>
                </a:ext>
              </a:extLst>
            </p:cNvPr>
            <p:cNvSpPr/>
            <p:nvPr/>
          </p:nvSpPr>
          <p:spPr>
            <a:xfrm>
              <a:off x="4303418" y="5902677"/>
              <a:ext cx="6663" cy="7613"/>
            </a:xfrm>
            <a:custGeom>
              <a:avLst/>
              <a:gdLst>
                <a:gd name="connsiteX0" fmla="*/ 6664 w 6663"/>
                <a:gd name="connsiteY0" fmla="*/ 3807 h 7613"/>
                <a:gd name="connsiteX1" fmla="*/ 3808 w 6663"/>
                <a:gd name="connsiteY1" fmla="*/ 7614 h 7613"/>
                <a:gd name="connsiteX2" fmla="*/ 0 w 6663"/>
                <a:gd name="connsiteY2" fmla="*/ 3807 h 7613"/>
                <a:gd name="connsiteX3" fmla="*/ 2856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6664" y="3807"/>
                  </a:moveTo>
                  <a:lnTo>
                    <a:pt x="3808" y="7614"/>
                  </a:lnTo>
                  <a:lnTo>
                    <a:pt x="0" y="3807"/>
                  </a:lnTo>
                  <a:lnTo>
                    <a:pt x="285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2" name="Freeform 148">
              <a:extLst>
                <a:ext uri="{FF2B5EF4-FFF2-40B4-BE49-F238E27FC236}">
                  <a16:creationId xmlns:a16="http://schemas.microsoft.com/office/drawing/2014/main" id="{812639F8-2982-E958-2707-127EED076EE0}"/>
                </a:ext>
              </a:extLst>
            </p:cNvPr>
            <p:cNvSpPr/>
            <p:nvPr/>
          </p:nvSpPr>
          <p:spPr>
            <a:xfrm>
              <a:off x="4302466" y="5902677"/>
              <a:ext cx="7615" cy="7613"/>
            </a:xfrm>
            <a:custGeom>
              <a:avLst/>
              <a:gdLst>
                <a:gd name="connsiteX0" fmla="*/ 7616 w 7615"/>
                <a:gd name="connsiteY0" fmla="*/ 3807 h 7613"/>
                <a:gd name="connsiteX1" fmla="*/ 4760 w 7615"/>
                <a:gd name="connsiteY1" fmla="*/ 6662 h 7613"/>
                <a:gd name="connsiteX2" fmla="*/ 952 w 7615"/>
                <a:gd name="connsiteY2" fmla="*/ 3807 h 7613"/>
                <a:gd name="connsiteX3" fmla="*/ 3808 w 7615"/>
                <a:gd name="connsiteY3" fmla="*/ 952 h 7613"/>
                <a:gd name="connsiteX4" fmla="*/ 7616 w 7615"/>
                <a:gd name="connsiteY4" fmla="*/ 3807 h 7613"/>
                <a:gd name="connsiteX5" fmla="*/ 7616 w 7615"/>
                <a:gd name="connsiteY5" fmla="*/ 3807 h 7613"/>
                <a:gd name="connsiteX6" fmla="*/ 3808 w 7615"/>
                <a:gd name="connsiteY6" fmla="*/ 0 h 7613"/>
                <a:gd name="connsiteX7" fmla="*/ 3808 w 7615"/>
                <a:gd name="connsiteY7" fmla="*/ 0 h 7613"/>
                <a:gd name="connsiteX8" fmla="*/ 0 w 7615"/>
                <a:gd name="connsiteY8" fmla="*/ 3807 h 7613"/>
                <a:gd name="connsiteX9" fmla="*/ 0 w 7615"/>
                <a:gd name="connsiteY9" fmla="*/ 3807 h 7613"/>
                <a:gd name="connsiteX10" fmla="*/ 4760 w 7615"/>
                <a:gd name="connsiteY10" fmla="*/ 7614 h 7613"/>
                <a:gd name="connsiteX11" fmla="*/ 4760 w 7615"/>
                <a:gd name="connsiteY11" fmla="*/ 7614 h 7613"/>
                <a:gd name="connsiteX12" fmla="*/ 7616 w 7615"/>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7613">
                  <a:moveTo>
                    <a:pt x="7616" y="3807"/>
                  </a:moveTo>
                  <a:lnTo>
                    <a:pt x="4760" y="6662"/>
                  </a:lnTo>
                  <a:lnTo>
                    <a:pt x="952" y="3807"/>
                  </a:lnTo>
                  <a:lnTo>
                    <a:pt x="3808" y="952"/>
                  </a:lnTo>
                  <a:lnTo>
                    <a:pt x="7616" y="3807"/>
                  </a:lnTo>
                  <a:lnTo>
                    <a:pt x="7616" y="3807"/>
                  </a:lnTo>
                  <a:lnTo>
                    <a:pt x="3808" y="0"/>
                  </a:lnTo>
                  <a:lnTo>
                    <a:pt x="3808" y="0"/>
                  </a:lnTo>
                  <a:lnTo>
                    <a:pt x="0" y="3807"/>
                  </a:lnTo>
                  <a:lnTo>
                    <a:pt x="0" y="3807"/>
                  </a:lnTo>
                  <a:lnTo>
                    <a:pt x="4760" y="7614"/>
                  </a:lnTo>
                  <a:lnTo>
                    <a:pt x="4760" y="7614"/>
                  </a:lnTo>
                  <a:lnTo>
                    <a:pt x="7616"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3" name="Freeform 149">
              <a:extLst>
                <a:ext uri="{FF2B5EF4-FFF2-40B4-BE49-F238E27FC236}">
                  <a16:creationId xmlns:a16="http://schemas.microsoft.com/office/drawing/2014/main" id="{2216CC82-436A-385C-7732-EB593C679ADD}"/>
                </a:ext>
              </a:extLst>
            </p:cNvPr>
            <p:cNvSpPr/>
            <p:nvPr/>
          </p:nvSpPr>
          <p:spPr>
            <a:xfrm>
              <a:off x="4315793" y="5916001"/>
              <a:ext cx="1904" cy="951"/>
            </a:xfrm>
            <a:custGeom>
              <a:avLst/>
              <a:gdLst>
                <a:gd name="connsiteX0" fmla="*/ 952 w 1904"/>
                <a:gd name="connsiteY0" fmla="*/ 0 h 951"/>
                <a:gd name="connsiteX1" fmla="*/ 1904 w 1904"/>
                <a:gd name="connsiteY1" fmla="*/ 952 h 951"/>
                <a:gd name="connsiteX2" fmla="*/ 952 w 1904"/>
                <a:gd name="connsiteY2" fmla="*/ 952 h 951"/>
                <a:gd name="connsiteX3" fmla="*/ 0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1904" y="952"/>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4" name="Freeform 150">
              <a:extLst>
                <a:ext uri="{FF2B5EF4-FFF2-40B4-BE49-F238E27FC236}">
                  <a16:creationId xmlns:a16="http://schemas.microsoft.com/office/drawing/2014/main" id="{CD9E4AA7-4BFF-28AF-48B6-B8F5866DD76A}"/>
                </a:ext>
              </a:extLst>
            </p:cNvPr>
            <p:cNvSpPr/>
            <p:nvPr/>
          </p:nvSpPr>
          <p:spPr>
            <a:xfrm rot="-2792141">
              <a:off x="4306295" y="5906209"/>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5" name="Freeform 151">
              <a:extLst>
                <a:ext uri="{FF2B5EF4-FFF2-40B4-BE49-F238E27FC236}">
                  <a16:creationId xmlns:a16="http://schemas.microsoft.com/office/drawing/2014/main" id="{D5F201A6-1E18-4514-1C57-8D2C854C36F4}"/>
                </a:ext>
              </a:extLst>
            </p:cNvPr>
            <p:cNvSpPr/>
            <p:nvPr/>
          </p:nvSpPr>
          <p:spPr>
            <a:xfrm>
              <a:off x="4211077" y="5908387"/>
              <a:ext cx="20943" cy="20938"/>
            </a:xfrm>
            <a:custGeom>
              <a:avLst/>
              <a:gdLst>
                <a:gd name="connsiteX0" fmla="*/ 20943 w 20943"/>
                <a:gd name="connsiteY0" fmla="*/ 5711 h 20938"/>
                <a:gd name="connsiteX1" fmla="*/ 4760 w 20943"/>
                <a:gd name="connsiteY1" fmla="*/ 20938 h 20938"/>
                <a:gd name="connsiteX2" fmla="*/ 0 w 20943"/>
                <a:gd name="connsiteY2" fmla="*/ 14276 h 20938"/>
                <a:gd name="connsiteX3" fmla="*/ 14279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20943" y="5711"/>
                  </a:moveTo>
                  <a:lnTo>
                    <a:pt x="4760" y="20938"/>
                  </a:lnTo>
                  <a:lnTo>
                    <a:pt x="0" y="14276"/>
                  </a:lnTo>
                  <a:lnTo>
                    <a:pt x="14279"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6" name="Freeform 152">
              <a:extLst>
                <a:ext uri="{FF2B5EF4-FFF2-40B4-BE49-F238E27FC236}">
                  <a16:creationId xmlns:a16="http://schemas.microsoft.com/office/drawing/2014/main" id="{F9CE9D4E-148B-4AC5-2475-5C48138FC798}"/>
                </a:ext>
              </a:extLst>
            </p:cNvPr>
            <p:cNvSpPr/>
            <p:nvPr/>
          </p:nvSpPr>
          <p:spPr>
            <a:xfrm>
              <a:off x="4210125" y="5908387"/>
              <a:ext cx="22847" cy="21890"/>
            </a:xfrm>
            <a:custGeom>
              <a:avLst/>
              <a:gdLst>
                <a:gd name="connsiteX0" fmla="*/ 21895 w 22847"/>
                <a:gd name="connsiteY0" fmla="*/ 5711 h 21890"/>
                <a:gd name="connsiteX1" fmla="*/ 21895 w 22847"/>
                <a:gd name="connsiteY1" fmla="*/ 5711 h 21890"/>
                <a:gd name="connsiteX2" fmla="*/ 5712 w 22847"/>
                <a:gd name="connsiteY2" fmla="*/ 20938 h 21890"/>
                <a:gd name="connsiteX3" fmla="*/ 952 w 22847"/>
                <a:gd name="connsiteY3" fmla="*/ 14276 h 21890"/>
                <a:gd name="connsiteX4" fmla="*/ 15231 w 22847"/>
                <a:gd name="connsiteY4" fmla="*/ 952 h 21890"/>
                <a:gd name="connsiteX5" fmla="*/ 21895 w 22847"/>
                <a:gd name="connsiteY5" fmla="*/ 6662 h 21890"/>
                <a:gd name="connsiteX6" fmla="*/ 21895 w 22847"/>
                <a:gd name="connsiteY6" fmla="*/ 5711 h 21890"/>
                <a:gd name="connsiteX7" fmla="*/ 21895 w 22847"/>
                <a:gd name="connsiteY7" fmla="*/ 5711 h 21890"/>
                <a:gd name="connsiteX8" fmla="*/ 21895 w 22847"/>
                <a:gd name="connsiteY8" fmla="*/ 5711 h 21890"/>
                <a:gd name="connsiteX9" fmla="*/ 21895 w 22847"/>
                <a:gd name="connsiteY9" fmla="*/ 5711 h 21890"/>
                <a:gd name="connsiteX10" fmla="*/ 15231 w 22847"/>
                <a:gd name="connsiteY10" fmla="*/ 0 h 21890"/>
                <a:gd name="connsiteX11" fmla="*/ 15231 w 22847"/>
                <a:gd name="connsiteY11" fmla="*/ 0 h 21890"/>
                <a:gd name="connsiteX12" fmla="*/ 0 w 22847"/>
                <a:gd name="connsiteY12" fmla="*/ 14276 h 21890"/>
                <a:gd name="connsiteX13" fmla="*/ 0 w 22847"/>
                <a:gd name="connsiteY13" fmla="*/ 14276 h 21890"/>
                <a:gd name="connsiteX14" fmla="*/ 5712 w 22847"/>
                <a:gd name="connsiteY14" fmla="*/ 21890 h 21890"/>
                <a:gd name="connsiteX15" fmla="*/ 5712 w 22847"/>
                <a:gd name="connsiteY15" fmla="*/ 21890 h 21890"/>
                <a:gd name="connsiteX16" fmla="*/ 21895 w 22847"/>
                <a:gd name="connsiteY16" fmla="*/ 6662 h 21890"/>
                <a:gd name="connsiteX17" fmla="*/ 22847 w 22847"/>
                <a:gd name="connsiteY17" fmla="*/ 5711 h 21890"/>
                <a:gd name="connsiteX18" fmla="*/ 21895 w 22847"/>
                <a:gd name="connsiteY18" fmla="*/ 5711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21890">
                  <a:moveTo>
                    <a:pt x="21895" y="5711"/>
                  </a:moveTo>
                  <a:lnTo>
                    <a:pt x="21895" y="5711"/>
                  </a:lnTo>
                  <a:lnTo>
                    <a:pt x="5712" y="20938"/>
                  </a:lnTo>
                  <a:lnTo>
                    <a:pt x="952" y="14276"/>
                  </a:lnTo>
                  <a:lnTo>
                    <a:pt x="15231" y="952"/>
                  </a:lnTo>
                  <a:lnTo>
                    <a:pt x="21895" y="6662"/>
                  </a:lnTo>
                  <a:lnTo>
                    <a:pt x="21895" y="5711"/>
                  </a:lnTo>
                  <a:lnTo>
                    <a:pt x="21895" y="5711"/>
                  </a:lnTo>
                  <a:lnTo>
                    <a:pt x="21895" y="5711"/>
                  </a:lnTo>
                  <a:lnTo>
                    <a:pt x="21895" y="5711"/>
                  </a:lnTo>
                  <a:lnTo>
                    <a:pt x="15231" y="0"/>
                  </a:lnTo>
                  <a:lnTo>
                    <a:pt x="15231" y="0"/>
                  </a:lnTo>
                  <a:lnTo>
                    <a:pt x="0" y="14276"/>
                  </a:lnTo>
                  <a:lnTo>
                    <a:pt x="0" y="14276"/>
                  </a:lnTo>
                  <a:lnTo>
                    <a:pt x="5712" y="21890"/>
                  </a:lnTo>
                  <a:lnTo>
                    <a:pt x="5712" y="21890"/>
                  </a:lnTo>
                  <a:lnTo>
                    <a:pt x="21895" y="6662"/>
                  </a:lnTo>
                  <a:lnTo>
                    <a:pt x="22847" y="5711"/>
                  </a:lnTo>
                  <a:lnTo>
                    <a:pt x="21895" y="571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7" name="Freeform 153">
              <a:extLst>
                <a:ext uri="{FF2B5EF4-FFF2-40B4-BE49-F238E27FC236}">
                  <a16:creationId xmlns:a16="http://schemas.microsoft.com/office/drawing/2014/main" id="{E2825968-161A-5E23-F259-C8AB50F1941F}"/>
                </a:ext>
              </a:extLst>
            </p:cNvPr>
            <p:cNvSpPr/>
            <p:nvPr/>
          </p:nvSpPr>
          <p:spPr>
            <a:xfrm>
              <a:off x="4218693" y="5916001"/>
              <a:ext cx="9519" cy="9517"/>
            </a:xfrm>
            <a:custGeom>
              <a:avLst/>
              <a:gdLst>
                <a:gd name="connsiteX0" fmla="*/ 0 w 9519"/>
                <a:gd name="connsiteY0" fmla="*/ 0 h 9517"/>
                <a:gd name="connsiteX1" fmla="*/ 952 w 9519"/>
                <a:gd name="connsiteY1" fmla="*/ 9517 h 9517"/>
                <a:gd name="connsiteX2" fmla="*/ 9520 w 9519"/>
                <a:gd name="connsiteY2" fmla="*/ 1904 h 9517"/>
              </a:gdLst>
              <a:ahLst/>
              <a:cxnLst>
                <a:cxn ang="0">
                  <a:pos x="connsiteX0" y="connsiteY0"/>
                </a:cxn>
                <a:cxn ang="0">
                  <a:pos x="connsiteX1" y="connsiteY1"/>
                </a:cxn>
                <a:cxn ang="0">
                  <a:pos x="connsiteX2" y="connsiteY2"/>
                </a:cxn>
              </a:cxnLst>
              <a:rect l="l" t="t" r="r" b="b"/>
              <a:pathLst>
                <a:path w="9519" h="9517">
                  <a:moveTo>
                    <a:pt x="0" y="0"/>
                  </a:moveTo>
                  <a:lnTo>
                    <a:pt x="952" y="9517"/>
                  </a:lnTo>
                  <a:lnTo>
                    <a:pt x="952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8" name="Freeform 154">
              <a:extLst>
                <a:ext uri="{FF2B5EF4-FFF2-40B4-BE49-F238E27FC236}">
                  <a16:creationId xmlns:a16="http://schemas.microsoft.com/office/drawing/2014/main" id="{923A154F-C842-7822-FA3A-7666B0847090}"/>
                </a:ext>
              </a:extLst>
            </p:cNvPr>
            <p:cNvSpPr/>
            <p:nvPr/>
          </p:nvSpPr>
          <p:spPr>
            <a:xfrm>
              <a:off x="4218693" y="5916001"/>
              <a:ext cx="9519" cy="10469"/>
            </a:xfrm>
            <a:custGeom>
              <a:avLst/>
              <a:gdLst>
                <a:gd name="connsiteX0" fmla="*/ 0 w 9519"/>
                <a:gd name="connsiteY0" fmla="*/ 0 h 10469"/>
                <a:gd name="connsiteX1" fmla="*/ 952 w 9519"/>
                <a:gd name="connsiteY1" fmla="*/ 9517 h 10469"/>
                <a:gd name="connsiteX2" fmla="*/ 952 w 9519"/>
                <a:gd name="connsiteY2" fmla="*/ 10469 h 10469"/>
                <a:gd name="connsiteX3" fmla="*/ 9520 w 9519"/>
                <a:gd name="connsiteY3" fmla="*/ 2855 h 10469"/>
                <a:gd name="connsiteX4" fmla="*/ 9520 w 9519"/>
                <a:gd name="connsiteY4" fmla="*/ 1904 h 10469"/>
                <a:gd name="connsiteX5" fmla="*/ 0 w 9519"/>
                <a:gd name="connsiteY5" fmla="*/ 0 h 10469"/>
                <a:gd name="connsiteX6" fmla="*/ 0 w 9519"/>
                <a:gd name="connsiteY6" fmla="*/ 952 h 10469"/>
                <a:gd name="connsiteX7" fmla="*/ 8568 w 9519"/>
                <a:gd name="connsiteY7" fmla="*/ 2855 h 10469"/>
                <a:gd name="connsiteX8" fmla="*/ 1904 w 9519"/>
                <a:gd name="connsiteY8" fmla="*/ 9517 h 10469"/>
                <a:gd name="connsiteX9" fmla="*/ 0 w 9519"/>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19" h="10469">
                  <a:moveTo>
                    <a:pt x="0" y="0"/>
                  </a:moveTo>
                  <a:lnTo>
                    <a:pt x="952" y="9517"/>
                  </a:lnTo>
                  <a:lnTo>
                    <a:pt x="952" y="10469"/>
                  </a:lnTo>
                  <a:lnTo>
                    <a:pt x="9520" y="2855"/>
                  </a:lnTo>
                  <a:lnTo>
                    <a:pt x="9520" y="1904"/>
                  </a:lnTo>
                  <a:lnTo>
                    <a:pt x="0" y="0"/>
                  </a:lnTo>
                  <a:lnTo>
                    <a:pt x="0" y="952"/>
                  </a:lnTo>
                  <a:lnTo>
                    <a:pt x="8568" y="2855"/>
                  </a:lnTo>
                  <a:lnTo>
                    <a:pt x="1904" y="9517"/>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9" name="Freeform 155">
              <a:extLst>
                <a:ext uri="{FF2B5EF4-FFF2-40B4-BE49-F238E27FC236}">
                  <a16:creationId xmlns:a16="http://schemas.microsoft.com/office/drawing/2014/main" id="{9367AAA0-C839-72DA-C978-EA8A0FEE43C5}"/>
                </a:ext>
              </a:extLst>
            </p:cNvPr>
            <p:cNvSpPr/>
            <p:nvPr/>
          </p:nvSpPr>
          <p:spPr>
            <a:xfrm>
              <a:off x="4219645" y="5917905"/>
              <a:ext cx="6663" cy="6662"/>
            </a:xfrm>
            <a:custGeom>
              <a:avLst/>
              <a:gdLst>
                <a:gd name="connsiteX0" fmla="*/ 0 w 6663"/>
                <a:gd name="connsiteY0" fmla="*/ 0 h 6662"/>
                <a:gd name="connsiteX1" fmla="*/ 1904 w 6663"/>
                <a:gd name="connsiteY1" fmla="*/ 6662 h 6662"/>
                <a:gd name="connsiteX2" fmla="*/ 6664 w 6663"/>
                <a:gd name="connsiteY2" fmla="*/ 1903 h 6662"/>
              </a:gdLst>
              <a:ahLst/>
              <a:cxnLst>
                <a:cxn ang="0">
                  <a:pos x="connsiteX0" y="connsiteY0"/>
                </a:cxn>
                <a:cxn ang="0">
                  <a:pos x="connsiteX1" y="connsiteY1"/>
                </a:cxn>
                <a:cxn ang="0">
                  <a:pos x="connsiteX2" y="connsiteY2"/>
                </a:cxn>
              </a:cxnLst>
              <a:rect l="l" t="t" r="r" b="b"/>
              <a:pathLst>
                <a:path w="6663" h="6662">
                  <a:moveTo>
                    <a:pt x="0" y="0"/>
                  </a:moveTo>
                  <a:lnTo>
                    <a:pt x="1904" y="6662"/>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0" name="Freeform 156">
              <a:extLst>
                <a:ext uri="{FF2B5EF4-FFF2-40B4-BE49-F238E27FC236}">
                  <a16:creationId xmlns:a16="http://schemas.microsoft.com/office/drawing/2014/main" id="{7E916AF6-0199-1D3F-F653-2A89B7CECDA0}"/>
                </a:ext>
              </a:extLst>
            </p:cNvPr>
            <p:cNvSpPr/>
            <p:nvPr/>
          </p:nvSpPr>
          <p:spPr>
            <a:xfrm>
              <a:off x="4219645" y="5916953"/>
              <a:ext cx="7615" cy="7613"/>
            </a:xfrm>
            <a:custGeom>
              <a:avLst/>
              <a:gdLst>
                <a:gd name="connsiteX0" fmla="*/ 0 w 7615"/>
                <a:gd name="connsiteY0" fmla="*/ 952 h 7613"/>
                <a:gd name="connsiteX1" fmla="*/ 0 w 7615"/>
                <a:gd name="connsiteY1" fmla="*/ 952 h 7613"/>
                <a:gd name="connsiteX2" fmla="*/ 1904 w 7615"/>
                <a:gd name="connsiteY2" fmla="*/ 7614 h 7613"/>
                <a:gd name="connsiteX3" fmla="*/ 1904 w 7615"/>
                <a:gd name="connsiteY3" fmla="*/ 7614 h 7613"/>
                <a:gd name="connsiteX4" fmla="*/ 6664 w 7615"/>
                <a:gd name="connsiteY4" fmla="*/ 2855 h 7613"/>
                <a:gd name="connsiteX5" fmla="*/ 7616 w 7615"/>
                <a:gd name="connsiteY5" fmla="*/ 2855 h 7613"/>
                <a:gd name="connsiteX6" fmla="*/ 0 w 7615"/>
                <a:gd name="connsiteY6" fmla="*/ 0 h 7613"/>
                <a:gd name="connsiteX7" fmla="*/ 0 w 7615"/>
                <a:gd name="connsiteY7" fmla="*/ 0 h 7613"/>
                <a:gd name="connsiteX8" fmla="*/ 0 w 7615"/>
                <a:gd name="connsiteY8" fmla="*/ 952 h 7613"/>
                <a:gd name="connsiteX9" fmla="*/ 0 w 7615"/>
                <a:gd name="connsiteY9" fmla="*/ 952 h 7613"/>
                <a:gd name="connsiteX10" fmla="*/ 0 w 7615"/>
                <a:gd name="connsiteY10" fmla="*/ 952 h 7613"/>
                <a:gd name="connsiteX11" fmla="*/ 5712 w 7615"/>
                <a:gd name="connsiteY11" fmla="*/ 2855 h 7613"/>
                <a:gd name="connsiteX12" fmla="*/ 1904 w 7615"/>
                <a:gd name="connsiteY12" fmla="*/ 6662 h 7613"/>
                <a:gd name="connsiteX13" fmla="*/ 952 w 7615"/>
                <a:gd name="connsiteY13" fmla="*/ 952 h 7613"/>
                <a:gd name="connsiteX14" fmla="*/ 0 w 7615"/>
                <a:gd name="connsiteY14" fmla="*/ 952 h 7613"/>
                <a:gd name="connsiteX15" fmla="*/ 0 w 7615"/>
                <a:gd name="connsiteY15"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0" y="952"/>
                  </a:moveTo>
                  <a:lnTo>
                    <a:pt x="0" y="952"/>
                  </a:lnTo>
                  <a:lnTo>
                    <a:pt x="1904" y="7614"/>
                  </a:lnTo>
                  <a:lnTo>
                    <a:pt x="1904" y="7614"/>
                  </a:lnTo>
                  <a:lnTo>
                    <a:pt x="6664" y="2855"/>
                  </a:lnTo>
                  <a:lnTo>
                    <a:pt x="7616" y="2855"/>
                  </a:lnTo>
                  <a:lnTo>
                    <a:pt x="0" y="0"/>
                  </a:lnTo>
                  <a:lnTo>
                    <a:pt x="0" y="0"/>
                  </a:lnTo>
                  <a:lnTo>
                    <a:pt x="0" y="952"/>
                  </a:lnTo>
                  <a:lnTo>
                    <a:pt x="0" y="952"/>
                  </a:lnTo>
                  <a:lnTo>
                    <a:pt x="0" y="952"/>
                  </a:lnTo>
                  <a:lnTo>
                    <a:pt x="5712" y="2855"/>
                  </a:lnTo>
                  <a:lnTo>
                    <a:pt x="1904" y="6662"/>
                  </a:lnTo>
                  <a:lnTo>
                    <a:pt x="952" y="952"/>
                  </a:lnTo>
                  <a:lnTo>
                    <a:pt x="0"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1" name="Freeform 157">
              <a:extLst>
                <a:ext uri="{FF2B5EF4-FFF2-40B4-BE49-F238E27FC236}">
                  <a16:creationId xmlns:a16="http://schemas.microsoft.com/office/drawing/2014/main" id="{AF4A8454-7C18-67D3-C7D0-89E8785B40B0}"/>
                </a:ext>
              </a:extLst>
            </p:cNvPr>
            <p:cNvSpPr/>
            <p:nvPr/>
          </p:nvSpPr>
          <p:spPr>
            <a:xfrm>
              <a:off x="4207269" y="5905532"/>
              <a:ext cx="17135" cy="16179"/>
            </a:xfrm>
            <a:custGeom>
              <a:avLst/>
              <a:gdLst>
                <a:gd name="connsiteX0" fmla="*/ 16184 w 17135"/>
                <a:gd name="connsiteY0" fmla="*/ 0 h 16179"/>
                <a:gd name="connsiteX1" fmla="*/ 0 w 17135"/>
                <a:gd name="connsiteY1" fmla="*/ 15228 h 16179"/>
                <a:gd name="connsiteX2" fmla="*/ 0 w 17135"/>
                <a:gd name="connsiteY2" fmla="*/ 16180 h 16179"/>
                <a:gd name="connsiteX3" fmla="*/ 1904 w 17135"/>
                <a:gd name="connsiteY3" fmla="*/ 16180 h 16179"/>
                <a:gd name="connsiteX4" fmla="*/ 17136 w 17135"/>
                <a:gd name="connsiteY4" fmla="*/ 952 h 16179"/>
                <a:gd name="connsiteX5" fmla="*/ 17136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6184" y="0"/>
                  </a:moveTo>
                  <a:lnTo>
                    <a:pt x="0" y="15228"/>
                  </a:lnTo>
                  <a:lnTo>
                    <a:pt x="0" y="16180"/>
                  </a:lnTo>
                  <a:lnTo>
                    <a:pt x="1904" y="16180"/>
                  </a:lnTo>
                  <a:lnTo>
                    <a:pt x="17136" y="952"/>
                  </a:lnTo>
                  <a:lnTo>
                    <a:pt x="1713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2" name="Freeform 158">
              <a:extLst>
                <a:ext uri="{FF2B5EF4-FFF2-40B4-BE49-F238E27FC236}">
                  <a16:creationId xmlns:a16="http://schemas.microsoft.com/office/drawing/2014/main" id="{88C20BF2-728A-1763-5AAF-AF8AF03AB0FD}"/>
                </a:ext>
              </a:extLst>
            </p:cNvPr>
            <p:cNvSpPr/>
            <p:nvPr/>
          </p:nvSpPr>
          <p:spPr>
            <a:xfrm>
              <a:off x="4207269" y="5905532"/>
              <a:ext cx="18087" cy="17131"/>
            </a:xfrm>
            <a:custGeom>
              <a:avLst/>
              <a:gdLst>
                <a:gd name="connsiteX0" fmla="*/ 16184 w 18087"/>
                <a:gd name="connsiteY0" fmla="*/ 0 h 17131"/>
                <a:gd name="connsiteX1" fmla="*/ 16184 w 18087"/>
                <a:gd name="connsiteY1" fmla="*/ 0 h 17131"/>
                <a:gd name="connsiteX2" fmla="*/ 0 w 18087"/>
                <a:gd name="connsiteY2" fmla="*/ 15228 h 17131"/>
                <a:gd name="connsiteX3" fmla="*/ 0 w 18087"/>
                <a:gd name="connsiteY3" fmla="*/ 15228 h 17131"/>
                <a:gd name="connsiteX4" fmla="*/ 0 w 18087"/>
                <a:gd name="connsiteY4" fmla="*/ 16180 h 17131"/>
                <a:gd name="connsiteX5" fmla="*/ 0 w 18087"/>
                <a:gd name="connsiteY5" fmla="*/ 16180 h 17131"/>
                <a:gd name="connsiteX6" fmla="*/ 1904 w 18087"/>
                <a:gd name="connsiteY6" fmla="*/ 17132 h 17131"/>
                <a:gd name="connsiteX7" fmla="*/ 1904 w 18087"/>
                <a:gd name="connsiteY7" fmla="*/ 17132 h 17131"/>
                <a:gd name="connsiteX8" fmla="*/ 18087 w 18087"/>
                <a:gd name="connsiteY8" fmla="*/ 1904 h 17131"/>
                <a:gd name="connsiteX9" fmla="*/ 18087 w 18087"/>
                <a:gd name="connsiteY9" fmla="*/ 1904 h 17131"/>
                <a:gd name="connsiteX10" fmla="*/ 18087 w 18087"/>
                <a:gd name="connsiteY10" fmla="*/ 0 h 17131"/>
                <a:gd name="connsiteX11" fmla="*/ 18087 w 18087"/>
                <a:gd name="connsiteY11" fmla="*/ 0 h 17131"/>
                <a:gd name="connsiteX12" fmla="*/ 16184 w 18087"/>
                <a:gd name="connsiteY12" fmla="*/ 0 h 17131"/>
                <a:gd name="connsiteX13" fmla="*/ 16184 w 18087"/>
                <a:gd name="connsiteY13" fmla="*/ 0 h 17131"/>
                <a:gd name="connsiteX14" fmla="*/ 16184 w 18087"/>
                <a:gd name="connsiteY14" fmla="*/ 0 h 17131"/>
                <a:gd name="connsiteX15" fmla="*/ 16184 w 18087"/>
                <a:gd name="connsiteY15" fmla="*/ 0 h 17131"/>
                <a:gd name="connsiteX16" fmla="*/ 16184 w 18087"/>
                <a:gd name="connsiteY16" fmla="*/ 0 h 17131"/>
                <a:gd name="connsiteX17" fmla="*/ 17136 w 18087"/>
                <a:gd name="connsiteY17" fmla="*/ 0 h 17131"/>
                <a:gd name="connsiteX18" fmla="*/ 17136 w 18087"/>
                <a:gd name="connsiteY18" fmla="*/ 952 h 17131"/>
                <a:gd name="connsiteX19" fmla="*/ 1904 w 18087"/>
                <a:gd name="connsiteY19" fmla="*/ 16180 h 17131"/>
                <a:gd name="connsiteX20" fmla="*/ 952 w 18087"/>
                <a:gd name="connsiteY20" fmla="*/ 16180 h 17131"/>
                <a:gd name="connsiteX21" fmla="*/ 952 w 18087"/>
                <a:gd name="connsiteY21" fmla="*/ 15228 h 17131"/>
                <a:gd name="connsiteX22" fmla="*/ 16184 w 18087"/>
                <a:gd name="connsiteY22" fmla="*/ 0 h 17131"/>
                <a:gd name="connsiteX23" fmla="*/ 16184 w 18087"/>
                <a:gd name="connsiteY23" fmla="*/ 0 h 17131"/>
                <a:gd name="connsiteX24" fmla="*/ 1618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6184" y="0"/>
                  </a:moveTo>
                  <a:lnTo>
                    <a:pt x="16184" y="0"/>
                  </a:lnTo>
                  <a:lnTo>
                    <a:pt x="0" y="15228"/>
                  </a:lnTo>
                  <a:lnTo>
                    <a:pt x="0" y="15228"/>
                  </a:lnTo>
                  <a:lnTo>
                    <a:pt x="0" y="16180"/>
                  </a:lnTo>
                  <a:lnTo>
                    <a:pt x="0" y="16180"/>
                  </a:lnTo>
                  <a:lnTo>
                    <a:pt x="1904" y="17132"/>
                  </a:lnTo>
                  <a:lnTo>
                    <a:pt x="1904" y="17132"/>
                  </a:lnTo>
                  <a:lnTo>
                    <a:pt x="18087" y="1904"/>
                  </a:lnTo>
                  <a:lnTo>
                    <a:pt x="18087" y="1904"/>
                  </a:lnTo>
                  <a:lnTo>
                    <a:pt x="18087" y="0"/>
                  </a:lnTo>
                  <a:lnTo>
                    <a:pt x="18087" y="0"/>
                  </a:lnTo>
                  <a:lnTo>
                    <a:pt x="16184" y="0"/>
                  </a:lnTo>
                  <a:lnTo>
                    <a:pt x="16184" y="0"/>
                  </a:lnTo>
                  <a:lnTo>
                    <a:pt x="16184" y="0"/>
                  </a:lnTo>
                  <a:lnTo>
                    <a:pt x="16184" y="0"/>
                  </a:lnTo>
                  <a:lnTo>
                    <a:pt x="16184" y="0"/>
                  </a:lnTo>
                  <a:lnTo>
                    <a:pt x="17136" y="0"/>
                  </a:lnTo>
                  <a:lnTo>
                    <a:pt x="17136" y="952"/>
                  </a:lnTo>
                  <a:lnTo>
                    <a:pt x="1904" y="16180"/>
                  </a:lnTo>
                  <a:lnTo>
                    <a:pt x="952" y="16180"/>
                  </a:lnTo>
                  <a:lnTo>
                    <a:pt x="952" y="15228"/>
                  </a:lnTo>
                  <a:lnTo>
                    <a:pt x="16184" y="0"/>
                  </a:lnTo>
                  <a:lnTo>
                    <a:pt x="16184" y="0"/>
                  </a:lnTo>
                  <a:lnTo>
                    <a:pt x="1618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3" name="Freeform 159">
              <a:extLst>
                <a:ext uri="{FF2B5EF4-FFF2-40B4-BE49-F238E27FC236}">
                  <a16:creationId xmlns:a16="http://schemas.microsoft.com/office/drawing/2014/main" id="{38D53922-C13C-71F1-AB3E-ADF216F5EDA7}"/>
                </a:ext>
              </a:extLst>
            </p:cNvPr>
            <p:cNvSpPr/>
            <p:nvPr/>
          </p:nvSpPr>
          <p:spPr>
            <a:xfrm>
              <a:off x="4215837" y="5914098"/>
              <a:ext cx="18087" cy="17131"/>
            </a:xfrm>
            <a:custGeom>
              <a:avLst/>
              <a:gdLst>
                <a:gd name="connsiteX0" fmla="*/ 16184 w 18087"/>
                <a:gd name="connsiteY0" fmla="*/ 0 h 17131"/>
                <a:gd name="connsiteX1" fmla="*/ 0 w 18087"/>
                <a:gd name="connsiteY1" fmla="*/ 16180 h 17131"/>
                <a:gd name="connsiteX2" fmla="*/ 0 w 18087"/>
                <a:gd name="connsiteY2" fmla="*/ 17131 h 17131"/>
                <a:gd name="connsiteX3" fmla="*/ 952 w 18087"/>
                <a:gd name="connsiteY3" fmla="*/ 17131 h 17131"/>
                <a:gd name="connsiteX4" fmla="*/ 18088 w 18087"/>
                <a:gd name="connsiteY4" fmla="*/ 1903 h 17131"/>
                <a:gd name="connsiteX5" fmla="*/ 18088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16184" y="0"/>
                  </a:moveTo>
                  <a:lnTo>
                    <a:pt x="0" y="16180"/>
                  </a:lnTo>
                  <a:lnTo>
                    <a:pt x="0" y="17131"/>
                  </a:lnTo>
                  <a:lnTo>
                    <a:pt x="952" y="17131"/>
                  </a:lnTo>
                  <a:lnTo>
                    <a:pt x="18088" y="1903"/>
                  </a:lnTo>
                  <a:lnTo>
                    <a:pt x="1808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4" name="Freeform 160">
              <a:extLst>
                <a:ext uri="{FF2B5EF4-FFF2-40B4-BE49-F238E27FC236}">
                  <a16:creationId xmlns:a16="http://schemas.microsoft.com/office/drawing/2014/main" id="{2895BCA8-9940-ED6A-08C5-3675C6DE5FB5}"/>
                </a:ext>
              </a:extLst>
            </p:cNvPr>
            <p:cNvSpPr/>
            <p:nvPr/>
          </p:nvSpPr>
          <p:spPr>
            <a:xfrm>
              <a:off x="4214885" y="5914098"/>
              <a:ext cx="19039" cy="18083"/>
            </a:xfrm>
            <a:custGeom>
              <a:avLst/>
              <a:gdLst>
                <a:gd name="connsiteX0" fmla="*/ 17135 w 19039"/>
                <a:gd name="connsiteY0" fmla="*/ 0 h 18083"/>
                <a:gd name="connsiteX1" fmla="*/ 17135 w 19039"/>
                <a:gd name="connsiteY1" fmla="*/ 0 h 18083"/>
                <a:gd name="connsiteX2" fmla="*/ 952 w 19039"/>
                <a:gd name="connsiteY2" fmla="*/ 15228 h 18083"/>
                <a:gd name="connsiteX3" fmla="*/ 0 w 19039"/>
                <a:gd name="connsiteY3" fmla="*/ 16180 h 18083"/>
                <a:gd name="connsiteX4" fmla="*/ 952 w 19039"/>
                <a:gd name="connsiteY4" fmla="*/ 17131 h 18083"/>
                <a:gd name="connsiteX5" fmla="*/ 952 w 19039"/>
                <a:gd name="connsiteY5" fmla="*/ 17131 h 18083"/>
                <a:gd name="connsiteX6" fmla="*/ 1904 w 19039"/>
                <a:gd name="connsiteY6" fmla="*/ 18083 h 18083"/>
                <a:gd name="connsiteX7" fmla="*/ 1904 w 19039"/>
                <a:gd name="connsiteY7" fmla="*/ 18083 h 18083"/>
                <a:gd name="connsiteX8" fmla="*/ 19039 w 19039"/>
                <a:gd name="connsiteY8" fmla="*/ 1903 h 18083"/>
                <a:gd name="connsiteX9" fmla="*/ 19039 w 19039"/>
                <a:gd name="connsiteY9" fmla="*/ 1903 h 18083"/>
                <a:gd name="connsiteX10" fmla="*/ 19039 w 19039"/>
                <a:gd name="connsiteY10" fmla="*/ 0 h 18083"/>
                <a:gd name="connsiteX11" fmla="*/ 19039 w 19039"/>
                <a:gd name="connsiteY11" fmla="*/ 0 h 18083"/>
                <a:gd name="connsiteX12" fmla="*/ 17135 w 19039"/>
                <a:gd name="connsiteY12" fmla="*/ 0 h 18083"/>
                <a:gd name="connsiteX13" fmla="*/ 17135 w 19039"/>
                <a:gd name="connsiteY13" fmla="*/ 0 h 18083"/>
                <a:gd name="connsiteX14" fmla="*/ 17135 w 19039"/>
                <a:gd name="connsiteY14" fmla="*/ 0 h 18083"/>
                <a:gd name="connsiteX15" fmla="*/ 17135 w 19039"/>
                <a:gd name="connsiteY15" fmla="*/ 0 h 18083"/>
                <a:gd name="connsiteX16" fmla="*/ 17135 w 19039"/>
                <a:gd name="connsiteY16" fmla="*/ 0 h 18083"/>
                <a:gd name="connsiteX17" fmla="*/ 18087 w 19039"/>
                <a:gd name="connsiteY17" fmla="*/ 0 h 18083"/>
                <a:gd name="connsiteX18" fmla="*/ 18087 w 19039"/>
                <a:gd name="connsiteY18" fmla="*/ 952 h 18083"/>
                <a:gd name="connsiteX19" fmla="*/ 1904 w 19039"/>
                <a:gd name="connsiteY19" fmla="*/ 17131 h 18083"/>
                <a:gd name="connsiteX20" fmla="*/ 952 w 19039"/>
                <a:gd name="connsiteY20" fmla="*/ 17131 h 18083"/>
                <a:gd name="connsiteX21" fmla="*/ 952 w 19039"/>
                <a:gd name="connsiteY21" fmla="*/ 16180 h 18083"/>
                <a:gd name="connsiteX22" fmla="*/ 18087 w 19039"/>
                <a:gd name="connsiteY22" fmla="*/ 0 h 18083"/>
                <a:gd name="connsiteX23" fmla="*/ 17135 w 19039"/>
                <a:gd name="connsiteY23" fmla="*/ 0 h 18083"/>
                <a:gd name="connsiteX24" fmla="*/ 17135 w 19039"/>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039" h="18083">
                  <a:moveTo>
                    <a:pt x="17135" y="0"/>
                  </a:moveTo>
                  <a:lnTo>
                    <a:pt x="17135" y="0"/>
                  </a:lnTo>
                  <a:lnTo>
                    <a:pt x="952" y="15228"/>
                  </a:lnTo>
                  <a:lnTo>
                    <a:pt x="0" y="16180"/>
                  </a:lnTo>
                  <a:lnTo>
                    <a:pt x="952" y="17131"/>
                  </a:lnTo>
                  <a:lnTo>
                    <a:pt x="952" y="17131"/>
                  </a:lnTo>
                  <a:lnTo>
                    <a:pt x="1904" y="18083"/>
                  </a:lnTo>
                  <a:lnTo>
                    <a:pt x="1904" y="18083"/>
                  </a:lnTo>
                  <a:lnTo>
                    <a:pt x="19039" y="1903"/>
                  </a:lnTo>
                  <a:lnTo>
                    <a:pt x="19039" y="1903"/>
                  </a:lnTo>
                  <a:lnTo>
                    <a:pt x="19039" y="0"/>
                  </a:lnTo>
                  <a:lnTo>
                    <a:pt x="19039" y="0"/>
                  </a:lnTo>
                  <a:lnTo>
                    <a:pt x="17135" y="0"/>
                  </a:lnTo>
                  <a:lnTo>
                    <a:pt x="17135" y="0"/>
                  </a:lnTo>
                  <a:lnTo>
                    <a:pt x="17135" y="0"/>
                  </a:lnTo>
                  <a:lnTo>
                    <a:pt x="17135" y="0"/>
                  </a:lnTo>
                  <a:lnTo>
                    <a:pt x="17135" y="0"/>
                  </a:lnTo>
                  <a:lnTo>
                    <a:pt x="18087" y="0"/>
                  </a:lnTo>
                  <a:lnTo>
                    <a:pt x="18087" y="952"/>
                  </a:lnTo>
                  <a:lnTo>
                    <a:pt x="1904" y="17131"/>
                  </a:lnTo>
                  <a:lnTo>
                    <a:pt x="952" y="17131"/>
                  </a:lnTo>
                  <a:lnTo>
                    <a:pt x="952" y="16180"/>
                  </a:lnTo>
                  <a:lnTo>
                    <a:pt x="18087" y="0"/>
                  </a:lnTo>
                  <a:lnTo>
                    <a:pt x="17135" y="0"/>
                  </a:lnTo>
                  <a:lnTo>
                    <a:pt x="17135"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5" name="Freeform 161">
              <a:extLst>
                <a:ext uri="{FF2B5EF4-FFF2-40B4-BE49-F238E27FC236}">
                  <a16:creationId xmlns:a16="http://schemas.microsoft.com/office/drawing/2014/main" id="{662E9189-3C85-D451-98C4-ED26621185B8}"/>
                </a:ext>
              </a:extLst>
            </p:cNvPr>
            <p:cNvSpPr/>
            <p:nvPr/>
          </p:nvSpPr>
          <p:spPr>
            <a:xfrm>
              <a:off x="4209173" y="5907436"/>
              <a:ext cx="16183" cy="15227"/>
            </a:xfrm>
            <a:custGeom>
              <a:avLst/>
              <a:gdLst>
                <a:gd name="connsiteX0" fmla="*/ 15232 w 16183"/>
                <a:gd name="connsiteY0" fmla="*/ 0 h 15227"/>
                <a:gd name="connsiteX1" fmla="*/ 0 w 16183"/>
                <a:gd name="connsiteY1" fmla="*/ 14276 h 15227"/>
                <a:gd name="connsiteX2" fmla="*/ 0 w 16183"/>
                <a:gd name="connsiteY2" fmla="*/ 15228 h 15227"/>
                <a:gd name="connsiteX3" fmla="*/ 952 w 16183"/>
                <a:gd name="connsiteY3" fmla="*/ 15228 h 15227"/>
                <a:gd name="connsiteX4" fmla="*/ 16183 w 16183"/>
                <a:gd name="connsiteY4" fmla="*/ 952 h 15227"/>
                <a:gd name="connsiteX5" fmla="*/ 16183 w 16183"/>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3" h="15227">
                  <a:moveTo>
                    <a:pt x="15232" y="0"/>
                  </a:moveTo>
                  <a:lnTo>
                    <a:pt x="0" y="14276"/>
                  </a:lnTo>
                  <a:lnTo>
                    <a:pt x="0" y="15228"/>
                  </a:lnTo>
                  <a:lnTo>
                    <a:pt x="952" y="15228"/>
                  </a:lnTo>
                  <a:lnTo>
                    <a:pt x="16183" y="952"/>
                  </a:lnTo>
                  <a:lnTo>
                    <a:pt x="16183"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6" name="Freeform 162">
              <a:extLst>
                <a:ext uri="{FF2B5EF4-FFF2-40B4-BE49-F238E27FC236}">
                  <a16:creationId xmlns:a16="http://schemas.microsoft.com/office/drawing/2014/main" id="{BB7031F5-5538-05E7-0522-0D27B71F7503}"/>
                </a:ext>
              </a:extLst>
            </p:cNvPr>
            <p:cNvSpPr/>
            <p:nvPr/>
          </p:nvSpPr>
          <p:spPr>
            <a:xfrm>
              <a:off x="4209173" y="5906484"/>
              <a:ext cx="17135" cy="17131"/>
            </a:xfrm>
            <a:custGeom>
              <a:avLst/>
              <a:gdLst>
                <a:gd name="connsiteX0" fmla="*/ 15232 w 17135"/>
                <a:gd name="connsiteY0" fmla="*/ 952 h 17131"/>
                <a:gd name="connsiteX1" fmla="*/ 15232 w 17135"/>
                <a:gd name="connsiteY1" fmla="*/ 952 h 17131"/>
                <a:gd name="connsiteX2" fmla="*/ 0 w 17135"/>
                <a:gd name="connsiteY2" fmla="*/ 15228 h 17131"/>
                <a:gd name="connsiteX3" fmla="*/ 0 w 17135"/>
                <a:gd name="connsiteY3" fmla="*/ 15228 h 17131"/>
                <a:gd name="connsiteX4" fmla="*/ 0 w 17135"/>
                <a:gd name="connsiteY4" fmla="*/ 16180 h 17131"/>
                <a:gd name="connsiteX5" fmla="*/ 0 w 17135"/>
                <a:gd name="connsiteY5" fmla="*/ 17132 h 17131"/>
                <a:gd name="connsiteX6" fmla="*/ 952 w 17135"/>
                <a:gd name="connsiteY6" fmla="*/ 17132 h 17131"/>
                <a:gd name="connsiteX7" fmla="*/ 1904 w 17135"/>
                <a:gd name="connsiteY7" fmla="*/ 17132 h 17131"/>
                <a:gd name="connsiteX8" fmla="*/ 17135 w 17135"/>
                <a:gd name="connsiteY8" fmla="*/ 1904 h 17131"/>
                <a:gd name="connsiteX9" fmla="*/ 17135 w 17135"/>
                <a:gd name="connsiteY9" fmla="*/ 1904 h 17131"/>
                <a:gd name="connsiteX10" fmla="*/ 17135 w 17135"/>
                <a:gd name="connsiteY10" fmla="*/ 952 h 17131"/>
                <a:gd name="connsiteX11" fmla="*/ 17135 w 17135"/>
                <a:gd name="connsiteY11" fmla="*/ 952 h 17131"/>
                <a:gd name="connsiteX12" fmla="*/ 15232 w 17135"/>
                <a:gd name="connsiteY12" fmla="*/ 0 h 17131"/>
                <a:gd name="connsiteX13" fmla="*/ 15232 w 17135"/>
                <a:gd name="connsiteY13" fmla="*/ 0 h 17131"/>
                <a:gd name="connsiteX14" fmla="*/ 15232 w 17135"/>
                <a:gd name="connsiteY14" fmla="*/ 952 h 17131"/>
                <a:gd name="connsiteX15" fmla="*/ 15232 w 17135"/>
                <a:gd name="connsiteY15" fmla="*/ 952 h 17131"/>
                <a:gd name="connsiteX16" fmla="*/ 15232 w 17135"/>
                <a:gd name="connsiteY16" fmla="*/ 952 h 17131"/>
                <a:gd name="connsiteX17" fmla="*/ 16183 w 17135"/>
                <a:gd name="connsiteY17" fmla="*/ 952 h 17131"/>
                <a:gd name="connsiteX18" fmla="*/ 16183 w 17135"/>
                <a:gd name="connsiteY18" fmla="*/ 1904 h 17131"/>
                <a:gd name="connsiteX19" fmla="*/ 952 w 17135"/>
                <a:gd name="connsiteY19" fmla="*/ 16180 h 17131"/>
                <a:gd name="connsiteX20" fmla="*/ 0 w 17135"/>
                <a:gd name="connsiteY20" fmla="*/ 16180 h 17131"/>
                <a:gd name="connsiteX21" fmla="*/ 0 w 17135"/>
                <a:gd name="connsiteY21" fmla="*/ 15228 h 17131"/>
                <a:gd name="connsiteX22" fmla="*/ 15232 w 17135"/>
                <a:gd name="connsiteY22" fmla="*/ 952 h 17131"/>
                <a:gd name="connsiteX23" fmla="*/ 15232 w 17135"/>
                <a:gd name="connsiteY23" fmla="*/ 952 h 17131"/>
                <a:gd name="connsiteX24" fmla="*/ 15232 w 17135"/>
                <a:gd name="connsiteY24" fmla="*/ 952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5232" y="952"/>
                  </a:moveTo>
                  <a:lnTo>
                    <a:pt x="15232" y="952"/>
                  </a:lnTo>
                  <a:lnTo>
                    <a:pt x="0" y="15228"/>
                  </a:lnTo>
                  <a:lnTo>
                    <a:pt x="0" y="15228"/>
                  </a:lnTo>
                  <a:lnTo>
                    <a:pt x="0" y="16180"/>
                  </a:lnTo>
                  <a:lnTo>
                    <a:pt x="0" y="17132"/>
                  </a:lnTo>
                  <a:lnTo>
                    <a:pt x="952" y="17132"/>
                  </a:lnTo>
                  <a:lnTo>
                    <a:pt x="1904" y="17132"/>
                  </a:lnTo>
                  <a:lnTo>
                    <a:pt x="17135" y="1904"/>
                  </a:lnTo>
                  <a:lnTo>
                    <a:pt x="17135" y="1904"/>
                  </a:lnTo>
                  <a:lnTo>
                    <a:pt x="17135" y="952"/>
                  </a:lnTo>
                  <a:lnTo>
                    <a:pt x="17135" y="952"/>
                  </a:lnTo>
                  <a:lnTo>
                    <a:pt x="15232" y="0"/>
                  </a:lnTo>
                  <a:lnTo>
                    <a:pt x="15232" y="0"/>
                  </a:lnTo>
                  <a:lnTo>
                    <a:pt x="15232" y="952"/>
                  </a:lnTo>
                  <a:lnTo>
                    <a:pt x="15232" y="952"/>
                  </a:lnTo>
                  <a:lnTo>
                    <a:pt x="15232" y="952"/>
                  </a:lnTo>
                  <a:lnTo>
                    <a:pt x="16183" y="952"/>
                  </a:lnTo>
                  <a:lnTo>
                    <a:pt x="16183" y="1904"/>
                  </a:lnTo>
                  <a:lnTo>
                    <a:pt x="952" y="16180"/>
                  </a:lnTo>
                  <a:lnTo>
                    <a:pt x="0" y="16180"/>
                  </a:lnTo>
                  <a:lnTo>
                    <a:pt x="0" y="15228"/>
                  </a:lnTo>
                  <a:lnTo>
                    <a:pt x="15232" y="952"/>
                  </a:lnTo>
                  <a:lnTo>
                    <a:pt x="15232" y="952"/>
                  </a:lnTo>
                  <a:lnTo>
                    <a:pt x="1523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7" name="Freeform 163">
              <a:extLst>
                <a:ext uri="{FF2B5EF4-FFF2-40B4-BE49-F238E27FC236}">
                  <a16:creationId xmlns:a16="http://schemas.microsoft.com/office/drawing/2014/main" id="{BA39F190-0DCF-90B0-6C00-C9E2C14E6A03}"/>
                </a:ext>
              </a:extLst>
            </p:cNvPr>
            <p:cNvSpPr/>
            <p:nvPr/>
          </p:nvSpPr>
          <p:spPr>
            <a:xfrm>
              <a:off x="4207269" y="5904580"/>
              <a:ext cx="10471" cy="10468"/>
            </a:xfrm>
            <a:custGeom>
              <a:avLst/>
              <a:gdLst>
                <a:gd name="connsiteX0" fmla="*/ 0 w 10471"/>
                <a:gd name="connsiteY0" fmla="*/ 3807 h 10468"/>
                <a:gd name="connsiteX1" fmla="*/ 5712 w 10471"/>
                <a:gd name="connsiteY1" fmla="*/ 10469 h 10468"/>
                <a:gd name="connsiteX2" fmla="*/ 10472 w 10471"/>
                <a:gd name="connsiteY2" fmla="*/ 6662 h 10468"/>
                <a:gd name="connsiteX3" fmla="*/ 3808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0" y="3807"/>
                  </a:moveTo>
                  <a:lnTo>
                    <a:pt x="5712" y="10469"/>
                  </a:lnTo>
                  <a:lnTo>
                    <a:pt x="10472" y="6662"/>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8" name="Freeform 164">
              <a:extLst>
                <a:ext uri="{FF2B5EF4-FFF2-40B4-BE49-F238E27FC236}">
                  <a16:creationId xmlns:a16="http://schemas.microsoft.com/office/drawing/2014/main" id="{2B39DB6F-972B-26FC-0B01-01BEECBE60FD}"/>
                </a:ext>
              </a:extLst>
            </p:cNvPr>
            <p:cNvSpPr/>
            <p:nvPr/>
          </p:nvSpPr>
          <p:spPr>
            <a:xfrm>
              <a:off x="4207269" y="5904580"/>
              <a:ext cx="10471" cy="11420"/>
            </a:xfrm>
            <a:custGeom>
              <a:avLst/>
              <a:gdLst>
                <a:gd name="connsiteX0" fmla="*/ 0 w 10471"/>
                <a:gd name="connsiteY0" fmla="*/ 3807 h 11420"/>
                <a:gd name="connsiteX1" fmla="*/ 5712 w 10471"/>
                <a:gd name="connsiteY1" fmla="*/ 10469 h 11420"/>
                <a:gd name="connsiteX2" fmla="*/ 5712 w 10471"/>
                <a:gd name="connsiteY2" fmla="*/ 11421 h 11420"/>
                <a:gd name="connsiteX3" fmla="*/ 10472 w 10471"/>
                <a:gd name="connsiteY3" fmla="*/ 6662 h 11420"/>
                <a:gd name="connsiteX4" fmla="*/ 10472 w 10471"/>
                <a:gd name="connsiteY4" fmla="*/ 6662 h 11420"/>
                <a:gd name="connsiteX5" fmla="*/ 3808 w 10471"/>
                <a:gd name="connsiteY5" fmla="*/ 0 h 11420"/>
                <a:gd name="connsiteX6" fmla="*/ 3808 w 10471"/>
                <a:gd name="connsiteY6" fmla="*/ 0 h 11420"/>
                <a:gd name="connsiteX7" fmla="*/ 0 w 10471"/>
                <a:gd name="connsiteY7" fmla="*/ 3807 h 11420"/>
                <a:gd name="connsiteX8" fmla="*/ 0 w 10471"/>
                <a:gd name="connsiteY8" fmla="*/ 3807 h 11420"/>
                <a:gd name="connsiteX9" fmla="*/ 3808 w 10471"/>
                <a:gd name="connsiteY9" fmla="*/ 952 h 11420"/>
                <a:gd name="connsiteX10" fmla="*/ 9520 w 10471"/>
                <a:gd name="connsiteY10" fmla="*/ 6662 h 11420"/>
                <a:gd name="connsiteX11" fmla="*/ 5712 w 10471"/>
                <a:gd name="connsiteY11" fmla="*/ 10469 h 11420"/>
                <a:gd name="connsiteX12" fmla="*/ 0 w 10471"/>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71" h="11420">
                  <a:moveTo>
                    <a:pt x="0" y="3807"/>
                  </a:moveTo>
                  <a:lnTo>
                    <a:pt x="5712" y="10469"/>
                  </a:lnTo>
                  <a:lnTo>
                    <a:pt x="5712" y="11421"/>
                  </a:lnTo>
                  <a:lnTo>
                    <a:pt x="10472" y="6662"/>
                  </a:lnTo>
                  <a:lnTo>
                    <a:pt x="10472" y="6662"/>
                  </a:lnTo>
                  <a:lnTo>
                    <a:pt x="3808" y="0"/>
                  </a:lnTo>
                  <a:lnTo>
                    <a:pt x="3808" y="0"/>
                  </a:lnTo>
                  <a:lnTo>
                    <a:pt x="0" y="3807"/>
                  </a:lnTo>
                  <a:lnTo>
                    <a:pt x="0" y="3807"/>
                  </a:lnTo>
                  <a:lnTo>
                    <a:pt x="3808" y="952"/>
                  </a:lnTo>
                  <a:lnTo>
                    <a:pt x="9520" y="6662"/>
                  </a:lnTo>
                  <a:lnTo>
                    <a:pt x="5712" y="10469"/>
                  </a:lnTo>
                  <a:lnTo>
                    <a:pt x="0"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9" name="Freeform 165">
              <a:extLst>
                <a:ext uri="{FF2B5EF4-FFF2-40B4-BE49-F238E27FC236}">
                  <a16:creationId xmlns:a16="http://schemas.microsoft.com/office/drawing/2014/main" id="{C7091BEC-AC00-AD87-0A6D-6BFA9818AE24}"/>
                </a:ext>
              </a:extLst>
            </p:cNvPr>
            <p:cNvSpPr/>
            <p:nvPr/>
          </p:nvSpPr>
          <p:spPr>
            <a:xfrm>
              <a:off x="4204414" y="5901725"/>
              <a:ext cx="6663" cy="6662"/>
            </a:xfrm>
            <a:custGeom>
              <a:avLst/>
              <a:gdLst>
                <a:gd name="connsiteX0" fmla="*/ 4760 w 6663"/>
                <a:gd name="connsiteY0" fmla="*/ 0 h 6662"/>
                <a:gd name="connsiteX1" fmla="*/ 3808 w 6663"/>
                <a:gd name="connsiteY1" fmla="*/ 952 h 6662"/>
                <a:gd name="connsiteX2" fmla="*/ 4760 w 6663"/>
                <a:gd name="connsiteY2" fmla="*/ 1904 h 6662"/>
                <a:gd name="connsiteX3" fmla="*/ 3808 w 6663"/>
                <a:gd name="connsiteY3" fmla="*/ 2855 h 6662"/>
                <a:gd name="connsiteX4" fmla="*/ 2856 w 6663"/>
                <a:gd name="connsiteY4" fmla="*/ 1904 h 6662"/>
                <a:gd name="connsiteX5" fmla="*/ 1904 w 6663"/>
                <a:gd name="connsiteY5" fmla="*/ 2855 h 6662"/>
                <a:gd name="connsiteX6" fmla="*/ 2856 w 6663"/>
                <a:gd name="connsiteY6" fmla="*/ 3807 h 6662"/>
                <a:gd name="connsiteX7" fmla="*/ 1904 w 6663"/>
                <a:gd name="connsiteY7" fmla="*/ 4759 h 6662"/>
                <a:gd name="connsiteX8" fmla="*/ 952 w 6663"/>
                <a:gd name="connsiteY8" fmla="*/ 3807 h 6662"/>
                <a:gd name="connsiteX9" fmla="*/ 0 w 6663"/>
                <a:gd name="connsiteY9" fmla="*/ 4759 h 6662"/>
                <a:gd name="connsiteX10" fmla="*/ 1904 w 6663"/>
                <a:gd name="connsiteY10" fmla="*/ 6662 h 6662"/>
                <a:gd name="connsiteX11" fmla="*/ 2856 w 6663"/>
                <a:gd name="connsiteY11" fmla="*/ 6662 h 6662"/>
                <a:gd name="connsiteX12" fmla="*/ 6664 w 6663"/>
                <a:gd name="connsiteY12" fmla="*/ 2855 h 6662"/>
                <a:gd name="connsiteX13" fmla="*/ 6664 w 6663"/>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4760" y="0"/>
                  </a:moveTo>
                  <a:lnTo>
                    <a:pt x="3808" y="952"/>
                  </a:lnTo>
                  <a:lnTo>
                    <a:pt x="4760" y="1904"/>
                  </a:lnTo>
                  <a:lnTo>
                    <a:pt x="3808" y="2855"/>
                  </a:lnTo>
                  <a:lnTo>
                    <a:pt x="2856" y="1904"/>
                  </a:lnTo>
                  <a:lnTo>
                    <a:pt x="1904" y="2855"/>
                  </a:lnTo>
                  <a:lnTo>
                    <a:pt x="2856" y="3807"/>
                  </a:lnTo>
                  <a:lnTo>
                    <a:pt x="1904" y="4759"/>
                  </a:lnTo>
                  <a:lnTo>
                    <a:pt x="952" y="3807"/>
                  </a:lnTo>
                  <a:lnTo>
                    <a:pt x="0" y="4759"/>
                  </a:lnTo>
                  <a:lnTo>
                    <a:pt x="1904" y="6662"/>
                  </a:lnTo>
                  <a:lnTo>
                    <a:pt x="2856" y="6662"/>
                  </a:lnTo>
                  <a:lnTo>
                    <a:pt x="6664" y="2855"/>
                  </a:lnTo>
                  <a:lnTo>
                    <a:pt x="6664"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0" name="Freeform 166">
              <a:extLst>
                <a:ext uri="{FF2B5EF4-FFF2-40B4-BE49-F238E27FC236}">
                  <a16:creationId xmlns:a16="http://schemas.microsoft.com/office/drawing/2014/main" id="{DF6DA58C-D615-158C-FF35-DC71945CD614}"/>
                </a:ext>
              </a:extLst>
            </p:cNvPr>
            <p:cNvSpPr/>
            <p:nvPr/>
          </p:nvSpPr>
          <p:spPr>
            <a:xfrm>
              <a:off x="4203462" y="5900773"/>
              <a:ext cx="8567" cy="8565"/>
            </a:xfrm>
            <a:custGeom>
              <a:avLst/>
              <a:gdLst>
                <a:gd name="connsiteX0" fmla="*/ 5712 w 8567"/>
                <a:gd name="connsiteY0" fmla="*/ 952 h 8565"/>
                <a:gd name="connsiteX1" fmla="*/ 5712 w 8567"/>
                <a:gd name="connsiteY1" fmla="*/ 952 h 8565"/>
                <a:gd name="connsiteX2" fmla="*/ 4760 w 8567"/>
                <a:gd name="connsiteY2" fmla="*/ 1904 h 8565"/>
                <a:gd name="connsiteX3" fmla="*/ 4760 w 8567"/>
                <a:gd name="connsiteY3" fmla="*/ 1904 h 8565"/>
                <a:gd name="connsiteX4" fmla="*/ 5712 w 8567"/>
                <a:gd name="connsiteY4" fmla="*/ 2855 h 8565"/>
                <a:gd name="connsiteX5" fmla="*/ 4760 w 8567"/>
                <a:gd name="connsiteY5" fmla="*/ 2855 h 8565"/>
                <a:gd name="connsiteX6" fmla="*/ 4760 w 8567"/>
                <a:gd name="connsiteY6" fmla="*/ 2855 h 8565"/>
                <a:gd name="connsiteX7" fmla="*/ 3808 w 8567"/>
                <a:gd name="connsiteY7" fmla="*/ 2855 h 8565"/>
                <a:gd name="connsiteX8" fmla="*/ 2856 w 8567"/>
                <a:gd name="connsiteY8" fmla="*/ 3807 h 8565"/>
                <a:gd name="connsiteX9" fmla="*/ 1904 w 8567"/>
                <a:gd name="connsiteY9" fmla="*/ 3807 h 8565"/>
                <a:gd name="connsiteX10" fmla="*/ 2856 w 8567"/>
                <a:gd name="connsiteY10" fmla="*/ 4759 h 8565"/>
                <a:gd name="connsiteX11" fmla="*/ 2856 w 8567"/>
                <a:gd name="connsiteY11" fmla="*/ 4759 h 8565"/>
                <a:gd name="connsiteX12" fmla="*/ 1904 w 8567"/>
                <a:gd name="connsiteY12" fmla="*/ 4759 h 8565"/>
                <a:gd name="connsiteX13" fmla="*/ 1904 w 8567"/>
                <a:gd name="connsiteY13" fmla="*/ 4759 h 8565"/>
                <a:gd name="connsiteX14" fmla="*/ 952 w 8567"/>
                <a:gd name="connsiteY14" fmla="*/ 5711 h 8565"/>
                <a:gd name="connsiteX15" fmla="*/ 0 w 8567"/>
                <a:gd name="connsiteY15" fmla="*/ 5711 h 8565"/>
                <a:gd name="connsiteX16" fmla="*/ 2856 w 8567"/>
                <a:gd name="connsiteY16" fmla="*/ 8566 h 8565"/>
                <a:gd name="connsiteX17" fmla="*/ 2856 w 8567"/>
                <a:gd name="connsiteY17" fmla="*/ 8566 h 8565"/>
                <a:gd name="connsiteX18" fmla="*/ 3808 w 8567"/>
                <a:gd name="connsiteY18" fmla="*/ 8566 h 8565"/>
                <a:gd name="connsiteX19" fmla="*/ 3808 w 8567"/>
                <a:gd name="connsiteY19" fmla="*/ 8566 h 8565"/>
                <a:gd name="connsiteX20" fmla="*/ 7616 w 8567"/>
                <a:gd name="connsiteY20" fmla="*/ 3807 h 8565"/>
                <a:gd name="connsiteX21" fmla="*/ 8568 w 8567"/>
                <a:gd name="connsiteY21" fmla="*/ 3807 h 8565"/>
                <a:gd name="connsiteX22" fmla="*/ 8568 w 8567"/>
                <a:gd name="connsiteY22" fmla="*/ 2855 h 8565"/>
                <a:gd name="connsiteX23" fmla="*/ 8568 w 8567"/>
                <a:gd name="connsiteY23" fmla="*/ 2855 h 8565"/>
                <a:gd name="connsiteX24" fmla="*/ 6664 w 8567"/>
                <a:gd name="connsiteY24" fmla="*/ 952 h 8565"/>
                <a:gd name="connsiteX25" fmla="*/ 5712 w 8567"/>
                <a:gd name="connsiteY25" fmla="*/ 0 h 8565"/>
                <a:gd name="connsiteX26" fmla="*/ 5712 w 8567"/>
                <a:gd name="connsiteY26" fmla="*/ 952 h 8565"/>
                <a:gd name="connsiteX27" fmla="*/ 5712 w 8567"/>
                <a:gd name="connsiteY27" fmla="*/ 952 h 8565"/>
                <a:gd name="connsiteX28" fmla="*/ 5712 w 8567"/>
                <a:gd name="connsiteY28" fmla="*/ 952 h 8565"/>
                <a:gd name="connsiteX29" fmla="*/ 7616 w 8567"/>
                <a:gd name="connsiteY29" fmla="*/ 2855 h 8565"/>
                <a:gd name="connsiteX30" fmla="*/ 7616 w 8567"/>
                <a:gd name="connsiteY30" fmla="*/ 3807 h 8565"/>
                <a:gd name="connsiteX31" fmla="*/ 3808 w 8567"/>
                <a:gd name="connsiteY31" fmla="*/ 7614 h 8565"/>
                <a:gd name="connsiteX32" fmla="*/ 2856 w 8567"/>
                <a:gd name="connsiteY32" fmla="*/ 7614 h 8565"/>
                <a:gd name="connsiteX33" fmla="*/ 952 w 8567"/>
                <a:gd name="connsiteY33" fmla="*/ 5711 h 8565"/>
                <a:gd name="connsiteX34" fmla="*/ 1904 w 8567"/>
                <a:gd name="connsiteY34" fmla="*/ 5711 h 8565"/>
                <a:gd name="connsiteX35" fmla="*/ 2856 w 8567"/>
                <a:gd name="connsiteY35" fmla="*/ 5711 h 8565"/>
                <a:gd name="connsiteX36" fmla="*/ 2856 w 8567"/>
                <a:gd name="connsiteY36" fmla="*/ 5711 h 8565"/>
                <a:gd name="connsiteX37" fmla="*/ 3808 w 8567"/>
                <a:gd name="connsiteY37" fmla="*/ 4759 h 8565"/>
                <a:gd name="connsiteX38" fmla="*/ 3808 w 8567"/>
                <a:gd name="connsiteY38" fmla="*/ 4759 h 8565"/>
                <a:gd name="connsiteX39" fmla="*/ 2856 w 8567"/>
                <a:gd name="connsiteY39" fmla="*/ 3807 h 8565"/>
                <a:gd name="connsiteX40" fmla="*/ 3808 w 8567"/>
                <a:gd name="connsiteY40" fmla="*/ 2855 h 8565"/>
                <a:gd name="connsiteX41" fmla="*/ 4760 w 8567"/>
                <a:gd name="connsiteY41" fmla="*/ 3807 h 8565"/>
                <a:gd name="connsiteX42" fmla="*/ 4760 w 8567"/>
                <a:gd name="connsiteY42" fmla="*/ 3807 h 8565"/>
                <a:gd name="connsiteX43" fmla="*/ 5712 w 8567"/>
                <a:gd name="connsiteY43" fmla="*/ 2855 h 8565"/>
                <a:gd name="connsiteX44" fmla="*/ 5712 w 8567"/>
                <a:gd name="connsiteY44" fmla="*/ 2855 h 8565"/>
                <a:gd name="connsiteX45" fmla="*/ 5712 w 8567"/>
                <a:gd name="connsiteY45" fmla="*/ 1904 h 8565"/>
                <a:gd name="connsiteX46" fmla="*/ 6664 w 8567"/>
                <a:gd name="connsiteY46" fmla="*/ 952 h 8565"/>
                <a:gd name="connsiteX47" fmla="*/ 5712 w 8567"/>
                <a:gd name="connsiteY47" fmla="*/ 952 h 8565"/>
                <a:gd name="connsiteX48" fmla="*/ 5712 w 8567"/>
                <a:gd name="connsiteY48" fmla="*/ 952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8565">
                  <a:moveTo>
                    <a:pt x="5712" y="952"/>
                  </a:moveTo>
                  <a:lnTo>
                    <a:pt x="5712" y="952"/>
                  </a:lnTo>
                  <a:lnTo>
                    <a:pt x="4760" y="1904"/>
                  </a:lnTo>
                  <a:lnTo>
                    <a:pt x="4760" y="1904"/>
                  </a:lnTo>
                  <a:lnTo>
                    <a:pt x="5712" y="2855"/>
                  </a:lnTo>
                  <a:lnTo>
                    <a:pt x="4760" y="2855"/>
                  </a:lnTo>
                  <a:lnTo>
                    <a:pt x="4760" y="2855"/>
                  </a:lnTo>
                  <a:lnTo>
                    <a:pt x="3808" y="2855"/>
                  </a:lnTo>
                  <a:lnTo>
                    <a:pt x="2856" y="3807"/>
                  </a:lnTo>
                  <a:lnTo>
                    <a:pt x="1904" y="3807"/>
                  </a:lnTo>
                  <a:lnTo>
                    <a:pt x="2856" y="4759"/>
                  </a:lnTo>
                  <a:lnTo>
                    <a:pt x="2856" y="4759"/>
                  </a:lnTo>
                  <a:lnTo>
                    <a:pt x="1904" y="4759"/>
                  </a:lnTo>
                  <a:lnTo>
                    <a:pt x="1904" y="4759"/>
                  </a:lnTo>
                  <a:lnTo>
                    <a:pt x="952" y="5711"/>
                  </a:lnTo>
                  <a:lnTo>
                    <a:pt x="0" y="5711"/>
                  </a:lnTo>
                  <a:lnTo>
                    <a:pt x="2856" y="8566"/>
                  </a:lnTo>
                  <a:lnTo>
                    <a:pt x="2856" y="8566"/>
                  </a:lnTo>
                  <a:lnTo>
                    <a:pt x="3808" y="8566"/>
                  </a:lnTo>
                  <a:lnTo>
                    <a:pt x="3808" y="8566"/>
                  </a:lnTo>
                  <a:lnTo>
                    <a:pt x="7616" y="3807"/>
                  </a:lnTo>
                  <a:lnTo>
                    <a:pt x="8568" y="3807"/>
                  </a:lnTo>
                  <a:lnTo>
                    <a:pt x="8568" y="2855"/>
                  </a:lnTo>
                  <a:lnTo>
                    <a:pt x="8568" y="2855"/>
                  </a:lnTo>
                  <a:lnTo>
                    <a:pt x="6664" y="952"/>
                  </a:lnTo>
                  <a:lnTo>
                    <a:pt x="5712" y="0"/>
                  </a:lnTo>
                  <a:lnTo>
                    <a:pt x="5712" y="952"/>
                  </a:lnTo>
                  <a:lnTo>
                    <a:pt x="5712" y="952"/>
                  </a:lnTo>
                  <a:lnTo>
                    <a:pt x="5712" y="952"/>
                  </a:lnTo>
                  <a:lnTo>
                    <a:pt x="7616" y="2855"/>
                  </a:lnTo>
                  <a:lnTo>
                    <a:pt x="7616" y="3807"/>
                  </a:lnTo>
                  <a:lnTo>
                    <a:pt x="3808" y="7614"/>
                  </a:lnTo>
                  <a:lnTo>
                    <a:pt x="2856" y="7614"/>
                  </a:lnTo>
                  <a:lnTo>
                    <a:pt x="952" y="5711"/>
                  </a:lnTo>
                  <a:lnTo>
                    <a:pt x="1904" y="5711"/>
                  </a:lnTo>
                  <a:lnTo>
                    <a:pt x="2856" y="5711"/>
                  </a:lnTo>
                  <a:lnTo>
                    <a:pt x="2856" y="5711"/>
                  </a:lnTo>
                  <a:lnTo>
                    <a:pt x="3808" y="4759"/>
                  </a:lnTo>
                  <a:lnTo>
                    <a:pt x="3808" y="4759"/>
                  </a:lnTo>
                  <a:lnTo>
                    <a:pt x="2856" y="3807"/>
                  </a:lnTo>
                  <a:lnTo>
                    <a:pt x="3808" y="2855"/>
                  </a:lnTo>
                  <a:lnTo>
                    <a:pt x="4760" y="3807"/>
                  </a:lnTo>
                  <a:lnTo>
                    <a:pt x="4760" y="3807"/>
                  </a:lnTo>
                  <a:lnTo>
                    <a:pt x="5712" y="2855"/>
                  </a:lnTo>
                  <a:lnTo>
                    <a:pt x="5712" y="2855"/>
                  </a:lnTo>
                  <a:lnTo>
                    <a:pt x="5712" y="1904"/>
                  </a:lnTo>
                  <a:lnTo>
                    <a:pt x="6664" y="952"/>
                  </a:lnTo>
                  <a:lnTo>
                    <a:pt x="5712" y="952"/>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1" name="Freeform 167">
              <a:extLst>
                <a:ext uri="{FF2B5EF4-FFF2-40B4-BE49-F238E27FC236}">
                  <a16:creationId xmlns:a16="http://schemas.microsoft.com/office/drawing/2014/main" id="{B7F44BEB-F748-F4E4-5BAC-B24DB3C27BFC}"/>
                </a:ext>
              </a:extLst>
            </p:cNvPr>
            <p:cNvSpPr/>
            <p:nvPr/>
          </p:nvSpPr>
          <p:spPr>
            <a:xfrm>
              <a:off x="4211077" y="5909339"/>
              <a:ext cx="2856" cy="1903"/>
            </a:xfrm>
            <a:custGeom>
              <a:avLst/>
              <a:gdLst>
                <a:gd name="connsiteX0" fmla="*/ 952 w 2856"/>
                <a:gd name="connsiteY0" fmla="*/ 0 h 1903"/>
                <a:gd name="connsiteX1" fmla="*/ 0 w 2856"/>
                <a:gd name="connsiteY1" fmla="*/ 0 h 1903"/>
                <a:gd name="connsiteX2" fmla="*/ 1904 w 2856"/>
                <a:gd name="connsiteY2" fmla="*/ 1903 h 1903"/>
                <a:gd name="connsiteX3" fmla="*/ 2856 w 2856"/>
                <a:gd name="connsiteY3" fmla="*/ 952 h 1903"/>
              </a:gdLst>
              <a:ahLst/>
              <a:cxnLst>
                <a:cxn ang="0">
                  <a:pos x="connsiteX0" y="connsiteY0"/>
                </a:cxn>
                <a:cxn ang="0">
                  <a:pos x="connsiteX1" y="connsiteY1"/>
                </a:cxn>
                <a:cxn ang="0">
                  <a:pos x="connsiteX2" y="connsiteY2"/>
                </a:cxn>
                <a:cxn ang="0">
                  <a:pos x="connsiteX3" y="connsiteY3"/>
                </a:cxn>
              </a:cxnLst>
              <a:rect l="l" t="t" r="r" b="b"/>
              <a:pathLst>
                <a:path w="2856" h="1903">
                  <a:moveTo>
                    <a:pt x="952" y="0"/>
                  </a:moveTo>
                  <a:lnTo>
                    <a:pt x="0" y="0"/>
                  </a:lnTo>
                  <a:lnTo>
                    <a:pt x="1904" y="1903"/>
                  </a:lnTo>
                  <a:lnTo>
                    <a:pt x="2856"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2" name="Freeform 168">
              <a:extLst>
                <a:ext uri="{FF2B5EF4-FFF2-40B4-BE49-F238E27FC236}">
                  <a16:creationId xmlns:a16="http://schemas.microsoft.com/office/drawing/2014/main" id="{52EB53F4-4765-90B7-8691-F15E0560EAA0}"/>
                </a:ext>
              </a:extLst>
            </p:cNvPr>
            <p:cNvSpPr/>
            <p:nvPr/>
          </p:nvSpPr>
          <p:spPr>
            <a:xfrm>
              <a:off x="4202510" y="5909339"/>
              <a:ext cx="6663" cy="7613"/>
            </a:xfrm>
            <a:custGeom>
              <a:avLst/>
              <a:gdLst>
                <a:gd name="connsiteX0" fmla="*/ 4760 w 6663"/>
                <a:gd name="connsiteY0" fmla="*/ 0 h 7613"/>
                <a:gd name="connsiteX1" fmla="*/ 3808 w 6663"/>
                <a:gd name="connsiteY1" fmla="*/ 1903 h 7613"/>
                <a:gd name="connsiteX2" fmla="*/ 4760 w 6663"/>
                <a:gd name="connsiteY2" fmla="*/ 1903 h 7613"/>
                <a:gd name="connsiteX3" fmla="*/ 3808 w 6663"/>
                <a:gd name="connsiteY3" fmla="*/ 2855 h 7613"/>
                <a:gd name="connsiteX4" fmla="*/ 2856 w 6663"/>
                <a:gd name="connsiteY4" fmla="*/ 1903 h 7613"/>
                <a:gd name="connsiteX5" fmla="*/ 1904 w 6663"/>
                <a:gd name="connsiteY5" fmla="*/ 3807 h 7613"/>
                <a:gd name="connsiteX6" fmla="*/ 2856 w 6663"/>
                <a:gd name="connsiteY6" fmla="*/ 3807 h 7613"/>
                <a:gd name="connsiteX7" fmla="*/ 1904 w 6663"/>
                <a:gd name="connsiteY7" fmla="*/ 4759 h 7613"/>
                <a:gd name="connsiteX8" fmla="*/ 952 w 6663"/>
                <a:gd name="connsiteY8" fmla="*/ 3807 h 7613"/>
                <a:gd name="connsiteX9" fmla="*/ 0 w 6663"/>
                <a:gd name="connsiteY9" fmla="*/ 5710 h 7613"/>
                <a:gd name="connsiteX10" fmla="*/ 952 w 6663"/>
                <a:gd name="connsiteY10" fmla="*/ 7614 h 7613"/>
                <a:gd name="connsiteX11" fmla="*/ 1904 w 6663"/>
                <a:gd name="connsiteY11" fmla="*/ 7614 h 7613"/>
                <a:gd name="connsiteX12" fmla="*/ 6664 w 6663"/>
                <a:gd name="connsiteY12" fmla="*/ 2855 h 7613"/>
                <a:gd name="connsiteX13" fmla="*/ 6664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4760" y="0"/>
                  </a:moveTo>
                  <a:lnTo>
                    <a:pt x="3808" y="1903"/>
                  </a:lnTo>
                  <a:lnTo>
                    <a:pt x="4760" y="1903"/>
                  </a:lnTo>
                  <a:lnTo>
                    <a:pt x="3808" y="2855"/>
                  </a:lnTo>
                  <a:lnTo>
                    <a:pt x="2856" y="1903"/>
                  </a:lnTo>
                  <a:lnTo>
                    <a:pt x="1904" y="3807"/>
                  </a:lnTo>
                  <a:lnTo>
                    <a:pt x="2856" y="3807"/>
                  </a:lnTo>
                  <a:lnTo>
                    <a:pt x="1904" y="4759"/>
                  </a:lnTo>
                  <a:lnTo>
                    <a:pt x="952" y="3807"/>
                  </a:lnTo>
                  <a:lnTo>
                    <a:pt x="0" y="5710"/>
                  </a:lnTo>
                  <a:lnTo>
                    <a:pt x="952" y="7614"/>
                  </a:lnTo>
                  <a:lnTo>
                    <a:pt x="1904" y="7614"/>
                  </a:lnTo>
                  <a:lnTo>
                    <a:pt x="6664" y="2855"/>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3" name="Freeform 169">
              <a:extLst>
                <a:ext uri="{FF2B5EF4-FFF2-40B4-BE49-F238E27FC236}">
                  <a16:creationId xmlns:a16="http://schemas.microsoft.com/office/drawing/2014/main" id="{B3F06A4D-64E1-3661-47E1-09FB5265883F}"/>
                </a:ext>
              </a:extLst>
            </p:cNvPr>
            <p:cNvSpPr/>
            <p:nvPr/>
          </p:nvSpPr>
          <p:spPr>
            <a:xfrm>
              <a:off x="4201557" y="5909339"/>
              <a:ext cx="7615" cy="7613"/>
            </a:xfrm>
            <a:custGeom>
              <a:avLst/>
              <a:gdLst>
                <a:gd name="connsiteX0" fmla="*/ 5712 w 7615"/>
                <a:gd name="connsiteY0" fmla="*/ 0 h 7613"/>
                <a:gd name="connsiteX1" fmla="*/ 5712 w 7615"/>
                <a:gd name="connsiteY1" fmla="*/ 0 h 7613"/>
                <a:gd name="connsiteX2" fmla="*/ 4760 w 7615"/>
                <a:gd name="connsiteY2" fmla="*/ 952 h 7613"/>
                <a:gd name="connsiteX3" fmla="*/ 3808 w 7615"/>
                <a:gd name="connsiteY3" fmla="*/ 1903 h 7613"/>
                <a:gd name="connsiteX4" fmla="*/ 4760 w 7615"/>
                <a:gd name="connsiteY4" fmla="*/ 1903 h 7613"/>
                <a:gd name="connsiteX5" fmla="*/ 4760 w 7615"/>
                <a:gd name="connsiteY5" fmla="*/ 2855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3807 h 7613"/>
                <a:gd name="connsiteX10" fmla="*/ 2856 w 7615"/>
                <a:gd name="connsiteY10" fmla="*/ 3807 h 7613"/>
                <a:gd name="connsiteX11" fmla="*/ 2856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5710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3807 h 7613"/>
                <a:gd name="connsiteX21" fmla="*/ 7616 w 7615"/>
                <a:gd name="connsiteY21" fmla="*/ 3807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952 h 7613"/>
                <a:gd name="connsiteX29" fmla="*/ 7616 w 7615"/>
                <a:gd name="connsiteY29" fmla="*/ 2855 h 7613"/>
                <a:gd name="connsiteX30" fmla="*/ 7616 w 7615"/>
                <a:gd name="connsiteY30" fmla="*/ 2855 h 7613"/>
                <a:gd name="connsiteX31" fmla="*/ 2856 w 7615"/>
                <a:gd name="connsiteY31" fmla="*/ 6662 h 7613"/>
                <a:gd name="connsiteX32" fmla="*/ 2856 w 7615"/>
                <a:gd name="connsiteY32" fmla="*/ 6662 h 7613"/>
                <a:gd name="connsiteX33" fmla="*/ 952 w 7615"/>
                <a:gd name="connsiteY33" fmla="*/ 5710 h 7613"/>
                <a:gd name="connsiteX34" fmla="*/ 1904 w 7615"/>
                <a:gd name="connsiteY34" fmla="*/ 4759 h 7613"/>
                <a:gd name="connsiteX35" fmla="*/ 1904 w 7615"/>
                <a:gd name="connsiteY35" fmla="*/ 5710 h 7613"/>
                <a:gd name="connsiteX36" fmla="*/ 2856 w 7615"/>
                <a:gd name="connsiteY36" fmla="*/ 5710 h 7613"/>
                <a:gd name="connsiteX37" fmla="*/ 3808 w 7615"/>
                <a:gd name="connsiteY37" fmla="*/ 4759 h 7613"/>
                <a:gd name="connsiteX38" fmla="*/ 3808 w 7615"/>
                <a:gd name="connsiteY38" fmla="*/ 3807 h 7613"/>
                <a:gd name="connsiteX39" fmla="*/ 2856 w 7615"/>
                <a:gd name="connsiteY39" fmla="*/ 3807 h 7613"/>
                <a:gd name="connsiteX40" fmla="*/ 3808 w 7615"/>
                <a:gd name="connsiteY40" fmla="*/ 2855 h 7613"/>
                <a:gd name="connsiteX41" fmla="*/ 4760 w 7615"/>
                <a:gd name="connsiteY41" fmla="*/ 2855 h 7613"/>
                <a:gd name="connsiteX42" fmla="*/ 4760 w 7615"/>
                <a:gd name="connsiteY42" fmla="*/ 3807 h 7613"/>
                <a:gd name="connsiteX43" fmla="*/ 5712 w 7615"/>
                <a:gd name="connsiteY43" fmla="*/ 2855 h 7613"/>
                <a:gd name="connsiteX44" fmla="*/ 5712 w 7615"/>
                <a:gd name="connsiteY44" fmla="*/ 1903 h 7613"/>
                <a:gd name="connsiteX45" fmla="*/ 4760 w 7615"/>
                <a:gd name="connsiteY45" fmla="*/ 1903 h 7613"/>
                <a:gd name="connsiteX46" fmla="*/ 5712 w 7615"/>
                <a:gd name="connsiteY46" fmla="*/ 952 h 7613"/>
                <a:gd name="connsiteX47" fmla="*/ 5712 w 7615"/>
                <a:gd name="connsiteY47" fmla="*/ 0 h 7613"/>
                <a:gd name="connsiteX48" fmla="*/ 5712 w 7615"/>
                <a:gd name="connsiteY48"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4760" y="952"/>
                  </a:lnTo>
                  <a:lnTo>
                    <a:pt x="3808" y="1903"/>
                  </a:lnTo>
                  <a:lnTo>
                    <a:pt x="4760" y="1903"/>
                  </a:lnTo>
                  <a:lnTo>
                    <a:pt x="4760" y="2855"/>
                  </a:lnTo>
                  <a:lnTo>
                    <a:pt x="3808" y="1903"/>
                  </a:lnTo>
                  <a:lnTo>
                    <a:pt x="3808" y="1903"/>
                  </a:lnTo>
                  <a:lnTo>
                    <a:pt x="1904" y="2855"/>
                  </a:lnTo>
                  <a:lnTo>
                    <a:pt x="1904" y="3807"/>
                  </a:lnTo>
                  <a:lnTo>
                    <a:pt x="2856" y="3807"/>
                  </a:lnTo>
                  <a:lnTo>
                    <a:pt x="2856" y="4759"/>
                  </a:lnTo>
                  <a:lnTo>
                    <a:pt x="1904" y="3807"/>
                  </a:lnTo>
                  <a:lnTo>
                    <a:pt x="1904" y="3807"/>
                  </a:lnTo>
                  <a:lnTo>
                    <a:pt x="0" y="4759"/>
                  </a:lnTo>
                  <a:lnTo>
                    <a:pt x="0" y="5710"/>
                  </a:lnTo>
                  <a:lnTo>
                    <a:pt x="1904" y="7614"/>
                  </a:lnTo>
                  <a:lnTo>
                    <a:pt x="1904" y="7614"/>
                  </a:lnTo>
                  <a:lnTo>
                    <a:pt x="2856" y="7614"/>
                  </a:lnTo>
                  <a:lnTo>
                    <a:pt x="3808" y="7614"/>
                  </a:lnTo>
                  <a:lnTo>
                    <a:pt x="7616" y="3807"/>
                  </a:lnTo>
                  <a:lnTo>
                    <a:pt x="7616" y="3807"/>
                  </a:lnTo>
                  <a:lnTo>
                    <a:pt x="7616" y="1903"/>
                  </a:lnTo>
                  <a:lnTo>
                    <a:pt x="7616" y="1903"/>
                  </a:lnTo>
                  <a:lnTo>
                    <a:pt x="5712" y="0"/>
                  </a:lnTo>
                  <a:lnTo>
                    <a:pt x="5712" y="0"/>
                  </a:lnTo>
                  <a:lnTo>
                    <a:pt x="5712" y="0"/>
                  </a:lnTo>
                  <a:lnTo>
                    <a:pt x="5712" y="0"/>
                  </a:lnTo>
                  <a:lnTo>
                    <a:pt x="5712" y="952"/>
                  </a:lnTo>
                  <a:lnTo>
                    <a:pt x="7616" y="2855"/>
                  </a:lnTo>
                  <a:lnTo>
                    <a:pt x="7616" y="2855"/>
                  </a:lnTo>
                  <a:lnTo>
                    <a:pt x="2856" y="6662"/>
                  </a:lnTo>
                  <a:lnTo>
                    <a:pt x="2856" y="6662"/>
                  </a:lnTo>
                  <a:lnTo>
                    <a:pt x="952" y="5710"/>
                  </a:lnTo>
                  <a:lnTo>
                    <a:pt x="1904" y="4759"/>
                  </a:lnTo>
                  <a:lnTo>
                    <a:pt x="1904" y="5710"/>
                  </a:lnTo>
                  <a:lnTo>
                    <a:pt x="2856" y="5710"/>
                  </a:lnTo>
                  <a:lnTo>
                    <a:pt x="3808" y="4759"/>
                  </a:lnTo>
                  <a:lnTo>
                    <a:pt x="3808" y="3807"/>
                  </a:lnTo>
                  <a:lnTo>
                    <a:pt x="2856" y="3807"/>
                  </a:lnTo>
                  <a:lnTo>
                    <a:pt x="3808" y="2855"/>
                  </a:lnTo>
                  <a:lnTo>
                    <a:pt x="4760" y="2855"/>
                  </a:lnTo>
                  <a:lnTo>
                    <a:pt x="4760" y="3807"/>
                  </a:lnTo>
                  <a:lnTo>
                    <a:pt x="5712" y="2855"/>
                  </a:lnTo>
                  <a:lnTo>
                    <a:pt x="5712" y="1903"/>
                  </a:lnTo>
                  <a:lnTo>
                    <a:pt x="4760" y="1903"/>
                  </a:lnTo>
                  <a:lnTo>
                    <a:pt x="5712" y="952"/>
                  </a:lnTo>
                  <a:lnTo>
                    <a:pt x="5712" y="0"/>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4" name="Freeform 170">
              <a:extLst>
                <a:ext uri="{FF2B5EF4-FFF2-40B4-BE49-F238E27FC236}">
                  <a16:creationId xmlns:a16="http://schemas.microsoft.com/office/drawing/2014/main" id="{047AC2EE-1878-ED9D-4095-48083FFA3962}"/>
                </a:ext>
              </a:extLst>
            </p:cNvPr>
            <p:cNvSpPr/>
            <p:nvPr/>
          </p:nvSpPr>
          <p:spPr>
            <a:xfrm>
              <a:off x="4205366" y="5913146"/>
              <a:ext cx="6663" cy="6662"/>
            </a:xfrm>
            <a:custGeom>
              <a:avLst/>
              <a:gdLst>
                <a:gd name="connsiteX0" fmla="*/ 0 w 6663"/>
                <a:gd name="connsiteY0" fmla="*/ 2855 h 6662"/>
                <a:gd name="connsiteX1" fmla="*/ 2856 w 6663"/>
                <a:gd name="connsiteY1" fmla="*/ 6662 h 6662"/>
                <a:gd name="connsiteX2" fmla="*/ 6664 w 6663"/>
                <a:gd name="connsiteY2" fmla="*/ 2855 h 6662"/>
                <a:gd name="connsiteX3" fmla="*/ 3808 w 6663"/>
                <a:gd name="connsiteY3" fmla="*/ 0 h 6662"/>
              </a:gdLst>
              <a:ahLst/>
              <a:cxnLst>
                <a:cxn ang="0">
                  <a:pos x="connsiteX0" y="connsiteY0"/>
                </a:cxn>
                <a:cxn ang="0">
                  <a:pos x="connsiteX1" y="connsiteY1"/>
                </a:cxn>
                <a:cxn ang="0">
                  <a:pos x="connsiteX2" y="connsiteY2"/>
                </a:cxn>
                <a:cxn ang="0">
                  <a:pos x="connsiteX3" y="connsiteY3"/>
                </a:cxn>
              </a:cxnLst>
              <a:rect l="l" t="t" r="r" b="b"/>
              <a:pathLst>
                <a:path w="6663" h="6662">
                  <a:moveTo>
                    <a:pt x="0" y="2855"/>
                  </a:moveTo>
                  <a:lnTo>
                    <a:pt x="2856" y="6662"/>
                  </a:lnTo>
                  <a:lnTo>
                    <a:pt x="6664"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5" name="Freeform 171">
              <a:extLst>
                <a:ext uri="{FF2B5EF4-FFF2-40B4-BE49-F238E27FC236}">
                  <a16:creationId xmlns:a16="http://schemas.microsoft.com/office/drawing/2014/main" id="{6A5E5C61-7DAB-5B1D-102C-EC67404938D0}"/>
                </a:ext>
              </a:extLst>
            </p:cNvPr>
            <p:cNvSpPr/>
            <p:nvPr/>
          </p:nvSpPr>
          <p:spPr>
            <a:xfrm>
              <a:off x="4204414" y="5912194"/>
              <a:ext cx="8567" cy="8565"/>
            </a:xfrm>
            <a:custGeom>
              <a:avLst/>
              <a:gdLst>
                <a:gd name="connsiteX0" fmla="*/ 0 w 8567"/>
                <a:gd name="connsiteY0" fmla="*/ 4759 h 8565"/>
                <a:gd name="connsiteX1" fmla="*/ 3808 w 8567"/>
                <a:gd name="connsiteY1" fmla="*/ 7614 h 8565"/>
                <a:gd name="connsiteX2" fmla="*/ 3808 w 8567"/>
                <a:gd name="connsiteY2" fmla="*/ 8566 h 8565"/>
                <a:gd name="connsiteX3" fmla="*/ 7616 w 8567"/>
                <a:gd name="connsiteY3" fmla="*/ 3807 h 8565"/>
                <a:gd name="connsiteX4" fmla="*/ 8568 w 8567"/>
                <a:gd name="connsiteY4" fmla="*/ 3807 h 8565"/>
                <a:gd name="connsiteX5" fmla="*/ 4760 w 8567"/>
                <a:gd name="connsiteY5" fmla="*/ 0 h 8565"/>
                <a:gd name="connsiteX6" fmla="*/ 4760 w 8567"/>
                <a:gd name="connsiteY6" fmla="*/ 0 h 8565"/>
                <a:gd name="connsiteX7" fmla="*/ 0 w 8567"/>
                <a:gd name="connsiteY7" fmla="*/ 3807 h 8565"/>
                <a:gd name="connsiteX8" fmla="*/ 952 w 8567"/>
                <a:gd name="connsiteY8" fmla="*/ 4759 h 8565"/>
                <a:gd name="connsiteX9" fmla="*/ 4760 w 8567"/>
                <a:gd name="connsiteY9" fmla="*/ 952 h 8565"/>
                <a:gd name="connsiteX10" fmla="*/ 7616 w 8567"/>
                <a:gd name="connsiteY10" fmla="*/ 3807 h 8565"/>
                <a:gd name="connsiteX11" fmla="*/ 3808 w 8567"/>
                <a:gd name="connsiteY11" fmla="*/ 7614 h 8565"/>
                <a:gd name="connsiteX12" fmla="*/ 952 w 8567"/>
                <a:gd name="connsiteY12" fmla="*/ 3807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8565">
                  <a:moveTo>
                    <a:pt x="0" y="4759"/>
                  </a:moveTo>
                  <a:lnTo>
                    <a:pt x="3808" y="7614"/>
                  </a:lnTo>
                  <a:lnTo>
                    <a:pt x="3808" y="8566"/>
                  </a:lnTo>
                  <a:lnTo>
                    <a:pt x="7616" y="3807"/>
                  </a:lnTo>
                  <a:lnTo>
                    <a:pt x="8568" y="3807"/>
                  </a:lnTo>
                  <a:lnTo>
                    <a:pt x="4760" y="0"/>
                  </a:lnTo>
                  <a:lnTo>
                    <a:pt x="4760" y="0"/>
                  </a:lnTo>
                  <a:lnTo>
                    <a:pt x="0" y="3807"/>
                  </a:lnTo>
                  <a:lnTo>
                    <a:pt x="952" y="4759"/>
                  </a:lnTo>
                  <a:lnTo>
                    <a:pt x="4760" y="952"/>
                  </a:lnTo>
                  <a:lnTo>
                    <a:pt x="7616" y="3807"/>
                  </a:lnTo>
                  <a:lnTo>
                    <a:pt x="3808" y="7614"/>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6" name="Freeform 172">
              <a:extLst>
                <a:ext uri="{FF2B5EF4-FFF2-40B4-BE49-F238E27FC236}">
                  <a16:creationId xmlns:a16="http://schemas.microsoft.com/office/drawing/2014/main" id="{1BEC3588-A42A-7C62-658B-FB4398F8E780}"/>
                </a:ext>
              </a:extLst>
            </p:cNvPr>
            <p:cNvSpPr/>
            <p:nvPr/>
          </p:nvSpPr>
          <p:spPr>
            <a:xfrm>
              <a:off x="4212029" y="5899822"/>
              <a:ext cx="7615" cy="6662"/>
            </a:xfrm>
            <a:custGeom>
              <a:avLst/>
              <a:gdLst>
                <a:gd name="connsiteX0" fmla="*/ 5712 w 7615"/>
                <a:gd name="connsiteY0" fmla="*/ 0 h 6662"/>
                <a:gd name="connsiteX1" fmla="*/ 4760 w 7615"/>
                <a:gd name="connsiteY1" fmla="*/ 952 h 6662"/>
                <a:gd name="connsiteX2" fmla="*/ 5712 w 7615"/>
                <a:gd name="connsiteY2" fmla="*/ 1903 h 6662"/>
                <a:gd name="connsiteX3" fmla="*/ 4760 w 7615"/>
                <a:gd name="connsiteY3" fmla="*/ 2855 h 6662"/>
                <a:gd name="connsiteX4" fmla="*/ 3808 w 7615"/>
                <a:gd name="connsiteY4" fmla="*/ 1903 h 6662"/>
                <a:gd name="connsiteX5" fmla="*/ 2856 w 7615"/>
                <a:gd name="connsiteY5" fmla="*/ 2855 h 6662"/>
                <a:gd name="connsiteX6" fmla="*/ 2856 w 7615"/>
                <a:gd name="connsiteY6" fmla="*/ 3807 h 6662"/>
                <a:gd name="connsiteX7" fmla="*/ 1904 w 7615"/>
                <a:gd name="connsiteY7" fmla="*/ 4759 h 6662"/>
                <a:gd name="connsiteX8" fmla="*/ 1904 w 7615"/>
                <a:gd name="connsiteY8" fmla="*/ 3807 h 6662"/>
                <a:gd name="connsiteX9" fmla="*/ 0 w 7615"/>
                <a:gd name="connsiteY9" fmla="*/ 4759 h 6662"/>
                <a:gd name="connsiteX10" fmla="*/ 1904 w 7615"/>
                <a:gd name="connsiteY10" fmla="*/ 6662 h 6662"/>
                <a:gd name="connsiteX11" fmla="*/ 2856 w 7615"/>
                <a:gd name="connsiteY11" fmla="*/ 6662 h 6662"/>
                <a:gd name="connsiteX12" fmla="*/ 7616 w 7615"/>
                <a:gd name="connsiteY12" fmla="*/ 2855 h 6662"/>
                <a:gd name="connsiteX13" fmla="*/ 7616 w 7615"/>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5712" y="0"/>
                  </a:moveTo>
                  <a:lnTo>
                    <a:pt x="4760" y="952"/>
                  </a:lnTo>
                  <a:lnTo>
                    <a:pt x="5712" y="1903"/>
                  </a:lnTo>
                  <a:lnTo>
                    <a:pt x="4760" y="2855"/>
                  </a:lnTo>
                  <a:lnTo>
                    <a:pt x="3808" y="1903"/>
                  </a:lnTo>
                  <a:lnTo>
                    <a:pt x="2856" y="2855"/>
                  </a:lnTo>
                  <a:lnTo>
                    <a:pt x="2856" y="3807"/>
                  </a:lnTo>
                  <a:lnTo>
                    <a:pt x="1904" y="4759"/>
                  </a:lnTo>
                  <a:lnTo>
                    <a:pt x="1904" y="3807"/>
                  </a:lnTo>
                  <a:lnTo>
                    <a:pt x="0" y="4759"/>
                  </a:lnTo>
                  <a:lnTo>
                    <a:pt x="1904" y="6662"/>
                  </a:lnTo>
                  <a:lnTo>
                    <a:pt x="2856" y="6662"/>
                  </a:lnTo>
                  <a:lnTo>
                    <a:pt x="7616" y="2855"/>
                  </a:lnTo>
                  <a:lnTo>
                    <a:pt x="7616"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7" name="Freeform 173">
              <a:extLst>
                <a:ext uri="{FF2B5EF4-FFF2-40B4-BE49-F238E27FC236}">
                  <a16:creationId xmlns:a16="http://schemas.microsoft.com/office/drawing/2014/main" id="{61B5BA5F-EC34-3C96-9847-07CF3088FE44}"/>
                </a:ext>
              </a:extLst>
            </p:cNvPr>
            <p:cNvSpPr/>
            <p:nvPr/>
          </p:nvSpPr>
          <p:spPr>
            <a:xfrm>
              <a:off x="4212029" y="5899822"/>
              <a:ext cx="7615" cy="7613"/>
            </a:xfrm>
            <a:custGeom>
              <a:avLst/>
              <a:gdLst>
                <a:gd name="connsiteX0" fmla="*/ 5712 w 7615"/>
                <a:gd name="connsiteY0" fmla="*/ 0 h 7613"/>
                <a:gd name="connsiteX1" fmla="*/ 5712 w 7615"/>
                <a:gd name="connsiteY1" fmla="*/ 0 h 7613"/>
                <a:gd name="connsiteX2" fmla="*/ 3808 w 7615"/>
                <a:gd name="connsiteY2" fmla="*/ 952 h 7613"/>
                <a:gd name="connsiteX3" fmla="*/ 3808 w 7615"/>
                <a:gd name="connsiteY3" fmla="*/ 952 h 7613"/>
                <a:gd name="connsiteX4" fmla="*/ 4760 w 7615"/>
                <a:gd name="connsiteY4" fmla="*/ 1903 h 7613"/>
                <a:gd name="connsiteX5" fmla="*/ 4760 w 7615"/>
                <a:gd name="connsiteY5" fmla="*/ 1903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2855 h 7613"/>
                <a:gd name="connsiteX10" fmla="*/ 2856 w 7615"/>
                <a:gd name="connsiteY10" fmla="*/ 3807 h 7613"/>
                <a:gd name="connsiteX11" fmla="*/ 1904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4759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2855 h 7613"/>
                <a:gd name="connsiteX21" fmla="*/ 7616 w 7615"/>
                <a:gd name="connsiteY21" fmla="*/ 2855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0 h 7613"/>
                <a:gd name="connsiteX29" fmla="*/ 7616 w 7615"/>
                <a:gd name="connsiteY29" fmla="*/ 1903 h 7613"/>
                <a:gd name="connsiteX30" fmla="*/ 6664 w 7615"/>
                <a:gd name="connsiteY30" fmla="*/ 2855 h 7613"/>
                <a:gd name="connsiteX31" fmla="*/ 2856 w 7615"/>
                <a:gd name="connsiteY31" fmla="*/ 6662 h 7613"/>
                <a:gd name="connsiteX32" fmla="*/ 1904 w 7615"/>
                <a:gd name="connsiteY32" fmla="*/ 6662 h 7613"/>
                <a:gd name="connsiteX33" fmla="*/ 952 w 7615"/>
                <a:gd name="connsiteY33" fmla="*/ 4759 h 7613"/>
                <a:gd name="connsiteX34" fmla="*/ 1904 w 7615"/>
                <a:gd name="connsiteY34" fmla="*/ 4759 h 7613"/>
                <a:gd name="connsiteX35" fmla="*/ 1904 w 7615"/>
                <a:gd name="connsiteY35" fmla="*/ 4759 h 7613"/>
                <a:gd name="connsiteX36" fmla="*/ 1904 w 7615"/>
                <a:gd name="connsiteY36" fmla="*/ 5710 h 7613"/>
                <a:gd name="connsiteX37" fmla="*/ 3808 w 7615"/>
                <a:gd name="connsiteY37" fmla="*/ 3807 h 7613"/>
                <a:gd name="connsiteX38" fmla="*/ 3808 w 7615"/>
                <a:gd name="connsiteY38" fmla="*/ 3807 h 7613"/>
                <a:gd name="connsiteX39" fmla="*/ 2856 w 7615"/>
                <a:gd name="connsiteY39" fmla="*/ 2855 h 7613"/>
                <a:gd name="connsiteX40" fmla="*/ 3808 w 7615"/>
                <a:gd name="connsiteY40" fmla="*/ 2855 h 7613"/>
                <a:gd name="connsiteX41" fmla="*/ 3808 w 7615"/>
                <a:gd name="connsiteY41" fmla="*/ 2855 h 7613"/>
                <a:gd name="connsiteX42" fmla="*/ 4760 w 7615"/>
                <a:gd name="connsiteY42" fmla="*/ 2855 h 7613"/>
                <a:gd name="connsiteX43" fmla="*/ 5712 w 7615"/>
                <a:gd name="connsiteY43" fmla="*/ 1903 h 7613"/>
                <a:gd name="connsiteX44" fmla="*/ 5712 w 7615"/>
                <a:gd name="connsiteY44" fmla="*/ 1903 h 7613"/>
                <a:gd name="connsiteX45" fmla="*/ 4760 w 7615"/>
                <a:gd name="connsiteY45" fmla="*/ 952 h 7613"/>
                <a:gd name="connsiteX46" fmla="*/ 5712 w 7615"/>
                <a:gd name="connsiteY46" fmla="*/ 0 h 7613"/>
                <a:gd name="connsiteX47" fmla="*/ 5712 w 7615"/>
                <a:gd name="connsiteY47" fmla="*/ 0 h 7613"/>
                <a:gd name="connsiteX48" fmla="*/ 5712 w 7615"/>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3808" y="952"/>
                  </a:lnTo>
                  <a:lnTo>
                    <a:pt x="3808" y="952"/>
                  </a:lnTo>
                  <a:lnTo>
                    <a:pt x="4760" y="1903"/>
                  </a:lnTo>
                  <a:lnTo>
                    <a:pt x="4760" y="1903"/>
                  </a:lnTo>
                  <a:lnTo>
                    <a:pt x="3808" y="1903"/>
                  </a:lnTo>
                  <a:lnTo>
                    <a:pt x="3808" y="1903"/>
                  </a:lnTo>
                  <a:lnTo>
                    <a:pt x="1904" y="2855"/>
                  </a:lnTo>
                  <a:lnTo>
                    <a:pt x="1904" y="2855"/>
                  </a:lnTo>
                  <a:lnTo>
                    <a:pt x="2856" y="3807"/>
                  </a:lnTo>
                  <a:lnTo>
                    <a:pt x="1904" y="4759"/>
                  </a:lnTo>
                  <a:lnTo>
                    <a:pt x="1904" y="3807"/>
                  </a:lnTo>
                  <a:lnTo>
                    <a:pt x="1904" y="3807"/>
                  </a:lnTo>
                  <a:lnTo>
                    <a:pt x="0" y="4759"/>
                  </a:lnTo>
                  <a:lnTo>
                    <a:pt x="0" y="4759"/>
                  </a:lnTo>
                  <a:lnTo>
                    <a:pt x="1904" y="7614"/>
                  </a:lnTo>
                  <a:lnTo>
                    <a:pt x="1904" y="7614"/>
                  </a:lnTo>
                  <a:lnTo>
                    <a:pt x="2856" y="7614"/>
                  </a:lnTo>
                  <a:lnTo>
                    <a:pt x="3808" y="7614"/>
                  </a:lnTo>
                  <a:lnTo>
                    <a:pt x="7616" y="2855"/>
                  </a:lnTo>
                  <a:lnTo>
                    <a:pt x="7616" y="2855"/>
                  </a:lnTo>
                  <a:lnTo>
                    <a:pt x="7616" y="1903"/>
                  </a:lnTo>
                  <a:lnTo>
                    <a:pt x="7616" y="1903"/>
                  </a:lnTo>
                  <a:lnTo>
                    <a:pt x="5712" y="0"/>
                  </a:lnTo>
                  <a:lnTo>
                    <a:pt x="5712" y="0"/>
                  </a:lnTo>
                  <a:lnTo>
                    <a:pt x="5712" y="0"/>
                  </a:lnTo>
                  <a:lnTo>
                    <a:pt x="5712" y="0"/>
                  </a:lnTo>
                  <a:lnTo>
                    <a:pt x="5712" y="0"/>
                  </a:lnTo>
                  <a:lnTo>
                    <a:pt x="7616" y="1903"/>
                  </a:lnTo>
                  <a:lnTo>
                    <a:pt x="6664" y="2855"/>
                  </a:lnTo>
                  <a:lnTo>
                    <a:pt x="2856" y="6662"/>
                  </a:lnTo>
                  <a:lnTo>
                    <a:pt x="1904" y="6662"/>
                  </a:lnTo>
                  <a:lnTo>
                    <a:pt x="952" y="4759"/>
                  </a:lnTo>
                  <a:lnTo>
                    <a:pt x="1904" y="4759"/>
                  </a:lnTo>
                  <a:lnTo>
                    <a:pt x="1904" y="4759"/>
                  </a:lnTo>
                  <a:lnTo>
                    <a:pt x="1904" y="5710"/>
                  </a:lnTo>
                  <a:lnTo>
                    <a:pt x="3808" y="3807"/>
                  </a:lnTo>
                  <a:lnTo>
                    <a:pt x="3808" y="3807"/>
                  </a:lnTo>
                  <a:lnTo>
                    <a:pt x="2856" y="2855"/>
                  </a:lnTo>
                  <a:lnTo>
                    <a:pt x="3808" y="2855"/>
                  </a:lnTo>
                  <a:lnTo>
                    <a:pt x="3808" y="2855"/>
                  </a:lnTo>
                  <a:lnTo>
                    <a:pt x="4760" y="2855"/>
                  </a:lnTo>
                  <a:lnTo>
                    <a:pt x="5712" y="1903"/>
                  </a:lnTo>
                  <a:lnTo>
                    <a:pt x="5712" y="1903"/>
                  </a:lnTo>
                  <a:lnTo>
                    <a:pt x="4760" y="952"/>
                  </a:lnTo>
                  <a:lnTo>
                    <a:pt x="5712" y="0"/>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8" name="Freeform 174">
              <a:extLst>
                <a:ext uri="{FF2B5EF4-FFF2-40B4-BE49-F238E27FC236}">
                  <a16:creationId xmlns:a16="http://schemas.microsoft.com/office/drawing/2014/main" id="{F42C761B-0B93-57D4-5566-B71103272CFB}"/>
                </a:ext>
              </a:extLst>
            </p:cNvPr>
            <p:cNvSpPr/>
            <p:nvPr/>
          </p:nvSpPr>
          <p:spPr>
            <a:xfrm>
              <a:off x="4215837" y="5902677"/>
              <a:ext cx="6663" cy="7613"/>
            </a:xfrm>
            <a:custGeom>
              <a:avLst/>
              <a:gdLst>
                <a:gd name="connsiteX0" fmla="*/ 0 w 6663"/>
                <a:gd name="connsiteY0" fmla="*/ 3807 h 7613"/>
                <a:gd name="connsiteX1" fmla="*/ 2856 w 6663"/>
                <a:gd name="connsiteY1" fmla="*/ 7614 h 7613"/>
                <a:gd name="connsiteX2" fmla="*/ 6664 w 6663"/>
                <a:gd name="connsiteY2" fmla="*/ 3807 h 7613"/>
                <a:gd name="connsiteX3" fmla="*/ 3808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0" y="3807"/>
                  </a:moveTo>
                  <a:lnTo>
                    <a:pt x="2856" y="7614"/>
                  </a:lnTo>
                  <a:lnTo>
                    <a:pt x="6664" y="3807"/>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9" name="Freeform 175">
              <a:extLst>
                <a:ext uri="{FF2B5EF4-FFF2-40B4-BE49-F238E27FC236}">
                  <a16:creationId xmlns:a16="http://schemas.microsoft.com/office/drawing/2014/main" id="{5A6FC0C0-D85D-EF40-C66C-06E7AF8D8A5A}"/>
                </a:ext>
              </a:extLst>
            </p:cNvPr>
            <p:cNvSpPr/>
            <p:nvPr/>
          </p:nvSpPr>
          <p:spPr>
            <a:xfrm>
              <a:off x="4214885" y="5902677"/>
              <a:ext cx="8567" cy="7613"/>
            </a:xfrm>
            <a:custGeom>
              <a:avLst/>
              <a:gdLst>
                <a:gd name="connsiteX0" fmla="*/ 0 w 8567"/>
                <a:gd name="connsiteY0" fmla="*/ 3807 h 7613"/>
                <a:gd name="connsiteX1" fmla="*/ 3808 w 8567"/>
                <a:gd name="connsiteY1" fmla="*/ 7614 h 7613"/>
                <a:gd name="connsiteX2" fmla="*/ 3808 w 8567"/>
                <a:gd name="connsiteY2" fmla="*/ 7614 h 7613"/>
                <a:gd name="connsiteX3" fmla="*/ 7616 w 8567"/>
                <a:gd name="connsiteY3" fmla="*/ 3807 h 7613"/>
                <a:gd name="connsiteX4" fmla="*/ 8568 w 8567"/>
                <a:gd name="connsiteY4" fmla="*/ 3807 h 7613"/>
                <a:gd name="connsiteX5" fmla="*/ 4760 w 8567"/>
                <a:gd name="connsiteY5" fmla="*/ 0 h 7613"/>
                <a:gd name="connsiteX6" fmla="*/ 4760 w 8567"/>
                <a:gd name="connsiteY6" fmla="*/ 0 h 7613"/>
                <a:gd name="connsiteX7" fmla="*/ 0 w 8567"/>
                <a:gd name="connsiteY7" fmla="*/ 3807 h 7613"/>
                <a:gd name="connsiteX8" fmla="*/ 952 w 8567"/>
                <a:gd name="connsiteY8" fmla="*/ 3807 h 7613"/>
                <a:gd name="connsiteX9" fmla="*/ 4760 w 8567"/>
                <a:gd name="connsiteY9" fmla="*/ 952 h 7613"/>
                <a:gd name="connsiteX10" fmla="*/ 7616 w 8567"/>
                <a:gd name="connsiteY10" fmla="*/ 3807 h 7613"/>
                <a:gd name="connsiteX11" fmla="*/ 3808 w 8567"/>
                <a:gd name="connsiteY11" fmla="*/ 6662 h 7613"/>
                <a:gd name="connsiteX12" fmla="*/ 952 w 8567"/>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7613">
                  <a:moveTo>
                    <a:pt x="0" y="3807"/>
                  </a:moveTo>
                  <a:lnTo>
                    <a:pt x="3808" y="7614"/>
                  </a:lnTo>
                  <a:lnTo>
                    <a:pt x="3808" y="7614"/>
                  </a:lnTo>
                  <a:lnTo>
                    <a:pt x="7616" y="3807"/>
                  </a:lnTo>
                  <a:lnTo>
                    <a:pt x="8568" y="3807"/>
                  </a:lnTo>
                  <a:lnTo>
                    <a:pt x="4760" y="0"/>
                  </a:lnTo>
                  <a:lnTo>
                    <a:pt x="4760" y="0"/>
                  </a:lnTo>
                  <a:lnTo>
                    <a:pt x="0" y="3807"/>
                  </a:lnTo>
                  <a:lnTo>
                    <a:pt x="952" y="3807"/>
                  </a:lnTo>
                  <a:lnTo>
                    <a:pt x="4760" y="952"/>
                  </a:lnTo>
                  <a:lnTo>
                    <a:pt x="7616" y="3807"/>
                  </a:lnTo>
                  <a:lnTo>
                    <a:pt x="3808" y="6662"/>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0" name="Freeform 176">
              <a:extLst>
                <a:ext uri="{FF2B5EF4-FFF2-40B4-BE49-F238E27FC236}">
                  <a16:creationId xmlns:a16="http://schemas.microsoft.com/office/drawing/2014/main" id="{443C02AE-66A5-03CD-3120-50A76B16D05E}"/>
                </a:ext>
              </a:extLst>
            </p:cNvPr>
            <p:cNvSpPr/>
            <p:nvPr/>
          </p:nvSpPr>
          <p:spPr>
            <a:xfrm>
              <a:off x="4208221" y="5916001"/>
              <a:ext cx="1904" cy="951"/>
            </a:xfrm>
            <a:custGeom>
              <a:avLst/>
              <a:gdLst>
                <a:gd name="connsiteX0" fmla="*/ 952 w 1904"/>
                <a:gd name="connsiteY0" fmla="*/ 0 h 951"/>
                <a:gd name="connsiteX1" fmla="*/ 0 w 1904"/>
                <a:gd name="connsiteY1" fmla="*/ 952 h 951"/>
                <a:gd name="connsiteX2" fmla="*/ 952 w 1904"/>
                <a:gd name="connsiteY2" fmla="*/ 952 h 951"/>
                <a:gd name="connsiteX3" fmla="*/ 1904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0" y="952"/>
                  </a:lnTo>
                  <a:lnTo>
                    <a:pt x="952" y="952"/>
                  </a:lnTo>
                  <a:lnTo>
                    <a:pt x="1904"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1" name="Freeform 177">
              <a:extLst>
                <a:ext uri="{FF2B5EF4-FFF2-40B4-BE49-F238E27FC236}">
                  <a16:creationId xmlns:a16="http://schemas.microsoft.com/office/drawing/2014/main" id="{D549DF20-7D4F-08F2-58A7-0E0624D340FB}"/>
                </a:ext>
              </a:extLst>
            </p:cNvPr>
            <p:cNvSpPr/>
            <p:nvPr/>
          </p:nvSpPr>
          <p:spPr>
            <a:xfrm>
              <a:off x="4218693" y="5905532"/>
              <a:ext cx="952" cy="1903"/>
            </a:xfrm>
            <a:custGeom>
              <a:avLst/>
              <a:gdLst>
                <a:gd name="connsiteX0" fmla="*/ 952 w 952"/>
                <a:gd name="connsiteY0" fmla="*/ 0 h 1903"/>
                <a:gd name="connsiteX1" fmla="*/ 0 w 952"/>
                <a:gd name="connsiteY1" fmla="*/ 952 h 1903"/>
                <a:gd name="connsiteX2" fmla="*/ 952 w 952"/>
                <a:gd name="connsiteY2" fmla="*/ 1904 h 1903"/>
                <a:gd name="connsiteX3" fmla="*/ 952 w 952"/>
                <a:gd name="connsiteY3" fmla="*/ 952 h 1903"/>
              </a:gdLst>
              <a:ahLst/>
              <a:cxnLst>
                <a:cxn ang="0">
                  <a:pos x="connsiteX0" y="connsiteY0"/>
                </a:cxn>
                <a:cxn ang="0">
                  <a:pos x="connsiteX1" y="connsiteY1"/>
                </a:cxn>
                <a:cxn ang="0">
                  <a:pos x="connsiteX2" y="connsiteY2"/>
                </a:cxn>
                <a:cxn ang="0">
                  <a:pos x="connsiteX3" y="connsiteY3"/>
                </a:cxn>
              </a:cxnLst>
              <a:rect l="l" t="t" r="r" b="b"/>
              <a:pathLst>
                <a:path w="952" h="1903">
                  <a:moveTo>
                    <a:pt x="952" y="0"/>
                  </a:moveTo>
                  <a:lnTo>
                    <a:pt x="0" y="952"/>
                  </a:lnTo>
                  <a:lnTo>
                    <a:pt x="952" y="1904"/>
                  </a:lnTo>
                  <a:lnTo>
                    <a:pt x="95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2" name="Freeform 178">
              <a:extLst>
                <a:ext uri="{FF2B5EF4-FFF2-40B4-BE49-F238E27FC236}">
                  <a16:creationId xmlns:a16="http://schemas.microsoft.com/office/drawing/2014/main" id="{DC655B98-7390-3948-5D3B-C05FC19EEA22}"/>
                </a:ext>
              </a:extLst>
            </p:cNvPr>
            <p:cNvSpPr/>
            <p:nvPr/>
          </p:nvSpPr>
          <p:spPr>
            <a:xfrm>
              <a:off x="4190134"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3" name="Freeform 179">
              <a:extLst>
                <a:ext uri="{FF2B5EF4-FFF2-40B4-BE49-F238E27FC236}">
                  <a16:creationId xmlns:a16="http://schemas.microsoft.com/office/drawing/2014/main" id="{45D920D9-78A0-9D40-AEC5-BE63B0CB8D29}"/>
                </a:ext>
              </a:extLst>
            </p:cNvPr>
            <p:cNvSpPr/>
            <p:nvPr/>
          </p:nvSpPr>
          <p:spPr>
            <a:xfrm>
              <a:off x="4190134"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4" name="Freeform 180">
              <a:extLst>
                <a:ext uri="{FF2B5EF4-FFF2-40B4-BE49-F238E27FC236}">
                  <a16:creationId xmlns:a16="http://schemas.microsoft.com/office/drawing/2014/main" id="{E5F0AD79-3A33-6709-8CFA-F9AF19140F48}"/>
                </a:ext>
              </a:extLst>
            </p:cNvPr>
            <p:cNvSpPr/>
            <p:nvPr/>
          </p:nvSpPr>
          <p:spPr>
            <a:xfrm>
              <a:off x="4195846"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5" name="Freeform 181">
              <a:extLst>
                <a:ext uri="{FF2B5EF4-FFF2-40B4-BE49-F238E27FC236}">
                  <a16:creationId xmlns:a16="http://schemas.microsoft.com/office/drawing/2014/main" id="{E5B4A4EE-3A3A-32CC-4811-B4DA73D4873C}"/>
                </a:ext>
              </a:extLst>
            </p:cNvPr>
            <p:cNvSpPr/>
            <p:nvPr/>
          </p:nvSpPr>
          <p:spPr>
            <a:xfrm>
              <a:off x="4194894" y="5792274"/>
              <a:ext cx="12375" cy="7614"/>
            </a:xfrm>
            <a:custGeom>
              <a:avLst/>
              <a:gdLst>
                <a:gd name="connsiteX0" fmla="*/ 5712 w 12375"/>
                <a:gd name="connsiteY0" fmla="*/ 0 h 7614"/>
                <a:gd name="connsiteX1" fmla="*/ 11423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 name="connsiteX10" fmla="*/ 5712 w 12375"/>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7614">
                  <a:moveTo>
                    <a:pt x="5712" y="0"/>
                  </a:moveTo>
                  <a:lnTo>
                    <a:pt x="11423" y="7614"/>
                  </a:lnTo>
                  <a:lnTo>
                    <a:pt x="1904" y="7614"/>
                  </a:lnTo>
                  <a:lnTo>
                    <a:pt x="6664" y="0"/>
                  </a:lnTo>
                  <a:lnTo>
                    <a:pt x="5712" y="0"/>
                  </a:lnTo>
                  <a:lnTo>
                    <a:pt x="952" y="7614"/>
                  </a:lnTo>
                  <a:lnTo>
                    <a:pt x="0" y="7614"/>
                  </a:lnTo>
                  <a:lnTo>
                    <a:pt x="12375" y="7614"/>
                  </a:lnTo>
                  <a:lnTo>
                    <a:pt x="12375" y="7614"/>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186" name="Graphic 2">
              <a:extLst>
                <a:ext uri="{FF2B5EF4-FFF2-40B4-BE49-F238E27FC236}">
                  <a16:creationId xmlns:a16="http://schemas.microsoft.com/office/drawing/2014/main" id="{24564AD3-331F-A29E-F1D1-5DBBDB849EA6}"/>
                </a:ext>
              </a:extLst>
            </p:cNvPr>
            <p:cNvGrpSpPr/>
            <p:nvPr/>
          </p:nvGrpSpPr>
          <p:grpSpPr>
            <a:xfrm>
              <a:off x="4197750" y="5793940"/>
              <a:ext cx="6663" cy="5948"/>
              <a:chOff x="4197750" y="5793940"/>
              <a:chExt cx="6663" cy="5948"/>
            </a:xfrm>
          </p:grpSpPr>
          <p:sp>
            <p:nvSpPr>
              <p:cNvPr id="217" name="Freeform 213">
                <a:extLst>
                  <a:ext uri="{FF2B5EF4-FFF2-40B4-BE49-F238E27FC236}">
                    <a16:creationId xmlns:a16="http://schemas.microsoft.com/office/drawing/2014/main" id="{429D2A7D-C6FD-D3E1-FB70-A2F6C78964B0}"/>
                  </a:ext>
                </a:extLst>
              </p:cNvPr>
              <p:cNvSpPr/>
              <p:nvPr/>
            </p:nvSpPr>
            <p:spPr>
              <a:xfrm>
                <a:off x="4197750"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8" name="Freeform 214">
                <a:extLst>
                  <a:ext uri="{FF2B5EF4-FFF2-40B4-BE49-F238E27FC236}">
                    <a16:creationId xmlns:a16="http://schemas.microsoft.com/office/drawing/2014/main" id="{FAB5307F-8044-1A28-A004-DE94B4B260F9}"/>
                  </a:ext>
                </a:extLst>
              </p:cNvPr>
              <p:cNvSpPr/>
              <p:nvPr/>
            </p:nvSpPr>
            <p:spPr>
              <a:xfrm>
                <a:off x="4197750" y="5793940"/>
                <a:ext cx="6663" cy="5948"/>
              </a:xfrm>
              <a:custGeom>
                <a:avLst/>
                <a:gdLst>
                  <a:gd name="connsiteX0" fmla="*/ 3808 w 6663"/>
                  <a:gd name="connsiteY0" fmla="*/ 238 h 5948"/>
                  <a:gd name="connsiteX1" fmla="*/ 3808 w 6663"/>
                  <a:gd name="connsiteY1" fmla="*/ 238 h 5948"/>
                  <a:gd name="connsiteX2" fmla="*/ 6664 w 6663"/>
                  <a:gd name="connsiteY2" fmla="*/ 5948 h 5948"/>
                  <a:gd name="connsiteX3" fmla="*/ 6664 w 6663"/>
                  <a:gd name="connsiteY3" fmla="*/ 5948 h 5948"/>
                  <a:gd name="connsiteX4" fmla="*/ 6664 w 6663"/>
                  <a:gd name="connsiteY4" fmla="*/ 5948 h 5948"/>
                  <a:gd name="connsiteX5" fmla="*/ 0 w 6663"/>
                  <a:gd name="connsiteY5" fmla="*/ 5948 h 5948"/>
                  <a:gd name="connsiteX6" fmla="*/ 0 w 6663"/>
                  <a:gd name="connsiteY6" fmla="*/ 5948 h 5948"/>
                  <a:gd name="connsiteX7" fmla="*/ 0 w 6663"/>
                  <a:gd name="connsiteY7" fmla="*/ 5948 h 5948"/>
                  <a:gd name="connsiteX8" fmla="*/ 3808 w 6663"/>
                  <a:gd name="connsiteY8" fmla="*/ 238 h 5948"/>
                  <a:gd name="connsiteX9" fmla="*/ 3808 w 6663"/>
                  <a:gd name="connsiteY9" fmla="*/ 238 h 5948"/>
                  <a:gd name="connsiteX10" fmla="*/ 3808 w 6663"/>
                  <a:gd name="connsiteY10" fmla="*/ 238 h 5948"/>
                  <a:gd name="connsiteX11" fmla="*/ 3808 w 6663"/>
                  <a:gd name="connsiteY11" fmla="*/ 238 h 5948"/>
                  <a:gd name="connsiteX12" fmla="*/ 3808 w 6663"/>
                  <a:gd name="connsiteY12" fmla="*/ 238 h 5948"/>
                  <a:gd name="connsiteX13" fmla="*/ 0 w 6663"/>
                  <a:gd name="connsiteY13" fmla="*/ 5948 h 5948"/>
                  <a:gd name="connsiteX14" fmla="*/ 0 w 6663"/>
                  <a:gd name="connsiteY14" fmla="*/ 5948 h 5948"/>
                  <a:gd name="connsiteX15" fmla="*/ 6664 w 6663"/>
                  <a:gd name="connsiteY15" fmla="*/ 5948 h 5948"/>
                  <a:gd name="connsiteX16" fmla="*/ 6664 w 6663"/>
                  <a:gd name="connsiteY16" fmla="*/ 5948 h 5948"/>
                  <a:gd name="connsiteX17" fmla="*/ 6664 w 6663"/>
                  <a:gd name="connsiteY17" fmla="*/ 5948 h 5948"/>
                  <a:gd name="connsiteX18" fmla="*/ 3808 w 6663"/>
                  <a:gd name="connsiteY18" fmla="*/ 238 h 5948"/>
                  <a:gd name="connsiteX19" fmla="*/ 3808 w 6663"/>
                  <a:gd name="connsiteY19" fmla="*/ 238 h 5948"/>
                  <a:gd name="connsiteX20" fmla="*/ 3808 w 6663"/>
                  <a:gd name="connsiteY20" fmla="*/ 238 h 5948"/>
                  <a:gd name="connsiteX21" fmla="*/ 3808 w 6663"/>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6664"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187" name="Freeform 183">
              <a:extLst>
                <a:ext uri="{FF2B5EF4-FFF2-40B4-BE49-F238E27FC236}">
                  <a16:creationId xmlns:a16="http://schemas.microsoft.com/office/drawing/2014/main" id="{256CB32C-DF58-EC11-28DC-F9457A0BD557}"/>
                </a:ext>
              </a:extLst>
            </p:cNvPr>
            <p:cNvSpPr/>
            <p:nvPr/>
          </p:nvSpPr>
          <p:spPr>
            <a:xfrm>
              <a:off x="4189182"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8" name="Freeform 184">
              <a:extLst>
                <a:ext uri="{FF2B5EF4-FFF2-40B4-BE49-F238E27FC236}">
                  <a16:creationId xmlns:a16="http://schemas.microsoft.com/office/drawing/2014/main" id="{68D4AF2F-ECD4-7D47-350F-2683235EF674}"/>
                </a:ext>
              </a:extLst>
            </p:cNvPr>
            <p:cNvSpPr/>
            <p:nvPr/>
          </p:nvSpPr>
          <p:spPr>
            <a:xfrm>
              <a:off x="4188230"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9" name="Freeform 185">
              <a:extLst>
                <a:ext uri="{FF2B5EF4-FFF2-40B4-BE49-F238E27FC236}">
                  <a16:creationId xmlns:a16="http://schemas.microsoft.com/office/drawing/2014/main" id="{8C8749F0-F2EE-5860-8F35-58D3FE357F14}"/>
                </a:ext>
              </a:extLst>
            </p:cNvPr>
            <p:cNvSpPr/>
            <p:nvPr/>
          </p:nvSpPr>
          <p:spPr>
            <a:xfrm>
              <a:off x="4190134" y="5855090"/>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0" name="Freeform 186">
              <a:extLst>
                <a:ext uri="{FF2B5EF4-FFF2-40B4-BE49-F238E27FC236}">
                  <a16:creationId xmlns:a16="http://schemas.microsoft.com/office/drawing/2014/main" id="{29541FF2-E595-DDE1-3D28-E7419FC76B54}"/>
                </a:ext>
              </a:extLst>
            </p:cNvPr>
            <p:cNvSpPr/>
            <p:nvPr/>
          </p:nvSpPr>
          <p:spPr>
            <a:xfrm>
              <a:off x="4190134" y="5855090"/>
              <a:ext cx="22847" cy="9517"/>
            </a:xfrm>
            <a:custGeom>
              <a:avLst/>
              <a:gdLst>
                <a:gd name="connsiteX0" fmla="*/ 0 w 22847"/>
                <a:gd name="connsiteY0" fmla="*/ 8566 h 9517"/>
                <a:gd name="connsiteX1" fmla="*/ 0 w 22847"/>
                <a:gd name="connsiteY1" fmla="*/ 9517 h 9517"/>
                <a:gd name="connsiteX2" fmla="*/ 21895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1895"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1" name="Freeform 187">
              <a:extLst>
                <a:ext uri="{FF2B5EF4-FFF2-40B4-BE49-F238E27FC236}">
                  <a16:creationId xmlns:a16="http://schemas.microsoft.com/office/drawing/2014/main" id="{54ED2124-B10D-AFA7-6069-04F9DC627D76}"/>
                </a:ext>
              </a:extLst>
            </p:cNvPr>
            <p:cNvSpPr/>
            <p:nvPr/>
          </p:nvSpPr>
          <p:spPr>
            <a:xfrm>
              <a:off x="4195846" y="5856041"/>
              <a:ext cx="11423" cy="7613"/>
            </a:xfrm>
            <a:custGeom>
              <a:avLst/>
              <a:gdLst>
                <a:gd name="connsiteX0" fmla="*/ 5712 w 11423"/>
                <a:gd name="connsiteY0" fmla="*/ 0 h 7613"/>
                <a:gd name="connsiteX1" fmla="*/ 11423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2" name="Freeform 188">
              <a:extLst>
                <a:ext uri="{FF2B5EF4-FFF2-40B4-BE49-F238E27FC236}">
                  <a16:creationId xmlns:a16="http://schemas.microsoft.com/office/drawing/2014/main" id="{E9BD43BE-24C6-5256-0A0E-94493DB62FAF}"/>
                </a:ext>
              </a:extLst>
            </p:cNvPr>
            <p:cNvSpPr/>
            <p:nvPr/>
          </p:nvSpPr>
          <p:spPr>
            <a:xfrm>
              <a:off x="4194894" y="5856041"/>
              <a:ext cx="12375" cy="8565"/>
            </a:xfrm>
            <a:custGeom>
              <a:avLst/>
              <a:gdLst>
                <a:gd name="connsiteX0" fmla="*/ 5712 w 12375"/>
                <a:gd name="connsiteY0" fmla="*/ 0 h 8565"/>
                <a:gd name="connsiteX1" fmla="*/ 11423 w 12375"/>
                <a:gd name="connsiteY1" fmla="*/ 7614 h 8565"/>
                <a:gd name="connsiteX2" fmla="*/ 1904 w 12375"/>
                <a:gd name="connsiteY2" fmla="*/ 7614 h 8565"/>
                <a:gd name="connsiteX3" fmla="*/ 6664 w 12375"/>
                <a:gd name="connsiteY3" fmla="*/ 0 h 8565"/>
                <a:gd name="connsiteX4" fmla="*/ 5712 w 12375"/>
                <a:gd name="connsiteY4" fmla="*/ 0 h 8565"/>
                <a:gd name="connsiteX5" fmla="*/ 952 w 12375"/>
                <a:gd name="connsiteY5" fmla="*/ 7614 h 8565"/>
                <a:gd name="connsiteX6" fmla="*/ 0 w 12375"/>
                <a:gd name="connsiteY6" fmla="*/ 8566 h 8565"/>
                <a:gd name="connsiteX7" fmla="*/ 12375 w 12375"/>
                <a:gd name="connsiteY7" fmla="*/ 8566 h 8565"/>
                <a:gd name="connsiteX8" fmla="*/ 12375 w 12375"/>
                <a:gd name="connsiteY8" fmla="*/ 8566 h 8565"/>
                <a:gd name="connsiteX9" fmla="*/ 6664 w 12375"/>
                <a:gd name="connsiteY9" fmla="*/ 0 h 8565"/>
                <a:gd name="connsiteX10" fmla="*/ 5712 w 12375"/>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8565">
                  <a:moveTo>
                    <a:pt x="5712" y="0"/>
                  </a:moveTo>
                  <a:lnTo>
                    <a:pt x="11423" y="7614"/>
                  </a:lnTo>
                  <a:lnTo>
                    <a:pt x="1904" y="7614"/>
                  </a:lnTo>
                  <a:lnTo>
                    <a:pt x="6664" y="0"/>
                  </a:lnTo>
                  <a:lnTo>
                    <a:pt x="5712" y="0"/>
                  </a:lnTo>
                  <a:lnTo>
                    <a:pt x="952" y="7614"/>
                  </a:lnTo>
                  <a:lnTo>
                    <a:pt x="0" y="8566"/>
                  </a:lnTo>
                  <a:lnTo>
                    <a:pt x="12375" y="8566"/>
                  </a:lnTo>
                  <a:lnTo>
                    <a:pt x="12375" y="8566"/>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193" name="Graphic 2">
              <a:extLst>
                <a:ext uri="{FF2B5EF4-FFF2-40B4-BE49-F238E27FC236}">
                  <a16:creationId xmlns:a16="http://schemas.microsoft.com/office/drawing/2014/main" id="{37D8E15D-BE51-0F14-C0DB-F384FB283779}"/>
                </a:ext>
              </a:extLst>
            </p:cNvPr>
            <p:cNvGrpSpPr/>
            <p:nvPr/>
          </p:nvGrpSpPr>
          <p:grpSpPr>
            <a:xfrm>
              <a:off x="4197750" y="5857945"/>
              <a:ext cx="6663" cy="5710"/>
              <a:chOff x="4197750" y="5857945"/>
              <a:chExt cx="6663" cy="5710"/>
            </a:xfrm>
          </p:grpSpPr>
          <p:sp>
            <p:nvSpPr>
              <p:cNvPr id="215" name="Freeform 211">
                <a:extLst>
                  <a:ext uri="{FF2B5EF4-FFF2-40B4-BE49-F238E27FC236}">
                    <a16:creationId xmlns:a16="http://schemas.microsoft.com/office/drawing/2014/main" id="{206F25EA-0365-50C8-1A19-7FFFBBDD2E37}"/>
                  </a:ext>
                </a:extLst>
              </p:cNvPr>
              <p:cNvSpPr/>
              <p:nvPr/>
            </p:nvSpPr>
            <p:spPr>
              <a:xfrm>
                <a:off x="4197750"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6" name="Freeform 212">
                <a:extLst>
                  <a:ext uri="{FF2B5EF4-FFF2-40B4-BE49-F238E27FC236}">
                    <a16:creationId xmlns:a16="http://schemas.microsoft.com/office/drawing/2014/main" id="{21A21241-E94D-C132-3970-A248FA7185DE}"/>
                  </a:ext>
                </a:extLst>
              </p:cNvPr>
              <p:cNvSpPr/>
              <p:nvPr/>
            </p:nvSpPr>
            <p:spPr>
              <a:xfrm>
                <a:off x="4197750" y="5857945"/>
                <a:ext cx="6663" cy="5710"/>
              </a:xfrm>
              <a:custGeom>
                <a:avLst/>
                <a:gdLst>
                  <a:gd name="connsiteX0" fmla="*/ 3808 w 6663"/>
                  <a:gd name="connsiteY0" fmla="*/ 0 h 5710"/>
                  <a:gd name="connsiteX1" fmla="*/ 3808 w 6663"/>
                  <a:gd name="connsiteY1" fmla="*/ 0 h 5710"/>
                  <a:gd name="connsiteX2" fmla="*/ 6664 w 6663"/>
                  <a:gd name="connsiteY2" fmla="*/ 5711 h 5710"/>
                  <a:gd name="connsiteX3" fmla="*/ 6664 w 6663"/>
                  <a:gd name="connsiteY3" fmla="*/ 5711 h 5710"/>
                  <a:gd name="connsiteX4" fmla="*/ 6664 w 6663"/>
                  <a:gd name="connsiteY4" fmla="*/ 5711 h 5710"/>
                  <a:gd name="connsiteX5" fmla="*/ 0 w 6663"/>
                  <a:gd name="connsiteY5" fmla="*/ 5711 h 5710"/>
                  <a:gd name="connsiteX6" fmla="*/ 0 w 6663"/>
                  <a:gd name="connsiteY6" fmla="*/ 5711 h 5710"/>
                  <a:gd name="connsiteX7" fmla="*/ 0 w 6663"/>
                  <a:gd name="connsiteY7" fmla="*/ 5711 h 5710"/>
                  <a:gd name="connsiteX8" fmla="*/ 3808 w 6663"/>
                  <a:gd name="connsiteY8" fmla="*/ 0 h 5710"/>
                  <a:gd name="connsiteX9" fmla="*/ 3808 w 6663"/>
                  <a:gd name="connsiteY9" fmla="*/ 0 h 5710"/>
                  <a:gd name="connsiteX10" fmla="*/ 3808 w 6663"/>
                  <a:gd name="connsiteY10" fmla="*/ 0 h 5710"/>
                  <a:gd name="connsiteX11" fmla="*/ 3808 w 6663"/>
                  <a:gd name="connsiteY11" fmla="*/ 0 h 5710"/>
                  <a:gd name="connsiteX12" fmla="*/ 3808 w 6663"/>
                  <a:gd name="connsiteY12" fmla="*/ 0 h 5710"/>
                  <a:gd name="connsiteX13" fmla="*/ 0 w 6663"/>
                  <a:gd name="connsiteY13" fmla="*/ 5711 h 5710"/>
                  <a:gd name="connsiteX14" fmla="*/ 0 w 6663"/>
                  <a:gd name="connsiteY14" fmla="*/ 5711 h 5710"/>
                  <a:gd name="connsiteX15" fmla="*/ 6664 w 6663"/>
                  <a:gd name="connsiteY15" fmla="*/ 5711 h 5710"/>
                  <a:gd name="connsiteX16" fmla="*/ 6664 w 6663"/>
                  <a:gd name="connsiteY16" fmla="*/ 5711 h 5710"/>
                  <a:gd name="connsiteX17" fmla="*/ 6664 w 6663"/>
                  <a:gd name="connsiteY17" fmla="*/ 5711 h 5710"/>
                  <a:gd name="connsiteX18" fmla="*/ 3808 w 6663"/>
                  <a:gd name="connsiteY18" fmla="*/ 0 h 5710"/>
                  <a:gd name="connsiteX19" fmla="*/ 3808 w 6663"/>
                  <a:gd name="connsiteY19" fmla="*/ 0 h 5710"/>
                  <a:gd name="connsiteX20" fmla="*/ 3808 w 6663"/>
                  <a:gd name="connsiteY20" fmla="*/ 0 h 5710"/>
                  <a:gd name="connsiteX21" fmla="*/ 3808 w 6663"/>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6664"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194" name="Freeform 190">
              <a:extLst>
                <a:ext uri="{FF2B5EF4-FFF2-40B4-BE49-F238E27FC236}">
                  <a16:creationId xmlns:a16="http://schemas.microsoft.com/office/drawing/2014/main" id="{4E1D7670-15FA-D3FC-D913-7CBBA729CA1C}"/>
                </a:ext>
              </a:extLst>
            </p:cNvPr>
            <p:cNvSpPr/>
            <p:nvPr/>
          </p:nvSpPr>
          <p:spPr>
            <a:xfrm>
              <a:off x="4190134"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5" name="Freeform 191">
              <a:extLst>
                <a:ext uri="{FF2B5EF4-FFF2-40B4-BE49-F238E27FC236}">
                  <a16:creationId xmlns:a16="http://schemas.microsoft.com/office/drawing/2014/main" id="{F44B89AA-FD19-3AD2-CAB1-FF9027CC9709}"/>
                </a:ext>
              </a:extLst>
            </p:cNvPr>
            <p:cNvSpPr/>
            <p:nvPr/>
          </p:nvSpPr>
          <p:spPr>
            <a:xfrm>
              <a:off x="4189182"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3799 w 24751"/>
                <a:gd name="connsiteY18" fmla="*/ 952 h 2855"/>
                <a:gd name="connsiteX19" fmla="*/ 24751 w 24751"/>
                <a:gd name="connsiteY19" fmla="*/ 952 h 2855"/>
                <a:gd name="connsiteX20" fmla="*/ 23799 w 24751"/>
                <a:gd name="connsiteY20" fmla="*/ 0 h 2855"/>
                <a:gd name="connsiteX21" fmla="*/ 22847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3799" y="952"/>
                  </a:lnTo>
                  <a:lnTo>
                    <a:pt x="24751" y="952"/>
                  </a:lnTo>
                  <a:lnTo>
                    <a:pt x="23799" y="0"/>
                  </a:lnTo>
                  <a:lnTo>
                    <a:pt x="22847"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6" name="Freeform 192">
              <a:extLst>
                <a:ext uri="{FF2B5EF4-FFF2-40B4-BE49-F238E27FC236}">
                  <a16:creationId xmlns:a16="http://schemas.microsoft.com/office/drawing/2014/main" id="{49F47477-2655-EE70-21FE-775171FAD62C}"/>
                </a:ext>
              </a:extLst>
            </p:cNvPr>
            <p:cNvSpPr/>
            <p:nvPr/>
          </p:nvSpPr>
          <p:spPr>
            <a:xfrm>
              <a:off x="4189182"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7" name="Freeform 193">
              <a:extLst>
                <a:ext uri="{FF2B5EF4-FFF2-40B4-BE49-F238E27FC236}">
                  <a16:creationId xmlns:a16="http://schemas.microsoft.com/office/drawing/2014/main" id="{74D578C1-8ABB-BD45-F386-69321AC35B17}"/>
                </a:ext>
              </a:extLst>
            </p:cNvPr>
            <p:cNvSpPr/>
            <p:nvPr/>
          </p:nvSpPr>
          <p:spPr>
            <a:xfrm>
              <a:off x="4188230" y="5863655"/>
              <a:ext cx="25703" cy="2855"/>
            </a:xfrm>
            <a:custGeom>
              <a:avLst/>
              <a:gdLst>
                <a:gd name="connsiteX0" fmla="*/ 1904 w 25703"/>
                <a:gd name="connsiteY0" fmla="*/ 0 h 2855"/>
                <a:gd name="connsiteX1" fmla="*/ 1904 w 25703"/>
                <a:gd name="connsiteY1" fmla="*/ 952 h 2855"/>
                <a:gd name="connsiteX2" fmla="*/ 24751 w 25703"/>
                <a:gd name="connsiteY2" fmla="*/ 952 h 2855"/>
                <a:gd name="connsiteX3" fmla="*/ 24751 w 25703"/>
                <a:gd name="connsiteY3" fmla="*/ 952 h 2855"/>
                <a:gd name="connsiteX4" fmla="*/ 24751 w 25703"/>
                <a:gd name="connsiteY4" fmla="*/ 1904 h 2855"/>
                <a:gd name="connsiteX5" fmla="*/ 1904 w 25703"/>
                <a:gd name="connsiteY5" fmla="*/ 1904 h 2855"/>
                <a:gd name="connsiteX6" fmla="*/ 952 w 25703"/>
                <a:gd name="connsiteY6" fmla="*/ 952 h 2855"/>
                <a:gd name="connsiteX7" fmla="*/ 1904 w 25703"/>
                <a:gd name="connsiteY7" fmla="*/ 0 h 2855"/>
                <a:gd name="connsiteX8" fmla="*/ 1904 w 25703"/>
                <a:gd name="connsiteY8" fmla="*/ 0 h 2855"/>
                <a:gd name="connsiteX9" fmla="*/ 1904 w 25703"/>
                <a:gd name="connsiteY9" fmla="*/ 952 h 2855"/>
                <a:gd name="connsiteX10" fmla="*/ 1904 w 25703"/>
                <a:gd name="connsiteY10" fmla="*/ 0 h 2855"/>
                <a:gd name="connsiteX11" fmla="*/ 1904 w 25703"/>
                <a:gd name="connsiteY11" fmla="*/ 0 h 2855"/>
                <a:gd name="connsiteX12" fmla="*/ 952 w 25703"/>
                <a:gd name="connsiteY12" fmla="*/ 952 h 2855"/>
                <a:gd name="connsiteX13" fmla="*/ 0 w 25703"/>
                <a:gd name="connsiteY13" fmla="*/ 952 h 2855"/>
                <a:gd name="connsiteX14" fmla="*/ 1904 w 25703"/>
                <a:gd name="connsiteY14" fmla="*/ 2855 h 2855"/>
                <a:gd name="connsiteX15" fmla="*/ 1904 w 25703"/>
                <a:gd name="connsiteY15" fmla="*/ 2855 h 2855"/>
                <a:gd name="connsiteX16" fmla="*/ 24751 w 25703"/>
                <a:gd name="connsiteY16" fmla="*/ 2855 h 2855"/>
                <a:gd name="connsiteX17" fmla="*/ 24751 w 25703"/>
                <a:gd name="connsiteY17" fmla="*/ 2855 h 2855"/>
                <a:gd name="connsiteX18" fmla="*/ 25703 w 25703"/>
                <a:gd name="connsiteY18" fmla="*/ 1904 h 2855"/>
                <a:gd name="connsiteX19" fmla="*/ 25703 w 25703"/>
                <a:gd name="connsiteY19" fmla="*/ 952 h 2855"/>
                <a:gd name="connsiteX20" fmla="*/ 24751 w 25703"/>
                <a:gd name="connsiteY20" fmla="*/ 0 h 2855"/>
                <a:gd name="connsiteX21" fmla="*/ 24751 w 25703"/>
                <a:gd name="connsiteY21" fmla="*/ 0 h 2855"/>
                <a:gd name="connsiteX22" fmla="*/ 1904 w 25703"/>
                <a:gd name="connsiteY22" fmla="*/ 0 h 2855"/>
                <a:gd name="connsiteX23" fmla="*/ 1904 w 25703"/>
                <a:gd name="connsiteY23" fmla="*/ 0 h 2855"/>
                <a:gd name="connsiteX24" fmla="*/ 1904 w 25703"/>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8" name="Freeform 194">
              <a:extLst>
                <a:ext uri="{FF2B5EF4-FFF2-40B4-BE49-F238E27FC236}">
                  <a16:creationId xmlns:a16="http://schemas.microsoft.com/office/drawing/2014/main" id="{880FCE5E-56DF-9EA2-7EE6-F23344BABFF6}"/>
                </a:ext>
              </a:extLst>
            </p:cNvPr>
            <p:cNvSpPr/>
            <p:nvPr/>
          </p:nvSpPr>
          <p:spPr>
            <a:xfrm>
              <a:off x="4190134"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9" name="Freeform 195">
              <a:extLst>
                <a:ext uri="{FF2B5EF4-FFF2-40B4-BE49-F238E27FC236}">
                  <a16:creationId xmlns:a16="http://schemas.microsoft.com/office/drawing/2014/main" id="{E75A7FD6-7EAA-58B3-7387-98C07A1C3E94}"/>
                </a:ext>
              </a:extLst>
            </p:cNvPr>
            <p:cNvSpPr/>
            <p:nvPr/>
          </p:nvSpPr>
          <p:spPr>
            <a:xfrm>
              <a:off x="4190134"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0" name="Freeform 196">
              <a:extLst>
                <a:ext uri="{FF2B5EF4-FFF2-40B4-BE49-F238E27FC236}">
                  <a16:creationId xmlns:a16="http://schemas.microsoft.com/office/drawing/2014/main" id="{22F7818D-82EC-4362-BED9-B502AE54F96E}"/>
                </a:ext>
              </a:extLst>
            </p:cNvPr>
            <p:cNvSpPr/>
            <p:nvPr/>
          </p:nvSpPr>
          <p:spPr>
            <a:xfrm>
              <a:off x="4198702"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1" name="Freeform 197">
              <a:extLst>
                <a:ext uri="{FF2B5EF4-FFF2-40B4-BE49-F238E27FC236}">
                  <a16:creationId xmlns:a16="http://schemas.microsoft.com/office/drawing/2014/main" id="{16F78A99-1AA1-AA59-C394-62D33AA00D92}"/>
                </a:ext>
              </a:extLst>
            </p:cNvPr>
            <p:cNvSpPr/>
            <p:nvPr/>
          </p:nvSpPr>
          <p:spPr>
            <a:xfrm>
              <a:off x="4198702"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2" name="Freeform 198">
              <a:extLst>
                <a:ext uri="{FF2B5EF4-FFF2-40B4-BE49-F238E27FC236}">
                  <a16:creationId xmlns:a16="http://schemas.microsoft.com/office/drawing/2014/main" id="{4B79E140-ED7F-0B63-938E-CABB27089E44}"/>
                </a:ext>
              </a:extLst>
            </p:cNvPr>
            <p:cNvSpPr/>
            <p:nvPr/>
          </p:nvSpPr>
          <p:spPr>
            <a:xfrm>
              <a:off x="4197750"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3" name="Freeform 199">
              <a:extLst>
                <a:ext uri="{FF2B5EF4-FFF2-40B4-BE49-F238E27FC236}">
                  <a16:creationId xmlns:a16="http://schemas.microsoft.com/office/drawing/2014/main" id="{B5E8E8D1-B3D5-EF81-D18A-D24D5689AC80}"/>
                </a:ext>
              </a:extLst>
            </p:cNvPr>
            <p:cNvSpPr/>
            <p:nvPr/>
          </p:nvSpPr>
          <p:spPr>
            <a:xfrm>
              <a:off x="4197750"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2856 w 7615"/>
                <a:gd name="connsiteY6" fmla="*/ 1904 h 3807"/>
                <a:gd name="connsiteX7" fmla="*/ 2856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5712 w 7615"/>
                <a:gd name="connsiteY12" fmla="*/ 1904 h 3807"/>
                <a:gd name="connsiteX13" fmla="*/ 5712 w 7615"/>
                <a:gd name="connsiteY13" fmla="*/ 952 h 3807"/>
                <a:gd name="connsiteX14" fmla="*/ 6664 w 7615"/>
                <a:gd name="connsiteY14" fmla="*/ 952 h 3807"/>
                <a:gd name="connsiteX15" fmla="*/ 6664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2856" y="1904"/>
                  </a:lnTo>
                  <a:lnTo>
                    <a:pt x="2856" y="952"/>
                  </a:lnTo>
                  <a:lnTo>
                    <a:pt x="4760" y="952"/>
                  </a:lnTo>
                  <a:lnTo>
                    <a:pt x="4760" y="1904"/>
                  </a:lnTo>
                  <a:lnTo>
                    <a:pt x="4760" y="1904"/>
                  </a:lnTo>
                  <a:lnTo>
                    <a:pt x="5712" y="1904"/>
                  </a:lnTo>
                  <a:lnTo>
                    <a:pt x="5712" y="1904"/>
                  </a:lnTo>
                  <a:lnTo>
                    <a:pt x="5712" y="952"/>
                  </a:lnTo>
                  <a:lnTo>
                    <a:pt x="6664" y="952"/>
                  </a:lnTo>
                  <a:lnTo>
                    <a:pt x="6664"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4" name="Freeform 200">
              <a:extLst>
                <a:ext uri="{FF2B5EF4-FFF2-40B4-BE49-F238E27FC236}">
                  <a16:creationId xmlns:a16="http://schemas.microsoft.com/office/drawing/2014/main" id="{0F9C87B3-C249-F327-4108-F0245F83A217}"/>
                </a:ext>
              </a:extLst>
            </p:cNvPr>
            <p:cNvSpPr/>
            <p:nvPr/>
          </p:nvSpPr>
          <p:spPr>
            <a:xfrm>
              <a:off x="4200606"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5" name="Freeform 201">
              <a:extLst>
                <a:ext uri="{FF2B5EF4-FFF2-40B4-BE49-F238E27FC236}">
                  <a16:creationId xmlns:a16="http://schemas.microsoft.com/office/drawing/2014/main" id="{6D7454B5-73E4-2FE7-DCDD-43E5BBC9BB1C}"/>
                </a:ext>
              </a:extLst>
            </p:cNvPr>
            <p:cNvSpPr/>
            <p:nvPr/>
          </p:nvSpPr>
          <p:spPr>
            <a:xfrm>
              <a:off x="420536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6" name="Freeform 202">
              <a:extLst>
                <a:ext uri="{FF2B5EF4-FFF2-40B4-BE49-F238E27FC236}">
                  <a16:creationId xmlns:a16="http://schemas.microsoft.com/office/drawing/2014/main" id="{9662043D-CBE5-F52E-3900-35BB4291DD2D}"/>
                </a:ext>
              </a:extLst>
            </p:cNvPr>
            <p:cNvSpPr/>
            <p:nvPr/>
          </p:nvSpPr>
          <p:spPr>
            <a:xfrm>
              <a:off x="420441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7616 w 8567"/>
                <a:gd name="connsiteY28" fmla="*/ 4759 h 4758"/>
                <a:gd name="connsiteX29" fmla="*/ 7616 w 8567"/>
                <a:gd name="connsiteY29" fmla="*/ 3807 h 4758"/>
                <a:gd name="connsiteX30" fmla="*/ 8568 w 8567"/>
                <a:gd name="connsiteY30" fmla="*/ 3807 h 4758"/>
                <a:gd name="connsiteX31" fmla="*/ 8568 w 8567"/>
                <a:gd name="connsiteY31" fmla="*/ 952 h 4758"/>
                <a:gd name="connsiteX32" fmla="*/ 8568 w 8567"/>
                <a:gd name="connsiteY32" fmla="*/ 0 h 4758"/>
                <a:gd name="connsiteX33" fmla="*/ 6664 w 8567"/>
                <a:gd name="connsiteY33" fmla="*/ 0 h 4758"/>
                <a:gd name="connsiteX34" fmla="*/ 5712 w 8567"/>
                <a:gd name="connsiteY34" fmla="*/ 0 h 4758"/>
                <a:gd name="connsiteX35" fmla="*/ 5712 w 8567"/>
                <a:gd name="connsiteY35" fmla="*/ 1903 h 4758"/>
                <a:gd name="connsiteX36" fmla="*/ 5712 w 8567"/>
                <a:gd name="connsiteY36" fmla="*/ 1903 h 4758"/>
                <a:gd name="connsiteX37" fmla="*/ 5712 w 8567"/>
                <a:gd name="connsiteY37" fmla="*/ 952 h 4758"/>
                <a:gd name="connsiteX38" fmla="*/ 5712 w 8567"/>
                <a:gd name="connsiteY38" fmla="*/ 0 h 4758"/>
                <a:gd name="connsiteX39" fmla="*/ 3808 w 8567"/>
                <a:gd name="connsiteY39" fmla="*/ 0 h 4758"/>
                <a:gd name="connsiteX40" fmla="*/ 2856 w 8567"/>
                <a:gd name="connsiteY40" fmla="*/ 0 h 4758"/>
                <a:gd name="connsiteX41" fmla="*/ 2856 w 8567"/>
                <a:gd name="connsiteY41" fmla="*/ 1903 h 4758"/>
                <a:gd name="connsiteX42" fmla="*/ 2856 w 8567"/>
                <a:gd name="connsiteY42" fmla="*/ 1903 h 4758"/>
                <a:gd name="connsiteX43" fmla="*/ 2856 w 8567"/>
                <a:gd name="connsiteY43" fmla="*/ 952 h 4758"/>
                <a:gd name="connsiteX44" fmla="*/ 2856 w 8567"/>
                <a:gd name="connsiteY44" fmla="*/ 0 h 4758"/>
                <a:gd name="connsiteX45" fmla="*/ 952 w 8567"/>
                <a:gd name="connsiteY45" fmla="*/ 0 h 4758"/>
                <a:gd name="connsiteX46" fmla="*/ 0 w 8567"/>
                <a:gd name="connsiteY46" fmla="*/ 0 h 4758"/>
                <a:gd name="connsiteX47" fmla="*/ 0 w 8567"/>
                <a:gd name="connsiteY47"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7616" y="4759"/>
                  </a:lnTo>
                  <a:lnTo>
                    <a:pt x="7616"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7" name="Freeform 203">
              <a:extLst>
                <a:ext uri="{FF2B5EF4-FFF2-40B4-BE49-F238E27FC236}">
                  <a16:creationId xmlns:a16="http://schemas.microsoft.com/office/drawing/2014/main" id="{82EB299F-8264-11D8-FFD8-1B2D9A89C90A}"/>
                </a:ext>
              </a:extLst>
            </p:cNvPr>
            <p:cNvSpPr/>
            <p:nvPr/>
          </p:nvSpPr>
          <p:spPr>
            <a:xfrm>
              <a:off x="4206317"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8" name="Freeform 204">
              <a:extLst>
                <a:ext uri="{FF2B5EF4-FFF2-40B4-BE49-F238E27FC236}">
                  <a16:creationId xmlns:a16="http://schemas.microsoft.com/office/drawing/2014/main" id="{B882A5A6-44E7-AE11-A6C9-60510DCE146F}"/>
                </a:ext>
              </a:extLst>
            </p:cNvPr>
            <p:cNvSpPr/>
            <p:nvPr/>
          </p:nvSpPr>
          <p:spPr>
            <a:xfrm>
              <a:off x="420536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9" name="Freeform 205">
              <a:extLst>
                <a:ext uri="{FF2B5EF4-FFF2-40B4-BE49-F238E27FC236}">
                  <a16:creationId xmlns:a16="http://schemas.microsoft.com/office/drawing/2014/main" id="{8FD3BA9E-6C10-AA7C-0D8D-643194ED60F4}"/>
                </a:ext>
              </a:extLst>
            </p:cNvPr>
            <p:cNvSpPr/>
            <p:nvPr/>
          </p:nvSpPr>
          <p:spPr>
            <a:xfrm>
              <a:off x="419108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0" name="Freeform 206">
              <a:extLst>
                <a:ext uri="{FF2B5EF4-FFF2-40B4-BE49-F238E27FC236}">
                  <a16:creationId xmlns:a16="http://schemas.microsoft.com/office/drawing/2014/main" id="{9710AA1E-4FB8-7ADF-3373-D7ACCE20CD17}"/>
                </a:ext>
              </a:extLst>
            </p:cNvPr>
            <p:cNvSpPr/>
            <p:nvPr/>
          </p:nvSpPr>
          <p:spPr>
            <a:xfrm>
              <a:off x="419013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952 w 8567"/>
                <a:gd name="connsiteY27" fmla="*/ 4759 h 4758"/>
                <a:gd name="connsiteX28" fmla="*/ 7616 w 8567"/>
                <a:gd name="connsiteY28" fmla="*/ 4759 h 4758"/>
                <a:gd name="connsiteX29" fmla="*/ 7616 w 8567"/>
                <a:gd name="connsiteY29" fmla="*/ 4759 h 4758"/>
                <a:gd name="connsiteX30" fmla="*/ 8568 w 8567"/>
                <a:gd name="connsiteY30" fmla="*/ 3807 h 4758"/>
                <a:gd name="connsiteX31" fmla="*/ 8568 w 8567"/>
                <a:gd name="connsiteY31" fmla="*/ 3807 h 4758"/>
                <a:gd name="connsiteX32" fmla="*/ 8568 w 8567"/>
                <a:gd name="connsiteY32" fmla="*/ 952 h 4758"/>
                <a:gd name="connsiteX33" fmla="*/ 8568 w 8567"/>
                <a:gd name="connsiteY33" fmla="*/ 0 h 4758"/>
                <a:gd name="connsiteX34" fmla="*/ 6664 w 8567"/>
                <a:gd name="connsiteY34" fmla="*/ 0 h 4758"/>
                <a:gd name="connsiteX35" fmla="*/ 5712 w 8567"/>
                <a:gd name="connsiteY35" fmla="*/ 0 h 4758"/>
                <a:gd name="connsiteX36" fmla="*/ 5712 w 8567"/>
                <a:gd name="connsiteY36" fmla="*/ 1903 h 4758"/>
                <a:gd name="connsiteX37" fmla="*/ 5712 w 8567"/>
                <a:gd name="connsiteY37" fmla="*/ 1903 h 4758"/>
                <a:gd name="connsiteX38" fmla="*/ 5712 w 8567"/>
                <a:gd name="connsiteY38" fmla="*/ 952 h 4758"/>
                <a:gd name="connsiteX39" fmla="*/ 5712 w 8567"/>
                <a:gd name="connsiteY39" fmla="*/ 0 h 4758"/>
                <a:gd name="connsiteX40" fmla="*/ 3808 w 8567"/>
                <a:gd name="connsiteY40" fmla="*/ 0 h 4758"/>
                <a:gd name="connsiteX41" fmla="*/ 2856 w 8567"/>
                <a:gd name="connsiteY41" fmla="*/ 0 h 4758"/>
                <a:gd name="connsiteX42" fmla="*/ 2856 w 8567"/>
                <a:gd name="connsiteY42" fmla="*/ 1903 h 4758"/>
                <a:gd name="connsiteX43" fmla="*/ 2856 w 8567"/>
                <a:gd name="connsiteY43" fmla="*/ 1903 h 4758"/>
                <a:gd name="connsiteX44" fmla="*/ 2856 w 8567"/>
                <a:gd name="connsiteY44" fmla="*/ 952 h 4758"/>
                <a:gd name="connsiteX45" fmla="*/ 2856 w 8567"/>
                <a:gd name="connsiteY45" fmla="*/ 0 h 4758"/>
                <a:gd name="connsiteX46" fmla="*/ 952 w 8567"/>
                <a:gd name="connsiteY46" fmla="*/ 0 h 4758"/>
                <a:gd name="connsiteX47" fmla="*/ 0 w 8567"/>
                <a:gd name="connsiteY47" fmla="*/ 0 h 4758"/>
                <a:gd name="connsiteX48" fmla="*/ 0 w 8567"/>
                <a:gd name="connsiteY48"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952" y="4759"/>
                  </a:lnTo>
                  <a:lnTo>
                    <a:pt x="7616"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1" name="Freeform 207">
              <a:extLst>
                <a:ext uri="{FF2B5EF4-FFF2-40B4-BE49-F238E27FC236}">
                  <a16:creationId xmlns:a16="http://schemas.microsoft.com/office/drawing/2014/main" id="{7246F0B4-0887-10A2-1665-4AE6BD31AC8F}"/>
                </a:ext>
              </a:extLst>
            </p:cNvPr>
            <p:cNvSpPr/>
            <p:nvPr/>
          </p:nvSpPr>
          <p:spPr>
            <a:xfrm>
              <a:off x="4192038"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2" name="Freeform 208">
              <a:extLst>
                <a:ext uri="{FF2B5EF4-FFF2-40B4-BE49-F238E27FC236}">
                  <a16:creationId xmlns:a16="http://schemas.microsoft.com/office/drawing/2014/main" id="{B3DF1861-83A6-28BA-7C16-6CDE5B943A66}"/>
                </a:ext>
              </a:extLst>
            </p:cNvPr>
            <p:cNvSpPr/>
            <p:nvPr/>
          </p:nvSpPr>
          <p:spPr>
            <a:xfrm>
              <a:off x="419108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3" name="Freeform 209">
              <a:extLst>
                <a:ext uri="{FF2B5EF4-FFF2-40B4-BE49-F238E27FC236}">
                  <a16:creationId xmlns:a16="http://schemas.microsoft.com/office/drawing/2014/main" id="{AFFE05C7-F036-A333-21FE-6D4C06499D7A}"/>
                </a:ext>
              </a:extLst>
            </p:cNvPr>
            <p:cNvSpPr/>
            <p:nvPr/>
          </p:nvSpPr>
          <p:spPr>
            <a:xfrm>
              <a:off x="4208221"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4" name="Freeform 210">
              <a:extLst>
                <a:ext uri="{FF2B5EF4-FFF2-40B4-BE49-F238E27FC236}">
                  <a16:creationId xmlns:a16="http://schemas.microsoft.com/office/drawing/2014/main" id="{187AEA30-16C2-72BB-D386-DF85368E26C9}"/>
                </a:ext>
              </a:extLst>
            </p:cNvPr>
            <p:cNvSpPr/>
            <p:nvPr/>
          </p:nvSpPr>
          <p:spPr>
            <a:xfrm>
              <a:off x="4193942"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Tree>
    <p:extLst>
      <p:ext uri="{BB962C8B-B14F-4D97-AF65-F5344CB8AC3E}">
        <p14:creationId xmlns:p14="http://schemas.microsoft.com/office/powerpoint/2010/main" val="3254129004"/>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AE946274-1BF0-F2FD-E44F-5A8B0C792D6F}"/>
              </a:ext>
            </a:extLst>
          </p:cNvPr>
          <p:cNvSpPr>
            <a:spLocks noGrp="1"/>
          </p:cNvSpPr>
          <p:nvPr>
            <p:ph type="sldNum" sz="quarter" idx="4"/>
          </p:nvPr>
        </p:nvSpPr>
        <p:spPr/>
        <p:txBody>
          <a:bodyPr/>
          <a:lstStyle/>
          <a:p>
            <a:fld id="{CB2079F2-58AF-ED44-82D7-E04B2F6FD686}" type="slidenum">
              <a:rPr lang="en-US" smtClean="0"/>
              <a:pPr/>
              <a:t>37</a:t>
            </a:fld>
            <a:endParaRPr lang="en-US"/>
          </a:p>
        </p:txBody>
      </p:sp>
      <p:sp>
        <p:nvSpPr>
          <p:cNvPr id="3" name="Text Placeholder 2">
            <a:extLst>
              <a:ext uri="{FF2B5EF4-FFF2-40B4-BE49-F238E27FC236}">
                <a16:creationId xmlns:a16="http://schemas.microsoft.com/office/drawing/2014/main" id="{77A92B9B-FCB7-5E44-0948-32054B6D5370}"/>
              </a:ext>
            </a:extLst>
          </p:cNvPr>
          <p:cNvSpPr>
            <a:spLocks noGrp="1"/>
          </p:cNvSpPr>
          <p:nvPr>
            <p:ph type="body" sz="quarter" idx="32"/>
          </p:nvPr>
        </p:nvSpPr>
        <p:spPr>
          <a:xfrm>
            <a:off x="361472" y="3248240"/>
            <a:ext cx="6681175" cy="6261520"/>
          </a:xfrm>
        </p:spPr>
        <p:txBody>
          <a:bodyPr/>
          <a:lstStyle/>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Ethical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PEPE AROMAS is a 100% organic and environmentally committed agricultural project respecting the rhythms of nature. They already reuse the fruit cleaning water for orchard irrigation, sell the pads from the pruning to livestock for fodder, and use non-compliant fruit unfit for sale while fresh or processed to </a:t>
            </a:r>
            <a:r>
              <a:rPr kumimoji="0" lang="en-US" sz="1100" b="0"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fertilise</a:t>
            </a: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the soil or feed farm animals.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Sustainable</a:t>
            </a:r>
            <a:endParaRPr kumimoji="0" lang="en-US" sz="12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PEPE AROMAS produces differentiated and high-quality products because it uses sustainable farming methods and practices that respect the environment and biodiversity.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dirty="0">
                <a:solidFill>
                  <a:prstClr val="black"/>
                </a:solidFill>
              </a:rPr>
              <a:t>They promote green </a:t>
            </a:r>
            <a:r>
              <a:rPr lang="en-US" dirty="0" err="1">
                <a:solidFill>
                  <a:prstClr val="black"/>
                </a:solidFill>
              </a:rPr>
              <a:t>fertilisation</a:t>
            </a:r>
            <a:r>
              <a:rPr lang="en-US" dirty="0">
                <a:solidFill>
                  <a:prstClr val="black"/>
                </a:solidFill>
              </a:rPr>
              <a:t>, manure from non-stocking animals, harnessing local resources, composting and mixed farming. They do not use pesticides, herbicides, synthetic </a:t>
            </a:r>
            <a:r>
              <a:rPr lang="en-US" dirty="0" err="1">
                <a:solidFill>
                  <a:prstClr val="black"/>
                </a:solidFill>
              </a:rPr>
              <a:t>fertilisers</a:t>
            </a:r>
            <a:r>
              <a:rPr lang="en-US" dirty="0">
                <a:solidFill>
                  <a:prstClr val="black"/>
                </a:solidFill>
              </a:rPr>
              <a:t> or genetically modified organisms.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dirty="0">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dirty="0">
                <a:solidFill>
                  <a:prstClr val="black"/>
                </a:solidFill>
              </a:rPr>
              <a:t>In 2015, PEPE AROMAS planted the first 6 ha of prickly pear cactuses, and today they have 20 ha divided between orange and red varieties. The production of prickly pears is highly sustainable because, other than being perfectly adapted to the soil and climate, it is not very demanding from a hydric perspective, and it can be fully </a:t>
            </a:r>
            <a:r>
              <a:rPr lang="en-US" dirty="0" err="1">
                <a:solidFill>
                  <a:prstClr val="black"/>
                </a:solidFill>
              </a:rPr>
              <a:t>utilised</a:t>
            </a:r>
            <a:r>
              <a:rPr lang="en-US" dirty="0">
                <a:solidFill>
                  <a:prstClr val="black"/>
                </a:solidFill>
              </a:rPr>
              <a:t>. The fruit is used for fresh consumption, juices, pulp production, frozen, fermented or dehydrated products. Pads are used for cooking, flour or fodder. As for the flowers, they are great for infusions. Finally, seeds are excellent for producing a rare and valuable vegetable oil, much appreciated by the pharmaceutical and cosmetic industries.</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dirty="0">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dirty="0">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dirty="0">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dirty="0">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dirty="0">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dirty="0">
              <a:solidFill>
                <a:prstClr val="black"/>
              </a:solidFill>
            </a:endParaRPr>
          </a:p>
          <a:p>
            <a:pPr>
              <a:defRPr/>
            </a:pPr>
            <a:r>
              <a:rPr lang="en-US" dirty="0">
                <a:solidFill>
                  <a:prstClr val="black"/>
                </a:solidFill>
              </a:rPr>
              <a:t>They also have a forest with century-old cork oaks and holm oaks from which cork is obtained. Cork is 100% natural, 100% reusable and 100% recyclable. It is known as the “</a:t>
            </a:r>
            <a:r>
              <a:rPr lang="en-US" dirty="0" err="1">
                <a:solidFill>
                  <a:prstClr val="black"/>
                </a:solidFill>
              </a:rPr>
              <a:t>Alentejo</a:t>
            </a:r>
            <a:r>
              <a:rPr lang="en-US" dirty="0">
                <a:solidFill>
                  <a:prstClr val="black"/>
                </a:solidFill>
              </a:rPr>
              <a:t> gold” with which the best wines in the world are sealed.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dirty="0">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dirty="0">
                <a:solidFill>
                  <a:prstClr val="black"/>
                </a:solidFill>
              </a:rPr>
              <a:t>In 2018, PEPE AROMAS converted the 33 ha of olive groves to organic production mode. So, every year, very fruity, soft and slightly spicy organic extra virgin olive oil is extracted, a must at the table. </a:t>
            </a:r>
            <a:endParaRPr lang="en-IE" dirty="0"/>
          </a:p>
        </p:txBody>
      </p:sp>
      <p:sp>
        <p:nvSpPr>
          <p:cNvPr id="11" name="Freeform 6">
            <a:hlinkClick r:id="rId3"/>
            <a:extLst>
              <a:ext uri="{FF2B5EF4-FFF2-40B4-BE49-F238E27FC236}">
                <a16:creationId xmlns:a16="http://schemas.microsoft.com/office/drawing/2014/main" id="{EB888B19-FF9E-E5C7-F8A3-E07947C112F1}"/>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ID"/>
          </a:p>
        </p:txBody>
      </p:sp>
      <p:grpSp>
        <p:nvGrpSpPr>
          <p:cNvPr id="12" name="Group 11">
            <a:extLst>
              <a:ext uri="{FF2B5EF4-FFF2-40B4-BE49-F238E27FC236}">
                <a16:creationId xmlns:a16="http://schemas.microsoft.com/office/drawing/2014/main" id="{3E3A4C98-F185-0F01-C9FC-40B7BCAA7FD4}"/>
              </a:ext>
            </a:extLst>
          </p:cNvPr>
          <p:cNvGrpSpPr>
            <a:grpSpLocks noChangeAspect="1"/>
          </p:cNvGrpSpPr>
          <p:nvPr/>
        </p:nvGrpSpPr>
        <p:grpSpPr>
          <a:xfrm>
            <a:off x="1423003" y="9655046"/>
            <a:ext cx="192166" cy="225184"/>
            <a:chOff x="8589661" y="3431570"/>
            <a:chExt cx="510568" cy="569231"/>
          </a:xfrm>
          <a:solidFill>
            <a:schemeClr val="tx1"/>
          </a:solidFill>
        </p:grpSpPr>
        <p:sp>
          <p:nvSpPr>
            <p:cNvPr id="13" name="Freeform: Shape 27">
              <a:extLst>
                <a:ext uri="{FF2B5EF4-FFF2-40B4-BE49-F238E27FC236}">
                  <a16:creationId xmlns:a16="http://schemas.microsoft.com/office/drawing/2014/main" id="{28ED9A67-1E5D-55E8-67DF-2A8114EBE5D0}"/>
                </a:ext>
              </a:extLst>
            </p:cNvPr>
            <p:cNvSpPr/>
            <p:nvPr/>
          </p:nvSpPr>
          <p:spPr>
            <a:xfrm>
              <a:off x="8589661" y="3601798"/>
              <a:ext cx="113407" cy="399003"/>
            </a:xfrm>
            <a:custGeom>
              <a:avLst/>
              <a:gdLst>
                <a:gd name="connsiteX0" fmla="*/ 0 w 93725"/>
                <a:gd name="connsiteY0" fmla="*/ 0 h 329755"/>
                <a:gd name="connsiteX1" fmla="*/ 93726 w 93725"/>
                <a:gd name="connsiteY1" fmla="*/ 0 h 329755"/>
                <a:gd name="connsiteX2" fmla="*/ 93726 w 93725"/>
                <a:gd name="connsiteY2" fmla="*/ 329756 h 329755"/>
                <a:gd name="connsiteX3" fmla="*/ 0 w 93725"/>
                <a:gd name="connsiteY3" fmla="*/ 329756 h 329755"/>
                <a:gd name="connsiteX4" fmla="*/ 0 w 93725"/>
                <a:gd name="connsiteY4" fmla="*/ 0 h 329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329755">
                  <a:moveTo>
                    <a:pt x="0" y="0"/>
                  </a:moveTo>
                  <a:lnTo>
                    <a:pt x="93726" y="0"/>
                  </a:lnTo>
                  <a:lnTo>
                    <a:pt x="93726" y="329756"/>
                  </a:lnTo>
                  <a:lnTo>
                    <a:pt x="0" y="329756"/>
                  </a:lnTo>
                  <a:lnTo>
                    <a:pt x="0" y="0"/>
                  </a:lnTo>
                  <a:close/>
                </a:path>
              </a:pathLst>
            </a:custGeom>
            <a:grpFill/>
            <a:ln w="9525" cap="flat">
              <a:noFill/>
              <a:prstDash val="solid"/>
              <a:miter/>
            </a:ln>
          </p:spPr>
          <p:txBody>
            <a:bodyPr rtlCol="0" anchor="ctr"/>
            <a:lstStyle/>
            <a:p>
              <a:endParaRPr lang="en-ID"/>
            </a:p>
          </p:txBody>
        </p:sp>
        <p:sp>
          <p:nvSpPr>
            <p:cNvPr id="14" name="Freeform: Shape 30">
              <a:hlinkClick r:id="rId4"/>
              <a:extLst>
                <a:ext uri="{FF2B5EF4-FFF2-40B4-BE49-F238E27FC236}">
                  <a16:creationId xmlns:a16="http://schemas.microsoft.com/office/drawing/2014/main" id="{8E77D799-5CF9-C7B3-22F1-FFE1B54168A3}"/>
                </a:ext>
              </a:extLst>
            </p:cNvPr>
            <p:cNvSpPr/>
            <p:nvPr/>
          </p:nvSpPr>
          <p:spPr>
            <a:xfrm>
              <a:off x="8760004" y="3601798"/>
              <a:ext cx="340225" cy="398888"/>
            </a:xfrm>
            <a:custGeom>
              <a:avLst/>
              <a:gdLst>
                <a:gd name="connsiteX0" fmla="*/ 281178 w 281178"/>
                <a:gd name="connsiteY0" fmla="*/ 124682 h 329660"/>
                <a:gd name="connsiteX1" fmla="*/ 281178 w 281178"/>
                <a:gd name="connsiteY1" fmla="*/ 329660 h 329660"/>
                <a:gd name="connsiteX2" fmla="*/ 187452 w 281178"/>
                <a:gd name="connsiteY2" fmla="*/ 329660 h 329660"/>
                <a:gd name="connsiteX3" fmla="*/ 187452 w 281178"/>
                <a:gd name="connsiteY3" fmla="*/ 140589 h 329660"/>
                <a:gd name="connsiteX4" fmla="*/ 140589 w 281178"/>
                <a:gd name="connsiteY4" fmla="*/ 93726 h 329660"/>
                <a:gd name="connsiteX5" fmla="*/ 93726 w 281178"/>
                <a:gd name="connsiteY5" fmla="*/ 140589 h 329660"/>
                <a:gd name="connsiteX6" fmla="*/ 93726 w 281178"/>
                <a:gd name="connsiteY6" fmla="*/ 329660 h 329660"/>
                <a:gd name="connsiteX7" fmla="*/ 0 w 281178"/>
                <a:gd name="connsiteY7" fmla="*/ 329660 h 329660"/>
                <a:gd name="connsiteX8" fmla="*/ 0 w 281178"/>
                <a:gd name="connsiteY8" fmla="*/ 0 h 329660"/>
                <a:gd name="connsiteX9" fmla="*/ 93726 w 281178"/>
                <a:gd name="connsiteY9" fmla="*/ 0 h 329660"/>
                <a:gd name="connsiteX10" fmla="*/ 93726 w 281178"/>
                <a:gd name="connsiteY10" fmla="*/ 17812 h 329660"/>
                <a:gd name="connsiteX11" fmla="*/ 164021 w 281178"/>
                <a:gd name="connsiteY11" fmla="*/ 0 h 329660"/>
                <a:gd name="connsiteX12" fmla="*/ 281178 w 281178"/>
                <a:gd name="connsiteY12" fmla="*/ 124682 h 32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1178" h="329660">
                  <a:moveTo>
                    <a:pt x="281178" y="124682"/>
                  </a:moveTo>
                  <a:lnTo>
                    <a:pt x="281178" y="329660"/>
                  </a:lnTo>
                  <a:lnTo>
                    <a:pt x="187452" y="329660"/>
                  </a:lnTo>
                  <a:lnTo>
                    <a:pt x="187452" y="140589"/>
                  </a:lnTo>
                  <a:cubicBezTo>
                    <a:pt x="187452" y="114776"/>
                    <a:pt x="166402" y="93726"/>
                    <a:pt x="140589" y="93726"/>
                  </a:cubicBezTo>
                  <a:cubicBezTo>
                    <a:pt x="114776" y="93726"/>
                    <a:pt x="93726" y="114776"/>
                    <a:pt x="93726" y="140589"/>
                  </a:cubicBezTo>
                  <a:lnTo>
                    <a:pt x="93726" y="329660"/>
                  </a:lnTo>
                  <a:lnTo>
                    <a:pt x="0" y="329660"/>
                  </a:lnTo>
                  <a:lnTo>
                    <a:pt x="0" y="0"/>
                  </a:lnTo>
                  <a:lnTo>
                    <a:pt x="93726" y="0"/>
                  </a:lnTo>
                  <a:lnTo>
                    <a:pt x="93726" y="17812"/>
                  </a:lnTo>
                  <a:cubicBezTo>
                    <a:pt x="118110" y="9811"/>
                    <a:pt x="134017" y="0"/>
                    <a:pt x="164021" y="0"/>
                  </a:cubicBezTo>
                  <a:cubicBezTo>
                    <a:pt x="227743" y="0"/>
                    <a:pt x="281178" y="57150"/>
                    <a:pt x="281178" y="124682"/>
                  </a:cubicBezTo>
                  <a:close/>
                </a:path>
              </a:pathLst>
            </a:custGeom>
            <a:grpFill/>
            <a:ln w="9525" cap="flat">
              <a:noFill/>
              <a:prstDash val="solid"/>
              <a:miter/>
            </a:ln>
          </p:spPr>
          <p:txBody>
            <a:bodyPr rtlCol="0" anchor="ctr"/>
            <a:lstStyle/>
            <a:p>
              <a:endParaRPr lang="en-ID"/>
            </a:p>
          </p:txBody>
        </p:sp>
        <p:sp>
          <p:nvSpPr>
            <p:cNvPr id="15" name="Freeform: Shape 72">
              <a:extLst>
                <a:ext uri="{FF2B5EF4-FFF2-40B4-BE49-F238E27FC236}">
                  <a16:creationId xmlns:a16="http://schemas.microsoft.com/office/drawing/2014/main" id="{A0DAE9DB-9347-34F1-245B-D2A3BAB422C1}"/>
                </a:ext>
              </a:extLst>
            </p:cNvPr>
            <p:cNvSpPr/>
            <p:nvPr/>
          </p:nvSpPr>
          <p:spPr>
            <a:xfrm>
              <a:off x="8589661" y="3431570"/>
              <a:ext cx="113407" cy="113408"/>
            </a:xfrm>
            <a:custGeom>
              <a:avLst/>
              <a:gdLst>
                <a:gd name="connsiteX0" fmla="*/ 0 w 93725"/>
                <a:gd name="connsiteY0" fmla="*/ 0 h 93726"/>
                <a:gd name="connsiteX1" fmla="*/ 93726 w 93725"/>
                <a:gd name="connsiteY1" fmla="*/ 0 h 93726"/>
                <a:gd name="connsiteX2" fmla="*/ 93726 w 93725"/>
                <a:gd name="connsiteY2" fmla="*/ 93726 h 93726"/>
                <a:gd name="connsiteX3" fmla="*/ 0 w 93725"/>
                <a:gd name="connsiteY3" fmla="*/ 93726 h 93726"/>
                <a:gd name="connsiteX4" fmla="*/ 0 w 93725"/>
                <a:gd name="connsiteY4" fmla="*/ 0 h 93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93726">
                  <a:moveTo>
                    <a:pt x="0" y="0"/>
                  </a:moveTo>
                  <a:lnTo>
                    <a:pt x="93726" y="0"/>
                  </a:lnTo>
                  <a:lnTo>
                    <a:pt x="93726" y="93726"/>
                  </a:lnTo>
                  <a:lnTo>
                    <a:pt x="0" y="93726"/>
                  </a:lnTo>
                  <a:lnTo>
                    <a:pt x="0" y="0"/>
                  </a:lnTo>
                  <a:close/>
                </a:path>
              </a:pathLst>
            </a:custGeom>
            <a:grpFill/>
            <a:ln w="28575" cap="rnd">
              <a:noFill/>
              <a:prstDash val="solid"/>
              <a:round/>
            </a:ln>
          </p:spPr>
          <p:txBody>
            <a:bodyPr rtlCol="0" anchor="ctr"/>
            <a:lstStyle/>
            <a:p>
              <a:endParaRPr lang="en-ID"/>
            </a:p>
          </p:txBody>
        </p:sp>
      </p:grpSp>
      <p:pic>
        <p:nvPicPr>
          <p:cNvPr id="16" name="Graphic 15" descr="World outline">
            <a:hlinkClick r:id="rId5"/>
            <a:extLst>
              <a:ext uri="{FF2B5EF4-FFF2-40B4-BE49-F238E27FC236}">
                <a16:creationId xmlns:a16="http://schemas.microsoft.com/office/drawing/2014/main" id="{D639F71B-8B5E-03E6-467D-53BD52B7C6B9}"/>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629608" y="9632163"/>
            <a:ext cx="279668" cy="279668"/>
          </a:xfrm>
          <a:prstGeom prst="rect">
            <a:avLst/>
          </a:prstGeom>
        </p:spPr>
      </p:pic>
      <p:pic>
        <p:nvPicPr>
          <p:cNvPr id="8196" name="Picture 4">
            <a:hlinkClick r:id="rId5"/>
            <a:extLst>
              <a:ext uri="{FF2B5EF4-FFF2-40B4-BE49-F238E27FC236}">
                <a16:creationId xmlns:a16="http://schemas.microsoft.com/office/drawing/2014/main" id="{1F3FF213-6720-5255-BEE7-388D47D17905}"/>
              </a:ext>
            </a:extLst>
          </p:cNvPr>
          <p:cNvPicPr>
            <a:picLocks noChangeAspect="1" noChangeArrowheads="1"/>
          </p:cNvPicPr>
          <p:nvPr/>
        </p:nvPicPr>
        <p:blipFill>
          <a:blip r:embed="rId8" cstate="email">
            <a:extLst>
              <a:ext uri="{28A0092B-C50C-407E-A947-70E740481C1C}">
                <a14:useLocalDpi xmlns:a14="http://schemas.microsoft.com/office/drawing/2010/main"/>
              </a:ext>
            </a:extLst>
          </a:blip>
          <a:srcRect/>
          <a:stretch>
            <a:fillRect/>
          </a:stretch>
        </p:blipFill>
        <p:spPr bwMode="auto">
          <a:xfrm>
            <a:off x="629608" y="856547"/>
            <a:ext cx="2096012" cy="651011"/>
          </a:xfrm>
          <a:prstGeom prst="rect">
            <a:avLst/>
          </a:prstGeom>
          <a:noFill/>
          <a:extLst>
            <a:ext uri="{909E8E84-426E-40DD-AFC4-6F175D3DCCD1}">
              <a14:hiddenFill xmlns:a14="http://schemas.microsoft.com/office/drawing/2010/main">
                <a:solidFill>
                  <a:srgbClr val="FFFFFF"/>
                </a:solidFill>
              </a14:hiddenFill>
            </a:ext>
          </a:extLst>
        </p:spPr>
      </p:pic>
      <p:sp>
        <p:nvSpPr>
          <p:cNvPr id="18" name="Text Placeholder 2">
            <a:extLst>
              <a:ext uri="{FF2B5EF4-FFF2-40B4-BE49-F238E27FC236}">
                <a16:creationId xmlns:a16="http://schemas.microsoft.com/office/drawing/2014/main" id="{390D416B-9E0A-4471-E8AB-D65ADB8CCA21}"/>
              </a:ext>
            </a:extLst>
          </p:cNvPr>
          <p:cNvSpPr txBox="1">
            <a:spLocks/>
          </p:cNvSpPr>
          <p:nvPr/>
        </p:nvSpPr>
        <p:spPr>
          <a:xfrm>
            <a:off x="361472" y="2339757"/>
            <a:ext cx="3220511" cy="607409"/>
          </a:xfrm>
          <a:prstGeom prst="rect">
            <a:avLst/>
          </a:prstGeom>
          <a:solidFill>
            <a:srgbClr val="F1A0C2"/>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US" sz="1600" b="1" dirty="0">
                <a:solidFill>
                  <a:schemeClr val="bg1"/>
                </a:solidFill>
                <a:latin typeface="Calibri" panose="020F0502020204030204" pitchFamily="34" charset="0"/>
                <a:ea typeface="Calibri" panose="020F0502020204030204" pitchFamily="34" charset="0"/>
                <a:cs typeface="Calibri" panose="020F0502020204030204" pitchFamily="34" charset="0"/>
              </a:rPr>
              <a:t>Type: </a:t>
            </a:r>
            <a:r>
              <a:rPr lang="en-US" sz="1600" dirty="0">
                <a:solidFill>
                  <a:schemeClr val="bg1"/>
                </a:solidFill>
                <a:latin typeface="Calibri" panose="020F0502020204030204" pitchFamily="34" charset="0"/>
                <a:ea typeface="Calibri" panose="020F0502020204030204" pitchFamily="34" charset="0"/>
                <a:cs typeface="Calibri" panose="020F0502020204030204" pitchFamily="34" charset="0"/>
              </a:rPr>
              <a:t>Sustainable Business Model</a:t>
            </a:r>
          </a:p>
        </p:txBody>
      </p:sp>
      <p:pic>
        <p:nvPicPr>
          <p:cNvPr id="19" name="Picture 18">
            <a:extLst>
              <a:ext uri="{FF2B5EF4-FFF2-40B4-BE49-F238E27FC236}">
                <a16:creationId xmlns:a16="http://schemas.microsoft.com/office/drawing/2014/main" id="{3D54D3AA-B31E-CFB3-A9E8-73317CA49D1F}"/>
              </a:ext>
            </a:extLst>
          </p:cNvPr>
          <p:cNvPicPr>
            <a:picLocks noChangeAspect="1"/>
          </p:cNvPicPr>
          <p:nvPr/>
        </p:nvPicPr>
        <p:blipFill rotWithShape="1">
          <a:blip r:embed="rId9" cstate="email">
            <a:extLst>
              <a:ext uri="{28A0092B-C50C-407E-A947-70E740481C1C}">
                <a14:useLocalDpi xmlns:a14="http://schemas.microsoft.com/office/drawing/2010/main"/>
              </a:ext>
            </a:extLst>
          </a:blip>
          <a:srcRect/>
          <a:stretch/>
        </p:blipFill>
        <p:spPr>
          <a:xfrm>
            <a:off x="3127836" y="5720230"/>
            <a:ext cx="4431839" cy="3850732"/>
          </a:xfrm>
          <a:prstGeom prst="rect">
            <a:avLst/>
          </a:prstGeom>
        </p:spPr>
      </p:pic>
      <p:pic>
        <p:nvPicPr>
          <p:cNvPr id="20" name="Online Media 19" title="PEPE AROMAS ORGANIC FARMING">
            <a:hlinkClick r:id="" action="ppaction://media"/>
            <a:extLst>
              <a:ext uri="{FF2B5EF4-FFF2-40B4-BE49-F238E27FC236}">
                <a16:creationId xmlns:a16="http://schemas.microsoft.com/office/drawing/2014/main" id="{5E07D289-3EC8-F4FA-5B51-D5649AB14DBB}"/>
              </a:ext>
            </a:extLst>
          </p:cNvPr>
          <p:cNvPicPr>
            <a:picLocks noRot="1" noChangeAspect="1"/>
          </p:cNvPicPr>
          <p:nvPr>
            <a:videoFile r:link="rId1"/>
          </p:nvPr>
        </p:nvPicPr>
        <p:blipFill>
          <a:blip r:embed="rId10"/>
          <a:stretch>
            <a:fillRect/>
          </a:stretch>
        </p:blipFill>
        <p:spPr>
          <a:xfrm>
            <a:off x="4065889" y="5812971"/>
            <a:ext cx="3493786" cy="2913018"/>
          </a:xfrm>
          <a:prstGeom prst="rect">
            <a:avLst/>
          </a:prstGeom>
        </p:spPr>
      </p:pic>
      <p:pic>
        <p:nvPicPr>
          <p:cNvPr id="22" name="Picture Placeholder 11" descr="A picture containing plant, cactus, colorful, decorated&#10;&#10;Description automatically generated">
            <a:extLst>
              <a:ext uri="{FF2B5EF4-FFF2-40B4-BE49-F238E27FC236}">
                <a16:creationId xmlns:a16="http://schemas.microsoft.com/office/drawing/2014/main" id="{D3F20E34-243E-2FEA-32F9-C9F52FF1FE50}"/>
              </a:ext>
            </a:extLst>
          </p:cNvPr>
          <p:cNvPicPr>
            <a:picLocks noChangeAspect="1"/>
          </p:cNvPicPr>
          <p:nvPr/>
        </p:nvPicPr>
        <p:blipFill>
          <a:blip r:embed="rId11" cstate="email">
            <a:extLst>
              <a:ext uri="{28A0092B-C50C-407E-A947-70E740481C1C}">
                <a14:useLocalDpi xmlns:a14="http://schemas.microsoft.com/office/drawing/2010/main"/>
              </a:ext>
            </a:extLst>
          </a:blip>
          <a:srcRect/>
          <a:stretch>
            <a:fillRect/>
          </a:stretch>
        </p:blipFill>
        <p:spPr>
          <a:xfrm>
            <a:off x="3977692" y="522985"/>
            <a:ext cx="3064955" cy="2751872"/>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p:spPr>
      </p:pic>
      <p:sp>
        <p:nvSpPr>
          <p:cNvPr id="24" name="TextBox 23">
            <a:extLst>
              <a:ext uri="{FF2B5EF4-FFF2-40B4-BE49-F238E27FC236}">
                <a16:creationId xmlns:a16="http://schemas.microsoft.com/office/drawing/2014/main" id="{F406B8EA-F4B6-CBF1-619F-9C8882FB99E0}"/>
              </a:ext>
            </a:extLst>
          </p:cNvPr>
          <p:cNvSpPr txBox="1"/>
          <p:nvPr/>
        </p:nvSpPr>
        <p:spPr>
          <a:xfrm>
            <a:off x="4383927" y="9223659"/>
            <a:ext cx="3175748" cy="261610"/>
          </a:xfrm>
          <a:prstGeom prst="rect">
            <a:avLst/>
          </a:prstGeom>
          <a:noFill/>
        </p:spPr>
        <p:txBody>
          <a:bodyPr wrap="square">
            <a:spAutoFit/>
          </a:bodyPr>
          <a:lstStyle/>
          <a:p>
            <a:r>
              <a:rPr lang="en-US" sz="110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hlinkClick r:id="rId12">
                  <a:extLst>
                    <a:ext uri="{A12FA001-AC4F-418D-AE19-62706E023703}">
                      <ahyp:hlinkClr xmlns:ahyp="http://schemas.microsoft.com/office/drawing/2018/hyperlinkcolor" val="tx"/>
                    </a:ext>
                  </a:extLst>
                </a:hlinkClick>
              </a:rPr>
              <a:t>PEPE AROMAS ORGANIC FARMING - YouTube</a:t>
            </a:r>
            <a:endParaRPr lang="en-IE" sz="110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endParaRPr>
          </a:p>
        </p:txBody>
      </p:sp>
      <p:grpSp>
        <p:nvGrpSpPr>
          <p:cNvPr id="4" name="Graphic 2">
            <a:extLst>
              <a:ext uri="{FF2B5EF4-FFF2-40B4-BE49-F238E27FC236}">
                <a16:creationId xmlns:a16="http://schemas.microsoft.com/office/drawing/2014/main" id="{C9C2BD13-0701-5365-EF85-E410B7D1A7EC}"/>
              </a:ext>
            </a:extLst>
          </p:cNvPr>
          <p:cNvGrpSpPr>
            <a:grpSpLocks noChangeAspect="1"/>
          </p:cNvGrpSpPr>
          <p:nvPr/>
        </p:nvGrpSpPr>
        <p:grpSpPr>
          <a:xfrm>
            <a:off x="6617797" y="243985"/>
            <a:ext cx="556009" cy="558000"/>
            <a:chOff x="4087275" y="5667595"/>
            <a:chExt cx="380936" cy="382300"/>
          </a:xfrm>
        </p:grpSpPr>
        <p:sp>
          <p:nvSpPr>
            <p:cNvPr id="5" name="Freeform 8">
              <a:extLst>
                <a:ext uri="{FF2B5EF4-FFF2-40B4-BE49-F238E27FC236}">
                  <a16:creationId xmlns:a16="http://schemas.microsoft.com/office/drawing/2014/main" id="{05A735C0-CCF4-8507-5BFE-F96D27083119}"/>
                </a:ext>
              </a:extLst>
            </p:cNvPr>
            <p:cNvSpPr/>
            <p:nvPr/>
          </p:nvSpPr>
          <p:spPr>
            <a:xfrm>
              <a:off x="4261532" y="5667818"/>
              <a:ext cx="206679" cy="382077"/>
            </a:xfrm>
            <a:custGeom>
              <a:avLst/>
              <a:gdLst>
                <a:gd name="connsiteX0" fmla="*/ 61878 w 206679"/>
                <a:gd name="connsiteY0" fmla="*/ 5488 h 382077"/>
                <a:gd name="connsiteX1" fmla="*/ 0 w 206679"/>
                <a:gd name="connsiteY1" fmla="*/ 729 h 382077"/>
                <a:gd name="connsiteX2" fmla="*/ 0 w 206679"/>
                <a:gd name="connsiteY2" fmla="*/ 381428 h 382077"/>
                <a:gd name="connsiteX3" fmla="*/ 200865 w 206679"/>
                <a:gd name="connsiteY3" fmla="*/ 236763 h 382077"/>
                <a:gd name="connsiteX4" fmla="*/ 61878 w 206679"/>
                <a:gd name="connsiteY4" fmla="*/ 5488 h 382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79" h="382077">
                  <a:moveTo>
                    <a:pt x="61878" y="5488"/>
                  </a:moveTo>
                  <a:cubicBezTo>
                    <a:pt x="40934" y="729"/>
                    <a:pt x="19991" y="-1174"/>
                    <a:pt x="0" y="729"/>
                  </a:cubicBezTo>
                  <a:lnTo>
                    <a:pt x="0" y="381428"/>
                  </a:lnTo>
                  <a:cubicBezTo>
                    <a:pt x="91389" y="389042"/>
                    <a:pt x="178018" y="329082"/>
                    <a:pt x="200865" y="236763"/>
                  </a:cubicBezTo>
                  <a:cubicBezTo>
                    <a:pt x="226568" y="133974"/>
                    <a:pt x="164690" y="30234"/>
                    <a:pt x="61878" y="548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 name="Freeform 9">
              <a:extLst>
                <a:ext uri="{FF2B5EF4-FFF2-40B4-BE49-F238E27FC236}">
                  <a16:creationId xmlns:a16="http://schemas.microsoft.com/office/drawing/2014/main" id="{0E03E582-C050-84C2-4B5A-71D028EA30C6}"/>
                </a:ext>
              </a:extLst>
            </p:cNvPr>
            <p:cNvSpPr/>
            <p:nvPr/>
          </p:nvSpPr>
          <p:spPr>
            <a:xfrm>
              <a:off x="4087275" y="5667595"/>
              <a:ext cx="175208" cy="380698"/>
            </a:xfrm>
            <a:custGeom>
              <a:avLst/>
              <a:gdLst>
                <a:gd name="connsiteX0" fmla="*/ 175208 w 175208"/>
                <a:gd name="connsiteY0" fmla="*/ 0 h 380698"/>
                <a:gd name="connsiteX1" fmla="*/ 5758 w 175208"/>
                <a:gd name="connsiteY1" fmla="*/ 144665 h 380698"/>
                <a:gd name="connsiteX2" fmla="*/ 144745 w 175208"/>
                <a:gd name="connsiteY2" fmla="*/ 375940 h 380698"/>
                <a:gd name="connsiteX3" fmla="*/ 175208 w 175208"/>
                <a:gd name="connsiteY3" fmla="*/ 380698 h 380698"/>
                <a:gd name="connsiteX4" fmla="*/ 175208 w 175208"/>
                <a:gd name="connsiteY4" fmla="*/ 0 h 380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08" h="380698">
                  <a:moveTo>
                    <a:pt x="175208" y="0"/>
                  </a:moveTo>
                  <a:cubicBezTo>
                    <a:pt x="96195" y="6662"/>
                    <a:pt x="25749" y="62815"/>
                    <a:pt x="5758" y="144665"/>
                  </a:cubicBezTo>
                  <a:cubicBezTo>
                    <a:pt x="-19945" y="247454"/>
                    <a:pt x="42885" y="350243"/>
                    <a:pt x="144745" y="375940"/>
                  </a:cubicBezTo>
                  <a:cubicBezTo>
                    <a:pt x="155217" y="378795"/>
                    <a:pt x="165689" y="379747"/>
                    <a:pt x="175208" y="380698"/>
                  </a:cubicBezTo>
                  <a:lnTo>
                    <a:pt x="175208" y="0"/>
                  </a:lnTo>
                  <a:close/>
                </a:path>
              </a:pathLst>
            </a:custGeom>
            <a:solidFill>
              <a:srgbClr val="00A8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 name="Freeform 10">
              <a:extLst>
                <a:ext uri="{FF2B5EF4-FFF2-40B4-BE49-F238E27FC236}">
                  <a16:creationId xmlns:a16="http://schemas.microsoft.com/office/drawing/2014/main" id="{C54E0B21-8478-7ED4-2CFB-C1F99FB98432}"/>
                </a:ext>
              </a:extLst>
            </p:cNvPr>
            <p:cNvSpPr/>
            <p:nvPr/>
          </p:nvSpPr>
          <p:spPr>
            <a:xfrm>
              <a:off x="4137776" y="5793226"/>
              <a:ext cx="241799" cy="155134"/>
            </a:xfrm>
            <a:custGeom>
              <a:avLst/>
              <a:gdLst>
                <a:gd name="connsiteX0" fmla="*/ 231328 w 241799"/>
                <a:gd name="connsiteY0" fmla="*/ 155134 h 155134"/>
                <a:gd name="connsiteX1" fmla="*/ 0 w 241799"/>
                <a:gd name="connsiteY1" fmla="*/ 17131 h 155134"/>
                <a:gd name="connsiteX2" fmla="*/ 10472 w 241799"/>
                <a:gd name="connsiteY2" fmla="*/ 0 h 155134"/>
                <a:gd name="connsiteX3" fmla="*/ 241799 w 241799"/>
                <a:gd name="connsiteY3" fmla="*/ 138003 h 155134"/>
                <a:gd name="connsiteX4" fmla="*/ 231328 w 241799"/>
                <a:gd name="connsiteY4" fmla="*/ 155134 h 15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799" h="155134">
                  <a:moveTo>
                    <a:pt x="231328" y="155134"/>
                  </a:moveTo>
                  <a:cubicBezTo>
                    <a:pt x="190393" y="154183"/>
                    <a:pt x="952" y="36166"/>
                    <a:pt x="0" y="17131"/>
                  </a:cubicBezTo>
                  <a:lnTo>
                    <a:pt x="10472" y="0"/>
                  </a:lnTo>
                  <a:cubicBezTo>
                    <a:pt x="29511" y="27601"/>
                    <a:pt x="222760" y="141810"/>
                    <a:pt x="241799" y="138003"/>
                  </a:cubicBezTo>
                  <a:lnTo>
                    <a:pt x="231328" y="15513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 name="Freeform 11">
              <a:extLst>
                <a:ext uri="{FF2B5EF4-FFF2-40B4-BE49-F238E27FC236}">
                  <a16:creationId xmlns:a16="http://schemas.microsoft.com/office/drawing/2014/main" id="{2BA3D67B-A977-C1C1-E9A6-FB19902ADC28}"/>
                </a:ext>
              </a:extLst>
            </p:cNvPr>
            <p:cNvSpPr/>
            <p:nvPr/>
          </p:nvSpPr>
          <p:spPr>
            <a:xfrm>
              <a:off x="4137776" y="5791322"/>
              <a:ext cx="241799" cy="156086"/>
            </a:xfrm>
            <a:custGeom>
              <a:avLst/>
              <a:gdLst>
                <a:gd name="connsiteX0" fmla="*/ 231328 w 241799"/>
                <a:gd name="connsiteY0" fmla="*/ 156087 h 156086"/>
                <a:gd name="connsiteX1" fmla="*/ 0 w 241799"/>
                <a:gd name="connsiteY1" fmla="*/ 18083 h 156086"/>
                <a:gd name="connsiteX2" fmla="*/ 0 w 241799"/>
                <a:gd name="connsiteY2" fmla="*/ 18083 h 156086"/>
                <a:gd name="connsiteX3" fmla="*/ 0 w 241799"/>
                <a:gd name="connsiteY3" fmla="*/ 18083 h 156086"/>
                <a:gd name="connsiteX4" fmla="*/ 10472 w 241799"/>
                <a:gd name="connsiteY4" fmla="*/ 952 h 156086"/>
                <a:gd name="connsiteX5" fmla="*/ 10472 w 241799"/>
                <a:gd name="connsiteY5" fmla="*/ 952 h 156086"/>
                <a:gd name="connsiteX6" fmla="*/ 10472 w 241799"/>
                <a:gd name="connsiteY6" fmla="*/ 952 h 156086"/>
                <a:gd name="connsiteX7" fmla="*/ 240847 w 241799"/>
                <a:gd name="connsiteY7" fmla="*/ 138955 h 156086"/>
                <a:gd name="connsiteX8" fmla="*/ 241799 w 241799"/>
                <a:gd name="connsiteY8" fmla="*/ 138955 h 156086"/>
                <a:gd name="connsiteX9" fmla="*/ 241799 w 241799"/>
                <a:gd name="connsiteY9" fmla="*/ 138955 h 156086"/>
                <a:gd name="connsiteX10" fmla="*/ 241799 w 241799"/>
                <a:gd name="connsiteY10" fmla="*/ 138955 h 156086"/>
                <a:gd name="connsiteX11" fmla="*/ 231328 w 241799"/>
                <a:gd name="connsiteY11" fmla="*/ 156087 h 156086"/>
                <a:gd name="connsiteX12" fmla="*/ 231328 w 241799"/>
                <a:gd name="connsiteY12" fmla="*/ 156087 h 156086"/>
                <a:gd name="connsiteX13" fmla="*/ 241799 w 241799"/>
                <a:gd name="connsiteY13" fmla="*/ 138955 h 156086"/>
                <a:gd name="connsiteX14" fmla="*/ 241799 w 241799"/>
                <a:gd name="connsiteY14" fmla="*/ 138003 h 156086"/>
                <a:gd name="connsiteX15" fmla="*/ 240847 w 241799"/>
                <a:gd name="connsiteY15" fmla="*/ 138003 h 156086"/>
                <a:gd name="connsiteX16" fmla="*/ 239895 w 241799"/>
                <a:gd name="connsiteY16" fmla="*/ 138003 h 156086"/>
                <a:gd name="connsiteX17" fmla="*/ 10472 w 241799"/>
                <a:gd name="connsiteY17" fmla="*/ 0 h 156086"/>
                <a:gd name="connsiteX18" fmla="*/ 10472 w 241799"/>
                <a:gd name="connsiteY18" fmla="*/ 0 h 156086"/>
                <a:gd name="connsiteX19" fmla="*/ 0 w 241799"/>
                <a:gd name="connsiteY19" fmla="*/ 18083 h 156086"/>
                <a:gd name="connsiteX20" fmla="*/ 0 w 241799"/>
                <a:gd name="connsiteY20" fmla="*/ 18083 h 156086"/>
                <a:gd name="connsiteX21" fmla="*/ 0 w 241799"/>
                <a:gd name="connsiteY21" fmla="*/ 18083 h 156086"/>
                <a:gd name="connsiteX22" fmla="*/ 231328 w 241799"/>
                <a:gd name="connsiteY22" fmla="*/ 156087 h 156086"/>
                <a:gd name="connsiteX23" fmla="*/ 231328 w 241799"/>
                <a:gd name="connsiteY23" fmla="*/ 156087 h 15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1799" h="156086">
                  <a:moveTo>
                    <a:pt x="231328" y="156087"/>
                  </a:moveTo>
                  <a:cubicBezTo>
                    <a:pt x="190393" y="155135"/>
                    <a:pt x="952" y="36167"/>
                    <a:pt x="0" y="18083"/>
                  </a:cubicBezTo>
                  <a:lnTo>
                    <a:pt x="0" y="18083"/>
                  </a:lnTo>
                  <a:lnTo>
                    <a:pt x="0" y="18083"/>
                  </a:lnTo>
                  <a:lnTo>
                    <a:pt x="10472" y="952"/>
                  </a:lnTo>
                  <a:lnTo>
                    <a:pt x="10472" y="952"/>
                  </a:lnTo>
                  <a:lnTo>
                    <a:pt x="10472" y="952"/>
                  </a:lnTo>
                  <a:cubicBezTo>
                    <a:pt x="29511" y="27601"/>
                    <a:pt x="216096" y="138955"/>
                    <a:pt x="240847" y="138955"/>
                  </a:cubicBezTo>
                  <a:lnTo>
                    <a:pt x="241799" y="138955"/>
                  </a:lnTo>
                  <a:lnTo>
                    <a:pt x="241799" y="138955"/>
                  </a:lnTo>
                  <a:lnTo>
                    <a:pt x="241799" y="138955"/>
                  </a:lnTo>
                  <a:lnTo>
                    <a:pt x="231328" y="156087"/>
                  </a:lnTo>
                  <a:lnTo>
                    <a:pt x="231328" y="156087"/>
                  </a:lnTo>
                  <a:lnTo>
                    <a:pt x="241799" y="138955"/>
                  </a:lnTo>
                  <a:lnTo>
                    <a:pt x="241799" y="138003"/>
                  </a:lnTo>
                  <a:lnTo>
                    <a:pt x="240847" y="138003"/>
                  </a:lnTo>
                  <a:lnTo>
                    <a:pt x="239895" y="138003"/>
                  </a:lnTo>
                  <a:cubicBezTo>
                    <a:pt x="216096" y="138003"/>
                    <a:pt x="28559" y="26649"/>
                    <a:pt x="10472" y="0"/>
                  </a:cubicBezTo>
                  <a:lnTo>
                    <a:pt x="10472" y="0"/>
                  </a:lnTo>
                  <a:lnTo>
                    <a:pt x="0" y="18083"/>
                  </a:lnTo>
                  <a:lnTo>
                    <a:pt x="0" y="18083"/>
                  </a:lnTo>
                  <a:lnTo>
                    <a:pt x="0" y="18083"/>
                  </a:lnTo>
                  <a:cubicBezTo>
                    <a:pt x="952" y="38070"/>
                    <a:pt x="190393" y="155135"/>
                    <a:pt x="231328" y="156087"/>
                  </a:cubicBezTo>
                  <a:lnTo>
                    <a:pt x="231328" y="1560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 name="Freeform 12">
              <a:extLst>
                <a:ext uri="{FF2B5EF4-FFF2-40B4-BE49-F238E27FC236}">
                  <a16:creationId xmlns:a16="http://schemas.microsoft.com/office/drawing/2014/main" id="{F5203094-98B7-B801-BCF0-65E592D73D32}"/>
                </a:ext>
              </a:extLst>
            </p:cNvPr>
            <p:cNvSpPr/>
            <p:nvPr/>
          </p:nvSpPr>
          <p:spPr>
            <a:xfrm>
              <a:off x="4134500" y="5787516"/>
              <a:ext cx="249835" cy="161796"/>
            </a:xfrm>
            <a:custGeom>
              <a:avLst/>
              <a:gdLst>
                <a:gd name="connsiteX0" fmla="*/ 235556 w 249835"/>
                <a:gd name="connsiteY0" fmla="*/ 160845 h 161796"/>
                <a:gd name="connsiteX1" fmla="*/ 230796 w 249835"/>
                <a:gd name="connsiteY1" fmla="*/ 161797 h 161796"/>
                <a:gd name="connsiteX2" fmla="*/ 112752 w 249835"/>
                <a:gd name="connsiteY2" fmla="*/ 103740 h 161796"/>
                <a:gd name="connsiteX3" fmla="*/ 420 w 249835"/>
                <a:gd name="connsiteY3" fmla="*/ 20939 h 161796"/>
                <a:gd name="connsiteX4" fmla="*/ 2324 w 249835"/>
                <a:gd name="connsiteY4" fmla="*/ 18083 h 161796"/>
                <a:gd name="connsiteX5" fmla="*/ 2324 w 249835"/>
                <a:gd name="connsiteY5" fmla="*/ 18083 h 161796"/>
                <a:gd name="connsiteX6" fmla="*/ 113704 w 249835"/>
                <a:gd name="connsiteY6" fmla="*/ 100885 h 161796"/>
                <a:gd name="connsiteX7" fmla="*/ 235556 w 249835"/>
                <a:gd name="connsiteY7" fmla="*/ 157038 h 161796"/>
                <a:gd name="connsiteX8" fmla="*/ 235556 w 249835"/>
                <a:gd name="connsiteY8" fmla="*/ 160845 h 161796"/>
                <a:gd name="connsiteX9" fmla="*/ 235556 w 249835"/>
                <a:gd name="connsiteY9" fmla="*/ 160845 h 161796"/>
                <a:gd name="connsiteX10" fmla="*/ 11844 w 249835"/>
                <a:gd name="connsiteY10" fmla="*/ 2855 h 161796"/>
                <a:gd name="connsiteX11" fmla="*/ 125128 w 249835"/>
                <a:gd name="connsiteY11" fmla="*/ 84705 h 161796"/>
                <a:gd name="connsiteX12" fmla="*/ 247931 w 249835"/>
                <a:gd name="connsiteY12" fmla="*/ 143714 h 161796"/>
                <a:gd name="connsiteX13" fmla="*/ 249835 w 249835"/>
                <a:gd name="connsiteY13" fmla="*/ 139907 h 161796"/>
                <a:gd name="connsiteX14" fmla="*/ 244124 w 249835"/>
                <a:gd name="connsiteY14" fmla="*/ 140859 h 161796"/>
                <a:gd name="connsiteX15" fmla="*/ 126080 w 249835"/>
                <a:gd name="connsiteY15" fmla="*/ 81850 h 161796"/>
                <a:gd name="connsiteX16" fmla="*/ 14700 w 249835"/>
                <a:gd name="connsiteY16" fmla="*/ 3807 h 161796"/>
                <a:gd name="connsiteX17" fmla="*/ 13748 w 249835"/>
                <a:gd name="connsiteY17" fmla="*/ 0 h 161796"/>
                <a:gd name="connsiteX18" fmla="*/ 13748 w 249835"/>
                <a:gd name="connsiteY18" fmla="*/ 0 h 161796"/>
                <a:gd name="connsiteX19" fmla="*/ 11844 w 249835"/>
                <a:gd name="connsiteY19" fmla="*/ 2855 h 161796"/>
                <a:gd name="connsiteX20" fmla="*/ 11844 w 249835"/>
                <a:gd name="connsiteY20" fmla="*/ 2855 h 161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9835" h="161796">
                  <a:moveTo>
                    <a:pt x="235556" y="160845"/>
                  </a:moveTo>
                  <a:lnTo>
                    <a:pt x="230796" y="161797"/>
                  </a:lnTo>
                  <a:cubicBezTo>
                    <a:pt x="215565" y="159893"/>
                    <a:pt x="168918" y="137051"/>
                    <a:pt x="112752" y="103740"/>
                  </a:cubicBezTo>
                  <a:cubicBezTo>
                    <a:pt x="48018" y="64719"/>
                    <a:pt x="-5291" y="30456"/>
                    <a:pt x="420" y="20939"/>
                  </a:cubicBezTo>
                  <a:lnTo>
                    <a:pt x="2324" y="18083"/>
                  </a:lnTo>
                  <a:lnTo>
                    <a:pt x="2324" y="18083"/>
                  </a:lnTo>
                  <a:cubicBezTo>
                    <a:pt x="-2436" y="33311"/>
                    <a:pt x="107040" y="97078"/>
                    <a:pt x="113704" y="100885"/>
                  </a:cubicBezTo>
                  <a:cubicBezTo>
                    <a:pt x="177486" y="140859"/>
                    <a:pt x="230796" y="163700"/>
                    <a:pt x="235556" y="157038"/>
                  </a:cubicBezTo>
                  <a:lnTo>
                    <a:pt x="235556" y="160845"/>
                  </a:lnTo>
                  <a:lnTo>
                    <a:pt x="235556" y="160845"/>
                  </a:lnTo>
                  <a:close/>
                  <a:moveTo>
                    <a:pt x="11844" y="2855"/>
                  </a:moveTo>
                  <a:cubicBezTo>
                    <a:pt x="8036" y="12373"/>
                    <a:pt x="61346" y="45684"/>
                    <a:pt x="125128" y="84705"/>
                  </a:cubicBezTo>
                  <a:cubicBezTo>
                    <a:pt x="188910" y="123727"/>
                    <a:pt x="244124" y="147521"/>
                    <a:pt x="247931" y="143714"/>
                  </a:cubicBezTo>
                  <a:lnTo>
                    <a:pt x="249835" y="139907"/>
                  </a:lnTo>
                  <a:lnTo>
                    <a:pt x="244124" y="140859"/>
                  </a:lnTo>
                  <a:cubicBezTo>
                    <a:pt x="226988" y="136100"/>
                    <a:pt x="182246" y="115161"/>
                    <a:pt x="126080" y="81850"/>
                  </a:cubicBezTo>
                  <a:cubicBezTo>
                    <a:pt x="69914" y="47587"/>
                    <a:pt x="22315" y="17132"/>
                    <a:pt x="14700" y="3807"/>
                  </a:cubicBezTo>
                  <a:lnTo>
                    <a:pt x="13748" y="0"/>
                  </a:lnTo>
                  <a:lnTo>
                    <a:pt x="13748" y="0"/>
                  </a:lnTo>
                  <a:lnTo>
                    <a:pt x="11844" y="2855"/>
                  </a:lnTo>
                  <a:lnTo>
                    <a:pt x="11844"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 name="Freeform 13">
              <a:extLst>
                <a:ext uri="{FF2B5EF4-FFF2-40B4-BE49-F238E27FC236}">
                  <a16:creationId xmlns:a16="http://schemas.microsoft.com/office/drawing/2014/main" id="{8C5B6A3E-0595-93C5-7013-342C15FC7431}"/>
                </a:ext>
              </a:extLst>
            </p:cNvPr>
            <p:cNvSpPr/>
            <p:nvPr/>
          </p:nvSpPr>
          <p:spPr>
            <a:xfrm>
              <a:off x="4134920" y="5787516"/>
              <a:ext cx="249415" cy="164652"/>
            </a:xfrm>
            <a:custGeom>
              <a:avLst/>
              <a:gdLst>
                <a:gd name="connsiteX0" fmla="*/ 235136 w 249415"/>
                <a:gd name="connsiteY0" fmla="*/ 160845 h 164652"/>
                <a:gd name="connsiteX1" fmla="*/ 235136 w 249415"/>
                <a:gd name="connsiteY1" fmla="*/ 160845 h 164652"/>
                <a:gd name="connsiteX2" fmla="*/ 230376 w 249415"/>
                <a:gd name="connsiteY2" fmla="*/ 161797 h 164652"/>
                <a:gd name="connsiteX3" fmla="*/ 113284 w 249415"/>
                <a:gd name="connsiteY3" fmla="*/ 103740 h 164652"/>
                <a:gd name="connsiteX4" fmla="*/ 952 w 249415"/>
                <a:gd name="connsiteY4" fmla="*/ 22842 h 164652"/>
                <a:gd name="connsiteX5" fmla="*/ 952 w 249415"/>
                <a:gd name="connsiteY5" fmla="*/ 21890 h 164652"/>
                <a:gd name="connsiteX6" fmla="*/ 2856 w 249415"/>
                <a:gd name="connsiteY6" fmla="*/ 19035 h 164652"/>
                <a:gd name="connsiteX7" fmla="*/ 2856 w 249415"/>
                <a:gd name="connsiteY7" fmla="*/ 19035 h 164652"/>
                <a:gd name="connsiteX8" fmla="*/ 2856 w 249415"/>
                <a:gd name="connsiteY8" fmla="*/ 19035 h 164652"/>
                <a:gd name="connsiteX9" fmla="*/ 2856 w 249415"/>
                <a:gd name="connsiteY9" fmla="*/ 19035 h 164652"/>
                <a:gd name="connsiteX10" fmla="*/ 2856 w 249415"/>
                <a:gd name="connsiteY10" fmla="*/ 19987 h 164652"/>
                <a:gd name="connsiteX11" fmla="*/ 115188 w 249415"/>
                <a:gd name="connsiteY11" fmla="*/ 101837 h 164652"/>
                <a:gd name="connsiteX12" fmla="*/ 234184 w 249415"/>
                <a:gd name="connsiteY12" fmla="*/ 158942 h 164652"/>
                <a:gd name="connsiteX13" fmla="*/ 237992 w 249415"/>
                <a:gd name="connsiteY13" fmla="*/ 157990 h 164652"/>
                <a:gd name="connsiteX14" fmla="*/ 237992 w 249415"/>
                <a:gd name="connsiteY14" fmla="*/ 157990 h 164652"/>
                <a:gd name="connsiteX15" fmla="*/ 237992 w 249415"/>
                <a:gd name="connsiteY15" fmla="*/ 157990 h 164652"/>
                <a:gd name="connsiteX16" fmla="*/ 235136 w 249415"/>
                <a:gd name="connsiteY16" fmla="*/ 160845 h 164652"/>
                <a:gd name="connsiteX17" fmla="*/ 235136 w 249415"/>
                <a:gd name="connsiteY17" fmla="*/ 160845 h 164652"/>
                <a:gd name="connsiteX18" fmla="*/ 235136 w 249415"/>
                <a:gd name="connsiteY18" fmla="*/ 160845 h 164652"/>
                <a:gd name="connsiteX19" fmla="*/ 235136 w 249415"/>
                <a:gd name="connsiteY19" fmla="*/ 160845 h 164652"/>
                <a:gd name="connsiteX20" fmla="*/ 235136 w 249415"/>
                <a:gd name="connsiteY20" fmla="*/ 160845 h 164652"/>
                <a:gd name="connsiteX21" fmla="*/ 235136 w 249415"/>
                <a:gd name="connsiteY21" fmla="*/ 160845 h 164652"/>
                <a:gd name="connsiteX22" fmla="*/ 235136 w 249415"/>
                <a:gd name="connsiteY22" fmla="*/ 160845 h 164652"/>
                <a:gd name="connsiteX23" fmla="*/ 235136 w 249415"/>
                <a:gd name="connsiteY23" fmla="*/ 160845 h 164652"/>
                <a:gd name="connsiteX24" fmla="*/ 235136 w 249415"/>
                <a:gd name="connsiteY24" fmla="*/ 160845 h 164652"/>
                <a:gd name="connsiteX25" fmla="*/ 235136 w 249415"/>
                <a:gd name="connsiteY25" fmla="*/ 161797 h 164652"/>
                <a:gd name="connsiteX26" fmla="*/ 237040 w 249415"/>
                <a:gd name="connsiteY26" fmla="*/ 157990 h 164652"/>
                <a:gd name="connsiteX27" fmla="*/ 236088 w 249415"/>
                <a:gd name="connsiteY27" fmla="*/ 157990 h 164652"/>
                <a:gd name="connsiteX28" fmla="*/ 233232 w 249415"/>
                <a:gd name="connsiteY28" fmla="*/ 158942 h 164652"/>
                <a:gd name="connsiteX29" fmla="*/ 114236 w 249415"/>
                <a:gd name="connsiteY29" fmla="*/ 101837 h 164652"/>
                <a:gd name="connsiteX30" fmla="*/ 2856 w 249415"/>
                <a:gd name="connsiteY30" fmla="*/ 20939 h 164652"/>
                <a:gd name="connsiteX31" fmla="*/ 2856 w 249415"/>
                <a:gd name="connsiteY31" fmla="*/ 19987 h 164652"/>
                <a:gd name="connsiteX32" fmla="*/ 2856 w 249415"/>
                <a:gd name="connsiteY32" fmla="*/ 19987 h 164652"/>
                <a:gd name="connsiteX33" fmla="*/ 1904 w 249415"/>
                <a:gd name="connsiteY33" fmla="*/ 19987 h 164652"/>
                <a:gd name="connsiteX34" fmla="*/ 1904 w 249415"/>
                <a:gd name="connsiteY34" fmla="*/ 19987 h 164652"/>
                <a:gd name="connsiteX35" fmla="*/ 0 w 249415"/>
                <a:gd name="connsiteY35" fmla="*/ 22842 h 164652"/>
                <a:gd name="connsiteX36" fmla="*/ 0 w 249415"/>
                <a:gd name="connsiteY36" fmla="*/ 24745 h 164652"/>
                <a:gd name="connsiteX37" fmla="*/ 112332 w 249415"/>
                <a:gd name="connsiteY37" fmla="*/ 106596 h 164652"/>
                <a:gd name="connsiteX38" fmla="*/ 230376 w 249415"/>
                <a:gd name="connsiteY38" fmla="*/ 164652 h 164652"/>
                <a:gd name="connsiteX39" fmla="*/ 235136 w 249415"/>
                <a:gd name="connsiteY39" fmla="*/ 160845 h 164652"/>
                <a:gd name="connsiteX40" fmla="*/ 235136 w 249415"/>
                <a:gd name="connsiteY40" fmla="*/ 160845 h 164652"/>
                <a:gd name="connsiteX41" fmla="*/ 235136 w 249415"/>
                <a:gd name="connsiteY41" fmla="*/ 160845 h 164652"/>
                <a:gd name="connsiteX42" fmla="*/ 235136 w 249415"/>
                <a:gd name="connsiteY42" fmla="*/ 160845 h 164652"/>
                <a:gd name="connsiteX43" fmla="*/ 11424 w 249415"/>
                <a:gd name="connsiteY43" fmla="*/ 2855 h 164652"/>
                <a:gd name="connsiteX44" fmla="*/ 11424 w 249415"/>
                <a:gd name="connsiteY44" fmla="*/ 2855 h 164652"/>
                <a:gd name="connsiteX45" fmla="*/ 10472 w 249415"/>
                <a:gd name="connsiteY45" fmla="*/ 3807 h 164652"/>
                <a:gd name="connsiteX46" fmla="*/ 123756 w 249415"/>
                <a:gd name="connsiteY46" fmla="*/ 84705 h 164652"/>
                <a:gd name="connsiteX47" fmla="*/ 245608 w 249415"/>
                <a:gd name="connsiteY47" fmla="*/ 144665 h 164652"/>
                <a:gd name="connsiteX48" fmla="*/ 247511 w 249415"/>
                <a:gd name="connsiteY48" fmla="*/ 144665 h 164652"/>
                <a:gd name="connsiteX49" fmla="*/ 249415 w 249415"/>
                <a:gd name="connsiteY49" fmla="*/ 140859 h 164652"/>
                <a:gd name="connsiteX50" fmla="*/ 249415 w 249415"/>
                <a:gd name="connsiteY50" fmla="*/ 139907 h 164652"/>
                <a:gd name="connsiteX51" fmla="*/ 243703 w 249415"/>
                <a:gd name="connsiteY51" fmla="*/ 140859 h 164652"/>
                <a:gd name="connsiteX52" fmla="*/ 125660 w 249415"/>
                <a:gd name="connsiteY52" fmla="*/ 81850 h 164652"/>
                <a:gd name="connsiteX53" fmla="*/ 14279 w 249415"/>
                <a:gd name="connsiteY53" fmla="*/ 3807 h 164652"/>
                <a:gd name="connsiteX54" fmla="*/ 13328 w 249415"/>
                <a:gd name="connsiteY54" fmla="*/ 0 h 164652"/>
                <a:gd name="connsiteX55" fmla="*/ 13328 w 249415"/>
                <a:gd name="connsiteY55" fmla="*/ 0 h 164652"/>
                <a:gd name="connsiteX56" fmla="*/ 13328 w 249415"/>
                <a:gd name="connsiteY56" fmla="*/ 0 h 164652"/>
                <a:gd name="connsiteX57" fmla="*/ 13328 w 249415"/>
                <a:gd name="connsiteY57" fmla="*/ 0 h 164652"/>
                <a:gd name="connsiteX58" fmla="*/ 11424 w 249415"/>
                <a:gd name="connsiteY58" fmla="*/ 2855 h 164652"/>
                <a:gd name="connsiteX59" fmla="*/ 11424 w 249415"/>
                <a:gd name="connsiteY59" fmla="*/ 2855 h 164652"/>
                <a:gd name="connsiteX60" fmla="*/ 11424 w 249415"/>
                <a:gd name="connsiteY60" fmla="*/ 2855 h 164652"/>
                <a:gd name="connsiteX61" fmla="*/ 11424 w 249415"/>
                <a:gd name="connsiteY61" fmla="*/ 2855 h 164652"/>
                <a:gd name="connsiteX62" fmla="*/ 11424 w 249415"/>
                <a:gd name="connsiteY62" fmla="*/ 2855 h 164652"/>
                <a:gd name="connsiteX63" fmla="*/ 13328 w 249415"/>
                <a:gd name="connsiteY63" fmla="*/ 0 h 164652"/>
                <a:gd name="connsiteX64" fmla="*/ 13328 w 249415"/>
                <a:gd name="connsiteY64" fmla="*/ 0 h 164652"/>
                <a:gd name="connsiteX65" fmla="*/ 13328 w 249415"/>
                <a:gd name="connsiteY65" fmla="*/ 0 h 164652"/>
                <a:gd name="connsiteX66" fmla="*/ 13328 w 249415"/>
                <a:gd name="connsiteY66" fmla="*/ 0 h 164652"/>
                <a:gd name="connsiteX67" fmla="*/ 13328 w 249415"/>
                <a:gd name="connsiteY67" fmla="*/ 0 h 164652"/>
                <a:gd name="connsiteX68" fmla="*/ 13328 w 249415"/>
                <a:gd name="connsiteY68" fmla="*/ 0 h 164652"/>
                <a:gd name="connsiteX69" fmla="*/ 14279 w 249415"/>
                <a:gd name="connsiteY69" fmla="*/ 3807 h 164652"/>
                <a:gd name="connsiteX70" fmla="*/ 125660 w 249415"/>
                <a:gd name="connsiteY70" fmla="*/ 81850 h 164652"/>
                <a:gd name="connsiteX71" fmla="*/ 243703 w 249415"/>
                <a:gd name="connsiteY71" fmla="*/ 140859 h 164652"/>
                <a:gd name="connsiteX72" fmla="*/ 248463 w 249415"/>
                <a:gd name="connsiteY72" fmla="*/ 139907 h 164652"/>
                <a:gd name="connsiteX73" fmla="*/ 246560 w 249415"/>
                <a:gd name="connsiteY73" fmla="*/ 142762 h 164652"/>
                <a:gd name="connsiteX74" fmla="*/ 245608 w 249415"/>
                <a:gd name="connsiteY74" fmla="*/ 142762 h 164652"/>
                <a:gd name="connsiteX75" fmla="*/ 123756 w 249415"/>
                <a:gd name="connsiteY75" fmla="*/ 82802 h 164652"/>
                <a:gd name="connsiteX76" fmla="*/ 10472 w 249415"/>
                <a:gd name="connsiteY76" fmla="*/ 2855 h 164652"/>
                <a:gd name="connsiteX77" fmla="*/ 11424 w 249415"/>
                <a:gd name="connsiteY77" fmla="*/ 2855 h 164652"/>
                <a:gd name="connsiteX78" fmla="*/ 11424 w 249415"/>
                <a:gd name="connsiteY78" fmla="*/ 2855 h 164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49415" h="164652">
                  <a:moveTo>
                    <a:pt x="235136" y="160845"/>
                  </a:moveTo>
                  <a:lnTo>
                    <a:pt x="235136" y="160845"/>
                  </a:lnTo>
                  <a:lnTo>
                    <a:pt x="230376" y="161797"/>
                  </a:lnTo>
                  <a:cubicBezTo>
                    <a:pt x="215144" y="159893"/>
                    <a:pt x="168498" y="137051"/>
                    <a:pt x="113284" y="103740"/>
                  </a:cubicBezTo>
                  <a:cubicBezTo>
                    <a:pt x="52358" y="67574"/>
                    <a:pt x="952" y="33311"/>
                    <a:pt x="952" y="22842"/>
                  </a:cubicBezTo>
                  <a:lnTo>
                    <a:pt x="952" y="21890"/>
                  </a:lnTo>
                  <a:lnTo>
                    <a:pt x="2856" y="19035"/>
                  </a:lnTo>
                  <a:lnTo>
                    <a:pt x="2856" y="19035"/>
                  </a:lnTo>
                  <a:lnTo>
                    <a:pt x="2856" y="19035"/>
                  </a:lnTo>
                  <a:lnTo>
                    <a:pt x="2856" y="19035"/>
                  </a:lnTo>
                  <a:lnTo>
                    <a:pt x="2856" y="19987"/>
                  </a:lnTo>
                  <a:cubicBezTo>
                    <a:pt x="2856" y="38070"/>
                    <a:pt x="108524" y="98030"/>
                    <a:pt x="115188" y="101837"/>
                  </a:cubicBezTo>
                  <a:cubicBezTo>
                    <a:pt x="172306" y="137051"/>
                    <a:pt x="220856" y="158942"/>
                    <a:pt x="234184" y="158942"/>
                  </a:cubicBezTo>
                  <a:lnTo>
                    <a:pt x="237992" y="157990"/>
                  </a:lnTo>
                  <a:lnTo>
                    <a:pt x="237992" y="157990"/>
                  </a:lnTo>
                  <a:lnTo>
                    <a:pt x="237992" y="157990"/>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1797"/>
                  </a:lnTo>
                  <a:lnTo>
                    <a:pt x="237040" y="157990"/>
                  </a:lnTo>
                  <a:lnTo>
                    <a:pt x="236088" y="157990"/>
                  </a:lnTo>
                  <a:lnTo>
                    <a:pt x="233232" y="158942"/>
                  </a:lnTo>
                  <a:cubicBezTo>
                    <a:pt x="219904" y="158942"/>
                    <a:pt x="171354" y="137051"/>
                    <a:pt x="114236" y="101837"/>
                  </a:cubicBezTo>
                  <a:cubicBezTo>
                    <a:pt x="107572" y="98030"/>
                    <a:pt x="2856" y="37118"/>
                    <a:pt x="2856" y="20939"/>
                  </a:cubicBezTo>
                  <a:lnTo>
                    <a:pt x="2856" y="19987"/>
                  </a:lnTo>
                  <a:lnTo>
                    <a:pt x="2856" y="19987"/>
                  </a:lnTo>
                  <a:lnTo>
                    <a:pt x="1904" y="19987"/>
                  </a:lnTo>
                  <a:lnTo>
                    <a:pt x="1904" y="19987"/>
                  </a:lnTo>
                  <a:lnTo>
                    <a:pt x="0" y="22842"/>
                  </a:lnTo>
                  <a:lnTo>
                    <a:pt x="0" y="24745"/>
                  </a:lnTo>
                  <a:cubicBezTo>
                    <a:pt x="0" y="36167"/>
                    <a:pt x="51406" y="69478"/>
                    <a:pt x="112332" y="106596"/>
                  </a:cubicBezTo>
                  <a:cubicBezTo>
                    <a:pt x="167546" y="139907"/>
                    <a:pt x="214192" y="162749"/>
                    <a:pt x="230376" y="164652"/>
                  </a:cubicBezTo>
                  <a:lnTo>
                    <a:pt x="235136" y="160845"/>
                  </a:lnTo>
                  <a:lnTo>
                    <a:pt x="235136" y="160845"/>
                  </a:lnTo>
                  <a:lnTo>
                    <a:pt x="235136" y="160845"/>
                  </a:lnTo>
                  <a:lnTo>
                    <a:pt x="235136" y="160845"/>
                  </a:lnTo>
                  <a:close/>
                  <a:moveTo>
                    <a:pt x="11424" y="2855"/>
                  </a:moveTo>
                  <a:lnTo>
                    <a:pt x="11424" y="2855"/>
                  </a:lnTo>
                  <a:lnTo>
                    <a:pt x="10472" y="3807"/>
                  </a:lnTo>
                  <a:cubicBezTo>
                    <a:pt x="10472" y="15228"/>
                    <a:pt x="61878" y="46635"/>
                    <a:pt x="123756" y="84705"/>
                  </a:cubicBezTo>
                  <a:cubicBezTo>
                    <a:pt x="183730" y="120872"/>
                    <a:pt x="235136" y="144665"/>
                    <a:pt x="245608" y="144665"/>
                  </a:cubicBezTo>
                  <a:lnTo>
                    <a:pt x="247511" y="144665"/>
                  </a:lnTo>
                  <a:lnTo>
                    <a:pt x="249415" y="140859"/>
                  </a:lnTo>
                  <a:lnTo>
                    <a:pt x="249415" y="139907"/>
                  </a:lnTo>
                  <a:lnTo>
                    <a:pt x="243703" y="140859"/>
                  </a:lnTo>
                  <a:cubicBezTo>
                    <a:pt x="226568" y="136100"/>
                    <a:pt x="181826" y="115161"/>
                    <a:pt x="125660" y="81850"/>
                  </a:cubicBezTo>
                  <a:cubicBezTo>
                    <a:pt x="70446" y="48539"/>
                    <a:pt x="21895" y="17132"/>
                    <a:pt x="14279" y="3807"/>
                  </a:cubicBezTo>
                  <a:lnTo>
                    <a:pt x="13328" y="0"/>
                  </a:lnTo>
                  <a:lnTo>
                    <a:pt x="13328" y="0"/>
                  </a:lnTo>
                  <a:lnTo>
                    <a:pt x="13328" y="0"/>
                  </a:lnTo>
                  <a:lnTo>
                    <a:pt x="13328" y="0"/>
                  </a:lnTo>
                  <a:lnTo>
                    <a:pt x="11424" y="2855"/>
                  </a:lnTo>
                  <a:lnTo>
                    <a:pt x="11424" y="2855"/>
                  </a:lnTo>
                  <a:lnTo>
                    <a:pt x="11424" y="2855"/>
                  </a:lnTo>
                  <a:lnTo>
                    <a:pt x="11424" y="2855"/>
                  </a:lnTo>
                  <a:lnTo>
                    <a:pt x="11424" y="2855"/>
                  </a:lnTo>
                  <a:lnTo>
                    <a:pt x="13328" y="0"/>
                  </a:lnTo>
                  <a:lnTo>
                    <a:pt x="13328" y="0"/>
                  </a:lnTo>
                  <a:lnTo>
                    <a:pt x="13328" y="0"/>
                  </a:lnTo>
                  <a:lnTo>
                    <a:pt x="13328" y="0"/>
                  </a:lnTo>
                  <a:lnTo>
                    <a:pt x="13328" y="0"/>
                  </a:lnTo>
                  <a:lnTo>
                    <a:pt x="13328" y="0"/>
                  </a:lnTo>
                  <a:lnTo>
                    <a:pt x="14279" y="3807"/>
                  </a:lnTo>
                  <a:cubicBezTo>
                    <a:pt x="21895" y="17132"/>
                    <a:pt x="70446" y="48539"/>
                    <a:pt x="125660" y="81850"/>
                  </a:cubicBezTo>
                  <a:cubicBezTo>
                    <a:pt x="181826" y="116113"/>
                    <a:pt x="226568" y="136100"/>
                    <a:pt x="243703" y="140859"/>
                  </a:cubicBezTo>
                  <a:lnTo>
                    <a:pt x="248463" y="139907"/>
                  </a:lnTo>
                  <a:lnTo>
                    <a:pt x="246560" y="142762"/>
                  </a:lnTo>
                  <a:lnTo>
                    <a:pt x="245608" y="142762"/>
                  </a:lnTo>
                  <a:cubicBezTo>
                    <a:pt x="236088" y="142762"/>
                    <a:pt x="183730" y="118968"/>
                    <a:pt x="123756" y="82802"/>
                  </a:cubicBezTo>
                  <a:cubicBezTo>
                    <a:pt x="61878" y="45684"/>
                    <a:pt x="10472" y="13324"/>
                    <a:pt x="10472" y="2855"/>
                  </a:cubicBezTo>
                  <a:lnTo>
                    <a:pt x="11424" y="2855"/>
                  </a:lnTo>
                  <a:lnTo>
                    <a:pt x="11424" y="285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 name="Freeform 14">
              <a:extLst>
                <a:ext uri="{FF2B5EF4-FFF2-40B4-BE49-F238E27FC236}">
                  <a16:creationId xmlns:a16="http://schemas.microsoft.com/office/drawing/2014/main" id="{F34FBC2B-824F-54C6-1D3B-4E8E15C89767}"/>
                </a:ext>
              </a:extLst>
            </p:cNvPr>
            <p:cNvSpPr/>
            <p:nvPr/>
          </p:nvSpPr>
          <p:spPr>
            <a:xfrm>
              <a:off x="4143488" y="5926470"/>
              <a:ext cx="237991" cy="29504"/>
            </a:xfrm>
            <a:custGeom>
              <a:avLst/>
              <a:gdLst>
                <a:gd name="connsiteX0" fmla="*/ 117092 w 237991"/>
                <a:gd name="connsiteY0" fmla="*/ 29504 h 29504"/>
                <a:gd name="connsiteX1" fmla="*/ 230376 w 237991"/>
                <a:gd name="connsiteY1" fmla="*/ 12373 h 29504"/>
                <a:gd name="connsiteX2" fmla="*/ 237992 w 237991"/>
                <a:gd name="connsiteY2" fmla="*/ 0 h 29504"/>
                <a:gd name="connsiteX3" fmla="*/ 118044 w 237991"/>
                <a:gd name="connsiteY3" fmla="*/ 18083 h 29504"/>
                <a:gd name="connsiteX4" fmla="*/ 0 w 237991"/>
                <a:gd name="connsiteY4" fmla="*/ 0 h 29504"/>
                <a:gd name="connsiteX5" fmla="*/ 10471 w 237991"/>
                <a:gd name="connsiteY5" fmla="*/ 14276 h 29504"/>
                <a:gd name="connsiteX6" fmla="*/ 117092 w 237991"/>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991" h="29504">
                  <a:moveTo>
                    <a:pt x="117092" y="29504"/>
                  </a:moveTo>
                  <a:cubicBezTo>
                    <a:pt x="166594" y="29504"/>
                    <a:pt x="210384" y="22842"/>
                    <a:pt x="230376" y="12373"/>
                  </a:cubicBezTo>
                  <a:lnTo>
                    <a:pt x="237992" y="0"/>
                  </a:lnTo>
                  <a:cubicBezTo>
                    <a:pt x="220856" y="9517"/>
                    <a:pt x="174210" y="19035"/>
                    <a:pt x="118044" y="18083"/>
                  </a:cubicBezTo>
                  <a:cubicBezTo>
                    <a:pt x="72349" y="18083"/>
                    <a:pt x="23799" y="13324"/>
                    <a:pt x="0" y="0"/>
                  </a:cubicBezTo>
                  <a:lnTo>
                    <a:pt x="10471" y="14276"/>
                  </a:lnTo>
                  <a:cubicBezTo>
                    <a:pt x="28559" y="23794"/>
                    <a:pt x="74253" y="29504"/>
                    <a:pt x="117092"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 name="Freeform 15">
              <a:extLst>
                <a:ext uri="{FF2B5EF4-FFF2-40B4-BE49-F238E27FC236}">
                  <a16:creationId xmlns:a16="http://schemas.microsoft.com/office/drawing/2014/main" id="{5915A05A-21FF-0650-195A-AF9939E41A90}"/>
                </a:ext>
              </a:extLst>
            </p:cNvPr>
            <p:cNvSpPr/>
            <p:nvPr/>
          </p:nvSpPr>
          <p:spPr>
            <a:xfrm>
              <a:off x="4142536" y="5925519"/>
              <a:ext cx="239895" cy="30455"/>
            </a:xfrm>
            <a:custGeom>
              <a:avLst/>
              <a:gdLst>
                <a:gd name="connsiteX0" fmla="*/ 118044 w 239895"/>
                <a:gd name="connsiteY0" fmla="*/ 30456 h 30455"/>
                <a:gd name="connsiteX1" fmla="*/ 120900 w 239895"/>
                <a:gd name="connsiteY1" fmla="*/ 30456 h 30455"/>
                <a:gd name="connsiteX2" fmla="*/ 231328 w 239895"/>
                <a:gd name="connsiteY2" fmla="*/ 13324 h 30455"/>
                <a:gd name="connsiteX3" fmla="*/ 238944 w 239895"/>
                <a:gd name="connsiteY3" fmla="*/ 952 h 30455"/>
                <a:gd name="connsiteX4" fmla="*/ 239895 w 239895"/>
                <a:gd name="connsiteY4" fmla="*/ 0 h 30455"/>
                <a:gd name="connsiteX5" fmla="*/ 238944 w 239895"/>
                <a:gd name="connsiteY5" fmla="*/ 952 h 30455"/>
                <a:gd name="connsiteX6" fmla="*/ 130419 w 239895"/>
                <a:gd name="connsiteY6" fmla="*/ 19035 h 30455"/>
                <a:gd name="connsiteX7" fmla="*/ 118996 w 239895"/>
                <a:gd name="connsiteY7" fmla="*/ 19035 h 30455"/>
                <a:gd name="connsiteX8" fmla="*/ 952 w 239895"/>
                <a:gd name="connsiteY8" fmla="*/ 952 h 30455"/>
                <a:gd name="connsiteX9" fmla="*/ 952 w 239895"/>
                <a:gd name="connsiteY9" fmla="*/ 1904 h 30455"/>
                <a:gd name="connsiteX10" fmla="*/ 11423 w 239895"/>
                <a:gd name="connsiteY10" fmla="*/ 16180 h 30455"/>
                <a:gd name="connsiteX11" fmla="*/ 118044 w 239895"/>
                <a:gd name="connsiteY11" fmla="*/ 30456 h 30455"/>
                <a:gd name="connsiteX12" fmla="*/ 118044 w 239895"/>
                <a:gd name="connsiteY12" fmla="*/ 30456 h 30455"/>
                <a:gd name="connsiteX13" fmla="*/ 10472 w 239895"/>
                <a:gd name="connsiteY13" fmla="*/ 14276 h 30455"/>
                <a:gd name="connsiteX14" fmla="*/ 0 w 239895"/>
                <a:gd name="connsiteY14" fmla="*/ 0 h 30455"/>
                <a:gd name="connsiteX15" fmla="*/ 0 w 239895"/>
                <a:gd name="connsiteY15" fmla="*/ 0 h 30455"/>
                <a:gd name="connsiteX16" fmla="*/ 0 w 239895"/>
                <a:gd name="connsiteY16" fmla="*/ 0 h 30455"/>
                <a:gd name="connsiteX17" fmla="*/ 118044 w 239895"/>
                <a:gd name="connsiteY17" fmla="*/ 18083 h 30455"/>
                <a:gd name="connsiteX18" fmla="*/ 129467 w 239895"/>
                <a:gd name="connsiteY18" fmla="*/ 18083 h 30455"/>
                <a:gd name="connsiteX19" fmla="*/ 238944 w 239895"/>
                <a:gd name="connsiteY19" fmla="*/ 0 h 30455"/>
                <a:gd name="connsiteX20" fmla="*/ 238944 w 239895"/>
                <a:gd name="connsiteY20" fmla="*/ 0 h 30455"/>
                <a:gd name="connsiteX21" fmla="*/ 238944 w 239895"/>
                <a:gd name="connsiteY21" fmla="*/ 0 h 30455"/>
                <a:gd name="connsiteX22" fmla="*/ 231328 w 239895"/>
                <a:gd name="connsiteY22" fmla="*/ 12373 h 30455"/>
                <a:gd name="connsiteX23" fmla="*/ 120900 w 239895"/>
                <a:gd name="connsiteY23" fmla="*/ 29504 h 30455"/>
                <a:gd name="connsiteX24" fmla="*/ 118044 w 239895"/>
                <a:gd name="connsiteY24" fmla="*/ 30456 h 30455"/>
                <a:gd name="connsiteX25" fmla="*/ 118044 w 239895"/>
                <a:gd name="connsiteY25" fmla="*/ 30456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9895" h="30455">
                  <a:moveTo>
                    <a:pt x="118044" y="30456"/>
                  </a:moveTo>
                  <a:lnTo>
                    <a:pt x="120900" y="30456"/>
                  </a:lnTo>
                  <a:cubicBezTo>
                    <a:pt x="169450" y="30456"/>
                    <a:pt x="212288" y="22842"/>
                    <a:pt x="231328" y="13324"/>
                  </a:cubicBezTo>
                  <a:lnTo>
                    <a:pt x="238944" y="952"/>
                  </a:lnTo>
                  <a:lnTo>
                    <a:pt x="239895" y="0"/>
                  </a:lnTo>
                  <a:lnTo>
                    <a:pt x="238944" y="952"/>
                  </a:lnTo>
                  <a:cubicBezTo>
                    <a:pt x="222760" y="9517"/>
                    <a:pt x="180874" y="19035"/>
                    <a:pt x="130419" y="19035"/>
                  </a:cubicBezTo>
                  <a:lnTo>
                    <a:pt x="118996" y="19035"/>
                  </a:lnTo>
                  <a:cubicBezTo>
                    <a:pt x="73301" y="19035"/>
                    <a:pt x="24751" y="14276"/>
                    <a:pt x="952" y="952"/>
                  </a:cubicBezTo>
                  <a:lnTo>
                    <a:pt x="952" y="1904"/>
                  </a:lnTo>
                  <a:lnTo>
                    <a:pt x="11423" y="16180"/>
                  </a:lnTo>
                  <a:cubicBezTo>
                    <a:pt x="29511" y="25697"/>
                    <a:pt x="75205" y="30456"/>
                    <a:pt x="118044" y="30456"/>
                  </a:cubicBezTo>
                  <a:lnTo>
                    <a:pt x="118044" y="30456"/>
                  </a:lnTo>
                  <a:cubicBezTo>
                    <a:pt x="75205" y="29504"/>
                    <a:pt x="29511" y="24745"/>
                    <a:pt x="10472" y="14276"/>
                  </a:cubicBezTo>
                  <a:lnTo>
                    <a:pt x="0" y="0"/>
                  </a:lnTo>
                  <a:lnTo>
                    <a:pt x="0" y="0"/>
                  </a:lnTo>
                  <a:lnTo>
                    <a:pt x="0" y="0"/>
                  </a:lnTo>
                  <a:cubicBezTo>
                    <a:pt x="23799" y="13324"/>
                    <a:pt x="72350" y="18083"/>
                    <a:pt x="118044" y="18083"/>
                  </a:cubicBezTo>
                  <a:lnTo>
                    <a:pt x="129467" y="18083"/>
                  </a:lnTo>
                  <a:cubicBezTo>
                    <a:pt x="180874" y="18083"/>
                    <a:pt x="222760" y="8566"/>
                    <a:pt x="238944" y="0"/>
                  </a:cubicBezTo>
                  <a:lnTo>
                    <a:pt x="238944" y="0"/>
                  </a:lnTo>
                  <a:lnTo>
                    <a:pt x="238944" y="0"/>
                  </a:lnTo>
                  <a:lnTo>
                    <a:pt x="231328" y="12373"/>
                  </a:lnTo>
                  <a:cubicBezTo>
                    <a:pt x="212288" y="21890"/>
                    <a:pt x="169450" y="29504"/>
                    <a:pt x="120900" y="29504"/>
                  </a:cubicBezTo>
                  <a:lnTo>
                    <a:pt x="118044" y="30456"/>
                  </a:lnTo>
                  <a:lnTo>
                    <a:pt x="118044" y="3045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5" name="Freeform 16">
              <a:extLst>
                <a:ext uri="{FF2B5EF4-FFF2-40B4-BE49-F238E27FC236}">
                  <a16:creationId xmlns:a16="http://schemas.microsoft.com/office/drawing/2014/main" id="{6A4FCF56-FDCD-412A-EFD4-B89123380287}"/>
                </a:ext>
              </a:extLst>
            </p:cNvPr>
            <p:cNvSpPr/>
            <p:nvPr/>
          </p:nvSpPr>
          <p:spPr>
            <a:xfrm>
              <a:off x="4139680" y="5922664"/>
              <a:ext cx="243703" cy="34262"/>
            </a:xfrm>
            <a:custGeom>
              <a:avLst/>
              <a:gdLst>
                <a:gd name="connsiteX0" fmla="*/ 121852 w 243703"/>
                <a:gd name="connsiteY0" fmla="*/ 34263 h 34262"/>
                <a:gd name="connsiteX1" fmla="*/ 45695 w 243703"/>
                <a:gd name="connsiteY1" fmla="*/ 28552 h 34262"/>
                <a:gd name="connsiteX2" fmla="*/ 13328 w 243703"/>
                <a:gd name="connsiteY2" fmla="*/ 18083 h 34262"/>
                <a:gd name="connsiteX3" fmla="*/ 10472 w 243703"/>
                <a:gd name="connsiteY3" fmla="*/ 14276 h 34262"/>
                <a:gd name="connsiteX4" fmla="*/ 45695 w 243703"/>
                <a:gd name="connsiteY4" fmla="*/ 25697 h 34262"/>
                <a:gd name="connsiteX5" fmla="*/ 120900 w 243703"/>
                <a:gd name="connsiteY5" fmla="*/ 31407 h 34262"/>
                <a:gd name="connsiteX6" fmla="*/ 194201 w 243703"/>
                <a:gd name="connsiteY6" fmla="*/ 25697 h 34262"/>
                <a:gd name="connsiteX7" fmla="*/ 237040 w 243703"/>
                <a:gd name="connsiteY7" fmla="*/ 10469 h 34262"/>
                <a:gd name="connsiteX8" fmla="*/ 234184 w 243703"/>
                <a:gd name="connsiteY8" fmla="*/ 15228 h 34262"/>
                <a:gd name="connsiteX9" fmla="*/ 195153 w 243703"/>
                <a:gd name="connsiteY9" fmla="*/ 27601 h 34262"/>
                <a:gd name="connsiteX10" fmla="*/ 121852 w 243703"/>
                <a:gd name="connsiteY10" fmla="*/ 34263 h 34262"/>
                <a:gd name="connsiteX11" fmla="*/ 121852 w 243703"/>
                <a:gd name="connsiteY11" fmla="*/ 22842 h 34262"/>
                <a:gd name="connsiteX12" fmla="*/ 42838 w 243703"/>
                <a:gd name="connsiteY12" fmla="*/ 17131 h 34262"/>
                <a:gd name="connsiteX13" fmla="*/ 952 w 243703"/>
                <a:gd name="connsiteY13" fmla="*/ 2855 h 34262"/>
                <a:gd name="connsiteX14" fmla="*/ 0 w 243703"/>
                <a:gd name="connsiteY14" fmla="*/ 0 h 34262"/>
                <a:gd name="connsiteX15" fmla="*/ 43791 w 243703"/>
                <a:gd name="connsiteY15" fmla="*/ 14276 h 34262"/>
                <a:gd name="connsiteX16" fmla="*/ 121852 w 243703"/>
                <a:gd name="connsiteY16" fmla="*/ 19987 h 34262"/>
                <a:gd name="connsiteX17" fmla="*/ 198961 w 243703"/>
                <a:gd name="connsiteY17" fmla="*/ 14276 h 34262"/>
                <a:gd name="connsiteX18" fmla="*/ 243703 w 243703"/>
                <a:gd name="connsiteY18" fmla="*/ 952 h 34262"/>
                <a:gd name="connsiteX19" fmla="*/ 241800 w 243703"/>
                <a:gd name="connsiteY19" fmla="*/ 4759 h 34262"/>
                <a:gd name="connsiteX20" fmla="*/ 198961 w 243703"/>
                <a:gd name="connsiteY20" fmla="*/ 17131 h 34262"/>
                <a:gd name="connsiteX21" fmla="*/ 121852 w 243703"/>
                <a:gd name="connsiteY21" fmla="*/ 22842 h 3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3703" h="34262">
                  <a:moveTo>
                    <a:pt x="121852" y="34263"/>
                  </a:moveTo>
                  <a:cubicBezTo>
                    <a:pt x="93293" y="34263"/>
                    <a:pt x="66638" y="32359"/>
                    <a:pt x="45695" y="28552"/>
                  </a:cubicBezTo>
                  <a:cubicBezTo>
                    <a:pt x="30463" y="25697"/>
                    <a:pt x="20943" y="21890"/>
                    <a:pt x="13328" y="18083"/>
                  </a:cubicBezTo>
                  <a:lnTo>
                    <a:pt x="10472" y="14276"/>
                  </a:lnTo>
                  <a:cubicBezTo>
                    <a:pt x="16184" y="18083"/>
                    <a:pt x="26655" y="21890"/>
                    <a:pt x="45695" y="25697"/>
                  </a:cubicBezTo>
                  <a:cubicBezTo>
                    <a:pt x="65686" y="29504"/>
                    <a:pt x="92341" y="31407"/>
                    <a:pt x="120900" y="31407"/>
                  </a:cubicBezTo>
                  <a:cubicBezTo>
                    <a:pt x="148507" y="31407"/>
                    <a:pt x="173258" y="29504"/>
                    <a:pt x="194201" y="25697"/>
                  </a:cubicBezTo>
                  <a:cubicBezTo>
                    <a:pt x="212289" y="22842"/>
                    <a:pt x="232280" y="17131"/>
                    <a:pt x="237040" y="10469"/>
                  </a:cubicBezTo>
                  <a:lnTo>
                    <a:pt x="234184" y="15228"/>
                  </a:lnTo>
                  <a:cubicBezTo>
                    <a:pt x="228472" y="19987"/>
                    <a:pt x="212289" y="24745"/>
                    <a:pt x="195153" y="27601"/>
                  </a:cubicBezTo>
                  <a:cubicBezTo>
                    <a:pt x="175162" y="33311"/>
                    <a:pt x="148507" y="34263"/>
                    <a:pt x="121852" y="34263"/>
                  </a:cubicBezTo>
                  <a:moveTo>
                    <a:pt x="121852" y="22842"/>
                  </a:moveTo>
                  <a:cubicBezTo>
                    <a:pt x="90437" y="22842"/>
                    <a:pt x="64734" y="21890"/>
                    <a:pt x="42838" y="17131"/>
                  </a:cubicBezTo>
                  <a:cubicBezTo>
                    <a:pt x="22847" y="13324"/>
                    <a:pt x="8568" y="6662"/>
                    <a:pt x="952" y="2855"/>
                  </a:cubicBezTo>
                  <a:lnTo>
                    <a:pt x="0" y="0"/>
                  </a:lnTo>
                  <a:cubicBezTo>
                    <a:pt x="3808" y="2855"/>
                    <a:pt x="20943" y="10469"/>
                    <a:pt x="43791" y="14276"/>
                  </a:cubicBezTo>
                  <a:cubicBezTo>
                    <a:pt x="64734" y="18083"/>
                    <a:pt x="90437" y="19987"/>
                    <a:pt x="121852" y="19987"/>
                  </a:cubicBezTo>
                  <a:cubicBezTo>
                    <a:pt x="150411" y="19987"/>
                    <a:pt x="177066" y="19035"/>
                    <a:pt x="198961" y="14276"/>
                  </a:cubicBezTo>
                  <a:cubicBezTo>
                    <a:pt x="220856" y="10469"/>
                    <a:pt x="237040" y="4759"/>
                    <a:pt x="243703" y="952"/>
                  </a:cubicBezTo>
                  <a:lnTo>
                    <a:pt x="241800" y="4759"/>
                  </a:lnTo>
                  <a:cubicBezTo>
                    <a:pt x="238944" y="7614"/>
                    <a:pt x="219904" y="13324"/>
                    <a:pt x="198961" y="17131"/>
                  </a:cubicBezTo>
                  <a:cubicBezTo>
                    <a:pt x="177066" y="20938"/>
                    <a:pt x="149459" y="22842"/>
                    <a:pt x="121852" y="22842"/>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6" name="Freeform 17">
              <a:extLst>
                <a:ext uri="{FF2B5EF4-FFF2-40B4-BE49-F238E27FC236}">
                  <a16:creationId xmlns:a16="http://schemas.microsoft.com/office/drawing/2014/main" id="{0811AAA3-94D9-E962-28A6-B20981C8881A}"/>
                </a:ext>
              </a:extLst>
            </p:cNvPr>
            <p:cNvSpPr/>
            <p:nvPr/>
          </p:nvSpPr>
          <p:spPr>
            <a:xfrm>
              <a:off x="4138728" y="5922664"/>
              <a:ext cx="244655" cy="35214"/>
            </a:xfrm>
            <a:custGeom>
              <a:avLst/>
              <a:gdLst>
                <a:gd name="connsiteX0" fmla="*/ 122804 w 244655"/>
                <a:gd name="connsiteY0" fmla="*/ 34263 h 35214"/>
                <a:gd name="connsiteX1" fmla="*/ 46646 w 244655"/>
                <a:gd name="connsiteY1" fmla="*/ 28552 h 35214"/>
                <a:gd name="connsiteX2" fmla="*/ 14279 w 244655"/>
                <a:gd name="connsiteY2" fmla="*/ 18083 h 35214"/>
                <a:gd name="connsiteX3" fmla="*/ 11423 w 244655"/>
                <a:gd name="connsiteY3" fmla="*/ 14276 h 35214"/>
                <a:gd name="connsiteX4" fmla="*/ 11423 w 244655"/>
                <a:gd name="connsiteY4" fmla="*/ 14276 h 35214"/>
                <a:gd name="connsiteX5" fmla="*/ 11423 w 244655"/>
                <a:gd name="connsiteY5" fmla="*/ 14276 h 35214"/>
                <a:gd name="connsiteX6" fmla="*/ 46646 w 244655"/>
                <a:gd name="connsiteY6" fmla="*/ 25697 h 35214"/>
                <a:gd name="connsiteX7" fmla="*/ 121852 w 244655"/>
                <a:gd name="connsiteY7" fmla="*/ 31407 h 35214"/>
                <a:gd name="connsiteX8" fmla="*/ 195153 w 244655"/>
                <a:gd name="connsiteY8" fmla="*/ 25697 h 35214"/>
                <a:gd name="connsiteX9" fmla="*/ 238943 w 244655"/>
                <a:gd name="connsiteY9" fmla="*/ 10469 h 35214"/>
                <a:gd name="connsiteX10" fmla="*/ 238943 w 244655"/>
                <a:gd name="connsiteY10" fmla="*/ 10469 h 35214"/>
                <a:gd name="connsiteX11" fmla="*/ 238943 w 244655"/>
                <a:gd name="connsiteY11" fmla="*/ 10469 h 35214"/>
                <a:gd name="connsiteX12" fmla="*/ 236088 w 244655"/>
                <a:gd name="connsiteY12" fmla="*/ 15228 h 35214"/>
                <a:gd name="connsiteX13" fmla="*/ 197057 w 244655"/>
                <a:gd name="connsiteY13" fmla="*/ 27601 h 35214"/>
                <a:gd name="connsiteX14" fmla="*/ 123756 w 244655"/>
                <a:gd name="connsiteY14" fmla="*/ 33311 h 35214"/>
                <a:gd name="connsiteX15" fmla="*/ 122804 w 244655"/>
                <a:gd name="connsiteY15" fmla="*/ 33311 h 35214"/>
                <a:gd name="connsiteX16" fmla="*/ 122804 w 244655"/>
                <a:gd name="connsiteY16" fmla="*/ 34263 h 35214"/>
                <a:gd name="connsiteX17" fmla="*/ 123756 w 244655"/>
                <a:gd name="connsiteY17" fmla="*/ 35214 h 35214"/>
                <a:gd name="connsiteX18" fmla="*/ 198009 w 244655"/>
                <a:gd name="connsiteY18" fmla="*/ 29504 h 35214"/>
                <a:gd name="connsiteX19" fmla="*/ 237040 w 244655"/>
                <a:gd name="connsiteY19" fmla="*/ 16180 h 35214"/>
                <a:gd name="connsiteX20" fmla="*/ 239895 w 244655"/>
                <a:gd name="connsiteY20" fmla="*/ 11421 h 35214"/>
                <a:gd name="connsiteX21" fmla="*/ 238943 w 244655"/>
                <a:gd name="connsiteY21" fmla="*/ 11421 h 35214"/>
                <a:gd name="connsiteX22" fmla="*/ 196105 w 244655"/>
                <a:gd name="connsiteY22" fmla="*/ 26649 h 35214"/>
                <a:gd name="connsiteX23" fmla="*/ 122804 w 244655"/>
                <a:gd name="connsiteY23" fmla="*/ 32359 h 35214"/>
                <a:gd name="connsiteX24" fmla="*/ 47598 w 244655"/>
                <a:gd name="connsiteY24" fmla="*/ 26649 h 35214"/>
                <a:gd name="connsiteX25" fmla="*/ 12375 w 244655"/>
                <a:gd name="connsiteY25" fmla="*/ 15228 h 35214"/>
                <a:gd name="connsiteX26" fmla="*/ 12375 w 244655"/>
                <a:gd name="connsiteY26" fmla="*/ 15228 h 35214"/>
                <a:gd name="connsiteX27" fmla="*/ 15231 w 244655"/>
                <a:gd name="connsiteY27" fmla="*/ 19035 h 35214"/>
                <a:gd name="connsiteX28" fmla="*/ 47598 w 244655"/>
                <a:gd name="connsiteY28" fmla="*/ 29504 h 35214"/>
                <a:gd name="connsiteX29" fmla="*/ 122804 w 244655"/>
                <a:gd name="connsiteY29" fmla="*/ 34263 h 35214"/>
                <a:gd name="connsiteX30" fmla="*/ 122804 w 244655"/>
                <a:gd name="connsiteY30" fmla="*/ 34263 h 35214"/>
                <a:gd name="connsiteX31" fmla="*/ 122804 w 244655"/>
                <a:gd name="connsiteY31" fmla="*/ 22842 h 35214"/>
                <a:gd name="connsiteX32" fmla="*/ 122804 w 244655"/>
                <a:gd name="connsiteY32" fmla="*/ 22842 h 35214"/>
                <a:gd name="connsiteX33" fmla="*/ 43790 w 244655"/>
                <a:gd name="connsiteY33" fmla="*/ 17131 h 35214"/>
                <a:gd name="connsiteX34" fmla="*/ 1904 w 244655"/>
                <a:gd name="connsiteY34" fmla="*/ 2855 h 35214"/>
                <a:gd name="connsiteX35" fmla="*/ 952 w 244655"/>
                <a:gd name="connsiteY35" fmla="*/ 0 h 35214"/>
                <a:gd name="connsiteX36" fmla="*/ 952 w 244655"/>
                <a:gd name="connsiteY36" fmla="*/ 0 h 35214"/>
                <a:gd name="connsiteX37" fmla="*/ 952 w 244655"/>
                <a:gd name="connsiteY37" fmla="*/ 0 h 35214"/>
                <a:gd name="connsiteX38" fmla="*/ 44742 w 244655"/>
                <a:gd name="connsiteY38" fmla="*/ 14276 h 35214"/>
                <a:gd name="connsiteX39" fmla="*/ 120900 w 244655"/>
                <a:gd name="connsiteY39" fmla="*/ 19987 h 35214"/>
                <a:gd name="connsiteX40" fmla="*/ 122804 w 244655"/>
                <a:gd name="connsiteY40" fmla="*/ 19987 h 35214"/>
                <a:gd name="connsiteX41" fmla="*/ 123756 w 244655"/>
                <a:gd name="connsiteY41" fmla="*/ 19987 h 35214"/>
                <a:gd name="connsiteX42" fmla="*/ 199913 w 244655"/>
                <a:gd name="connsiteY42" fmla="*/ 14276 h 35214"/>
                <a:gd name="connsiteX43" fmla="*/ 244655 w 244655"/>
                <a:gd name="connsiteY43" fmla="*/ 952 h 35214"/>
                <a:gd name="connsiteX44" fmla="*/ 244655 w 244655"/>
                <a:gd name="connsiteY44" fmla="*/ 952 h 35214"/>
                <a:gd name="connsiteX45" fmla="*/ 244655 w 244655"/>
                <a:gd name="connsiteY45" fmla="*/ 952 h 35214"/>
                <a:gd name="connsiteX46" fmla="*/ 242751 w 244655"/>
                <a:gd name="connsiteY46" fmla="*/ 4759 h 35214"/>
                <a:gd name="connsiteX47" fmla="*/ 200865 w 244655"/>
                <a:gd name="connsiteY47" fmla="*/ 17131 h 35214"/>
                <a:gd name="connsiteX48" fmla="*/ 124707 w 244655"/>
                <a:gd name="connsiteY48" fmla="*/ 22842 h 35214"/>
                <a:gd name="connsiteX49" fmla="*/ 122804 w 244655"/>
                <a:gd name="connsiteY49" fmla="*/ 22842 h 35214"/>
                <a:gd name="connsiteX50" fmla="*/ 122804 w 244655"/>
                <a:gd name="connsiteY50" fmla="*/ 22842 h 35214"/>
                <a:gd name="connsiteX51" fmla="*/ 122804 w 244655"/>
                <a:gd name="connsiteY51" fmla="*/ 22842 h 35214"/>
                <a:gd name="connsiteX52" fmla="*/ 123756 w 244655"/>
                <a:gd name="connsiteY52" fmla="*/ 22842 h 35214"/>
                <a:gd name="connsiteX53" fmla="*/ 199913 w 244655"/>
                <a:gd name="connsiteY53" fmla="*/ 17131 h 35214"/>
                <a:gd name="connsiteX54" fmla="*/ 242751 w 244655"/>
                <a:gd name="connsiteY54" fmla="*/ 4759 h 35214"/>
                <a:gd name="connsiteX55" fmla="*/ 244655 w 244655"/>
                <a:gd name="connsiteY55" fmla="*/ 952 h 35214"/>
                <a:gd name="connsiteX56" fmla="*/ 244655 w 244655"/>
                <a:gd name="connsiteY56" fmla="*/ 952 h 35214"/>
                <a:gd name="connsiteX57" fmla="*/ 199913 w 244655"/>
                <a:gd name="connsiteY57" fmla="*/ 14276 h 35214"/>
                <a:gd name="connsiteX58" fmla="*/ 123756 w 244655"/>
                <a:gd name="connsiteY58" fmla="*/ 19987 h 35214"/>
                <a:gd name="connsiteX59" fmla="*/ 122804 w 244655"/>
                <a:gd name="connsiteY59" fmla="*/ 19987 h 35214"/>
                <a:gd name="connsiteX60" fmla="*/ 120900 w 244655"/>
                <a:gd name="connsiteY60" fmla="*/ 19987 h 35214"/>
                <a:gd name="connsiteX61" fmla="*/ 44742 w 244655"/>
                <a:gd name="connsiteY61" fmla="*/ 14276 h 35214"/>
                <a:gd name="connsiteX62" fmla="*/ 952 w 244655"/>
                <a:gd name="connsiteY62" fmla="*/ 0 h 35214"/>
                <a:gd name="connsiteX63" fmla="*/ 0 w 244655"/>
                <a:gd name="connsiteY63" fmla="*/ 0 h 35214"/>
                <a:gd name="connsiteX64" fmla="*/ 952 w 244655"/>
                <a:gd name="connsiteY64" fmla="*/ 2855 h 35214"/>
                <a:gd name="connsiteX65" fmla="*/ 42838 w 244655"/>
                <a:gd name="connsiteY65" fmla="*/ 17131 h 35214"/>
                <a:gd name="connsiteX66" fmla="*/ 122804 w 244655"/>
                <a:gd name="connsiteY66" fmla="*/ 22842 h 35214"/>
                <a:gd name="connsiteX67" fmla="*/ 122804 w 244655"/>
                <a:gd name="connsiteY67" fmla="*/ 22842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4655" h="35214">
                  <a:moveTo>
                    <a:pt x="122804" y="34263"/>
                  </a:moveTo>
                  <a:cubicBezTo>
                    <a:pt x="94245" y="34263"/>
                    <a:pt x="67589" y="32359"/>
                    <a:pt x="46646" y="28552"/>
                  </a:cubicBezTo>
                  <a:cubicBezTo>
                    <a:pt x="31415" y="25697"/>
                    <a:pt x="21895" y="21890"/>
                    <a:pt x="14279" y="18083"/>
                  </a:cubicBezTo>
                  <a:lnTo>
                    <a:pt x="11423" y="14276"/>
                  </a:lnTo>
                  <a:lnTo>
                    <a:pt x="11423" y="14276"/>
                  </a:lnTo>
                  <a:lnTo>
                    <a:pt x="11423" y="14276"/>
                  </a:lnTo>
                  <a:cubicBezTo>
                    <a:pt x="17135" y="18083"/>
                    <a:pt x="27607" y="21890"/>
                    <a:pt x="46646" y="25697"/>
                  </a:cubicBezTo>
                  <a:cubicBezTo>
                    <a:pt x="67589" y="29504"/>
                    <a:pt x="93293" y="31407"/>
                    <a:pt x="121852" y="31407"/>
                  </a:cubicBezTo>
                  <a:cubicBezTo>
                    <a:pt x="149459" y="31407"/>
                    <a:pt x="175162" y="29504"/>
                    <a:pt x="195153" y="25697"/>
                  </a:cubicBezTo>
                  <a:cubicBezTo>
                    <a:pt x="213240" y="22842"/>
                    <a:pt x="233232" y="17131"/>
                    <a:pt x="238943" y="10469"/>
                  </a:cubicBezTo>
                  <a:lnTo>
                    <a:pt x="238943" y="10469"/>
                  </a:lnTo>
                  <a:lnTo>
                    <a:pt x="238943" y="10469"/>
                  </a:lnTo>
                  <a:lnTo>
                    <a:pt x="236088" y="15228"/>
                  </a:lnTo>
                  <a:cubicBezTo>
                    <a:pt x="230376" y="19987"/>
                    <a:pt x="214192" y="24745"/>
                    <a:pt x="197057" y="27601"/>
                  </a:cubicBezTo>
                  <a:cubicBezTo>
                    <a:pt x="176114" y="31407"/>
                    <a:pt x="150411" y="33311"/>
                    <a:pt x="123756" y="33311"/>
                  </a:cubicBezTo>
                  <a:lnTo>
                    <a:pt x="122804" y="33311"/>
                  </a:lnTo>
                  <a:lnTo>
                    <a:pt x="122804" y="34263"/>
                  </a:lnTo>
                  <a:lnTo>
                    <a:pt x="123756" y="35214"/>
                  </a:lnTo>
                  <a:cubicBezTo>
                    <a:pt x="150411" y="35214"/>
                    <a:pt x="177066" y="33311"/>
                    <a:pt x="198009" y="29504"/>
                  </a:cubicBezTo>
                  <a:cubicBezTo>
                    <a:pt x="214192" y="26649"/>
                    <a:pt x="230376" y="20938"/>
                    <a:pt x="237040" y="16180"/>
                  </a:cubicBezTo>
                  <a:lnTo>
                    <a:pt x="239895" y="11421"/>
                  </a:lnTo>
                  <a:lnTo>
                    <a:pt x="238943" y="11421"/>
                  </a:lnTo>
                  <a:cubicBezTo>
                    <a:pt x="234184" y="17131"/>
                    <a:pt x="213240" y="22842"/>
                    <a:pt x="196105" y="26649"/>
                  </a:cubicBezTo>
                  <a:cubicBezTo>
                    <a:pt x="175162" y="30456"/>
                    <a:pt x="149459" y="31407"/>
                    <a:pt x="122804" y="32359"/>
                  </a:cubicBezTo>
                  <a:cubicBezTo>
                    <a:pt x="94245" y="32359"/>
                    <a:pt x="67589" y="30456"/>
                    <a:pt x="47598" y="26649"/>
                  </a:cubicBezTo>
                  <a:cubicBezTo>
                    <a:pt x="28559" y="22842"/>
                    <a:pt x="17135" y="18083"/>
                    <a:pt x="12375" y="15228"/>
                  </a:cubicBezTo>
                  <a:lnTo>
                    <a:pt x="12375" y="15228"/>
                  </a:lnTo>
                  <a:lnTo>
                    <a:pt x="15231" y="19035"/>
                  </a:lnTo>
                  <a:cubicBezTo>
                    <a:pt x="22847" y="22842"/>
                    <a:pt x="32367" y="26649"/>
                    <a:pt x="47598" y="29504"/>
                  </a:cubicBezTo>
                  <a:cubicBezTo>
                    <a:pt x="67589" y="33311"/>
                    <a:pt x="93293" y="34263"/>
                    <a:pt x="122804" y="34263"/>
                  </a:cubicBezTo>
                  <a:lnTo>
                    <a:pt x="122804" y="34263"/>
                  </a:lnTo>
                  <a:close/>
                  <a:moveTo>
                    <a:pt x="122804" y="22842"/>
                  </a:moveTo>
                  <a:lnTo>
                    <a:pt x="122804" y="22842"/>
                  </a:lnTo>
                  <a:cubicBezTo>
                    <a:pt x="91389" y="21890"/>
                    <a:pt x="65686" y="20938"/>
                    <a:pt x="43790" y="17131"/>
                  </a:cubicBezTo>
                  <a:cubicBezTo>
                    <a:pt x="23799" y="13324"/>
                    <a:pt x="9520" y="6662"/>
                    <a:pt x="1904" y="2855"/>
                  </a:cubicBezTo>
                  <a:lnTo>
                    <a:pt x="952" y="0"/>
                  </a:lnTo>
                  <a:lnTo>
                    <a:pt x="952" y="0"/>
                  </a:lnTo>
                  <a:lnTo>
                    <a:pt x="952" y="0"/>
                  </a:lnTo>
                  <a:cubicBezTo>
                    <a:pt x="4760" y="2855"/>
                    <a:pt x="22847" y="10469"/>
                    <a:pt x="44742" y="14276"/>
                  </a:cubicBezTo>
                  <a:cubicBezTo>
                    <a:pt x="65686" y="18083"/>
                    <a:pt x="89485" y="19987"/>
                    <a:pt x="120900" y="19987"/>
                  </a:cubicBezTo>
                  <a:lnTo>
                    <a:pt x="122804" y="19987"/>
                  </a:lnTo>
                  <a:lnTo>
                    <a:pt x="123756" y="19987"/>
                  </a:lnTo>
                  <a:cubicBezTo>
                    <a:pt x="151363" y="19987"/>
                    <a:pt x="178018" y="19035"/>
                    <a:pt x="199913" y="14276"/>
                  </a:cubicBezTo>
                  <a:cubicBezTo>
                    <a:pt x="221808" y="10469"/>
                    <a:pt x="237992" y="4759"/>
                    <a:pt x="244655" y="952"/>
                  </a:cubicBezTo>
                  <a:lnTo>
                    <a:pt x="244655" y="952"/>
                  </a:lnTo>
                  <a:lnTo>
                    <a:pt x="244655" y="952"/>
                  </a:lnTo>
                  <a:lnTo>
                    <a:pt x="242751" y="4759"/>
                  </a:lnTo>
                  <a:cubicBezTo>
                    <a:pt x="239895" y="7614"/>
                    <a:pt x="220856" y="13324"/>
                    <a:pt x="200865" y="17131"/>
                  </a:cubicBezTo>
                  <a:cubicBezTo>
                    <a:pt x="178970" y="20938"/>
                    <a:pt x="152315" y="22842"/>
                    <a:pt x="124707" y="22842"/>
                  </a:cubicBezTo>
                  <a:lnTo>
                    <a:pt x="122804" y="22842"/>
                  </a:lnTo>
                  <a:lnTo>
                    <a:pt x="122804" y="22842"/>
                  </a:lnTo>
                  <a:lnTo>
                    <a:pt x="122804" y="22842"/>
                  </a:lnTo>
                  <a:lnTo>
                    <a:pt x="123756" y="22842"/>
                  </a:lnTo>
                  <a:cubicBezTo>
                    <a:pt x="151363" y="22842"/>
                    <a:pt x="178970" y="20938"/>
                    <a:pt x="199913" y="17131"/>
                  </a:cubicBezTo>
                  <a:cubicBezTo>
                    <a:pt x="219904" y="13324"/>
                    <a:pt x="239895" y="7614"/>
                    <a:pt x="242751" y="4759"/>
                  </a:cubicBezTo>
                  <a:lnTo>
                    <a:pt x="244655" y="952"/>
                  </a:lnTo>
                  <a:lnTo>
                    <a:pt x="244655" y="952"/>
                  </a:lnTo>
                  <a:cubicBezTo>
                    <a:pt x="237992" y="5711"/>
                    <a:pt x="220856" y="10469"/>
                    <a:pt x="199913" y="14276"/>
                  </a:cubicBezTo>
                  <a:cubicBezTo>
                    <a:pt x="178970" y="18083"/>
                    <a:pt x="151363" y="19987"/>
                    <a:pt x="123756" y="19987"/>
                  </a:cubicBezTo>
                  <a:lnTo>
                    <a:pt x="122804" y="19987"/>
                  </a:lnTo>
                  <a:lnTo>
                    <a:pt x="120900" y="19987"/>
                  </a:lnTo>
                  <a:cubicBezTo>
                    <a:pt x="90437" y="19987"/>
                    <a:pt x="65686" y="18083"/>
                    <a:pt x="44742" y="14276"/>
                  </a:cubicBezTo>
                  <a:cubicBezTo>
                    <a:pt x="21895" y="10469"/>
                    <a:pt x="4760" y="2855"/>
                    <a:pt x="952" y="0"/>
                  </a:cubicBezTo>
                  <a:lnTo>
                    <a:pt x="0" y="0"/>
                  </a:lnTo>
                  <a:lnTo>
                    <a:pt x="952" y="2855"/>
                  </a:lnTo>
                  <a:cubicBezTo>
                    <a:pt x="8568" y="6662"/>
                    <a:pt x="22847" y="14276"/>
                    <a:pt x="42838" y="17131"/>
                  </a:cubicBezTo>
                  <a:cubicBezTo>
                    <a:pt x="65686" y="21890"/>
                    <a:pt x="90437" y="22842"/>
                    <a:pt x="122804" y="22842"/>
                  </a:cubicBezTo>
                  <a:lnTo>
                    <a:pt x="122804" y="2284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7" name="Freeform 18">
              <a:extLst>
                <a:ext uri="{FF2B5EF4-FFF2-40B4-BE49-F238E27FC236}">
                  <a16:creationId xmlns:a16="http://schemas.microsoft.com/office/drawing/2014/main" id="{85FBE210-A95F-F7C4-B2AE-27ED8CA62BC3}"/>
                </a:ext>
              </a:extLst>
            </p:cNvPr>
            <p:cNvSpPr/>
            <p:nvPr/>
          </p:nvSpPr>
          <p:spPr>
            <a:xfrm>
              <a:off x="4128256" y="5855090"/>
              <a:ext cx="270358" cy="36166"/>
            </a:xfrm>
            <a:custGeom>
              <a:avLst/>
              <a:gdLst>
                <a:gd name="connsiteX0" fmla="*/ 134227 w 270358"/>
                <a:gd name="connsiteY0" fmla="*/ 36166 h 36166"/>
                <a:gd name="connsiteX1" fmla="*/ 270358 w 270358"/>
                <a:gd name="connsiteY1" fmla="*/ 16180 h 36166"/>
                <a:gd name="connsiteX2" fmla="*/ 270358 w 270358"/>
                <a:gd name="connsiteY2" fmla="*/ 4759 h 36166"/>
                <a:gd name="connsiteX3" fmla="*/ 134227 w 270358"/>
                <a:gd name="connsiteY3" fmla="*/ 23794 h 36166"/>
                <a:gd name="connsiteX4" fmla="*/ 0 w 270358"/>
                <a:gd name="connsiteY4" fmla="*/ 0 h 36166"/>
                <a:gd name="connsiteX5" fmla="*/ 0 w 270358"/>
                <a:gd name="connsiteY5" fmla="*/ 15228 h 36166"/>
                <a:gd name="connsiteX6" fmla="*/ 134227 w 270358"/>
                <a:gd name="connsiteY6" fmla="*/ 36166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358" h="36166">
                  <a:moveTo>
                    <a:pt x="134227" y="36166"/>
                  </a:moveTo>
                  <a:cubicBezTo>
                    <a:pt x="179922" y="36166"/>
                    <a:pt x="237040" y="29504"/>
                    <a:pt x="270358" y="16180"/>
                  </a:cubicBezTo>
                  <a:lnTo>
                    <a:pt x="270358" y="4759"/>
                  </a:lnTo>
                  <a:cubicBezTo>
                    <a:pt x="251319" y="15228"/>
                    <a:pt x="186585" y="22842"/>
                    <a:pt x="134227" y="23794"/>
                  </a:cubicBezTo>
                  <a:cubicBezTo>
                    <a:pt x="72350" y="22842"/>
                    <a:pt x="21895" y="15228"/>
                    <a:pt x="0" y="0"/>
                  </a:cubicBezTo>
                  <a:lnTo>
                    <a:pt x="0" y="15228"/>
                  </a:lnTo>
                  <a:cubicBezTo>
                    <a:pt x="39031" y="31407"/>
                    <a:pt x="80917" y="35215"/>
                    <a:pt x="134227" y="3616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8" name="Freeform 19">
              <a:extLst>
                <a:ext uri="{FF2B5EF4-FFF2-40B4-BE49-F238E27FC236}">
                  <a16:creationId xmlns:a16="http://schemas.microsoft.com/office/drawing/2014/main" id="{9887B94B-FEC7-D6A4-3372-079CC4DCABE2}"/>
                </a:ext>
              </a:extLst>
            </p:cNvPr>
            <p:cNvSpPr/>
            <p:nvPr/>
          </p:nvSpPr>
          <p:spPr>
            <a:xfrm>
              <a:off x="4126352" y="5854138"/>
              <a:ext cx="272262" cy="37118"/>
            </a:xfrm>
            <a:custGeom>
              <a:avLst/>
              <a:gdLst>
                <a:gd name="connsiteX0" fmla="*/ 136131 w 272262"/>
                <a:gd name="connsiteY0" fmla="*/ 37118 h 37118"/>
                <a:gd name="connsiteX1" fmla="*/ 272262 w 272262"/>
                <a:gd name="connsiteY1" fmla="*/ 17132 h 37118"/>
                <a:gd name="connsiteX2" fmla="*/ 272262 w 272262"/>
                <a:gd name="connsiteY2" fmla="*/ 17132 h 37118"/>
                <a:gd name="connsiteX3" fmla="*/ 272262 w 272262"/>
                <a:gd name="connsiteY3" fmla="*/ 5711 h 37118"/>
                <a:gd name="connsiteX4" fmla="*/ 272262 w 272262"/>
                <a:gd name="connsiteY4" fmla="*/ 4759 h 37118"/>
                <a:gd name="connsiteX5" fmla="*/ 271310 w 272262"/>
                <a:gd name="connsiteY5" fmla="*/ 4759 h 37118"/>
                <a:gd name="connsiteX6" fmla="*/ 135179 w 272262"/>
                <a:gd name="connsiteY6" fmla="*/ 23794 h 37118"/>
                <a:gd name="connsiteX7" fmla="*/ 952 w 272262"/>
                <a:gd name="connsiteY7" fmla="*/ 0 h 37118"/>
                <a:gd name="connsiteX8" fmla="*/ 0 w 272262"/>
                <a:gd name="connsiteY8" fmla="*/ 0 h 37118"/>
                <a:gd name="connsiteX9" fmla="*/ 0 w 272262"/>
                <a:gd name="connsiteY9" fmla="*/ 15228 h 37118"/>
                <a:gd name="connsiteX10" fmla="*/ 0 w 272262"/>
                <a:gd name="connsiteY10" fmla="*/ 15228 h 37118"/>
                <a:gd name="connsiteX11" fmla="*/ 0 w 272262"/>
                <a:gd name="connsiteY11" fmla="*/ 15228 h 37118"/>
                <a:gd name="connsiteX12" fmla="*/ 136131 w 272262"/>
                <a:gd name="connsiteY12" fmla="*/ 37118 h 37118"/>
                <a:gd name="connsiteX13" fmla="*/ 136131 w 272262"/>
                <a:gd name="connsiteY13" fmla="*/ 37118 h 37118"/>
                <a:gd name="connsiteX14" fmla="*/ 952 w 272262"/>
                <a:gd name="connsiteY14" fmla="*/ 15228 h 37118"/>
                <a:gd name="connsiteX15" fmla="*/ 952 w 272262"/>
                <a:gd name="connsiteY15" fmla="*/ 15228 h 37118"/>
                <a:gd name="connsiteX16" fmla="*/ 952 w 272262"/>
                <a:gd name="connsiteY16" fmla="*/ 15228 h 37118"/>
                <a:gd name="connsiteX17" fmla="*/ 952 w 272262"/>
                <a:gd name="connsiteY17" fmla="*/ 0 h 37118"/>
                <a:gd name="connsiteX18" fmla="*/ 952 w 272262"/>
                <a:gd name="connsiteY18" fmla="*/ 0 h 37118"/>
                <a:gd name="connsiteX19" fmla="*/ 952 w 272262"/>
                <a:gd name="connsiteY19" fmla="*/ 0 h 37118"/>
                <a:gd name="connsiteX20" fmla="*/ 135179 w 272262"/>
                <a:gd name="connsiteY20" fmla="*/ 23794 h 37118"/>
                <a:gd name="connsiteX21" fmla="*/ 271310 w 272262"/>
                <a:gd name="connsiteY21" fmla="*/ 4759 h 37118"/>
                <a:gd name="connsiteX22" fmla="*/ 271310 w 272262"/>
                <a:gd name="connsiteY22" fmla="*/ 4759 h 37118"/>
                <a:gd name="connsiteX23" fmla="*/ 271310 w 272262"/>
                <a:gd name="connsiteY23" fmla="*/ 4759 h 37118"/>
                <a:gd name="connsiteX24" fmla="*/ 271310 w 272262"/>
                <a:gd name="connsiteY24" fmla="*/ 16180 h 37118"/>
                <a:gd name="connsiteX25" fmla="*/ 271310 w 272262"/>
                <a:gd name="connsiteY25" fmla="*/ 16180 h 37118"/>
                <a:gd name="connsiteX26" fmla="*/ 271310 w 272262"/>
                <a:gd name="connsiteY26" fmla="*/ 16180 h 37118"/>
                <a:gd name="connsiteX27" fmla="*/ 136131 w 272262"/>
                <a:gd name="connsiteY27" fmla="*/ 37118 h 37118"/>
                <a:gd name="connsiteX28" fmla="*/ 136131 w 272262"/>
                <a:gd name="connsiteY28" fmla="*/ 37118 h 3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2262" h="37118">
                  <a:moveTo>
                    <a:pt x="136131" y="37118"/>
                  </a:moveTo>
                  <a:cubicBezTo>
                    <a:pt x="181826" y="37118"/>
                    <a:pt x="238944" y="30456"/>
                    <a:pt x="272262" y="17132"/>
                  </a:cubicBezTo>
                  <a:lnTo>
                    <a:pt x="272262" y="17132"/>
                  </a:lnTo>
                  <a:lnTo>
                    <a:pt x="272262" y="5711"/>
                  </a:lnTo>
                  <a:lnTo>
                    <a:pt x="272262" y="4759"/>
                  </a:lnTo>
                  <a:lnTo>
                    <a:pt x="271310" y="4759"/>
                  </a:lnTo>
                  <a:cubicBezTo>
                    <a:pt x="252271" y="15228"/>
                    <a:pt x="187538" y="22842"/>
                    <a:pt x="135179" y="23794"/>
                  </a:cubicBezTo>
                  <a:cubicBezTo>
                    <a:pt x="73302" y="22842"/>
                    <a:pt x="22847" y="15228"/>
                    <a:pt x="952" y="0"/>
                  </a:cubicBezTo>
                  <a:lnTo>
                    <a:pt x="0" y="0"/>
                  </a:lnTo>
                  <a:lnTo>
                    <a:pt x="0" y="15228"/>
                  </a:lnTo>
                  <a:lnTo>
                    <a:pt x="0" y="15228"/>
                  </a:lnTo>
                  <a:lnTo>
                    <a:pt x="0" y="15228"/>
                  </a:lnTo>
                  <a:cubicBezTo>
                    <a:pt x="40935" y="33311"/>
                    <a:pt x="82821" y="37118"/>
                    <a:pt x="136131" y="37118"/>
                  </a:cubicBezTo>
                  <a:lnTo>
                    <a:pt x="136131" y="37118"/>
                  </a:lnTo>
                  <a:cubicBezTo>
                    <a:pt x="82821" y="36167"/>
                    <a:pt x="41886" y="32359"/>
                    <a:pt x="952" y="15228"/>
                  </a:cubicBezTo>
                  <a:lnTo>
                    <a:pt x="952" y="15228"/>
                  </a:lnTo>
                  <a:lnTo>
                    <a:pt x="952" y="15228"/>
                  </a:lnTo>
                  <a:lnTo>
                    <a:pt x="952" y="0"/>
                  </a:lnTo>
                  <a:lnTo>
                    <a:pt x="952" y="0"/>
                  </a:lnTo>
                  <a:lnTo>
                    <a:pt x="952" y="0"/>
                  </a:lnTo>
                  <a:cubicBezTo>
                    <a:pt x="22847" y="15228"/>
                    <a:pt x="73302" y="23794"/>
                    <a:pt x="135179" y="23794"/>
                  </a:cubicBezTo>
                  <a:cubicBezTo>
                    <a:pt x="187538" y="22842"/>
                    <a:pt x="252271" y="15228"/>
                    <a:pt x="271310" y="4759"/>
                  </a:cubicBezTo>
                  <a:lnTo>
                    <a:pt x="271310" y="4759"/>
                  </a:lnTo>
                  <a:lnTo>
                    <a:pt x="271310" y="4759"/>
                  </a:lnTo>
                  <a:lnTo>
                    <a:pt x="271310" y="16180"/>
                  </a:lnTo>
                  <a:lnTo>
                    <a:pt x="271310" y="16180"/>
                  </a:lnTo>
                  <a:lnTo>
                    <a:pt x="271310" y="16180"/>
                  </a:lnTo>
                  <a:cubicBezTo>
                    <a:pt x="238944" y="29504"/>
                    <a:pt x="181826" y="36167"/>
                    <a:pt x="136131" y="37118"/>
                  </a:cubicBezTo>
                  <a:lnTo>
                    <a:pt x="136131" y="3711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9" name="Freeform 20">
              <a:extLst>
                <a:ext uri="{FF2B5EF4-FFF2-40B4-BE49-F238E27FC236}">
                  <a16:creationId xmlns:a16="http://schemas.microsoft.com/office/drawing/2014/main" id="{D1B62CD7-9CC7-097F-6027-EDC1D66F86DE}"/>
                </a:ext>
              </a:extLst>
            </p:cNvPr>
            <p:cNvSpPr/>
            <p:nvPr/>
          </p:nvSpPr>
          <p:spPr>
            <a:xfrm>
              <a:off x="4125400" y="5868414"/>
              <a:ext cx="274166" cy="24745"/>
            </a:xfrm>
            <a:custGeom>
              <a:avLst/>
              <a:gdLst>
                <a:gd name="connsiteX0" fmla="*/ 274167 w 274166"/>
                <a:gd name="connsiteY0" fmla="*/ 2855 h 24745"/>
                <a:gd name="connsiteX1" fmla="*/ 219904 w 274166"/>
                <a:gd name="connsiteY1" fmla="*/ 18083 h 24745"/>
                <a:gd name="connsiteX2" fmla="*/ 136131 w 274166"/>
                <a:gd name="connsiteY2" fmla="*/ 24745 h 24745"/>
                <a:gd name="connsiteX3" fmla="*/ 56166 w 274166"/>
                <a:gd name="connsiteY3" fmla="*/ 19987 h 24745"/>
                <a:gd name="connsiteX4" fmla="*/ 0 w 274166"/>
                <a:gd name="connsiteY4" fmla="*/ 4759 h 24745"/>
                <a:gd name="connsiteX5" fmla="*/ 0 w 274166"/>
                <a:gd name="connsiteY5" fmla="*/ 1904 h 24745"/>
                <a:gd name="connsiteX6" fmla="*/ 57118 w 274166"/>
                <a:gd name="connsiteY6" fmla="*/ 17132 h 24745"/>
                <a:gd name="connsiteX7" fmla="*/ 137083 w 274166"/>
                <a:gd name="connsiteY7" fmla="*/ 21890 h 24745"/>
                <a:gd name="connsiteX8" fmla="*/ 219904 w 274166"/>
                <a:gd name="connsiteY8" fmla="*/ 15228 h 24745"/>
                <a:gd name="connsiteX9" fmla="*/ 274167 w 274166"/>
                <a:gd name="connsiteY9" fmla="*/ 0 h 24745"/>
                <a:gd name="connsiteX10" fmla="*/ 274167 w 274166"/>
                <a:gd name="connsiteY10" fmla="*/ 2855 h 2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166" h="24745">
                  <a:moveTo>
                    <a:pt x="274167" y="2855"/>
                  </a:moveTo>
                  <a:cubicBezTo>
                    <a:pt x="273214" y="4759"/>
                    <a:pt x="251319" y="12373"/>
                    <a:pt x="219904" y="18083"/>
                  </a:cubicBezTo>
                  <a:cubicBezTo>
                    <a:pt x="198961" y="21890"/>
                    <a:pt x="170402" y="23794"/>
                    <a:pt x="136131" y="24745"/>
                  </a:cubicBezTo>
                  <a:cubicBezTo>
                    <a:pt x="102813" y="24745"/>
                    <a:pt x="76157" y="22842"/>
                    <a:pt x="56166" y="19987"/>
                  </a:cubicBezTo>
                  <a:cubicBezTo>
                    <a:pt x="22847" y="14276"/>
                    <a:pt x="5712" y="7614"/>
                    <a:pt x="0" y="4759"/>
                  </a:cubicBezTo>
                  <a:lnTo>
                    <a:pt x="0" y="1904"/>
                  </a:lnTo>
                  <a:cubicBezTo>
                    <a:pt x="18088" y="9517"/>
                    <a:pt x="37127" y="13324"/>
                    <a:pt x="57118" y="17132"/>
                  </a:cubicBezTo>
                  <a:cubicBezTo>
                    <a:pt x="77109" y="19987"/>
                    <a:pt x="103765" y="22842"/>
                    <a:pt x="137083" y="21890"/>
                  </a:cubicBezTo>
                  <a:cubicBezTo>
                    <a:pt x="171354" y="21890"/>
                    <a:pt x="198961" y="19035"/>
                    <a:pt x="219904" y="15228"/>
                  </a:cubicBezTo>
                  <a:cubicBezTo>
                    <a:pt x="252271" y="9517"/>
                    <a:pt x="272262" y="2855"/>
                    <a:pt x="274167" y="0"/>
                  </a:cubicBezTo>
                  <a:lnTo>
                    <a:pt x="274167"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0" name="Freeform 21">
              <a:extLst>
                <a:ext uri="{FF2B5EF4-FFF2-40B4-BE49-F238E27FC236}">
                  <a16:creationId xmlns:a16="http://schemas.microsoft.com/office/drawing/2014/main" id="{A807A1EF-AE8A-566B-F863-31DAC01310DB}"/>
                </a:ext>
              </a:extLst>
            </p:cNvPr>
            <p:cNvSpPr/>
            <p:nvPr/>
          </p:nvSpPr>
          <p:spPr>
            <a:xfrm>
              <a:off x="4125400" y="5866511"/>
              <a:ext cx="275118" cy="26648"/>
            </a:xfrm>
            <a:custGeom>
              <a:avLst/>
              <a:gdLst>
                <a:gd name="connsiteX0" fmla="*/ 274167 w 275118"/>
                <a:gd name="connsiteY0" fmla="*/ 4759 h 26648"/>
                <a:gd name="connsiteX1" fmla="*/ 274167 w 275118"/>
                <a:gd name="connsiteY1" fmla="*/ 4759 h 26648"/>
                <a:gd name="connsiteX2" fmla="*/ 219904 w 275118"/>
                <a:gd name="connsiteY2" fmla="*/ 19035 h 26648"/>
                <a:gd name="connsiteX3" fmla="*/ 136131 w 275118"/>
                <a:gd name="connsiteY3" fmla="*/ 25697 h 26648"/>
                <a:gd name="connsiteX4" fmla="*/ 135179 w 275118"/>
                <a:gd name="connsiteY4" fmla="*/ 25697 h 26648"/>
                <a:gd name="connsiteX5" fmla="*/ 56166 w 275118"/>
                <a:gd name="connsiteY5" fmla="*/ 20938 h 26648"/>
                <a:gd name="connsiteX6" fmla="*/ 0 w 275118"/>
                <a:gd name="connsiteY6" fmla="*/ 5710 h 26648"/>
                <a:gd name="connsiteX7" fmla="*/ 0 w 275118"/>
                <a:gd name="connsiteY7" fmla="*/ 5710 h 26648"/>
                <a:gd name="connsiteX8" fmla="*/ 0 w 275118"/>
                <a:gd name="connsiteY8" fmla="*/ 5710 h 26648"/>
                <a:gd name="connsiteX9" fmla="*/ 0 w 275118"/>
                <a:gd name="connsiteY9" fmla="*/ 2855 h 26648"/>
                <a:gd name="connsiteX10" fmla="*/ 0 w 275118"/>
                <a:gd name="connsiteY10" fmla="*/ 2855 h 26648"/>
                <a:gd name="connsiteX11" fmla="*/ 0 w 275118"/>
                <a:gd name="connsiteY11" fmla="*/ 2855 h 26648"/>
                <a:gd name="connsiteX12" fmla="*/ 57118 w 275118"/>
                <a:gd name="connsiteY12" fmla="*/ 18083 h 26648"/>
                <a:gd name="connsiteX13" fmla="*/ 135179 w 275118"/>
                <a:gd name="connsiteY13" fmla="*/ 22842 h 26648"/>
                <a:gd name="connsiteX14" fmla="*/ 137083 w 275118"/>
                <a:gd name="connsiteY14" fmla="*/ 22842 h 26648"/>
                <a:gd name="connsiteX15" fmla="*/ 219904 w 275118"/>
                <a:gd name="connsiteY15" fmla="*/ 16180 h 26648"/>
                <a:gd name="connsiteX16" fmla="*/ 275119 w 275118"/>
                <a:gd name="connsiteY16" fmla="*/ 952 h 26648"/>
                <a:gd name="connsiteX17" fmla="*/ 275119 w 275118"/>
                <a:gd name="connsiteY17" fmla="*/ 952 h 26648"/>
                <a:gd name="connsiteX18" fmla="*/ 275119 w 275118"/>
                <a:gd name="connsiteY18" fmla="*/ 952 h 26648"/>
                <a:gd name="connsiteX19" fmla="*/ 274167 w 275118"/>
                <a:gd name="connsiteY19" fmla="*/ 4759 h 26648"/>
                <a:gd name="connsiteX20" fmla="*/ 274167 w 275118"/>
                <a:gd name="connsiteY20" fmla="*/ 4759 h 26648"/>
                <a:gd name="connsiteX21" fmla="*/ 274167 w 275118"/>
                <a:gd name="connsiteY21" fmla="*/ 4759 h 26648"/>
                <a:gd name="connsiteX22" fmla="*/ 274167 w 275118"/>
                <a:gd name="connsiteY22" fmla="*/ 4759 h 26648"/>
                <a:gd name="connsiteX23" fmla="*/ 274167 w 275118"/>
                <a:gd name="connsiteY23" fmla="*/ 4759 h 26648"/>
                <a:gd name="connsiteX24" fmla="*/ 274167 w 275118"/>
                <a:gd name="connsiteY24" fmla="*/ 952 h 26648"/>
                <a:gd name="connsiteX25" fmla="*/ 274167 w 275118"/>
                <a:gd name="connsiteY25" fmla="*/ 0 h 26648"/>
                <a:gd name="connsiteX26" fmla="*/ 273214 w 275118"/>
                <a:gd name="connsiteY26" fmla="*/ 952 h 26648"/>
                <a:gd name="connsiteX27" fmla="*/ 218952 w 275118"/>
                <a:gd name="connsiteY27" fmla="*/ 16180 h 26648"/>
                <a:gd name="connsiteX28" fmla="*/ 136131 w 275118"/>
                <a:gd name="connsiteY28" fmla="*/ 22842 h 26648"/>
                <a:gd name="connsiteX29" fmla="*/ 135179 w 275118"/>
                <a:gd name="connsiteY29" fmla="*/ 22842 h 26648"/>
                <a:gd name="connsiteX30" fmla="*/ 57118 w 275118"/>
                <a:gd name="connsiteY30" fmla="*/ 18083 h 26648"/>
                <a:gd name="connsiteX31" fmla="*/ 0 w 275118"/>
                <a:gd name="connsiteY31" fmla="*/ 2855 h 26648"/>
                <a:gd name="connsiteX32" fmla="*/ 0 w 275118"/>
                <a:gd name="connsiteY32" fmla="*/ 2855 h 26648"/>
                <a:gd name="connsiteX33" fmla="*/ 0 w 275118"/>
                <a:gd name="connsiteY33" fmla="*/ 6662 h 26648"/>
                <a:gd name="connsiteX34" fmla="*/ 0 w 275118"/>
                <a:gd name="connsiteY34" fmla="*/ 6662 h 26648"/>
                <a:gd name="connsiteX35" fmla="*/ 0 w 275118"/>
                <a:gd name="connsiteY35" fmla="*/ 6662 h 26648"/>
                <a:gd name="connsiteX36" fmla="*/ 56166 w 275118"/>
                <a:gd name="connsiteY36" fmla="*/ 21890 h 26648"/>
                <a:gd name="connsiteX37" fmla="*/ 135179 w 275118"/>
                <a:gd name="connsiteY37" fmla="*/ 26649 h 26648"/>
                <a:gd name="connsiteX38" fmla="*/ 136131 w 275118"/>
                <a:gd name="connsiteY38" fmla="*/ 26649 h 26648"/>
                <a:gd name="connsiteX39" fmla="*/ 219904 w 275118"/>
                <a:gd name="connsiteY39" fmla="*/ 19986 h 26648"/>
                <a:gd name="connsiteX40" fmla="*/ 274167 w 275118"/>
                <a:gd name="connsiteY40" fmla="*/ 4759 h 26648"/>
                <a:gd name="connsiteX41" fmla="*/ 274167 w 275118"/>
                <a:gd name="connsiteY41" fmla="*/ 4759 h 26648"/>
                <a:gd name="connsiteX42" fmla="*/ 274167 w 275118"/>
                <a:gd name="connsiteY42" fmla="*/ 4759 h 26648"/>
                <a:gd name="connsiteX43" fmla="*/ 274167 w 275118"/>
                <a:gd name="connsiteY43" fmla="*/ 4759 h 2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75118" h="26648">
                  <a:moveTo>
                    <a:pt x="274167" y="4759"/>
                  </a:moveTo>
                  <a:lnTo>
                    <a:pt x="274167" y="4759"/>
                  </a:lnTo>
                  <a:cubicBezTo>
                    <a:pt x="273214" y="5710"/>
                    <a:pt x="251319" y="14276"/>
                    <a:pt x="219904" y="19035"/>
                  </a:cubicBezTo>
                  <a:cubicBezTo>
                    <a:pt x="198961" y="21890"/>
                    <a:pt x="170402" y="24745"/>
                    <a:pt x="136131" y="25697"/>
                  </a:cubicBezTo>
                  <a:lnTo>
                    <a:pt x="135179" y="25697"/>
                  </a:lnTo>
                  <a:cubicBezTo>
                    <a:pt x="102813" y="25697"/>
                    <a:pt x="76157" y="22842"/>
                    <a:pt x="56166" y="20938"/>
                  </a:cubicBezTo>
                  <a:cubicBezTo>
                    <a:pt x="22847" y="15228"/>
                    <a:pt x="6664" y="8566"/>
                    <a:pt x="0" y="5710"/>
                  </a:cubicBezTo>
                  <a:lnTo>
                    <a:pt x="0" y="5710"/>
                  </a:lnTo>
                  <a:lnTo>
                    <a:pt x="0" y="5710"/>
                  </a:lnTo>
                  <a:lnTo>
                    <a:pt x="0" y="2855"/>
                  </a:lnTo>
                  <a:lnTo>
                    <a:pt x="0" y="2855"/>
                  </a:lnTo>
                  <a:lnTo>
                    <a:pt x="0" y="2855"/>
                  </a:lnTo>
                  <a:cubicBezTo>
                    <a:pt x="18088" y="10469"/>
                    <a:pt x="37127" y="14276"/>
                    <a:pt x="57118" y="18083"/>
                  </a:cubicBezTo>
                  <a:cubicBezTo>
                    <a:pt x="77109" y="20938"/>
                    <a:pt x="102813" y="22842"/>
                    <a:pt x="135179" y="22842"/>
                  </a:cubicBezTo>
                  <a:lnTo>
                    <a:pt x="137083" y="22842"/>
                  </a:lnTo>
                  <a:cubicBezTo>
                    <a:pt x="171354" y="22842"/>
                    <a:pt x="198961" y="19986"/>
                    <a:pt x="219904" y="16180"/>
                  </a:cubicBezTo>
                  <a:cubicBezTo>
                    <a:pt x="252271" y="10469"/>
                    <a:pt x="272262" y="3807"/>
                    <a:pt x="275119" y="952"/>
                  </a:cubicBezTo>
                  <a:lnTo>
                    <a:pt x="275119" y="952"/>
                  </a:lnTo>
                  <a:lnTo>
                    <a:pt x="275119" y="952"/>
                  </a:lnTo>
                  <a:lnTo>
                    <a:pt x="274167" y="4759"/>
                  </a:lnTo>
                  <a:lnTo>
                    <a:pt x="274167" y="4759"/>
                  </a:lnTo>
                  <a:lnTo>
                    <a:pt x="274167" y="4759"/>
                  </a:lnTo>
                  <a:lnTo>
                    <a:pt x="274167" y="4759"/>
                  </a:lnTo>
                  <a:lnTo>
                    <a:pt x="274167" y="4759"/>
                  </a:lnTo>
                  <a:lnTo>
                    <a:pt x="274167" y="952"/>
                  </a:lnTo>
                  <a:lnTo>
                    <a:pt x="274167" y="0"/>
                  </a:lnTo>
                  <a:lnTo>
                    <a:pt x="273214" y="952"/>
                  </a:lnTo>
                  <a:cubicBezTo>
                    <a:pt x="271310" y="3807"/>
                    <a:pt x="251319" y="10469"/>
                    <a:pt x="218952" y="16180"/>
                  </a:cubicBezTo>
                  <a:cubicBezTo>
                    <a:pt x="198009" y="19035"/>
                    <a:pt x="170402" y="22842"/>
                    <a:pt x="136131" y="22842"/>
                  </a:cubicBezTo>
                  <a:lnTo>
                    <a:pt x="135179" y="22842"/>
                  </a:lnTo>
                  <a:cubicBezTo>
                    <a:pt x="102813" y="22842"/>
                    <a:pt x="77109" y="19986"/>
                    <a:pt x="57118" y="18083"/>
                  </a:cubicBezTo>
                  <a:cubicBezTo>
                    <a:pt x="37127" y="15228"/>
                    <a:pt x="18088" y="10469"/>
                    <a:pt x="0" y="2855"/>
                  </a:cubicBezTo>
                  <a:lnTo>
                    <a:pt x="0" y="2855"/>
                  </a:lnTo>
                  <a:lnTo>
                    <a:pt x="0" y="6662"/>
                  </a:lnTo>
                  <a:lnTo>
                    <a:pt x="0" y="6662"/>
                  </a:lnTo>
                  <a:lnTo>
                    <a:pt x="0" y="6662"/>
                  </a:lnTo>
                  <a:cubicBezTo>
                    <a:pt x="6664" y="9517"/>
                    <a:pt x="23799" y="17131"/>
                    <a:pt x="56166" y="21890"/>
                  </a:cubicBezTo>
                  <a:cubicBezTo>
                    <a:pt x="76157" y="24745"/>
                    <a:pt x="102813" y="26649"/>
                    <a:pt x="135179" y="26649"/>
                  </a:cubicBezTo>
                  <a:lnTo>
                    <a:pt x="136131" y="26649"/>
                  </a:lnTo>
                  <a:cubicBezTo>
                    <a:pt x="170402" y="26649"/>
                    <a:pt x="198961" y="23794"/>
                    <a:pt x="219904" y="19986"/>
                  </a:cubicBezTo>
                  <a:cubicBezTo>
                    <a:pt x="251319" y="14276"/>
                    <a:pt x="273214" y="7614"/>
                    <a:pt x="274167" y="4759"/>
                  </a:cubicBezTo>
                  <a:lnTo>
                    <a:pt x="274167" y="4759"/>
                  </a:lnTo>
                  <a:lnTo>
                    <a:pt x="274167" y="4759"/>
                  </a:lnTo>
                  <a:lnTo>
                    <a:pt x="274167"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1" name="Freeform 22">
              <a:extLst>
                <a:ext uri="{FF2B5EF4-FFF2-40B4-BE49-F238E27FC236}">
                  <a16:creationId xmlns:a16="http://schemas.microsoft.com/office/drawing/2014/main" id="{5E8D5DFD-E132-CC79-9025-0E7ADB2D41D8}"/>
                </a:ext>
              </a:extLst>
            </p:cNvPr>
            <p:cNvSpPr/>
            <p:nvPr/>
          </p:nvSpPr>
          <p:spPr>
            <a:xfrm>
              <a:off x="4124448" y="5852234"/>
              <a:ext cx="275118" cy="40924"/>
            </a:xfrm>
            <a:custGeom>
              <a:avLst/>
              <a:gdLst>
                <a:gd name="connsiteX0" fmla="*/ 275118 w 275118"/>
                <a:gd name="connsiteY0" fmla="*/ 7614 h 40924"/>
                <a:gd name="connsiteX1" fmla="*/ 217048 w 275118"/>
                <a:gd name="connsiteY1" fmla="*/ 21890 h 40924"/>
                <a:gd name="connsiteX2" fmla="*/ 137083 w 275118"/>
                <a:gd name="connsiteY2" fmla="*/ 27601 h 40924"/>
                <a:gd name="connsiteX3" fmla="*/ 59974 w 275118"/>
                <a:gd name="connsiteY3" fmla="*/ 22842 h 40924"/>
                <a:gd name="connsiteX4" fmla="*/ 0 w 275118"/>
                <a:gd name="connsiteY4" fmla="*/ 4759 h 40924"/>
                <a:gd name="connsiteX5" fmla="*/ 0 w 275118"/>
                <a:gd name="connsiteY5" fmla="*/ 0 h 40924"/>
                <a:gd name="connsiteX6" fmla="*/ 59974 w 275118"/>
                <a:gd name="connsiteY6" fmla="*/ 19035 h 40924"/>
                <a:gd name="connsiteX7" fmla="*/ 136131 w 275118"/>
                <a:gd name="connsiteY7" fmla="*/ 23794 h 40924"/>
                <a:gd name="connsiteX8" fmla="*/ 215144 w 275118"/>
                <a:gd name="connsiteY8" fmla="*/ 18083 h 40924"/>
                <a:gd name="connsiteX9" fmla="*/ 273214 w 275118"/>
                <a:gd name="connsiteY9" fmla="*/ 3807 h 40924"/>
                <a:gd name="connsiteX10" fmla="*/ 273214 w 275118"/>
                <a:gd name="connsiteY10" fmla="*/ 7614 h 40924"/>
                <a:gd name="connsiteX11" fmla="*/ 275118 w 275118"/>
                <a:gd name="connsiteY11" fmla="*/ 19035 h 40924"/>
                <a:gd name="connsiteX12" fmla="*/ 220856 w 275118"/>
                <a:gd name="connsiteY12" fmla="*/ 34263 h 40924"/>
                <a:gd name="connsiteX13" fmla="*/ 137083 w 275118"/>
                <a:gd name="connsiteY13" fmla="*/ 40925 h 40924"/>
                <a:gd name="connsiteX14" fmla="*/ 57118 w 275118"/>
                <a:gd name="connsiteY14" fmla="*/ 36166 h 40924"/>
                <a:gd name="connsiteX15" fmla="*/ 952 w 275118"/>
                <a:gd name="connsiteY15" fmla="*/ 20938 h 40924"/>
                <a:gd name="connsiteX16" fmla="*/ 952 w 275118"/>
                <a:gd name="connsiteY16" fmla="*/ 18083 h 40924"/>
                <a:gd name="connsiteX17" fmla="*/ 58070 w 275118"/>
                <a:gd name="connsiteY17" fmla="*/ 33311 h 40924"/>
                <a:gd name="connsiteX18" fmla="*/ 138035 w 275118"/>
                <a:gd name="connsiteY18" fmla="*/ 38070 h 40924"/>
                <a:gd name="connsiteX19" fmla="*/ 220856 w 275118"/>
                <a:gd name="connsiteY19" fmla="*/ 31407 h 40924"/>
                <a:gd name="connsiteX20" fmla="*/ 275118 w 275118"/>
                <a:gd name="connsiteY20" fmla="*/ 16180 h 40924"/>
                <a:gd name="connsiteX21" fmla="*/ 275118 w 275118"/>
                <a:gd name="connsiteY21" fmla="*/ 19035 h 40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118" h="40924">
                  <a:moveTo>
                    <a:pt x="275118" y="7614"/>
                  </a:moveTo>
                  <a:cubicBezTo>
                    <a:pt x="271310" y="10469"/>
                    <a:pt x="247511" y="17131"/>
                    <a:pt x="217048" y="21890"/>
                  </a:cubicBezTo>
                  <a:cubicBezTo>
                    <a:pt x="197057" y="24745"/>
                    <a:pt x="170402" y="27601"/>
                    <a:pt x="137083" y="27601"/>
                  </a:cubicBezTo>
                  <a:cubicBezTo>
                    <a:pt x="105668" y="27601"/>
                    <a:pt x="79965" y="25697"/>
                    <a:pt x="59974" y="22842"/>
                  </a:cubicBezTo>
                  <a:cubicBezTo>
                    <a:pt x="28559" y="19035"/>
                    <a:pt x="0" y="4759"/>
                    <a:pt x="0" y="4759"/>
                  </a:cubicBezTo>
                  <a:lnTo>
                    <a:pt x="0" y="0"/>
                  </a:lnTo>
                  <a:cubicBezTo>
                    <a:pt x="0" y="0"/>
                    <a:pt x="28559" y="14276"/>
                    <a:pt x="59974" y="19035"/>
                  </a:cubicBezTo>
                  <a:cubicBezTo>
                    <a:pt x="79013" y="21890"/>
                    <a:pt x="104716" y="23794"/>
                    <a:pt x="136131" y="23794"/>
                  </a:cubicBezTo>
                  <a:cubicBezTo>
                    <a:pt x="169450" y="23794"/>
                    <a:pt x="195153" y="20938"/>
                    <a:pt x="215144" y="18083"/>
                  </a:cubicBezTo>
                  <a:cubicBezTo>
                    <a:pt x="245607" y="13324"/>
                    <a:pt x="271310" y="5710"/>
                    <a:pt x="273214" y="3807"/>
                  </a:cubicBezTo>
                  <a:lnTo>
                    <a:pt x="273214" y="7614"/>
                  </a:lnTo>
                  <a:close/>
                  <a:moveTo>
                    <a:pt x="275118" y="19035"/>
                  </a:moveTo>
                  <a:cubicBezTo>
                    <a:pt x="274166" y="20938"/>
                    <a:pt x="252271" y="28552"/>
                    <a:pt x="220856" y="34263"/>
                  </a:cubicBezTo>
                  <a:cubicBezTo>
                    <a:pt x="199913" y="38070"/>
                    <a:pt x="171354" y="39973"/>
                    <a:pt x="137083" y="40925"/>
                  </a:cubicBezTo>
                  <a:cubicBezTo>
                    <a:pt x="103764" y="40925"/>
                    <a:pt x="77109" y="39021"/>
                    <a:pt x="57118" y="36166"/>
                  </a:cubicBezTo>
                  <a:cubicBezTo>
                    <a:pt x="23799" y="30456"/>
                    <a:pt x="6664" y="23794"/>
                    <a:pt x="952" y="20938"/>
                  </a:cubicBezTo>
                  <a:lnTo>
                    <a:pt x="952" y="18083"/>
                  </a:lnTo>
                  <a:cubicBezTo>
                    <a:pt x="19039" y="25697"/>
                    <a:pt x="38079" y="29504"/>
                    <a:pt x="58070" y="33311"/>
                  </a:cubicBezTo>
                  <a:cubicBezTo>
                    <a:pt x="78061" y="36166"/>
                    <a:pt x="104716" y="39021"/>
                    <a:pt x="138035" y="38070"/>
                  </a:cubicBezTo>
                  <a:cubicBezTo>
                    <a:pt x="172306" y="38070"/>
                    <a:pt x="199913" y="35214"/>
                    <a:pt x="220856" y="31407"/>
                  </a:cubicBezTo>
                  <a:cubicBezTo>
                    <a:pt x="253223" y="25697"/>
                    <a:pt x="273214" y="19035"/>
                    <a:pt x="275118" y="16180"/>
                  </a:cubicBezTo>
                  <a:lnTo>
                    <a:pt x="275118" y="1903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2" name="Freeform 23">
              <a:extLst>
                <a:ext uri="{FF2B5EF4-FFF2-40B4-BE49-F238E27FC236}">
                  <a16:creationId xmlns:a16="http://schemas.microsoft.com/office/drawing/2014/main" id="{B92C6E22-3322-0C15-C578-FA3B77F0AC86}"/>
                </a:ext>
              </a:extLst>
            </p:cNvPr>
            <p:cNvSpPr/>
            <p:nvPr/>
          </p:nvSpPr>
          <p:spPr>
            <a:xfrm>
              <a:off x="4124448" y="5851283"/>
              <a:ext cx="276070" cy="41876"/>
            </a:xfrm>
            <a:custGeom>
              <a:avLst/>
              <a:gdLst>
                <a:gd name="connsiteX0" fmla="*/ 275118 w 276070"/>
                <a:gd name="connsiteY0" fmla="*/ 8566 h 41876"/>
                <a:gd name="connsiteX1" fmla="*/ 275118 w 276070"/>
                <a:gd name="connsiteY1" fmla="*/ 8566 h 41876"/>
                <a:gd name="connsiteX2" fmla="*/ 217048 w 276070"/>
                <a:gd name="connsiteY2" fmla="*/ 22842 h 41876"/>
                <a:gd name="connsiteX3" fmla="*/ 137083 w 276070"/>
                <a:gd name="connsiteY3" fmla="*/ 28552 h 41876"/>
                <a:gd name="connsiteX4" fmla="*/ 136131 w 276070"/>
                <a:gd name="connsiteY4" fmla="*/ 28552 h 41876"/>
                <a:gd name="connsiteX5" fmla="*/ 60926 w 276070"/>
                <a:gd name="connsiteY5" fmla="*/ 23794 h 41876"/>
                <a:gd name="connsiteX6" fmla="*/ 952 w 276070"/>
                <a:gd name="connsiteY6" fmla="*/ 5711 h 41876"/>
                <a:gd name="connsiteX7" fmla="*/ 952 w 276070"/>
                <a:gd name="connsiteY7" fmla="*/ 5711 h 41876"/>
                <a:gd name="connsiteX8" fmla="*/ 952 w 276070"/>
                <a:gd name="connsiteY8" fmla="*/ 5711 h 41876"/>
                <a:gd name="connsiteX9" fmla="*/ 952 w 276070"/>
                <a:gd name="connsiteY9" fmla="*/ 952 h 41876"/>
                <a:gd name="connsiteX10" fmla="*/ 952 w 276070"/>
                <a:gd name="connsiteY10" fmla="*/ 952 h 41876"/>
                <a:gd name="connsiteX11" fmla="*/ 952 w 276070"/>
                <a:gd name="connsiteY11" fmla="*/ 952 h 41876"/>
                <a:gd name="connsiteX12" fmla="*/ 61878 w 276070"/>
                <a:gd name="connsiteY12" fmla="*/ 19987 h 41876"/>
                <a:gd name="connsiteX13" fmla="*/ 137083 w 276070"/>
                <a:gd name="connsiteY13" fmla="*/ 24745 h 41876"/>
                <a:gd name="connsiteX14" fmla="*/ 138035 w 276070"/>
                <a:gd name="connsiteY14" fmla="*/ 24745 h 41876"/>
                <a:gd name="connsiteX15" fmla="*/ 217048 w 276070"/>
                <a:gd name="connsiteY15" fmla="*/ 19035 h 41876"/>
                <a:gd name="connsiteX16" fmla="*/ 275118 w 276070"/>
                <a:gd name="connsiteY16" fmla="*/ 4759 h 41876"/>
                <a:gd name="connsiteX17" fmla="*/ 275118 w 276070"/>
                <a:gd name="connsiteY17" fmla="*/ 4759 h 41876"/>
                <a:gd name="connsiteX18" fmla="*/ 275118 w 276070"/>
                <a:gd name="connsiteY18" fmla="*/ 4759 h 41876"/>
                <a:gd name="connsiteX19" fmla="*/ 275118 w 276070"/>
                <a:gd name="connsiteY19" fmla="*/ 8566 h 41876"/>
                <a:gd name="connsiteX20" fmla="*/ 275118 w 276070"/>
                <a:gd name="connsiteY20" fmla="*/ 8566 h 41876"/>
                <a:gd name="connsiteX21" fmla="*/ 275118 w 276070"/>
                <a:gd name="connsiteY21" fmla="*/ 8566 h 41876"/>
                <a:gd name="connsiteX22" fmla="*/ 275118 w 276070"/>
                <a:gd name="connsiteY22" fmla="*/ 8566 h 41876"/>
                <a:gd name="connsiteX23" fmla="*/ 275118 w 276070"/>
                <a:gd name="connsiteY23" fmla="*/ 8566 h 41876"/>
                <a:gd name="connsiteX24" fmla="*/ 275118 w 276070"/>
                <a:gd name="connsiteY24" fmla="*/ 4759 h 41876"/>
                <a:gd name="connsiteX25" fmla="*/ 275118 w 276070"/>
                <a:gd name="connsiteY25" fmla="*/ 3807 h 41876"/>
                <a:gd name="connsiteX26" fmla="*/ 274166 w 276070"/>
                <a:gd name="connsiteY26" fmla="*/ 3807 h 41876"/>
                <a:gd name="connsiteX27" fmla="*/ 216096 w 276070"/>
                <a:gd name="connsiteY27" fmla="*/ 18083 h 41876"/>
                <a:gd name="connsiteX28" fmla="*/ 137083 w 276070"/>
                <a:gd name="connsiteY28" fmla="*/ 23794 h 41876"/>
                <a:gd name="connsiteX29" fmla="*/ 136131 w 276070"/>
                <a:gd name="connsiteY29" fmla="*/ 23794 h 41876"/>
                <a:gd name="connsiteX30" fmla="*/ 60926 w 276070"/>
                <a:gd name="connsiteY30" fmla="*/ 19035 h 41876"/>
                <a:gd name="connsiteX31" fmla="*/ 952 w 276070"/>
                <a:gd name="connsiteY31" fmla="*/ 0 h 41876"/>
                <a:gd name="connsiteX32" fmla="*/ 0 w 276070"/>
                <a:gd name="connsiteY32" fmla="*/ 0 h 41876"/>
                <a:gd name="connsiteX33" fmla="*/ 0 w 276070"/>
                <a:gd name="connsiteY33" fmla="*/ 4759 h 41876"/>
                <a:gd name="connsiteX34" fmla="*/ 0 w 276070"/>
                <a:gd name="connsiteY34" fmla="*/ 4759 h 41876"/>
                <a:gd name="connsiteX35" fmla="*/ 0 w 276070"/>
                <a:gd name="connsiteY35" fmla="*/ 4759 h 41876"/>
                <a:gd name="connsiteX36" fmla="*/ 59974 w 276070"/>
                <a:gd name="connsiteY36" fmla="*/ 22842 h 41876"/>
                <a:gd name="connsiteX37" fmla="*/ 135179 w 276070"/>
                <a:gd name="connsiteY37" fmla="*/ 27601 h 41876"/>
                <a:gd name="connsiteX38" fmla="*/ 137083 w 276070"/>
                <a:gd name="connsiteY38" fmla="*/ 27601 h 41876"/>
                <a:gd name="connsiteX39" fmla="*/ 217048 w 276070"/>
                <a:gd name="connsiteY39" fmla="*/ 21890 h 41876"/>
                <a:gd name="connsiteX40" fmla="*/ 275118 w 276070"/>
                <a:gd name="connsiteY40" fmla="*/ 8566 h 41876"/>
                <a:gd name="connsiteX41" fmla="*/ 275118 w 276070"/>
                <a:gd name="connsiteY41" fmla="*/ 8566 h 41876"/>
                <a:gd name="connsiteX42" fmla="*/ 275118 w 276070"/>
                <a:gd name="connsiteY42" fmla="*/ 8566 h 41876"/>
                <a:gd name="connsiteX43" fmla="*/ 275118 w 276070"/>
                <a:gd name="connsiteY43" fmla="*/ 8566 h 41876"/>
                <a:gd name="connsiteX44" fmla="*/ 275118 w 276070"/>
                <a:gd name="connsiteY44" fmla="*/ 19987 h 41876"/>
                <a:gd name="connsiteX45" fmla="*/ 275118 w 276070"/>
                <a:gd name="connsiteY45" fmla="*/ 19987 h 41876"/>
                <a:gd name="connsiteX46" fmla="*/ 220856 w 276070"/>
                <a:gd name="connsiteY46" fmla="*/ 34263 h 41876"/>
                <a:gd name="connsiteX47" fmla="*/ 137083 w 276070"/>
                <a:gd name="connsiteY47" fmla="*/ 40925 h 41876"/>
                <a:gd name="connsiteX48" fmla="*/ 136131 w 276070"/>
                <a:gd name="connsiteY48" fmla="*/ 40925 h 41876"/>
                <a:gd name="connsiteX49" fmla="*/ 57118 w 276070"/>
                <a:gd name="connsiteY49" fmla="*/ 36166 h 41876"/>
                <a:gd name="connsiteX50" fmla="*/ 952 w 276070"/>
                <a:gd name="connsiteY50" fmla="*/ 20938 h 41876"/>
                <a:gd name="connsiteX51" fmla="*/ 952 w 276070"/>
                <a:gd name="connsiteY51" fmla="*/ 20938 h 41876"/>
                <a:gd name="connsiteX52" fmla="*/ 952 w 276070"/>
                <a:gd name="connsiteY52" fmla="*/ 20938 h 41876"/>
                <a:gd name="connsiteX53" fmla="*/ 952 w 276070"/>
                <a:gd name="connsiteY53" fmla="*/ 18083 h 41876"/>
                <a:gd name="connsiteX54" fmla="*/ 952 w 276070"/>
                <a:gd name="connsiteY54" fmla="*/ 18083 h 41876"/>
                <a:gd name="connsiteX55" fmla="*/ 952 w 276070"/>
                <a:gd name="connsiteY55" fmla="*/ 18083 h 41876"/>
                <a:gd name="connsiteX56" fmla="*/ 58070 w 276070"/>
                <a:gd name="connsiteY56" fmla="*/ 33311 h 41876"/>
                <a:gd name="connsiteX57" fmla="*/ 136131 w 276070"/>
                <a:gd name="connsiteY57" fmla="*/ 38070 h 41876"/>
                <a:gd name="connsiteX58" fmla="*/ 138035 w 276070"/>
                <a:gd name="connsiteY58" fmla="*/ 38070 h 41876"/>
                <a:gd name="connsiteX59" fmla="*/ 220856 w 276070"/>
                <a:gd name="connsiteY59" fmla="*/ 31407 h 41876"/>
                <a:gd name="connsiteX60" fmla="*/ 276070 w 276070"/>
                <a:gd name="connsiteY60" fmla="*/ 16180 h 41876"/>
                <a:gd name="connsiteX61" fmla="*/ 276070 w 276070"/>
                <a:gd name="connsiteY61" fmla="*/ 16180 h 41876"/>
                <a:gd name="connsiteX62" fmla="*/ 276070 w 276070"/>
                <a:gd name="connsiteY62" fmla="*/ 16180 h 41876"/>
                <a:gd name="connsiteX63" fmla="*/ 275118 w 276070"/>
                <a:gd name="connsiteY63" fmla="*/ 19987 h 41876"/>
                <a:gd name="connsiteX64" fmla="*/ 275118 w 276070"/>
                <a:gd name="connsiteY64" fmla="*/ 19987 h 41876"/>
                <a:gd name="connsiteX65" fmla="*/ 275118 w 276070"/>
                <a:gd name="connsiteY65" fmla="*/ 19987 h 41876"/>
                <a:gd name="connsiteX66" fmla="*/ 275118 w 276070"/>
                <a:gd name="connsiteY66" fmla="*/ 19987 h 41876"/>
                <a:gd name="connsiteX67" fmla="*/ 275118 w 276070"/>
                <a:gd name="connsiteY67" fmla="*/ 19987 h 41876"/>
                <a:gd name="connsiteX68" fmla="*/ 275118 w 276070"/>
                <a:gd name="connsiteY68" fmla="*/ 16180 h 41876"/>
                <a:gd name="connsiteX69" fmla="*/ 275118 w 276070"/>
                <a:gd name="connsiteY69" fmla="*/ 15228 h 41876"/>
                <a:gd name="connsiteX70" fmla="*/ 274166 w 276070"/>
                <a:gd name="connsiteY70" fmla="*/ 16180 h 41876"/>
                <a:gd name="connsiteX71" fmla="*/ 219904 w 276070"/>
                <a:gd name="connsiteY71" fmla="*/ 31407 h 41876"/>
                <a:gd name="connsiteX72" fmla="*/ 137083 w 276070"/>
                <a:gd name="connsiteY72" fmla="*/ 38070 h 41876"/>
                <a:gd name="connsiteX73" fmla="*/ 136131 w 276070"/>
                <a:gd name="connsiteY73" fmla="*/ 38070 h 41876"/>
                <a:gd name="connsiteX74" fmla="*/ 58070 w 276070"/>
                <a:gd name="connsiteY74" fmla="*/ 33311 h 41876"/>
                <a:gd name="connsiteX75" fmla="*/ 952 w 276070"/>
                <a:gd name="connsiteY75" fmla="*/ 18083 h 41876"/>
                <a:gd name="connsiteX76" fmla="*/ 952 w 276070"/>
                <a:gd name="connsiteY76" fmla="*/ 18083 h 41876"/>
                <a:gd name="connsiteX77" fmla="*/ 952 w 276070"/>
                <a:gd name="connsiteY77" fmla="*/ 21890 h 41876"/>
                <a:gd name="connsiteX78" fmla="*/ 952 w 276070"/>
                <a:gd name="connsiteY78" fmla="*/ 21890 h 41876"/>
                <a:gd name="connsiteX79" fmla="*/ 952 w 276070"/>
                <a:gd name="connsiteY79" fmla="*/ 21890 h 41876"/>
                <a:gd name="connsiteX80" fmla="*/ 57118 w 276070"/>
                <a:gd name="connsiteY80" fmla="*/ 37118 h 41876"/>
                <a:gd name="connsiteX81" fmla="*/ 136131 w 276070"/>
                <a:gd name="connsiteY81" fmla="*/ 41877 h 41876"/>
                <a:gd name="connsiteX82" fmla="*/ 137083 w 276070"/>
                <a:gd name="connsiteY82" fmla="*/ 41877 h 41876"/>
                <a:gd name="connsiteX83" fmla="*/ 220856 w 276070"/>
                <a:gd name="connsiteY83" fmla="*/ 35214 h 41876"/>
                <a:gd name="connsiteX84" fmla="*/ 275118 w 276070"/>
                <a:gd name="connsiteY84" fmla="*/ 19987 h 41876"/>
                <a:gd name="connsiteX85" fmla="*/ 275118 w 276070"/>
                <a:gd name="connsiteY85" fmla="*/ 19987 h 41876"/>
                <a:gd name="connsiteX86" fmla="*/ 275118 w 276070"/>
                <a:gd name="connsiteY86" fmla="*/ 19987 h 41876"/>
                <a:gd name="connsiteX87" fmla="*/ 275118 w 276070"/>
                <a:gd name="connsiteY87" fmla="*/ 19987 h 4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6070" h="41876">
                  <a:moveTo>
                    <a:pt x="275118" y="8566"/>
                  </a:moveTo>
                  <a:lnTo>
                    <a:pt x="275118" y="8566"/>
                  </a:lnTo>
                  <a:cubicBezTo>
                    <a:pt x="271310" y="11421"/>
                    <a:pt x="247511" y="17131"/>
                    <a:pt x="217048" y="22842"/>
                  </a:cubicBezTo>
                  <a:cubicBezTo>
                    <a:pt x="197057" y="25697"/>
                    <a:pt x="170402" y="28552"/>
                    <a:pt x="137083" y="28552"/>
                  </a:cubicBezTo>
                  <a:lnTo>
                    <a:pt x="136131" y="28552"/>
                  </a:lnTo>
                  <a:cubicBezTo>
                    <a:pt x="105668" y="28552"/>
                    <a:pt x="79965" y="26649"/>
                    <a:pt x="60926" y="23794"/>
                  </a:cubicBezTo>
                  <a:cubicBezTo>
                    <a:pt x="29511" y="19987"/>
                    <a:pt x="952" y="5711"/>
                    <a:pt x="952" y="5711"/>
                  </a:cubicBezTo>
                  <a:lnTo>
                    <a:pt x="952" y="5711"/>
                  </a:lnTo>
                  <a:lnTo>
                    <a:pt x="952" y="5711"/>
                  </a:lnTo>
                  <a:lnTo>
                    <a:pt x="952" y="952"/>
                  </a:lnTo>
                  <a:lnTo>
                    <a:pt x="952" y="952"/>
                  </a:lnTo>
                  <a:lnTo>
                    <a:pt x="952" y="952"/>
                  </a:lnTo>
                  <a:cubicBezTo>
                    <a:pt x="952" y="952"/>
                    <a:pt x="29511" y="16180"/>
                    <a:pt x="61878" y="19987"/>
                  </a:cubicBezTo>
                  <a:cubicBezTo>
                    <a:pt x="80917" y="22842"/>
                    <a:pt x="106620" y="24745"/>
                    <a:pt x="137083" y="24745"/>
                  </a:cubicBezTo>
                  <a:lnTo>
                    <a:pt x="138035" y="24745"/>
                  </a:lnTo>
                  <a:cubicBezTo>
                    <a:pt x="171354" y="24745"/>
                    <a:pt x="197057" y="21890"/>
                    <a:pt x="217048" y="19035"/>
                  </a:cubicBezTo>
                  <a:cubicBezTo>
                    <a:pt x="247511" y="14276"/>
                    <a:pt x="273214" y="6662"/>
                    <a:pt x="275118" y="4759"/>
                  </a:cubicBezTo>
                  <a:lnTo>
                    <a:pt x="275118" y="4759"/>
                  </a:lnTo>
                  <a:lnTo>
                    <a:pt x="275118" y="4759"/>
                  </a:lnTo>
                  <a:lnTo>
                    <a:pt x="275118" y="8566"/>
                  </a:lnTo>
                  <a:lnTo>
                    <a:pt x="275118" y="8566"/>
                  </a:lnTo>
                  <a:lnTo>
                    <a:pt x="275118" y="8566"/>
                  </a:lnTo>
                  <a:lnTo>
                    <a:pt x="275118" y="8566"/>
                  </a:lnTo>
                  <a:lnTo>
                    <a:pt x="275118" y="8566"/>
                  </a:lnTo>
                  <a:lnTo>
                    <a:pt x="275118" y="4759"/>
                  </a:lnTo>
                  <a:lnTo>
                    <a:pt x="275118" y="3807"/>
                  </a:lnTo>
                  <a:lnTo>
                    <a:pt x="274166" y="3807"/>
                  </a:lnTo>
                  <a:cubicBezTo>
                    <a:pt x="272262" y="5711"/>
                    <a:pt x="246559" y="14276"/>
                    <a:pt x="216096" y="18083"/>
                  </a:cubicBezTo>
                  <a:cubicBezTo>
                    <a:pt x="196105" y="20938"/>
                    <a:pt x="170402" y="23794"/>
                    <a:pt x="137083" y="23794"/>
                  </a:cubicBezTo>
                  <a:lnTo>
                    <a:pt x="136131" y="23794"/>
                  </a:lnTo>
                  <a:cubicBezTo>
                    <a:pt x="104716" y="23794"/>
                    <a:pt x="79965" y="21890"/>
                    <a:pt x="60926" y="19035"/>
                  </a:cubicBezTo>
                  <a:cubicBezTo>
                    <a:pt x="29511" y="14276"/>
                    <a:pt x="952" y="0"/>
                    <a:pt x="952" y="0"/>
                  </a:cubicBezTo>
                  <a:lnTo>
                    <a:pt x="0" y="0"/>
                  </a:lnTo>
                  <a:lnTo>
                    <a:pt x="0" y="4759"/>
                  </a:lnTo>
                  <a:lnTo>
                    <a:pt x="0" y="4759"/>
                  </a:lnTo>
                  <a:lnTo>
                    <a:pt x="0" y="4759"/>
                  </a:lnTo>
                  <a:cubicBezTo>
                    <a:pt x="0" y="4759"/>
                    <a:pt x="28559" y="19035"/>
                    <a:pt x="59974" y="22842"/>
                  </a:cubicBezTo>
                  <a:cubicBezTo>
                    <a:pt x="79013" y="25697"/>
                    <a:pt x="104716" y="27601"/>
                    <a:pt x="135179" y="27601"/>
                  </a:cubicBezTo>
                  <a:lnTo>
                    <a:pt x="137083" y="27601"/>
                  </a:lnTo>
                  <a:cubicBezTo>
                    <a:pt x="170402" y="27601"/>
                    <a:pt x="196105" y="24745"/>
                    <a:pt x="217048" y="21890"/>
                  </a:cubicBezTo>
                  <a:cubicBezTo>
                    <a:pt x="248463" y="18083"/>
                    <a:pt x="271310" y="11421"/>
                    <a:pt x="275118" y="8566"/>
                  </a:cubicBezTo>
                  <a:lnTo>
                    <a:pt x="275118" y="8566"/>
                  </a:lnTo>
                  <a:lnTo>
                    <a:pt x="275118" y="8566"/>
                  </a:lnTo>
                  <a:lnTo>
                    <a:pt x="275118" y="8566"/>
                  </a:lnTo>
                  <a:close/>
                  <a:moveTo>
                    <a:pt x="275118" y="19987"/>
                  </a:moveTo>
                  <a:lnTo>
                    <a:pt x="275118" y="19987"/>
                  </a:lnTo>
                  <a:cubicBezTo>
                    <a:pt x="274166" y="20938"/>
                    <a:pt x="252271" y="29504"/>
                    <a:pt x="220856" y="34263"/>
                  </a:cubicBezTo>
                  <a:cubicBezTo>
                    <a:pt x="199913" y="37118"/>
                    <a:pt x="171354" y="39973"/>
                    <a:pt x="137083" y="40925"/>
                  </a:cubicBezTo>
                  <a:lnTo>
                    <a:pt x="136131" y="40925"/>
                  </a:lnTo>
                  <a:cubicBezTo>
                    <a:pt x="103764" y="40925"/>
                    <a:pt x="77109" y="38070"/>
                    <a:pt x="57118" y="36166"/>
                  </a:cubicBezTo>
                  <a:cubicBezTo>
                    <a:pt x="23799" y="30456"/>
                    <a:pt x="7616" y="23794"/>
                    <a:pt x="952" y="20938"/>
                  </a:cubicBezTo>
                  <a:lnTo>
                    <a:pt x="952" y="20938"/>
                  </a:lnTo>
                  <a:lnTo>
                    <a:pt x="952" y="20938"/>
                  </a:lnTo>
                  <a:lnTo>
                    <a:pt x="952" y="18083"/>
                  </a:lnTo>
                  <a:lnTo>
                    <a:pt x="952" y="18083"/>
                  </a:lnTo>
                  <a:lnTo>
                    <a:pt x="952" y="18083"/>
                  </a:lnTo>
                  <a:cubicBezTo>
                    <a:pt x="19039" y="25697"/>
                    <a:pt x="38079" y="29504"/>
                    <a:pt x="58070" y="33311"/>
                  </a:cubicBezTo>
                  <a:cubicBezTo>
                    <a:pt x="78061" y="36166"/>
                    <a:pt x="103764" y="38070"/>
                    <a:pt x="136131" y="38070"/>
                  </a:cubicBezTo>
                  <a:lnTo>
                    <a:pt x="138035" y="38070"/>
                  </a:lnTo>
                  <a:cubicBezTo>
                    <a:pt x="172306" y="38070"/>
                    <a:pt x="199913" y="35214"/>
                    <a:pt x="220856" y="31407"/>
                  </a:cubicBezTo>
                  <a:cubicBezTo>
                    <a:pt x="253223" y="25697"/>
                    <a:pt x="273214" y="19035"/>
                    <a:pt x="276070" y="16180"/>
                  </a:cubicBezTo>
                  <a:lnTo>
                    <a:pt x="276070" y="16180"/>
                  </a:lnTo>
                  <a:lnTo>
                    <a:pt x="276070" y="16180"/>
                  </a:lnTo>
                  <a:lnTo>
                    <a:pt x="275118" y="19987"/>
                  </a:lnTo>
                  <a:lnTo>
                    <a:pt x="275118" y="19987"/>
                  </a:lnTo>
                  <a:lnTo>
                    <a:pt x="275118" y="19987"/>
                  </a:lnTo>
                  <a:lnTo>
                    <a:pt x="275118" y="19987"/>
                  </a:lnTo>
                  <a:lnTo>
                    <a:pt x="275118" y="19987"/>
                  </a:lnTo>
                  <a:lnTo>
                    <a:pt x="275118" y="16180"/>
                  </a:lnTo>
                  <a:lnTo>
                    <a:pt x="275118" y="15228"/>
                  </a:lnTo>
                  <a:lnTo>
                    <a:pt x="274166" y="16180"/>
                  </a:lnTo>
                  <a:cubicBezTo>
                    <a:pt x="272262" y="19035"/>
                    <a:pt x="252271" y="25697"/>
                    <a:pt x="219904" y="31407"/>
                  </a:cubicBezTo>
                  <a:cubicBezTo>
                    <a:pt x="198961" y="34263"/>
                    <a:pt x="171354" y="38070"/>
                    <a:pt x="137083" y="38070"/>
                  </a:cubicBezTo>
                  <a:lnTo>
                    <a:pt x="136131" y="38070"/>
                  </a:lnTo>
                  <a:cubicBezTo>
                    <a:pt x="103764" y="38070"/>
                    <a:pt x="78061" y="35214"/>
                    <a:pt x="58070" y="33311"/>
                  </a:cubicBezTo>
                  <a:cubicBezTo>
                    <a:pt x="38079" y="30456"/>
                    <a:pt x="19039" y="25697"/>
                    <a:pt x="952" y="18083"/>
                  </a:cubicBezTo>
                  <a:lnTo>
                    <a:pt x="952" y="18083"/>
                  </a:lnTo>
                  <a:lnTo>
                    <a:pt x="952" y="21890"/>
                  </a:lnTo>
                  <a:lnTo>
                    <a:pt x="952" y="21890"/>
                  </a:lnTo>
                  <a:lnTo>
                    <a:pt x="952" y="21890"/>
                  </a:lnTo>
                  <a:cubicBezTo>
                    <a:pt x="7616" y="24745"/>
                    <a:pt x="24751" y="32359"/>
                    <a:pt x="57118" y="37118"/>
                  </a:cubicBezTo>
                  <a:cubicBezTo>
                    <a:pt x="77109" y="39973"/>
                    <a:pt x="103764" y="41877"/>
                    <a:pt x="136131" y="41877"/>
                  </a:cubicBezTo>
                  <a:lnTo>
                    <a:pt x="137083" y="41877"/>
                  </a:lnTo>
                  <a:cubicBezTo>
                    <a:pt x="171354" y="41877"/>
                    <a:pt x="199913" y="39022"/>
                    <a:pt x="220856" y="35214"/>
                  </a:cubicBezTo>
                  <a:cubicBezTo>
                    <a:pt x="252271" y="29504"/>
                    <a:pt x="274166" y="21890"/>
                    <a:pt x="275118" y="19987"/>
                  </a:cubicBezTo>
                  <a:lnTo>
                    <a:pt x="275118" y="19987"/>
                  </a:lnTo>
                  <a:lnTo>
                    <a:pt x="275118" y="19987"/>
                  </a:lnTo>
                  <a:lnTo>
                    <a:pt x="275118" y="199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3" name="Freeform 24">
              <a:extLst>
                <a:ext uri="{FF2B5EF4-FFF2-40B4-BE49-F238E27FC236}">
                  <a16:creationId xmlns:a16="http://schemas.microsoft.com/office/drawing/2014/main" id="{1C75A126-7A4F-D894-2755-F0D4F1CB4114}"/>
                </a:ext>
              </a:extLst>
            </p:cNvPr>
            <p:cNvSpPr/>
            <p:nvPr/>
          </p:nvSpPr>
          <p:spPr>
            <a:xfrm>
              <a:off x="4142536" y="5791322"/>
              <a:ext cx="241799" cy="29504"/>
            </a:xfrm>
            <a:custGeom>
              <a:avLst/>
              <a:gdLst>
                <a:gd name="connsiteX0" fmla="*/ 119948 w 241799"/>
                <a:gd name="connsiteY0" fmla="*/ 29504 h 29504"/>
                <a:gd name="connsiteX1" fmla="*/ 241799 w 241799"/>
                <a:gd name="connsiteY1" fmla="*/ 12373 h 29504"/>
                <a:gd name="connsiteX2" fmla="*/ 235136 w 241799"/>
                <a:gd name="connsiteY2" fmla="*/ 1904 h 29504"/>
                <a:gd name="connsiteX3" fmla="*/ 119948 w 241799"/>
                <a:gd name="connsiteY3" fmla="*/ 19035 h 29504"/>
                <a:gd name="connsiteX4" fmla="*/ 5712 w 241799"/>
                <a:gd name="connsiteY4" fmla="*/ 0 h 29504"/>
                <a:gd name="connsiteX5" fmla="*/ 0 w 241799"/>
                <a:gd name="connsiteY5" fmla="*/ 10469 h 29504"/>
                <a:gd name="connsiteX6" fmla="*/ 119948 w 241799"/>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4">
                  <a:moveTo>
                    <a:pt x="119948" y="29504"/>
                  </a:moveTo>
                  <a:cubicBezTo>
                    <a:pt x="160882" y="29504"/>
                    <a:pt x="212288" y="23794"/>
                    <a:pt x="241799" y="12373"/>
                  </a:cubicBezTo>
                  <a:lnTo>
                    <a:pt x="235136" y="1904"/>
                  </a:lnTo>
                  <a:cubicBezTo>
                    <a:pt x="218000" y="11421"/>
                    <a:pt x="166594" y="18083"/>
                    <a:pt x="119948" y="19035"/>
                  </a:cubicBezTo>
                  <a:cubicBezTo>
                    <a:pt x="64734" y="18083"/>
                    <a:pt x="24751" y="13325"/>
                    <a:pt x="5712" y="0"/>
                  </a:cubicBezTo>
                  <a:lnTo>
                    <a:pt x="0" y="10469"/>
                  </a:lnTo>
                  <a:cubicBezTo>
                    <a:pt x="35223" y="26649"/>
                    <a:pt x="72350" y="29504"/>
                    <a:pt x="119948"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4" name="Freeform 25">
              <a:extLst>
                <a:ext uri="{FF2B5EF4-FFF2-40B4-BE49-F238E27FC236}">
                  <a16:creationId xmlns:a16="http://schemas.microsoft.com/office/drawing/2014/main" id="{AC328560-30FB-D710-E98F-356599D0381A}"/>
                </a:ext>
              </a:extLst>
            </p:cNvPr>
            <p:cNvSpPr/>
            <p:nvPr/>
          </p:nvSpPr>
          <p:spPr>
            <a:xfrm>
              <a:off x="4141584" y="5792274"/>
              <a:ext cx="243703" cy="29504"/>
            </a:xfrm>
            <a:custGeom>
              <a:avLst/>
              <a:gdLst>
                <a:gd name="connsiteX0" fmla="*/ 120900 w 243703"/>
                <a:gd name="connsiteY0" fmla="*/ 29504 h 29504"/>
                <a:gd name="connsiteX1" fmla="*/ 242751 w 243703"/>
                <a:gd name="connsiteY1" fmla="*/ 12373 h 29504"/>
                <a:gd name="connsiteX2" fmla="*/ 242751 w 243703"/>
                <a:gd name="connsiteY2" fmla="*/ 12373 h 29504"/>
                <a:gd name="connsiteX3" fmla="*/ 236088 w 243703"/>
                <a:gd name="connsiteY3" fmla="*/ 1904 h 29504"/>
                <a:gd name="connsiteX4" fmla="*/ 236088 w 243703"/>
                <a:gd name="connsiteY4" fmla="*/ 1904 h 29504"/>
                <a:gd name="connsiteX5" fmla="*/ 236088 w 243703"/>
                <a:gd name="connsiteY5" fmla="*/ 1904 h 29504"/>
                <a:gd name="connsiteX6" fmla="*/ 120900 w 243703"/>
                <a:gd name="connsiteY6" fmla="*/ 19035 h 29504"/>
                <a:gd name="connsiteX7" fmla="*/ 6664 w 243703"/>
                <a:gd name="connsiteY7" fmla="*/ 0 h 29504"/>
                <a:gd name="connsiteX8" fmla="*/ 6664 w 243703"/>
                <a:gd name="connsiteY8" fmla="*/ 0 h 29504"/>
                <a:gd name="connsiteX9" fmla="*/ 952 w 243703"/>
                <a:gd name="connsiteY9" fmla="*/ 11421 h 29504"/>
                <a:gd name="connsiteX10" fmla="*/ 952 w 243703"/>
                <a:gd name="connsiteY10" fmla="*/ 11421 h 29504"/>
                <a:gd name="connsiteX11" fmla="*/ 952 w 243703"/>
                <a:gd name="connsiteY11" fmla="*/ 11421 h 29504"/>
                <a:gd name="connsiteX12" fmla="*/ 120900 w 243703"/>
                <a:gd name="connsiteY12" fmla="*/ 29504 h 29504"/>
                <a:gd name="connsiteX13" fmla="*/ 120900 w 243703"/>
                <a:gd name="connsiteY13" fmla="*/ 29504 h 29504"/>
                <a:gd name="connsiteX14" fmla="*/ 0 w 243703"/>
                <a:gd name="connsiteY14" fmla="*/ 10469 h 29504"/>
                <a:gd name="connsiteX15" fmla="*/ 0 w 243703"/>
                <a:gd name="connsiteY15" fmla="*/ 10469 h 29504"/>
                <a:gd name="connsiteX16" fmla="*/ 0 w 243703"/>
                <a:gd name="connsiteY16" fmla="*/ 10469 h 29504"/>
                <a:gd name="connsiteX17" fmla="*/ 5712 w 243703"/>
                <a:gd name="connsiteY17" fmla="*/ 0 h 29504"/>
                <a:gd name="connsiteX18" fmla="*/ 5712 w 243703"/>
                <a:gd name="connsiteY18" fmla="*/ 0 h 29504"/>
                <a:gd name="connsiteX19" fmla="*/ 5712 w 243703"/>
                <a:gd name="connsiteY19" fmla="*/ 0 h 29504"/>
                <a:gd name="connsiteX20" fmla="*/ 120900 w 243703"/>
                <a:gd name="connsiteY20" fmla="*/ 19035 h 29504"/>
                <a:gd name="connsiteX21" fmla="*/ 237040 w 243703"/>
                <a:gd name="connsiteY21" fmla="*/ 1904 h 29504"/>
                <a:gd name="connsiteX22" fmla="*/ 237040 w 243703"/>
                <a:gd name="connsiteY22" fmla="*/ 1904 h 29504"/>
                <a:gd name="connsiteX23" fmla="*/ 237040 w 243703"/>
                <a:gd name="connsiteY23" fmla="*/ 1904 h 29504"/>
                <a:gd name="connsiteX24" fmla="*/ 243703 w 243703"/>
                <a:gd name="connsiteY24" fmla="*/ 12373 h 29504"/>
                <a:gd name="connsiteX25" fmla="*/ 243703 w 243703"/>
                <a:gd name="connsiteY25" fmla="*/ 12373 h 29504"/>
                <a:gd name="connsiteX26" fmla="*/ 243703 w 243703"/>
                <a:gd name="connsiteY26" fmla="*/ 12373 h 29504"/>
                <a:gd name="connsiteX27" fmla="*/ 120900 w 243703"/>
                <a:gd name="connsiteY27" fmla="*/ 29504 h 29504"/>
                <a:gd name="connsiteX28" fmla="*/ 120900 w 243703"/>
                <a:gd name="connsiteY28"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3703" h="29504">
                  <a:moveTo>
                    <a:pt x="120900" y="29504"/>
                  </a:moveTo>
                  <a:cubicBezTo>
                    <a:pt x="161834" y="29504"/>
                    <a:pt x="213240" y="23794"/>
                    <a:pt x="242751" y="12373"/>
                  </a:cubicBezTo>
                  <a:lnTo>
                    <a:pt x="242751" y="12373"/>
                  </a:lnTo>
                  <a:lnTo>
                    <a:pt x="236088" y="1904"/>
                  </a:lnTo>
                  <a:lnTo>
                    <a:pt x="236088" y="1904"/>
                  </a:lnTo>
                  <a:lnTo>
                    <a:pt x="236088" y="1904"/>
                  </a:lnTo>
                  <a:cubicBezTo>
                    <a:pt x="218952" y="11421"/>
                    <a:pt x="167546" y="18083"/>
                    <a:pt x="120900" y="19035"/>
                  </a:cubicBezTo>
                  <a:cubicBezTo>
                    <a:pt x="65686" y="18083"/>
                    <a:pt x="25703" y="13324"/>
                    <a:pt x="6664" y="0"/>
                  </a:cubicBezTo>
                  <a:lnTo>
                    <a:pt x="6664" y="0"/>
                  </a:lnTo>
                  <a:lnTo>
                    <a:pt x="952" y="11421"/>
                  </a:lnTo>
                  <a:lnTo>
                    <a:pt x="952" y="11421"/>
                  </a:lnTo>
                  <a:lnTo>
                    <a:pt x="952" y="11421"/>
                  </a:lnTo>
                  <a:cubicBezTo>
                    <a:pt x="36175" y="25697"/>
                    <a:pt x="73302" y="29504"/>
                    <a:pt x="120900" y="29504"/>
                  </a:cubicBezTo>
                  <a:lnTo>
                    <a:pt x="120900" y="29504"/>
                  </a:lnTo>
                  <a:cubicBezTo>
                    <a:pt x="73302" y="28552"/>
                    <a:pt x="36175" y="25697"/>
                    <a:pt x="0" y="10469"/>
                  </a:cubicBezTo>
                  <a:lnTo>
                    <a:pt x="0" y="10469"/>
                  </a:lnTo>
                  <a:lnTo>
                    <a:pt x="0" y="10469"/>
                  </a:lnTo>
                  <a:lnTo>
                    <a:pt x="5712" y="0"/>
                  </a:lnTo>
                  <a:lnTo>
                    <a:pt x="5712" y="0"/>
                  </a:lnTo>
                  <a:lnTo>
                    <a:pt x="5712" y="0"/>
                  </a:lnTo>
                  <a:cubicBezTo>
                    <a:pt x="25703" y="13324"/>
                    <a:pt x="64734" y="18083"/>
                    <a:pt x="120900" y="19035"/>
                  </a:cubicBezTo>
                  <a:cubicBezTo>
                    <a:pt x="167546" y="18083"/>
                    <a:pt x="218952" y="11421"/>
                    <a:pt x="237040" y="1904"/>
                  </a:cubicBezTo>
                  <a:lnTo>
                    <a:pt x="237040" y="1904"/>
                  </a:lnTo>
                  <a:lnTo>
                    <a:pt x="237040" y="1904"/>
                  </a:lnTo>
                  <a:lnTo>
                    <a:pt x="243703" y="12373"/>
                  </a:lnTo>
                  <a:lnTo>
                    <a:pt x="243703" y="12373"/>
                  </a:lnTo>
                  <a:lnTo>
                    <a:pt x="243703" y="12373"/>
                  </a:lnTo>
                  <a:cubicBezTo>
                    <a:pt x="213240" y="22842"/>
                    <a:pt x="162786" y="28552"/>
                    <a:pt x="120900" y="29504"/>
                  </a:cubicBezTo>
                  <a:lnTo>
                    <a:pt x="120900" y="295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5" name="Freeform 26">
              <a:extLst>
                <a:ext uri="{FF2B5EF4-FFF2-40B4-BE49-F238E27FC236}">
                  <a16:creationId xmlns:a16="http://schemas.microsoft.com/office/drawing/2014/main" id="{24EB1CAF-EC46-9AA6-B3A1-C153DED39D81}"/>
                </a:ext>
              </a:extLst>
            </p:cNvPr>
            <p:cNvSpPr/>
            <p:nvPr/>
          </p:nvSpPr>
          <p:spPr>
            <a:xfrm>
              <a:off x="4139680" y="5789419"/>
              <a:ext cx="246559" cy="33311"/>
            </a:xfrm>
            <a:custGeom>
              <a:avLst/>
              <a:gdLst>
                <a:gd name="connsiteX0" fmla="*/ 240848 w 246559"/>
                <a:gd name="connsiteY0" fmla="*/ 4759 h 33311"/>
                <a:gd name="connsiteX1" fmla="*/ 194201 w 246559"/>
                <a:gd name="connsiteY1" fmla="*/ 17131 h 33311"/>
                <a:gd name="connsiteX2" fmla="*/ 122804 w 246559"/>
                <a:gd name="connsiteY2" fmla="*/ 21890 h 33311"/>
                <a:gd name="connsiteX3" fmla="*/ 54262 w 246559"/>
                <a:gd name="connsiteY3" fmla="*/ 17131 h 33311"/>
                <a:gd name="connsiteX4" fmla="*/ 6664 w 246559"/>
                <a:gd name="connsiteY4" fmla="*/ 4759 h 33311"/>
                <a:gd name="connsiteX5" fmla="*/ 8568 w 246559"/>
                <a:gd name="connsiteY5" fmla="*/ 1903 h 33311"/>
                <a:gd name="connsiteX6" fmla="*/ 55214 w 246559"/>
                <a:gd name="connsiteY6" fmla="*/ 13324 h 33311"/>
                <a:gd name="connsiteX7" fmla="*/ 123756 w 246559"/>
                <a:gd name="connsiteY7" fmla="*/ 17131 h 33311"/>
                <a:gd name="connsiteX8" fmla="*/ 194201 w 246559"/>
                <a:gd name="connsiteY8" fmla="*/ 12373 h 33311"/>
                <a:gd name="connsiteX9" fmla="*/ 238944 w 246559"/>
                <a:gd name="connsiteY9" fmla="*/ 0 h 33311"/>
                <a:gd name="connsiteX10" fmla="*/ 240848 w 246559"/>
                <a:gd name="connsiteY10" fmla="*/ 4759 h 33311"/>
                <a:gd name="connsiteX11" fmla="*/ 246560 w 246559"/>
                <a:gd name="connsiteY11" fmla="*/ 14276 h 33311"/>
                <a:gd name="connsiteX12" fmla="*/ 198009 w 246559"/>
                <a:gd name="connsiteY12" fmla="*/ 27601 h 33311"/>
                <a:gd name="connsiteX13" fmla="*/ 122804 w 246559"/>
                <a:gd name="connsiteY13" fmla="*/ 33311 h 33311"/>
                <a:gd name="connsiteX14" fmla="*/ 50454 w 246559"/>
                <a:gd name="connsiteY14" fmla="*/ 28552 h 33311"/>
                <a:gd name="connsiteX15" fmla="*/ 0 w 246559"/>
                <a:gd name="connsiteY15" fmla="*/ 15228 h 33311"/>
                <a:gd name="connsiteX16" fmla="*/ 952 w 246559"/>
                <a:gd name="connsiteY16" fmla="*/ 12373 h 33311"/>
                <a:gd name="connsiteX17" fmla="*/ 50454 w 246559"/>
                <a:gd name="connsiteY17" fmla="*/ 25697 h 33311"/>
                <a:gd name="connsiteX18" fmla="*/ 121852 w 246559"/>
                <a:gd name="connsiteY18" fmla="*/ 30456 h 33311"/>
                <a:gd name="connsiteX19" fmla="*/ 196105 w 246559"/>
                <a:gd name="connsiteY19" fmla="*/ 24745 h 33311"/>
                <a:gd name="connsiteX20" fmla="*/ 242751 w 246559"/>
                <a:gd name="connsiteY20" fmla="*/ 11421 h 33311"/>
                <a:gd name="connsiteX21" fmla="*/ 246560 w 246559"/>
                <a:gd name="connsiteY21" fmla="*/ 14276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6559" h="33311">
                  <a:moveTo>
                    <a:pt x="240848" y="4759"/>
                  </a:moveTo>
                  <a:cubicBezTo>
                    <a:pt x="237992" y="7614"/>
                    <a:pt x="221808" y="12373"/>
                    <a:pt x="194201" y="17131"/>
                  </a:cubicBezTo>
                  <a:cubicBezTo>
                    <a:pt x="176114" y="19987"/>
                    <a:pt x="152315" y="21890"/>
                    <a:pt x="122804" y="21890"/>
                  </a:cubicBezTo>
                  <a:cubicBezTo>
                    <a:pt x="94245" y="21890"/>
                    <a:pt x="71397" y="19987"/>
                    <a:pt x="54262" y="17131"/>
                  </a:cubicBezTo>
                  <a:cubicBezTo>
                    <a:pt x="26655" y="13324"/>
                    <a:pt x="11424" y="6662"/>
                    <a:pt x="6664" y="4759"/>
                  </a:cubicBezTo>
                  <a:lnTo>
                    <a:pt x="8568" y="1903"/>
                  </a:lnTo>
                  <a:cubicBezTo>
                    <a:pt x="12376" y="3807"/>
                    <a:pt x="26655" y="9517"/>
                    <a:pt x="55214" y="13324"/>
                  </a:cubicBezTo>
                  <a:cubicBezTo>
                    <a:pt x="72350" y="16180"/>
                    <a:pt x="96149" y="17131"/>
                    <a:pt x="123756" y="17131"/>
                  </a:cubicBezTo>
                  <a:cubicBezTo>
                    <a:pt x="153267" y="17131"/>
                    <a:pt x="176114" y="14276"/>
                    <a:pt x="194201" y="12373"/>
                  </a:cubicBezTo>
                  <a:cubicBezTo>
                    <a:pt x="221808" y="8566"/>
                    <a:pt x="237040" y="1903"/>
                    <a:pt x="238944" y="0"/>
                  </a:cubicBezTo>
                  <a:lnTo>
                    <a:pt x="240848" y="4759"/>
                  </a:lnTo>
                  <a:close/>
                  <a:moveTo>
                    <a:pt x="246560" y="14276"/>
                  </a:moveTo>
                  <a:cubicBezTo>
                    <a:pt x="245608" y="16180"/>
                    <a:pt x="226568" y="22842"/>
                    <a:pt x="198009" y="27601"/>
                  </a:cubicBezTo>
                  <a:cubicBezTo>
                    <a:pt x="178970" y="30456"/>
                    <a:pt x="154219" y="33311"/>
                    <a:pt x="122804" y="33311"/>
                  </a:cubicBezTo>
                  <a:cubicBezTo>
                    <a:pt x="93293" y="33311"/>
                    <a:pt x="69494" y="31407"/>
                    <a:pt x="50454" y="28552"/>
                  </a:cubicBezTo>
                  <a:cubicBezTo>
                    <a:pt x="20943" y="23794"/>
                    <a:pt x="5712" y="17131"/>
                    <a:pt x="0" y="15228"/>
                  </a:cubicBezTo>
                  <a:lnTo>
                    <a:pt x="952" y="12373"/>
                  </a:lnTo>
                  <a:cubicBezTo>
                    <a:pt x="17136" y="19035"/>
                    <a:pt x="32367" y="22842"/>
                    <a:pt x="50454" y="25697"/>
                  </a:cubicBezTo>
                  <a:cubicBezTo>
                    <a:pt x="68542" y="28552"/>
                    <a:pt x="92341" y="30456"/>
                    <a:pt x="121852" y="30456"/>
                  </a:cubicBezTo>
                  <a:cubicBezTo>
                    <a:pt x="153267" y="30456"/>
                    <a:pt x="177066" y="27601"/>
                    <a:pt x="196105" y="24745"/>
                  </a:cubicBezTo>
                  <a:cubicBezTo>
                    <a:pt x="224664" y="19987"/>
                    <a:pt x="240848" y="14276"/>
                    <a:pt x="242751" y="11421"/>
                  </a:cubicBezTo>
                  <a:lnTo>
                    <a:pt x="246560" y="1427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6" name="Freeform 27">
              <a:extLst>
                <a:ext uri="{FF2B5EF4-FFF2-40B4-BE49-F238E27FC236}">
                  <a16:creationId xmlns:a16="http://schemas.microsoft.com/office/drawing/2014/main" id="{41F3A127-2EC6-9749-09FF-2006E7BA474A}"/>
                </a:ext>
              </a:extLst>
            </p:cNvPr>
            <p:cNvSpPr/>
            <p:nvPr/>
          </p:nvSpPr>
          <p:spPr>
            <a:xfrm>
              <a:off x="4139680" y="5789419"/>
              <a:ext cx="246559" cy="32359"/>
            </a:xfrm>
            <a:custGeom>
              <a:avLst/>
              <a:gdLst>
                <a:gd name="connsiteX0" fmla="*/ 240848 w 246559"/>
                <a:gd name="connsiteY0" fmla="*/ 3807 h 32359"/>
                <a:gd name="connsiteX1" fmla="*/ 195153 w 246559"/>
                <a:gd name="connsiteY1" fmla="*/ 16180 h 32359"/>
                <a:gd name="connsiteX2" fmla="*/ 123756 w 246559"/>
                <a:gd name="connsiteY2" fmla="*/ 20938 h 32359"/>
                <a:gd name="connsiteX3" fmla="*/ 122804 w 246559"/>
                <a:gd name="connsiteY3" fmla="*/ 20938 h 32359"/>
                <a:gd name="connsiteX4" fmla="*/ 55214 w 246559"/>
                <a:gd name="connsiteY4" fmla="*/ 16180 h 32359"/>
                <a:gd name="connsiteX5" fmla="*/ 7616 w 246559"/>
                <a:gd name="connsiteY5" fmla="*/ 3807 h 32359"/>
                <a:gd name="connsiteX6" fmla="*/ 7616 w 246559"/>
                <a:gd name="connsiteY6" fmla="*/ 3807 h 32359"/>
                <a:gd name="connsiteX7" fmla="*/ 7616 w 246559"/>
                <a:gd name="connsiteY7" fmla="*/ 3807 h 32359"/>
                <a:gd name="connsiteX8" fmla="*/ 9520 w 246559"/>
                <a:gd name="connsiteY8" fmla="*/ 952 h 32359"/>
                <a:gd name="connsiteX9" fmla="*/ 9520 w 246559"/>
                <a:gd name="connsiteY9" fmla="*/ 952 h 32359"/>
                <a:gd name="connsiteX10" fmla="*/ 9520 w 246559"/>
                <a:gd name="connsiteY10" fmla="*/ 952 h 32359"/>
                <a:gd name="connsiteX11" fmla="*/ 56166 w 246559"/>
                <a:gd name="connsiteY11" fmla="*/ 13324 h 32359"/>
                <a:gd name="connsiteX12" fmla="*/ 124708 w 246559"/>
                <a:gd name="connsiteY12" fmla="*/ 17131 h 32359"/>
                <a:gd name="connsiteX13" fmla="*/ 195153 w 246559"/>
                <a:gd name="connsiteY13" fmla="*/ 12373 h 32359"/>
                <a:gd name="connsiteX14" fmla="*/ 239896 w 246559"/>
                <a:gd name="connsiteY14" fmla="*/ 0 h 32359"/>
                <a:gd name="connsiteX15" fmla="*/ 239896 w 246559"/>
                <a:gd name="connsiteY15" fmla="*/ 0 h 32359"/>
                <a:gd name="connsiteX16" fmla="*/ 239896 w 246559"/>
                <a:gd name="connsiteY16" fmla="*/ 0 h 32359"/>
                <a:gd name="connsiteX17" fmla="*/ 240848 w 246559"/>
                <a:gd name="connsiteY17" fmla="*/ 3807 h 32359"/>
                <a:gd name="connsiteX18" fmla="*/ 240848 w 246559"/>
                <a:gd name="connsiteY18" fmla="*/ 3807 h 32359"/>
                <a:gd name="connsiteX19" fmla="*/ 238944 w 246559"/>
                <a:gd name="connsiteY19" fmla="*/ 952 h 32359"/>
                <a:gd name="connsiteX20" fmla="*/ 238944 w 246559"/>
                <a:gd name="connsiteY20" fmla="*/ 952 h 32359"/>
                <a:gd name="connsiteX21" fmla="*/ 238944 w 246559"/>
                <a:gd name="connsiteY21" fmla="*/ 952 h 32359"/>
                <a:gd name="connsiteX22" fmla="*/ 194201 w 246559"/>
                <a:gd name="connsiteY22" fmla="*/ 13324 h 32359"/>
                <a:gd name="connsiteX23" fmla="*/ 123756 w 246559"/>
                <a:gd name="connsiteY23" fmla="*/ 18083 h 32359"/>
                <a:gd name="connsiteX24" fmla="*/ 55214 w 246559"/>
                <a:gd name="connsiteY24" fmla="*/ 14276 h 32359"/>
                <a:gd name="connsiteX25" fmla="*/ 8568 w 246559"/>
                <a:gd name="connsiteY25" fmla="*/ 2855 h 32359"/>
                <a:gd name="connsiteX26" fmla="*/ 8568 w 246559"/>
                <a:gd name="connsiteY26" fmla="*/ 2855 h 32359"/>
                <a:gd name="connsiteX27" fmla="*/ 6664 w 246559"/>
                <a:gd name="connsiteY27" fmla="*/ 5711 h 32359"/>
                <a:gd name="connsiteX28" fmla="*/ 6664 w 246559"/>
                <a:gd name="connsiteY28" fmla="*/ 5711 h 32359"/>
                <a:gd name="connsiteX29" fmla="*/ 6664 w 246559"/>
                <a:gd name="connsiteY29" fmla="*/ 5711 h 32359"/>
                <a:gd name="connsiteX30" fmla="*/ 55214 w 246559"/>
                <a:gd name="connsiteY30" fmla="*/ 18083 h 32359"/>
                <a:gd name="connsiteX31" fmla="*/ 122804 w 246559"/>
                <a:gd name="connsiteY31" fmla="*/ 22842 h 32359"/>
                <a:gd name="connsiteX32" fmla="*/ 123756 w 246559"/>
                <a:gd name="connsiteY32" fmla="*/ 22842 h 32359"/>
                <a:gd name="connsiteX33" fmla="*/ 195153 w 246559"/>
                <a:gd name="connsiteY33" fmla="*/ 18083 h 32359"/>
                <a:gd name="connsiteX34" fmla="*/ 240848 w 246559"/>
                <a:gd name="connsiteY34" fmla="*/ 3807 h 32359"/>
                <a:gd name="connsiteX35" fmla="*/ 240848 w 246559"/>
                <a:gd name="connsiteY35" fmla="*/ 3807 h 32359"/>
                <a:gd name="connsiteX36" fmla="*/ 246560 w 246559"/>
                <a:gd name="connsiteY36" fmla="*/ 14276 h 32359"/>
                <a:gd name="connsiteX37" fmla="*/ 246560 w 246559"/>
                <a:gd name="connsiteY37" fmla="*/ 14276 h 32359"/>
                <a:gd name="connsiteX38" fmla="*/ 198009 w 246559"/>
                <a:gd name="connsiteY38" fmla="*/ 26649 h 32359"/>
                <a:gd name="connsiteX39" fmla="*/ 122804 w 246559"/>
                <a:gd name="connsiteY39" fmla="*/ 32359 h 32359"/>
                <a:gd name="connsiteX40" fmla="*/ 121852 w 246559"/>
                <a:gd name="connsiteY40" fmla="*/ 32359 h 32359"/>
                <a:gd name="connsiteX41" fmla="*/ 50454 w 246559"/>
                <a:gd name="connsiteY41" fmla="*/ 27601 h 32359"/>
                <a:gd name="connsiteX42" fmla="*/ 0 w 246559"/>
                <a:gd name="connsiteY42" fmla="*/ 14276 h 32359"/>
                <a:gd name="connsiteX43" fmla="*/ 0 w 246559"/>
                <a:gd name="connsiteY43" fmla="*/ 14276 h 32359"/>
                <a:gd name="connsiteX44" fmla="*/ 0 w 246559"/>
                <a:gd name="connsiteY44" fmla="*/ 14276 h 32359"/>
                <a:gd name="connsiteX45" fmla="*/ 952 w 246559"/>
                <a:gd name="connsiteY45" fmla="*/ 11421 h 32359"/>
                <a:gd name="connsiteX46" fmla="*/ 952 w 246559"/>
                <a:gd name="connsiteY46" fmla="*/ 11421 h 32359"/>
                <a:gd name="connsiteX47" fmla="*/ 952 w 246559"/>
                <a:gd name="connsiteY47" fmla="*/ 11421 h 32359"/>
                <a:gd name="connsiteX48" fmla="*/ 50454 w 246559"/>
                <a:gd name="connsiteY48" fmla="*/ 24745 h 32359"/>
                <a:gd name="connsiteX49" fmla="*/ 121852 w 246559"/>
                <a:gd name="connsiteY49" fmla="*/ 29504 h 32359"/>
                <a:gd name="connsiteX50" fmla="*/ 196105 w 246559"/>
                <a:gd name="connsiteY50" fmla="*/ 23794 h 32359"/>
                <a:gd name="connsiteX51" fmla="*/ 242751 w 246559"/>
                <a:gd name="connsiteY51" fmla="*/ 10469 h 32359"/>
                <a:gd name="connsiteX52" fmla="*/ 242751 w 246559"/>
                <a:gd name="connsiteY52" fmla="*/ 10469 h 32359"/>
                <a:gd name="connsiteX53" fmla="*/ 242751 w 246559"/>
                <a:gd name="connsiteY53" fmla="*/ 10469 h 32359"/>
                <a:gd name="connsiteX54" fmla="*/ 246560 w 246559"/>
                <a:gd name="connsiteY54" fmla="*/ 14276 h 32359"/>
                <a:gd name="connsiteX55" fmla="*/ 246560 w 246559"/>
                <a:gd name="connsiteY55" fmla="*/ 14276 h 32359"/>
                <a:gd name="connsiteX56" fmla="*/ 246560 w 246559"/>
                <a:gd name="connsiteY56" fmla="*/ 14276 h 32359"/>
                <a:gd name="connsiteX57" fmla="*/ 246560 w 246559"/>
                <a:gd name="connsiteY57" fmla="*/ 14276 h 32359"/>
                <a:gd name="connsiteX58" fmla="*/ 246560 w 246559"/>
                <a:gd name="connsiteY58" fmla="*/ 14276 h 32359"/>
                <a:gd name="connsiteX59" fmla="*/ 244655 w 246559"/>
                <a:gd name="connsiteY59" fmla="*/ 10469 h 32359"/>
                <a:gd name="connsiteX60" fmla="*/ 244655 w 246559"/>
                <a:gd name="connsiteY60" fmla="*/ 10469 h 32359"/>
                <a:gd name="connsiteX61" fmla="*/ 244655 w 246559"/>
                <a:gd name="connsiteY61" fmla="*/ 10469 h 32359"/>
                <a:gd name="connsiteX62" fmla="*/ 198009 w 246559"/>
                <a:gd name="connsiteY62" fmla="*/ 23794 h 32359"/>
                <a:gd name="connsiteX63" fmla="*/ 123756 w 246559"/>
                <a:gd name="connsiteY63" fmla="*/ 29504 h 32359"/>
                <a:gd name="connsiteX64" fmla="*/ 52358 w 246559"/>
                <a:gd name="connsiteY64" fmla="*/ 24745 h 32359"/>
                <a:gd name="connsiteX65" fmla="*/ 2856 w 246559"/>
                <a:gd name="connsiteY65" fmla="*/ 11421 h 32359"/>
                <a:gd name="connsiteX66" fmla="*/ 2856 w 246559"/>
                <a:gd name="connsiteY66" fmla="*/ 11421 h 32359"/>
                <a:gd name="connsiteX67" fmla="*/ 952 w 246559"/>
                <a:gd name="connsiteY67" fmla="*/ 14276 h 32359"/>
                <a:gd name="connsiteX68" fmla="*/ 952 w 246559"/>
                <a:gd name="connsiteY68" fmla="*/ 14276 h 32359"/>
                <a:gd name="connsiteX69" fmla="*/ 952 w 246559"/>
                <a:gd name="connsiteY69" fmla="*/ 14276 h 32359"/>
                <a:gd name="connsiteX70" fmla="*/ 51406 w 246559"/>
                <a:gd name="connsiteY70" fmla="*/ 27601 h 32359"/>
                <a:gd name="connsiteX71" fmla="*/ 122804 w 246559"/>
                <a:gd name="connsiteY71" fmla="*/ 32359 h 32359"/>
                <a:gd name="connsiteX72" fmla="*/ 123756 w 246559"/>
                <a:gd name="connsiteY72" fmla="*/ 32359 h 32359"/>
                <a:gd name="connsiteX73" fmla="*/ 198961 w 246559"/>
                <a:gd name="connsiteY73" fmla="*/ 26649 h 32359"/>
                <a:gd name="connsiteX74" fmla="*/ 246560 w 246559"/>
                <a:gd name="connsiteY74" fmla="*/ 14276 h 32359"/>
                <a:gd name="connsiteX75" fmla="*/ 246560 w 246559"/>
                <a:gd name="connsiteY75" fmla="*/ 14276 h 32359"/>
                <a:gd name="connsiteX76" fmla="*/ 246560 w 246559"/>
                <a:gd name="connsiteY76" fmla="*/ 14276 h 32359"/>
                <a:gd name="connsiteX77" fmla="*/ 246560 w 246559"/>
                <a:gd name="connsiteY77" fmla="*/ 14276 h 3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46559" h="32359">
                  <a:moveTo>
                    <a:pt x="240848" y="3807"/>
                  </a:moveTo>
                  <a:cubicBezTo>
                    <a:pt x="237992" y="5711"/>
                    <a:pt x="221808" y="11421"/>
                    <a:pt x="195153" y="16180"/>
                  </a:cubicBezTo>
                  <a:cubicBezTo>
                    <a:pt x="177066" y="19035"/>
                    <a:pt x="153267" y="20938"/>
                    <a:pt x="123756" y="20938"/>
                  </a:cubicBezTo>
                  <a:lnTo>
                    <a:pt x="122804" y="20938"/>
                  </a:lnTo>
                  <a:cubicBezTo>
                    <a:pt x="95197" y="20938"/>
                    <a:pt x="72350" y="19035"/>
                    <a:pt x="55214" y="16180"/>
                  </a:cubicBezTo>
                  <a:cubicBezTo>
                    <a:pt x="27607" y="12373"/>
                    <a:pt x="12376" y="5711"/>
                    <a:pt x="7616" y="3807"/>
                  </a:cubicBezTo>
                  <a:lnTo>
                    <a:pt x="7616" y="3807"/>
                  </a:lnTo>
                  <a:lnTo>
                    <a:pt x="7616" y="3807"/>
                  </a:lnTo>
                  <a:lnTo>
                    <a:pt x="9520" y="952"/>
                  </a:lnTo>
                  <a:lnTo>
                    <a:pt x="9520" y="952"/>
                  </a:lnTo>
                  <a:lnTo>
                    <a:pt x="9520" y="952"/>
                  </a:lnTo>
                  <a:cubicBezTo>
                    <a:pt x="13328" y="2855"/>
                    <a:pt x="27607" y="8566"/>
                    <a:pt x="56166" y="13324"/>
                  </a:cubicBezTo>
                  <a:cubicBezTo>
                    <a:pt x="73302" y="16180"/>
                    <a:pt x="97101" y="17131"/>
                    <a:pt x="124708" y="17131"/>
                  </a:cubicBezTo>
                  <a:cubicBezTo>
                    <a:pt x="154219" y="17131"/>
                    <a:pt x="177066" y="14276"/>
                    <a:pt x="195153" y="12373"/>
                  </a:cubicBezTo>
                  <a:cubicBezTo>
                    <a:pt x="222760" y="8566"/>
                    <a:pt x="237992" y="1903"/>
                    <a:pt x="239896" y="0"/>
                  </a:cubicBezTo>
                  <a:lnTo>
                    <a:pt x="239896" y="0"/>
                  </a:lnTo>
                  <a:lnTo>
                    <a:pt x="239896" y="0"/>
                  </a:lnTo>
                  <a:lnTo>
                    <a:pt x="240848" y="3807"/>
                  </a:lnTo>
                  <a:lnTo>
                    <a:pt x="240848" y="3807"/>
                  </a:lnTo>
                  <a:lnTo>
                    <a:pt x="238944" y="952"/>
                  </a:lnTo>
                  <a:lnTo>
                    <a:pt x="238944" y="952"/>
                  </a:lnTo>
                  <a:lnTo>
                    <a:pt x="238944" y="952"/>
                  </a:lnTo>
                  <a:cubicBezTo>
                    <a:pt x="237040" y="2855"/>
                    <a:pt x="221808" y="9517"/>
                    <a:pt x="194201" y="13324"/>
                  </a:cubicBezTo>
                  <a:cubicBezTo>
                    <a:pt x="176114" y="16180"/>
                    <a:pt x="153267" y="18083"/>
                    <a:pt x="123756" y="18083"/>
                  </a:cubicBezTo>
                  <a:cubicBezTo>
                    <a:pt x="95197" y="18083"/>
                    <a:pt x="72350" y="16180"/>
                    <a:pt x="55214" y="14276"/>
                  </a:cubicBezTo>
                  <a:cubicBezTo>
                    <a:pt x="26655" y="10469"/>
                    <a:pt x="12376" y="4759"/>
                    <a:pt x="8568" y="2855"/>
                  </a:cubicBezTo>
                  <a:lnTo>
                    <a:pt x="8568" y="2855"/>
                  </a:lnTo>
                  <a:lnTo>
                    <a:pt x="6664" y="5711"/>
                  </a:lnTo>
                  <a:lnTo>
                    <a:pt x="6664" y="5711"/>
                  </a:lnTo>
                  <a:lnTo>
                    <a:pt x="6664" y="5711"/>
                  </a:lnTo>
                  <a:cubicBezTo>
                    <a:pt x="12376" y="7614"/>
                    <a:pt x="26655" y="14276"/>
                    <a:pt x="55214" y="18083"/>
                  </a:cubicBezTo>
                  <a:cubicBezTo>
                    <a:pt x="72350" y="20938"/>
                    <a:pt x="95197" y="22842"/>
                    <a:pt x="122804" y="22842"/>
                  </a:cubicBezTo>
                  <a:lnTo>
                    <a:pt x="123756" y="22842"/>
                  </a:lnTo>
                  <a:cubicBezTo>
                    <a:pt x="153267" y="22842"/>
                    <a:pt x="177066" y="20938"/>
                    <a:pt x="195153" y="18083"/>
                  </a:cubicBezTo>
                  <a:cubicBezTo>
                    <a:pt x="221808" y="12373"/>
                    <a:pt x="237992" y="7614"/>
                    <a:pt x="240848" y="3807"/>
                  </a:cubicBezTo>
                  <a:lnTo>
                    <a:pt x="240848" y="3807"/>
                  </a:lnTo>
                  <a:close/>
                  <a:moveTo>
                    <a:pt x="246560" y="14276"/>
                  </a:moveTo>
                  <a:lnTo>
                    <a:pt x="246560" y="14276"/>
                  </a:lnTo>
                  <a:cubicBezTo>
                    <a:pt x="245608" y="15228"/>
                    <a:pt x="226568" y="21890"/>
                    <a:pt x="198009" y="26649"/>
                  </a:cubicBezTo>
                  <a:cubicBezTo>
                    <a:pt x="178970" y="29504"/>
                    <a:pt x="154219" y="32359"/>
                    <a:pt x="122804" y="32359"/>
                  </a:cubicBezTo>
                  <a:lnTo>
                    <a:pt x="121852" y="32359"/>
                  </a:lnTo>
                  <a:cubicBezTo>
                    <a:pt x="92341" y="32359"/>
                    <a:pt x="68542" y="30456"/>
                    <a:pt x="50454" y="27601"/>
                  </a:cubicBezTo>
                  <a:cubicBezTo>
                    <a:pt x="20943" y="22842"/>
                    <a:pt x="5712" y="16180"/>
                    <a:pt x="0" y="14276"/>
                  </a:cubicBezTo>
                  <a:lnTo>
                    <a:pt x="0" y="14276"/>
                  </a:lnTo>
                  <a:lnTo>
                    <a:pt x="0" y="14276"/>
                  </a:lnTo>
                  <a:lnTo>
                    <a:pt x="952" y="11421"/>
                  </a:lnTo>
                  <a:lnTo>
                    <a:pt x="952" y="11421"/>
                  </a:lnTo>
                  <a:lnTo>
                    <a:pt x="952" y="11421"/>
                  </a:lnTo>
                  <a:cubicBezTo>
                    <a:pt x="17136" y="18083"/>
                    <a:pt x="32367" y="21890"/>
                    <a:pt x="50454" y="24745"/>
                  </a:cubicBezTo>
                  <a:cubicBezTo>
                    <a:pt x="68542" y="27601"/>
                    <a:pt x="92341" y="29504"/>
                    <a:pt x="121852" y="29504"/>
                  </a:cubicBezTo>
                  <a:cubicBezTo>
                    <a:pt x="153267" y="29504"/>
                    <a:pt x="177066" y="26649"/>
                    <a:pt x="196105" y="23794"/>
                  </a:cubicBezTo>
                  <a:cubicBezTo>
                    <a:pt x="224664" y="19035"/>
                    <a:pt x="240848" y="13324"/>
                    <a:pt x="242751" y="10469"/>
                  </a:cubicBezTo>
                  <a:lnTo>
                    <a:pt x="242751" y="10469"/>
                  </a:lnTo>
                  <a:lnTo>
                    <a:pt x="242751" y="10469"/>
                  </a:lnTo>
                  <a:lnTo>
                    <a:pt x="246560" y="14276"/>
                  </a:lnTo>
                  <a:lnTo>
                    <a:pt x="246560" y="14276"/>
                  </a:lnTo>
                  <a:lnTo>
                    <a:pt x="246560" y="14276"/>
                  </a:lnTo>
                  <a:lnTo>
                    <a:pt x="246560" y="14276"/>
                  </a:lnTo>
                  <a:lnTo>
                    <a:pt x="246560" y="14276"/>
                  </a:lnTo>
                  <a:lnTo>
                    <a:pt x="244655" y="10469"/>
                  </a:lnTo>
                  <a:lnTo>
                    <a:pt x="244655" y="10469"/>
                  </a:lnTo>
                  <a:lnTo>
                    <a:pt x="244655" y="10469"/>
                  </a:lnTo>
                  <a:cubicBezTo>
                    <a:pt x="242751" y="13324"/>
                    <a:pt x="226568" y="19035"/>
                    <a:pt x="198009" y="23794"/>
                  </a:cubicBezTo>
                  <a:cubicBezTo>
                    <a:pt x="178970" y="26649"/>
                    <a:pt x="154219" y="29504"/>
                    <a:pt x="123756" y="29504"/>
                  </a:cubicBezTo>
                  <a:cubicBezTo>
                    <a:pt x="94245" y="29504"/>
                    <a:pt x="70446" y="27601"/>
                    <a:pt x="52358" y="24745"/>
                  </a:cubicBezTo>
                  <a:cubicBezTo>
                    <a:pt x="34271" y="21890"/>
                    <a:pt x="19039" y="18083"/>
                    <a:pt x="2856" y="11421"/>
                  </a:cubicBezTo>
                  <a:lnTo>
                    <a:pt x="2856" y="11421"/>
                  </a:lnTo>
                  <a:lnTo>
                    <a:pt x="952" y="14276"/>
                  </a:lnTo>
                  <a:lnTo>
                    <a:pt x="952" y="14276"/>
                  </a:lnTo>
                  <a:lnTo>
                    <a:pt x="952" y="14276"/>
                  </a:lnTo>
                  <a:cubicBezTo>
                    <a:pt x="6664" y="16180"/>
                    <a:pt x="21895" y="22842"/>
                    <a:pt x="51406" y="27601"/>
                  </a:cubicBezTo>
                  <a:cubicBezTo>
                    <a:pt x="69494" y="30456"/>
                    <a:pt x="93293" y="32359"/>
                    <a:pt x="122804" y="32359"/>
                  </a:cubicBezTo>
                  <a:lnTo>
                    <a:pt x="123756" y="32359"/>
                  </a:lnTo>
                  <a:cubicBezTo>
                    <a:pt x="155171" y="32359"/>
                    <a:pt x="179922" y="29504"/>
                    <a:pt x="198961" y="26649"/>
                  </a:cubicBezTo>
                  <a:cubicBezTo>
                    <a:pt x="226568" y="22842"/>
                    <a:pt x="245608" y="17131"/>
                    <a:pt x="246560" y="14276"/>
                  </a:cubicBezTo>
                  <a:lnTo>
                    <a:pt x="246560" y="14276"/>
                  </a:lnTo>
                  <a:lnTo>
                    <a:pt x="246560" y="14276"/>
                  </a:lnTo>
                  <a:lnTo>
                    <a:pt x="246560" y="1427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7" name="Freeform 28">
              <a:extLst>
                <a:ext uri="{FF2B5EF4-FFF2-40B4-BE49-F238E27FC236}">
                  <a16:creationId xmlns:a16="http://schemas.microsoft.com/office/drawing/2014/main" id="{00DE85CC-3338-53E2-B924-186D8BF3A435}"/>
                </a:ext>
              </a:extLst>
            </p:cNvPr>
            <p:cNvSpPr/>
            <p:nvPr/>
          </p:nvSpPr>
          <p:spPr>
            <a:xfrm>
              <a:off x="4129208" y="5729459"/>
              <a:ext cx="266550" cy="266488"/>
            </a:xfrm>
            <a:custGeom>
              <a:avLst/>
              <a:gdLst>
                <a:gd name="connsiteX0" fmla="*/ 133275 w 266550"/>
                <a:gd name="connsiteY0" fmla="*/ 253164 h 266488"/>
                <a:gd name="connsiteX1" fmla="*/ 13327 w 266550"/>
                <a:gd name="connsiteY1" fmla="*/ 133244 h 266488"/>
                <a:gd name="connsiteX2" fmla="*/ 133275 w 266550"/>
                <a:gd name="connsiteY2" fmla="*/ 13325 h 266488"/>
                <a:gd name="connsiteX3" fmla="*/ 253223 w 266550"/>
                <a:gd name="connsiteY3" fmla="*/ 133244 h 266488"/>
                <a:gd name="connsiteX4" fmla="*/ 133275 w 266550"/>
                <a:gd name="connsiteY4" fmla="*/ 253164 h 266488"/>
                <a:gd name="connsiteX5" fmla="*/ 133275 w 266550"/>
                <a:gd name="connsiteY5" fmla="*/ 0 h 266488"/>
                <a:gd name="connsiteX6" fmla="*/ 0 w 266550"/>
                <a:gd name="connsiteY6" fmla="*/ 133244 h 266488"/>
                <a:gd name="connsiteX7" fmla="*/ 133275 w 266550"/>
                <a:gd name="connsiteY7" fmla="*/ 266489 h 266488"/>
                <a:gd name="connsiteX8" fmla="*/ 266551 w 266550"/>
                <a:gd name="connsiteY8" fmla="*/ 133244 h 266488"/>
                <a:gd name="connsiteX9" fmla="*/ 133275 w 266550"/>
                <a:gd name="connsiteY9" fmla="*/ 0 h 26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550" h="266488">
                  <a:moveTo>
                    <a:pt x="133275" y="253164"/>
                  </a:moveTo>
                  <a:cubicBezTo>
                    <a:pt x="66638" y="253164"/>
                    <a:pt x="13327" y="198915"/>
                    <a:pt x="13327" y="133244"/>
                  </a:cubicBezTo>
                  <a:cubicBezTo>
                    <a:pt x="13327" y="66622"/>
                    <a:pt x="67589" y="13325"/>
                    <a:pt x="133275" y="13325"/>
                  </a:cubicBezTo>
                  <a:cubicBezTo>
                    <a:pt x="199913" y="13325"/>
                    <a:pt x="253223" y="67574"/>
                    <a:pt x="253223" y="133244"/>
                  </a:cubicBezTo>
                  <a:cubicBezTo>
                    <a:pt x="253223" y="199867"/>
                    <a:pt x="199913" y="253164"/>
                    <a:pt x="133275" y="253164"/>
                  </a:cubicBezTo>
                  <a:moveTo>
                    <a:pt x="133275" y="0"/>
                  </a:moveTo>
                  <a:cubicBezTo>
                    <a:pt x="59974" y="0"/>
                    <a:pt x="0" y="59960"/>
                    <a:pt x="0" y="133244"/>
                  </a:cubicBezTo>
                  <a:cubicBezTo>
                    <a:pt x="0" y="206529"/>
                    <a:pt x="59974" y="266489"/>
                    <a:pt x="133275" y="266489"/>
                  </a:cubicBezTo>
                  <a:cubicBezTo>
                    <a:pt x="206577" y="266489"/>
                    <a:pt x="266551" y="206529"/>
                    <a:pt x="266551" y="133244"/>
                  </a:cubicBezTo>
                  <a:cubicBezTo>
                    <a:pt x="266551" y="59960"/>
                    <a:pt x="206577" y="0"/>
                    <a:pt x="133275"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8" name="Freeform 29">
              <a:extLst>
                <a:ext uri="{FF2B5EF4-FFF2-40B4-BE49-F238E27FC236}">
                  <a16:creationId xmlns:a16="http://schemas.microsoft.com/office/drawing/2014/main" id="{B0B27BCE-0BD9-0C8A-3E0A-ECC265B23D30}"/>
                </a:ext>
              </a:extLst>
            </p:cNvPr>
            <p:cNvSpPr/>
            <p:nvPr/>
          </p:nvSpPr>
          <p:spPr>
            <a:xfrm>
              <a:off x="4128256" y="5728507"/>
              <a:ext cx="268454" cy="268392"/>
            </a:xfrm>
            <a:custGeom>
              <a:avLst/>
              <a:gdLst>
                <a:gd name="connsiteX0" fmla="*/ 134227 w 268454"/>
                <a:gd name="connsiteY0" fmla="*/ 2855 h 268392"/>
                <a:gd name="connsiteX1" fmla="*/ 2856 w 268454"/>
                <a:gd name="connsiteY1" fmla="*/ 134196 h 268392"/>
                <a:gd name="connsiteX2" fmla="*/ 134227 w 268454"/>
                <a:gd name="connsiteY2" fmla="*/ 265537 h 268392"/>
                <a:gd name="connsiteX3" fmla="*/ 265599 w 268454"/>
                <a:gd name="connsiteY3" fmla="*/ 134196 h 268392"/>
                <a:gd name="connsiteX4" fmla="*/ 134227 w 268454"/>
                <a:gd name="connsiteY4" fmla="*/ 2855 h 268392"/>
                <a:gd name="connsiteX5" fmla="*/ 268454 w 268454"/>
                <a:gd name="connsiteY5" fmla="*/ 134196 h 268392"/>
                <a:gd name="connsiteX6" fmla="*/ 134227 w 268454"/>
                <a:gd name="connsiteY6" fmla="*/ 268392 h 268392"/>
                <a:gd name="connsiteX7" fmla="*/ 0 w 268454"/>
                <a:gd name="connsiteY7" fmla="*/ 134196 h 268392"/>
                <a:gd name="connsiteX8" fmla="*/ 134227 w 268454"/>
                <a:gd name="connsiteY8" fmla="*/ 0 h 268392"/>
                <a:gd name="connsiteX9" fmla="*/ 268454 w 268454"/>
                <a:gd name="connsiteY9" fmla="*/ 134196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454" h="268392">
                  <a:moveTo>
                    <a:pt x="134227" y="2855"/>
                  </a:moveTo>
                  <a:cubicBezTo>
                    <a:pt x="61878" y="2855"/>
                    <a:pt x="2856" y="61863"/>
                    <a:pt x="2856" y="134196"/>
                  </a:cubicBezTo>
                  <a:cubicBezTo>
                    <a:pt x="2856" y="206529"/>
                    <a:pt x="61878" y="265537"/>
                    <a:pt x="134227" y="265537"/>
                  </a:cubicBezTo>
                  <a:cubicBezTo>
                    <a:pt x="206577" y="265537"/>
                    <a:pt x="265599" y="206529"/>
                    <a:pt x="265599" y="134196"/>
                  </a:cubicBezTo>
                  <a:cubicBezTo>
                    <a:pt x="265599" y="61863"/>
                    <a:pt x="206577" y="2855"/>
                    <a:pt x="134227" y="2855"/>
                  </a:cubicBezTo>
                  <a:moveTo>
                    <a:pt x="268454" y="134196"/>
                  </a:moveTo>
                  <a:cubicBezTo>
                    <a:pt x="268454" y="208432"/>
                    <a:pt x="208481" y="268392"/>
                    <a:pt x="134227" y="268392"/>
                  </a:cubicBezTo>
                  <a:cubicBezTo>
                    <a:pt x="59974" y="268392"/>
                    <a:pt x="0" y="208432"/>
                    <a:pt x="0" y="134196"/>
                  </a:cubicBezTo>
                  <a:cubicBezTo>
                    <a:pt x="0" y="59960"/>
                    <a:pt x="59974" y="0"/>
                    <a:pt x="134227" y="0"/>
                  </a:cubicBezTo>
                  <a:cubicBezTo>
                    <a:pt x="208481" y="0"/>
                    <a:pt x="268454" y="59960"/>
                    <a:pt x="268454" y="13419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9" name="Freeform 30">
              <a:extLst>
                <a:ext uri="{FF2B5EF4-FFF2-40B4-BE49-F238E27FC236}">
                  <a16:creationId xmlns:a16="http://schemas.microsoft.com/office/drawing/2014/main" id="{ADE43DB3-DDC3-557E-0F62-24A400123994}"/>
                </a:ext>
              </a:extLst>
            </p:cNvPr>
            <p:cNvSpPr/>
            <p:nvPr/>
          </p:nvSpPr>
          <p:spPr>
            <a:xfrm>
              <a:off x="4127304" y="5727556"/>
              <a:ext cx="269406" cy="270295"/>
            </a:xfrm>
            <a:custGeom>
              <a:avLst/>
              <a:gdLst>
                <a:gd name="connsiteX0" fmla="*/ 135179 w 269406"/>
                <a:gd name="connsiteY0" fmla="*/ 3807 h 270295"/>
                <a:gd name="connsiteX1" fmla="*/ 135179 w 269406"/>
                <a:gd name="connsiteY1" fmla="*/ 3807 h 270295"/>
                <a:gd name="connsiteX2" fmla="*/ 2856 w 269406"/>
                <a:gd name="connsiteY2" fmla="*/ 135148 h 270295"/>
                <a:gd name="connsiteX3" fmla="*/ 135179 w 269406"/>
                <a:gd name="connsiteY3" fmla="*/ 267441 h 270295"/>
                <a:gd name="connsiteX4" fmla="*/ 267503 w 269406"/>
                <a:gd name="connsiteY4" fmla="*/ 135148 h 270295"/>
                <a:gd name="connsiteX5" fmla="*/ 135179 w 269406"/>
                <a:gd name="connsiteY5" fmla="*/ 3807 h 270295"/>
                <a:gd name="connsiteX6" fmla="*/ 135179 w 269406"/>
                <a:gd name="connsiteY6" fmla="*/ 3807 h 270295"/>
                <a:gd name="connsiteX7" fmla="*/ 135179 w 269406"/>
                <a:gd name="connsiteY7" fmla="*/ 3807 h 270295"/>
                <a:gd name="connsiteX8" fmla="*/ 266551 w 269406"/>
                <a:gd name="connsiteY8" fmla="*/ 135148 h 270295"/>
                <a:gd name="connsiteX9" fmla="*/ 135179 w 269406"/>
                <a:gd name="connsiteY9" fmla="*/ 266489 h 270295"/>
                <a:gd name="connsiteX10" fmla="*/ 3808 w 269406"/>
                <a:gd name="connsiteY10" fmla="*/ 135148 h 270295"/>
                <a:gd name="connsiteX11" fmla="*/ 135179 w 269406"/>
                <a:gd name="connsiteY11" fmla="*/ 3807 h 270295"/>
                <a:gd name="connsiteX12" fmla="*/ 135179 w 269406"/>
                <a:gd name="connsiteY12" fmla="*/ 3807 h 270295"/>
                <a:gd name="connsiteX13" fmla="*/ 269406 w 269406"/>
                <a:gd name="connsiteY13" fmla="*/ 135148 h 270295"/>
                <a:gd name="connsiteX14" fmla="*/ 269406 w 269406"/>
                <a:gd name="connsiteY14" fmla="*/ 135148 h 270295"/>
                <a:gd name="connsiteX15" fmla="*/ 135179 w 269406"/>
                <a:gd name="connsiteY15" fmla="*/ 269344 h 270295"/>
                <a:gd name="connsiteX16" fmla="*/ 952 w 269406"/>
                <a:gd name="connsiteY16" fmla="*/ 135148 h 270295"/>
                <a:gd name="connsiteX17" fmla="*/ 135179 w 269406"/>
                <a:gd name="connsiteY17" fmla="*/ 952 h 270295"/>
                <a:gd name="connsiteX18" fmla="*/ 269406 w 269406"/>
                <a:gd name="connsiteY18" fmla="*/ 135148 h 270295"/>
                <a:gd name="connsiteX19" fmla="*/ 269406 w 269406"/>
                <a:gd name="connsiteY19" fmla="*/ 135148 h 270295"/>
                <a:gd name="connsiteX20" fmla="*/ 269406 w 269406"/>
                <a:gd name="connsiteY20" fmla="*/ 135148 h 270295"/>
                <a:gd name="connsiteX21" fmla="*/ 135179 w 269406"/>
                <a:gd name="connsiteY21" fmla="*/ 0 h 270295"/>
                <a:gd name="connsiteX22" fmla="*/ 0 w 269406"/>
                <a:gd name="connsiteY22" fmla="*/ 135148 h 270295"/>
                <a:gd name="connsiteX23" fmla="*/ 135179 w 269406"/>
                <a:gd name="connsiteY23" fmla="*/ 270296 h 270295"/>
                <a:gd name="connsiteX24" fmla="*/ 269406 w 269406"/>
                <a:gd name="connsiteY24" fmla="*/ 135148 h 270295"/>
                <a:gd name="connsiteX25" fmla="*/ 269406 w 269406"/>
                <a:gd name="connsiteY25" fmla="*/ 135148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9406" h="270295">
                  <a:moveTo>
                    <a:pt x="135179" y="3807"/>
                  </a:moveTo>
                  <a:lnTo>
                    <a:pt x="135179" y="3807"/>
                  </a:lnTo>
                  <a:cubicBezTo>
                    <a:pt x="61878" y="3807"/>
                    <a:pt x="2856" y="62815"/>
                    <a:pt x="2856" y="135148"/>
                  </a:cubicBezTo>
                  <a:cubicBezTo>
                    <a:pt x="2856" y="208432"/>
                    <a:pt x="61878" y="267441"/>
                    <a:pt x="135179" y="267441"/>
                  </a:cubicBezTo>
                  <a:cubicBezTo>
                    <a:pt x="208481" y="267441"/>
                    <a:pt x="267503" y="208432"/>
                    <a:pt x="267503" y="135148"/>
                  </a:cubicBezTo>
                  <a:cubicBezTo>
                    <a:pt x="267503" y="62815"/>
                    <a:pt x="208481" y="2855"/>
                    <a:pt x="135179" y="3807"/>
                  </a:cubicBezTo>
                  <a:lnTo>
                    <a:pt x="135179" y="3807"/>
                  </a:lnTo>
                  <a:lnTo>
                    <a:pt x="135179" y="3807"/>
                  </a:lnTo>
                  <a:cubicBezTo>
                    <a:pt x="207529" y="3807"/>
                    <a:pt x="266551" y="62815"/>
                    <a:pt x="266551" y="135148"/>
                  </a:cubicBezTo>
                  <a:cubicBezTo>
                    <a:pt x="266551" y="207480"/>
                    <a:pt x="207529" y="266489"/>
                    <a:pt x="135179" y="266489"/>
                  </a:cubicBezTo>
                  <a:cubicBezTo>
                    <a:pt x="62830" y="266489"/>
                    <a:pt x="3808" y="207480"/>
                    <a:pt x="3808" y="135148"/>
                  </a:cubicBezTo>
                  <a:cubicBezTo>
                    <a:pt x="3808" y="62815"/>
                    <a:pt x="62830" y="3807"/>
                    <a:pt x="135179" y="3807"/>
                  </a:cubicBezTo>
                  <a:lnTo>
                    <a:pt x="135179" y="3807"/>
                  </a:lnTo>
                  <a:close/>
                  <a:moveTo>
                    <a:pt x="269406" y="135148"/>
                  </a:moveTo>
                  <a:lnTo>
                    <a:pt x="269406" y="135148"/>
                  </a:lnTo>
                  <a:cubicBezTo>
                    <a:pt x="269406" y="209384"/>
                    <a:pt x="209433" y="269344"/>
                    <a:pt x="135179" y="269344"/>
                  </a:cubicBezTo>
                  <a:cubicBezTo>
                    <a:pt x="60926" y="269344"/>
                    <a:pt x="952" y="209384"/>
                    <a:pt x="952" y="135148"/>
                  </a:cubicBezTo>
                  <a:cubicBezTo>
                    <a:pt x="952" y="60912"/>
                    <a:pt x="60926" y="952"/>
                    <a:pt x="135179" y="952"/>
                  </a:cubicBezTo>
                  <a:cubicBezTo>
                    <a:pt x="209433" y="952"/>
                    <a:pt x="269406" y="60912"/>
                    <a:pt x="269406" y="135148"/>
                  </a:cubicBezTo>
                  <a:lnTo>
                    <a:pt x="269406" y="135148"/>
                  </a:lnTo>
                  <a:lnTo>
                    <a:pt x="269406" y="135148"/>
                  </a:lnTo>
                  <a:cubicBezTo>
                    <a:pt x="269406" y="60912"/>
                    <a:pt x="209433" y="0"/>
                    <a:pt x="135179" y="0"/>
                  </a:cubicBezTo>
                  <a:cubicBezTo>
                    <a:pt x="60926" y="0"/>
                    <a:pt x="0" y="59960"/>
                    <a:pt x="0" y="135148"/>
                  </a:cubicBezTo>
                  <a:cubicBezTo>
                    <a:pt x="0" y="209384"/>
                    <a:pt x="59974" y="270296"/>
                    <a:pt x="135179" y="270296"/>
                  </a:cubicBezTo>
                  <a:cubicBezTo>
                    <a:pt x="209433" y="270296"/>
                    <a:pt x="269406" y="209384"/>
                    <a:pt x="269406" y="135148"/>
                  </a:cubicBezTo>
                  <a:lnTo>
                    <a:pt x="269406" y="13514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0" name="Freeform 31">
              <a:extLst>
                <a:ext uri="{FF2B5EF4-FFF2-40B4-BE49-F238E27FC236}">
                  <a16:creationId xmlns:a16="http://schemas.microsoft.com/office/drawing/2014/main" id="{B46A4F37-4501-B12D-D586-ABF80D600B30}"/>
                </a:ext>
              </a:extLst>
            </p:cNvPr>
            <p:cNvSpPr/>
            <p:nvPr/>
          </p:nvSpPr>
          <p:spPr>
            <a:xfrm>
              <a:off x="4140632" y="5740880"/>
              <a:ext cx="243703" cy="243646"/>
            </a:xfrm>
            <a:custGeom>
              <a:avLst/>
              <a:gdLst>
                <a:gd name="connsiteX0" fmla="*/ 121852 w 243703"/>
                <a:gd name="connsiteY0" fmla="*/ 2855 h 243646"/>
                <a:gd name="connsiteX1" fmla="*/ 2856 w 243703"/>
                <a:gd name="connsiteY1" fmla="*/ 121823 h 243646"/>
                <a:gd name="connsiteX2" fmla="*/ 121852 w 243703"/>
                <a:gd name="connsiteY2" fmla="*/ 240792 h 243646"/>
                <a:gd name="connsiteX3" fmla="*/ 240848 w 243703"/>
                <a:gd name="connsiteY3" fmla="*/ 121823 h 243646"/>
                <a:gd name="connsiteX4" fmla="*/ 121852 w 243703"/>
                <a:gd name="connsiteY4" fmla="*/ 2855 h 243646"/>
                <a:gd name="connsiteX5" fmla="*/ 243703 w 243703"/>
                <a:gd name="connsiteY5" fmla="*/ 121823 h 243646"/>
                <a:gd name="connsiteX6" fmla="*/ 121852 w 243703"/>
                <a:gd name="connsiteY6" fmla="*/ 243647 h 243646"/>
                <a:gd name="connsiteX7" fmla="*/ 0 w 243703"/>
                <a:gd name="connsiteY7" fmla="*/ 121823 h 243646"/>
                <a:gd name="connsiteX8" fmla="*/ 121852 w 243703"/>
                <a:gd name="connsiteY8" fmla="*/ 0 h 243646"/>
                <a:gd name="connsiteX9" fmla="*/ 243703 w 243703"/>
                <a:gd name="connsiteY9"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703" h="243646">
                  <a:moveTo>
                    <a:pt x="121852" y="2855"/>
                  </a:move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moveTo>
                    <a:pt x="243703" y="121823"/>
                  </a:moveTo>
                  <a:cubicBezTo>
                    <a:pt x="243703" y="189397"/>
                    <a:pt x="189441" y="243647"/>
                    <a:pt x="121852" y="243647"/>
                  </a:cubicBezTo>
                  <a:cubicBezTo>
                    <a:pt x="54262" y="243647"/>
                    <a:pt x="0" y="189397"/>
                    <a:pt x="0" y="121823"/>
                  </a:cubicBezTo>
                  <a:cubicBezTo>
                    <a:pt x="0" y="54250"/>
                    <a:pt x="54262" y="0"/>
                    <a:pt x="121852" y="0"/>
                  </a:cubicBezTo>
                  <a:cubicBezTo>
                    <a:pt x="188490" y="0"/>
                    <a:pt x="243703" y="54250"/>
                    <a:pt x="243703" y="12182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1" name="Freeform 32">
              <a:extLst>
                <a:ext uri="{FF2B5EF4-FFF2-40B4-BE49-F238E27FC236}">
                  <a16:creationId xmlns:a16="http://schemas.microsoft.com/office/drawing/2014/main" id="{070194B7-DB1D-0771-DB47-12A9BDC694A4}"/>
                </a:ext>
              </a:extLst>
            </p:cNvPr>
            <p:cNvSpPr/>
            <p:nvPr/>
          </p:nvSpPr>
          <p:spPr>
            <a:xfrm>
              <a:off x="4140632" y="5740880"/>
              <a:ext cx="243703" cy="243646"/>
            </a:xfrm>
            <a:custGeom>
              <a:avLst/>
              <a:gdLst>
                <a:gd name="connsiteX0" fmla="*/ 121852 w 243703"/>
                <a:gd name="connsiteY0" fmla="*/ 2855 h 243646"/>
                <a:gd name="connsiteX1" fmla="*/ 121852 w 243703"/>
                <a:gd name="connsiteY1" fmla="*/ 2855 h 243646"/>
                <a:gd name="connsiteX2" fmla="*/ 2856 w 243703"/>
                <a:gd name="connsiteY2" fmla="*/ 121823 h 243646"/>
                <a:gd name="connsiteX3" fmla="*/ 121852 w 243703"/>
                <a:gd name="connsiteY3" fmla="*/ 240792 h 243646"/>
                <a:gd name="connsiteX4" fmla="*/ 240848 w 243703"/>
                <a:gd name="connsiteY4" fmla="*/ 121823 h 243646"/>
                <a:gd name="connsiteX5" fmla="*/ 121852 w 243703"/>
                <a:gd name="connsiteY5" fmla="*/ 2855 h 243646"/>
                <a:gd name="connsiteX6" fmla="*/ 121852 w 243703"/>
                <a:gd name="connsiteY6" fmla="*/ 2855 h 243646"/>
                <a:gd name="connsiteX7" fmla="*/ 121852 w 243703"/>
                <a:gd name="connsiteY7" fmla="*/ 2855 h 243646"/>
                <a:gd name="connsiteX8" fmla="*/ 240848 w 243703"/>
                <a:gd name="connsiteY8" fmla="*/ 121823 h 243646"/>
                <a:gd name="connsiteX9" fmla="*/ 121852 w 243703"/>
                <a:gd name="connsiteY9" fmla="*/ 240792 h 243646"/>
                <a:gd name="connsiteX10" fmla="*/ 2856 w 243703"/>
                <a:gd name="connsiteY10" fmla="*/ 121823 h 243646"/>
                <a:gd name="connsiteX11" fmla="*/ 121852 w 243703"/>
                <a:gd name="connsiteY11" fmla="*/ 2855 h 243646"/>
                <a:gd name="connsiteX12" fmla="*/ 121852 w 243703"/>
                <a:gd name="connsiteY12" fmla="*/ 2855 h 243646"/>
                <a:gd name="connsiteX13" fmla="*/ 243703 w 243703"/>
                <a:gd name="connsiteY13" fmla="*/ 121823 h 243646"/>
                <a:gd name="connsiteX14" fmla="*/ 243703 w 243703"/>
                <a:gd name="connsiteY14" fmla="*/ 121823 h 243646"/>
                <a:gd name="connsiteX15" fmla="*/ 121852 w 243703"/>
                <a:gd name="connsiteY15" fmla="*/ 242695 h 243646"/>
                <a:gd name="connsiteX16" fmla="*/ 952 w 243703"/>
                <a:gd name="connsiteY16" fmla="*/ 121823 h 243646"/>
                <a:gd name="connsiteX17" fmla="*/ 121852 w 243703"/>
                <a:gd name="connsiteY17" fmla="*/ 952 h 243646"/>
                <a:gd name="connsiteX18" fmla="*/ 243703 w 243703"/>
                <a:gd name="connsiteY18" fmla="*/ 121823 h 243646"/>
                <a:gd name="connsiteX19" fmla="*/ 243703 w 243703"/>
                <a:gd name="connsiteY19" fmla="*/ 121823 h 243646"/>
                <a:gd name="connsiteX20" fmla="*/ 243703 w 243703"/>
                <a:gd name="connsiteY20" fmla="*/ 121823 h 243646"/>
                <a:gd name="connsiteX21" fmla="*/ 121852 w 243703"/>
                <a:gd name="connsiteY21" fmla="*/ 0 h 243646"/>
                <a:gd name="connsiteX22" fmla="*/ 0 w 243703"/>
                <a:gd name="connsiteY22" fmla="*/ 121823 h 243646"/>
                <a:gd name="connsiteX23" fmla="*/ 121852 w 243703"/>
                <a:gd name="connsiteY23" fmla="*/ 243647 h 243646"/>
                <a:gd name="connsiteX24" fmla="*/ 243703 w 243703"/>
                <a:gd name="connsiteY24" fmla="*/ 121823 h 243646"/>
                <a:gd name="connsiteX25" fmla="*/ 243703 w 243703"/>
                <a:gd name="connsiteY25"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3703" h="243646">
                  <a:moveTo>
                    <a:pt x="121852" y="2855"/>
                  </a:moveTo>
                  <a:lnTo>
                    <a:pt x="121852" y="2855"/>
                  </a:ln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lnTo>
                    <a:pt x="121852" y="2855"/>
                  </a:lnTo>
                  <a:lnTo>
                    <a:pt x="121852" y="2855"/>
                  </a:lnTo>
                  <a:cubicBezTo>
                    <a:pt x="187538" y="2855"/>
                    <a:pt x="239896" y="56153"/>
                    <a:pt x="240848" y="121823"/>
                  </a:cubicBezTo>
                  <a:cubicBezTo>
                    <a:pt x="240848" y="187494"/>
                    <a:pt x="187538" y="239840"/>
                    <a:pt x="121852" y="240792"/>
                  </a:cubicBezTo>
                  <a:cubicBezTo>
                    <a:pt x="56166" y="240792"/>
                    <a:pt x="3808" y="187494"/>
                    <a:pt x="2856" y="121823"/>
                  </a:cubicBezTo>
                  <a:cubicBezTo>
                    <a:pt x="2856" y="56153"/>
                    <a:pt x="56166" y="3807"/>
                    <a:pt x="121852" y="2855"/>
                  </a:cubicBezTo>
                  <a:lnTo>
                    <a:pt x="121852" y="2855"/>
                  </a:lnTo>
                  <a:close/>
                  <a:moveTo>
                    <a:pt x="243703" y="121823"/>
                  </a:moveTo>
                  <a:lnTo>
                    <a:pt x="243703" y="121823"/>
                  </a:lnTo>
                  <a:cubicBezTo>
                    <a:pt x="243703" y="188446"/>
                    <a:pt x="189441" y="242695"/>
                    <a:pt x="121852" y="242695"/>
                  </a:cubicBezTo>
                  <a:cubicBezTo>
                    <a:pt x="55214" y="242695"/>
                    <a:pt x="952" y="188446"/>
                    <a:pt x="952" y="121823"/>
                  </a:cubicBezTo>
                  <a:cubicBezTo>
                    <a:pt x="952" y="55201"/>
                    <a:pt x="55214" y="952"/>
                    <a:pt x="121852" y="952"/>
                  </a:cubicBezTo>
                  <a:cubicBezTo>
                    <a:pt x="188490" y="952"/>
                    <a:pt x="242751" y="55201"/>
                    <a:pt x="243703" y="121823"/>
                  </a:cubicBezTo>
                  <a:lnTo>
                    <a:pt x="243703" y="121823"/>
                  </a:lnTo>
                  <a:lnTo>
                    <a:pt x="243703" y="121823"/>
                  </a:lnTo>
                  <a:cubicBezTo>
                    <a:pt x="243703" y="54250"/>
                    <a:pt x="189441" y="0"/>
                    <a:pt x="121852" y="0"/>
                  </a:cubicBezTo>
                  <a:cubicBezTo>
                    <a:pt x="54262" y="0"/>
                    <a:pt x="0" y="54250"/>
                    <a:pt x="0" y="121823"/>
                  </a:cubicBezTo>
                  <a:cubicBezTo>
                    <a:pt x="0" y="189397"/>
                    <a:pt x="54262" y="243647"/>
                    <a:pt x="121852" y="243647"/>
                  </a:cubicBezTo>
                  <a:cubicBezTo>
                    <a:pt x="189441" y="243647"/>
                    <a:pt x="243703" y="189397"/>
                    <a:pt x="243703" y="121823"/>
                  </a:cubicBezTo>
                  <a:lnTo>
                    <a:pt x="243703" y="12182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2" name="Freeform 33">
              <a:extLst>
                <a:ext uri="{FF2B5EF4-FFF2-40B4-BE49-F238E27FC236}">
                  <a16:creationId xmlns:a16="http://schemas.microsoft.com/office/drawing/2014/main" id="{A963B125-720B-94FC-3311-CD79C4ED96D6}"/>
                </a:ext>
              </a:extLst>
            </p:cNvPr>
            <p:cNvSpPr/>
            <p:nvPr/>
          </p:nvSpPr>
          <p:spPr>
            <a:xfrm>
              <a:off x="4126352" y="5834151"/>
              <a:ext cx="271310" cy="35214"/>
            </a:xfrm>
            <a:custGeom>
              <a:avLst/>
              <a:gdLst>
                <a:gd name="connsiteX0" fmla="*/ 134227 w 271310"/>
                <a:gd name="connsiteY0" fmla="*/ 0 h 35214"/>
                <a:gd name="connsiteX1" fmla="*/ 271310 w 271310"/>
                <a:gd name="connsiteY1" fmla="*/ 19987 h 35214"/>
                <a:gd name="connsiteX2" fmla="*/ 271310 w 271310"/>
                <a:gd name="connsiteY2" fmla="*/ 34263 h 35214"/>
                <a:gd name="connsiteX3" fmla="*/ 134227 w 271310"/>
                <a:gd name="connsiteY3" fmla="*/ 14276 h 35214"/>
                <a:gd name="connsiteX4" fmla="*/ 0 w 271310"/>
                <a:gd name="connsiteY4" fmla="*/ 35215 h 35214"/>
                <a:gd name="connsiteX5" fmla="*/ 0 w 271310"/>
                <a:gd name="connsiteY5" fmla="*/ 18083 h 35214"/>
                <a:gd name="connsiteX6" fmla="*/ 134227 w 271310"/>
                <a:gd name="connsiteY6" fmla="*/ 0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10" h="35214">
                  <a:moveTo>
                    <a:pt x="134227" y="0"/>
                  </a:moveTo>
                  <a:cubicBezTo>
                    <a:pt x="190393" y="0"/>
                    <a:pt x="248463" y="7614"/>
                    <a:pt x="271310" y="19987"/>
                  </a:cubicBezTo>
                  <a:lnTo>
                    <a:pt x="271310" y="34263"/>
                  </a:lnTo>
                  <a:cubicBezTo>
                    <a:pt x="252271" y="23794"/>
                    <a:pt x="198009" y="12373"/>
                    <a:pt x="134227" y="14276"/>
                  </a:cubicBezTo>
                  <a:cubicBezTo>
                    <a:pt x="82821" y="14276"/>
                    <a:pt x="27607" y="19987"/>
                    <a:pt x="0" y="35215"/>
                  </a:cubicBezTo>
                  <a:lnTo>
                    <a:pt x="0" y="18083"/>
                  </a:lnTo>
                  <a:cubicBezTo>
                    <a:pt x="23799" y="6662"/>
                    <a:pt x="86629" y="0"/>
                    <a:pt x="134227"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3" name="Freeform 34">
              <a:extLst>
                <a:ext uri="{FF2B5EF4-FFF2-40B4-BE49-F238E27FC236}">
                  <a16:creationId xmlns:a16="http://schemas.microsoft.com/office/drawing/2014/main" id="{84007177-FCC3-9422-C5B3-9243EEA5476C}"/>
                </a:ext>
              </a:extLst>
            </p:cNvPr>
            <p:cNvSpPr/>
            <p:nvPr/>
          </p:nvSpPr>
          <p:spPr>
            <a:xfrm>
              <a:off x="4126352" y="5834151"/>
              <a:ext cx="272262" cy="36166"/>
            </a:xfrm>
            <a:custGeom>
              <a:avLst/>
              <a:gdLst>
                <a:gd name="connsiteX0" fmla="*/ 134227 w 272262"/>
                <a:gd name="connsiteY0" fmla="*/ 952 h 36166"/>
                <a:gd name="connsiteX1" fmla="*/ 137083 w 272262"/>
                <a:gd name="connsiteY1" fmla="*/ 952 h 36166"/>
                <a:gd name="connsiteX2" fmla="*/ 271310 w 272262"/>
                <a:gd name="connsiteY2" fmla="*/ 20939 h 36166"/>
                <a:gd name="connsiteX3" fmla="*/ 271310 w 272262"/>
                <a:gd name="connsiteY3" fmla="*/ 20939 h 36166"/>
                <a:gd name="connsiteX4" fmla="*/ 271310 w 272262"/>
                <a:gd name="connsiteY4" fmla="*/ 20939 h 36166"/>
                <a:gd name="connsiteX5" fmla="*/ 271310 w 272262"/>
                <a:gd name="connsiteY5" fmla="*/ 35215 h 36166"/>
                <a:gd name="connsiteX6" fmla="*/ 271310 w 272262"/>
                <a:gd name="connsiteY6" fmla="*/ 35215 h 36166"/>
                <a:gd name="connsiteX7" fmla="*/ 271310 w 272262"/>
                <a:gd name="connsiteY7" fmla="*/ 35215 h 36166"/>
                <a:gd name="connsiteX8" fmla="*/ 146603 w 272262"/>
                <a:gd name="connsiteY8" fmla="*/ 15228 h 36166"/>
                <a:gd name="connsiteX9" fmla="*/ 134227 w 272262"/>
                <a:gd name="connsiteY9" fmla="*/ 15228 h 36166"/>
                <a:gd name="connsiteX10" fmla="*/ 0 w 272262"/>
                <a:gd name="connsiteY10" fmla="*/ 36167 h 36166"/>
                <a:gd name="connsiteX11" fmla="*/ 0 w 272262"/>
                <a:gd name="connsiteY11" fmla="*/ 36167 h 36166"/>
                <a:gd name="connsiteX12" fmla="*/ 0 w 272262"/>
                <a:gd name="connsiteY12" fmla="*/ 36167 h 36166"/>
                <a:gd name="connsiteX13" fmla="*/ 0 w 272262"/>
                <a:gd name="connsiteY13" fmla="*/ 19035 h 36166"/>
                <a:gd name="connsiteX14" fmla="*/ 0 w 272262"/>
                <a:gd name="connsiteY14" fmla="*/ 19035 h 36166"/>
                <a:gd name="connsiteX15" fmla="*/ 0 w 272262"/>
                <a:gd name="connsiteY15" fmla="*/ 19035 h 36166"/>
                <a:gd name="connsiteX16" fmla="*/ 134227 w 272262"/>
                <a:gd name="connsiteY16" fmla="*/ 952 h 36166"/>
                <a:gd name="connsiteX17" fmla="*/ 134227 w 272262"/>
                <a:gd name="connsiteY17" fmla="*/ 952 h 36166"/>
                <a:gd name="connsiteX18" fmla="*/ 0 w 272262"/>
                <a:gd name="connsiteY18" fmla="*/ 18083 h 36166"/>
                <a:gd name="connsiteX19" fmla="*/ 0 w 272262"/>
                <a:gd name="connsiteY19" fmla="*/ 18083 h 36166"/>
                <a:gd name="connsiteX20" fmla="*/ 0 w 272262"/>
                <a:gd name="connsiteY20" fmla="*/ 35215 h 36166"/>
                <a:gd name="connsiteX21" fmla="*/ 0 w 272262"/>
                <a:gd name="connsiteY21" fmla="*/ 36167 h 36166"/>
                <a:gd name="connsiteX22" fmla="*/ 952 w 272262"/>
                <a:gd name="connsiteY22" fmla="*/ 36167 h 36166"/>
                <a:gd name="connsiteX23" fmla="*/ 135179 w 272262"/>
                <a:gd name="connsiteY23" fmla="*/ 15228 h 36166"/>
                <a:gd name="connsiteX24" fmla="*/ 147555 w 272262"/>
                <a:gd name="connsiteY24" fmla="*/ 15228 h 36166"/>
                <a:gd name="connsiteX25" fmla="*/ 271310 w 272262"/>
                <a:gd name="connsiteY25" fmla="*/ 35215 h 36166"/>
                <a:gd name="connsiteX26" fmla="*/ 272262 w 272262"/>
                <a:gd name="connsiteY26" fmla="*/ 35215 h 36166"/>
                <a:gd name="connsiteX27" fmla="*/ 272262 w 272262"/>
                <a:gd name="connsiteY27" fmla="*/ 19987 h 36166"/>
                <a:gd name="connsiteX28" fmla="*/ 272262 w 272262"/>
                <a:gd name="connsiteY28" fmla="*/ 19987 h 36166"/>
                <a:gd name="connsiteX29" fmla="*/ 272262 w 272262"/>
                <a:gd name="connsiteY29" fmla="*/ 19987 h 36166"/>
                <a:gd name="connsiteX30" fmla="*/ 138035 w 272262"/>
                <a:gd name="connsiteY30" fmla="*/ 0 h 36166"/>
                <a:gd name="connsiteX31" fmla="*/ 134227 w 272262"/>
                <a:gd name="connsiteY31" fmla="*/ 952 h 36166"/>
                <a:gd name="connsiteX32" fmla="*/ 134227 w 272262"/>
                <a:gd name="connsiteY32" fmla="*/ 952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2262" h="36166">
                  <a:moveTo>
                    <a:pt x="134227" y="952"/>
                  </a:moveTo>
                  <a:lnTo>
                    <a:pt x="137083" y="952"/>
                  </a:lnTo>
                  <a:cubicBezTo>
                    <a:pt x="192297" y="952"/>
                    <a:pt x="249415" y="9517"/>
                    <a:pt x="271310" y="20939"/>
                  </a:cubicBezTo>
                  <a:lnTo>
                    <a:pt x="271310" y="20939"/>
                  </a:lnTo>
                  <a:lnTo>
                    <a:pt x="271310" y="20939"/>
                  </a:lnTo>
                  <a:lnTo>
                    <a:pt x="271310" y="35215"/>
                  </a:lnTo>
                  <a:lnTo>
                    <a:pt x="271310" y="35215"/>
                  </a:lnTo>
                  <a:lnTo>
                    <a:pt x="271310" y="35215"/>
                  </a:lnTo>
                  <a:cubicBezTo>
                    <a:pt x="253223" y="24745"/>
                    <a:pt x="204673" y="15228"/>
                    <a:pt x="146603" y="15228"/>
                  </a:cubicBezTo>
                  <a:cubicBezTo>
                    <a:pt x="142795" y="15228"/>
                    <a:pt x="138035" y="15228"/>
                    <a:pt x="134227" y="15228"/>
                  </a:cubicBezTo>
                  <a:cubicBezTo>
                    <a:pt x="82821" y="15228"/>
                    <a:pt x="27607" y="20939"/>
                    <a:pt x="0" y="36167"/>
                  </a:cubicBezTo>
                  <a:lnTo>
                    <a:pt x="0" y="36167"/>
                  </a:lnTo>
                  <a:lnTo>
                    <a:pt x="0" y="36167"/>
                  </a:lnTo>
                  <a:lnTo>
                    <a:pt x="0" y="19035"/>
                  </a:lnTo>
                  <a:lnTo>
                    <a:pt x="0" y="19035"/>
                  </a:lnTo>
                  <a:lnTo>
                    <a:pt x="0" y="19035"/>
                  </a:lnTo>
                  <a:cubicBezTo>
                    <a:pt x="23799" y="6662"/>
                    <a:pt x="86629" y="952"/>
                    <a:pt x="134227" y="952"/>
                  </a:cubicBezTo>
                  <a:lnTo>
                    <a:pt x="134227" y="952"/>
                  </a:lnTo>
                  <a:cubicBezTo>
                    <a:pt x="85677" y="0"/>
                    <a:pt x="22847" y="6662"/>
                    <a:pt x="0" y="18083"/>
                  </a:cubicBezTo>
                  <a:lnTo>
                    <a:pt x="0" y="18083"/>
                  </a:lnTo>
                  <a:lnTo>
                    <a:pt x="0" y="35215"/>
                  </a:lnTo>
                  <a:lnTo>
                    <a:pt x="0" y="36167"/>
                  </a:lnTo>
                  <a:lnTo>
                    <a:pt x="952" y="36167"/>
                  </a:lnTo>
                  <a:cubicBezTo>
                    <a:pt x="28559" y="20939"/>
                    <a:pt x="83773" y="15228"/>
                    <a:pt x="135179" y="15228"/>
                  </a:cubicBezTo>
                  <a:cubicBezTo>
                    <a:pt x="138987" y="15228"/>
                    <a:pt x="143747" y="15228"/>
                    <a:pt x="147555" y="15228"/>
                  </a:cubicBezTo>
                  <a:cubicBezTo>
                    <a:pt x="205625" y="15228"/>
                    <a:pt x="254175" y="25697"/>
                    <a:pt x="271310" y="35215"/>
                  </a:cubicBezTo>
                  <a:lnTo>
                    <a:pt x="272262" y="35215"/>
                  </a:lnTo>
                  <a:lnTo>
                    <a:pt x="272262" y="19987"/>
                  </a:lnTo>
                  <a:lnTo>
                    <a:pt x="272262" y="19987"/>
                  </a:lnTo>
                  <a:lnTo>
                    <a:pt x="272262" y="19987"/>
                  </a:lnTo>
                  <a:cubicBezTo>
                    <a:pt x="250367" y="8566"/>
                    <a:pt x="193249" y="0"/>
                    <a:pt x="138035" y="0"/>
                  </a:cubicBezTo>
                  <a:lnTo>
                    <a:pt x="134227" y="952"/>
                  </a:lnTo>
                  <a:lnTo>
                    <a:pt x="134227"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4" name="Freeform 35">
              <a:extLst>
                <a:ext uri="{FF2B5EF4-FFF2-40B4-BE49-F238E27FC236}">
                  <a16:creationId xmlns:a16="http://schemas.microsoft.com/office/drawing/2014/main" id="{32EE6EF6-80A8-98EF-C1D4-D6F1074E2B43}"/>
                </a:ext>
              </a:extLst>
            </p:cNvPr>
            <p:cNvSpPr/>
            <p:nvPr/>
          </p:nvSpPr>
          <p:spPr>
            <a:xfrm>
              <a:off x="4125400" y="5833199"/>
              <a:ext cx="274166" cy="39021"/>
            </a:xfrm>
            <a:custGeom>
              <a:avLst/>
              <a:gdLst>
                <a:gd name="connsiteX0" fmla="*/ 136131 w 274166"/>
                <a:gd name="connsiteY0" fmla="*/ 0 h 39021"/>
                <a:gd name="connsiteX1" fmla="*/ 220856 w 274166"/>
                <a:gd name="connsiteY1" fmla="*/ 5710 h 39021"/>
                <a:gd name="connsiteX2" fmla="*/ 274167 w 274166"/>
                <a:gd name="connsiteY2" fmla="*/ 19986 h 39021"/>
                <a:gd name="connsiteX3" fmla="*/ 274167 w 274166"/>
                <a:gd name="connsiteY3" fmla="*/ 25697 h 39021"/>
                <a:gd name="connsiteX4" fmla="*/ 218952 w 274166"/>
                <a:gd name="connsiteY4" fmla="*/ 8566 h 39021"/>
                <a:gd name="connsiteX5" fmla="*/ 136131 w 274166"/>
                <a:gd name="connsiteY5" fmla="*/ 2855 h 39021"/>
                <a:gd name="connsiteX6" fmla="*/ 51406 w 274166"/>
                <a:gd name="connsiteY6" fmla="*/ 9517 h 39021"/>
                <a:gd name="connsiteX7" fmla="*/ 0 w 274166"/>
                <a:gd name="connsiteY7" fmla="*/ 22842 h 39021"/>
                <a:gd name="connsiteX8" fmla="*/ 0 w 274166"/>
                <a:gd name="connsiteY8" fmla="*/ 18083 h 39021"/>
                <a:gd name="connsiteX9" fmla="*/ 50454 w 274166"/>
                <a:gd name="connsiteY9" fmla="*/ 6662 h 39021"/>
                <a:gd name="connsiteX10" fmla="*/ 136131 w 274166"/>
                <a:gd name="connsiteY10" fmla="*/ 0 h 39021"/>
                <a:gd name="connsiteX11" fmla="*/ 136131 w 274166"/>
                <a:gd name="connsiteY11" fmla="*/ 13324 h 39021"/>
                <a:gd name="connsiteX12" fmla="*/ 223712 w 274166"/>
                <a:gd name="connsiteY12" fmla="*/ 19986 h 39021"/>
                <a:gd name="connsiteX13" fmla="*/ 274167 w 274166"/>
                <a:gd name="connsiteY13" fmla="*/ 34263 h 39021"/>
                <a:gd name="connsiteX14" fmla="*/ 274167 w 274166"/>
                <a:gd name="connsiteY14" fmla="*/ 39021 h 39021"/>
                <a:gd name="connsiteX15" fmla="*/ 223712 w 274166"/>
                <a:gd name="connsiteY15" fmla="*/ 23794 h 39021"/>
                <a:gd name="connsiteX16" fmla="*/ 137083 w 274166"/>
                <a:gd name="connsiteY16" fmla="*/ 18083 h 39021"/>
                <a:gd name="connsiteX17" fmla="*/ 48550 w 274166"/>
                <a:gd name="connsiteY17" fmla="*/ 23794 h 39021"/>
                <a:gd name="connsiteX18" fmla="*/ 952 w 274166"/>
                <a:gd name="connsiteY18" fmla="*/ 39021 h 39021"/>
                <a:gd name="connsiteX19" fmla="*/ 952 w 274166"/>
                <a:gd name="connsiteY19" fmla="*/ 34263 h 39021"/>
                <a:gd name="connsiteX20" fmla="*/ 48550 w 274166"/>
                <a:gd name="connsiteY20" fmla="*/ 19986 h 39021"/>
                <a:gd name="connsiteX21" fmla="*/ 136131 w 274166"/>
                <a:gd name="connsiteY21" fmla="*/ 13324 h 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4166" h="39021">
                  <a:moveTo>
                    <a:pt x="136131" y="0"/>
                  </a:moveTo>
                  <a:cubicBezTo>
                    <a:pt x="166594" y="0"/>
                    <a:pt x="197057" y="1903"/>
                    <a:pt x="220856" y="5710"/>
                  </a:cubicBezTo>
                  <a:cubicBezTo>
                    <a:pt x="239896" y="9517"/>
                    <a:pt x="267503" y="15228"/>
                    <a:pt x="274167" y="19986"/>
                  </a:cubicBezTo>
                  <a:lnTo>
                    <a:pt x="274167" y="25697"/>
                  </a:lnTo>
                  <a:cubicBezTo>
                    <a:pt x="268455" y="19035"/>
                    <a:pt x="238944" y="12373"/>
                    <a:pt x="218952" y="8566"/>
                  </a:cubicBezTo>
                  <a:cubicBezTo>
                    <a:pt x="195153" y="4759"/>
                    <a:pt x="166594" y="2855"/>
                    <a:pt x="136131" y="2855"/>
                  </a:cubicBezTo>
                  <a:cubicBezTo>
                    <a:pt x="103765" y="2855"/>
                    <a:pt x="74254" y="4759"/>
                    <a:pt x="51406" y="9517"/>
                  </a:cubicBezTo>
                  <a:cubicBezTo>
                    <a:pt x="29511" y="13324"/>
                    <a:pt x="5712" y="19035"/>
                    <a:pt x="0" y="22842"/>
                  </a:cubicBezTo>
                  <a:lnTo>
                    <a:pt x="0" y="18083"/>
                  </a:lnTo>
                  <a:cubicBezTo>
                    <a:pt x="8568" y="13324"/>
                    <a:pt x="34271" y="9517"/>
                    <a:pt x="50454" y="6662"/>
                  </a:cubicBezTo>
                  <a:cubicBezTo>
                    <a:pt x="74254" y="1903"/>
                    <a:pt x="103765" y="0"/>
                    <a:pt x="136131" y="0"/>
                  </a:cubicBezTo>
                  <a:moveTo>
                    <a:pt x="136131" y="13324"/>
                  </a:moveTo>
                  <a:cubicBezTo>
                    <a:pt x="168498" y="13324"/>
                    <a:pt x="198961" y="15228"/>
                    <a:pt x="223712" y="19986"/>
                  </a:cubicBezTo>
                  <a:cubicBezTo>
                    <a:pt x="246560" y="24745"/>
                    <a:pt x="271310" y="30456"/>
                    <a:pt x="274167" y="34263"/>
                  </a:cubicBezTo>
                  <a:lnTo>
                    <a:pt x="274167" y="39021"/>
                  </a:lnTo>
                  <a:cubicBezTo>
                    <a:pt x="266551" y="34263"/>
                    <a:pt x="247511" y="28552"/>
                    <a:pt x="223712" y="23794"/>
                  </a:cubicBezTo>
                  <a:cubicBezTo>
                    <a:pt x="198961" y="19035"/>
                    <a:pt x="168498" y="17131"/>
                    <a:pt x="137083" y="18083"/>
                  </a:cubicBezTo>
                  <a:cubicBezTo>
                    <a:pt x="100908" y="18083"/>
                    <a:pt x="73302" y="19986"/>
                    <a:pt x="48550" y="23794"/>
                  </a:cubicBezTo>
                  <a:cubicBezTo>
                    <a:pt x="22847" y="28552"/>
                    <a:pt x="4760" y="35214"/>
                    <a:pt x="952" y="39021"/>
                  </a:cubicBezTo>
                  <a:lnTo>
                    <a:pt x="952" y="34263"/>
                  </a:lnTo>
                  <a:cubicBezTo>
                    <a:pt x="9520" y="29504"/>
                    <a:pt x="25703" y="24745"/>
                    <a:pt x="48550" y="19986"/>
                  </a:cubicBezTo>
                  <a:cubicBezTo>
                    <a:pt x="72350" y="14276"/>
                    <a:pt x="100908" y="13324"/>
                    <a:pt x="136131" y="1332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5" name="Freeform 36">
              <a:extLst>
                <a:ext uri="{FF2B5EF4-FFF2-40B4-BE49-F238E27FC236}">
                  <a16:creationId xmlns:a16="http://schemas.microsoft.com/office/drawing/2014/main" id="{79D0BDDF-AE35-1E0A-C61E-4883D1A11A60}"/>
                </a:ext>
              </a:extLst>
            </p:cNvPr>
            <p:cNvSpPr/>
            <p:nvPr/>
          </p:nvSpPr>
          <p:spPr>
            <a:xfrm>
              <a:off x="4124448" y="5832962"/>
              <a:ext cx="276070" cy="39259"/>
            </a:xfrm>
            <a:custGeom>
              <a:avLst/>
              <a:gdLst>
                <a:gd name="connsiteX0" fmla="*/ 137083 w 276070"/>
                <a:gd name="connsiteY0" fmla="*/ 238 h 39259"/>
                <a:gd name="connsiteX1" fmla="*/ 138987 w 276070"/>
                <a:gd name="connsiteY1" fmla="*/ 238 h 39259"/>
                <a:gd name="connsiteX2" fmla="*/ 220856 w 276070"/>
                <a:gd name="connsiteY2" fmla="*/ 5948 h 39259"/>
                <a:gd name="connsiteX3" fmla="*/ 274166 w 276070"/>
                <a:gd name="connsiteY3" fmla="*/ 20224 h 39259"/>
                <a:gd name="connsiteX4" fmla="*/ 274166 w 276070"/>
                <a:gd name="connsiteY4" fmla="*/ 20224 h 39259"/>
                <a:gd name="connsiteX5" fmla="*/ 274166 w 276070"/>
                <a:gd name="connsiteY5" fmla="*/ 20224 h 39259"/>
                <a:gd name="connsiteX6" fmla="*/ 274166 w 276070"/>
                <a:gd name="connsiteY6" fmla="*/ 25935 h 39259"/>
                <a:gd name="connsiteX7" fmla="*/ 274166 w 276070"/>
                <a:gd name="connsiteY7" fmla="*/ 25935 h 39259"/>
                <a:gd name="connsiteX8" fmla="*/ 274166 w 276070"/>
                <a:gd name="connsiteY8" fmla="*/ 25935 h 39259"/>
                <a:gd name="connsiteX9" fmla="*/ 218952 w 276070"/>
                <a:gd name="connsiteY9" fmla="*/ 8804 h 39259"/>
                <a:gd name="connsiteX10" fmla="*/ 136131 w 276070"/>
                <a:gd name="connsiteY10" fmla="*/ 3093 h 39259"/>
                <a:gd name="connsiteX11" fmla="*/ 51406 w 276070"/>
                <a:gd name="connsiteY11" fmla="*/ 9755 h 39259"/>
                <a:gd name="connsiteX12" fmla="*/ 0 w 276070"/>
                <a:gd name="connsiteY12" fmla="*/ 23080 h 39259"/>
                <a:gd name="connsiteX13" fmla="*/ 0 w 276070"/>
                <a:gd name="connsiteY13" fmla="*/ 23080 h 39259"/>
                <a:gd name="connsiteX14" fmla="*/ 0 w 276070"/>
                <a:gd name="connsiteY14" fmla="*/ 23080 h 39259"/>
                <a:gd name="connsiteX15" fmla="*/ 0 w 276070"/>
                <a:gd name="connsiteY15" fmla="*/ 18321 h 39259"/>
                <a:gd name="connsiteX16" fmla="*/ 0 w 276070"/>
                <a:gd name="connsiteY16" fmla="*/ 18321 h 39259"/>
                <a:gd name="connsiteX17" fmla="*/ 0 w 276070"/>
                <a:gd name="connsiteY17" fmla="*/ 18321 h 39259"/>
                <a:gd name="connsiteX18" fmla="*/ 50454 w 276070"/>
                <a:gd name="connsiteY18" fmla="*/ 6900 h 39259"/>
                <a:gd name="connsiteX19" fmla="*/ 137083 w 276070"/>
                <a:gd name="connsiteY19" fmla="*/ 238 h 39259"/>
                <a:gd name="connsiteX20" fmla="*/ 137083 w 276070"/>
                <a:gd name="connsiteY20" fmla="*/ 238 h 39259"/>
                <a:gd name="connsiteX21" fmla="*/ 51406 w 276070"/>
                <a:gd name="connsiteY21" fmla="*/ 5948 h 39259"/>
                <a:gd name="connsiteX22" fmla="*/ 0 w 276070"/>
                <a:gd name="connsiteY22" fmla="*/ 18321 h 39259"/>
                <a:gd name="connsiteX23" fmla="*/ 0 w 276070"/>
                <a:gd name="connsiteY23" fmla="*/ 18321 h 39259"/>
                <a:gd name="connsiteX24" fmla="*/ 0 w 276070"/>
                <a:gd name="connsiteY24" fmla="*/ 23080 h 39259"/>
                <a:gd name="connsiteX25" fmla="*/ 0 w 276070"/>
                <a:gd name="connsiteY25" fmla="*/ 24032 h 39259"/>
                <a:gd name="connsiteX26" fmla="*/ 952 w 276070"/>
                <a:gd name="connsiteY26" fmla="*/ 24032 h 39259"/>
                <a:gd name="connsiteX27" fmla="*/ 52358 w 276070"/>
                <a:gd name="connsiteY27" fmla="*/ 10707 h 39259"/>
                <a:gd name="connsiteX28" fmla="*/ 137083 w 276070"/>
                <a:gd name="connsiteY28" fmla="*/ 4045 h 39259"/>
                <a:gd name="connsiteX29" fmla="*/ 219904 w 276070"/>
                <a:gd name="connsiteY29" fmla="*/ 9755 h 39259"/>
                <a:gd name="connsiteX30" fmla="*/ 274166 w 276070"/>
                <a:gd name="connsiteY30" fmla="*/ 26887 h 39259"/>
                <a:gd name="connsiteX31" fmla="*/ 275118 w 276070"/>
                <a:gd name="connsiteY31" fmla="*/ 27839 h 39259"/>
                <a:gd name="connsiteX32" fmla="*/ 275118 w 276070"/>
                <a:gd name="connsiteY32" fmla="*/ 21176 h 39259"/>
                <a:gd name="connsiteX33" fmla="*/ 275118 w 276070"/>
                <a:gd name="connsiteY33" fmla="*/ 21176 h 39259"/>
                <a:gd name="connsiteX34" fmla="*/ 275118 w 276070"/>
                <a:gd name="connsiteY34" fmla="*/ 21176 h 39259"/>
                <a:gd name="connsiteX35" fmla="*/ 221808 w 276070"/>
                <a:gd name="connsiteY35" fmla="*/ 6900 h 39259"/>
                <a:gd name="connsiteX36" fmla="*/ 138987 w 276070"/>
                <a:gd name="connsiteY36" fmla="*/ 1189 h 39259"/>
                <a:gd name="connsiteX37" fmla="*/ 137083 w 276070"/>
                <a:gd name="connsiteY37" fmla="*/ 238 h 39259"/>
                <a:gd name="connsiteX38" fmla="*/ 137083 w 276070"/>
                <a:gd name="connsiteY38" fmla="*/ 238 h 39259"/>
                <a:gd name="connsiteX39" fmla="*/ 137083 w 276070"/>
                <a:gd name="connsiteY39" fmla="*/ 13562 h 39259"/>
                <a:gd name="connsiteX40" fmla="*/ 137083 w 276070"/>
                <a:gd name="connsiteY40" fmla="*/ 13562 h 39259"/>
                <a:gd name="connsiteX41" fmla="*/ 138987 w 276070"/>
                <a:gd name="connsiteY41" fmla="*/ 13562 h 39259"/>
                <a:gd name="connsiteX42" fmla="*/ 224664 w 276070"/>
                <a:gd name="connsiteY42" fmla="*/ 20224 h 39259"/>
                <a:gd name="connsiteX43" fmla="*/ 275118 w 276070"/>
                <a:gd name="connsiteY43" fmla="*/ 34501 h 39259"/>
                <a:gd name="connsiteX44" fmla="*/ 275118 w 276070"/>
                <a:gd name="connsiteY44" fmla="*/ 34501 h 39259"/>
                <a:gd name="connsiteX45" fmla="*/ 275118 w 276070"/>
                <a:gd name="connsiteY45" fmla="*/ 34501 h 39259"/>
                <a:gd name="connsiteX46" fmla="*/ 275118 w 276070"/>
                <a:gd name="connsiteY46" fmla="*/ 39259 h 39259"/>
                <a:gd name="connsiteX47" fmla="*/ 275118 w 276070"/>
                <a:gd name="connsiteY47" fmla="*/ 39259 h 39259"/>
                <a:gd name="connsiteX48" fmla="*/ 275118 w 276070"/>
                <a:gd name="connsiteY48" fmla="*/ 39259 h 39259"/>
                <a:gd name="connsiteX49" fmla="*/ 224664 w 276070"/>
                <a:gd name="connsiteY49" fmla="*/ 24032 h 39259"/>
                <a:gd name="connsiteX50" fmla="*/ 139939 w 276070"/>
                <a:gd name="connsiteY50" fmla="*/ 18321 h 39259"/>
                <a:gd name="connsiteX51" fmla="*/ 137083 w 276070"/>
                <a:gd name="connsiteY51" fmla="*/ 18321 h 39259"/>
                <a:gd name="connsiteX52" fmla="*/ 134227 w 276070"/>
                <a:gd name="connsiteY52" fmla="*/ 18321 h 39259"/>
                <a:gd name="connsiteX53" fmla="*/ 49502 w 276070"/>
                <a:gd name="connsiteY53" fmla="*/ 24032 h 39259"/>
                <a:gd name="connsiteX54" fmla="*/ 952 w 276070"/>
                <a:gd name="connsiteY54" fmla="*/ 39259 h 39259"/>
                <a:gd name="connsiteX55" fmla="*/ 952 w 276070"/>
                <a:gd name="connsiteY55" fmla="*/ 39259 h 39259"/>
                <a:gd name="connsiteX56" fmla="*/ 952 w 276070"/>
                <a:gd name="connsiteY56" fmla="*/ 39259 h 39259"/>
                <a:gd name="connsiteX57" fmla="*/ 952 w 276070"/>
                <a:gd name="connsiteY57" fmla="*/ 34501 h 39259"/>
                <a:gd name="connsiteX58" fmla="*/ 952 w 276070"/>
                <a:gd name="connsiteY58" fmla="*/ 34501 h 39259"/>
                <a:gd name="connsiteX59" fmla="*/ 952 w 276070"/>
                <a:gd name="connsiteY59" fmla="*/ 34501 h 39259"/>
                <a:gd name="connsiteX60" fmla="*/ 48550 w 276070"/>
                <a:gd name="connsiteY60" fmla="*/ 20224 h 39259"/>
                <a:gd name="connsiteX61" fmla="*/ 137083 w 276070"/>
                <a:gd name="connsiteY61" fmla="*/ 13562 h 39259"/>
                <a:gd name="connsiteX62" fmla="*/ 137083 w 276070"/>
                <a:gd name="connsiteY62" fmla="*/ 13562 h 39259"/>
                <a:gd name="connsiteX63" fmla="*/ 137083 w 276070"/>
                <a:gd name="connsiteY63" fmla="*/ 13562 h 39259"/>
                <a:gd name="connsiteX64" fmla="*/ 48550 w 276070"/>
                <a:gd name="connsiteY64" fmla="*/ 19273 h 39259"/>
                <a:gd name="connsiteX65" fmla="*/ 952 w 276070"/>
                <a:gd name="connsiteY65" fmla="*/ 33549 h 39259"/>
                <a:gd name="connsiteX66" fmla="*/ 952 w 276070"/>
                <a:gd name="connsiteY66" fmla="*/ 33549 h 39259"/>
                <a:gd name="connsiteX67" fmla="*/ 952 w 276070"/>
                <a:gd name="connsiteY67" fmla="*/ 38308 h 39259"/>
                <a:gd name="connsiteX68" fmla="*/ 952 w 276070"/>
                <a:gd name="connsiteY68" fmla="*/ 39259 h 39259"/>
                <a:gd name="connsiteX69" fmla="*/ 1904 w 276070"/>
                <a:gd name="connsiteY69" fmla="*/ 39259 h 39259"/>
                <a:gd name="connsiteX70" fmla="*/ 49502 w 276070"/>
                <a:gd name="connsiteY70" fmla="*/ 24032 h 39259"/>
                <a:gd name="connsiteX71" fmla="*/ 134227 w 276070"/>
                <a:gd name="connsiteY71" fmla="*/ 18321 h 39259"/>
                <a:gd name="connsiteX72" fmla="*/ 137083 w 276070"/>
                <a:gd name="connsiteY72" fmla="*/ 18321 h 39259"/>
                <a:gd name="connsiteX73" fmla="*/ 139939 w 276070"/>
                <a:gd name="connsiteY73" fmla="*/ 18321 h 39259"/>
                <a:gd name="connsiteX74" fmla="*/ 224664 w 276070"/>
                <a:gd name="connsiteY74" fmla="*/ 24032 h 39259"/>
                <a:gd name="connsiteX75" fmla="*/ 275118 w 276070"/>
                <a:gd name="connsiteY75" fmla="*/ 39259 h 39259"/>
                <a:gd name="connsiteX76" fmla="*/ 276070 w 276070"/>
                <a:gd name="connsiteY76" fmla="*/ 39259 h 39259"/>
                <a:gd name="connsiteX77" fmla="*/ 276070 w 276070"/>
                <a:gd name="connsiteY77" fmla="*/ 34501 h 39259"/>
                <a:gd name="connsiteX78" fmla="*/ 276070 w 276070"/>
                <a:gd name="connsiteY78" fmla="*/ 34501 h 39259"/>
                <a:gd name="connsiteX79" fmla="*/ 276070 w 276070"/>
                <a:gd name="connsiteY79" fmla="*/ 34501 h 39259"/>
                <a:gd name="connsiteX80" fmla="*/ 225616 w 276070"/>
                <a:gd name="connsiteY80" fmla="*/ 20224 h 39259"/>
                <a:gd name="connsiteX81" fmla="*/ 139939 w 276070"/>
                <a:gd name="connsiteY81" fmla="*/ 13562 h 39259"/>
                <a:gd name="connsiteX82" fmla="*/ 137083 w 276070"/>
                <a:gd name="connsiteY82" fmla="*/ 13562 h 39259"/>
                <a:gd name="connsiteX83" fmla="*/ 137083 w 276070"/>
                <a:gd name="connsiteY83" fmla="*/ 13562 h 3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76070" h="39259">
                  <a:moveTo>
                    <a:pt x="137083" y="238"/>
                  </a:moveTo>
                  <a:lnTo>
                    <a:pt x="138987" y="238"/>
                  </a:lnTo>
                  <a:cubicBezTo>
                    <a:pt x="168498" y="238"/>
                    <a:pt x="198009" y="2141"/>
                    <a:pt x="220856" y="5948"/>
                  </a:cubicBezTo>
                  <a:cubicBezTo>
                    <a:pt x="238943" y="9755"/>
                    <a:pt x="267502" y="15466"/>
                    <a:pt x="274166" y="20224"/>
                  </a:cubicBezTo>
                  <a:lnTo>
                    <a:pt x="274166" y="20224"/>
                  </a:lnTo>
                  <a:lnTo>
                    <a:pt x="274166" y="20224"/>
                  </a:lnTo>
                  <a:lnTo>
                    <a:pt x="274166" y="25935"/>
                  </a:lnTo>
                  <a:lnTo>
                    <a:pt x="274166" y="25935"/>
                  </a:lnTo>
                  <a:lnTo>
                    <a:pt x="274166" y="25935"/>
                  </a:lnTo>
                  <a:cubicBezTo>
                    <a:pt x="267502" y="19273"/>
                    <a:pt x="238943" y="12611"/>
                    <a:pt x="218952" y="8804"/>
                  </a:cubicBezTo>
                  <a:cubicBezTo>
                    <a:pt x="195153" y="4997"/>
                    <a:pt x="166594" y="3093"/>
                    <a:pt x="136131" y="3093"/>
                  </a:cubicBezTo>
                  <a:cubicBezTo>
                    <a:pt x="103764" y="3093"/>
                    <a:pt x="74253" y="4997"/>
                    <a:pt x="51406" y="9755"/>
                  </a:cubicBezTo>
                  <a:cubicBezTo>
                    <a:pt x="29511" y="14514"/>
                    <a:pt x="5712" y="19273"/>
                    <a:pt x="0" y="23080"/>
                  </a:cubicBezTo>
                  <a:lnTo>
                    <a:pt x="0" y="23080"/>
                  </a:lnTo>
                  <a:lnTo>
                    <a:pt x="0" y="23080"/>
                  </a:lnTo>
                  <a:lnTo>
                    <a:pt x="0" y="18321"/>
                  </a:lnTo>
                  <a:lnTo>
                    <a:pt x="0" y="18321"/>
                  </a:lnTo>
                  <a:lnTo>
                    <a:pt x="0" y="18321"/>
                  </a:lnTo>
                  <a:cubicBezTo>
                    <a:pt x="8568" y="13562"/>
                    <a:pt x="34271" y="9755"/>
                    <a:pt x="50454" y="6900"/>
                  </a:cubicBezTo>
                  <a:cubicBezTo>
                    <a:pt x="75205" y="2141"/>
                    <a:pt x="104716" y="238"/>
                    <a:pt x="137083" y="238"/>
                  </a:cubicBezTo>
                  <a:lnTo>
                    <a:pt x="137083" y="238"/>
                  </a:lnTo>
                  <a:cubicBezTo>
                    <a:pt x="104716" y="-714"/>
                    <a:pt x="75205" y="1189"/>
                    <a:pt x="51406" y="5948"/>
                  </a:cubicBezTo>
                  <a:cubicBezTo>
                    <a:pt x="34271" y="9755"/>
                    <a:pt x="8568" y="13562"/>
                    <a:pt x="0" y="18321"/>
                  </a:cubicBezTo>
                  <a:lnTo>
                    <a:pt x="0" y="18321"/>
                  </a:lnTo>
                  <a:lnTo>
                    <a:pt x="0" y="23080"/>
                  </a:lnTo>
                  <a:lnTo>
                    <a:pt x="0" y="24032"/>
                  </a:lnTo>
                  <a:lnTo>
                    <a:pt x="952" y="24032"/>
                  </a:lnTo>
                  <a:cubicBezTo>
                    <a:pt x="6664" y="20224"/>
                    <a:pt x="30463" y="15466"/>
                    <a:pt x="52358" y="10707"/>
                  </a:cubicBezTo>
                  <a:cubicBezTo>
                    <a:pt x="75205" y="5948"/>
                    <a:pt x="104716" y="4045"/>
                    <a:pt x="137083" y="4045"/>
                  </a:cubicBezTo>
                  <a:cubicBezTo>
                    <a:pt x="167546" y="4045"/>
                    <a:pt x="197057" y="5948"/>
                    <a:pt x="219904" y="9755"/>
                  </a:cubicBezTo>
                  <a:cubicBezTo>
                    <a:pt x="239895" y="13562"/>
                    <a:pt x="268454" y="20224"/>
                    <a:pt x="274166" y="26887"/>
                  </a:cubicBezTo>
                  <a:lnTo>
                    <a:pt x="275118" y="27839"/>
                  </a:lnTo>
                  <a:lnTo>
                    <a:pt x="275118" y="21176"/>
                  </a:lnTo>
                  <a:lnTo>
                    <a:pt x="275118" y="21176"/>
                  </a:lnTo>
                  <a:lnTo>
                    <a:pt x="275118" y="21176"/>
                  </a:lnTo>
                  <a:cubicBezTo>
                    <a:pt x="268454" y="15466"/>
                    <a:pt x="239895" y="9755"/>
                    <a:pt x="221808" y="6900"/>
                  </a:cubicBezTo>
                  <a:cubicBezTo>
                    <a:pt x="198961" y="3093"/>
                    <a:pt x="169450" y="1189"/>
                    <a:pt x="138987" y="1189"/>
                  </a:cubicBezTo>
                  <a:lnTo>
                    <a:pt x="137083" y="238"/>
                  </a:lnTo>
                  <a:lnTo>
                    <a:pt x="137083" y="238"/>
                  </a:lnTo>
                  <a:close/>
                  <a:moveTo>
                    <a:pt x="137083" y="13562"/>
                  </a:moveTo>
                  <a:lnTo>
                    <a:pt x="137083" y="13562"/>
                  </a:lnTo>
                  <a:lnTo>
                    <a:pt x="138987" y="13562"/>
                  </a:lnTo>
                  <a:cubicBezTo>
                    <a:pt x="170402" y="13562"/>
                    <a:pt x="199913" y="15466"/>
                    <a:pt x="224664" y="20224"/>
                  </a:cubicBezTo>
                  <a:cubicBezTo>
                    <a:pt x="247511" y="24983"/>
                    <a:pt x="272262" y="31645"/>
                    <a:pt x="275118" y="34501"/>
                  </a:cubicBezTo>
                  <a:lnTo>
                    <a:pt x="275118" y="34501"/>
                  </a:lnTo>
                  <a:lnTo>
                    <a:pt x="275118" y="34501"/>
                  </a:lnTo>
                  <a:lnTo>
                    <a:pt x="275118" y="39259"/>
                  </a:lnTo>
                  <a:lnTo>
                    <a:pt x="275118" y="39259"/>
                  </a:lnTo>
                  <a:lnTo>
                    <a:pt x="275118" y="39259"/>
                  </a:lnTo>
                  <a:cubicBezTo>
                    <a:pt x="267502" y="34501"/>
                    <a:pt x="248463" y="28790"/>
                    <a:pt x="224664" y="24032"/>
                  </a:cubicBezTo>
                  <a:cubicBezTo>
                    <a:pt x="200865" y="19273"/>
                    <a:pt x="171354" y="18321"/>
                    <a:pt x="139939" y="18321"/>
                  </a:cubicBezTo>
                  <a:lnTo>
                    <a:pt x="137083" y="18321"/>
                  </a:lnTo>
                  <a:lnTo>
                    <a:pt x="134227" y="18321"/>
                  </a:lnTo>
                  <a:cubicBezTo>
                    <a:pt x="99956" y="18321"/>
                    <a:pt x="72349" y="20224"/>
                    <a:pt x="49502" y="24032"/>
                  </a:cubicBezTo>
                  <a:cubicBezTo>
                    <a:pt x="23799" y="28790"/>
                    <a:pt x="5712" y="35452"/>
                    <a:pt x="952" y="39259"/>
                  </a:cubicBezTo>
                  <a:lnTo>
                    <a:pt x="952" y="39259"/>
                  </a:lnTo>
                  <a:lnTo>
                    <a:pt x="952" y="39259"/>
                  </a:lnTo>
                  <a:lnTo>
                    <a:pt x="952" y="34501"/>
                  </a:lnTo>
                  <a:lnTo>
                    <a:pt x="952" y="34501"/>
                  </a:lnTo>
                  <a:lnTo>
                    <a:pt x="952" y="34501"/>
                  </a:lnTo>
                  <a:cubicBezTo>
                    <a:pt x="9520" y="29742"/>
                    <a:pt x="25703" y="24983"/>
                    <a:pt x="48550" y="20224"/>
                  </a:cubicBezTo>
                  <a:cubicBezTo>
                    <a:pt x="73301" y="15466"/>
                    <a:pt x="101860" y="13562"/>
                    <a:pt x="137083" y="13562"/>
                  </a:cubicBezTo>
                  <a:lnTo>
                    <a:pt x="137083" y="13562"/>
                  </a:lnTo>
                  <a:lnTo>
                    <a:pt x="137083" y="13562"/>
                  </a:lnTo>
                  <a:cubicBezTo>
                    <a:pt x="101860" y="13562"/>
                    <a:pt x="73301" y="14514"/>
                    <a:pt x="48550" y="19273"/>
                  </a:cubicBezTo>
                  <a:cubicBezTo>
                    <a:pt x="25703" y="23080"/>
                    <a:pt x="9520" y="28790"/>
                    <a:pt x="952" y="33549"/>
                  </a:cubicBezTo>
                  <a:lnTo>
                    <a:pt x="952" y="33549"/>
                  </a:lnTo>
                  <a:lnTo>
                    <a:pt x="952" y="38308"/>
                  </a:lnTo>
                  <a:lnTo>
                    <a:pt x="952" y="39259"/>
                  </a:lnTo>
                  <a:lnTo>
                    <a:pt x="1904" y="39259"/>
                  </a:lnTo>
                  <a:cubicBezTo>
                    <a:pt x="5712" y="36404"/>
                    <a:pt x="24751" y="28790"/>
                    <a:pt x="49502" y="24032"/>
                  </a:cubicBezTo>
                  <a:cubicBezTo>
                    <a:pt x="73301" y="20224"/>
                    <a:pt x="99956" y="18321"/>
                    <a:pt x="134227" y="18321"/>
                  </a:cubicBezTo>
                  <a:lnTo>
                    <a:pt x="137083" y="18321"/>
                  </a:lnTo>
                  <a:lnTo>
                    <a:pt x="139939" y="18321"/>
                  </a:lnTo>
                  <a:cubicBezTo>
                    <a:pt x="171354" y="18321"/>
                    <a:pt x="200865" y="20224"/>
                    <a:pt x="224664" y="24032"/>
                  </a:cubicBezTo>
                  <a:cubicBezTo>
                    <a:pt x="248463" y="28790"/>
                    <a:pt x="267502" y="34501"/>
                    <a:pt x="275118" y="39259"/>
                  </a:cubicBezTo>
                  <a:lnTo>
                    <a:pt x="276070" y="39259"/>
                  </a:lnTo>
                  <a:lnTo>
                    <a:pt x="276070" y="34501"/>
                  </a:lnTo>
                  <a:lnTo>
                    <a:pt x="276070" y="34501"/>
                  </a:lnTo>
                  <a:lnTo>
                    <a:pt x="276070" y="34501"/>
                  </a:lnTo>
                  <a:cubicBezTo>
                    <a:pt x="272262" y="30694"/>
                    <a:pt x="248463" y="24032"/>
                    <a:pt x="225616" y="20224"/>
                  </a:cubicBezTo>
                  <a:cubicBezTo>
                    <a:pt x="201817" y="15466"/>
                    <a:pt x="171354" y="13562"/>
                    <a:pt x="139939" y="13562"/>
                  </a:cubicBezTo>
                  <a:lnTo>
                    <a:pt x="137083" y="13562"/>
                  </a:lnTo>
                  <a:lnTo>
                    <a:pt x="137083" y="135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6" name="Freeform 37">
              <a:extLst>
                <a:ext uri="{FF2B5EF4-FFF2-40B4-BE49-F238E27FC236}">
                  <a16:creationId xmlns:a16="http://schemas.microsoft.com/office/drawing/2014/main" id="{C3A947B2-3D81-5E55-6549-95812AB72288}"/>
                </a:ext>
              </a:extLst>
            </p:cNvPr>
            <p:cNvSpPr/>
            <p:nvPr/>
          </p:nvSpPr>
          <p:spPr>
            <a:xfrm>
              <a:off x="4141584" y="5771336"/>
              <a:ext cx="241799" cy="29503"/>
            </a:xfrm>
            <a:custGeom>
              <a:avLst/>
              <a:gdLst>
                <a:gd name="connsiteX0" fmla="*/ 119948 w 241799"/>
                <a:gd name="connsiteY0" fmla="*/ 0 h 29503"/>
                <a:gd name="connsiteX1" fmla="*/ 234184 w 241799"/>
                <a:gd name="connsiteY1" fmla="*/ 17131 h 29503"/>
                <a:gd name="connsiteX2" fmla="*/ 241799 w 241799"/>
                <a:gd name="connsiteY2" fmla="*/ 29504 h 29503"/>
                <a:gd name="connsiteX3" fmla="*/ 119948 w 241799"/>
                <a:gd name="connsiteY3" fmla="*/ 11421 h 29503"/>
                <a:gd name="connsiteX4" fmla="*/ 0 w 241799"/>
                <a:gd name="connsiteY4" fmla="*/ 29504 h 29503"/>
                <a:gd name="connsiteX5" fmla="*/ 8568 w 241799"/>
                <a:gd name="connsiteY5" fmla="*/ 15228 h 29503"/>
                <a:gd name="connsiteX6" fmla="*/ 119948 w 241799"/>
                <a:gd name="connsiteY6" fmla="*/ 0 h 29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3">
                  <a:moveTo>
                    <a:pt x="119948" y="0"/>
                  </a:moveTo>
                  <a:cubicBezTo>
                    <a:pt x="170402" y="0"/>
                    <a:pt x="214192" y="6662"/>
                    <a:pt x="234184" y="17131"/>
                  </a:cubicBezTo>
                  <a:lnTo>
                    <a:pt x="241799" y="29504"/>
                  </a:lnTo>
                  <a:cubicBezTo>
                    <a:pt x="224664" y="19986"/>
                    <a:pt x="177066" y="10469"/>
                    <a:pt x="119948" y="11421"/>
                  </a:cubicBezTo>
                  <a:cubicBezTo>
                    <a:pt x="73302" y="11421"/>
                    <a:pt x="24751" y="16180"/>
                    <a:pt x="0" y="29504"/>
                  </a:cubicBezTo>
                  <a:lnTo>
                    <a:pt x="8568" y="15228"/>
                  </a:lnTo>
                  <a:cubicBezTo>
                    <a:pt x="28559" y="5710"/>
                    <a:pt x="77109" y="0"/>
                    <a:pt x="11994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7" name="Freeform 38">
              <a:extLst>
                <a:ext uri="{FF2B5EF4-FFF2-40B4-BE49-F238E27FC236}">
                  <a16:creationId xmlns:a16="http://schemas.microsoft.com/office/drawing/2014/main" id="{8EC2C76F-DDF8-38D7-8F99-381C4F32FD1C}"/>
                </a:ext>
              </a:extLst>
            </p:cNvPr>
            <p:cNvSpPr/>
            <p:nvPr/>
          </p:nvSpPr>
          <p:spPr>
            <a:xfrm>
              <a:off x="4140632" y="5772185"/>
              <a:ext cx="242751" cy="31510"/>
            </a:xfrm>
            <a:custGeom>
              <a:avLst/>
              <a:gdLst>
                <a:gd name="connsiteX0" fmla="*/ 120900 w 242751"/>
                <a:gd name="connsiteY0" fmla="*/ 103 h 31510"/>
                <a:gd name="connsiteX1" fmla="*/ 123756 w 242751"/>
                <a:gd name="connsiteY1" fmla="*/ 103 h 31510"/>
                <a:gd name="connsiteX2" fmla="*/ 235136 w 242751"/>
                <a:gd name="connsiteY2" fmla="*/ 17234 h 31510"/>
                <a:gd name="connsiteX3" fmla="*/ 242751 w 242751"/>
                <a:gd name="connsiteY3" fmla="*/ 29607 h 31510"/>
                <a:gd name="connsiteX4" fmla="*/ 242751 w 242751"/>
                <a:gd name="connsiteY4" fmla="*/ 29607 h 31510"/>
                <a:gd name="connsiteX5" fmla="*/ 242751 w 242751"/>
                <a:gd name="connsiteY5" fmla="*/ 29607 h 31510"/>
                <a:gd name="connsiteX6" fmla="*/ 132323 w 242751"/>
                <a:gd name="connsiteY6" fmla="*/ 11524 h 31510"/>
                <a:gd name="connsiteX7" fmla="*/ 120900 w 242751"/>
                <a:gd name="connsiteY7" fmla="*/ 11524 h 31510"/>
                <a:gd name="connsiteX8" fmla="*/ 0 w 242751"/>
                <a:gd name="connsiteY8" fmla="*/ 29607 h 31510"/>
                <a:gd name="connsiteX9" fmla="*/ 0 w 242751"/>
                <a:gd name="connsiteY9" fmla="*/ 29607 h 31510"/>
                <a:gd name="connsiteX10" fmla="*/ 0 w 242751"/>
                <a:gd name="connsiteY10" fmla="*/ 29607 h 31510"/>
                <a:gd name="connsiteX11" fmla="*/ 8568 w 242751"/>
                <a:gd name="connsiteY11" fmla="*/ 15331 h 31510"/>
                <a:gd name="connsiteX12" fmla="*/ 120900 w 242751"/>
                <a:gd name="connsiteY12" fmla="*/ 103 h 31510"/>
                <a:gd name="connsiteX13" fmla="*/ 120900 w 242751"/>
                <a:gd name="connsiteY13" fmla="*/ 103 h 31510"/>
                <a:gd name="connsiteX14" fmla="*/ 9520 w 242751"/>
                <a:gd name="connsiteY14" fmla="*/ 15331 h 31510"/>
                <a:gd name="connsiteX15" fmla="*/ 952 w 242751"/>
                <a:gd name="connsiteY15" fmla="*/ 30559 h 31510"/>
                <a:gd name="connsiteX16" fmla="*/ 0 w 242751"/>
                <a:gd name="connsiteY16" fmla="*/ 31510 h 31510"/>
                <a:gd name="connsiteX17" fmla="*/ 952 w 242751"/>
                <a:gd name="connsiteY17" fmla="*/ 30559 h 31510"/>
                <a:gd name="connsiteX18" fmla="*/ 120900 w 242751"/>
                <a:gd name="connsiteY18" fmla="*/ 12476 h 31510"/>
                <a:gd name="connsiteX19" fmla="*/ 132323 w 242751"/>
                <a:gd name="connsiteY19" fmla="*/ 12476 h 31510"/>
                <a:gd name="connsiteX20" fmla="*/ 241799 w 242751"/>
                <a:gd name="connsiteY20" fmla="*/ 30559 h 31510"/>
                <a:gd name="connsiteX21" fmla="*/ 242751 w 242751"/>
                <a:gd name="connsiteY21" fmla="*/ 31510 h 31510"/>
                <a:gd name="connsiteX22" fmla="*/ 235136 w 242751"/>
                <a:gd name="connsiteY22" fmla="*/ 18186 h 31510"/>
                <a:gd name="connsiteX23" fmla="*/ 122804 w 242751"/>
                <a:gd name="connsiteY23" fmla="*/ 1054 h 31510"/>
                <a:gd name="connsiteX24" fmla="*/ 120900 w 242751"/>
                <a:gd name="connsiteY24" fmla="*/ 103 h 31510"/>
                <a:gd name="connsiteX25" fmla="*/ 120900 w 242751"/>
                <a:gd name="connsiteY25" fmla="*/ 103 h 3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2751" h="31510">
                  <a:moveTo>
                    <a:pt x="120900" y="103"/>
                  </a:moveTo>
                  <a:lnTo>
                    <a:pt x="123756" y="103"/>
                  </a:lnTo>
                  <a:cubicBezTo>
                    <a:pt x="173258" y="103"/>
                    <a:pt x="216096" y="7717"/>
                    <a:pt x="235136" y="17234"/>
                  </a:cubicBezTo>
                  <a:lnTo>
                    <a:pt x="242751" y="29607"/>
                  </a:lnTo>
                  <a:lnTo>
                    <a:pt x="242751" y="29607"/>
                  </a:lnTo>
                  <a:lnTo>
                    <a:pt x="242751" y="29607"/>
                  </a:lnTo>
                  <a:cubicBezTo>
                    <a:pt x="226568" y="21041"/>
                    <a:pt x="183730" y="11524"/>
                    <a:pt x="132323" y="11524"/>
                  </a:cubicBezTo>
                  <a:lnTo>
                    <a:pt x="120900" y="11524"/>
                  </a:lnTo>
                  <a:cubicBezTo>
                    <a:pt x="74254" y="11524"/>
                    <a:pt x="25703" y="16282"/>
                    <a:pt x="0" y="29607"/>
                  </a:cubicBezTo>
                  <a:lnTo>
                    <a:pt x="0" y="29607"/>
                  </a:lnTo>
                  <a:lnTo>
                    <a:pt x="0" y="29607"/>
                  </a:lnTo>
                  <a:lnTo>
                    <a:pt x="8568" y="15331"/>
                  </a:lnTo>
                  <a:cubicBezTo>
                    <a:pt x="29511" y="4861"/>
                    <a:pt x="78061" y="103"/>
                    <a:pt x="120900" y="103"/>
                  </a:cubicBezTo>
                  <a:lnTo>
                    <a:pt x="120900" y="103"/>
                  </a:lnTo>
                  <a:cubicBezTo>
                    <a:pt x="77109" y="-849"/>
                    <a:pt x="29511" y="4861"/>
                    <a:pt x="9520" y="15331"/>
                  </a:cubicBezTo>
                  <a:lnTo>
                    <a:pt x="952" y="30559"/>
                  </a:lnTo>
                  <a:lnTo>
                    <a:pt x="0" y="31510"/>
                  </a:lnTo>
                  <a:lnTo>
                    <a:pt x="952" y="30559"/>
                  </a:lnTo>
                  <a:cubicBezTo>
                    <a:pt x="25703" y="17234"/>
                    <a:pt x="75205" y="12476"/>
                    <a:pt x="120900" y="12476"/>
                  </a:cubicBezTo>
                  <a:lnTo>
                    <a:pt x="132323" y="12476"/>
                  </a:lnTo>
                  <a:cubicBezTo>
                    <a:pt x="183730" y="12476"/>
                    <a:pt x="226568" y="21993"/>
                    <a:pt x="241799" y="30559"/>
                  </a:cubicBezTo>
                  <a:lnTo>
                    <a:pt x="242751" y="31510"/>
                  </a:lnTo>
                  <a:lnTo>
                    <a:pt x="235136" y="18186"/>
                  </a:lnTo>
                  <a:cubicBezTo>
                    <a:pt x="215144" y="7717"/>
                    <a:pt x="172306" y="1054"/>
                    <a:pt x="122804" y="1054"/>
                  </a:cubicBezTo>
                  <a:lnTo>
                    <a:pt x="120900" y="103"/>
                  </a:lnTo>
                  <a:lnTo>
                    <a:pt x="120900" y="10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8" name="Freeform 39">
              <a:extLst>
                <a:ext uri="{FF2B5EF4-FFF2-40B4-BE49-F238E27FC236}">
                  <a16:creationId xmlns:a16="http://schemas.microsoft.com/office/drawing/2014/main" id="{C690309C-63C5-16E6-F5CA-9C60BAA51453}"/>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9" name="Freeform 40">
              <a:extLst>
                <a:ext uri="{FF2B5EF4-FFF2-40B4-BE49-F238E27FC236}">
                  <a16:creationId xmlns:a16="http://schemas.microsoft.com/office/drawing/2014/main" id="{2F08DC1B-3F57-329B-6D25-C50087D5BCED}"/>
                </a:ext>
              </a:extLst>
            </p:cNvPr>
            <p:cNvSpPr/>
            <p:nvPr/>
          </p:nvSpPr>
          <p:spPr>
            <a:xfrm>
              <a:off x="4139680" y="5771093"/>
              <a:ext cx="247511" cy="32601"/>
            </a:xfrm>
            <a:custGeom>
              <a:avLst/>
              <a:gdLst>
                <a:gd name="connsiteX0" fmla="*/ 122804 w 247511"/>
                <a:gd name="connsiteY0" fmla="*/ 243 h 32601"/>
                <a:gd name="connsiteX1" fmla="*/ 123756 w 247511"/>
                <a:gd name="connsiteY1" fmla="*/ 243 h 32601"/>
                <a:gd name="connsiteX2" fmla="*/ 198009 w 247511"/>
                <a:gd name="connsiteY2" fmla="*/ 5953 h 32601"/>
                <a:gd name="connsiteX3" fmla="*/ 237040 w 247511"/>
                <a:gd name="connsiteY3" fmla="*/ 18326 h 32601"/>
                <a:gd name="connsiteX4" fmla="*/ 239896 w 247511"/>
                <a:gd name="connsiteY4" fmla="*/ 23084 h 32601"/>
                <a:gd name="connsiteX5" fmla="*/ 239896 w 247511"/>
                <a:gd name="connsiteY5" fmla="*/ 23084 h 32601"/>
                <a:gd name="connsiteX6" fmla="*/ 239896 w 247511"/>
                <a:gd name="connsiteY6" fmla="*/ 23084 h 32601"/>
                <a:gd name="connsiteX7" fmla="*/ 196105 w 247511"/>
                <a:gd name="connsiteY7" fmla="*/ 7856 h 32601"/>
                <a:gd name="connsiteX8" fmla="*/ 121852 w 247511"/>
                <a:gd name="connsiteY8" fmla="*/ 2146 h 32601"/>
                <a:gd name="connsiteX9" fmla="*/ 45695 w 247511"/>
                <a:gd name="connsiteY9" fmla="*/ 7856 h 32601"/>
                <a:gd name="connsiteX10" fmla="*/ 7616 w 247511"/>
                <a:gd name="connsiteY10" fmla="*/ 19277 h 32601"/>
                <a:gd name="connsiteX11" fmla="*/ 7616 w 247511"/>
                <a:gd name="connsiteY11" fmla="*/ 19277 h 32601"/>
                <a:gd name="connsiteX12" fmla="*/ 7616 w 247511"/>
                <a:gd name="connsiteY12" fmla="*/ 19277 h 32601"/>
                <a:gd name="connsiteX13" fmla="*/ 10472 w 247511"/>
                <a:gd name="connsiteY13" fmla="*/ 15470 h 32601"/>
                <a:gd name="connsiteX14" fmla="*/ 44743 w 247511"/>
                <a:gd name="connsiteY14" fmla="*/ 5001 h 32601"/>
                <a:gd name="connsiteX15" fmla="*/ 122804 w 247511"/>
                <a:gd name="connsiteY15" fmla="*/ 243 h 32601"/>
                <a:gd name="connsiteX16" fmla="*/ 122804 w 247511"/>
                <a:gd name="connsiteY16" fmla="*/ 243 h 32601"/>
                <a:gd name="connsiteX17" fmla="*/ 46647 w 247511"/>
                <a:gd name="connsiteY17" fmla="*/ 5001 h 32601"/>
                <a:gd name="connsiteX18" fmla="*/ 12376 w 247511"/>
                <a:gd name="connsiteY18" fmla="*/ 15470 h 32601"/>
                <a:gd name="connsiteX19" fmla="*/ 9520 w 247511"/>
                <a:gd name="connsiteY19" fmla="*/ 20229 h 32601"/>
                <a:gd name="connsiteX20" fmla="*/ 9520 w 247511"/>
                <a:gd name="connsiteY20" fmla="*/ 20229 h 32601"/>
                <a:gd name="connsiteX21" fmla="*/ 47598 w 247511"/>
                <a:gd name="connsiteY21" fmla="*/ 8808 h 32601"/>
                <a:gd name="connsiteX22" fmla="*/ 123756 w 247511"/>
                <a:gd name="connsiteY22" fmla="*/ 3098 h 32601"/>
                <a:gd name="connsiteX23" fmla="*/ 198009 w 247511"/>
                <a:gd name="connsiteY23" fmla="*/ 8808 h 32601"/>
                <a:gd name="connsiteX24" fmla="*/ 241800 w 247511"/>
                <a:gd name="connsiteY24" fmla="*/ 24036 h 32601"/>
                <a:gd name="connsiteX25" fmla="*/ 242751 w 247511"/>
                <a:gd name="connsiteY25" fmla="*/ 24036 h 32601"/>
                <a:gd name="connsiteX26" fmla="*/ 239896 w 247511"/>
                <a:gd name="connsiteY26" fmla="*/ 19277 h 32601"/>
                <a:gd name="connsiteX27" fmla="*/ 200865 w 247511"/>
                <a:gd name="connsiteY27" fmla="*/ 5953 h 32601"/>
                <a:gd name="connsiteX28" fmla="*/ 126612 w 247511"/>
                <a:gd name="connsiteY28" fmla="*/ 243 h 32601"/>
                <a:gd name="connsiteX29" fmla="*/ 122804 w 247511"/>
                <a:gd name="connsiteY29" fmla="*/ 243 h 32601"/>
                <a:gd name="connsiteX30" fmla="*/ 122804 w 247511"/>
                <a:gd name="connsiteY30" fmla="*/ 243 h 32601"/>
                <a:gd name="connsiteX31" fmla="*/ 122804 w 247511"/>
                <a:gd name="connsiteY31" fmla="*/ 10712 h 32601"/>
                <a:gd name="connsiteX32" fmla="*/ 122804 w 247511"/>
                <a:gd name="connsiteY32" fmla="*/ 10712 h 32601"/>
                <a:gd name="connsiteX33" fmla="*/ 124708 w 247511"/>
                <a:gd name="connsiteY33" fmla="*/ 10712 h 32601"/>
                <a:gd name="connsiteX34" fmla="*/ 200865 w 247511"/>
                <a:gd name="connsiteY34" fmla="*/ 16422 h 32601"/>
                <a:gd name="connsiteX35" fmla="*/ 243703 w 247511"/>
                <a:gd name="connsiteY35" fmla="*/ 28795 h 32601"/>
                <a:gd name="connsiteX36" fmla="*/ 245608 w 247511"/>
                <a:gd name="connsiteY36" fmla="*/ 32602 h 32601"/>
                <a:gd name="connsiteX37" fmla="*/ 245608 w 247511"/>
                <a:gd name="connsiteY37" fmla="*/ 32602 h 32601"/>
                <a:gd name="connsiteX38" fmla="*/ 245608 w 247511"/>
                <a:gd name="connsiteY38" fmla="*/ 32602 h 32601"/>
                <a:gd name="connsiteX39" fmla="*/ 199913 w 247511"/>
                <a:gd name="connsiteY39" fmla="*/ 19277 h 32601"/>
                <a:gd name="connsiteX40" fmla="*/ 124708 w 247511"/>
                <a:gd name="connsiteY40" fmla="*/ 13567 h 32601"/>
                <a:gd name="connsiteX41" fmla="*/ 121852 w 247511"/>
                <a:gd name="connsiteY41" fmla="*/ 13567 h 32601"/>
                <a:gd name="connsiteX42" fmla="*/ 118996 w 247511"/>
                <a:gd name="connsiteY42" fmla="*/ 13567 h 32601"/>
                <a:gd name="connsiteX43" fmla="*/ 42838 w 247511"/>
                <a:gd name="connsiteY43" fmla="*/ 19277 h 32601"/>
                <a:gd name="connsiteX44" fmla="*/ 0 w 247511"/>
                <a:gd name="connsiteY44" fmla="*/ 32602 h 32601"/>
                <a:gd name="connsiteX45" fmla="*/ 0 w 247511"/>
                <a:gd name="connsiteY45" fmla="*/ 32602 h 32601"/>
                <a:gd name="connsiteX46" fmla="*/ 0 w 247511"/>
                <a:gd name="connsiteY46" fmla="*/ 32602 h 32601"/>
                <a:gd name="connsiteX47" fmla="*/ 1904 w 247511"/>
                <a:gd name="connsiteY47" fmla="*/ 28795 h 32601"/>
                <a:gd name="connsiteX48" fmla="*/ 41887 w 247511"/>
                <a:gd name="connsiteY48" fmla="*/ 16422 h 32601"/>
                <a:gd name="connsiteX49" fmla="*/ 122804 w 247511"/>
                <a:gd name="connsiteY49" fmla="*/ 10712 h 32601"/>
                <a:gd name="connsiteX50" fmla="*/ 122804 w 247511"/>
                <a:gd name="connsiteY50" fmla="*/ 10712 h 32601"/>
                <a:gd name="connsiteX51" fmla="*/ 122804 w 247511"/>
                <a:gd name="connsiteY51" fmla="*/ 10712 h 32601"/>
                <a:gd name="connsiteX52" fmla="*/ 42838 w 247511"/>
                <a:gd name="connsiteY52" fmla="*/ 15470 h 32601"/>
                <a:gd name="connsiteX53" fmla="*/ 2856 w 247511"/>
                <a:gd name="connsiteY53" fmla="*/ 27843 h 32601"/>
                <a:gd name="connsiteX54" fmla="*/ 952 w 247511"/>
                <a:gd name="connsiteY54" fmla="*/ 31650 h 32601"/>
                <a:gd name="connsiteX55" fmla="*/ 1904 w 247511"/>
                <a:gd name="connsiteY55" fmla="*/ 31650 h 32601"/>
                <a:gd name="connsiteX56" fmla="*/ 44743 w 247511"/>
                <a:gd name="connsiteY56" fmla="*/ 18326 h 32601"/>
                <a:gd name="connsiteX57" fmla="*/ 120900 w 247511"/>
                <a:gd name="connsiteY57" fmla="*/ 12615 h 32601"/>
                <a:gd name="connsiteX58" fmla="*/ 123756 w 247511"/>
                <a:gd name="connsiteY58" fmla="*/ 12615 h 32601"/>
                <a:gd name="connsiteX59" fmla="*/ 126612 w 247511"/>
                <a:gd name="connsiteY59" fmla="*/ 12615 h 32601"/>
                <a:gd name="connsiteX60" fmla="*/ 201817 w 247511"/>
                <a:gd name="connsiteY60" fmla="*/ 18326 h 32601"/>
                <a:gd name="connsiteX61" fmla="*/ 247511 w 247511"/>
                <a:gd name="connsiteY61" fmla="*/ 31650 h 32601"/>
                <a:gd name="connsiteX62" fmla="*/ 247511 w 247511"/>
                <a:gd name="connsiteY62" fmla="*/ 31650 h 32601"/>
                <a:gd name="connsiteX63" fmla="*/ 245608 w 247511"/>
                <a:gd name="connsiteY63" fmla="*/ 27843 h 32601"/>
                <a:gd name="connsiteX64" fmla="*/ 202769 w 247511"/>
                <a:gd name="connsiteY64" fmla="*/ 15470 h 32601"/>
                <a:gd name="connsiteX65" fmla="*/ 126612 w 247511"/>
                <a:gd name="connsiteY65" fmla="*/ 9760 h 32601"/>
                <a:gd name="connsiteX66" fmla="*/ 122804 w 247511"/>
                <a:gd name="connsiteY66" fmla="*/ 10712 h 32601"/>
                <a:gd name="connsiteX67" fmla="*/ 122804 w 247511"/>
                <a:gd name="connsiteY67" fmla="*/ 10712 h 3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7511" h="32601">
                  <a:moveTo>
                    <a:pt x="122804" y="243"/>
                  </a:moveTo>
                  <a:lnTo>
                    <a:pt x="123756" y="243"/>
                  </a:lnTo>
                  <a:cubicBezTo>
                    <a:pt x="150411" y="243"/>
                    <a:pt x="177066" y="2146"/>
                    <a:pt x="198009" y="5953"/>
                  </a:cubicBezTo>
                  <a:cubicBezTo>
                    <a:pt x="214192" y="8808"/>
                    <a:pt x="231328" y="14519"/>
                    <a:pt x="237040" y="18326"/>
                  </a:cubicBezTo>
                  <a:lnTo>
                    <a:pt x="239896" y="23084"/>
                  </a:lnTo>
                  <a:lnTo>
                    <a:pt x="239896" y="23084"/>
                  </a:lnTo>
                  <a:lnTo>
                    <a:pt x="239896" y="23084"/>
                  </a:lnTo>
                  <a:cubicBezTo>
                    <a:pt x="234184" y="16422"/>
                    <a:pt x="214192" y="11663"/>
                    <a:pt x="196105" y="7856"/>
                  </a:cubicBezTo>
                  <a:cubicBezTo>
                    <a:pt x="175162" y="4050"/>
                    <a:pt x="149459" y="3098"/>
                    <a:pt x="121852" y="2146"/>
                  </a:cubicBezTo>
                  <a:cubicBezTo>
                    <a:pt x="93293" y="2146"/>
                    <a:pt x="66638" y="4050"/>
                    <a:pt x="45695" y="7856"/>
                  </a:cubicBezTo>
                  <a:cubicBezTo>
                    <a:pt x="25703" y="11663"/>
                    <a:pt x="13328" y="16422"/>
                    <a:pt x="7616" y="19277"/>
                  </a:cubicBezTo>
                  <a:lnTo>
                    <a:pt x="7616" y="19277"/>
                  </a:lnTo>
                  <a:lnTo>
                    <a:pt x="7616" y="19277"/>
                  </a:lnTo>
                  <a:lnTo>
                    <a:pt x="10472" y="15470"/>
                  </a:lnTo>
                  <a:cubicBezTo>
                    <a:pt x="18088" y="11663"/>
                    <a:pt x="29511" y="7856"/>
                    <a:pt x="44743" y="5001"/>
                  </a:cubicBezTo>
                  <a:cubicBezTo>
                    <a:pt x="66638" y="1194"/>
                    <a:pt x="94245" y="243"/>
                    <a:pt x="122804" y="243"/>
                  </a:cubicBezTo>
                  <a:lnTo>
                    <a:pt x="122804" y="243"/>
                  </a:lnTo>
                  <a:cubicBezTo>
                    <a:pt x="94245" y="-709"/>
                    <a:pt x="66638" y="1194"/>
                    <a:pt x="46647" y="5001"/>
                  </a:cubicBezTo>
                  <a:cubicBezTo>
                    <a:pt x="31415" y="7856"/>
                    <a:pt x="19039" y="11663"/>
                    <a:pt x="12376" y="15470"/>
                  </a:cubicBezTo>
                  <a:lnTo>
                    <a:pt x="9520" y="20229"/>
                  </a:lnTo>
                  <a:lnTo>
                    <a:pt x="9520" y="20229"/>
                  </a:lnTo>
                  <a:cubicBezTo>
                    <a:pt x="15232" y="16422"/>
                    <a:pt x="27607" y="12615"/>
                    <a:pt x="47598" y="8808"/>
                  </a:cubicBezTo>
                  <a:cubicBezTo>
                    <a:pt x="68542" y="5001"/>
                    <a:pt x="95197" y="3098"/>
                    <a:pt x="123756" y="3098"/>
                  </a:cubicBezTo>
                  <a:cubicBezTo>
                    <a:pt x="151363" y="3098"/>
                    <a:pt x="177066" y="5001"/>
                    <a:pt x="198009" y="8808"/>
                  </a:cubicBezTo>
                  <a:cubicBezTo>
                    <a:pt x="216096" y="11663"/>
                    <a:pt x="236088" y="17374"/>
                    <a:pt x="241800" y="24036"/>
                  </a:cubicBezTo>
                  <a:lnTo>
                    <a:pt x="242751" y="24036"/>
                  </a:lnTo>
                  <a:lnTo>
                    <a:pt x="239896" y="19277"/>
                  </a:lnTo>
                  <a:cubicBezTo>
                    <a:pt x="233232" y="14519"/>
                    <a:pt x="217049" y="9760"/>
                    <a:pt x="200865" y="5953"/>
                  </a:cubicBezTo>
                  <a:cubicBezTo>
                    <a:pt x="179922" y="2146"/>
                    <a:pt x="153267" y="243"/>
                    <a:pt x="126612" y="243"/>
                  </a:cubicBezTo>
                  <a:lnTo>
                    <a:pt x="122804" y="243"/>
                  </a:lnTo>
                  <a:lnTo>
                    <a:pt x="122804" y="243"/>
                  </a:lnTo>
                  <a:close/>
                  <a:moveTo>
                    <a:pt x="122804" y="10712"/>
                  </a:moveTo>
                  <a:lnTo>
                    <a:pt x="122804" y="10712"/>
                  </a:lnTo>
                  <a:lnTo>
                    <a:pt x="124708" y="10712"/>
                  </a:lnTo>
                  <a:cubicBezTo>
                    <a:pt x="152315" y="10712"/>
                    <a:pt x="179922" y="12615"/>
                    <a:pt x="200865" y="16422"/>
                  </a:cubicBezTo>
                  <a:cubicBezTo>
                    <a:pt x="220856" y="20229"/>
                    <a:pt x="240848" y="25940"/>
                    <a:pt x="243703" y="28795"/>
                  </a:cubicBezTo>
                  <a:lnTo>
                    <a:pt x="245608" y="32602"/>
                  </a:lnTo>
                  <a:lnTo>
                    <a:pt x="245608" y="32602"/>
                  </a:lnTo>
                  <a:lnTo>
                    <a:pt x="245608" y="32602"/>
                  </a:lnTo>
                  <a:cubicBezTo>
                    <a:pt x="238944" y="27843"/>
                    <a:pt x="221808" y="23084"/>
                    <a:pt x="199913" y="19277"/>
                  </a:cubicBezTo>
                  <a:cubicBezTo>
                    <a:pt x="178970" y="15470"/>
                    <a:pt x="152315" y="13567"/>
                    <a:pt x="124708" y="13567"/>
                  </a:cubicBezTo>
                  <a:lnTo>
                    <a:pt x="121852" y="13567"/>
                  </a:lnTo>
                  <a:lnTo>
                    <a:pt x="118996" y="13567"/>
                  </a:lnTo>
                  <a:cubicBezTo>
                    <a:pt x="88533" y="13567"/>
                    <a:pt x="63782" y="15470"/>
                    <a:pt x="42838" y="19277"/>
                  </a:cubicBezTo>
                  <a:cubicBezTo>
                    <a:pt x="19991" y="23084"/>
                    <a:pt x="3808" y="29746"/>
                    <a:pt x="0" y="32602"/>
                  </a:cubicBezTo>
                  <a:lnTo>
                    <a:pt x="0" y="32602"/>
                  </a:lnTo>
                  <a:lnTo>
                    <a:pt x="0" y="32602"/>
                  </a:lnTo>
                  <a:lnTo>
                    <a:pt x="1904" y="28795"/>
                  </a:lnTo>
                  <a:cubicBezTo>
                    <a:pt x="9520" y="24988"/>
                    <a:pt x="20943" y="20229"/>
                    <a:pt x="41887" y="16422"/>
                  </a:cubicBezTo>
                  <a:cubicBezTo>
                    <a:pt x="65686" y="12615"/>
                    <a:pt x="90437" y="11663"/>
                    <a:pt x="122804" y="10712"/>
                  </a:cubicBezTo>
                  <a:lnTo>
                    <a:pt x="122804" y="10712"/>
                  </a:lnTo>
                  <a:lnTo>
                    <a:pt x="122804" y="10712"/>
                  </a:lnTo>
                  <a:cubicBezTo>
                    <a:pt x="90437" y="10712"/>
                    <a:pt x="65686" y="11663"/>
                    <a:pt x="42838" y="15470"/>
                  </a:cubicBezTo>
                  <a:cubicBezTo>
                    <a:pt x="22847" y="19277"/>
                    <a:pt x="10472" y="24036"/>
                    <a:pt x="2856" y="27843"/>
                  </a:cubicBezTo>
                  <a:lnTo>
                    <a:pt x="952" y="31650"/>
                  </a:lnTo>
                  <a:lnTo>
                    <a:pt x="1904" y="31650"/>
                  </a:lnTo>
                  <a:cubicBezTo>
                    <a:pt x="5712" y="28795"/>
                    <a:pt x="21895" y="23084"/>
                    <a:pt x="44743" y="18326"/>
                  </a:cubicBezTo>
                  <a:cubicBezTo>
                    <a:pt x="65686" y="14519"/>
                    <a:pt x="89485" y="12615"/>
                    <a:pt x="120900" y="12615"/>
                  </a:cubicBezTo>
                  <a:lnTo>
                    <a:pt x="123756" y="12615"/>
                  </a:lnTo>
                  <a:lnTo>
                    <a:pt x="126612" y="12615"/>
                  </a:lnTo>
                  <a:cubicBezTo>
                    <a:pt x="154219" y="12615"/>
                    <a:pt x="180874" y="13567"/>
                    <a:pt x="201817" y="18326"/>
                  </a:cubicBezTo>
                  <a:cubicBezTo>
                    <a:pt x="223712" y="22133"/>
                    <a:pt x="240848" y="27843"/>
                    <a:pt x="247511" y="31650"/>
                  </a:cubicBezTo>
                  <a:lnTo>
                    <a:pt x="247511" y="31650"/>
                  </a:lnTo>
                  <a:lnTo>
                    <a:pt x="245608" y="27843"/>
                  </a:lnTo>
                  <a:cubicBezTo>
                    <a:pt x="242751" y="24036"/>
                    <a:pt x="222760" y="19277"/>
                    <a:pt x="202769" y="15470"/>
                  </a:cubicBezTo>
                  <a:cubicBezTo>
                    <a:pt x="180874" y="11663"/>
                    <a:pt x="154219" y="9760"/>
                    <a:pt x="126612" y="9760"/>
                  </a:cubicBezTo>
                  <a:lnTo>
                    <a:pt x="122804" y="10712"/>
                  </a:lnTo>
                  <a:lnTo>
                    <a:pt x="122804" y="1071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0" name="Freeform 41">
              <a:extLst>
                <a:ext uri="{FF2B5EF4-FFF2-40B4-BE49-F238E27FC236}">
                  <a16:creationId xmlns:a16="http://schemas.microsoft.com/office/drawing/2014/main" id="{2F39616A-1A5A-EBF4-673F-EEEA202C73F7}"/>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1" name="Freeform 42">
              <a:extLst>
                <a:ext uri="{FF2B5EF4-FFF2-40B4-BE49-F238E27FC236}">
                  <a16:creationId xmlns:a16="http://schemas.microsoft.com/office/drawing/2014/main" id="{09F814E6-3B84-322E-E8EF-EBB364CB8AB6}"/>
                </a:ext>
              </a:extLst>
            </p:cNvPr>
            <p:cNvSpPr/>
            <p:nvPr/>
          </p:nvSpPr>
          <p:spPr>
            <a:xfrm>
              <a:off x="4139680" y="5770384"/>
              <a:ext cx="247511" cy="33311"/>
            </a:xfrm>
            <a:custGeom>
              <a:avLst/>
              <a:gdLst>
                <a:gd name="connsiteX0" fmla="*/ 122804 w 247511"/>
                <a:gd name="connsiteY0" fmla="*/ 0 h 33311"/>
                <a:gd name="connsiteX1" fmla="*/ 122804 w 247511"/>
                <a:gd name="connsiteY1" fmla="*/ 0 h 33311"/>
                <a:gd name="connsiteX2" fmla="*/ 123756 w 247511"/>
                <a:gd name="connsiteY2" fmla="*/ 0 h 33311"/>
                <a:gd name="connsiteX3" fmla="*/ 198009 w 247511"/>
                <a:gd name="connsiteY3" fmla="*/ 5711 h 33311"/>
                <a:gd name="connsiteX4" fmla="*/ 237040 w 247511"/>
                <a:gd name="connsiteY4" fmla="*/ 18083 h 33311"/>
                <a:gd name="connsiteX5" fmla="*/ 239896 w 247511"/>
                <a:gd name="connsiteY5" fmla="*/ 22842 h 33311"/>
                <a:gd name="connsiteX6" fmla="*/ 239896 w 247511"/>
                <a:gd name="connsiteY6" fmla="*/ 22842 h 33311"/>
                <a:gd name="connsiteX7" fmla="*/ 239896 w 247511"/>
                <a:gd name="connsiteY7" fmla="*/ 22842 h 33311"/>
                <a:gd name="connsiteX8" fmla="*/ 196105 w 247511"/>
                <a:gd name="connsiteY8" fmla="*/ 7614 h 33311"/>
                <a:gd name="connsiteX9" fmla="*/ 121852 w 247511"/>
                <a:gd name="connsiteY9" fmla="*/ 1903 h 33311"/>
                <a:gd name="connsiteX10" fmla="*/ 45695 w 247511"/>
                <a:gd name="connsiteY10" fmla="*/ 7614 h 33311"/>
                <a:gd name="connsiteX11" fmla="*/ 7616 w 247511"/>
                <a:gd name="connsiteY11" fmla="*/ 19035 h 33311"/>
                <a:gd name="connsiteX12" fmla="*/ 7616 w 247511"/>
                <a:gd name="connsiteY12" fmla="*/ 19035 h 33311"/>
                <a:gd name="connsiteX13" fmla="*/ 7616 w 247511"/>
                <a:gd name="connsiteY13" fmla="*/ 19035 h 33311"/>
                <a:gd name="connsiteX14" fmla="*/ 10472 w 247511"/>
                <a:gd name="connsiteY14" fmla="*/ 15228 h 33311"/>
                <a:gd name="connsiteX15" fmla="*/ 44743 w 247511"/>
                <a:gd name="connsiteY15" fmla="*/ 4759 h 33311"/>
                <a:gd name="connsiteX16" fmla="*/ 122804 w 247511"/>
                <a:gd name="connsiteY16" fmla="*/ 0 h 33311"/>
                <a:gd name="connsiteX17" fmla="*/ 122804 w 247511"/>
                <a:gd name="connsiteY17" fmla="*/ 0 h 33311"/>
                <a:gd name="connsiteX18" fmla="*/ 122804 w 247511"/>
                <a:gd name="connsiteY18" fmla="*/ 0 h 33311"/>
                <a:gd name="connsiteX19" fmla="*/ 46647 w 247511"/>
                <a:gd name="connsiteY19" fmla="*/ 5711 h 33311"/>
                <a:gd name="connsiteX20" fmla="*/ 12376 w 247511"/>
                <a:gd name="connsiteY20" fmla="*/ 16180 h 33311"/>
                <a:gd name="connsiteX21" fmla="*/ 9520 w 247511"/>
                <a:gd name="connsiteY21" fmla="*/ 20938 h 33311"/>
                <a:gd name="connsiteX22" fmla="*/ 9520 w 247511"/>
                <a:gd name="connsiteY22" fmla="*/ 20938 h 33311"/>
                <a:gd name="connsiteX23" fmla="*/ 47598 w 247511"/>
                <a:gd name="connsiteY23" fmla="*/ 9517 h 33311"/>
                <a:gd name="connsiteX24" fmla="*/ 123756 w 247511"/>
                <a:gd name="connsiteY24" fmla="*/ 3807 h 33311"/>
                <a:gd name="connsiteX25" fmla="*/ 198009 w 247511"/>
                <a:gd name="connsiteY25" fmla="*/ 9517 h 33311"/>
                <a:gd name="connsiteX26" fmla="*/ 241800 w 247511"/>
                <a:gd name="connsiteY26" fmla="*/ 24745 h 33311"/>
                <a:gd name="connsiteX27" fmla="*/ 242751 w 247511"/>
                <a:gd name="connsiteY27" fmla="*/ 24745 h 33311"/>
                <a:gd name="connsiteX28" fmla="*/ 239896 w 247511"/>
                <a:gd name="connsiteY28" fmla="*/ 19987 h 33311"/>
                <a:gd name="connsiteX29" fmla="*/ 200865 w 247511"/>
                <a:gd name="connsiteY29" fmla="*/ 6662 h 33311"/>
                <a:gd name="connsiteX30" fmla="*/ 126612 w 247511"/>
                <a:gd name="connsiteY30" fmla="*/ 952 h 33311"/>
                <a:gd name="connsiteX31" fmla="*/ 122804 w 247511"/>
                <a:gd name="connsiteY31" fmla="*/ 0 h 33311"/>
                <a:gd name="connsiteX32" fmla="*/ 122804 w 247511"/>
                <a:gd name="connsiteY32" fmla="*/ 0 h 33311"/>
                <a:gd name="connsiteX33" fmla="*/ 122804 w 247511"/>
                <a:gd name="connsiteY33" fmla="*/ 11421 h 33311"/>
                <a:gd name="connsiteX34" fmla="*/ 122804 w 247511"/>
                <a:gd name="connsiteY34" fmla="*/ 11421 h 33311"/>
                <a:gd name="connsiteX35" fmla="*/ 124708 w 247511"/>
                <a:gd name="connsiteY35" fmla="*/ 11421 h 33311"/>
                <a:gd name="connsiteX36" fmla="*/ 200865 w 247511"/>
                <a:gd name="connsiteY36" fmla="*/ 17131 h 33311"/>
                <a:gd name="connsiteX37" fmla="*/ 243703 w 247511"/>
                <a:gd name="connsiteY37" fmla="*/ 29504 h 33311"/>
                <a:gd name="connsiteX38" fmla="*/ 245608 w 247511"/>
                <a:gd name="connsiteY38" fmla="*/ 33311 h 33311"/>
                <a:gd name="connsiteX39" fmla="*/ 245608 w 247511"/>
                <a:gd name="connsiteY39" fmla="*/ 33311 h 33311"/>
                <a:gd name="connsiteX40" fmla="*/ 245608 w 247511"/>
                <a:gd name="connsiteY40" fmla="*/ 33311 h 33311"/>
                <a:gd name="connsiteX41" fmla="*/ 199913 w 247511"/>
                <a:gd name="connsiteY41" fmla="*/ 19987 h 33311"/>
                <a:gd name="connsiteX42" fmla="*/ 124708 w 247511"/>
                <a:gd name="connsiteY42" fmla="*/ 14276 h 33311"/>
                <a:gd name="connsiteX43" fmla="*/ 121852 w 247511"/>
                <a:gd name="connsiteY43" fmla="*/ 14276 h 33311"/>
                <a:gd name="connsiteX44" fmla="*/ 118996 w 247511"/>
                <a:gd name="connsiteY44" fmla="*/ 14276 h 33311"/>
                <a:gd name="connsiteX45" fmla="*/ 42838 w 247511"/>
                <a:gd name="connsiteY45" fmla="*/ 19987 h 33311"/>
                <a:gd name="connsiteX46" fmla="*/ 0 w 247511"/>
                <a:gd name="connsiteY46" fmla="*/ 33311 h 33311"/>
                <a:gd name="connsiteX47" fmla="*/ 0 w 247511"/>
                <a:gd name="connsiteY47" fmla="*/ 33311 h 33311"/>
                <a:gd name="connsiteX48" fmla="*/ 0 w 247511"/>
                <a:gd name="connsiteY48" fmla="*/ 33311 h 33311"/>
                <a:gd name="connsiteX49" fmla="*/ 1904 w 247511"/>
                <a:gd name="connsiteY49" fmla="*/ 29504 h 33311"/>
                <a:gd name="connsiteX50" fmla="*/ 41887 w 247511"/>
                <a:gd name="connsiteY50" fmla="*/ 17131 h 33311"/>
                <a:gd name="connsiteX51" fmla="*/ 122804 w 247511"/>
                <a:gd name="connsiteY51" fmla="*/ 11421 h 33311"/>
                <a:gd name="connsiteX52" fmla="*/ 122804 w 247511"/>
                <a:gd name="connsiteY52" fmla="*/ 11421 h 33311"/>
                <a:gd name="connsiteX53" fmla="*/ 122804 w 247511"/>
                <a:gd name="connsiteY53" fmla="*/ 11421 h 33311"/>
                <a:gd name="connsiteX54" fmla="*/ 42838 w 247511"/>
                <a:gd name="connsiteY54" fmla="*/ 16180 h 33311"/>
                <a:gd name="connsiteX55" fmla="*/ 2856 w 247511"/>
                <a:gd name="connsiteY55" fmla="*/ 28552 h 33311"/>
                <a:gd name="connsiteX56" fmla="*/ 952 w 247511"/>
                <a:gd name="connsiteY56" fmla="*/ 32359 h 33311"/>
                <a:gd name="connsiteX57" fmla="*/ 1904 w 247511"/>
                <a:gd name="connsiteY57" fmla="*/ 32359 h 33311"/>
                <a:gd name="connsiteX58" fmla="*/ 44743 w 247511"/>
                <a:gd name="connsiteY58" fmla="*/ 19035 h 33311"/>
                <a:gd name="connsiteX59" fmla="*/ 120900 w 247511"/>
                <a:gd name="connsiteY59" fmla="*/ 13324 h 33311"/>
                <a:gd name="connsiteX60" fmla="*/ 123756 w 247511"/>
                <a:gd name="connsiteY60" fmla="*/ 13324 h 33311"/>
                <a:gd name="connsiteX61" fmla="*/ 126612 w 247511"/>
                <a:gd name="connsiteY61" fmla="*/ 13324 h 33311"/>
                <a:gd name="connsiteX62" fmla="*/ 201817 w 247511"/>
                <a:gd name="connsiteY62" fmla="*/ 19035 h 33311"/>
                <a:gd name="connsiteX63" fmla="*/ 247511 w 247511"/>
                <a:gd name="connsiteY63" fmla="*/ 32359 h 33311"/>
                <a:gd name="connsiteX64" fmla="*/ 247511 w 247511"/>
                <a:gd name="connsiteY64" fmla="*/ 32359 h 33311"/>
                <a:gd name="connsiteX65" fmla="*/ 245608 w 247511"/>
                <a:gd name="connsiteY65" fmla="*/ 28552 h 33311"/>
                <a:gd name="connsiteX66" fmla="*/ 202769 w 247511"/>
                <a:gd name="connsiteY66" fmla="*/ 16180 h 33311"/>
                <a:gd name="connsiteX67" fmla="*/ 126612 w 247511"/>
                <a:gd name="connsiteY67" fmla="*/ 10469 h 33311"/>
                <a:gd name="connsiteX68" fmla="*/ 122804 w 247511"/>
                <a:gd name="connsiteY68" fmla="*/ 11421 h 33311"/>
                <a:gd name="connsiteX69" fmla="*/ 122804 w 247511"/>
                <a:gd name="connsiteY69"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47511" h="33311">
                  <a:moveTo>
                    <a:pt x="122804" y="0"/>
                  </a:moveTo>
                  <a:lnTo>
                    <a:pt x="122804" y="0"/>
                  </a:lnTo>
                  <a:lnTo>
                    <a:pt x="123756" y="0"/>
                  </a:lnTo>
                  <a:cubicBezTo>
                    <a:pt x="150411" y="0"/>
                    <a:pt x="177066" y="1903"/>
                    <a:pt x="198009" y="5711"/>
                  </a:cubicBezTo>
                  <a:cubicBezTo>
                    <a:pt x="214192" y="8566"/>
                    <a:pt x="231328" y="14276"/>
                    <a:pt x="237040" y="18083"/>
                  </a:cubicBezTo>
                  <a:lnTo>
                    <a:pt x="239896" y="22842"/>
                  </a:lnTo>
                  <a:lnTo>
                    <a:pt x="239896" y="22842"/>
                  </a:lnTo>
                  <a:lnTo>
                    <a:pt x="239896" y="22842"/>
                  </a:lnTo>
                  <a:cubicBezTo>
                    <a:pt x="234184" y="16180"/>
                    <a:pt x="214192" y="11421"/>
                    <a:pt x="196105" y="7614"/>
                  </a:cubicBezTo>
                  <a:cubicBezTo>
                    <a:pt x="175162" y="3807"/>
                    <a:pt x="149459" y="2855"/>
                    <a:pt x="121852" y="1903"/>
                  </a:cubicBezTo>
                  <a:cubicBezTo>
                    <a:pt x="93293" y="1903"/>
                    <a:pt x="66638" y="3807"/>
                    <a:pt x="45695" y="7614"/>
                  </a:cubicBezTo>
                  <a:cubicBezTo>
                    <a:pt x="25703" y="11421"/>
                    <a:pt x="13328" y="16180"/>
                    <a:pt x="7616" y="19035"/>
                  </a:cubicBezTo>
                  <a:lnTo>
                    <a:pt x="7616" y="19035"/>
                  </a:lnTo>
                  <a:lnTo>
                    <a:pt x="7616" y="19035"/>
                  </a:lnTo>
                  <a:lnTo>
                    <a:pt x="10472" y="15228"/>
                  </a:lnTo>
                  <a:cubicBezTo>
                    <a:pt x="18088" y="11421"/>
                    <a:pt x="29511" y="7614"/>
                    <a:pt x="44743" y="4759"/>
                  </a:cubicBezTo>
                  <a:cubicBezTo>
                    <a:pt x="66638" y="1903"/>
                    <a:pt x="94245" y="952"/>
                    <a:pt x="122804" y="0"/>
                  </a:cubicBezTo>
                  <a:lnTo>
                    <a:pt x="122804" y="0"/>
                  </a:lnTo>
                  <a:lnTo>
                    <a:pt x="122804" y="0"/>
                  </a:lnTo>
                  <a:cubicBezTo>
                    <a:pt x="94245" y="0"/>
                    <a:pt x="66638" y="1903"/>
                    <a:pt x="46647" y="5711"/>
                  </a:cubicBezTo>
                  <a:cubicBezTo>
                    <a:pt x="31415" y="8566"/>
                    <a:pt x="19039" y="12373"/>
                    <a:pt x="12376" y="16180"/>
                  </a:cubicBezTo>
                  <a:lnTo>
                    <a:pt x="9520" y="20938"/>
                  </a:lnTo>
                  <a:lnTo>
                    <a:pt x="9520" y="20938"/>
                  </a:lnTo>
                  <a:cubicBezTo>
                    <a:pt x="15232" y="17131"/>
                    <a:pt x="27607" y="13324"/>
                    <a:pt x="47598" y="9517"/>
                  </a:cubicBezTo>
                  <a:cubicBezTo>
                    <a:pt x="68542" y="5711"/>
                    <a:pt x="95197" y="3807"/>
                    <a:pt x="123756" y="3807"/>
                  </a:cubicBezTo>
                  <a:cubicBezTo>
                    <a:pt x="151363" y="3807"/>
                    <a:pt x="177066" y="5711"/>
                    <a:pt x="198009" y="9517"/>
                  </a:cubicBezTo>
                  <a:cubicBezTo>
                    <a:pt x="216096" y="12373"/>
                    <a:pt x="236088" y="18083"/>
                    <a:pt x="241800" y="24745"/>
                  </a:cubicBezTo>
                  <a:lnTo>
                    <a:pt x="242751" y="24745"/>
                  </a:lnTo>
                  <a:lnTo>
                    <a:pt x="239896" y="19987"/>
                  </a:lnTo>
                  <a:cubicBezTo>
                    <a:pt x="233232" y="15228"/>
                    <a:pt x="217049" y="10469"/>
                    <a:pt x="200865" y="6662"/>
                  </a:cubicBezTo>
                  <a:cubicBezTo>
                    <a:pt x="179922" y="2855"/>
                    <a:pt x="153267" y="952"/>
                    <a:pt x="126612" y="952"/>
                  </a:cubicBezTo>
                  <a:lnTo>
                    <a:pt x="122804" y="0"/>
                  </a:lnTo>
                  <a:lnTo>
                    <a:pt x="122804" y="0"/>
                  </a:lnTo>
                  <a:close/>
                  <a:moveTo>
                    <a:pt x="122804" y="11421"/>
                  </a:moveTo>
                  <a:lnTo>
                    <a:pt x="122804" y="11421"/>
                  </a:lnTo>
                  <a:lnTo>
                    <a:pt x="124708" y="11421"/>
                  </a:lnTo>
                  <a:cubicBezTo>
                    <a:pt x="152315" y="11421"/>
                    <a:pt x="179922" y="13324"/>
                    <a:pt x="200865" y="17131"/>
                  </a:cubicBezTo>
                  <a:cubicBezTo>
                    <a:pt x="220856" y="20938"/>
                    <a:pt x="240848" y="26649"/>
                    <a:pt x="243703" y="29504"/>
                  </a:cubicBezTo>
                  <a:lnTo>
                    <a:pt x="245608" y="33311"/>
                  </a:lnTo>
                  <a:lnTo>
                    <a:pt x="245608" y="33311"/>
                  </a:lnTo>
                  <a:lnTo>
                    <a:pt x="245608" y="33311"/>
                  </a:lnTo>
                  <a:cubicBezTo>
                    <a:pt x="238944" y="28552"/>
                    <a:pt x="221808" y="23794"/>
                    <a:pt x="199913" y="19987"/>
                  </a:cubicBezTo>
                  <a:cubicBezTo>
                    <a:pt x="178970" y="16180"/>
                    <a:pt x="152315" y="14276"/>
                    <a:pt x="124708" y="14276"/>
                  </a:cubicBezTo>
                  <a:lnTo>
                    <a:pt x="121852" y="14276"/>
                  </a:lnTo>
                  <a:lnTo>
                    <a:pt x="118996" y="14276"/>
                  </a:lnTo>
                  <a:cubicBezTo>
                    <a:pt x="88533" y="14276"/>
                    <a:pt x="63782" y="16180"/>
                    <a:pt x="42838" y="19987"/>
                  </a:cubicBezTo>
                  <a:cubicBezTo>
                    <a:pt x="19991" y="23794"/>
                    <a:pt x="3808" y="30456"/>
                    <a:pt x="0" y="33311"/>
                  </a:cubicBezTo>
                  <a:lnTo>
                    <a:pt x="0" y="33311"/>
                  </a:lnTo>
                  <a:lnTo>
                    <a:pt x="0" y="33311"/>
                  </a:lnTo>
                  <a:lnTo>
                    <a:pt x="1904" y="29504"/>
                  </a:lnTo>
                  <a:cubicBezTo>
                    <a:pt x="9520" y="25697"/>
                    <a:pt x="20943" y="20938"/>
                    <a:pt x="41887" y="17131"/>
                  </a:cubicBezTo>
                  <a:cubicBezTo>
                    <a:pt x="65686" y="13324"/>
                    <a:pt x="90437" y="12373"/>
                    <a:pt x="122804" y="11421"/>
                  </a:cubicBezTo>
                  <a:lnTo>
                    <a:pt x="122804" y="11421"/>
                  </a:lnTo>
                  <a:lnTo>
                    <a:pt x="122804" y="11421"/>
                  </a:lnTo>
                  <a:cubicBezTo>
                    <a:pt x="90437" y="11421"/>
                    <a:pt x="65686" y="12373"/>
                    <a:pt x="42838" y="16180"/>
                  </a:cubicBezTo>
                  <a:cubicBezTo>
                    <a:pt x="22847" y="19987"/>
                    <a:pt x="10472" y="24745"/>
                    <a:pt x="2856" y="28552"/>
                  </a:cubicBezTo>
                  <a:lnTo>
                    <a:pt x="952" y="32359"/>
                  </a:lnTo>
                  <a:lnTo>
                    <a:pt x="1904" y="32359"/>
                  </a:lnTo>
                  <a:cubicBezTo>
                    <a:pt x="5712" y="29504"/>
                    <a:pt x="21895" y="23794"/>
                    <a:pt x="44743" y="19035"/>
                  </a:cubicBezTo>
                  <a:cubicBezTo>
                    <a:pt x="65686" y="15228"/>
                    <a:pt x="89485" y="13324"/>
                    <a:pt x="120900" y="13324"/>
                  </a:cubicBezTo>
                  <a:lnTo>
                    <a:pt x="123756" y="13324"/>
                  </a:lnTo>
                  <a:lnTo>
                    <a:pt x="126612" y="13324"/>
                  </a:lnTo>
                  <a:cubicBezTo>
                    <a:pt x="154219" y="13324"/>
                    <a:pt x="180874" y="14276"/>
                    <a:pt x="201817" y="19035"/>
                  </a:cubicBezTo>
                  <a:cubicBezTo>
                    <a:pt x="223712" y="22842"/>
                    <a:pt x="240848" y="28552"/>
                    <a:pt x="247511" y="32359"/>
                  </a:cubicBezTo>
                  <a:lnTo>
                    <a:pt x="247511" y="32359"/>
                  </a:lnTo>
                  <a:lnTo>
                    <a:pt x="245608" y="28552"/>
                  </a:lnTo>
                  <a:cubicBezTo>
                    <a:pt x="242751" y="24745"/>
                    <a:pt x="222760" y="19987"/>
                    <a:pt x="202769" y="16180"/>
                  </a:cubicBezTo>
                  <a:cubicBezTo>
                    <a:pt x="180874" y="12373"/>
                    <a:pt x="154219" y="10469"/>
                    <a:pt x="126612" y="10469"/>
                  </a:cubicBezTo>
                  <a:lnTo>
                    <a:pt x="122804" y="11421"/>
                  </a:lnTo>
                  <a:lnTo>
                    <a:pt x="122804" y="1142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2" name="Freeform 43">
              <a:extLst>
                <a:ext uri="{FF2B5EF4-FFF2-40B4-BE49-F238E27FC236}">
                  <a16:creationId xmlns:a16="http://schemas.microsoft.com/office/drawing/2014/main" id="{FB5E0A7C-F2BC-456E-F662-50EB1359F2D8}"/>
                </a:ext>
              </a:extLst>
            </p:cNvPr>
            <p:cNvSpPr/>
            <p:nvPr/>
          </p:nvSpPr>
          <p:spPr>
            <a:xfrm>
              <a:off x="4142536" y="5906484"/>
              <a:ext cx="240847" cy="27600"/>
            </a:xfrm>
            <a:custGeom>
              <a:avLst/>
              <a:gdLst>
                <a:gd name="connsiteX0" fmla="*/ 118996 w 240847"/>
                <a:gd name="connsiteY0" fmla="*/ 0 h 27600"/>
                <a:gd name="connsiteX1" fmla="*/ 240847 w 240847"/>
                <a:gd name="connsiteY1" fmla="*/ 17132 h 27600"/>
                <a:gd name="connsiteX2" fmla="*/ 234184 w 240847"/>
                <a:gd name="connsiteY2" fmla="*/ 27601 h 27600"/>
                <a:gd name="connsiteX3" fmla="*/ 118996 w 240847"/>
                <a:gd name="connsiteY3" fmla="*/ 10469 h 27600"/>
                <a:gd name="connsiteX4" fmla="*/ 5712 w 240847"/>
                <a:gd name="connsiteY4" fmla="*/ 27601 h 27600"/>
                <a:gd name="connsiteX5" fmla="*/ 0 w 240847"/>
                <a:gd name="connsiteY5" fmla="*/ 18083 h 27600"/>
                <a:gd name="connsiteX6" fmla="*/ 118996 w 240847"/>
                <a:gd name="connsiteY6" fmla="*/ 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847" h="27600">
                  <a:moveTo>
                    <a:pt x="118996" y="0"/>
                  </a:moveTo>
                  <a:cubicBezTo>
                    <a:pt x="159930" y="0"/>
                    <a:pt x="211336" y="5711"/>
                    <a:pt x="240847" y="17132"/>
                  </a:cubicBezTo>
                  <a:lnTo>
                    <a:pt x="234184" y="27601"/>
                  </a:lnTo>
                  <a:cubicBezTo>
                    <a:pt x="217048" y="18083"/>
                    <a:pt x="165642" y="11421"/>
                    <a:pt x="118996" y="10469"/>
                  </a:cubicBezTo>
                  <a:cubicBezTo>
                    <a:pt x="63782" y="11421"/>
                    <a:pt x="24751" y="17132"/>
                    <a:pt x="5712" y="27601"/>
                  </a:cubicBezTo>
                  <a:lnTo>
                    <a:pt x="0" y="18083"/>
                  </a:lnTo>
                  <a:cubicBezTo>
                    <a:pt x="34271" y="2855"/>
                    <a:pt x="71397" y="0"/>
                    <a:pt x="118996"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3" name="Freeform 44">
              <a:extLst>
                <a:ext uri="{FF2B5EF4-FFF2-40B4-BE49-F238E27FC236}">
                  <a16:creationId xmlns:a16="http://schemas.microsoft.com/office/drawing/2014/main" id="{5A8CB27E-6F19-6D47-98B5-6B69D379A276}"/>
                </a:ext>
              </a:extLst>
            </p:cNvPr>
            <p:cNvSpPr/>
            <p:nvPr/>
          </p:nvSpPr>
          <p:spPr>
            <a:xfrm>
              <a:off x="4141584" y="5906347"/>
              <a:ext cx="241799" cy="27737"/>
            </a:xfrm>
            <a:custGeom>
              <a:avLst/>
              <a:gdLst>
                <a:gd name="connsiteX0" fmla="*/ 119948 w 241799"/>
                <a:gd name="connsiteY0" fmla="*/ 137 h 27737"/>
                <a:gd name="connsiteX1" fmla="*/ 241799 w 241799"/>
                <a:gd name="connsiteY1" fmla="*/ 17268 h 27737"/>
                <a:gd name="connsiteX2" fmla="*/ 241799 w 241799"/>
                <a:gd name="connsiteY2" fmla="*/ 17268 h 27737"/>
                <a:gd name="connsiteX3" fmla="*/ 241799 w 241799"/>
                <a:gd name="connsiteY3" fmla="*/ 17268 h 27737"/>
                <a:gd name="connsiteX4" fmla="*/ 235136 w 241799"/>
                <a:gd name="connsiteY4" fmla="*/ 27737 h 27737"/>
                <a:gd name="connsiteX5" fmla="*/ 235136 w 241799"/>
                <a:gd name="connsiteY5" fmla="*/ 27737 h 27737"/>
                <a:gd name="connsiteX6" fmla="*/ 235136 w 241799"/>
                <a:gd name="connsiteY6" fmla="*/ 27737 h 27737"/>
                <a:gd name="connsiteX7" fmla="*/ 118996 w 241799"/>
                <a:gd name="connsiteY7" fmla="*/ 10606 h 27737"/>
                <a:gd name="connsiteX8" fmla="*/ 5712 w 241799"/>
                <a:gd name="connsiteY8" fmla="*/ 27737 h 27737"/>
                <a:gd name="connsiteX9" fmla="*/ 5712 w 241799"/>
                <a:gd name="connsiteY9" fmla="*/ 27737 h 27737"/>
                <a:gd name="connsiteX10" fmla="*/ 5712 w 241799"/>
                <a:gd name="connsiteY10" fmla="*/ 27737 h 27737"/>
                <a:gd name="connsiteX11" fmla="*/ 0 w 241799"/>
                <a:gd name="connsiteY11" fmla="*/ 18220 h 27737"/>
                <a:gd name="connsiteX12" fmla="*/ 0 w 241799"/>
                <a:gd name="connsiteY12" fmla="*/ 18220 h 27737"/>
                <a:gd name="connsiteX13" fmla="*/ 0 w 241799"/>
                <a:gd name="connsiteY13" fmla="*/ 18220 h 27737"/>
                <a:gd name="connsiteX14" fmla="*/ 119948 w 241799"/>
                <a:gd name="connsiteY14" fmla="*/ 137 h 27737"/>
                <a:gd name="connsiteX15" fmla="*/ 119948 w 241799"/>
                <a:gd name="connsiteY15" fmla="*/ 137 h 27737"/>
                <a:gd name="connsiteX16" fmla="*/ 952 w 241799"/>
                <a:gd name="connsiteY16" fmla="*/ 18220 h 27737"/>
                <a:gd name="connsiteX17" fmla="*/ 952 w 241799"/>
                <a:gd name="connsiteY17" fmla="*/ 18220 h 27737"/>
                <a:gd name="connsiteX18" fmla="*/ 6664 w 241799"/>
                <a:gd name="connsiteY18" fmla="*/ 27737 h 27737"/>
                <a:gd name="connsiteX19" fmla="*/ 6664 w 241799"/>
                <a:gd name="connsiteY19" fmla="*/ 27737 h 27737"/>
                <a:gd name="connsiteX20" fmla="*/ 6664 w 241799"/>
                <a:gd name="connsiteY20" fmla="*/ 27737 h 27737"/>
                <a:gd name="connsiteX21" fmla="*/ 119948 w 241799"/>
                <a:gd name="connsiteY21" fmla="*/ 10606 h 27737"/>
                <a:gd name="connsiteX22" fmla="*/ 235136 w 241799"/>
                <a:gd name="connsiteY22" fmla="*/ 27737 h 27737"/>
                <a:gd name="connsiteX23" fmla="*/ 235136 w 241799"/>
                <a:gd name="connsiteY23" fmla="*/ 27737 h 27737"/>
                <a:gd name="connsiteX24" fmla="*/ 241799 w 241799"/>
                <a:gd name="connsiteY24" fmla="*/ 17268 h 27737"/>
                <a:gd name="connsiteX25" fmla="*/ 241799 w 241799"/>
                <a:gd name="connsiteY25" fmla="*/ 17268 h 27737"/>
                <a:gd name="connsiteX26" fmla="*/ 241799 w 241799"/>
                <a:gd name="connsiteY26" fmla="*/ 17268 h 27737"/>
                <a:gd name="connsiteX27" fmla="*/ 119948 w 241799"/>
                <a:gd name="connsiteY27" fmla="*/ 137 h 27737"/>
                <a:gd name="connsiteX28" fmla="*/ 119948 w 241799"/>
                <a:gd name="connsiteY28" fmla="*/ 137 h 2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1799" h="27737">
                  <a:moveTo>
                    <a:pt x="119948" y="137"/>
                  </a:moveTo>
                  <a:cubicBezTo>
                    <a:pt x="160882" y="137"/>
                    <a:pt x="212288" y="5847"/>
                    <a:pt x="241799" y="17268"/>
                  </a:cubicBezTo>
                  <a:lnTo>
                    <a:pt x="241799" y="17268"/>
                  </a:lnTo>
                  <a:lnTo>
                    <a:pt x="241799" y="17268"/>
                  </a:lnTo>
                  <a:lnTo>
                    <a:pt x="235136" y="27737"/>
                  </a:lnTo>
                  <a:lnTo>
                    <a:pt x="235136" y="27737"/>
                  </a:lnTo>
                  <a:lnTo>
                    <a:pt x="235136" y="27737"/>
                  </a:lnTo>
                  <a:cubicBezTo>
                    <a:pt x="218000" y="18220"/>
                    <a:pt x="166594" y="11558"/>
                    <a:pt x="118996" y="10606"/>
                  </a:cubicBezTo>
                  <a:cubicBezTo>
                    <a:pt x="62830" y="11558"/>
                    <a:pt x="24751" y="17268"/>
                    <a:pt x="5712" y="27737"/>
                  </a:cubicBezTo>
                  <a:lnTo>
                    <a:pt x="5712" y="27737"/>
                  </a:lnTo>
                  <a:lnTo>
                    <a:pt x="5712" y="27737"/>
                  </a:lnTo>
                  <a:lnTo>
                    <a:pt x="0" y="18220"/>
                  </a:lnTo>
                  <a:lnTo>
                    <a:pt x="0" y="18220"/>
                  </a:lnTo>
                  <a:lnTo>
                    <a:pt x="0" y="18220"/>
                  </a:lnTo>
                  <a:cubicBezTo>
                    <a:pt x="35223" y="3944"/>
                    <a:pt x="72350" y="137"/>
                    <a:pt x="119948" y="137"/>
                  </a:cubicBezTo>
                  <a:lnTo>
                    <a:pt x="119948" y="137"/>
                  </a:lnTo>
                  <a:cubicBezTo>
                    <a:pt x="72350" y="-815"/>
                    <a:pt x="35223" y="2992"/>
                    <a:pt x="952" y="18220"/>
                  </a:cubicBezTo>
                  <a:lnTo>
                    <a:pt x="952" y="18220"/>
                  </a:lnTo>
                  <a:lnTo>
                    <a:pt x="6664" y="27737"/>
                  </a:lnTo>
                  <a:lnTo>
                    <a:pt x="6664" y="27737"/>
                  </a:lnTo>
                  <a:lnTo>
                    <a:pt x="6664" y="27737"/>
                  </a:lnTo>
                  <a:cubicBezTo>
                    <a:pt x="25703" y="17268"/>
                    <a:pt x="64734" y="11558"/>
                    <a:pt x="119948" y="10606"/>
                  </a:cubicBezTo>
                  <a:cubicBezTo>
                    <a:pt x="166594" y="11558"/>
                    <a:pt x="218000" y="18220"/>
                    <a:pt x="235136" y="27737"/>
                  </a:cubicBezTo>
                  <a:lnTo>
                    <a:pt x="235136" y="27737"/>
                  </a:lnTo>
                  <a:lnTo>
                    <a:pt x="241799" y="17268"/>
                  </a:lnTo>
                  <a:lnTo>
                    <a:pt x="241799" y="17268"/>
                  </a:lnTo>
                  <a:lnTo>
                    <a:pt x="241799" y="17268"/>
                  </a:lnTo>
                  <a:cubicBezTo>
                    <a:pt x="212288" y="4895"/>
                    <a:pt x="160882" y="137"/>
                    <a:pt x="119948" y="137"/>
                  </a:cubicBezTo>
                  <a:lnTo>
                    <a:pt x="119948" y="13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4" name="Freeform 45">
              <a:extLst>
                <a:ext uri="{FF2B5EF4-FFF2-40B4-BE49-F238E27FC236}">
                  <a16:creationId xmlns:a16="http://schemas.microsoft.com/office/drawing/2014/main" id="{CD1DAF20-AF5A-2692-2849-C8E97BF04F2A}"/>
                </a:ext>
              </a:extLst>
            </p:cNvPr>
            <p:cNvSpPr/>
            <p:nvPr/>
          </p:nvSpPr>
          <p:spPr>
            <a:xfrm>
              <a:off x="4138728" y="5905532"/>
              <a:ext cx="244655" cy="30455"/>
            </a:xfrm>
            <a:custGeom>
              <a:avLst/>
              <a:gdLst>
                <a:gd name="connsiteX0" fmla="*/ 234184 w 244655"/>
                <a:gd name="connsiteY0" fmla="*/ 30456 h 30455"/>
                <a:gd name="connsiteX1" fmla="*/ 192297 w 244655"/>
                <a:gd name="connsiteY1" fmla="*/ 19035 h 30455"/>
                <a:gd name="connsiteX2" fmla="*/ 121852 w 244655"/>
                <a:gd name="connsiteY2" fmla="*/ 14276 h 30455"/>
                <a:gd name="connsiteX3" fmla="*/ 53310 w 244655"/>
                <a:gd name="connsiteY3" fmla="*/ 18083 h 30455"/>
                <a:gd name="connsiteX4" fmla="*/ 6664 w 244655"/>
                <a:gd name="connsiteY4" fmla="*/ 29504 h 30455"/>
                <a:gd name="connsiteX5" fmla="*/ 4760 w 244655"/>
                <a:gd name="connsiteY5" fmla="*/ 26649 h 30455"/>
                <a:gd name="connsiteX6" fmla="*/ 52358 w 244655"/>
                <a:gd name="connsiteY6" fmla="*/ 14276 h 30455"/>
                <a:gd name="connsiteX7" fmla="*/ 120900 w 244655"/>
                <a:gd name="connsiteY7" fmla="*/ 9517 h 30455"/>
                <a:gd name="connsiteX8" fmla="*/ 192297 w 244655"/>
                <a:gd name="connsiteY8" fmla="*/ 14276 h 30455"/>
                <a:gd name="connsiteX9" fmla="*/ 235136 w 244655"/>
                <a:gd name="connsiteY9" fmla="*/ 24745 h 30455"/>
                <a:gd name="connsiteX10" fmla="*/ 234184 w 244655"/>
                <a:gd name="connsiteY10" fmla="*/ 30456 h 30455"/>
                <a:gd name="connsiteX11" fmla="*/ 244655 w 244655"/>
                <a:gd name="connsiteY11" fmla="*/ 18083 h 30455"/>
                <a:gd name="connsiteX12" fmla="*/ 242751 w 244655"/>
                <a:gd name="connsiteY12" fmla="*/ 21890 h 30455"/>
                <a:gd name="connsiteX13" fmla="*/ 196105 w 244655"/>
                <a:gd name="connsiteY13" fmla="*/ 8566 h 30455"/>
                <a:gd name="connsiteX14" fmla="*/ 121852 w 244655"/>
                <a:gd name="connsiteY14" fmla="*/ 2855 h 30455"/>
                <a:gd name="connsiteX15" fmla="*/ 50454 w 244655"/>
                <a:gd name="connsiteY15" fmla="*/ 7614 h 30455"/>
                <a:gd name="connsiteX16" fmla="*/ 952 w 244655"/>
                <a:gd name="connsiteY16" fmla="*/ 20939 h 30455"/>
                <a:gd name="connsiteX17" fmla="*/ 0 w 244655"/>
                <a:gd name="connsiteY17" fmla="*/ 18083 h 30455"/>
                <a:gd name="connsiteX18" fmla="*/ 50454 w 244655"/>
                <a:gd name="connsiteY18" fmla="*/ 4759 h 30455"/>
                <a:gd name="connsiteX19" fmla="*/ 121852 w 244655"/>
                <a:gd name="connsiteY19" fmla="*/ 0 h 30455"/>
                <a:gd name="connsiteX20" fmla="*/ 196105 w 244655"/>
                <a:gd name="connsiteY20" fmla="*/ 5711 h 30455"/>
                <a:gd name="connsiteX21" fmla="*/ 244655 w 244655"/>
                <a:gd name="connsiteY21" fmla="*/ 18083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4655" h="30455">
                  <a:moveTo>
                    <a:pt x="234184" y="30456"/>
                  </a:moveTo>
                  <a:cubicBezTo>
                    <a:pt x="228472" y="27601"/>
                    <a:pt x="214192" y="21890"/>
                    <a:pt x="192297" y="19035"/>
                  </a:cubicBezTo>
                  <a:cubicBezTo>
                    <a:pt x="174210" y="16180"/>
                    <a:pt x="151363" y="14276"/>
                    <a:pt x="121852" y="14276"/>
                  </a:cubicBezTo>
                  <a:cubicBezTo>
                    <a:pt x="94245" y="14276"/>
                    <a:pt x="70445" y="16180"/>
                    <a:pt x="53310" y="18083"/>
                  </a:cubicBezTo>
                  <a:cubicBezTo>
                    <a:pt x="24751" y="21890"/>
                    <a:pt x="11423" y="27601"/>
                    <a:pt x="6664" y="29504"/>
                  </a:cubicBezTo>
                  <a:lnTo>
                    <a:pt x="4760" y="26649"/>
                  </a:lnTo>
                  <a:cubicBezTo>
                    <a:pt x="10471" y="24745"/>
                    <a:pt x="24751" y="18083"/>
                    <a:pt x="52358" y="14276"/>
                  </a:cubicBezTo>
                  <a:cubicBezTo>
                    <a:pt x="69493" y="11421"/>
                    <a:pt x="92341" y="9517"/>
                    <a:pt x="120900" y="9517"/>
                  </a:cubicBezTo>
                  <a:cubicBezTo>
                    <a:pt x="150411" y="9517"/>
                    <a:pt x="173258" y="11421"/>
                    <a:pt x="192297" y="14276"/>
                  </a:cubicBezTo>
                  <a:cubicBezTo>
                    <a:pt x="215144" y="18083"/>
                    <a:pt x="229424" y="21890"/>
                    <a:pt x="235136" y="24745"/>
                  </a:cubicBezTo>
                  <a:lnTo>
                    <a:pt x="234184" y="30456"/>
                  </a:lnTo>
                  <a:close/>
                  <a:moveTo>
                    <a:pt x="244655" y="18083"/>
                  </a:moveTo>
                  <a:lnTo>
                    <a:pt x="242751" y="21890"/>
                  </a:lnTo>
                  <a:cubicBezTo>
                    <a:pt x="240847" y="19035"/>
                    <a:pt x="224664" y="13325"/>
                    <a:pt x="196105" y="8566"/>
                  </a:cubicBezTo>
                  <a:cubicBezTo>
                    <a:pt x="177066" y="5711"/>
                    <a:pt x="152315" y="2855"/>
                    <a:pt x="121852" y="2855"/>
                  </a:cubicBezTo>
                  <a:cubicBezTo>
                    <a:pt x="92341" y="2855"/>
                    <a:pt x="68541" y="4759"/>
                    <a:pt x="50454" y="7614"/>
                  </a:cubicBezTo>
                  <a:cubicBezTo>
                    <a:pt x="32367" y="10469"/>
                    <a:pt x="17135" y="14276"/>
                    <a:pt x="952" y="20939"/>
                  </a:cubicBezTo>
                  <a:lnTo>
                    <a:pt x="0" y="18083"/>
                  </a:lnTo>
                  <a:cubicBezTo>
                    <a:pt x="5712" y="16180"/>
                    <a:pt x="20943" y="9517"/>
                    <a:pt x="50454" y="4759"/>
                  </a:cubicBezTo>
                  <a:cubicBezTo>
                    <a:pt x="68541" y="1904"/>
                    <a:pt x="92341" y="0"/>
                    <a:pt x="121852" y="0"/>
                  </a:cubicBezTo>
                  <a:cubicBezTo>
                    <a:pt x="152315" y="0"/>
                    <a:pt x="177066" y="2855"/>
                    <a:pt x="196105" y="5711"/>
                  </a:cubicBezTo>
                  <a:cubicBezTo>
                    <a:pt x="224664" y="9517"/>
                    <a:pt x="243703" y="16180"/>
                    <a:pt x="244655" y="1808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5" name="Freeform 46">
              <a:extLst>
                <a:ext uri="{FF2B5EF4-FFF2-40B4-BE49-F238E27FC236}">
                  <a16:creationId xmlns:a16="http://schemas.microsoft.com/office/drawing/2014/main" id="{A5BA8E8E-E202-04A3-C956-15F91201805F}"/>
                </a:ext>
              </a:extLst>
            </p:cNvPr>
            <p:cNvSpPr/>
            <p:nvPr/>
          </p:nvSpPr>
          <p:spPr>
            <a:xfrm>
              <a:off x="4138728" y="5904580"/>
              <a:ext cx="244655" cy="33311"/>
            </a:xfrm>
            <a:custGeom>
              <a:avLst/>
              <a:gdLst>
                <a:gd name="connsiteX0" fmla="*/ 234184 w 244655"/>
                <a:gd name="connsiteY0" fmla="*/ 31407 h 33311"/>
                <a:gd name="connsiteX1" fmla="*/ 234184 w 244655"/>
                <a:gd name="connsiteY1" fmla="*/ 31407 h 33311"/>
                <a:gd name="connsiteX2" fmla="*/ 192297 w 244655"/>
                <a:gd name="connsiteY2" fmla="*/ 19986 h 33311"/>
                <a:gd name="connsiteX3" fmla="*/ 121852 w 244655"/>
                <a:gd name="connsiteY3" fmla="*/ 15228 h 33311"/>
                <a:gd name="connsiteX4" fmla="*/ 120900 w 244655"/>
                <a:gd name="connsiteY4" fmla="*/ 15228 h 33311"/>
                <a:gd name="connsiteX5" fmla="*/ 53310 w 244655"/>
                <a:gd name="connsiteY5" fmla="*/ 19035 h 33311"/>
                <a:gd name="connsiteX6" fmla="*/ 6664 w 244655"/>
                <a:gd name="connsiteY6" fmla="*/ 31407 h 33311"/>
                <a:gd name="connsiteX7" fmla="*/ 6664 w 244655"/>
                <a:gd name="connsiteY7" fmla="*/ 31407 h 33311"/>
                <a:gd name="connsiteX8" fmla="*/ 6664 w 244655"/>
                <a:gd name="connsiteY8" fmla="*/ 31407 h 33311"/>
                <a:gd name="connsiteX9" fmla="*/ 4760 w 244655"/>
                <a:gd name="connsiteY9" fmla="*/ 28552 h 33311"/>
                <a:gd name="connsiteX10" fmla="*/ 4760 w 244655"/>
                <a:gd name="connsiteY10" fmla="*/ 28552 h 33311"/>
                <a:gd name="connsiteX11" fmla="*/ 4760 w 244655"/>
                <a:gd name="connsiteY11" fmla="*/ 28552 h 33311"/>
                <a:gd name="connsiteX12" fmla="*/ 52358 w 244655"/>
                <a:gd name="connsiteY12" fmla="*/ 16180 h 33311"/>
                <a:gd name="connsiteX13" fmla="*/ 119948 w 244655"/>
                <a:gd name="connsiteY13" fmla="*/ 11421 h 33311"/>
                <a:gd name="connsiteX14" fmla="*/ 120900 w 244655"/>
                <a:gd name="connsiteY14" fmla="*/ 11421 h 33311"/>
                <a:gd name="connsiteX15" fmla="*/ 191345 w 244655"/>
                <a:gd name="connsiteY15" fmla="*/ 16180 h 33311"/>
                <a:gd name="connsiteX16" fmla="*/ 234184 w 244655"/>
                <a:gd name="connsiteY16" fmla="*/ 26649 h 33311"/>
                <a:gd name="connsiteX17" fmla="*/ 234184 w 244655"/>
                <a:gd name="connsiteY17" fmla="*/ 26649 h 33311"/>
                <a:gd name="connsiteX18" fmla="*/ 234184 w 244655"/>
                <a:gd name="connsiteY18" fmla="*/ 26649 h 33311"/>
                <a:gd name="connsiteX19" fmla="*/ 234184 w 244655"/>
                <a:gd name="connsiteY19" fmla="*/ 31407 h 33311"/>
                <a:gd name="connsiteX20" fmla="*/ 234184 w 244655"/>
                <a:gd name="connsiteY20" fmla="*/ 31407 h 33311"/>
                <a:gd name="connsiteX21" fmla="*/ 234184 w 244655"/>
                <a:gd name="connsiteY21" fmla="*/ 31407 h 33311"/>
                <a:gd name="connsiteX22" fmla="*/ 234184 w 244655"/>
                <a:gd name="connsiteY22" fmla="*/ 31407 h 33311"/>
                <a:gd name="connsiteX23" fmla="*/ 234184 w 244655"/>
                <a:gd name="connsiteY23" fmla="*/ 31407 h 33311"/>
                <a:gd name="connsiteX24" fmla="*/ 236088 w 244655"/>
                <a:gd name="connsiteY24" fmla="*/ 28552 h 33311"/>
                <a:gd name="connsiteX25" fmla="*/ 236088 w 244655"/>
                <a:gd name="connsiteY25" fmla="*/ 28552 h 33311"/>
                <a:gd name="connsiteX26" fmla="*/ 236088 w 244655"/>
                <a:gd name="connsiteY26" fmla="*/ 28552 h 33311"/>
                <a:gd name="connsiteX27" fmla="*/ 193249 w 244655"/>
                <a:gd name="connsiteY27" fmla="*/ 18083 h 33311"/>
                <a:gd name="connsiteX28" fmla="*/ 121852 w 244655"/>
                <a:gd name="connsiteY28" fmla="*/ 13324 h 33311"/>
                <a:gd name="connsiteX29" fmla="*/ 120900 w 244655"/>
                <a:gd name="connsiteY29" fmla="*/ 13324 h 33311"/>
                <a:gd name="connsiteX30" fmla="*/ 53310 w 244655"/>
                <a:gd name="connsiteY30" fmla="*/ 18083 h 33311"/>
                <a:gd name="connsiteX31" fmla="*/ 5712 w 244655"/>
                <a:gd name="connsiteY31" fmla="*/ 30456 h 33311"/>
                <a:gd name="connsiteX32" fmla="*/ 5712 w 244655"/>
                <a:gd name="connsiteY32" fmla="*/ 30456 h 33311"/>
                <a:gd name="connsiteX33" fmla="*/ 7616 w 244655"/>
                <a:gd name="connsiteY33" fmla="*/ 33311 h 33311"/>
                <a:gd name="connsiteX34" fmla="*/ 7616 w 244655"/>
                <a:gd name="connsiteY34" fmla="*/ 33311 h 33311"/>
                <a:gd name="connsiteX35" fmla="*/ 7616 w 244655"/>
                <a:gd name="connsiteY35" fmla="*/ 33311 h 33311"/>
                <a:gd name="connsiteX36" fmla="*/ 54262 w 244655"/>
                <a:gd name="connsiteY36" fmla="*/ 21890 h 33311"/>
                <a:gd name="connsiteX37" fmla="*/ 121852 w 244655"/>
                <a:gd name="connsiteY37" fmla="*/ 18083 h 33311"/>
                <a:gd name="connsiteX38" fmla="*/ 122804 w 244655"/>
                <a:gd name="connsiteY38" fmla="*/ 18083 h 33311"/>
                <a:gd name="connsiteX39" fmla="*/ 193249 w 244655"/>
                <a:gd name="connsiteY39" fmla="*/ 22842 h 33311"/>
                <a:gd name="connsiteX40" fmla="*/ 234184 w 244655"/>
                <a:gd name="connsiteY40" fmla="*/ 31407 h 33311"/>
                <a:gd name="connsiteX41" fmla="*/ 234184 w 244655"/>
                <a:gd name="connsiteY41" fmla="*/ 31407 h 33311"/>
                <a:gd name="connsiteX42" fmla="*/ 234184 w 244655"/>
                <a:gd name="connsiteY42" fmla="*/ 31407 h 33311"/>
                <a:gd name="connsiteX43" fmla="*/ 234184 w 244655"/>
                <a:gd name="connsiteY43" fmla="*/ 31407 h 33311"/>
                <a:gd name="connsiteX44" fmla="*/ 244655 w 244655"/>
                <a:gd name="connsiteY44" fmla="*/ 19035 h 33311"/>
                <a:gd name="connsiteX45" fmla="*/ 244655 w 244655"/>
                <a:gd name="connsiteY45" fmla="*/ 19035 h 33311"/>
                <a:gd name="connsiteX46" fmla="*/ 242751 w 244655"/>
                <a:gd name="connsiteY46" fmla="*/ 22842 h 33311"/>
                <a:gd name="connsiteX47" fmla="*/ 242751 w 244655"/>
                <a:gd name="connsiteY47" fmla="*/ 22842 h 33311"/>
                <a:gd name="connsiteX48" fmla="*/ 242751 w 244655"/>
                <a:gd name="connsiteY48" fmla="*/ 22842 h 33311"/>
                <a:gd name="connsiteX49" fmla="*/ 196105 w 244655"/>
                <a:gd name="connsiteY49" fmla="*/ 9517 h 33311"/>
                <a:gd name="connsiteX50" fmla="*/ 121852 w 244655"/>
                <a:gd name="connsiteY50" fmla="*/ 3807 h 33311"/>
                <a:gd name="connsiteX51" fmla="*/ 120900 w 244655"/>
                <a:gd name="connsiteY51" fmla="*/ 3807 h 33311"/>
                <a:gd name="connsiteX52" fmla="*/ 50454 w 244655"/>
                <a:gd name="connsiteY52" fmla="*/ 8566 h 33311"/>
                <a:gd name="connsiteX53" fmla="*/ 952 w 244655"/>
                <a:gd name="connsiteY53" fmla="*/ 21890 h 33311"/>
                <a:gd name="connsiteX54" fmla="*/ 952 w 244655"/>
                <a:gd name="connsiteY54" fmla="*/ 21890 h 33311"/>
                <a:gd name="connsiteX55" fmla="*/ 952 w 244655"/>
                <a:gd name="connsiteY55" fmla="*/ 21890 h 33311"/>
                <a:gd name="connsiteX56" fmla="*/ 0 w 244655"/>
                <a:gd name="connsiteY56" fmla="*/ 19035 h 33311"/>
                <a:gd name="connsiteX57" fmla="*/ 0 w 244655"/>
                <a:gd name="connsiteY57" fmla="*/ 19035 h 33311"/>
                <a:gd name="connsiteX58" fmla="*/ 0 w 244655"/>
                <a:gd name="connsiteY58" fmla="*/ 19035 h 33311"/>
                <a:gd name="connsiteX59" fmla="*/ 50454 w 244655"/>
                <a:gd name="connsiteY59" fmla="*/ 5710 h 33311"/>
                <a:gd name="connsiteX60" fmla="*/ 120900 w 244655"/>
                <a:gd name="connsiteY60" fmla="*/ 952 h 33311"/>
                <a:gd name="connsiteX61" fmla="*/ 121852 w 244655"/>
                <a:gd name="connsiteY61" fmla="*/ 952 h 33311"/>
                <a:gd name="connsiteX62" fmla="*/ 196105 w 244655"/>
                <a:gd name="connsiteY62" fmla="*/ 6662 h 33311"/>
                <a:gd name="connsiteX63" fmla="*/ 244655 w 244655"/>
                <a:gd name="connsiteY63" fmla="*/ 19035 h 33311"/>
                <a:gd name="connsiteX64" fmla="*/ 244655 w 244655"/>
                <a:gd name="connsiteY64" fmla="*/ 19035 h 33311"/>
                <a:gd name="connsiteX65" fmla="*/ 244655 w 244655"/>
                <a:gd name="connsiteY65" fmla="*/ 19035 h 33311"/>
                <a:gd name="connsiteX66" fmla="*/ 244655 w 244655"/>
                <a:gd name="connsiteY66" fmla="*/ 19035 h 33311"/>
                <a:gd name="connsiteX67" fmla="*/ 244655 w 244655"/>
                <a:gd name="connsiteY67" fmla="*/ 19035 h 33311"/>
                <a:gd name="connsiteX68" fmla="*/ 197057 w 244655"/>
                <a:gd name="connsiteY68" fmla="*/ 5710 h 33311"/>
                <a:gd name="connsiteX69" fmla="*/ 122804 w 244655"/>
                <a:gd name="connsiteY69" fmla="*/ 0 h 33311"/>
                <a:gd name="connsiteX70" fmla="*/ 121852 w 244655"/>
                <a:gd name="connsiteY70" fmla="*/ 0 h 33311"/>
                <a:gd name="connsiteX71" fmla="*/ 51406 w 244655"/>
                <a:gd name="connsiteY71" fmla="*/ 4759 h 33311"/>
                <a:gd name="connsiteX72" fmla="*/ 952 w 244655"/>
                <a:gd name="connsiteY72" fmla="*/ 18083 h 33311"/>
                <a:gd name="connsiteX73" fmla="*/ 952 w 244655"/>
                <a:gd name="connsiteY73" fmla="*/ 18083 h 33311"/>
                <a:gd name="connsiteX74" fmla="*/ 2856 w 244655"/>
                <a:gd name="connsiteY74" fmla="*/ 20938 h 33311"/>
                <a:gd name="connsiteX75" fmla="*/ 2856 w 244655"/>
                <a:gd name="connsiteY75" fmla="*/ 20938 h 33311"/>
                <a:gd name="connsiteX76" fmla="*/ 2856 w 244655"/>
                <a:gd name="connsiteY76" fmla="*/ 20938 h 33311"/>
                <a:gd name="connsiteX77" fmla="*/ 52358 w 244655"/>
                <a:gd name="connsiteY77" fmla="*/ 7614 h 33311"/>
                <a:gd name="connsiteX78" fmla="*/ 122804 w 244655"/>
                <a:gd name="connsiteY78" fmla="*/ 2855 h 33311"/>
                <a:gd name="connsiteX79" fmla="*/ 123756 w 244655"/>
                <a:gd name="connsiteY79" fmla="*/ 2855 h 33311"/>
                <a:gd name="connsiteX80" fmla="*/ 198009 w 244655"/>
                <a:gd name="connsiteY80" fmla="*/ 8566 h 33311"/>
                <a:gd name="connsiteX81" fmla="*/ 244655 w 244655"/>
                <a:gd name="connsiteY81" fmla="*/ 21890 h 33311"/>
                <a:gd name="connsiteX82" fmla="*/ 244655 w 244655"/>
                <a:gd name="connsiteY82" fmla="*/ 21890 h 33311"/>
                <a:gd name="connsiteX83" fmla="*/ 244655 w 244655"/>
                <a:gd name="connsiteY83" fmla="*/ 19035 h 33311"/>
                <a:gd name="connsiteX84" fmla="*/ 244655 w 244655"/>
                <a:gd name="connsiteY84" fmla="*/ 19035 h 33311"/>
                <a:gd name="connsiteX85" fmla="*/ 244655 w 244655"/>
                <a:gd name="connsiteY85" fmla="*/ 19035 h 33311"/>
                <a:gd name="connsiteX86" fmla="*/ 244655 w 244655"/>
                <a:gd name="connsiteY86" fmla="*/ 19035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44655" h="33311">
                  <a:moveTo>
                    <a:pt x="234184" y="31407"/>
                  </a:moveTo>
                  <a:lnTo>
                    <a:pt x="234184" y="31407"/>
                  </a:lnTo>
                  <a:cubicBezTo>
                    <a:pt x="228472" y="28552"/>
                    <a:pt x="215144" y="22842"/>
                    <a:pt x="192297" y="19986"/>
                  </a:cubicBezTo>
                  <a:cubicBezTo>
                    <a:pt x="174210" y="17131"/>
                    <a:pt x="151363" y="15228"/>
                    <a:pt x="121852" y="15228"/>
                  </a:cubicBezTo>
                  <a:lnTo>
                    <a:pt x="120900" y="15228"/>
                  </a:lnTo>
                  <a:cubicBezTo>
                    <a:pt x="93293" y="15228"/>
                    <a:pt x="70445" y="17131"/>
                    <a:pt x="53310" y="19035"/>
                  </a:cubicBezTo>
                  <a:cubicBezTo>
                    <a:pt x="24751" y="22842"/>
                    <a:pt x="10471" y="28552"/>
                    <a:pt x="6664" y="31407"/>
                  </a:cubicBezTo>
                  <a:lnTo>
                    <a:pt x="6664" y="31407"/>
                  </a:lnTo>
                  <a:lnTo>
                    <a:pt x="6664" y="31407"/>
                  </a:lnTo>
                  <a:lnTo>
                    <a:pt x="4760" y="28552"/>
                  </a:lnTo>
                  <a:lnTo>
                    <a:pt x="4760" y="28552"/>
                  </a:lnTo>
                  <a:lnTo>
                    <a:pt x="4760" y="28552"/>
                  </a:lnTo>
                  <a:cubicBezTo>
                    <a:pt x="10471" y="26649"/>
                    <a:pt x="24751" y="19986"/>
                    <a:pt x="52358" y="16180"/>
                  </a:cubicBezTo>
                  <a:cubicBezTo>
                    <a:pt x="69493" y="13324"/>
                    <a:pt x="92341" y="11421"/>
                    <a:pt x="119948" y="11421"/>
                  </a:cubicBezTo>
                  <a:lnTo>
                    <a:pt x="120900" y="11421"/>
                  </a:lnTo>
                  <a:cubicBezTo>
                    <a:pt x="150411" y="11421"/>
                    <a:pt x="173258" y="13324"/>
                    <a:pt x="191345" y="16180"/>
                  </a:cubicBezTo>
                  <a:cubicBezTo>
                    <a:pt x="214192" y="19986"/>
                    <a:pt x="228472" y="23794"/>
                    <a:pt x="234184" y="26649"/>
                  </a:cubicBezTo>
                  <a:lnTo>
                    <a:pt x="234184" y="26649"/>
                  </a:lnTo>
                  <a:lnTo>
                    <a:pt x="234184" y="26649"/>
                  </a:lnTo>
                  <a:lnTo>
                    <a:pt x="234184" y="31407"/>
                  </a:lnTo>
                  <a:lnTo>
                    <a:pt x="234184" y="31407"/>
                  </a:lnTo>
                  <a:lnTo>
                    <a:pt x="234184" y="31407"/>
                  </a:lnTo>
                  <a:lnTo>
                    <a:pt x="234184" y="31407"/>
                  </a:lnTo>
                  <a:lnTo>
                    <a:pt x="234184" y="31407"/>
                  </a:lnTo>
                  <a:lnTo>
                    <a:pt x="236088" y="28552"/>
                  </a:lnTo>
                  <a:lnTo>
                    <a:pt x="236088" y="28552"/>
                  </a:lnTo>
                  <a:lnTo>
                    <a:pt x="236088" y="28552"/>
                  </a:lnTo>
                  <a:cubicBezTo>
                    <a:pt x="230376" y="25697"/>
                    <a:pt x="215144" y="20938"/>
                    <a:pt x="193249" y="18083"/>
                  </a:cubicBezTo>
                  <a:cubicBezTo>
                    <a:pt x="175162" y="15228"/>
                    <a:pt x="152315" y="13324"/>
                    <a:pt x="121852" y="13324"/>
                  </a:cubicBezTo>
                  <a:lnTo>
                    <a:pt x="120900" y="13324"/>
                  </a:lnTo>
                  <a:cubicBezTo>
                    <a:pt x="93293" y="13324"/>
                    <a:pt x="70445" y="15228"/>
                    <a:pt x="53310" y="18083"/>
                  </a:cubicBezTo>
                  <a:cubicBezTo>
                    <a:pt x="25703" y="21890"/>
                    <a:pt x="10471" y="28552"/>
                    <a:pt x="5712" y="30456"/>
                  </a:cubicBezTo>
                  <a:lnTo>
                    <a:pt x="5712" y="30456"/>
                  </a:lnTo>
                  <a:lnTo>
                    <a:pt x="7616" y="33311"/>
                  </a:lnTo>
                  <a:lnTo>
                    <a:pt x="7616" y="33311"/>
                  </a:lnTo>
                  <a:lnTo>
                    <a:pt x="7616" y="33311"/>
                  </a:lnTo>
                  <a:cubicBezTo>
                    <a:pt x="11423" y="31407"/>
                    <a:pt x="25703" y="25697"/>
                    <a:pt x="54262" y="21890"/>
                  </a:cubicBezTo>
                  <a:cubicBezTo>
                    <a:pt x="71397" y="19035"/>
                    <a:pt x="94245" y="18083"/>
                    <a:pt x="121852" y="18083"/>
                  </a:cubicBezTo>
                  <a:lnTo>
                    <a:pt x="122804" y="18083"/>
                  </a:lnTo>
                  <a:cubicBezTo>
                    <a:pt x="152315" y="18083"/>
                    <a:pt x="175162" y="20938"/>
                    <a:pt x="193249" y="22842"/>
                  </a:cubicBezTo>
                  <a:cubicBezTo>
                    <a:pt x="215144" y="22842"/>
                    <a:pt x="228472" y="28552"/>
                    <a:pt x="234184" y="31407"/>
                  </a:cubicBezTo>
                  <a:lnTo>
                    <a:pt x="234184" y="31407"/>
                  </a:lnTo>
                  <a:lnTo>
                    <a:pt x="234184" y="31407"/>
                  </a:lnTo>
                  <a:lnTo>
                    <a:pt x="234184" y="31407"/>
                  </a:lnTo>
                  <a:close/>
                  <a:moveTo>
                    <a:pt x="244655" y="19035"/>
                  </a:moveTo>
                  <a:lnTo>
                    <a:pt x="244655" y="19035"/>
                  </a:lnTo>
                  <a:lnTo>
                    <a:pt x="242751" y="22842"/>
                  </a:lnTo>
                  <a:lnTo>
                    <a:pt x="242751" y="22842"/>
                  </a:lnTo>
                  <a:lnTo>
                    <a:pt x="242751" y="22842"/>
                  </a:lnTo>
                  <a:cubicBezTo>
                    <a:pt x="239895" y="19986"/>
                    <a:pt x="224664" y="14276"/>
                    <a:pt x="196105" y="9517"/>
                  </a:cubicBezTo>
                  <a:cubicBezTo>
                    <a:pt x="177066" y="6662"/>
                    <a:pt x="152315" y="3807"/>
                    <a:pt x="121852" y="3807"/>
                  </a:cubicBezTo>
                  <a:lnTo>
                    <a:pt x="120900" y="3807"/>
                  </a:lnTo>
                  <a:cubicBezTo>
                    <a:pt x="92341" y="3807"/>
                    <a:pt x="68541" y="5710"/>
                    <a:pt x="50454" y="8566"/>
                  </a:cubicBezTo>
                  <a:cubicBezTo>
                    <a:pt x="32367" y="11421"/>
                    <a:pt x="17135" y="15228"/>
                    <a:pt x="952" y="21890"/>
                  </a:cubicBezTo>
                  <a:lnTo>
                    <a:pt x="952" y="21890"/>
                  </a:lnTo>
                  <a:lnTo>
                    <a:pt x="952" y="21890"/>
                  </a:lnTo>
                  <a:lnTo>
                    <a:pt x="0" y="19035"/>
                  </a:lnTo>
                  <a:lnTo>
                    <a:pt x="0" y="19035"/>
                  </a:lnTo>
                  <a:lnTo>
                    <a:pt x="0" y="19035"/>
                  </a:lnTo>
                  <a:cubicBezTo>
                    <a:pt x="5712" y="17131"/>
                    <a:pt x="20943" y="10469"/>
                    <a:pt x="50454" y="5710"/>
                  </a:cubicBezTo>
                  <a:cubicBezTo>
                    <a:pt x="68541" y="2855"/>
                    <a:pt x="92341" y="952"/>
                    <a:pt x="120900" y="952"/>
                  </a:cubicBezTo>
                  <a:lnTo>
                    <a:pt x="121852" y="952"/>
                  </a:lnTo>
                  <a:cubicBezTo>
                    <a:pt x="152315" y="952"/>
                    <a:pt x="177066" y="3807"/>
                    <a:pt x="196105" y="6662"/>
                  </a:cubicBezTo>
                  <a:cubicBezTo>
                    <a:pt x="224664" y="10469"/>
                    <a:pt x="243703" y="17131"/>
                    <a:pt x="244655" y="19035"/>
                  </a:cubicBezTo>
                  <a:lnTo>
                    <a:pt x="244655" y="19035"/>
                  </a:lnTo>
                  <a:lnTo>
                    <a:pt x="244655" y="19035"/>
                  </a:lnTo>
                  <a:lnTo>
                    <a:pt x="244655" y="19035"/>
                  </a:lnTo>
                  <a:lnTo>
                    <a:pt x="244655" y="19035"/>
                  </a:lnTo>
                  <a:cubicBezTo>
                    <a:pt x="243703" y="17131"/>
                    <a:pt x="224664" y="10469"/>
                    <a:pt x="197057" y="5710"/>
                  </a:cubicBezTo>
                  <a:cubicBezTo>
                    <a:pt x="178018" y="2855"/>
                    <a:pt x="153266" y="0"/>
                    <a:pt x="122804" y="0"/>
                  </a:cubicBezTo>
                  <a:lnTo>
                    <a:pt x="121852" y="0"/>
                  </a:lnTo>
                  <a:cubicBezTo>
                    <a:pt x="93293" y="0"/>
                    <a:pt x="69493" y="1903"/>
                    <a:pt x="51406" y="4759"/>
                  </a:cubicBezTo>
                  <a:cubicBezTo>
                    <a:pt x="21895" y="9517"/>
                    <a:pt x="6664" y="16180"/>
                    <a:pt x="952" y="18083"/>
                  </a:cubicBezTo>
                  <a:lnTo>
                    <a:pt x="952" y="18083"/>
                  </a:lnTo>
                  <a:lnTo>
                    <a:pt x="2856" y="20938"/>
                  </a:lnTo>
                  <a:lnTo>
                    <a:pt x="2856" y="20938"/>
                  </a:lnTo>
                  <a:lnTo>
                    <a:pt x="2856" y="20938"/>
                  </a:lnTo>
                  <a:cubicBezTo>
                    <a:pt x="19039" y="14276"/>
                    <a:pt x="34271" y="10469"/>
                    <a:pt x="52358" y="7614"/>
                  </a:cubicBezTo>
                  <a:cubicBezTo>
                    <a:pt x="70445" y="4759"/>
                    <a:pt x="93293" y="2855"/>
                    <a:pt x="122804" y="2855"/>
                  </a:cubicBezTo>
                  <a:lnTo>
                    <a:pt x="123756" y="2855"/>
                  </a:lnTo>
                  <a:cubicBezTo>
                    <a:pt x="154218" y="2855"/>
                    <a:pt x="178970" y="5710"/>
                    <a:pt x="198009" y="8566"/>
                  </a:cubicBezTo>
                  <a:cubicBezTo>
                    <a:pt x="226568" y="13324"/>
                    <a:pt x="242751" y="19035"/>
                    <a:pt x="244655" y="21890"/>
                  </a:cubicBezTo>
                  <a:lnTo>
                    <a:pt x="244655" y="21890"/>
                  </a:lnTo>
                  <a:lnTo>
                    <a:pt x="244655" y="19035"/>
                  </a:lnTo>
                  <a:lnTo>
                    <a:pt x="244655" y="19035"/>
                  </a:lnTo>
                  <a:lnTo>
                    <a:pt x="244655" y="19035"/>
                  </a:lnTo>
                  <a:lnTo>
                    <a:pt x="244655" y="1903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6" name="Freeform 47">
              <a:extLst>
                <a:ext uri="{FF2B5EF4-FFF2-40B4-BE49-F238E27FC236}">
                  <a16:creationId xmlns:a16="http://schemas.microsoft.com/office/drawing/2014/main" id="{B9B68D0E-B962-D67F-8333-C18D0E6C527B}"/>
                </a:ext>
              </a:extLst>
            </p:cNvPr>
            <p:cNvSpPr/>
            <p:nvPr/>
          </p:nvSpPr>
          <p:spPr>
            <a:xfrm>
              <a:off x="4268195"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7" name="Freeform 48">
              <a:extLst>
                <a:ext uri="{FF2B5EF4-FFF2-40B4-BE49-F238E27FC236}">
                  <a16:creationId xmlns:a16="http://schemas.microsoft.com/office/drawing/2014/main" id="{1DF00DA4-EE85-0624-F7BC-406A8C0055CD}"/>
                </a:ext>
              </a:extLst>
            </p:cNvPr>
            <p:cNvSpPr/>
            <p:nvPr/>
          </p:nvSpPr>
          <p:spPr>
            <a:xfrm>
              <a:off x="4267243" y="5727556"/>
              <a:ext cx="3807" cy="270295"/>
            </a:xfrm>
            <a:custGeom>
              <a:avLst/>
              <a:gdLst>
                <a:gd name="connsiteX0" fmla="*/ 3808 w 3807"/>
                <a:gd name="connsiteY0" fmla="*/ 270296 h 270295"/>
                <a:gd name="connsiteX1" fmla="*/ 3808 w 3807"/>
                <a:gd name="connsiteY1" fmla="*/ 270296 h 270295"/>
                <a:gd name="connsiteX2" fmla="*/ 952 w 3807"/>
                <a:gd name="connsiteY2" fmla="*/ 270296 h 270295"/>
                <a:gd name="connsiteX3" fmla="*/ 952 w 3807"/>
                <a:gd name="connsiteY3" fmla="*/ 952 h 270295"/>
                <a:gd name="connsiteX4" fmla="*/ 2856 w 3807"/>
                <a:gd name="connsiteY4" fmla="*/ 952 h 270295"/>
                <a:gd name="connsiteX5" fmla="*/ 2856 w 3807"/>
                <a:gd name="connsiteY5" fmla="*/ 270296 h 270295"/>
                <a:gd name="connsiteX6" fmla="*/ 3808 w 3807"/>
                <a:gd name="connsiteY6" fmla="*/ 270296 h 270295"/>
                <a:gd name="connsiteX7" fmla="*/ 3808 w 3807"/>
                <a:gd name="connsiteY7" fmla="*/ 270296 h 270295"/>
                <a:gd name="connsiteX8" fmla="*/ 3808 w 3807"/>
                <a:gd name="connsiteY8" fmla="*/ 270296 h 270295"/>
                <a:gd name="connsiteX9" fmla="*/ 3808 w 3807"/>
                <a:gd name="connsiteY9" fmla="*/ 270296 h 270295"/>
                <a:gd name="connsiteX10" fmla="*/ 3808 w 3807"/>
                <a:gd name="connsiteY10" fmla="*/ 0 h 270295"/>
                <a:gd name="connsiteX11" fmla="*/ 952 w 3807"/>
                <a:gd name="connsiteY11" fmla="*/ 0 h 270295"/>
                <a:gd name="connsiteX12" fmla="*/ 0 w 3807"/>
                <a:gd name="connsiteY12" fmla="*/ 0 h 270295"/>
                <a:gd name="connsiteX13" fmla="*/ 0 w 3807"/>
                <a:gd name="connsiteY13" fmla="*/ 270296 h 270295"/>
                <a:gd name="connsiteX14" fmla="*/ 3808 w 3807"/>
                <a:gd name="connsiteY14" fmla="*/ 270296 h 270295"/>
                <a:gd name="connsiteX15" fmla="*/ 3808 w 3807"/>
                <a:gd name="connsiteY15" fmla="*/ 270296 h 270295"/>
                <a:gd name="connsiteX16" fmla="*/ 3808 w 3807"/>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7" h="270295">
                  <a:moveTo>
                    <a:pt x="3808" y="270296"/>
                  </a:moveTo>
                  <a:lnTo>
                    <a:pt x="3808" y="270296"/>
                  </a:lnTo>
                  <a:lnTo>
                    <a:pt x="952" y="270296"/>
                  </a:lnTo>
                  <a:lnTo>
                    <a:pt x="952" y="952"/>
                  </a:lnTo>
                  <a:lnTo>
                    <a:pt x="2856" y="952"/>
                  </a:lnTo>
                  <a:lnTo>
                    <a:pt x="2856" y="270296"/>
                  </a:lnTo>
                  <a:lnTo>
                    <a:pt x="3808" y="270296"/>
                  </a:lnTo>
                  <a:lnTo>
                    <a:pt x="3808" y="270296"/>
                  </a:lnTo>
                  <a:lnTo>
                    <a:pt x="3808" y="270296"/>
                  </a:lnTo>
                  <a:lnTo>
                    <a:pt x="3808" y="270296"/>
                  </a:lnTo>
                  <a:lnTo>
                    <a:pt x="3808" y="0"/>
                  </a:lnTo>
                  <a:lnTo>
                    <a:pt x="952" y="0"/>
                  </a:lnTo>
                  <a:lnTo>
                    <a:pt x="0" y="0"/>
                  </a:lnTo>
                  <a:lnTo>
                    <a:pt x="0" y="270296"/>
                  </a:lnTo>
                  <a:lnTo>
                    <a:pt x="3808"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8" name="Freeform 49">
              <a:extLst>
                <a:ext uri="{FF2B5EF4-FFF2-40B4-BE49-F238E27FC236}">
                  <a16:creationId xmlns:a16="http://schemas.microsoft.com/office/drawing/2014/main" id="{8165E39C-3BAF-ED46-4CA0-AEECE80B4075}"/>
                </a:ext>
              </a:extLst>
            </p:cNvPr>
            <p:cNvSpPr/>
            <p:nvPr/>
          </p:nvSpPr>
          <p:spPr>
            <a:xfrm>
              <a:off x="4253916"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9" name="Freeform 50">
              <a:extLst>
                <a:ext uri="{FF2B5EF4-FFF2-40B4-BE49-F238E27FC236}">
                  <a16:creationId xmlns:a16="http://schemas.microsoft.com/office/drawing/2014/main" id="{09E66711-C9E0-3451-D646-49FFB854D90C}"/>
                </a:ext>
              </a:extLst>
            </p:cNvPr>
            <p:cNvSpPr/>
            <p:nvPr/>
          </p:nvSpPr>
          <p:spPr>
            <a:xfrm>
              <a:off x="4253916" y="5727556"/>
              <a:ext cx="3808" cy="270295"/>
            </a:xfrm>
            <a:custGeom>
              <a:avLst/>
              <a:gdLst>
                <a:gd name="connsiteX0" fmla="*/ 2856 w 3808"/>
                <a:gd name="connsiteY0" fmla="*/ 270296 h 270295"/>
                <a:gd name="connsiteX1" fmla="*/ 2856 w 3808"/>
                <a:gd name="connsiteY1" fmla="*/ 270296 h 270295"/>
                <a:gd name="connsiteX2" fmla="*/ 952 w 3808"/>
                <a:gd name="connsiteY2" fmla="*/ 270296 h 270295"/>
                <a:gd name="connsiteX3" fmla="*/ 952 w 3808"/>
                <a:gd name="connsiteY3" fmla="*/ 952 h 270295"/>
                <a:gd name="connsiteX4" fmla="*/ 2856 w 3808"/>
                <a:gd name="connsiteY4" fmla="*/ 952 h 270295"/>
                <a:gd name="connsiteX5" fmla="*/ 2856 w 3808"/>
                <a:gd name="connsiteY5" fmla="*/ 270296 h 270295"/>
                <a:gd name="connsiteX6" fmla="*/ 2856 w 3808"/>
                <a:gd name="connsiteY6" fmla="*/ 270296 h 270295"/>
                <a:gd name="connsiteX7" fmla="*/ 2856 w 3808"/>
                <a:gd name="connsiteY7" fmla="*/ 270296 h 270295"/>
                <a:gd name="connsiteX8" fmla="*/ 2856 w 3808"/>
                <a:gd name="connsiteY8" fmla="*/ 270296 h 270295"/>
                <a:gd name="connsiteX9" fmla="*/ 3808 w 3808"/>
                <a:gd name="connsiteY9" fmla="*/ 270296 h 270295"/>
                <a:gd name="connsiteX10" fmla="*/ 3808 w 3808"/>
                <a:gd name="connsiteY10" fmla="*/ 0 h 270295"/>
                <a:gd name="connsiteX11" fmla="*/ 0 w 3808"/>
                <a:gd name="connsiteY11" fmla="*/ 0 h 270295"/>
                <a:gd name="connsiteX12" fmla="*/ 0 w 3808"/>
                <a:gd name="connsiteY12" fmla="*/ 0 h 270295"/>
                <a:gd name="connsiteX13" fmla="*/ 0 w 3808"/>
                <a:gd name="connsiteY13" fmla="*/ 270296 h 270295"/>
                <a:gd name="connsiteX14" fmla="*/ 2856 w 3808"/>
                <a:gd name="connsiteY14" fmla="*/ 270296 h 270295"/>
                <a:gd name="connsiteX15" fmla="*/ 3808 w 3808"/>
                <a:gd name="connsiteY15" fmla="*/ 270296 h 270295"/>
                <a:gd name="connsiteX16" fmla="*/ 3808 w 3808"/>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8" h="270295">
                  <a:moveTo>
                    <a:pt x="2856" y="270296"/>
                  </a:moveTo>
                  <a:lnTo>
                    <a:pt x="2856" y="270296"/>
                  </a:lnTo>
                  <a:lnTo>
                    <a:pt x="952" y="270296"/>
                  </a:lnTo>
                  <a:lnTo>
                    <a:pt x="952" y="952"/>
                  </a:lnTo>
                  <a:lnTo>
                    <a:pt x="2856" y="952"/>
                  </a:lnTo>
                  <a:lnTo>
                    <a:pt x="2856" y="270296"/>
                  </a:lnTo>
                  <a:lnTo>
                    <a:pt x="2856" y="270296"/>
                  </a:lnTo>
                  <a:lnTo>
                    <a:pt x="2856" y="270296"/>
                  </a:lnTo>
                  <a:lnTo>
                    <a:pt x="2856" y="270296"/>
                  </a:lnTo>
                  <a:lnTo>
                    <a:pt x="3808" y="270296"/>
                  </a:lnTo>
                  <a:lnTo>
                    <a:pt x="3808" y="0"/>
                  </a:lnTo>
                  <a:lnTo>
                    <a:pt x="0" y="0"/>
                  </a:lnTo>
                  <a:lnTo>
                    <a:pt x="0" y="0"/>
                  </a:lnTo>
                  <a:lnTo>
                    <a:pt x="0" y="270296"/>
                  </a:lnTo>
                  <a:lnTo>
                    <a:pt x="2856"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0" name="Freeform 51">
              <a:extLst>
                <a:ext uri="{FF2B5EF4-FFF2-40B4-BE49-F238E27FC236}">
                  <a16:creationId xmlns:a16="http://schemas.microsoft.com/office/drawing/2014/main" id="{3AE9E4F6-CEA7-2857-2AC3-8F47AC0E2489}"/>
                </a:ext>
              </a:extLst>
            </p:cNvPr>
            <p:cNvSpPr/>
            <p:nvPr/>
          </p:nvSpPr>
          <p:spPr>
            <a:xfrm>
              <a:off x="4256772" y="5729459"/>
              <a:ext cx="10471" cy="267440"/>
            </a:xfrm>
            <a:custGeom>
              <a:avLst/>
              <a:gdLst>
                <a:gd name="connsiteX0" fmla="*/ 0 w 10471"/>
                <a:gd name="connsiteY0" fmla="*/ 0 h 267440"/>
                <a:gd name="connsiteX1" fmla="*/ 10472 w 10471"/>
                <a:gd name="connsiteY1" fmla="*/ 0 h 267440"/>
                <a:gd name="connsiteX2" fmla="*/ 10472 w 10471"/>
                <a:gd name="connsiteY2" fmla="*/ 267441 h 267440"/>
                <a:gd name="connsiteX3" fmla="*/ 0 w 10471"/>
                <a:gd name="connsiteY3" fmla="*/ 267441 h 267440"/>
              </a:gdLst>
              <a:ahLst/>
              <a:cxnLst>
                <a:cxn ang="0">
                  <a:pos x="connsiteX0" y="connsiteY0"/>
                </a:cxn>
                <a:cxn ang="0">
                  <a:pos x="connsiteX1" y="connsiteY1"/>
                </a:cxn>
                <a:cxn ang="0">
                  <a:pos x="connsiteX2" y="connsiteY2"/>
                </a:cxn>
                <a:cxn ang="0">
                  <a:pos x="connsiteX3" y="connsiteY3"/>
                </a:cxn>
              </a:cxnLst>
              <a:rect l="l" t="t" r="r" b="b"/>
              <a:pathLst>
                <a:path w="10471" h="267440">
                  <a:moveTo>
                    <a:pt x="0" y="0"/>
                  </a:moveTo>
                  <a:lnTo>
                    <a:pt x="10472" y="0"/>
                  </a:lnTo>
                  <a:lnTo>
                    <a:pt x="10472" y="267441"/>
                  </a:lnTo>
                  <a:lnTo>
                    <a:pt x="0" y="267441"/>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1" name="Freeform 52">
              <a:extLst>
                <a:ext uri="{FF2B5EF4-FFF2-40B4-BE49-F238E27FC236}">
                  <a16:creationId xmlns:a16="http://schemas.microsoft.com/office/drawing/2014/main" id="{49153CDA-6798-7E7B-689C-30CC22EDA4F7}"/>
                </a:ext>
              </a:extLst>
            </p:cNvPr>
            <p:cNvSpPr/>
            <p:nvPr/>
          </p:nvSpPr>
          <p:spPr>
            <a:xfrm>
              <a:off x="4256772" y="5728507"/>
              <a:ext cx="11423" cy="268392"/>
            </a:xfrm>
            <a:custGeom>
              <a:avLst/>
              <a:gdLst>
                <a:gd name="connsiteX0" fmla="*/ 11423 w 11423"/>
                <a:gd name="connsiteY0" fmla="*/ 268392 h 268392"/>
                <a:gd name="connsiteX1" fmla="*/ 11423 w 11423"/>
                <a:gd name="connsiteY1" fmla="*/ 267440 h 268392"/>
                <a:gd name="connsiteX2" fmla="*/ 952 w 11423"/>
                <a:gd name="connsiteY2" fmla="*/ 267440 h 268392"/>
                <a:gd name="connsiteX3" fmla="*/ 952 w 11423"/>
                <a:gd name="connsiteY3" fmla="*/ 952 h 268392"/>
                <a:gd name="connsiteX4" fmla="*/ 10472 w 11423"/>
                <a:gd name="connsiteY4" fmla="*/ 952 h 268392"/>
                <a:gd name="connsiteX5" fmla="*/ 10472 w 11423"/>
                <a:gd name="connsiteY5" fmla="*/ 268392 h 268392"/>
                <a:gd name="connsiteX6" fmla="*/ 11423 w 11423"/>
                <a:gd name="connsiteY6" fmla="*/ 268392 h 268392"/>
                <a:gd name="connsiteX7" fmla="*/ 11423 w 11423"/>
                <a:gd name="connsiteY7" fmla="*/ 267440 h 268392"/>
                <a:gd name="connsiteX8" fmla="*/ 11423 w 11423"/>
                <a:gd name="connsiteY8" fmla="*/ 268392 h 268392"/>
                <a:gd name="connsiteX9" fmla="*/ 11423 w 11423"/>
                <a:gd name="connsiteY9" fmla="*/ 268392 h 268392"/>
                <a:gd name="connsiteX10" fmla="*/ 11423 w 11423"/>
                <a:gd name="connsiteY10" fmla="*/ 0 h 268392"/>
                <a:gd name="connsiteX11" fmla="*/ 0 w 11423"/>
                <a:gd name="connsiteY11" fmla="*/ 0 h 268392"/>
                <a:gd name="connsiteX12" fmla="*/ 0 w 11423"/>
                <a:gd name="connsiteY12" fmla="*/ 0 h 268392"/>
                <a:gd name="connsiteX13" fmla="*/ 0 w 11423"/>
                <a:gd name="connsiteY13" fmla="*/ 268392 h 268392"/>
                <a:gd name="connsiteX14" fmla="*/ 11423 w 11423"/>
                <a:gd name="connsiteY14" fmla="*/ 268392 h 268392"/>
                <a:gd name="connsiteX15" fmla="*/ 11423 w 11423"/>
                <a:gd name="connsiteY15" fmla="*/ 268392 h 268392"/>
                <a:gd name="connsiteX16" fmla="*/ 11423 w 11423"/>
                <a:gd name="connsiteY16" fmla="*/ 268392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23" h="268392">
                  <a:moveTo>
                    <a:pt x="11423" y="268392"/>
                  </a:moveTo>
                  <a:lnTo>
                    <a:pt x="11423" y="267440"/>
                  </a:lnTo>
                  <a:lnTo>
                    <a:pt x="952" y="267440"/>
                  </a:lnTo>
                  <a:lnTo>
                    <a:pt x="952" y="952"/>
                  </a:lnTo>
                  <a:lnTo>
                    <a:pt x="10472" y="952"/>
                  </a:lnTo>
                  <a:lnTo>
                    <a:pt x="10472" y="268392"/>
                  </a:lnTo>
                  <a:lnTo>
                    <a:pt x="11423" y="268392"/>
                  </a:lnTo>
                  <a:lnTo>
                    <a:pt x="11423" y="267440"/>
                  </a:lnTo>
                  <a:lnTo>
                    <a:pt x="11423" y="268392"/>
                  </a:lnTo>
                  <a:lnTo>
                    <a:pt x="11423" y="268392"/>
                  </a:lnTo>
                  <a:lnTo>
                    <a:pt x="11423" y="0"/>
                  </a:lnTo>
                  <a:lnTo>
                    <a:pt x="0" y="0"/>
                  </a:lnTo>
                  <a:lnTo>
                    <a:pt x="0" y="0"/>
                  </a:lnTo>
                  <a:lnTo>
                    <a:pt x="0" y="268392"/>
                  </a:lnTo>
                  <a:lnTo>
                    <a:pt x="11423" y="268392"/>
                  </a:lnTo>
                  <a:lnTo>
                    <a:pt x="11423" y="268392"/>
                  </a:lnTo>
                  <a:lnTo>
                    <a:pt x="11423" y="26839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62" name="Graphic 2">
              <a:extLst>
                <a:ext uri="{FF2B5EF4-FFF2-40B4-BE49-F238E27FC236}">
                  <a16:creationId xmlns:a16="http://schemas.microsoft.com/office/drawing/2014/main" id="{E90AA188-447B-4914-ACE6-511ABEC2E126}"/>
                </a:ext>
              </a:extLst>
            </p:cNvPr>
            <p:cNvGrpSpPr/>
            <p:nvPr/>
          </p:nvGrpSpPr>
          <p:grpSpPr>
            <a:xfrm>
              <a:off x="4134920" y="5769432"/>
              <a:ext cx="249716" cy="186542"/>
              <a:chOff x="4134920" y="5769432"/>
              <a:chExt cx="249716" cy="186542"/>
            </a:xfrm>
          </p:grpSpPr>
          <p:sp>
            <p:nvSpPr>
              <p:cNvPr id="8359" name="Freeform 221">
                <a:extLst>
                  <a:ext uri="{FF2B5EF4-FFF2-40B4-BE49-F238E27FC236}">
                    <a16:creationId xmlns:a16="http://schemas.microsoft.com/office/drawing/2014/main" id="{E40A5388-9B6D-C944-FE45-E3FA8DE26E2A}"/>
                  </a:ext>
                </a:extLst>
              </p:cNvPr>
              <p:cNvSpPr/>
              <p:nvPr/>
            </p:nvSpPr>
            <p:spPr>
              <a:xfrm>
                <a:off x="4139680" y="5787510"/>
                <a:ext cx="243703" cy="157043"/>
              </a:xfrm>
              <a:custGeom>
                <a:avLst/>
                <a:gdLst>
                  <a:gd name="connsiteX0" fmla="*/ 9520 w 243703"/>
                  <a:gd name="connsiteY0" fmla="*/ 6 h 157043"/>
                  <a:gd name="connsiteX1" fmla="*/ 243703 w 243703"/>
                  <a:gd name="connsiteY1" fmla="*/ 138961 h 157043"/>
                  <a:gd name="connsiteX2" fmla="*/ 232280 w 243703"/>
                  <a:gd name="connsiteY2" fmla="*/ 157044 h 157043"/>
                  <a:gd name="connsiteX3" fmla="*/ 0 w 243703"/>
                  <a:gd name="connsiteY3" fmla="*/ 19041 h 157043"/>
                  <a:gd name="connsiteX4" fmla="*/ 9520 w 243703"/>
                  <a:gd name="connsiteY4" fmla="*/ 6 h 157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703" h="157043">
                    <a:moveTo>
                      <a:pt x="9520" y="6"/>
                    </a:moveTo>
                    <a:cubicBezTo>
                      <a:pt x="51406" y="-946"/>
                      <a:pt x="242751" y="117071"/>
                      <a:pt x="243703" y="138961"/>
                    </a:cubicBezTo>
                    <a:lnTo>
                      <a:pt x="232280" y="157044"/>
                    </a:lnTo>
                    <a:cubicBezTo>
                      <a:pt x="226568" y="132298"/>
                      <a:pt x="32367" y="17137"/>
                      <a:pt x="0" y="19041"/>
                    </a:cubicBezTo>
                    <a:lnTo>
                      <a:pt x="9520" y="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60" name="Freeform 222">
                <a:extLst>
                  <a:ext uri="{FF2B5EF4-FFF2-40B4-BE49-F238E27FC236}">
                    <a16:creationId xmlns:a16="http://schemas.microsoft.com/office/drawing/2014/main" id="{C560F1BF-A743-DD61-6DDE-BCB79F284C3A}"/>
                  </a:ext>
                </a:extLst>
              </p:cNvPr>
              <p:cNvSpPr/>
              <p:nvPr/>
            </p:nvSpPr>
            <p:spPr>
              <a:xfrm>
                <a:off x="4138728" y="5787516"/>
                <a:ext cx="244655" cy="157989"/>
              </a:xfrm>
              <a:custGeom>
                <a:avLst/>
                <a:gdLst>
                  <a:gd name="connsiteX0" fmla="*/ 10471 w 244655"/>
                  <a:gd name="connsiteY0" fmla="*/ 0 h 157989"/>
                  <a:gd name="connsiteX1" fmla="*/ 10471 w 244655"/>
                  <a:gd name="connsiteY1" fmla="*/ 0 h 157989"/>
                  <a:gd name="connsiteX2" fmla="*/ 243703 w 244655"/>
                  <a:gd name="connsiteY2" fmla="*/ 138955 h 157989"/>
                  <a:gd name="connsiteX3" fmla="*/ 243703 w 244655"/>
                  <a:gd name="connsiteY3" fmla="*/ 138955 h 157989"/>
                  <a:gd name="connsiteX4" fmla="*/ 243703 w 244655"/>
                  <a:gd name="connsiteY4" fmla="*/ 138955 h 157989"/>
                  <a:gd name="connsiteX5" fmla="*/ 232280 w 244655"/>
                  <a:gd name="connsiteY5" fmla="*/ 157038 h 157989"/>
                  <a:gd name="connsiteX6" fmla="*/ 232280 w 244655"/>
                  <a:gd name="connsiteY6" fmla="*/ 157038 h 157989"/>
                  <a:gd name="connsiteX7" fmla="*/ 232280 w 244655"/>
                  <a:gd name="connsiteY7" fmla="*/ 157038 h 157989"/>
                  <a:gd name="connsiteX8" fmla="*/ 952 w 244655"/>
                  <a:gd name="connsiteY8" fmla="*/ 19035 h 157989"/>
                  <a:gd name="connsiteX9" fmla="*/ 0 w 244655"/>
                  <a:gd name="connsiteY9" fmla="*/ 19035 h 157989"/>
                  <a:gd name="connsiteX10" fmla="*/ 0 w 244655"/>
                  <a:gd name="connsiteY10" fmla="*/ 19035 h 157989"/>
                  <a:gd name="connsiteX11" fmla="*/ 0 w 244655"/>
                  <a:gd name="connsiteY11" fmla="*/ 19035 h 157989"/>
                  <a:gd name="connsiteX12" fmla="*/ 10471 w 244655"/>
                  <a:gd name="connsiteY12" fmla="*/ 0 h 157989"/>
                  <a:gd name="connsiteX13" fmla="*/ 10471 w 244655"/>
                  <a:gd name="connsiteY13" fmla="*/ 0 h 157989"/>
                  <a:gd name="connsiteX14" fmla="*/ 0 w 244655"/>
                  <a:gd name="connsiteY14" fmla="*/ 19035 h 157989"/>
                  <a:gd name="connsiteX15" fmla="*/ 0 w 244655"/>
                  <a:gd name="connsiteY15" fmla="*/ 19987 h 157989"/>
                  <a:gd name="connsiteX16" fmla="*/ 952 w 244655"/>
                  <a:gd name="connsiteY16" fmla="*/ 19987 h 157989"/>
                  <a:gd name="connsiteX17" fmla="*/ 1904 w 244655"/>
                  <a:gd name="connsiteY17" fmla="*/ 19987 h 157989"/>
                  <a:gd name="connsiteX18" fmla="*/ 232280 w 244655"/>
                  <a:gd name="connsiteY18" fmla="*/ 157038 h 157989"/>
                  <a:gd name="connsiteX19" fmla="*/ 232280 w 244655"/>
                  <a:gd name="connsiteY19" fmla="*/ 157990 h 157989"/>
                  <a:gd name="connsiteX20" fmla="*/ 244655 w 244655"/>
                  <a:gd name="connsiteY20" fmla="*/ 138955 h 157989"/>
                  <a:gd name="connsiteX21" fmla="*/ 244655 w 244655"/>
                  <a:gd name="connsiteY21" fmla="*/ 138955 h 157989"/>
                  <a:gd name="connsiteX22" fmla="*/ 244655 w 244655"/>
                  <a:gd name="connsiteY22" fmla="*/ 138955 h 157989"/>
                  <a:gd name="connsiteX23" fmla="*/ 10471 w 244655"/>
                  <a:gd name="connsiteY23" fmla="*/ 0 h 157989"/>
                  <a:gd name="connsiteX24" fmla="*/ 10471 w 244655"/>
                  <a:gd name="connsiteY24" fmla="*/ 0 h 157989"/>
                  <a:gd name="connsiteX25" fmla="*/ 10471 w 244655"/>
                  <a:gd name="connsiteY25" fmla="*/ 0 h 15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655" h="157989">
                    <a:moveTo>
                      <a:pt x="10471" y="0"/>
                    </a:moveTo>
                    <a:lnTo>
                      <a:pt x="10471" y="0"/>
                    </a:lnTo>
                    <a:cubicBezTo>
                      <a:pt x="52358" y="0"/>
                      <a:pt x="243703" y="117065"/>
                      <a:pt x="243703" y="138955"/>
                    </a:cubicBezTo>
                    <a:lnTo>
                      <a:pt x="243703" y="138955"/>
                    </a:lnTo>
                    <a:lnTo>
                      <a:pt x="243703" y="138955"/>
                    </a:lnTo>
                    <a:lnTo>
                      <a:pt x="232280" y="157038"/>
                    </a:lnTo>
                    <a:lnTo>
                      <a:pt x="232280" y="157038"/>
                    </a:lnTo>
                    <a:lnTo>
                      <a:pt x="232280" y="157038"/>
                    </a:lnTo>
                    <a:cubicBezTo>
                      <a:pt x="226568" y="131341"/>
                      <a:pt x="36175" y="19035"/>
                      <a:pt x="952" y="19035"/>
                    </a:cubicBezTo>
                    <a:lnTo>
                      <a:pt x="0" y="19035"/>
                    </a:lnTo>
                    <a:lnTo>
                      <a:pt x="0" y="19035"/>
                    </a:lnTo>
                    <a:lnTo>
                      <a:pt x="0" y="19035"/>
                    </a:lnTo>
                    <a:lnTo>
                      <a:pt x="10471" y="0"/>
                    </a:lnTo>
                    <a:lnTo>
                      <a:pt x="10471" y="0"/>
                    </a:lnTo>
                    <a:lnTo>
                      <a:pt x="0" y="19035"/>
                    </a:lnTo>
                    <a:lnTo>
                      <a:pt x="0" y="19987"/>
                    </a:lnTo>
                    <a:lnTo>
                      <a:pt x="952" y="19987"/>
                    </a:lnTo>
                    <a:lnTo>
                      <a:pt x="1904" y="19987"/>
                    </a:lnTo>
                    <a:cubicBezTo>
                      <a:pt x="36175" y="19987"/>
                      <a:pt x="227520" y="133244"/>
                      <a:pt x="232280" y="157038"/>
                    </a:cubicBezTo>
                    <a:lnTo>
                      <a:pt x="232280" y="157990"/>
                    </a:lnTo>
                    <a:lnTo>
                      <a:pt x="244655" y="138955"/>
                    </a:lnTo>
                    <a:lnTo>
                      <a:pt x="244655" y="138955"/>
                    </a:lnTo>
                    <a:lnTo>
                      <a:pt x="244655" y="138955"/>
                    </a:lnTo>
                    <a:cubicBezTo>
                      <a:pt x="243703" y="117065"/>
                      <a:pt x="53310" y="0"/>
                      <a:pt x="10471" y="0"/>
                    </a:cubicBezTo>
                    <a:lnTo>
                      <a:pt x="10471" y="0"/>
                    </a:lnTo>
                    <a:lnTo>
                      <a:pt x="10471"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61" name="Freeform 223">
                <a:extLst>
                  <a:ext uri="{FF2B5EF4-FFF2-40B4-BE49-F238E27FC236}">
                    <a16:creationId xmlns:a16="http://schemas.microsoft.com/office/drawing/2014/main" id="{9B475894-15D3-1001-2368-316FF39CB800}"/>
                  </a:ext>
                </a:extLst>
              </p:cNvPr>
              <p:cNvSpPr/>
              <p:nvPr/>
            </p:nvSpPr>
            <p:spPr>
              <a:xfrm>
                <a:off x="4135872" y="5785377"/>
                <a:ext cx="248764" cy="164886"/>
              </a:xfrm>
              <a:custGeom>
                <a:avLst/>
                <a:gdLst>
                  <a:gd name="connsiteX0" fmla="*/ 248463 w 248764"/>
                  <a:gd name="connsiteY0" fmla="*/ 142045 h 164886"/>
                  <a:gd name="connsiteX1" fmla="*/ 135179 w 248764"/>
                  <a:gd name="connsiteY1" fmla="*/ 54484 h 164886"/>
                  <a:gd name="connsiteX2" fmla="*/ 11424 w 248764"/>
                  <a:gd name="connsiteY2" fmla="*/ 1186 h 164886"/>
                  <a:gd name="connsiteX3" fmla="*/ 9520 w 248764"/>
                  <a:gd name="connsiteY3" fmla="*/ 4993 h 164886"/>
                  <a:gd name="connsiteX4" fmla="*/ 10472 w 248764"/>
                  <a:gd name="connsiteY4" fmla="*/ 4042 h 164886"/>
                  <a:gd name="connsiteX5" fmla="*/ 16184 w 248764"/>
                  <a:gd name="connsiteY5" fmla="*/ 3090 h 164886"/>
                  <a:gd name="connsiteX6" fmla="*/ 135179 w 248764"/>
                  <a:gd name="connsiteY6" fmla="*/ 58291 h 164886"/>
                  <a:gd name="connsiteX7" fmla="*/ 246559 w 248764"/>
                  <a:gd name="connsiteY7" fmla="*/ 143948 h 164886"/>
                  <a:gd name="connsiteX8" fmla="*/ 246559 w 248764"/>
                  <a:gd name="connsiteY8" fmla="*/ 145852 h 164886"/>
                  <a:gd name="connsiteX9" fmla="*/ 248463 w 248764"/>
                  <a:gd name="connsiteY9" fmla="*/ 142045 h 164886"/>
                  <a:gd name="connsiteX10" fmla="*/ 1904 w 248764"/>
                  <a:gd name="connsiteY10" fmla="*/ 21173 h 164886"/>
                  <a:gd name="connsiteX11" fmla="*/ 125660 w 248764"/>
                  <a:gd name="connsiteY11" fmla="*/ 77326 h 164886"/>
                  <a:gd name="connsiteX12" fmla="*/ 236088 w 248764"/>
                  <a:gd name="connsiteY12" fmla="*/ 161080 h 164886"/>
                  <a:gd name="connsiteX13" fmla="*/ 234184 w 248764"/>
                  <a:gd name="connsiteY13" fmla="*/ 163935 h 164886"/>
                  <a:gd name="connsiteX14" fmla="*/ 233232 w 248764"/>
                  <a:gd name="connsiteY14" fmla="*/ 164887 h 164886"/>
                  <a:gd name="connsiteX15" fmla="*/ 233232 w 248764"/>
                  <a:gd name="connsiteY15" fmla="*/ 161080 h 164886"/>
                  <a:gd name="connsiteX16" fmla="*/ 123756 w 248764"/>
                  <a:gd name="connsiteY16" fmla="*/ 81133 h 164886"/>
                  <a:gd name="connsiteX17" fmla="*/ 0 w 248764"/>
                  <a:gd name="connsiteY17" fmla="*/ 25932 h 164886"/>
                  <a:gd name="connsiteX18" fmla="*/ 1904 w 248764"/>
                  <a:gd name="connsiteY18" fmla="*/ 21173 h 16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64" h="164886">
                    <a:moveTo>
                      <a:pt x="248463" y="142045"/>
                    </a:moveTo>
                    <a:cubicBezTo>
                      <a:pt x="253223" y="132527"/>
                      <a:pt x="200865" y="92554"/>
                      <a:pt x="135179" y="54484"/>
                    </a:cubicBezTo>
                    <a:cubicBezTo>
                      <a:pt x="68542" y="16414"/>
                      <a:pt x="20943" y="-5476"/>
                      <a:pt x="11424" y="1186"/>
                    </a:cubicBezTo>
                    <a:lnTo>
                      <a:pt x="9520" y="4993"/>
                    </a:lnTo>
                    <a:lnTo>
                      <a:pt x="10472" y="4042"/>
                    </a:lnTo>
                    <a:lnTo>
                      <a:pt x="16184" y="3090"/>
                    </a:lnTo>
                    <a:cubicBezTo>
                      <a:pt x="31415" y="3090"/>
                      <a:pt x="74254" y="23077"/>
                      <a:pt x="135179" y="58291"/>
                    </a:cubicBezTo>
                    <a:cubicBezTo>
                      <a:pt x="161834" y="73519"/>
                      <a:pt x="247511" y="128720"/>
                      <a:pt x="246559" y="143948"/>
                    </a:cubicBezTo>
                    <a:lnTo>
                      <a:pt x="246559" y="145852"/>
                    </a:lnTo>
                    <a:lnTo>
                      <a:pt x="248463" y="142045"/>
                    </a:lnTo>
                    <a:close/>
                    <a:moveTo>
                      <a:pt x="1904" y="21173"/>
                    </a:moveTo>
                    <a:cubicBezTo>
                      <a:pt x="9520" y="15462"/>
                      <a:pt x="66638" y="41160"/>
                      <a:pt x="125660" y="77326"/>
                    </a:cubicBezTo>
                    <a:cubicBezTo>
                      <a:pt x="184681" y="113492"/>
                      <a:pt x="240848" y="153466"/>
                      <a:pt x="236088" y="161080"/>
                    </a:cubicBezTo>
                    <a:lnTo>
                      <a:pt x="234184" y="163935"/>
                    </a:lnTo>
                    <a:lnTo>
                      <a:pt x="233232" y="164887"/>
                    </a:lnTo>
                    <a:lnTo>
                      <a:pt x="233232" y="161080"/>
                    </a:lnTo>
                    <a:cubicBezTo>
                      <a:pt x="230376" y="152514"/>
                      <a:pt x="190393" y="121106"/>
                      <a:pt x="123756" y="81133"/>
                    </a:cubicBezTo>
                    <a:cubicBezTo>
                      <a:pt x="59022" y="42112"/>
                      <a:pt x="4760" y="19270"/>
                      <a:pt x="0" y="25932"/>
                    </a:cubicBezTo>
                    <a:lnTo>
                      <a:pt x="1904" y="2117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62" name="Freeform 224">
                <a:extLst>
                  <a:ext uri="{FF2B5EF4-FFF2-40B4-BE49-F238E27FC236}">
                    <a16:creationId xmlns:a16="http://schemas.microsoft.com/office/drawing/2014/main" id="{1750D1A2-EB4F-D593-5F6E-47FB2A4E3B25}"/>
                  </a:ext>
                </a:extLst>
              </p:cNvPr>
              <p:cNvSpPr/>
              <p:nvPr/>
            </p:nvSpPr>
            <p:spPr>
              <a:xfrm>
                <a:off x="4134920" y="5784660"/>
                <a:ext cx="249415" cy="164651"/>
              </a:xfrm>
              <a:custGeom>
                <a:avLst/>
                <a:gdLst>
                  <a:gd name="connsiteX0" fmla="*/ 249415 w 249415"/>
                  <a:gd name="connsiteY0" fmla="*/ 142762 h 164651"/>
                  <a:gd name="connsiteX1" fmla="*/ 249415 w 249415"/>
                  <a:gd name="connsiteY1" fmla="*/ 140858 h 164651"/>
                  <a:gd name="connsiteX2" fmla="*/ 136131 w 249415"/>
                  <a:gd name="connsiteY2" fmla="*/ 54249 h 164651"/>
                  <a:gd name="connsiteX3" fmla="*/ 17136 w 249415"/>
                  <a:gd name="connsiteY3" fmla="*/ 0 h 164651"/>
                  <a:gd name="connsiteX4" fmla="*/ 12376 w 249415"/>
                  <a:gd name="connsiteY4" fmla="*/ 952 h 164651"/>
                  <a:gd name="connsiteX5" fmla="*/ 10472 w 249415"/>
                  <a:gd name="connsiteY5" fmla="*/ 4759 h 164651"/>
                  <a:gd name="connsiteX6" fmla="*/ 11424 w 249415"/>
                  <a:gd name="connsiteY6" fmla="*/ 4759 h 164651"/>
                  <a:gd name="connsiteX7" fmla="*/ 12376 w 249415"/>
                  <a:gd name="connsiteY7" fmla="*/ 3807 h 164651"/>
                  <a:gd name="connsiteX8" fmla="*/ 18088 w 249415"/>
                  <a:gd name="connsiteY8" fmla="*/ 2855 h 164651"/>
                  <a:gd name="connsiteX9" fmla="*/ 136131 w 249415"/>
                  <a:gd name="connsiteY9" fmla="*/ 58057 h 164651"/>
                  <a:gd name="connsiteX10" fmla="*/ 247511 w 249415"/>
                  <a:gd name="connsiteY10" fmla="*/ 143714 h 164651"/>
                  <a:gd name="connsiteX11" fmla="*/ 247511 w 249415"/>
                  <a:gd name="connsiteY11" fmla="*/ 143714 h 164651"/>
                  <a:gd name="connsiteX12" fmla="*/ 247511 w 249415"/>
                  <a:gd name="connsiteY12" fmla="*/ 145617 h 164651"/>
                  <a:gd name="connsiteX13" fmla="*/ 248463 w 249415"/>
                  <a:gd name="connsiteY13" fmla="*/ 145617 h 164651"/>
                  <a:gd name="connsiteX14" fmla="*/ 249415 w 249415"/>
                  <a:gd name="connsiteY14" fmla="*/ 142762 h 164651"/>
                  <a:gd name="connsiteX15" fmla="*/ 249415 w 249415"/>
                  <a:gd name="connsiteY15" fmla="*/ 142762 h 164651"/>
                  <a:gd name="connsiteX16" fmla="*/ 247511 w 249415"/>
                  <a:gd name="connsiteY16" fmla="*/ 144665 h 164651"/>
                  <a:gd name="connsiteX17" fmla="*/ 247511 w 249415"/>
                  <a:gd name="connsiteY17" fmla="*/ 143714 h 164651"/>
                  <a:gd name="connsiteX18" fmla="*/ 247511 w 249415"/>
                  <a:gd name="connsiteY18" fmla="*/ 143714 h 164651"/>
                  <a:gd name="connsiteX19" fmla="*/ 135179 w 249415"/>
                  <a:gd name="connsiteY19" fmla="*/ 58057 h 164651"/>
                  <a:gd name="connsiteX20" fmla="*/ 16184 w 249415"/>
                  <a:gd name="connsiteY20" fmla="*/ 2855 h 164651"/>
                  <a:gd name="connsiteX21" fmla="*/ 10472 w 249415"/>
                  <a:gd name="connsiteY21" fmla="*/ 3807 h 164651"/>
                  <a:gd name="connsiteX22" fmla="*/ 9520 w 249415"/>
                  <a:gd name="connsiteY22" fmla="*/ 4759 h 164651"/>
                  <a:gd name="connsiteX23" fmla="*/ 9520 w 249415"/>
                  <a:gd name="connsiteY23" fmla="*/ 4759 h 164651"/>
                  <a:gd name="connsiteX24" fmla="*/ 9520 w 249415"/>
                  <a:gd name="connsiteY24" fmla="*/ 4759 h 164651"/>
                  <a:gd name="connsiteX25" fmla="*/ 11424 w 249415"/>
                  <a:gd name="connsiteY25" fmla="*/ 952 h 164651"/>
                  <a:gd name="connsiteX26" fmla="*/ 16184 w 249415"/>
                  <a:gd name="connsiteY26" fmla="*/ 0 h 164651"/>
                  <a:gd name="connsiteX27" fmla="*/ 134227 w 249415"/>
                  <a:gd name="connsiteY27" fmla="*/ 54249 h 164651"/>
                  <a:gd name="connsiteX28" fmla="*/ 247511 w 249415"/>
                  <a:gd name="connsiteY28" fmla="*/ 139906 h 164651"/>
                  <a:gd name="connsiteX29" fmla="*/ 249415 w 249415"/>
                  <a:gd name="connsiteY29" fmla="*/ 142762 h 164651"/>
                  <a:gd name="connsiteX30" fmla="*/ 249415 w 249415"/>
                  <a:gd name="connsiteY30" fmla="*/ 142762 h 164651"/>
                  <a:gd name="connsiteX31" fmla="*/ 2856 w 249415"/>
                  <a:gd name="connsiteY31" fmla="*/ 21890 h 164651"/>
                  <a:gd name="connsiteX32" fmla="*/ 2856 w 249415"/>
                  <a:gd name="connsiteY32" fmla="*/ 21890 h 164651"/>
                  <a:gd name="connsiteX33" fmla="*/ 5712 w 249415"/>
                  <a:gd name="connsiteY33" fmla="*/ 21890 h 164651"/>
                  <a:gd name="connsiteX34" fmla="*/ 125660 w 249415"/>
                  <a:gd name="connsiteY34" fmla="*/ 78043 h 164651"/>
                  <a:gd name="connsiteX35" fmla="*/ 236088 w 249415"/>
                  <a:gd name="connsiteY35" fmla="*/ 160845 h 164651"/>
                  <a:gd name="connsiteX36" fmla="*/ 236088 w 249415"/>
                  <a:gd name="connsiteY36" fmla="*/ 161797 h 164651"/>
                  <a:gd name="connsiteX37" fmla="*/ 234184 w 249415"/>
                  <a:gd name="connsiteY37" fmla="*/ 164652 h 164651"/>
                  <a:gd name="connsiteX38" fmla="*/ 234184 w 249415"/>
                  <a:gd name="connsiteY38" fmla="*/ 164652 h 164651"/>
                  <a:gd name="connsiteX39" fmla="*/ 234184 w 249415"/>
                  <a:gd name="connsiteY39" fmla="*/ 161797 h 164651"/>
                  <a:gd name="connsiteX40" fmla="*/ 124708 w 249415"/>
                  <a:gd name="connsiteY40" fmla="*/ 80898 h 164651"/>
                  <a:gd name="connsiteX41" fmla="*/ 3808 w 249415"/>
                  <a:gd name="connsiteY41" fmla="*/ 24745 h 164651"/>
                  <a:gd name="connsiteX42" fmla="*/ 0 w 249415"/>
                  <a:gd name="connsiteY42" fmla="*/ 25697 h 164651"/>
                  <a:gd name="connsiteX43" fmla="*/ 0 w 249415"/>
                  <a:gd name="connsiteY43" fmla="*/ 25697 h 164651"/>
                  <a:gd name="connsiteX44" fmla="*/ 0 w 249415"/>
                  <a:gd name="connsiteY44" fmla="*/ 25697 h 164651"/>
                  <a:gd name="connsiteX45" fmla="*/ 2856 w 249415"/>
                  <a:gd name="connsiteY45" fmla="*/ 21890 h 164651"/>
                  <a:gd name="connsiteX46" fmla="*/ 2856 w 249415"/>
                  <a:gd name="connsiteY46" fmla="*/ 21890 h 164651"/>
                  <a:gd name="connsiteX47" fmla="*/ 2856 w 249415"/>
                  <a:gd name="connsiteY47" fmla="*/ 21890 h 164651"/>
                  <a:gd name="connsiteX48" fmla="*/ 952 w 249415"/>
                  <a:gd name="connsiteY48" fmla="*/ 24745 h 164651"/>
                  <a:gd name="connsiteX49" fmla="*/ 1904 w 249415"/>
                  <a:gd name="connsiteY49" fmla="*/ 24745 h 164651"/>
                  <a:gd name="connsiteX50" fmla="*/ 5712 w 249415"/>
                  <a:gd name="connsiteY50" fmla="*/ 23794 h 164651"/>
                  <a:gd name="connsiteX51" fmla="*/ 125660 w 249415"/>
                  <a:gd name="connsiteY51" fmla="*/ 79947 h 164651"/>
                  <a:gd name="connsiteX52" fmla="*/ 234184 w 249415"/>
                  <a:gd name="connsiteY52" fmla="*/ 159893 h 164651"/>
                  <a:gd name="connsiteX53" fmla="*/ 234184 w 249415"/>
                  <a:gd name="connsiteY53" fmla="*/ 163700 h 164651"/>
                  <a:gd name="connsiteX54" fmla="*/ 234184 w 249415"/>
                  <a:gd name="connsiteY54" fmla="*/ 164652 h 164651"/>
                  <a:gd name="connsiteX55" fmla="*/ 235136 w 249415"/>
                  <a:gd name="connsiteY55" fmla="*/ 163700 h 164651"/>
                  <a:gd name="connsiteX56" fmla="*/ 237040 w 249415"/>
                  <a:gd name="connsiteY56" fmla="*/ 160845 h 164651"/>
                  <a:gd name="connsiteX57" fmla="*/ 237040 w 249415"/>
                  <a:gd name="connsiteY57" fmla="*/ 159893 h 164651"/>
                  <a:gd name="connsiteX58" fmla="*/ 125660 w 249415"/>
                  <a:gd name="connsiteY58" fmla="*/ 77091 h 164651"/>
                  <a:gd name="connsiteX59" fmla="*/ 4760 w 249415"/>
                  <a:gd name="connsiteY59" fmla="*/ 20938 h 164651"/>
                  <a:gd name="connsiteX60" fmla="*/ 2856 w 249415"/>
                  <a:gd name="connsiteY60" fmla="*/ 21890 h 164651"/>
                  <a:gd name="connsiteX61" fmla="*/ 2856 w 249415"/>
                  <a:gd name="connsiteY61" fmla="*/ 21890 h 164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49415" h="164651">
                    <a:moveTo>
                      <a:pt x="249415" y="142762"/>
                    </a:moveTo>
                    <a:lnTo>
                      <a:pt x="249415" y="140858"/>
                    </a:lnTo>
                    <a:cubicBezTo>
                      <a:pt x="249415" y="128486"/>
                      <a:pt x="198961" y="91368"/>
                      <a:pt x="136131" y="54249"/>
                    </a:cubicBezTo>
                    <a:cubicBezTo>
                      <a:pt x="77109" y="20938"/>
                      <a:pt x="33319" y="0"/>
                      <a:pt x="17136" y="0"/>
                    </a:cubicBezTo>
                    <a:lnTo>
                      <a:pt x="12376" y="952"/>
                    </a:lnTo>
                    <a:lnTo>
                      <a:pt x="10472" y="4759"/>
                    </a:lnTo>
                    <a:lnTo>
                      <a:pt x="11424" y="4759"/>
                    </a:lnTo>
                    <a:lnTo>
                      <a:pt x="12376" y="3807"/>
                    </a:lnTo>
                    <a:lnTo>
                      <a:pt x="18088" y="2855"/>
                    </a:lnTo>
                    <a:cubicBezTo>
                      <a:pt x="33319" y="2855"/>
                      <a:pt x="76157" y="22842"/>
                      <a:pt x="136131" y="58057"/>
                    </a:cubicBezTo>
                    <a:cubicBezTo>
                      <a:pt x="162786" y="73284"/>
                      <a:pt x="247511" y="128486"/>
                      <a:pt x="247511" y="143714"/>
                    </a:cubicBezTo>
                    <a:lnTo>
                      <a:pt x="247511" y="143714"/>
                    </a:lnTo>
                    <a:lnTo>
                      <a:pt x="247511" y="145617"/>
                    </a:lnTo>
                    <a:lnTo>
                      <a:pt x="248463" y="145617"/>
                    </a:lnTo>
                    <a:lnTo>
                      <a:pt x="249415" y="142762"/>
                    </a:lnTo>
                    <a:lnTo>
                      <a:pt x="249415" y="142762"/>
                    </a:lnTo>
                    <a:lnTo>
                      <a:pt x="247511" y="144665"/>
                    </a:lnTo>
                    <a:lnTo>
                      <a:pt x="247511" y="143714"/>
                    </a:lnTo>
                    <a:lnTo>
                      <a:pt x="247511" y="143714"/>
                    </a:lnTo>
                    <a:cubicBezTo>
                      <a:pt x="247511" y="127534"/>
                      <a:pt x="161834" y="73284"/>
                      <a:pt x="135179" y="58057"/>
                    </a:cubicBezTo>
                    <a:cubicBezTo>
                      <a:pt x="74254" y="23794"/>
                      <a:pt x="31415" y="3807"/>
                      <a:pt x="16184" y="2855"/>
                    </a:cubicBezTo>
                    <a:lnTo>
                      <a:pt x="10472" y="3807"/>
                    </a:lnTo>
                    <a:lnTo>
                      <a:pt x="9520" y="4759"/>
                    </a:lnTo>
                    <a:lnTo>
                      <a:pt x="9520" y="4759"/>
                    </a:lnTo>
                    <a:lnTo>
                      <a:pt x="9520" y="4759"/>
                    </a:lnTo>
                    <a:lnTo>
                      <a:pt x="11424" y="952"/>
                    </a:lnTo>
                    <a:lnTo>
                      <a:pt x="16184" y="0"/>
                    </a:lnTo>
                    <a:cubicBezTo>
                      <a:pt x="31415" y="0"/>
                      <a:pt x="76157" y="20938"/>
                      <a:pt x="134227" y="54249"/>
                    </a:cubicBezTo>
                    <a:cubicBezTo>
                      <a:pt x="196105" y="91368"/>
                      <a:pt x="247511" y="129437"/>
                      <a:pt x="247511" y="139906"/>
                    </a:cubicBezTo>
                    <a:lnTo>
                      <a:pt x="249415" y="142762"/>
                    </a:lnTo>
                    <a:lnTo>
                      <a:pt x="249415" y="142762"/>
                    </a:lnTo>
                    <a:close/>
                    <a:moveTo>
                      <a:pt x="2856" y="21890"/>
                    </a:moveTo>
                    <a:lnTo>
                      <a:pt x="2856" y="21890"/>
                    </a:lnTo>
                    <a:lnTo>
                      <a:pt x="5712" y="21890"/>
                    </a:lnTo>
                    <a:cubicBezTo>
                      <a:pt x="19991" y="21890"/>
                      <a:pt x="72350" y="45684"/>
                      <a:pt x="125660" y="78043"/>
                    </a:cubicBezTo>
                    <a:cubicBezTo>
                      <a:pt x="181826" y="112306"/>
                      <a:pt x="236088" y="151328"/>
                      <a:pt x="236088" y="160845"/>
                    </a:cubicBezTo>
                    <a:lnTo>
                      <a:pt x="236088" y="161797"/>
                    </a:lnTo>
                    <a:lnTo>
                      <a:pt x="234184" y="164652"/>
                    </a:lnTo>
                    <a:lnTo>
                      <a:pt x="234184" y="164652"/>
                    </a:lnTo>
                    <a:lnTo>
                      <a:pt x="234184" y="161797"/>
                    </a:lnTo>
                    <a:cubicBezTo>
                      <a:pt x="231328" y="153231"/>
                      <a:pt x="191345" y="120872"/>
                      <a:pt x="124708" y="80898"/>
                    </a:cubicBezTo>
                    <a:cubicBezTo>
                      <a:pt x="67590" y="46635"/>
                      <a:pt x="18088" y="24745"/>
                      <a:pt x="3808" y="24745"/>
                    </a:cubicBezTo>
                    <a:lnTo>
                      <a:pt x="0" y="25697"/>
                    </a:lnTo>
                    <a:lnTo>
                      <a:pt x="0" y="25697"/>
                    </a:lnTo>
                    <a:lnTo>
                      <a:pt x="0" y="25697"/>
                    </a:lnTo>
                    <a:lnTo>
                      <a:pt x="2856" y="21890"/>
                    </a:lnTo>
                    <a:lnTo>
                      <a:pt x="2856" y="21890"/>
                    </a:lnTo>
                    <a:lnTo>
                      <a:pt x="2856" y="21890"/>
                    </a:lnTo>
                    <a:lnTo>
                      <a:pt x="952" y="24745"/>
                    </a:lnTo>
                    <a:lnTo>
                      <a:pt x="1904" y="24745"/>
                    </a:lnTo>
                    <a:lnTo>
                      <a:pt x="5712" y="23794"/>
                    </a:lnTo>
                    <a:cubicBezTo>
                      <a:pt x="19991" y="23794"/>
                      <a:pt x="68542" y="45684"/>
                      <a:pt x="125660" y="79947"/>
                    </a:cubicBezTo>
                    <a:cubicBezTo>
                      <a:pt x="192297" y="119920"/>
                      <a:pt x="232280" y="152279"/>
                      <a:pt x="234184" y="159893"/>
                    </a:cubicBezTo>
                    <a:lnTo>
                      <a:pt x="234184" y="163700"/>
                    </a:lnTo>
                    <a:lnTo>
                      <a:pt x="234184" y="164652"/>
                    </a:lnTo>
                    <a:lnTo>
                      <a:pt x="235136" y="163700"/>
                    </a:lnTo>
                    <a:lnTo>
                      <a:pt x="237040" y="160845"/>
                    </a:lnTo>
                    <a:lnTo>
                      <a:pt x="237040" y="159893"/>
                    </a:lnTo>
                    <a:cubicBezTo>
                      <a:pt x="237040" y="149424"/>
                      <a:pt x="182778" y="111354"/>
                      <a:pt x="125660" y="77091"/>
                    </a:cubicBezTo>
                    <a:cubicBezTo>
                      <a:pt x="71397" y="44732"/>
                      <a:pt x="19991" y="20938"/>
                      <a:pt x="4760" y="20938"/>
                    </a:cubicBezTo>
                    <a:lnTo>
                      <a:pt x="2856" y="21890"/>
                    </a:lnTo>
                    <a:lnTo>
                      <a:pt x="2856" y="2189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63" name="Freeform 225">
                <a:extLst>
                  <a:ext uri="{FF2B5EF4-FFF2-40B4-BE49-F238E27FC236}">
                    <a16:creationId xmlns:a16="http://schemas.microsoft.com/office/drawing/2014/main" id="{CD09C39A-A07D-E819-1D10-0EB752D5A1D2}"/>
                  </a:ext>
                </a:extLst>
              </p:cNvPr>
              <p:cNvSpPr/>
              <p:nvPr/>
            </p:nvSpPr>
            <p:spPr>
              <a:xfrm>
                <a:off x="4182518" y="5769432"/>
                <a:ext cx="159930" cy="186542"/>
              </a:xfrm>
              <a:custGeom>
                <a:avLst/>
                <a:gdLst>
                  <a:gd name="connsiteX0" fmla="*/ 0 w 159930"/>
                  <a:gd name="connsiteY0" fmla="*/ 106596 h 186542"/>
                  <a:gd name="connsiteX1" fmla="*/ 23799 w 159930"/>
                  <a:gd name="connsiteY1" fmla="*/ 162749 h 186542"/>
                  <a:gd name="connsiteX2" fmla="*/ 79965 w 159930"/>
                  <a:gd name="connsiteY2" fmla="*/ 186542 h 186542"/>
                  <a:gd name="connsiteX3" fmla="*/ 136131 w 159930"/>
                  <a:gd name="connsiteY3" fmla="*/ 162749 h 186542"/>
                  <a:gd name="connsiteX4" fmla="*/ 159931 w 159930"/>
                  <a:gd name="connsiteY4" fmla="*/ 106596 h 186542"/>
                  <a:gd name="connsiteX5" fmla="*/ 159931 w 159930"/>
                  <a:gd name="connsiteY5" fmla="*/ 0 h 186542"/>
                  <a:gd name="connsiteX6" fmla="*/ 0 w 159930"/>
                  <a:gd name="connsiteY6" fmla="*/ 0 h 186542"/>
                  <a:gd name="connsiteX7" fmla="*/ 0 w 159930"/>
                  <a:gd name="connsiteY7"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930" h="186542">
                    <a:moveTo>
                      <a:pt x="0" y="106596"/>
                    </a:moveTo>
                    <a:cubicBezTo>
                      <a:pt x="0" y="128486"/>
                      <a:pt x="8568" y="148472"/>
                      <a:pt x="23799" y="162749"/>
                    </a:cubicBezTo>
                    <a:cubicBezTo>
                      <a:pt x="38079" y="177025"/>
                      <a:pt x="58070" y="186542"/>
                      <a:pt x="79965" y="186542"/>
                    </a:cubicBezTo>
                    <a:cubicBezTo>
                      <a:pt x="101861" y="186542"/>
                      <a:pt x="121852" y="177977"/>
                      <a:pt x="136131" y="162749"/>
                    </a:cubicBezTo>
                    <a:cubicBezTo>
                      <a:pt x="150411" y="148472"/>
                      <a:pt x="159931" y="128486"/>
                      <a:pt x="159931" y="106596"/>
                    </a:cubicBezTo>
                    <a:lnTo>
                      <a:pt x="159931" y="0"/>
                    </a:lnTo>
                    <a:lnTo>
                      <a:pt x="0" y="0"/>
                    </a:lnTo>
                    <a:lnTo>
                      <a:pt x="0" y="106596"/>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64" name="Freeform 226">
                <a:extLst>
                  <a:ext uri="{FF2B5EF4-FFF2-40B4-BE49-F238E27FC236}">
                    <a16:creationId xmlns:a16="http://schemas.microsoft.com/office/drawing/2014/main" id="{18B00C9D-EB50-5BCC-7D07-3E856339F3C5}"/>
                  </a:ext>
                </a:extLst>
              </p:cNvPr>
              <p:cNvSpPr/>
              <p:nvPr/>
            </p:nvSpPr>
            <p:spPr>
              <a:xfrm>
                <a:off x="4182518" y="5769432"/>
                <a:ext cx="159930" cy="186542"/>
              </a:xfrm>
              <a:custGeom>
                <a:avLst/>
                <a:gdLst>
                  <a:gd name="connsiteX0" fmla="*/ 0 w 159930"/>
                  <a:gd name="connsiteY0" fmla="*/ 106596 h 186542"/>
                  <a:gd name="connsiteX1" fmla="*/ 0 w 159930"/>
                  <a:gd name="connsiteY1" fmla="*/ 106596 h 186542"/>
                  <a:gd name="connsiteX2" fmla="*/ 22847 w 159930"/>
                  <a:gd name="connsiteY2" fmla="*/ 162749 h 186542"/>
                  <a:gd name="connsiteX3" fmla="*/ 79013 w 159930"/>
                  <a:gd name="connsiteY3" fmla="*/ 186542 h 186542"/>
                  <a:gd name="connsiteX4" fmla="*/ 136131 w 159930"/>
                  <a:gd name="connsiteY4" fmla="*/ 162749 h 186542"/>
                  <a:gd name="connsiteX5" fmla="*/ 159931 w 159930"/>
                  <a:gd name="connsiteY5" fmla="*/ 106596 h 186542"/>
                  <a:gd name="connsiteX6" fmla="*/ 159931 w 159930"/>
                  <a:gd name="connsiteY6" fmla="*/ 0 h 186542"/>
                  <a:gd name="connsiteX7" fmla="*/ 0 w 159930"/>
                  <a:gd name="connsiteY7" fmla="*/ 0 h 186542"/>
                  <a:gd name="connsiteX8" fmla="*/ 0 w 159930"/>
                  <a:gd name="connsiteY8" fmla="*/ 106596 h 186542"/>
                  <a:gd name="connsiteX9" fmla="*/ 0 w 159930"/>
                  <a:gd name="connsiteY9" fmla="*/ 106596 h 186542"/>
                  <a:gd name="connsiteX10" fmla="*/ 0 w 159930"/>
                  <a:gd name="connsiteY10" fmla="*/ 106596 h 186542"/>
                  <a:gd name="connsiteX11" fmla="*/ 0 w 159930"/>
                  <a:gd name="connsiteY11" fmla="*/ 0 h 186542"/>
                  <a:gd name="connsiteX12" fmla="*/ 158979 w 159930"/>
                  <a:gd name="connsiteY12" fmla="*/ 0 h 186542"/>
                  <a:gd name="connsiteX13" fmla="*/ 158979 w 159930"/>
                  <a:gd name="connsiteY13" fmla="*/ 106596 h 186542"/>
                  <a:gd name="connsiteX14" fmla="*/ 135179 w 159930"/>
                  <a:gd name="connsiteY14" fmla="*/ 162749 h 186542"/>
                  <a:gd name="connsiteX15" fmla="*/ 79013 w 159930"/>
                  <a:gd name="connsiteY15" fmla="*/ 185590 h 186542"/>
                  <a:gd name="connsiteX16" fmla="*/ 22847 w 159930"/>
                  <a:gd name="connsiteY16" fmla="*/ 161797 h 186542"/>
                  <a:gd name="connsiteX17" fmla="*/ 0 w 159930"/>
                  <a:gd name="connsiteY17" fmla="*/ 106596 h 186542"/>
                  <a:gd name="connsiteX18" fmla="*/ 0 w 159930"/>
                  <a:gd name="connsiteY18"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9930" h="186542">
                    <a:moveTo>
                      <a:pt x="0" y="106596"/>
                    </a:moveTo>
                    <a:lnTo>
                      <a:pt x="0" y="106596"/>
                    </a:lnTo>
                    <a:cubicBezTo>
                      <a:pt x="0" y="128486"/>
                      <a:pt x="8568" y="148472"/>
                      <a:pt x="22847" y="162749"/>
                    </a:cubicBezTo>
                    <a:cubicBezTo>
                      <a:pt x="37127" y="177025"/>
                      <a:pt x="57118" y="186542"/>
                      <a:pt x="79013" y="186542"/>
                    </a:cubicBezTo>
                    <a:cubicBezTo>
                      <a:pt x="100908" y="186542"/>
                      <a:pt x="120900" y="177977"/>
                      <a:pt x="136131" y="162749"/>
                    </a:cubicBezTo>
                    <a:cubicBezTo>
                      <a:pt x="150411" y="148472"/>
                      <a:pt x="159931" y="128486"/>
                      <a:pt x="159931" y="106596"/>
                    </a:cubicBezTo>
                    <a:lnTo>
                      <a:pt x="159931" y="0"/>
                    </a:lnTo>
                    <a:lnTo>
                      <a:pt x="0" y="0"/>
                    </a:lnTo>
                    <a:lnTo>
                      <a:pt x="0" y="106596"/>
                    </a:lnTo>
                    <a:lnTo>
                      <a:pt x="0" y="106596"/>
                    </a:lnTo>
                    <a:lnTo>
                      <a:pt x="0" y="106596"/>
                    </a:lnTo>
                    <a:lnTo>
                      <a:pt x="0" y="0"/>
                    </a:lnTo>
                    <a:lnTo>
                      <a:pt x="158979" y="0"/>
                    </a:lnTo>
                    <a:lnTo>
                      <a:pt x="158979" y="106596"/>
                    </a:lnTo>
                    <a:cubicBezTo>
                      <a:pt x="158979" y="128486"/>
                      <a:pt x="150411" y="148472"/>
                      <a:pt x="135179" y="162749"/>
                    </a:cubicBezTo>
                    <a:cubicBezTo>
                      <a:pt x="120900" y="177025"/>
                      <a:pt x="100908" y="185590"/>
                      <a:pt x="79013" y="185590"/>
                    </a:cubicBezTo>
                    <a:cubicBezTo>
                      <a:pt x="57118" y="185590"/>
                      <a:pt x="37127" y="176073"/>
                      <a:pt x="22847" y="161797"/>
                    </a:cubicBezTo>
                    <a:cubicBezTo>
                      <a:pt x="9520" y="148472"/>
                      <a:pt x="0" y="128486"/>
                      <a:pt x="0" y="106596"/>
                    </a:cubicBezTo>
                    <a:lnTo>
                      <a:pt x="0" y="1065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65" name="Freeform 227">
                <a:extLst>
                  <a:ext uri="{FF2B5EF4-FFF2-40B4-BE49-F238E27FC236}">
                    <a16:creationId xmlns:a16="http://schemas.microsoft.com/office/drawing/2014/main" id="{D9CE897C-C856-FE0F-7460-C883EF49D8A3}"/>
                  </a:ext>
                </a:extLst>
              </p:cNvPr>
              <p:cNvSpPr/>
              <p:nvPr/>
            </p:nvSpPr>
            <p:spPr>
              <a:xfrm>
                <a:off x="4185374" y="5774191"/>
                <a:ext cx="154218" cy="178928"/>
              </a:xfrm>
              <a:custGeom>
                <a:avLst/>
                <a:gdLst>
                  <a:gd name="connsiteX0" fmla="*/ 0 w 154218"/>
                  <a:gd name="connsiteY0" fmla="*/ 101837 h 178928"/>
                  <a:gd name="connsiteX1" fmla="*/ 0 w 154218"/>
                  <a:gd name="connsiteY1" fmla="*/ 101837 h 178928"/>
                  <a:gd name="connsiteX2" fmla="*/ 22847 w 154218"/>
                  <a:gd name="connsiteY2" fmla="*/ 156086 h 178928"/>
                  <a:gd name="connsiteX3" fmla="*/ 77109 w 154218"/>
                  <a:gd name="connsiteY3" fmla="*/ 178928 h 178928"/>
                  <a:gd name="connsiteX4" fmla="*/ 131371 w 154218"/>
                  <a:gd name="connsiteY4" fmla="*/ 157038 h 178928"/>
                  <a:gd name="connsiteX5" fmla="*/ 154218 w 154218"/>
                  <a:gd name="connsiteY5" fmla="*/ 102788 h 178928"/>
                  <a:gd name="connsiteX6" fmla="*/ 154218 w 154218"/>
                  <a:gd name="connsiteY6" fmla="*/ 0 h 178928"/>
                  <a:gd name="connsiteX7" fmla="*/ 952 w 154218"/>
                  <a:gd name="connsiteY7" fmla="*/ 0 h 178928"/>
                  <a:gd name="connsiteX8" fmla="*/ 0 w 154218"/>
                  <a:gd name="connsiteY8" fmla="*/ 101837 h 17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218" h="178928">
                    <a:moveTo>
                      <a:pt x="0" y="101837"/>
                    </a:moveTo>
                    <a:lnTo>
                      <a:pt x="0" y="101837"/>
                    </a:lnTo>
                    <a:cubicBezTo>
                      <a:pt x="0" y="122775"/>
                      <a:pt x="8568" y="141810"/>
                      <a:pt x="22847" y="156086"/>
                    </a:cubicBezTo>
                    <a:cubicBezTo>
                      <a:pt x="37127" y="170362"/>
                      <a:pt x="56166" y="178928"/>
                      <a:pt x="77109" y="178928"/>
                    </a:cubicBezTo>
                    <a:cubicBezTo>
                      <a:pt x="98052" y="178928"/>
                      <a:pt x="117092" y="170362"/>
                      <a:pt x="131371" y="157038"/>
                    </a:cubicBezTo>
                    <a:cubicBezTo>
                      <a:pt x="145651" y="143714"/>
                      <a:pt x="154218" y="124679"/>
                      <a:pt x="154218" y="102788"/>
                    </a:cubicBezTo>
                    <a:lnTo>
                      <a:pt x="154218" y="0"/>
                    </a:lnTo>
                    <a:lnTo>
                      <a:pt x="952" y="0"/>
                    </a:lnTo>
                    <a:lnTo>
                      <a:pt x="0" y="101837"/>
                    </a:lnTo>
                    <a:close/>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66" name="Freeform 228">
                <a:extLst>
                  <a:ext uri="{FF2B5EF4-FFF2-40B4-BE49-F238E27FC236}">
                    <a16:creationId xmlns:a16="http://schemas.microsoft.com/office/drawing/2014/main" id="{8486F695-507A-AE55-047E-C5A230721928}"/>
                  </a:ext>
                </a:extLst>
              </p:cNvPr>
              <p:cNvSpPr/>
              <p:nvPr/>
            </p:nvSpPr>
            <p:spPr>
              <a:xfrm>
                <a:off x="4185374" y="5772288"/>
                <a:ext cx="154218" cy="180831"/>
              </a:xfrm>
              <a:custGeom>
                <a:avLst/>
                <a:gdLst>
                  <a:gd name="connsiteX0" fmla="*/ 0 w 154218"/>
                  <a:gd name="connsiteY0" fmla="*/ 103741 h 180831"/>
                  <a:gd name="connsiteX1" fmla="*/ 0 w 154218"/>
                  <a:gd name="connsiteY1" fmla="*/ 103741 h 180831"/>
                  <a:gd name="connsiteX2" fmla="*/ 22847 w 154218"/>
                  <a:gd name="connsiteY2" fmla="*/ 157990 h 180831"/>
                  <a:gd name="connsiteX3" fmla="*/ 77109 w 154218"/>
                  <a:gd name="connsiteY3" fmla="*/ 180832 h 180831"/>
                  <a:gd name="connsiteX4" fmla="*/ 131371 w 154218"/>
                  <a:gd name="connsiteY4" fmla="*/ 157990 h 180831"/>
                  <a:gd name="connsiteX5" fmla="*/ 154218 w 154218"/>
                  <a:gd name="connsiteY5" fmla="*/ 103741 h 180831"/>
                  <a:gd name="connsiteX6" fmla="*/ 154218 w 154218"/>
                  <a:gd name="connsiteY6" fmla="*/ 0 h 180831"/>
                  <a:gd name="connsiteX7" fmla="*/ 0 w 154218"/>
                  <a:gd name="connsiteY7" fmla="*/ 0 h 180831"/>
                  <a:gd name="connsiteX8" fmla="*/ 0 w 154218"/>
                  <a:gd name="connsiteY8" fmla="*/ 103741 h 180831"/>
                  <a:gd name="connsiteX9" fmla="*/ 0 w 154218"/>
                  <a:gd name="connsiteY9" fmla="*/ 103741 h 180831"/>
                  <a:gd name="connsiteX10" fmla="*/ 952 w 154218"/>
                  <a:gd name="connsiteY10" fmla="*/ 952 h 180831"/>
                  <a:gd name="connsiteX11" fmla="*/ 153267 w 154218"/>
                  <a:gd name="connsiteY11" fmla="*/ 952 h 180831"/>
                  <a:gd name="connsiteX12" fmla="*/ 153267 w 154218"/>
                  <a:gd name="connsiteY12" fmla="*/ 103741 h 180831"/>
                  <a:gd name="connsiteX13" fmla="*/ 131371 w 154218"/>
                  <a:gd name="connsiteY13" fmla="*/ 157038 h 180831"/>
                  <a:gd name="connsiteX14" fmla="*/ 77109 w 154218"/>
                  <a:gd name="connsiteY14" fmla="*/ 178928 h 180831"/>
                  <a:gd name="connsiteX15" fmla="*/ 22847 w 154218"/>
                  <a:gd name="connsiteY15" fmla="*/ 157038 h 180831"/>
                  <a:gd name="connsiteX16" fmla="*/ 0 w 154218"/>
                  <a:gd name="connsiteY16" fmla="*/ 103741 h 180831"/>
                  <a:gd name="connsiteX17" fmla="*/ 0 w 154218"/>
                  <a:gd name="connsiteY17" fmla="*/ 103741 h 180831"/>
                  <a:gd name="connsiteX18" fmla="*/ 0 w 154218"/>
                  <a:gd name="connsiteY18" fmla="*/ 103741 h 18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218" h="180831">
                    <a:moveTo>
                      <a:pt x="0" y="103741"/>
                    </a:moveTo>
                    <a:lnTo>
                      <a:pt x="0" y="103741"/>
                    </a:lnTo>
                    <a:cubicBezTo>
                      <a:pt x="0" y="124679"/>
                      <a:pt x="8568" y="143714"/>
                      <a:pt x="22847" y="157990"/>
                    </a:cubicBezTo>
                    <a:cubicBezTo>
                      <a:pt x="37127" y="172266"/>
                      <a:pt x="56166" y="180832"/>
                      <a:pt x="77109" y="180832"/>
                    </a:cubicBezTo>
                    <a:cubicBezTo>
                      <a:pt x="98052" y="180832"/>
                      <a:pt x="117092" y="172266"/>
                      <a:pt x="131371" y="157990"/>
                    </a:cubicBezTo>
                    <a:cubicBezTo>
                      <a:pt x="145651" y="143714"/>
                      <a:pt x="154218" y="124679"/>
                      <a:pt x="154218" y="103741"/>
                    </a:cubicBezTo>
                    <a:lnTo>
                      <a:pt x="154218" y="0"/>
                    </a:lnTo>
                    <a:lnTo>
                      <a:pt x="0" y="0"/>
                    </a:lnTo>
                    <a:lnTo>
                      <a:pt x="0" y="103741"/>
                    </a:lnTo>
                    <a:lnTo>
                      <a:pt x="0" y="103741"/>
                    </a:lnTo>
                    <a:lnTo>
                      <a:pt x="952" y="952"/>
                    </a:lnTo>
                    <a:lnTo>
                      <a:pt x="153267" y="952"/>
                    </a:lnTo>
                    <a:lnTo>
                      <a:pt x="153267" y="103741"/>
                    </a:lnTo>
                    <a:cubicBezTo>
                      <a:pt x="153267" y="124679"/>
                      <a:pt x="144699" y="143714"/>
                      <a:pt x="131371" y="157038"/>
                    </a:cubicBezTo>
                    <a:cubicBezTo>
                      <a:pt x="118044" y="170363"/>
                      <a:pt x="99004" y="178928"/>
                      <a:pt x="77109" y="178928"/>
                    </a:cubicBezTo>
                    <a:cubicBezTo>
                      <a:pt x="56166" y="178928"/>
                      <a:pt x="37127" y="170363"/>
                      <a:pt x="22847" y="157038"/>
                    </a:cubicBezTo>
                    <a:cubicBezTo>
                      <a:pt x="9520" y="143714"/>
                      <a:pt x="952" y="124679"/>
                      <a:pt x="0" y="103741"/>
                    </a:cubicBezTo>
                    <a:lnTo>
                      <a:pt x="0" y="103741"/>
                    </a:lnTo>
                    <a:lnTo>
                      <a:pt x="0" y="10374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67" name="Freeform 229">
                <a:extLst>
                  <a:ext uri="{FF2B5EF4-FFF2-40B4-BE49-F238E27FC236}">
                    <a16:creationId xmlns:a16="http://schemas.microsoft.com/office/drawing/2014/main" id="{B0FF1774-18B3-7D41-AE30-EA9DC4A5CA8B}"/>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952 w 91388"/>
                  <a:gd name="connsiteY7" fmla="*/ 0 h 117064"/>
                  <a:gd name="connsiteX8" fmla="*/ 0 w 91388"/>
                  <a:gd name="connsiteY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388" h="117064">
                    <a:moveTo>
                      <a:pt x="0" y="67574"/>
                    </a:moveTo>
                    <a:lnTo>
                      <a:pt x="0" y="67574"/>
                    </a:lnTo>
                    <a:cubicBezTo>
                      <a:pt x="0" y="80898"/>
                      <a:pt x="4760" y="93271"/>
                      <a:pt x="13327" y="102788"/>
                    </a:cubicBezTo>
                    <a:cubicBezTo>
                      <a:pt x="21895" y="111354"/>
                      <a:pt x="33319" y="117065"/>
                      <a:pt x="45695" y="117065"/>
                    </a:cubicBezTo>
                    <a:cubicBezTo>
                      <a:pt x="58070" y="117065"/>
                      <a:pt x="69494" y="111354"/>
                      <a:pt x="78061" y="102788"/>
                    </a:cubicBezTo>
                    <a:cubicBezTo>
                      <a:pt x="86629" y="94223"/>
                      <a:pt x="91389" y="81850"/>
                      <a:pt x="91389" y="67574"/>
                    </a:cubicBezTo>
                    <a:lnTo>
                      <a:pt x="91389" y="0"/>
                    </a:lnTo>
                    <a:lnTo>
                      <a:pt x="952" y="0"/>
                    </a:lnTo>
                    <a:lnTo>
                      <a:pt x="0" y="6757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68" name="Freeform 230">
                <a:extLst>
                  <a:ext uri="{FF2B5EF4-FFF2-40B4-BE49-F238E27FC236}">
                    <a16:creationId xmlns:a16="http://schemas.microsoft.com/office/drawing/2014/main" id="{45930E9C-ABA2-8F1D-5DDF-F2E36AC940B4}"/>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0 w 91388"/>
                  <a:gd name="connsiteY7" fmla="*/ 0 h 117064"/>
                  <a:gd name="connsiteX8" fmla="*/ 0 w 91388"/>
                  <a:gd name="connsiteY8" fmla="*/ 67574 h 117064"/>
                  <a:gd name="connsiteX9" fmla="*/ 0 w 91388"/>
                  <a:gd name="connsiteY9" fmla="*/ 67574 h 117064"/>
                  <a:gd name="connsiteX10" fmla="*/ 952 w 91388"/>
                  <a:gd name="connsiteY10" fmla="*/ 952 h 117064"/>
                  <a:gd name="connsiteX11" fmla="*/ 90437 w 91388"/>
                  <a:gd name="connsiteY11" fmla="*/ 952 h 117064"/>
                  <a:gd name="connsiteX12" fmla="*/ 90437 w 91388"/>
                  <a:gd name="connsiteY12" fmla="*/ 67574 h 117064"/>
                  <a:gd name="connsiteX13" fmla="*/ 77109 w 91388"/>
                  <a:gd name="connsiteY13" fmla="*/ 102788 h 117064"/>
                  <a:gd name="connsiteX14" fmla="*/ 45695 w 91388"/>
                  <a:gd name="connsiteY14" fmla="*/ 117065 h 117064"/>
                  <a:gd name="connsiteX15" fmla="*/ 14279 w 91388"/>
                  <a:gd name="connsiteY15" fmla="*/ 102788 h 117064"/>
                  <a:gd name="connsiteX16" fmla="*/ 0 w 91388"/>
                  <a:gd name="connsiteY16" fmla="*/ 67574 h 117064"/>
                  <a:gd name="connsiteX17" fmla="*/ 0 w 91388"/>
                  <a:gd name="connsiteY17" fmla="*/ 67574 h 117064"/>
                  <a:gd name="connsiteX18" fmla="*/ 0 w 91388"/>
                  <a:gd name="connsiteY1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388" h="117064">
                    <a:moveTo>
                      <a:pt x="0" y="67574"/>
                    </a:moveTo>
                    <a:lnTo>
                      <a:pt x="0" y="67574"/>
                    </a:lnTo>
                    <a:cubicBezTo>
                      <a:pt x="0" y="80898"/>
                      <a:pt x="4760" y="94223"/>
                      <a:pt x="13327" y="102788"/>
                    </a:cubicBezTo>
                    <a:cubicBezTo>
                      <a:pt x="21895" y="112306"/>
                      <a:pt x="33319" y="117065"/>
                      <a:pt x="45695" y="117065"/>
                    </a:cubicBezTo>
                    <a:cubicBezTo>
                      <a:pt x="58070" y="117065"/>
                      <a:pt x="69494" y="111354"/>
                      <a:pt x="78061" y="102788"/>
                    </a:cubicBezTo>
                    <a:cubicBezTo>
                      <a:pt x="86629" y="94223"/>
                      <a:pt x="91389" y="80898"/>
                      <a:pt x="91389" y="67574"/>
                    </a:cubicBezTo>
                    <a:lnTo>
                      <a:pt x="91389" y="0"/>
                    </a:lnTo>
                    <a:lnTo>
                      <a:pt x="0" y="0"/>
                    </a:lnTo>
                    <a:lnTo>
                      <a:pt x="0" y="67574"/>
                    </a:lnTo>
                    <a:lnTo>
                      <a:pt x="0" y="67574"/>
                    </a:lnTo>
                    <a:lnTo>
                      <a:pt x="952" y="952"/>
                    </a:lnTo>
                    <a:lnTo>
                      <a:pt x="90437" y="952"/>
                    </a:lnTo>
                    <a:lnTo>
                      <a:pt x="90437" y="67574"/>
                    </a:lnTo>
                    <a:cubicBezTo>
                      <a:pt x="90437" y="80898"/>
                      <a:pt x="85677" y="93271"/>
                      <a:pt x="77109" y="102788"/>
                    </a:cubicBezTo>
                    <a:cubicBezTo>
                      <a:pt x="68542" y="111354"/>
                      <a:pt x="58070" y="117065"/>
                      <a:pt x="45695" y="117065"/>
                    </a:cubicBezTo>
                    <a:cubicBezTo>
                      <a:pt x="33319" y="117065"/>
                      <a:pt x="21895" y="111354"/>
                      <a:pt x="14279" y="102788"/>
                    </a:cubicBezTo>
                    <a:cubicBezTo>
                      <a:pt x="5712" y="93271"/>
                      <a:pt x="952" y="80898"/>
                      <a:pt x="0" y="67574"/>
                    </a:cubicBezTo>
                    <a:lnTo>
                      <a:pt x="0" y="67574"/>
                    </a:lnTo>
                    <a:lnTo>
                      <a:pt x="0" y="6757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63" name="Freeform 54">
              <a:extLst>
                <a:ext uri="{FF2B5EF4-FFF2-40B4-BE49-F238E27FC236}">
                  <a16:creationId xmlns:a16="http://schemas.microsoft.com/office/drawing/2014/main" id="{A3BBDFE8-67B4-6DBA-DF9C-B60149014BE4}"/>
                </a:ext>
              </a:extLst>
            </p:cNvPr>
            <p:cNvSpPr/>
            <p:nvPr/>
          </p:nvSpPr>
          <p:spPr>
            <a:xfrm>
              <a:off x="4252012"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2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2"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192" name="Freeform 55">
              <a:extLst>
                <a:ext uri="{FF2B5EF4-FFF2-40B4-BE49-F238E27FC236}">
                  <a16:creationId xmlns:a16="http://schemas.microsoft.com/office/drawing/2014/main" id="{483F4D3A-84C8-F448-F424-38AC3AD896CC}"/>
                </a:ext>
              </a:extLst>
            </p:cNvPr>
            <p:cNvSpPr/>
            <p:nvPr/>
          </p:nvSpPr>
          <p:spPr>
            <a:xfrm rot="-2700972">
              <a:off x="4266564" y="5854162"/>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193" name="Freeform 56">
              <a:extLst>
                <a:ext uri="{FF2B5EF4-FFF2-40B4-BE49-F238E27FC236}">
                  <a16:creationId xmlns:a16="http://schemas.microsoft.com/office/drawing/2014/main" id="{37EB84DE-DB15-8CD4-E5A1-21D83A650722}"/>
                </a:ext>
              </a:extLst>
            </p:cNvPr>
            <p:cNvSpPr/>
            <p:nvPr/>
          </p:nvSpPr>
          <p:spPr>
            <a:xfrm>
              <a:off x="4260580"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194" name="Freeform 57">
              <a:extLst>
                <a:ext uri="{FF2B5EF4-FFF2-40B4-BE49-F238E27FC236}">
                  <a16:creationId xmlns:a16="http://schemas.microsoft.com/office/drawing/2014/main" id="{CD086984-CFFA-2DD3-79BE-795C060FBEA7}"/>
                </a:ext>
              </a:extLst>
            </p:cNvPr>
            <p:cNvSpPr/>
            <p:nvPr/>
          </p:nvSpPr>
          <p:spPr>
            <a:xfrm>
              <a:off x="426629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195" name="Freeform 58">
              <a:extLst>
                <a:ext uri="{FF2B5EF4-FFF2-40B4-BE49-F238E27FC236}">
                  <a16:creationId xmlns:a16="http://schemas.microsoft.com/office/drawing/2014/main" id="{5CDD13D0-67C5-C3C0-0A11-2B4B28E13096}"/>
                </a:ext>
              </a:extLst>
            </p:cNvPr>
            <p:cNvSpPr/>
            <p:nvPr/>
          </p:nvSpPr>
          <p:spPr>
            <a:xfrm>
              <a:off x="4254868"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197" name="Freeform 59">
              <a:extLst>
                <a:ext uri="{FF2B5EF4-FFF2-40B4-BE49-F238E27FC236}">
                  <a16:creationId xmlns:a16="http://schemas.microsoft.com/office/drawing/2014/main" id="{1BCABC1B-4CEA-27C6-98CB-CEEA11493E3F}"/>
                </a:ext>
              </a:extLst>
            </p:cNvPr>
            <p:cNvSpPr/>
            <p:nvPr/>
          </p:nvSpPr>
          <p:spPr>
            <a:xfrm>
              <a:off x="4254868"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198" name="Freeform 60">
              <a:extLst>
                <a:ext uri="{FF2B5EF4-FFF2-40B4-BE49-F238E27FC236}">
                  <a16:creationId xmlns:a16="http://schemas.microsoft.com/office/drawing/2014/main" id="{5F67FA58-515C-A55C-7222-AC98B901B1C0}"/>
                </a:ext>
              </a:extLst>
            </p:cNvPr>
            <p:cNvSpPr/>
            <p:nvPr/>
          </p:nvSpPr>
          <p:spPr>
            <a:xfrm>
              <a:off x="4224405"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1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1"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199" name="Freeform 61">
              <a:extLst>
                <a:ext uri="{FF2B5EF4-FFF2-40B4-BE49-F238E27FC236}">
                  <a16:creationId xmlns:a16="http://schemas.microsoft.com/office/drawing/2014/main" id="{3EC58D88-2DBB-6E50-102F-80EBB9A949B1}"/>
                </a:ext>
              </a:extLst>
            </p:cNvPr>
            <p:cNvSpPr/>
            <p:nvPr/>
          </p:nvSpPr>
          <p:spPr>
            <a:xfrm rot="-2699028">
              <a:off x="4238847" y="5853765"/>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00" name="Freeform 62">
              <a:extLst>
                <a:ext uri="{FF2B5EF4-FFF2-40B4-BE49-F238E27FC236}">
                  <a16:creationId xmlns:a16="http://schemas.microsoft.com/office/drawing/2014/main" id="{B58D0985-E8E9-384E-5437-E63320E686DE}"/>
                </a:ext>
              </a:extLst>
            </p:cNvPr>
            <p:cNvSpPr/>
            <p:nvPr/>
          </p:nvSpPr>
          <p:spPr>
            <a:xfrm rot="-2663052">
              <a:off x="4233064" y="585880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01" name="Freeform 63">
              <a:extLst>
                <a:ext uri="{FF2B5EF4-FFF2-40B4-BE49-F238E27FC236}">
                  <a16:creationId xmlns:a16="http://schemas.microsoft.com/office/drawing/2014/main" id="{11C2F2AF-C003-F758-9921-8B5755CD155C}"/>
                </a:ext>
              </a:extLst>
            </p:cNvPr>
            <p:cNvSpPr/>
            <p:nvPr/>
          </p:nvSpPr>
          <p:spPr>
            <a:xfrm rot="-2664024">
              <a:off x="4238790" y="5864461"/>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02" name="Freeform 64">
              <a:extLst>
                <a:ext uri="{FF2B5EF4-FFF2-40B4-BE49-F238E27FC236}">
                  <a16:creationId xmlns:a16="http://schemas.microsoft.com/office/drawing/2014/main" id="{05AC8606-2EFA-491B-B73D-B6E76C3818F7}"/>
                </a:ext>
              </a:extLst>
            </p:cNvPr>
            <p:cNvSpPr/>
            <p:nvPr/>
          </p:nvSpPr>
          <p:spPr>
            <a:xfrm>
              <a:off x="422726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03" name="Freeform 65">
              <a:extLst>
                <a:ext uri="{FF2B5EF4-FFF2-40B4-BE49-F238E27FC236}">
                  <a16:creationId xmlns:a16="http://schemas.microsoft.com/office/drawing/2014/main" id="{681534E3-46E2-13EE-E7F1-7F78072A878D}"/>
                </a:ext>
              </a:extLst>
            </p:cNvPr>
            <p:cNvSpPr/>
            <p:nvPr/>
          </p:nvSpPr>
          <p:spPr>
            <a:xfrm>
              <a:off x="4227261"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04" name="Freeform 66">
              <a:extLst>
                <a:ext uri="{FF2B5EF4-FFF2-40B4-BE49-F238E27FC236}">
                  <a16:creationId xmlns:a16="http://schemas.microsoft.com/office/drawing/2014/main" id="{8C70519C-C74C-4804-F853-E85684FAE7C1}"/>
                </a:ext>
              </a:extLst>
            </p:cNvPr>
            <p:cNvSpPr/>
            <p:nvPr/>
          </p:nvSpPr>
          <p:spPr>
            <a:xfrm>
              <a:off x="4280571" y="5850331"/>
              <a:ext cx="19991" cy="25697"/>
            </a:xfrm>
            <a:custGeom>
              <a:avLst/>
              <a:gdLst>
                <a:gd name="connsiteX0" fmla="*/ 0 w 19991"/>
                <a:gd name="connsiteY0" fmla="*/ 14276 h 25697"/>
                <a:gd name="connsiteX1" fmla="*/ 2856 w 19991"/>
                <a:gd name="connsiteY1" fmla="*/ 21890 h 25697"/>
                <a:gd name="connsiteX2" fmla="*/ 9520 w 19991"/>
                <a:gd name="connsiteY2" fmla="*/ 25697 h 25697"/>
                <a:gd name="connsiteX3" fmla="*/ 17135 w 19991"/>
                <a:gd name="connsiteY3" fmla="*/ 21890 h 25697"/>
                <a:gd name="connsiteX4" fmla="*/ 19991 w 19991"/>
                <a:gd name="connsiteY4" fmla="*/ 14276 h 25697"/>
                <a:gd name="connsiteX5" fmla="*/ 19991 w 19991"/>
                <a:gd name="connsiteY5" fmla="*/ 0 h 25697"/>
                <a:gd name="connsiteX6" fmla="*/ 0 w 19991"/>
                <a:gd name="connsiteY6"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91" h="25697">
                  <a:moveTo>
                    <a:pt x="0" y="14276"/>
                  </a:moveTo>
                  <a:lnTo>
                    <a:pt x="2856" y="21890"/>
                  </a:lnTo>
                  <a:lnTo>
                    <a:pt x="9520"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05" name="Freeform 67">
              <a:extLst>
                <a:ext uri="{FF2B5EF4-FFF2-40B4-BE49-F238E27FC236}">
                  <a16:creationId xmlns:a16="http://schemas.microsoft.com/office/drawing/2014/main" id="{B11567CE-1384-D22A-AE44-B5471106038C}"/>
                </a:ext>
              </a:extLst>
            </p:cNvPr>
            <p:cNvSpPr/>
            <p:nvPr/>
          </p:nvSpPr>
          <p:spPr>
            <a:xfrm rot="-2699028">
              <a:off x="4294976" y="585367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06" name="Freeform 68">
              <a:extLst>
                <a:ext uri="{FF2B5EF4-FFF2-40B4-BE49-F238E27FC236}">
                  <a16:creationId xmlns:a16="http://schemas.microsoft.com/office/drawing/2014/main" id="{AC901768-189C-8C77-ABEF-AF0BEBD8C492}"/>
                </a:ext>
              </a:extLst>
            </p:cNvPr>
            <p:cNvSpPr/>
            <p:nvPr/>
          </p:nvSpPr>
          <p:spPr>
            <a:xfrm>
              <a:off x="4288186"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07" name="Freeform 69">
              <a:extLst>
                <a:ext uri="{FF2B5EF4-FFF2-40B4-BE49-F238E27FC236}">
                  <a16:creationId xmlns:a16="http://schemas.microsoft.com/office/drawing/2014/main" id="{8A99A6C8-6AAE-CD59-8EFF-41775A891333}"/>
                </a:ext>
              </a:extLst>
            </p:cNvPr>
            <p:cNvSpPr/>
            <p:nvPr/>
          </p:nvSpPr>
          <p:spPr>
            <a:xfrm rot="-2735490">
              <a:off x="4294888" y="5864480"/>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08" name="Freeform 70">
              <a:extLst>
                <a:ext uri="{FF2B5EF4-FFF2-40B4-BE49-F238E27FC236}">
                  <a16:creationId xmlns:a16="http://schemas.microsoft.com/office/drawing/2014/main" id="{744B52B2-DE4C-BC36-F6DC-E7FE12AFA8BF}"/>
                </a:ext>
              </a:extLst>
            </p:cNvPr>
            <p:cNvSpPr/>
            <p:nvPr/>
          </p:nvSpPr>
          <p:spPr>
            <a:xfrm>
              <a:off x="4282475" y="5864607"/>
              <a:ext cx="4759" cy="3806"/>
            </a:xfrm>
            <a:custGeom>
              <a:avLst/>
              <a:gdLst>
                <a:gd name="connsiteX0" fmla="*/ 2856 w 4759"/>
                <a:gd name="connsiteY0" fmla="*/ 0 h 3806"/>
                <a:gd name="connsiteX1" fmla="*/ 0 w 4759"/>
                <a:gd name="connsiteY1" fmla="*/ 1904 h 3806"/>
                <a:gd name="connsiteX2" fmla="*/ 2856 w 4759"/>
                <a:gd name="connsiteY2" fmla="*/ 3807 h 3806"/>
                <a:gd name="connsiteX3" fmla="*/ 4760 w 4759"/>
                <a:gd name="connsiteY3" fmla="*/ 1904 h 3806"/>
              </a:gdLst>
              <a:ahLst/>
              <a:cxnLst>
                <a:cxn ang="0">
                  <a:pos x="connsiteX0" y="connsiteY0"/>
                </a:cxn>
                <a:cxn ang="0">
                  <a:pos x="connsiteX1" y="connsiteY1"/>
                </a:cxn>
                <a:cxn ang="0">
                  <a:pos x="connsiteX2" y="connsiteY2"/>
                </a:cxn>
                <a:cxn ang="0">
                  <a:pos x="connsiteX3" y="connsiteY3"/>
                </a:cxn>
              </a:cxnLst>
              <a:rect l="l" t="t" r="r" b="b"/>
              <a:pathLst>
                <a:path w="4759" h="3806">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09" name="Freeform 71">
              <a:extLst>
                <a:ext uri="{FF2B5EF4-FFF2-40B4-BE49-F238E27FC236}">
                  <a16:creationId xmlns:a16="http://schemas.microsoft.com/office/drawing/2014/main" id="{F03B821B-84A1-A4A3-2AEB-F9B138484DC2}"/>
                </a:ext>
              </a:extLst>
            </p:cNvPr>
            <p:cNvSpPr/>
            <p:nvPr/>
          </p:nvSpPr>
          <p:spPr>
            <a:xfrm>
              <a:off x="4282475" y="5853186"/>
              <a:ext cx="4759" cy="3807"/>
            </a:xfrm>
            <a:custGeom>
              <a:avLst/>
              <a:gdLst>
                <a:gd name="connsiteX0" fmla="*/ 2856 w 4759"/>
                <a:gd name="connsiteY0" fmla="*/ 0 h 3807"/>
                <a:gd name="connsiteX1" fmla="*/ 0 w 4759"/>
                <a:gd name="connsiteY1" fmla="*/ 1904 h 3807"/>
                <a:gd name="connsiteX2" fmla="*/ 2856 w 4759"/>
                <a:gd name="connsiteY2" fmla="*/ 3807 h 3807"/>
                <a:gd name="connsiteX3" fmla="*/ 4760 w 4759"/>
                <a:gd name="connsiteY3" fmla="*/ 1904 h 3807"/>
              </a:gdLst>
              <a:ahLst/>
              <a:cxnLst>
                <a:cxn ang="0">
                  <a:pos x="connsiteX0" y="connsiteY0"/>
                </a:cxn>
                <a:cxn ang="0">
                  <a:pos x="connsiteX1" y="connsiteY1"/>
                </a:cxn>
                <a:cxn ang="0">
                  <a:pos x="connsiteX2" y="connsiteY2"/>
                </a:cxn>
                <a:cxn ang="0">
                  <a:pos x="connsiteX3" y="connsiteY3"/>
                </a:cxn>
              </a:cxnLst>
              <a:rect l="l" t="t" r="r" b="b"/>
              <a:pathLst>
                <a:path w="4759" h="3807">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10" name="Freeform 72">
              <a:extLst>
                <a:ext uri="{FF2B5EF4-FFF2-40B4-BE49-F238E27FC236}">
                  <a16:creationId xmlns:a16="http://schemas.microsoft.com/office/drawing/2014/main" id="{539C5273-0EF1-C36F-8C02-17BCE3F244B4}"/>
                </a:ext>
              </a:extLst>
            </p:cNvPr>
            <p:cNvSpPr/>
            <p:nvPr/>
          </p:nvSpPr>
          <p:spPr>
            <a:xfrm>
              <a:off x="4252012" y="5883642"/>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11" name="Freeform 73">
              <a:extLst>
                <a:ext uri="{FF2B5EF4-FFF2-40B4-BE49-F238E27FC236}">
                  <a16:creationId xmlns:a16="http://schemas.microsoft.com/office/drawing/2014/main" id="{1B1BBC40-9A95-3C69-D1A1-404E67EA7D53}"/>
                </a:ext>
              </a:extLst>
            </p:cNvPr>
            <p:cNvSpPr/>
            <p:nvPr/>
          </p:nvSpPr>
          <p:spPr>
            <a:xfrm rot="-2701945">
              <a:off x="4266244" y="5887661"/>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12" name="Freeform 74">
              <a:extLst>
                <a:ext uri="{FF2B5EF4-FFF2-40B4-BE49-F238E27FC236}">
                  <a16:creationId xmlns:a16="http://schemas.microsoft.com/office/drawing/2014/main" id="{BBF149B0-6335-D0C9-BFFF-A89570095986}"/>
                </a:ext>
              </a:extLst>
            </p:cNvPr>
            <p:cNvSpPr/>
            <p:nvPr/>
          </p:nvSpPr>
          <p:spPr>
            <a:xfrm>
              <a:off x="4260580" y="589220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13" name="Freeform 75">
              <a:extLst>
                <a:ext uri="{FF2B5EF4-FFF2-40B4-BE49-F238E27FC236}">
                  <a16:creationId xmlns:a16="http://schemas.microsoft.com/office/drawing/2014/main" id="{DAD937B6-6184-0508-AF48-E9CF5494CAEF}"/>
                </a:ext>
              </a:extLst>
            </p:cNvPr>
            <p:cNvSpPr/>
            <p:nvPr/>
          </p:nvSpPr>
          <p:spPr>
            <a:xfrm rot="-2700000">
              <a:off x="4266575" y="5898808"/>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14" name="Freeform 76">
              <a:extLst>
                <a:ext uri="{FF2B5EF4-FFF2-40B4-BE49-F238E27FC236}">
                  <a16:creationId xmlns:a16="http://schemas.microsoft.com/office/drawing/2014/main" id="{7C750FCF-7F8B-4F87-3D19-FE5A5D9C640E}"/>
                </a:ext>
              </a:extLst>
            </p:cNvPr>
            <p:cNvSpPr/>
            <p:nvPr/>
          </p:nvSpPr>
          <p:spPr>
            <a:xfrm>
              <a:off x="4254868" y="589791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15" name="Freeform 77">
              <a:extLst>
                <a:ext uri="{FF2B5EF4-FFF2-40B4-BE49-F238E27FC236}">
                  <a16:creationId xmlns:a16="http://schemas.microsoft.com/office/drawing/2014/main" id="{4DEB1ADA-01DB-B51C-5373-ACEBE97C0504}"/>
                </a:ext>
              </a:extLst>
            </p:cNvPr>
            <p:cNvSpPr/>
            <p:nvPr/>
          </p:nvSpPr>
          <p:spPr>
            <a:xfrm rot="-2664024">
              <a:off x="4255967" y="588724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16" name="Freeform 78">
              <a:extLst>
                <a:ext uri="{FF2B5EF4-FFF2-40B4-BE49-F238E27FC236}">
                  <a16:creationId xmlns:a16="http://schemas.microsoft.com/office/drawing/2014/main" id="{D8664FBB-2E50-0F88-BD11-BFAFBC2AC363}"/>
                </a:ext>
              </a:extLst>
            </p:cNvPr>
            <p:cNvSpPr/>
            <p:nvPr/>
          </p:nvSpPr>
          <p:spPr>
            <a:xfrm>
              <a:off x="4252012" y="5816068"/>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17" name="Freeform 79">
              <a:extLst>
                <a:ext uri="{FF2B5EF4-FFF2-40B4-BE49-F238E27FC236}">
                  <a16:creationId xmlns:a16="http://schemas.microsoft.com/office/drawing/2014/main" id="{9EC6B216-AAFA-03EE-074D-7223AE575460}"/>
                </a:ext>
              </a:extLst>
            </p:cNvPr>
            <p:cNvSpPr/>
            <p:nvPr/>
          </p:nvSpPr>
          <p:spPr>
            <a:xfrm rot="-2701945">
              <a:off x="4266184" y="5820110"/>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18" name="Freeform 80">
              <a:extLst>
                <a:ext uri="{FF2B5EF4-FFF2-40B4-BE49-F238E27FC236}">
                  <a16:creationId xmlns:a16="http://schemas.microsoft.com/office/drawing/2014/main" id="{5694B355-6A7C-2A3C-43C3-988066773A9E}"/>
                </a:ext>
              </a:extLst>
            </p:cNvPr>
            <p:cNvSpPr/>
            <p:nvPr/>
          </p:nvSpPr>
          <p:spPr>
            <a:xfrm>
              <a:off x="4260580" y="5824634"/>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19" name="Freeform 81">
              <a:extLst>
                <a:ext uri="{FF2B5EF4-FFF2-40B4-BE49-F238E27FC236}">
                  <a16:creationId xmlns:a16="http://schemas.microsoft.com/office/drawing/2014/main" id="{C935B1C4-5093-B062-BEC3-678B2F0A3BE0}"/>
                </a:ext>
              </a:extLst>
            </p:cNvPr>
            <p:cNvSpPr/>
            <p:nvPr/>
          </p:nvSpPr>
          <p:spPr>
            <a:xfrm rot="-2700000">
              <a:off x="4266514" y="5831269"/>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20" name="Freeform 82">
              <a:extLst>
                <a:ext uri="{FF2B5EF4-FFF2-40B4-BE49-F238E27FC236}">
                  <a16:creationId xmlns:a16="http://schemas.microsoft.com/office/drawing/2014/main" id="{8C5C9C41-1A3E-826E-CCCD-A6ECD0E8BBBB}"/>
                </a:ext>
              </a:extLst>
            </p:cNvPr>
            <p:cNvSpPr/>
            <p:nvPr/>
          </p:nvSpPr>
          <p:spPr>
            <a:xfrm rot="-2698055">
              <a:off x="4255913" y="583093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21" name="Freeform 83">
              <a:extLst>
                <a:ext uri="{FF2B5EF4-FFF2-40B4-BE49-F238E27FC236}">
                  <a16:creationId xmlns:a16="http://schemas.microsoft.com/office/drawing/2014/main" id="{E86120DF-BCC1-AD17-0147-8C47A09F40BD}"/>
                </a:ext>
              </a:extLst>
            </p:cNvPr>
            <p:cNvSpPr/>
            <p:nvPr/>
          </p:nvSpPr>
          <p:spPr>
            <a:xfrm rot="-2664024">
              <a:off x="4255902" y="5819695"/>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22" name="Freeform 84">
              <a:extLst>
                <a:ext uri="{FF2B5EF4-FFF2-40B4-BE49-F238E27FC236}">
                  <a16:creationId xmlns:a16="http://schemas.microsoft.com/office/drawing/2014/main" id="{F32E1A78-AD6D-E3EC-25F3-0C5E70079937}"/>
                </a:ext>
              </a:extLst>
            </p:cNvPr>
            <p:cNvSpPr/>
            <p:nvPr/>
          </p:nvSpPr>
          <p:spPr>
            <a:xfrm>
              <a:off x="4251060"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23" name="Freeform 85">
              <a:extLst>
                <a:ext uri="{FF2B5EF4-FFF2-40B4-BE49-F238E27FC236}">
                  <a16:creationId xmlns:a16="http://schemas.microsoft.com/office/drawing/2014/main" id="{48CDEE5F-23B0-07E2-5DF2-1BCC9EA22434}"/>
                </a:ext>
              </a:extLst>
            </p:cNvPr>
            <p:cNvSpPr/>
            <p:nvPr/>
          </p:nvSpPr>
          <p:spPr>
            <a:xfrm>
              <a:off x="4251060"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24" name="Freeform 86">
              <a:extLst>
                <a:ext uri="{FF2B5EF4-FFF2-40B4-BE49-F238E27FC236}">
                  <a16:creationId xmlns:a16="http://schemas.microsoft.com/office/drawing/2014/main" id="{E5A3FCEF-4A7E-4E3E-D57A-A33C2C227F57}"/>
                </a:ext>
              </a:extLst>
            </p:cNvPr>
            <p:cNvSpPr/>
            <p:nvPr/>
          </p:nvSpPr>
          <p:spPr>
            <a:xfrm>
              <a:off x="4256772"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25" name="Freeform 87">
              <a:extLst>
                <a:ext uri="{FF2B5EF4-FFF2-40B4-BE49-F238E27FC236}">
                  <a16:creationId xmlns:a16="http://schemas.microsoft.com/office/drawing/2014/main" id="{36A3319E-9BF0-1537-C569-343C7CCD83D6}"/>
                </a:ext>
              </a:extLst>
            </p:cNvPr>
            <p:cNvSpPr/>
            <p:nvPr/>
          </p:nvSpPr>
          <p:spPr>
            <a:xfrm>
              <a:off x="4255820" y="5792274"/>
              <a:ext cx="12375" cy="7614"/>
            </a:xfrm>
            <a:custGeom>
              <a:avLst/>
              <a:gdLst>
                <a:gd name="connsiteX0" fmla="*/ 6664 w 12375"/>
                <a:gd name="connsiteY0" fmla="*/ 0 h 7614"/>
                <a:gd name="connsiteX1" fmla="*/ 11424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75" h="7614">
                  <a:moveTo>
                    <a:pt x="6664" y="0"/>
                  </a:moveTo>
                  <a:lnTo>
                    <a:pt x="11424" y="7614"/>
                  </a:lnTo>
                  <a:lnTo>
                    <a:pt x="1904" y="7614"/>
                  </a:lnTo>
                  <a:lnTo>
                    <a:pt x="6664" y="0"/>
                  </a:lnTo>
                  <a:lnTo>
                    <a:pt x="5712" y="0"/>
                  </a:lnTo>
                  <a:lnTo>
                    <a:pt x="952" y="7614"/>
                  </a:lnTo>
                  <a:lnTo>
                    <a:pt x="0" y="7614"/>
                  </a:lnTo>
                  <a:lnTo>
                    <a:pt x="12375" y="7614"/>
                  </a:lnTo>
                  <a:lnTo>
                    <a:pt x="12375" y="7614"/>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8226" name="Graphic 2">
              <a:extLst>
                <a:ext uri="{FF2B5EF4-FFF2-40B4-BE49-F238E27FC236}">
                  <a16:creationId xmlns:a16="http://schemas.microsoft.com/office/drawing/2014/main" id="{D1419903-BD9F-601B-5DD1-4F4A9BE8FFA3}"/>
                </a:ext>
              </a:extLst>
            </p:cNvPr>
            <p:cNvGrpSpPr/>
            <p:nvPr/>
          </p:nvGrpSpPr>
          <p:grpSpPr>
            <a:xfrm>
              <a:off x="4258675" y="5793940"/>
              <a:ext cx="6816" cy="5948"/>
              <a:chOff x="4258675" y="5793940"/>
              <a:chExt cx="6816" cy="5948"/>
            </a:xfrm>
          </p:grpSpPr>
          <p:sp>
            <p:nvSpPr>
              <p:cNvPr id="8357" name="Freeform 219">
                <a:extLst>
                  <a:ext uri="{FF2B5EF4-FFF2-40B4-BE49-F238E27FC236}">
                    <a16:creationId xmlns:a16="http://schemas.microsoft.com/office/drawing/2014/main" id="{5EDD52B8-D9E9-9741-BA9E-370334C35FBF}"/>
                  </a:ext>
                </a:extLst>
              </p:cNvPr>
              <p:cNvSpPr/>
              <p:nvPr/>
            </p:nvSpPr>
            <p:spPr>
              <a:xfrm>
                <a:off x="4258675"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58" name="Freeform 220">
                <a:extLst>
                  <a:ext uri="{FF2B5EF4-FFF2-40B4-BE49-F238E27FC236}">
                    <a16:creationId xmlns:a16="http://schemas.microsoft.com/office/drawing/2014/main" id="{B7C2C800-ECC7-E505-F60B-805BBE16070A}"/>
                  </a:ext>
                </a:extLst>
              </p:cNvPr>
              <p:cNvSpPr/>
              <p:nvPr/>
            </p:nvSpPr>
            <p:spPr>
              <a:xfrm>
                <a:off x="4258675"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8227" name="Freeform 89">
              <a:extLst>
                <a:ext uri="{FF2B5EF4-FFF2-40B4-BE49-F238E27FC236}">
                  <a16:creationId xmlns:a16="http://schemas.microsoft.com/office/drawing/2014/main" id="{8729DCC2-5089-5D56-9338-A9BE64C672A0}"/>
                </a:ext>
              </a:extLst>
            </p:cNvPr>
            <p:cNvSpPr/>
            <p:nvPr/>
          </p:nvSpPr>
          <p:spPr>
            <a:xfrm>
              <a:off x="4250108"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28" name="Freeform 90">
              <a:extLst>
                <a:ext uri="{FF2B5EF4-FFF2-40B4-BE49-F238E27FC236}">
                  <a16:creationId xmlns:a16="http://schemas.microsoft.com/office/drawing/2014/main" id="{270FA258-0557-C857-C82E-ECEAECCF876B}"/>
                </a:ext>
              </a:extLst>
            </p:cNvPr>
            <p:cNvSpPr/>
            <p:nvPr/>
          </p:nvSpPr>
          <p:spPr>
            <a:xfrm>
              <a:off x="4249156"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29" name="Freeform 91">
              <a:extLst>
                <a:ext uri="{FF2B5EF4-FFF2-40B4-BE49-F238E27FC236}">
                  <a16:creationId xmlns:a16="http://schemas.microsoft.com/office/drawing/2014/main" id="{48F182EB-A1F5-E3EA-CC8F-1A3518D77603}"/>
                </a:ext>
              </a:extLst>
            </p:cNvPr>
            <p:cNvSpPr/>
            <p:nvPr/>
          </p:nvSpPr>
          <p:spPr>
            <a:xfrm>
              <a:off x="4311986" y="5791322"/>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30" name="Freeform 92">
              <a:extLst>
                <a:ext uri="{FF2B5EF4-FFF2-40B4-BE49-F238E27FC236}">
                  <a16:creationId xmlns:a16="http://schemas.microsoft.com/office/drawing/2014/main" id="{E1FD1CD3-B530-061B-72A9-FE25248F69B2}"/>
                </a:ext>
              </a:extLst>
            </p:cNvPr>
            <p:cNvSpPr/>
            <p:nvPr/>
          </p:nvSpPr>
          <p:spPr>
            <a:xfrm>
              <a:off x="4311986" y="5791322"/>
              <a:ext cx="22847" cy="8565"/>
            </a:xfrm>
            <a:custGeom>
              <a:avLst/>
              <a:gdLst>
                <a:gd name="connsiteX0" fmla="*/ 0 w 22847"/>
                <a:gd name="connsiteY0" fmla="*/ 8566 h 8565"/>
                <a:gd name="connsiteX1" fmla="*/ 0 w 22847"/>
                <a:gd name="connsiteY1" fmla="*/ 8566 h 8565"/>
                <a:gd name="connsiteX2" fmla="*/ 22847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2847"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31" name="Freeform 93">
              <a:extLst>
                <a:ext uri="{FF2B5EF4-FFF2-40B4-BE49-F238E27FC236}">
                  <a16:creationId xmlns:a16="http://schemas.microsoft.com/office/drawing/2014/main" id="{A74E3C9D-7F4A-116E-2946-59889A9BE2C1}"/>
                </a:ext>
              </a:extLst>
            </p:cNvPr>
            <p:cNvSpPr/>
            <p:nvPr/>
          </p:nvSpPr>
          <p:spPr>
            <a:xfrm>
              <a:off x="4317698" y="5792274"/>
              <a:ext cx="11423" cy="7614"/>
            </a:xfrm>
            <a:custGeom>
              <a:avLst/>
              <a:gdLst>
                <a:gd name="connsiteX0" fmla="*/ 5712 w 11423"/>
                <a:gd name="connsiteY0" fmla="*/ 0 h 7614"/>
                <a:gd name="connsiteX1" fmla="*/ 11424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32" name="Freeform 94">
              <a:extLst>
                <a:ext uri="{FF2B5EF4-FFF2-40B4-BE49-F238E27FC236}">
                  <a16:creationId xmlns:a16="http://schemas.microsoft.com/office/drawing/2014/main" id="{DB06AE00-921E-53CD-7FDA-3620A54F9B0D}"/>
                </a:ext>
              </a:extLst>
            </p:cNvPr>
            <p:cNvSpPr/>
            <p:nvPr/>
          </p:nvSpPr>
          <p:spPr>
            <a:xfrm>
              <a:off x="4317698" y="5792274"/>
              <a:ext cx="11423" cy="7614"/>
            </a:xfrm>
            <a:custGeom>
              <a:avLst/>
              <a:gdLst>
                <a:gd name="connsiteX0" fmla="*/ 5712 w 11423"/>
                <a:gd name="connsiteY0" fmla="*/ 0 h 7614"/>
                <a:gd name="connsiteX1" fmla="*/ 10472 w 11423"/>
                <a:gd name="connsiteY1" fmla="*/ 7614 h 7614"/>
                <a:gd name="connsiteX2" fmla="*/ 952 w 11423"/>
                <a:gd name="connsiteY2" fmla="*/ 7614 h 7614"/>
                <a:gd name="connsiteX3" fmla="*/ 5712 w 11423"/>
                <a:gd name="connsiteY3" fmla="*/ 0 h 7614"/>
                <a:gd name="connsiteX4" fmla="*/ 5712 w 11423"/>
                <a:gd name="connsiteY4" fmla="*/ 0 h 7614"/>
                <a:gd name="connsiteX5" fmla="*/ 0 w 11423"/>
                <a:gd name="connsiteY5" fmla="*/ 7614 h 7614"/>
                <a:gd name="connsiteX6" fmla="*/ 0 w 11423"/>
                <a:gd name="connsiteY6" fmla="*/ 7614 h 7614"/>
                <a:gd name="connsiteX7" fmla="*/ 11424 w 11423"/>
                <a:gd name="connsiteY7" fmla="*/ 7614 h 7614"/>
                <a:gd name="connsiteX8" fmla="*/ 11424 w 11423"/>
                <a:gd name="connsiteY8" fmla="*/ 7614 h 7614"/>
                <a:gd name="connsiteX9" fmla="*/ 5712 w 11423"/>
                <a:gd name="connsiteY9" fmla="*/ 0 h 7614"/>
                <a:gd name="connsiteX10" fmla="*/ 5712 w 11423"/>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7614">
                  <a:moveTo>
                    <a:pt x="5712" y="0"/>
                  </a:moveTo>
                  <a:lnTo>
                    <a:pt x="10472" y="7614"/>
                  </a:lnTo>
                  <a:lnTo>
                    <a:pt x="952" y="7614"/>
                  </a:lnTo>
                  <a:lnTo>
                    <a:pt x="5712" y="0"/>
                  </a:lnTo>
                  <a:lnTo>
                    <a:pt x="5712" y="0"/>
                  </a:lnTo>
                  <a:lnTo>
                    <a:pt x="0" y="7614"/>
                  </a:lnTo>
                  <a:lnTo>
                    <a:pt x="0" y="7614"/>
                  </a:lnTo>
                  <a:lnTo>
                    <a:pt x="11424" y="7614"/>
                  </a:lnTo>
                  <a:lnTo>
                    <a:pt x="11424" y="7614"/>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8233" name="Graphic 2">
              <a:extLst>
                <a:ext uri="{FF2B5EF4-FFF2-40B4-BE49-F238E27FC236}">
                  <a16:creationId xmlns:a16="http://schemas.microsoft.com/office/drawing/2014/main" id="{A497FD28-0871-0CB1-F0AE-0AD5015400B4}"/>
                </a:ext>
              </a:extLst>
            </p:cNvPr>
            <p:cNvGrpSpPr/>
            <p:nvPr/>
          </p:nvGrpSpPr>
          <p:grpSpPr>
            <a:xfrm>
              <a:off x="4319602" y="5793940"/>
              <a:ext cx="6816" cy="5948"/>
              <a:chOff x="4319602" y="5793940"/>
              <a:chExt cx="6816" cy="5948"/>
            </a:xfrm>
          </p:grpSpPr>
          <p:sp>
            <p:nvSpPr>
              <p:cNvPr id="8355" name="Freeform 217">
                <a:extLst>
                  <a:ext uri="{FF2B5EF4-FFF2-40B4-BE49-F238E27FC236}">
                    <a16:creationId xmlns:a16="http://schemas.microsoft.com/office/drawing/2014/main" id="{3686D178-4BD0-B8CB-11B0-8E168F7F5A86}"/>
                  </a:ext>
                </a:extLst>
              </p:cNvPr>
              <p:cNvSpPr/>
              <p:nvPr/>
            </p:nvSpPr>
            <p:spPr>
              <a:xfrm>
                <a:off x="4319602"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56" name="Freeform 218">
                <a:extLst>
                  <a:ext uri="{FF2B5EF4-FFF2-40B4-BE49-F238E27FC236}">
                    <a16:creationId xmlns:a16="http://schemas.microsoft.com/office/drawing/2014/main" id="{1FCB519F-8E44-83E0-7378-F6BF96DAA13F}"/>
                  </a:ext>
                </a:extLst>
              </p:cNvPr>
              <p:cNvSpPr/>
              <p:nvPr/>
            </p:nvSpPr>
            <p:spPr>
              <a:xfrm>
                <a:off x="4319602"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8234" name="Freeform 96">
              <a:extLst>
                <a:ext uri="{FF2B5EF4-FFF2-40B4-BE49-F238E27FC236}">
                  <a16:creationId xmlns:a16="http://schemas.microsoft.com/office/drawing/2014/main" id="{2254CF79-4460-DE29-6490-4C4967DD5781}"/>
                </a:ext>
              </a:extLst>
            </p:cNvPr>
            <p:cNvSpPr/>
            <p:nvPr/>
          </p:nvSpPr>
          <p:spPr>
            <a:xfrm>
              <a:off x="4311034"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35" name="Freeform 97">
              <a:extLst>
                <a:ext uri="{FF2B5EF4-FFF2-40B4-BE49-F238E27FC236}">
                  <a16:creationId xmlns:a16="http://schemas.microsoft.com/office/drawing/2014/main" id="{3B769C43-1077-F4AD-ECC1-834735A535CF}"/>
                </a:ext>
              </a:extLst>
            </p:cNvPr>
            <p:cNvSpPr/>
            <p:nvPr/>
          </p:nvSpPr>
          <p:spPr>
            <a:xfrm>
              <a:off x="4310082" y="5799888"/>
              <a:ext cx="25702" cy="1903"/>
            </a:xfrm>
            <a:custGeom>
              <a:avLst/>
              <a:gdLst>
                <a:gd name="connsiteX0" fmla="*/ 1904 w 25702"/>
                <a:gd name="connsiteY0" fmla="*/ 0 h 1903"/>
                <a:gd name="connsiteX1" fmla="*/ 1904 w 25702"/>
                <a:gd name="connsiteY1" fmla="*/ 0 h 1903"/>
                <a:gd name="connsiteX2" fmla="*/ 24751 w 25702"/>
                <a:gd name="connsiteY2" fmla="*/ 0 h 1903"/>
                <a:gd name="connsiteX3" fmla="*/ 24751 w 25702"/>
                <a:gd name="connsiteY3" fmla="*/ 952 h 1903"/>
                <a:gd name="connsiteX4" fmla="*/ 24751 w 25702"/>
                <a:gd name="connsiteY4" fmla="*/ 1903 h 1903"/>
                <a:gd name="connsiteX5" fmla="*/ 1904 w 25702"/>
                <a:gd name="connsiteY5" fmla="*/ 1903 h 1903"/>
                <a:gd name="connsiteX6" fmla="*/ 952 w 25702"/>
                <a:gd name="connsiteY6" fmla="*/ 952 h 1903"/>
                <a:gd name="connsiteX7" fmla="*/ 1904 w 25702"/>
                <a:gd name="connsiteY7" fmla="*/ 0 h 1903"/>
                <a:gd name="connsiteX8" fmla="*/ 1904 w 25702"/>
                <a:gd name="connsiteY8" fmla="*/ 0 h 1903"/>
                <a:gd name="connsiteX9" fmla="*/ 1904 w 25702"/>
                <a:gd name="connsiteY9" fmla="*/ 0 h 1903"/>
                <a:gd name="connsiteX10" fmla="*/ 1904 w 25702"/>
                <a:gd name="connsiteY10" fmla="*/ 0 h 1903"/>
                <a:gd name="connsiteX11" fmla="*/ 1904 w 25702"/>
                <a:gd name="connsiteY11" fmla="*/ 0 h 1903"/>
                <a:gd name="connsiteX12" fmla="*/ 952 w 25702"/>
                <a:gd name="connsiteY12" fmla="*/ 952 h 1903"/>
                <a:gd name="connsiteX13" fmla="*/ 0 w 25702"/>
                <a:gd name="connsiteY13" fmla="*/ 952 h 1903"/>
                <a:gd name="connsiteX14" fmla="*/ 1904 w 25702"/>
                <a:gd name="connsiteY14" fmla="*/ 1903 h 1903"/>
                <a:gd name="connsiteX15" fmla="*/ 1904 w 25702"/>
                <a:gd name="connsiteY15" fmla="*/ 1903 h 1903"/>
                <a:gd name="connsiteX16" fmla="*/ 24751 w 25702"/>
                <a:gd name="connsiteY16" fmla="*/ 1903 h 1903"/>
                <a:gd name="connsiteX17" fmla="*/ 24751 w 25702"/>
                <a:gd name="connsiteY17" fmla="*/ 1903 h 1903"/>
                <a:gd name="connsiteX18" fmla="*/ 25703 w 25702"/>
                <a:gd name="connsiteY18" fmla="*/ 952 h 1903"/>
                <a:gd name="connsiteX19" fmla="*/ 25703 w 25702"/>
                <a:gd name="connsiteY19" fmla="*/ 952 h 1903"/>
                <a:gd name="connsiteX20" fmla="*/ 24751 w 25702"/>
                <a:gd name="connsiteY20" fmla="*/ 0 h 1903"/>
                <a:gd name="connsiteX21" fmla="*/ 24751 w 25702"/>
                <a:gd name="connsiteY21" fmla="*/ 0 h 1903"/>
                <a:gd name="connsiteX22" fmla="*/ 1904 w 25702"/>
                <a:gd name="connsiteY22" fmla="*/ 0 h 1903"/>
                <a:gd name="connsiteX23" fmla="*/ 1904 w 25702"/>
                <a:gd name="connsiteY23" fmla="*/ 0 h 1903"/>
                <a:gd name="connsiteX24" fmla="*/ 1904 w 25702"/>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36" name="Freeform 98">
              <a:extLst>
                <a:ext uri="{FF2B5EF4-FFF2-40B4-BE49-F238E27FC236}">
                  <a16:creationId xmlns:a16="http://schemas.microsoft.com/office/drawing/2014/main" id="{EFAD67E7-9D2B-E713-F13B-4B6AC3A2FE04}"/>
                </a:ext>
              </a:extLst>
            </p:cNvPr>
            <p:cNvSpPr/>
            <p:nvPr/>
          </p:nvSpPr>
          <p:spPr>
            <a:xfrm>
              <a:off x="4311986" y="5855090"/>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37" name="Freeform 99">
              <a:extLst>
                <a:ext uri="{FF2B5EF4-FFF2-40B4-BE49-F238E27FC236}">
                  <a16:creationId xmlns:a16="http://schemas.microsoft.com/office/drawing/2014/main" id="{11C965F1-8C75-D73E-F758-D5ECE2B0153E}"/>
                </a:ext>
              </a:extLst>
            </p:cNvPr>
            <p:cNvSpPr/>
            <p:nvPr/>
          </p:nvSpPr>
          <p:spPr>
            <a:xfrm>
              <a:off x="4311986" y="5855090"/>
              <a:ext cx="22847" cy="9517"/>
            </a:xfrm>
            <a:custGeom>
              <a:avLst/>
              <a:gdLst>
                <a:gd name="connsiteX0" fmla="*/ 0 w 22847"/>
                <a:gd name="connsiteY0" fmla="*/ 8566 h 9517"/>
                <a:gd name="connsiteX1" fmla="*/ 0 w 22847"/>
                <a:gd name="connsiteY1" fmla="*/ 9517 h 9517"/>
                <a:gd name="connsiteX2" fmla="*/ 22847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2847"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38" name="Freeform 100">
              <a:extLst>
                <a:ext uri="{FF2B5EF4-FFF2-40B4-BE49-F238E27FC236}">
                  <a16:creationId xmlns:a16="http://schemas.microsoft.com/office/drawing/2014/main" id="{6295E6A1-06FE-6A71-EDE8-65B218DDF1C1}"/>
                </a:ext>
              </a:extLst>
            </p:cNvPr>
            <p:cNvSpPr/>
            <p:nvPr/>
          </p:nvSpPr>
          <p:spPr>
            <a:xfrm>
              <a:off x="4317698" y="5856041"/>
              <a:ext cx="11423" cy="7613"/>
            </a:xfrm>
            <a:custGeom>
              <a:avLst/>
              <a:gdLst>
                <a:gd name="connsiteX0" fmla="*/ 5712 w 11423"/>
                <a:gd name="connsiteY0" fmla="*/ 0 h 7613"/>
                <a:gd name="connsiteX1" fmla="*/ 11424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39" name="Freeform 101">
              <a:extLst>
                <a:ext uri="{FF2B5EF4-FFF2-40B4-BE49-F238E27FC236}">
                  <a16:creationId xmlns:a16="http://schemas.microsoft.com/office/drawing/2014/main" id="{5EB9DC1B-083D-D129-DC57-AAFBCB6FB3B9}"/>
                </a:ext>
              </a:extLst>
            </p:cNvPr>
            <p:cNvSpPr/>
            <p:nvPr/>
          </p:nvSpPr>
          <p:spPr>
            <a:xfrm>
              <a:off x="4317698" y="5856041"/>
              <a:ext cx="11423" cy="8565"/>
            </a:xfrm>
            <a:custGeom>
              <a:avLst/>
              <a:gdLst>
                <a:gd name="connsiteX0" fmla="*/ 5712 w 11423"/>
                <a:gd name="connsiteY0" fmla="*/ 0 h 8565"/>
                <a:gd name="connsiteX1" fmla="*/ 10472 w 11423"/>
                <a:gd name="connsiteY1" fmla="*/ 7614 h 8565"/>
                <a:gd name="connsiteX2" fmla="*/ 952 w 11423"/>
                <a:gd name="connsiteY2" fmla="*/ 7614 h 8565"/>
                <a:gd name="connsiteX3" fmla="*/ 5712 w 11423"/>
                <a:gd name="connsiteY3" fmla="*/ 0 h 8565"/>
                <a:gd name="connsiteX4" fmla="*/ 5712 w 11423"/>
                <a:gd name="connsiteY4" fmla="*/ 0 h 8565"/>
                <a:gd name="connsiteX5" fmla="*/ 0 w 11423"/>
                <a:gd name="connsiteY5" fmla="*/ 7614 h 8565"/>
                <a:gd name="connsiteX6" fmla="*/ 0 w 11423"/>
                <a:gd name="connsiteY6" fmla="*/ 8566 h 8565"/>
                <a:gd name="connsiteX7" fmla="*/ 11424 w 11423"/>
                <a:gd name="connsiteY7" fmla="*/ 8566 h 8565"/>
                <a:gd name="connsiteX8" fmla="*/ 11424 w 11423"/>
                <a:gd name="connsiteY8" fmla="*/ 8566 h 8565"/>
                <a:gd name="connsiteX9" fmla="*/ 5712 w 11423"/>
                <a:gd name="connsiteY9" fmla="*/ 0 h 8565"/>
                <a:gd name="connsiteX10" fmla="*/ 5712 w 11423"/>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8565">
                  <a:moveTo>
                    <a:pt x="5712" y="0"/>
                  </a:moveTo>
                  <a:lnTo>
                    <a:pt x="10472" y="7614"/>
                  </a:lnTo>
                  <a:lnTo>
                    <a:pt x="952" y="7614"/>
                  </a:lnTo>
                  <a:lnTo>
                    <a:pt x="5712" y="0"/>
                  </a:lnTo>
                  <a:lnTo>
                    <a:pt x="5712" y="0"/>
                  </a:lnTo>
                  <a:lnTo>
                    <a:pt x="0" y="7614"/>
                  </a:lnTo>
                  <a:lnTo>
                    <a:pt x="0" y="8566"/>
                  </a:lnTo>
                  <a:lnTo>
                    <a:pt x="11424" y="8566"/>
                  </a:lnTo>
                  <a:lnTo>
                    <a:pt x="11424" y="8566"/>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8240" name="Graphic 2">
              <a:extLst>
                <a:ext uri="{FF2B5EF4-FFF2-40B4-BE49-F238E27FC236}">
                  <a16:creationId xmlns:a16="http://schemas.microsoft.com/office/drawing/2014/main" id="{41F17051-6197-46EC-A47C-91595A7A2D2F}"/>
                </a:ext>
              </a:extLst>
            </p:cNvPr>
            <p:cNvGrpSpPr/>
            <p:nvPr/>
          </p:nvGrpSpPr>
          <p:grpSpPr>
            <a:xfrm>
              <a:off x="4319602" y="5857945"/>
              <a:ext cx="6816" cy="5710"/>
              <a:chOff x="4319602" y="5857945"/>
              <a:chExt cx="6816" cy="5710"/>
            </a:xfrm>
          </p:grpSpPr>
          <p:sp>
            <p:nvSpPr>
              <p:cNvPr id="8353" name="Freeform 215">
                <a:extLst>
                  <a:ext uri="{FF2B5EF4-FFF2-40B4-BE49-F238E27FC236}">
                    <a16:creationId xmlns:a16="http://schemas.microsoft.com/office/drawing/2014/main" id="{7CD55FF8-FCDC-FAF4-8697-716AE98DC229}"/>
                  </a:ext>
                </a:extLst>
              </p:cNvPr>
              <p:cNvSpPr/>
              <p:nvPr/>
            </p:nvSpPr>
            <p:spPr>
              <a:xfrm>
                <a:off x="4319602"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54" name="Freeform 216">
                <a:extLst>
                  <a:ext uri="{FF2B5EF4-FFF2-40B4-BE49-F238E27FC236}">
                    <a16:creationId xmlns:a16="http://schemas.microsoft.com/office/drawing/2014/main" id="{5CA9879D-ECCD-3DFA-DF7C-8FFCA0BA994E}"/>
                  </a:ext>
                </a:extLst>
              </p:cNvPr>
              <p:cNvSpPr/>
              <p:nvPr/>
            </p:nvSpPr>
            <p:spPr>
              <a:xfrm>
                <a:off x="4319602" y="5857945"/>
                <a:ext cx="6816" cy="5710"/>
              </a:xfrm>
              <a:custGeom>
                <a:avLst/>
                <a:gdLst>
                  <a:gd name="connsiteX0" fmla="*/ 3808 w 6816"/>
                  <a:gd name="connsiteY0" fmla="*/ 0 h 5710"/>
                  <a:gd name="connsiteX1" fmla="*/ 3808 w 6816"/>
                  <a:gd name="connsiteY1" fmla="*/ 0 h 5710"/>
                  <a:gd name="connsiteX2" fmla="*/ 6664 w 6816"/>
                  <a:gd name="connsiteY2" fmla="*/ 5711 h 5710"/>
                  <a:gd name="connsiteX3" fmla="*/ 6664 w 6816"/>
                  <a:gd name="connsiteY3" fmla="*/ 5711 h 5710"/>
                  <a:gd name="connsiteX4" fmla="*/ 6664 w 6816"/>
                  <a:gd name="connsiteY4" fmla="*/ 5711 h 5710"/>
                  <a:gd name="connsiteX5" fmla="*/ 0 w 6816"/>
                  <a:gd name="connsiteY5" fmla="*/ 5711 h 5710"/>
                  <a:gd name="connsiteX6" fmla="*/ 0 w 6816"/>
                  <a:gd name="connsiteY6" fmla="*/ 5711 h 5710"/>
                  <a:gd name="connsiteX7" fmla="*/ 0 w 6816"/>
                  <a:gd name="connsiteY7" fmla="*/ 5711 h 5710"/>
                  <a:gd name="connsiteX8" fmla="*/ 3808 w 6816"/>
                  <a:gd name="connsiteY8" fmla="*/ 0 h 5710"/>
                  <a:gd name="connsiteX9" fmla="*/ 3808 w 6816"/>
                  <a:gd name="connsiteY9" fmla="*/ 0 h 5710"/>
                  <a:gd name="connsiteX10" fmla="*/ 3808 w 6816"/>
                  <a:gd name="connsiteY10" fmla="*/ 0 h 5710"/>
                  <a:gd name="connsiteX11" fmla="*/ 3808 w 6816"/>
                  <a:gd name="connsiteY11" fmla="*/ 0 h 5710"/>
                  <a:gd name="connsiteX12" fmla="*/ 3808 w 6816"/>
                  <a:gd name="connsiteY12" fmla="*/ 0 h 5710"/>
                  <a:gd name="connsiteX13" fmla="*/ 0 w 6816"/>
                  <a:gd name="connsiteY13" fmla="*/ 5711 h 5710"/>
                  <a:gd name="connsiteX14" fmla="*/ 0 w 6816"/>
                  <a:gd name="connsiteY14" fmla="*/ 5711 h 5710"/>
                  <a:gd name="connsiteX15" fmla="*/ 6664 w 6816"/>
                  <a:gd name="connsiteY15" fmla="*/ 5711 h 5710"/>
                  <a:gd name="connsiteX16" fmla="*/ 6664 w 6816"/>
                  <a:gd name="connsiteY16" fmla="*/ 5711 h 5710"/>
                  <a:gd name="connsiteX17" fmla="*/ 6664 w 6816"/>
                  <a:gd name="connsiteY17" fmla="*/ 5711 h 5710"/>
                  <a:gd name="connsiteX18" fmla="*/ 3808 w 6816"/>
                  <a:gd name="connsiteY18" fmla="*/ 0 h 5710"/>
                  <a:gd name="connsiteX19" fmla="*/ 3808 w 6816"/>
                  <a:gd name="connsiteY19" fmla="*/ 0 h 5710"/>
                  <a:gd name="connsiteX20" fmla="*/ 3808 w 6816"/>
                  <a:gd name="connsiteY20" fmla="*/ 0 h 5710"/>
                  <a:gd name="connsiteX21" fmla="*/ 3808 w 6816"/>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7616"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8241" name="Freeform 103">
              <a:extLst>
                <a:ext uri="{FF2B5EF4-FFF2-40B4-BE49-F238E27FC236}">
                  <a16:creationId xmlns:a16="http://schemas.microsoft.com/office/drawing/2014/main" id="{00F2518E-4827-255E-926A-E81109BE083D}"/>
                </a:ext>
              </a:extLst>
            </p:cNvPr>
            <p:cNvSpPr/>
            <p:nvPr/>
          </p:nvSpPr>
          <p:spPr>
            <a:xfrm>
              <a:off x="4311986"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42" name="Freeform 104">
              <a:extLst>
                <a:ext uri="{FF2B5EF4-FFF2-40B4-BE49-F238E27FC236}">
                  <a16:creationId xmlns:a16="http://schemas.microsoft.com/office/drawing/2014/main" id="{503412A3-3467-619A-9D9F-FEC00DACC809}"/>
                </a:ext>
              </a:extLst>
            </p:cNvPr>
            <p:cNvSpPr/>
            <p:nvPr/>
          </p:nvSpPr>
          <p:spPr>
            <a:xfrm>
              <a:off x="4311034"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4751 w 24751"/>
                <a:gd name="connsiteY18" fmla="*/ 952 h 2855"/>
                <a:gd name="connsiteX19" fmla="*/ 24751 w 24751"/>
                <a:gd name="connsiteY19" fmla="*/ 952 h 2855"/>
                <a:gd name="connsiteX20" fmla="*/ 23799 w 24751"/>
                <a:gd name="connsiteY20" fmla="*/ 0 h 2855"/>
                <a:gd name="connsiteX21" fmla="*/ 23799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4751" y="952"/>
                  </a:lnTo>
                  <a:lnTo>
                    <a:pt x="24751" y="952"/>
                  </a:lnTo>
                  <a:lnTo>
                    <a:pt x="23799" y="0"/>
                  </a:lnTo>
                  <a:lnTo>
                    <a:pt x="23799"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43" name="Freeform 105">
              <a:extLst>
                <a:ext uri="{FF2B5EF4-FFF2-40B4-BE49-F238E27FC236}">
                  <a16:creationId xmlns:a16="http://schemas.microsoft.com/office/drawing/2014/main" id="{C2DB5FF8-8AC9-C0AB-0E75-D8A11F0AB1E3}"/>
                </a:ext>
              </a:extLst>
            </p:cNvPr>
            <p:cNvSpPr/>
            <p:nvPr/>
          </p:nvSpPr>
          <p:spPr>
            <a:xfrm>
              <a:off x="4311034"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44" name="Freeform 106">
              <a:extLst>
                <a:ext uri="{FF2B5EF4-FFF2-40B4-BE49-F238E27FC236}">
                  <a16:creationId xmlns:a16="http://schemas.microsoft.com/office/drawing/2014/main" id="{48FC0049-0CED-BDF4-3F76-F9E82AF1D6EE}"/>
                </a:ext>
              </a:extLst>
            </p:cNvPr>
            <p:cNvSpPr/>
            <p:nvPr/>
          </p:nvSpPr>
          <p:spPr>
            <a:xfrm>
              <a:off x="4310082" y="5863655"/>
              <a:ext cx="25702" cy="2855"/>
            </a:xfrm>
            <a:custGeom>
              <a:avLst/>
              <a:gdLst>
                <a:gd name="connsiteX0" fmla="*/ 1904 w 25702"/>
                <a:gd name="connsiteY0" fmla="*/ 0 h 2855"/>
                <a:gd name="connsiteX1" fmla="*/ 1904 w 25702"/>
                <a:gd name="connsiteY1" fmla="*/ 952 h 2855"/>
                <a:gd name="connsiteX2" fmla="*/ 24751 w 25702"/>
                <a:gd name="connsiteY2" fmla="*/ 952 h 2855"/>
                <a:gd name="connsiteX3" fmla="*/ 24751 w 25702"/>
                <a:gd name="connsiteY3" fmla="*/ 952 h 2855"/>
                <a:gd name="connsiteX4" fmla="*/ 24751 w 25702"/>
                <a:gd name="connsiteY4" fmla="*/ 1904 h 2855"/>
                <a:gd name="connsiteX5" fmla="*/ 1904 w 25702"/>
                <a:gd name="connsiteY5" fmla="*/ 1904 h 2855"/>
                <a:gd name="connsiteX6" fmla="*/ 952 w 25702"/>
                <a:gd name="connsiteY6" fmla="*/ 952 h 2855"/>
                <a:gd name="connsiteX7" fmla="*/ 1904 w 25702"/>
                <a:gd name="connsiteY7" fmla="*/ 0 h 2855"/>
                <a:gd name="connsiteX8" fmla="*/ 1904 w 25702"/>
                <a:gd name="connsiteY8" fmla="*/ 0 h 2855"/>
                <a:gd name="connsiteX9" fmla="*/ 1904 w 25702"/>
                <a:gd name="connsiteY9" fmla="*/ 952 h 2855"/>
                <a:gd name="connsiteX10" fmla="*/ 1904 w 25702"/>
                <a:gd name="connsiteY10" fmla="*/ 0 h 2855"/>
                <a:gd name="connsiteX11" fmla="*/ 1904 w 25702"/>
                <a:gd name="connsiteY11" fmla="*/ 0 h 2855"/>
                <a:gd name="connsiteX12" fmla="*/ 952 w 25702"/>
                <a:gd name="connsiteY12" fmla="*/ 952 h 2855"/>
                <a:gd name="connsiteX13" fmla="*/ 0 w 25702"/>
                <a:gd name="connsiteY13" fmla="*/ 952 h 2855"/>
                <a:gd name="connsiteX14" fmla="*/ 1904 w 25702"/>
                <a:gd name="connsiteY14" fmla="*/ 2855 h 2855"/>
                <a:gd name="connsiteX15" fmla="*/ 1904 w 25702"/>
                <a:gd name="connsiteY15" fmla="*/ 2855 h 2855"/>
                <a:gd name="connsiteX16" fmla="*/ 24751 w 25702"/>
                <a:gd name="connsiteY16" fmla="*/ 2855 h 2855"/>
                <a:gd name="connsiteX17" fmla="*/ 24751 w 25702"/>
                <a:gd name="connsiteY17" fmla="*/ 2855 h 2855"/>
                <a:gd name="connsiteX18" fmla="*/ 25703 w 25702"/>
                <a:gd name="connsiteY18" fmla="*/ 1904 h 2855"/>
                <a:gd name="connsiteX19" fmla="*/ 25703 w 25702"/>
                <a:gd name="connsiteY19" fmla="*/ 952 h 2855"/>
                <a:gd name="connsiteX20" fmla="*/ 24751 w 25702"/>
                <a:gd name="connsiteY20" fmla="*/ 0 h 2855"/>
                <a:gd name="connsiteX21" fmla="*/ 24751 w 25702"/>
                <a:gd name="connsiteY21" fmla="*/ 0 h 2855"/>
                <a:gd name="connsiteX22" fmla="*/ 1904 w 25702"/>
                <a:gd name="connsiteY22" fmla="*/ 0 h 2855"/>
                <a:gd name="connsiteX23" fmla="*/ 1904 w 25702"/>
                <a:gd name="connsiteY23" fmla="*/ 0 h 2855"/>
                <a:gd name="connsiteX24" fmla="*/ 1904 w 25702"/>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45" name="Freeform 107">
              <a:extLst>
                <a:ext uri="{FF2B5EF4-FFF2-40B4-BE49-F238E27FC236}">
                  <a16:creationId xmlns:a16="http://schemas.microsoft.com/office/drawing/2014/main" id="{34D54629-43E8-11F7-F61E-6392A071923B}"/>
                </a:ext>
              </a:extLst>
            </p:cNvPr>
            <p:cNvSpPr/>
            <p:nvPr/>
          </p:nvSpPr>
          <p:spPr>
            <a:xfrm>
              <a:off x="4311986"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46" name="Freeform 108">
              <a:extLst>
                <a:ext uri="{FF2B5EF4-FFF2-40B4-BE49-F238E27FC236}">
                  <a16:creationId xmlns:a16="http://schemas.microsoft.com/office/drawing/2014/main" id="{248A5587-CB71-D167-E183-E21B4606880D}"/>
                </a:ext>
              </a:extLst>
            </p:cNvPr>
            <p:cNvSpPr/>
            <p:nvPr/>
          </p:nvSpPr>
          <p:spPr>
            <a:xfrm>
              <a:off x="4311986"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47" name="Freeform 109">
              <a:extLst>
                <a:ext uri="{FF2B5EF4-FFF2-40B4-BE49-F238E27FC236}">
                  <a16:creationId xmlns:a16="http://schemas.microsoft.com/office/drawing/2014/main" id="{ED2F3499-F20B-8A16-0B06-13BE82A8DE35}"/>
                </a:ext>
              </a:extLst>
            </p:cNvPr>
            <p:cNvSpPr/>
            <p:nvPr/>
          </p:nvSpPr>
          <p:spPr>
            <a:xfrm>
              <a:off x="4320553"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48" name="Freeform 110">
              <a:extLst>
                <a:ext uri="{FF2B5EF4-FFF2-40B4-BE49-F238E27FC236}">
                  <a16:creationId xmlns:a16="http://schemas.microsoft.com/office/drawing/2014/main" id="{46B8CA5B-FF9A-2D0D-07C2-0D43DD0146E1}"/>
                </a:ext>
              </a:extLst>
            </p:cNvPr>
            <p:cNvSpPr/>
            <p:nvPr/>
          </p:nvSpPr>
          <p:spPr>
            <a:xfrm>
              <a:off x="4320553"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49" name="Freeform 111">
              <a:extLst>
                <a:ext uri="{FF2B5EF4-FFF2-40B4-BE49-F238E27FC236}">
                  <a16:creationId xmlns:a16="http://schemas.microsoft.com/office/drawing/2014/main" id="{9626D110-C4A2-B709-5518-64FEBBC18F7A}"/>
                </a:ext>
              </a:extLst>
            </p:cNvPr>
            <p:cNvSpPr/>
            <p:nvPr/>
          </p:nvSpPr>
          <p:spPr>
            <a:xfrm>
              <a:off x="4319602"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50" name="Freeform 112">
              <a:extLst>
                <a:ext uri="{FF2B5EF4-FFF2-40B4-BE49-F238E27FC236}">
                  <a16:creationId xmlns:a16="http://schemas.microsoft.com/office/drawing/2014/main" id="{228928B6-8E14-CC90-A326-341DE5BC89A6}"/>
                </a:ext>
              </a:extLst>
            </p:cNvPr>
            <p:cNvSpPr/>
            <p:nvPr/>
          </p:nvSpPr>
          <p:spPr>
            <a:xfrm>
              <a:off x="4319602"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3808 w 7615"/>
                <a:gd name="connsiteY6" fmla="*/ 1904 h 3807"/>
                <a:gd name="connsiteX7" fmla="*/ 3808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6664 w 7615"/>
                <a:gd name="connsiteY12" fmla="*/ 1904 h 3807"/>
                <a:gd name="connsiteX13" fmla="*/ 6664 w 7615"/>
                <a:gd name="connsiteY13" fmla="*/ 952 h 3807"/>
                <a:gd name="connsiteX14" fmla="*/ 7616 w 7615"/>
                <a:gd name="connsiteY14" fmla="*/ 952 h 3807"/>
                <a:gd name="connsiteX15" fmla="*/ 7616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3808" y="1904"/>
                  </a:lnTo>
                  <a:lnTo>
                    <a:pt x="3808" y="952"/>
                  </a:lnTo>
                  <a:lnTo>
                    <a:pt x="4760" y="952"/>
                  </a:lnTo>
                  <a:lnTo>
                    <a:pt x="4760" y="1904"/>
                  </a:lnTo>
                  <a:lnTo>
                    <a:pt x="4760" y="1904"/>
                  </a:lnTo>
                  <a:lnTo>
                    <a:pt x="5712" y="1904"/>
                  </a:lnTo>
                  <a:lnTo>
                    <a:pt x="6664" y="1904"/>
                  </a:lnTo>
                  <a:lnTo>
                    <a:pt x="6664" y="952"/>
                  </a:lnTo>
                  <a:lnTo>
                    <a:pt x="7616" y="952"/>
                  </a:lnTo>
                  <a:lnTo>
                    <a:pt x="7616"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51" name="Freeform 113">
              <a:extLst>
                <a:ext uri="{FF2B5EF4-FFF2-40B4-BE49-F238E27FC236}">
                  <a16:creationId xmlns:a16="http://schemas.microsoft.com/office/drawing/2014/main" id="{37326C18-0AE2-A1FB-E049-4C0293E3CD9E}"/>
                </a:ext>
              </a:extLst>
            </p:cNvPr>
            <p:cNvSpPr/>
            <p:nvPr/>
          </p:nvSpPr>
          <p:spPr>
            <a:xfrm>
              <a:off x="4322457"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52" name="Freeform 114">
              <a:extLst>
                <a:ext uri="{FF2B5EF4-FFF2-40B4-BE49-F238E27FC236}">
                  <a16:creationId xmlns:a16="http://schemas.microsoft.com/office/drawing/2014/main" id="{173D02AB-D752-E225-0C41-5104A48FF6AD}"/>
                </a:ext>
              </a:extLst>
            </p:cNvPr>
            <p:cNvSpPr/>
            <p:nvPr/>
          </p:nvSpPr>
          <p:spPr>
            <a:xfrm>
              <a:off x="4327217"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53" name="Freeform 115">
              <a:extLst>
                <a:ext uri="{FF2B5EF4-FFF2-40B4-BE49-F238E27FC236}">
                  <a16:creationId xmlns:a16="http://schemas.microsoft.com/office/drawing/2014/main" id="{577C759E-B61D-29D2-11DE-60E480BCC872}"/>
                </a:ext>
              </a:extLst>
            </p:cNvPr>
            <p:cNvSpPr/>
            <p:nvPr/>
          </p:nvSpPr>
          <p:spPr>
            <a:xfrm>
              <a:off x="4326265"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54" name="Freeform 116">
              <a:extLst>
                <a:ext uri="{FF2B5EF4-FFF2-40B4-BE49-F238E27FC236}">
                  <a16:creationId xmlns:a16="http://schemas.microsoft.com/office/drawing/2014/main" id="{2F9A651B-E9B1-CE3A-7763-1250208D7DE4}"/>
                </a:ext>
              </a:extLst>
            </p:cNvPr>
            <p:cNvSpPr/>
            <p:nvPr/>
          </p:nvSpPr>
          <p:spPr>
            <a:xfrm>
              <a:off x="4328169"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55" name="Freeform 117">
              <a:extLst>
                <a:ext uri="{FF2B5EF4-FFF2-40B4-BE49-F238E27FC236}">
                  <a16:creationId xmlns:a16="http://schemas.microsoft.com/office/drawing/2014/main" id="{06A6230D-D4BF-90EF-72C5-BE725AC81C5F}"/>
                </a:ext>
              </a:extLst>
            </p:cNvPr>
            <p:cNvSpPr/>
            <p:nvPr/>
          </p:nvSpPr>
          <p:spPr>
            <a:xfrm>
              <a:off x="4327217"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56" name="Freeform 118">
              <a:extLst>
                <a:ext uri="{FF2B5EF4-FFF2-40B4-BE49-F238E27FC236}">
                  <a16:creationId xmlns:a16="http://schemas.microsoft.com/office/drawing/2014/main" id="{2EAF3EA7-096A-8B9E-0434-3C2A5A77743B}"/>
                </a:ext>
              </a:extLst>
            </p:cNvPr>
            <p:cNvSpPr/>
            <p:nvPr/>
          </p:nvSpPr>
          <p:spPr>
            <a:xfrm>
              <a:off x="4312938"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952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952"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57" name="Freeform 119">
              <a:extLst>
                <a:ext uri="{FF2B5EF4-FFF2-40B4-BE49-F238E27FC236}">
                  <a16:creationId xmlns:a16="http://schemas.microsoft.com/office/drawing/2014/main" id="{0F311B9D-93C7-1715-BBA2-6A84398CDA76}"/>
                </a:ext>
              </a:extLst>
            </p:cNvPr>
            <p:cNvSpPr/>
            <p:nvPr/>
          </p:nvSpPr>
          <p:spPr>
            <a:xfrm>
              <a:off x="4311986"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58" name="Freeform 120">
              <a:extLst>
                <a:ext uri="{FF2B5EF4-FFF2-40B4-BE49-F238E27FC236}">
                  <a16:creationId xmlns:a16="http://schemas.microsoft.com/office/drawing/2014/main" id="{530F0E9E-0D88-4941-D899-165A7F980EF3}"/>
                </a:ext>
              </a:extLst>
            </p:cNvPr>
            <p:cNvSpPr/>
            <p:nvPr/>
          </p:nvSpPr>
          <p:spPr>
            <a:xfrm>
              <a:off x="4313890"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59" name="Freeform 121">
              <a:extLst>
                <a:ext uri="{FF2B5EF4-FFF2-40B4-BE49-F238E27FC236}">
                  <a16:creationId xmlns:a16="http://schemas.microsoft.com/office/drawing/2014/main" id="{E29A843D-2E04-1850-EB30-71456AB04A27}"/>
                </a:ext>
              </a:extLst>
            </p:cNvPr>
            <p:cNvSpPr/>
            <p:nvPr/>
          </p:nvSpPr>
          <p:spPr>
            <a:xfrm>
              <a:off x="4312938"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60" name="Freeform 122">
              <a:extLst>
                <a:ext uri="{FF2B5EF4-FFF2-40B4-BE49-F238E27FC236}">
                  <a16:creationId xmlns:a16="http://schemas.microsoft.com/office/drawing/2014/main" id="{529583C3-F110-CDFC-BBAF-D5B942F04107}"/>
                </a:ext>
              </a:extLst>
            </p:cNvPr>
            <p:cNvSpPr/>
            <p:nvPr/>
          </p:nvSpPr>
          <p:spPr>
            <a:xfrm>
              <a:off x="4330073"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61" name="Freeform 123">
              <a:extLst>
                <a:ext uri="{FF2B5EF4-FFF2-40B4-BE49-F238E27FC236}">
                  <a16:creationId xmlns:a16="http://schemas.microsoft.com/office/drawing/2014/main" id="{08B72BAE-ACE7-9EC0-4C71-67A138213A15}"/>
                </a:ext>
              </a:extLst>
            </p:cNvPr>
            <p:cNvSpPr/>
            <p:nvPr/>
          </p:nvSpPr>
          <p:spPr>
            <a:xfrm>
              <a:off x="4315794"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62" name="Freeform 124">
              <a:extLst>
                <a:ext uri="{FF2B5EF4-FFF2-40B4-BE49-F238E27FC236}">
                  <a16:creationId xmlns:a16="http://schemas.microsoft.com/office/drawing/2014/main" id="{80373E93-381F-BB5E-CF70-5289A6C45C4F}"/>
                </a:ext>
              </a:extLst>
            </p:cNvPr>
            <p:cNvSpPr/>
            <p:nvPr/>
          </p:nvSpPr>
          <p:spPr>
            <a:xfrm>
              <a:off x="4293898" y="5908387"/>
              <a:ext cx="20943" cy="20938"/>
            </a:xfrm>
            <a:custGeom>
              <a:avLst/>
              <a:gdLst>
                <a:gd name="connsiteX0" fmla="*/ 0 w 20943"/>
                <a:gd name="connsiteY0" fmla="*/ 5711 h 20938"/>
                <a:gd name="connsiteX1" fmla="*/ 16184 w 20943"/>
                <a:gd name="connsiteY1" fmla="*/ 20938 h 20938"/>
                <a:gd name="connsiteX2" fmla="*/ 20943 w 20943"/>
                <a:gd name="connsiteY2" fmla="*/ 14276 h 20938"/>
                <a:gd name="connsiteX3" fmla="*/ 6664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0" y="5711"/>
                  </a:moveTo>
                  <a:lnTo>
                    <a:pt x="16184" y="20938"/>
                  </a:lnTo>
                  <a:lnTo>
                    <a:pt x="20943" y="14276"/>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63" name="Freeform 125">
              <a:extLst>
                <a:ext uri="{FF2B5EF4-FFF2-40B4-BE49-F238E27FC236}">
                  <a16:creationId xmlns:a16="http://schemas.microsoft.com/office/drawing/2014/main" id="{BBB083F6-036B-481B-EC75-DB0481EB01C4}"/>
                </a:ext>
              </a:extLst>
            </p:cNvPr>
            <p:cNvSpPr/>
            <p:nvPr/>
          </p:nvSpPr>
          <p:spPr>
            <a:xfrm>
              <a:off x="4292946" y="5908387"/>
              <a:ext cx="21895" cy="21890"/>
            </a:xfrm>
            <a:custGeom>
              <a:avLst/>
              <a:gdLst>
                <a:gd name="connsiteX0" fmla="*/ 952 w 21895"/>
                <a:gd name="connsiteY0" fmla="*/ 5711 h 21890"/>
                <a:gd name="connsiteX1" fmla="*/ 0 w 21895"/>
                <a:gd name="connsiteY1" fmla="*/ 6662 h 21890"/>
                <a:gd name="connsiteX2" fmla="*/ 16184 w 21895"/>
                <a:gd name="connsiteY2" fmla="*/ 21890 h 21890"/>
                <a:gd name="connsiteX3" fmla="*/ 17136 w 21895"/>
                <a:gd name="connsiteY3" fmla="*/ 21890 h 21890"/>
                <a:gd name="connsiteX4" fmla="*/ 21895 w 21895"/>
                <a:gd name="connsiteY4" fmla="*/ 14276 h 21890"/>
                <a:gd name="connsiteX5" fmla="*/ 21895 w 21895"/>
                <a:gd name="connsiteY5" fmla="*/ 14276 h 21890"/>
                <a:gd name="connsiteX6" fmla="*/ 7616 w 21895"/>
                <a:gd name="connsiteY6" fmla="*/ 0 h 21890"/>
                <a:gd name="connsiteX7" fmla="*/ 7616 w 21895"/>
                <a:gd name="connsiteY7" fmla="*/ 0 h 21890"/>
                <a:gd name="connsiteX8" fmla="*/ 0 w 21895"/>
                <a:gd name="connsiteY8" fmla="*/ 5711 h 21890"/>
                <a:gd name="connsiteX9" fmla="*/ 0 w 21895"/>
                <a:gd name="connsiteY9" fmla="*/ 5711 h 21890"/>
                <a:gd name="connsiteX10" fmla="*/ 0 w 21895"/>
                <a:gd name="connsiteY10" fmla="*/ 6662 h 21890"/>
                <a:gd name="connsiteX11" fmla="*/ 952 w 21895"/>
                <a:gd name="connsiteY11" fmla="*/ 5711 h 21890"/>
                <a:gd name="connsiteX12" fmla="*/ 952 w 21895"/>
                <a:gd name="connsiteY12" fmla="*/ 6662 h 21890"/>
                <a:gd name="connsiteX13" fmla="*/ 7616 w 21895"/>
                <a:gd name="connsiteY13" fmla="*/ 952 h 21890"/>
                <a:gd name="connsiteX14" fmla="*/ 20943 w 21895"/>
                <a:gd name="connsiteY14" fmla="*/ 14276 h 21890"/>
                <a:gd name="connsiteX15" fmla="*/ 17136 w 21895"/>
                <a:gd name="connsiteY15" fmla="*/ 20938 h 21890"/>
                <a:gd name="connsiteX16" fmla="*/ 952 w 21895"/>
                <a:gd name="connsiteY16" fmla="*/ 5711 h 21890"/>
                <a:gd name="connsiteX17" fmla="*/ 952 w 21895"/>
                <a:gd name="connsiteY17" fmla="*/ 5711 h 21890"/>
                <a:gd name="connsiteX18" fmla="*/ 952 w 21895"/>
                <a:gd name="connsiteY18" fmla="*/ 6662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95" h="21890">
                  <a:moveTo>
                    <a:pt x="952" y="5711"/>
                  </a:moveTo>
                  <a:lnTo>
                    <a:pt x="0" y="6662"/>
                  </a:lnTo>
                  <a:lnTo>
                    <a:pt x="16184" y="21890"/>
                  </a:lnTo>
                  <a:lnTo>
                    <a:pt x="17136" y="21890"/>
                  </a:lnTo>
                  <a:lnTo>
                    <a:pt x="21895" y="14276"/>
                  </a:lnTo>
                  <a:lnTo>
                    <a:pt x="21895" y="14276"/>
                  </a:lnTo>
                  <a:lnTo>
                    <a:pt x="7616" y="0"/>
                  </a:lnTo>
                  <a:lnTo>
                    <a:pt x="7616" y="0"/>
                  </a:lnTo>
                  <a:lnTo>
                    <a:pt x="0" y="5711"/>
                  </a:lnTo>
                  <a:lnTo>
                    <a:pt x="0" y="5711"/>
                  </a:lnTo>
                  <a:lnTo>
                    <a:pt x="0" y="6662"/>
                  </a:lnTo>
                  <a:lnTo>
                    <a:pt x="952" y="5711"/>
                  </a:lnTo>
                  <a:lnTo>
                    <a:pt x="952" y="6662"/>
                  </a:lnTo>
                  <a:lnTo>
                    <a:pt x="7616" y="952"/>
                  </a:lnTo>
                  <a:lnTo>
                    <a:pt x="20943" y="14276"/>
                  </a:lnTo>
                  <a:lnTo>
                    <a:pt x="17136" y="20938"/>
                  </a:lnTo>
                  <a:lnTo>
                    <a:pt x="952" y="5711"/>
                  </a:lnTo>
                  <a:lnTo>
                    <a:pt x="952" y="5711"/>
                  </a:lnTo>
                  <a:lnTo>
                    <a:pt x="952" y="66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64" name="Freeform 126">
              <a:extLst>
                <a:ext uri="{FF2B5EF4-FFF2-40B4-BE49-F238E27FC236}">
                  <a16:creationId xmlns:a16="http://schemas.microsoft.com/office/drawing/2014/main" id="{6EF24BA0-EE7B-F068-F551-5C9083117C64}"/>
                </a:ext>
              </a:extLst>
            </p:cNvPr>
            <p:cNvSpPr/>
            <p:nvPr/>
          </p:nvSpPr>
          <p:spPr>
            <a:xfrm>
              <a:off x="4297706" y="5916001"/>
              <a:ext cx="9519" cy="9517"/>
            </a:xfrm>
            <a:custGeom>
              <a:avLst/>
              <a:gdLst>
                <a:gd name="connsiteX0" fmla="*/ 9520 w 9519"/>
                <a:gd name="connsiteY0" fmla="*/ 0 h 9517"/>
                <a:gd name="connsiteX1" fmla="*/ 7616 w 9519"/>
                <a:gd name="connsiteY1" fmla="*/ 9517 h 9517"/>
                <a:gd name="connsiteX2" fmla="*/ 0 w 9519"/>
                <a:gd name="connsiteY2" fmla="*/ 1904 h 9517"/>
              </a:gdLst>
              <a:ahLst/>
              <a:cxnLst>
                <a:cxn ang="0">
                  <a:pos x="connsiteX0" y="connsiteY0"/>
                </a:cxn>
                <a:cxn ang="0">
                  <a:pos x="connsiteX1" y="connsiteY1"/>
                </a:cxn>
                <a:cxn ang="0">
                  <a:pos x="connsiteX2" y="connsiteY2"/>
                </a:cxn>
              </a:cxnLst>
              <a:rect l="l" t="t" r="r" b="b"/>
              <a:pathLst>
                <a:path w="9519" h="9517">
                  <a:moveTo>
                    <a:pt x="9520" y="0"/>
                  </a:moveTo>
                  <a:lnTo>
                    <a:pt x="7616" y="9517"/>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65" name="Freeform 127">
              <a:extLst>
                <a:ext uri="{FF2B5EF4-FFF2-40B4-BE49-F238E27FC236}">
                  <a16:creationId xmlns:a16="http://schemas.microsoft.com/office/drawing/2014/main" id="{411EA5DE-4975-3D90-FD88-77A4FA794A38}"/>
                </a:ext>
              </a:extLst>
            </p:cNvPr>
            <p:cNvSpPr/>
            <p:nvPr/>
          </p:nvSpPr>
          <p:spPr>
            <a:xfrm>
              <a:off x="4296754" y="5916001"/>
              <a:ext cx="10471" cy="10469"/>
            </a:xfrm>
            <a:custGeom>
              <a:avLst/>
              <a:gdLst>
                <a:gd name="connsiteX0" fmla="*/ 9520 w 10471"/>
                <a:gd name="connsiteY0" fmla="*/ 0 h 10469"/>
                <a:gd name="connsiteX1" fmla="*/ 8568 w 10471"/>
                <a:gd name="connsiteY1" fmla="*/ 9517 h 10469"/>
                <a:gd name="connsiteX2" fmla="*/ 1904 w 10471"/>
                <a:gd name="connsiteY2" fmla="*/ 2855 h 10469"/>
                <a:gd name="connsiteX3" fmla="*/ 10472 w 10471"/>
                <a:gd name="connsiteY3" fmla="*/ 952 h 10469"/>
                <a:gd name="connsiteX4" fmla="*/ 10472 w 10471"/>
                <a:gd name="connsiteY4" fmla="*/ 0 h 10469"/>
                <a:gd name="connsiteX5" fmla="*/ 952 w 10471"/>
                <a:gd name="connsiteY5" fmla="*/ 1904 h 10469"/>
                <a:gd name="connsiteX6" fmla="*/ 0 w 10471"/>
                <a:gd name="connsiteY6" fmla="*/ 1904 h 10469"/>
                <a:gd name="connsiteX7" fmla="*/ 8568 w 10471"/>
                <a:gd name="connsiteY7" fmla="*/ 10469 h 10469"/>
                <a:gd name="connsiteX8" fmla="*/ 9520 w 10471"/>
                <a:gd name="connsiteY8" fmla="*/ 10469 h 10469"/>
                <a:gd name="connsiteX9" fmla="*/ 10472 w 10471"/>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71" h="10469">
                  <a:moveTo>
                    <a:pt x="9520" y="0"/>
                  </a:moveTo>
                  <a:lnTo>
                    <a:pt x="8568" y="9517"/>
                  </a:lnTo>
                  <a:lnTo>
                    <a:pt x="1904" y="2855"/>
                  </a:lnTo>
                  <a:lnTo>
                    <a:pt x="10472" y="952"/>
                  </a:lnTo>
                  <a:lnTo>
                    <a:pt x="10472" y="0"/>
                  </a:lnTo>
                  <a:lnTo>
                    <a:pt x="952" y="1904"/>
                  </a:lnTo>
                  <a:lnTo>
                    <a:pt x="0" y="1904"/>
                  </a:lnTo>
                  <a:lnTo>
                    <a:pt x="8568" y="10469"/>
                  </a:lnTo>
                  <a:lnTo>
                    <a:pt x="9520" y="10469"/>
                  </a:lnTo>
                  <a:lnTo>
                    <a:pt x="1047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66" name="Freeform 128">
              <a:extLst>
                <a:ext uri="{FF2B5EF4-FFF2-40B4-BE49-F238E27FC236}">
                  <a16:creationId xmlns:a16="http://schemas.microsoft.com/office/drawing/2014/main" id="{A21BD279-4C6D-A086-6119-553BC199BCCD}"/>
                </a:ext>
              </a:extLst>
            </p:cNvPr>
            <p:cNvSpPr/>
            <p:nvPr/>
          </p:nvSpPr>
          <p:spPr>
            <a:xfrm>
              <a:off x="4299610" y="5917905"/>
              <a:ext cx="5711" cy="6662"/>
            </a:xfrm>
            <a:custGeom>
              <a:avLst/>
              <a:gdLst>
                <a:gd name="connsiteX0" fmla="*/ 5712 w 5711"/>
                <a:gd name="connsiteY0" fmla="*/ 0 h 6662"/>
                <a:gd name="connsiteX1" fmla="*/ 3808 w 5711"/>
                <a:gd name="connsiteY1" fmla="*/ 6662 h 6662"/>
                <a:gd name="connsiteX2" fmla="*/ 0 w 5711"/>
                <a:gd name="connsiteY2" fmla="*/ 1903 h 6662"/>
              </a:gdLst>
              <a:ahLst/>
              <a:cxnLst>
                <a:cxn ang="0">
                  <a:pos x="connsiteX0" y="connsiteY0"/>
                </a:cxn>
                <a:cxn ang="0">
                  <a:pos x="connsiteX1" y="connsiteY1"/>
                </a:cxn>
                <a:cxn ang="0">
                  <a:pos x="connsiteX2" y="connsiteY2"/>
                </a:cxn>
              </a:cxnLst>
              <a:rect l="l" t="t" r="r" b="b"/>
              <a:pathLst>
                <a:path w="5711" h="6662">
                  <a:moveTo>
                    <a:pt x="5712" y="0"/>
                  </a:moveTo>
                  <a:lnTo>
                    <a:pt x="3808" y="6662"/>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67" name="Freeform 129">
              <a:extLst>
                <a:ext uri="{FF2B5EF4-FFF2-40B4-BE49-F238E27FC236}">
                  <a16:creationId xmlns:a16="http://schemas.microsoft.com/office/drawing/2014/main" id="{10EEE09E-EFD7-DDB6-26EE-B93FDDE7F613}"/>
                </a:ext>
              </a:extLst>
            </p:cNvPr>
            <p:cNvSpPr/>
            <p:nvPr/>
          </p:nvSpPr>
          <p:spPr>
            <a:xfrm>
              <a:off x="4298658" y="5916953"/>
              <a:ext cx="7615" cy="7613"/>
            </a:xfrm>
            <a:custGeom>
              <a:avLst/>
              <a:gdLst>
                <a:gd name="connsiteX0" fmla="*/ 6664 w 7615"/>
                <a:gd name="connsiteY0" fmla="*/ 952 h 7613"/>
                <a:gd name="connsiteX1" fmla="*/ 6664 w 7615"/>
                <a:gd name="connsiteY1" fmla="*/ 952 h 7613"/>
                <a:gd name="connsiteX2" fmla="*/ 4760 w 7615"/>
                <a:gd name="connsiteY2" fmla="*/ 6662 h 7613"/>
                <a:gd name="connsiteX3" fmla="*/ 952 w 7615"/>
                <a:gd name="connsiteY3" fmla="*/ 2855 h 7613"/>
                <a:gd name="connsiteX4" fmla="*/ 7616 w 7615"/>
                <a:gd name="connsiteY4" fmla="*/ 952 h 7613"/>
                <a:gd name="connsiteX5" fmla="*/ 6664 w 7615"/>
                <a:gd name="connsiteY5" fmla="*/ 952 h 7613"/>
                <a:gd name="connsiteX6" fmla="*/ 6664 w 7615"/>
                <a:gd name="connsiteY6" fmla="*/ 952 h 7613"/>
                <a:gd name="connsiteX7" fmla="*/ 6664 w 7615"/>
                <a:gd name="connsiteY7" fmla="*/ 952 h 7613"/>
                <a:gd name="connsiteX8" fmla="*/ 6664 w 7615"/>
                <a:gd name="connsiteY8" fmla="*/ 0 h 7613"/>
                <a:gd name="connsiteX9" fmla="*/ 952 w 7615"/>
                <a:gd name="connsiteY9" fmla="*/ 2855 h 7613"/>
                <a:gd name="connsiteX10" fmla="*/ 0 w 7615"/>
                <a:gd name="connsiteY10" fmla="*/ 2855 h 7613"/>
                <a:gd name="connsiteX11" fmla="*/ 4760 w 7615"/>
                <a:gd name="connsiteY11" fmla="*/ 7614 h 7613"/>
                <a:gd name="connsiteX12" fmla="*/ 5712 w 7615"/>
                <a:gd name="connsiteY12" fmla="*/ 7614 h 7613"/>
                <a:gd name="connsiteX13" fmla="*/ 7616 w 7615"/>
                <a:gd name="connsiteY13" fmla="*/ 952 h 7613"/>
                <a:gd name="connsiteX14" fmla="*/ 7616 w 7615"/>
                <a:gd name="connsiteY14" fmla="*/ 0 h 7613"/>
                <a:gd name="connsiteX15" fmla="*/ 6664 w 7615"/>
                <a:gd name="connsiteY15"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6664" y="952"/>
                  </a:moveTo>
                  <a:lnTo>
                    <a:pt x="6664" y="952"/>
                  </a:lnTo>
                  <a:lnTo>
                    <a:pt x="4760" y="6662"/>
                  </a:lnTo>
                  <a:lnTo>
                    <a:pt x="952" y="2855"/>
                  </a:lnTo>
                  <a:lnTo>
                    <a:pt x="7616" y="952"/>
                  </a:lnTo>
                  <a:lnTo>
                    <a:pt x="6664" y="952"/>
                  </a:lnTo>
                  <a:lnTo>
                    <a:pt x="6664" y="952"/>
                  </a:lnTo>
                  <a:lnTo>
                    <a:pt x="6664" y="952"/>
                  </a:lnTo>
                  <a:lnTo>
                    <a:pt x="6664" y="0"/>
                  </a:lnTo>
                  <a:lnTo>
                    <a:pt x="952" y="2855"/>
                  </a:lnTo>
                  <a:lnTo>
                    <a:pt x="0" y="2855"/>
                  </a:lnTo>
                  <a:lnTo>
                    <a:pt x="4760" y="7614"/>
                  </a:lnTo>
                  <a:lnTo>
                    <a:pt x="5712" y="7614"/>
                  </a:lnTo>
                  <a:lnTo>
                    <a:pt x="7616" y="952"/>
                  </a:lnTo>
                  <a:lnTo>
                    <a:pt x="7616" y="0"/>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68" name="Freeform 130">
              <a:extLst>
                <a:ext uri="{FF2B5EF4-FFF2-40B4-BE49-F238E27FC236}">
                  <a16:creationId xmlns:a16="http://schemas.microsoft.com/office/drawing/2014/main" id="{59258228-9AD8-16C6-E73A-DAF109CA2D7F}"/>
                </a:ext>
              </a:extLst>
            </p:cNvPr>
            <p:cNvSpPr/>
            <p:nvPr/>
          </p:nvSpPr>
          <p:spPr>
            <a:xfrm>
              <a:off x="4300562" y="5905532"/>
              <a:ext cx="17135" cy="16179"/>
            </a:xfrm>
            <a:custGeom>
              <a:avLst/>
              <a:gdLst>
                <a:gd name="connsiteX0" fmla="*/ 1904 w 17135"/>
                <a:gd name="connsiteY0" fmla="*/ 0 h 16179"/>
                <a:gd name="connsiteX1" fmla="*/ 17135 w 17135"/>
                <a:gd name="connsiteY1" fmla="*/ 15228 h 16179"/>
                <a:gd name="connsiteX2" fmla="*/ 17135 w 17135"/>
                <a:gd name="connsiteY2" fmla="*/ 16180 h 16179"/>
                <a:gd name="connsiteX3" fmla="*/ 16183 w 17135"/>
                <a:gd name="connsiteY3" fmla="*/ 16180 h 16179"/>
                <a:gd name="connsiteX4" fmla="*/ 0 w 17135"/>
                <a:gd name="connsiteY4" fmla="*/ 952 h 16179"/>
                <a:gd name="connsiteX5" fmla="*/ 0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904" y="0"/>
                  </a:moveTo>
                  <a:lnTo>
                    <a:pt x="17135" y="15228"/>
                  </a:lnTo>
                  <a:lnTo>
                    <a:pt x="17135" y="16180"/>
                  </a:lnTo>
                  <a:lnTo>
                    <a:pt x="16183" y="16180"/>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69" name="Freeform 131">
              <a:extLst>
                <a:ext uri="{FF2B5EF4-FFF2-40B4-BE49-F238E27FC236}">
                  <a16:creationId xmlns:a16="http://schemas.microsoft.com/office/drawing/2014/main" id="{1D719880-4CF1-20E1-8517-AA5C32F268C7}"/>
                </a:ext>
              </a:extLst>
            </p:cNvPr>
            <p:cNvSpPr/>
            <p:nvPr/>
          </p:nvSpPr>
          <p:spPr>
            <a:xfrm>
              <a:off x="4300562" y="5905532"/>
              <a:ext cx="18087" cy="17131"/>
            </a:xfrm>
            <a:custGeom>
              <a:avLst/>
              <a:gdLst>
                <a:gd name="connsiteX0" fmla="*/ 1904 w 18087"/>
                <a:gd name="connsiteY0" fmla="*/ 0 h 17131"/>
                <a:gd name="connsiteX1" fmla="*/ 1904 w 18087"/>
                <a:gd name="connsiteY1" fmla="*/ 0 h 17131"/>
                <a:gd name="connsiteX2" fmla="*/ 17135 w 18087"/>
                <a:gd name="connsiteY2" fmla="*/ 15228 h 17131"/>
                <a:gd name="connsiteX3" fmla="*/ 17135 w 18087"/>
                <a:gd name="connsiteY3" fmla="*/ 16180 h 17131"/>
                <a:gd name="connsiteX4" fmla="*/ 16183 w 18087"/>
                <a:gd name="connsiteY4" fmla="*/ 16180 h 17131"/>
                <a:gd name="connsiteX5" fmla="*/ 952 w 18087"/>
                <a:gd name="connsiteY5" fmla="*/ 952 h 17131"/>
                <a:gd name="connsiteX6" fmla="*/ 952 w 18087"/>
                <a:gd name="connsiteY6" fmla="*/ 0 h 17131"/>
                <a:gd name="connsiteX7" fmla="*/ 1904 w 18087"/>
                <a:gd name="connsiteY7" fmla="*/ 0 h 17131"/>
                <a:gd name="connsiteX8" fmla="*/ 1904 w 18087"/>
                <a:gd name="connsiteY8" fmla="*/ 0 h 17131"/>
                <a:gd name="connsiteX9" fmla="*/ 1904 w 18087"/>
                <a:gd name="connsiteY9" fmla="*/ 0 h 17131"/>
                <a:gd name="connsiteX10" fmla="*/ 1904 w 18087"/>
                <a:gd name="connsiteY10" fmla="*/ 0 h 17131"/>
                <a:gd name="connsiteX11" fmla="*/ 1904 w 18087"/>
                <a:gd name="connsiteY11" fmla="*/ 0 h 17131"/>
                <a:gd name="connsiteX12" fmla="*/ 0 w 18087"/>
                <a:gd name="connsiteY12" fmla="*/ 0 h 17131"/>
                <a:gd name="connsiteX13" fmla="*/ 0 w 18087"/>
                <a:gd name="connsiteY13" fmla="*/ 0 h 17131"/>
                <a:gd name="connsiteX14" fmla="*/ 0 w 18087"/>
                <a:gd name="connsiteY14" fmla="*/ 952 h 17131"/>
                <a:gd name="connsiteX15" fmla="*/ 0 w 18087"/>
                <a:gd name="connsiteY15" fmla="*/ 1904 h 17131"/>
                <a:gd name="connsiteX16" fmla="*/ 16183 w 18087"/>
                <a:gd name="connsiteY16" fmla="*/ 16180 h 17131"/>
                <a:gd name="connsiteX17" fmla="*/ 16183 w 18087"/>
                <a:gd name="connsiteY17" fmla="*/ 17132 h 17131"/>
                <a:gd name="connsiteX18" fmla="*/ 17135 w 18087"/>
                <a:gd name="connsiteY18" fmla="*/ 16180 h 17131"/>
                <a:gd name="connsiteX19" fmla="*/ 18087 w 18087"/>
                <a:gd name="connsiteY19" fmla="*/ 16180 h 17131"/>
                <a:gd name="connsiteX20" fmla="*/ 18087 w 18087"/>
                <a:gd name="connsiteY20" fmla="*/ 15228 h 17131"/>
                <a:gd name="connsiteX21" fmla="*/ 18087 w 18087"/>
                <a:gd name="connsiteY21" fmla="*/ 15228 h 17131"/>
                <a:gd name="connsiteX22" fmla="*/ 1904 w 18087"/>
                <a:gd name="connsiteY22" fmla="*/ 0 h 17131"/>
                <a:gd name="connsiteX23" fmla="*/ 1904 w 18087"/>
                <a:gd name="connsiteY23" fmla="*/ 0 h 17131"/>
                <a:gd name="connsiteX24" fmla="*/ 190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904" y="0"/>
                  </a:moveTo>
                  <a:lnTo>
                    <a:pt x="1904" y="0"/>
                  </a:lnTo>
                  <a:lnTo>
                    <a:pt x="17135" y="15228"/>
                  </a:lnTo>
                  <a:lnTo>
                    <a:pt x="17135" y="16180"/>
                  </a:lnTo>
                  <a:lnTo>
                    <a:pt x="16183" y="16180"/>
                  </a:lnTo>
                  <a:lnTo>
                    <a:pt x="952" y="952"/>
                  </a:lnTo>
                  <a:lnTo>
                    <a:pt x="952" y="0"/>
                  </a:lnTo>
                  <a:lnTo>
                    <a:pt x="1904" y="0"/>
                  </a:lnTo>
                  <a:lnTo>
                    <a:pt x="1904" y="0"/>
                  </a:lnTo>
                  <a:lnTo>
                    <a:pt x="1904" y="0"/>
                  </a:lnTo>
                  <a:lnTo>
                    <a:pt x="1904" y="0"/>
                  </a:lnTo>
                  <a:lnTo>
                    <a:pt x="1904" y="0"/>
                  </a:lnTo>
                  <a:lnTo>
                    <a:pt x="0" y="0"/>
                  </a:lnTo>
                  <a:lnTo>
                    <a:pt x="0" y="0"/>
                  </a:lnTo>
                  <a:lnTo>
                    <a:pt x="0" y="952"/>
                  </a:lnTo>
                  <a:lnTo>
                    <a:pt x="0" y="1904"/>
                  </a:lnTo>
                  <a:lnTo>
                    <a:pt x="16183" y="16180"/>
                  </a:lnTo>
                  <a:lnTo>
                    <a:pt x="16183" y="17132"/>
                  </a:lnTo>
                  <a:lnTo>
                    <a:pt x="17135" y="16180"/>
                  </a:lnTo>
                  <a:lnTo>
                    <a:pt x="18087" y="16180"/>
                  </a:lnTo>
                  <a:lnTo>
                    <a:pt x="18087" y="15228"/>
                  </a:lnTo>
                  <a:lnTo>
                    <a:pt x="18087" y="15228"/>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70" name="Freeform 132">
              <a:extLst>
                <a:ext uri="{FF2B5EF4-FFF2-40B4-BE49-F238E27FC236}">
                  <a16:creationId xmlns:a16="http://schemas.microsoft.com/office/drawing/2014/main" id="{01742B29-BF42-56D5-4D5A-116532AF7108}"/>
                </a:ext>
              </a:extLst>
            </p:cNvPr>
            <p:cNvSpPr/>
            <p:nvPr/>
          </p:nvSpPr>
          <p:spPr>
            <a:xfrm>
              <a:off x="4291994" y="5914098"/>
              <a:ext cx="18087" cy="17131"/>
            </a:xfrm>
            <a:custGeom>
              <a:avLst/>
              <a:gdLst>
                <a:gd name="connsiteX0" fmla="*/ 952 w 18087"/>
                <a:gd name="connsiteY0" fmla="*/ 0 h 17131"/>
                <a:gd name="connsiteX1" fmla="*/ 18088 w 18087"/>
                <a:gd name="connsiteY1" fmla="*/ 16180 h 17131"/>
                <a:gd name="connsiteX2" fmla="*/ 18088 w 18087"/>
                <a:gd name="connsiteY2" fmla="*/ 17131 h 17131"/>
                <a:gd name="connsiteX3" fmla="*/ 16184 w 18087"/>
                <a:gd name="connsiteY3" fmla="*/ 17131 h 17131"/>
                <a:gd name="connsiteX4" fmla="*/ 0 w 18087"/>
                <a:gd name="connsiteY4" fmla="*/ 1903 h 17131"/>
                <a:gd name="connsiteX5" fmla="*/ 0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952" y="0"/>
                  </a:moveTo>
                  <a:lnTo>
                    <a:pt x="18088" y="16180"/>
                  </a:lnTo>
                  <a:lnTo>
                    <a:pt x="18088" y="17131"/>
                  </a:lnTo>
                  <a:lnTo>
                    <a:pt x="16184" y="17131"/>
                  </a:lnTo>
                  <a:lnTo>
                    <a:pt x="0" y="1903"/>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71" name="Freeform 133">
              <a:extLst>
                <a:ext uri="{FF2B5EF4-FFF2-40B4-BE49-F238E27FC236}">
                  <a16:creationId xmlns:a16="http://schemas.microsoft.com/office/drawing/2014/main" id="{65179C86-6958-CD4C-6669-98627CBD0A05}"/>
                </a:ext>
              </a:extLst>
            </p:cNvPr>
            <p:cNvSpPr/>
            <p:nvPr/>
          </p:nvSpPr>
          <p:spPr>
            <a:xfrm>
              <a:off x="4291994" y="5914098"/>
              <a:ext cx="18087" cy="18083"/>
            </a:xfrm>
            <a:custGeom>
              <a:avLst/>
              <a:gdLst>
                <a:gd name="connsiteX0" fmla="*/ 952 w 18087"/>
                <a:gd name="connsiteY0" fmla="*/ 0 h 18083"/>
                <a:gd name="connsiteX1" fmla="*/ 952 w 18087"/>
                <a:gd name="connsiteY1" fmla="*/ 0 h 18083"/>
                <a:gd name="connsiteX2" fmla="*/ 17136 w 18087"/>
                <a:gd name="connsiteY2" fmla="*/ 16180 h 18083"/>
                <a:gd name="connsiteX3" fmla="*/ 17136 w 18087"/>
                <a:gd name="connsiteY3" fmla="*/ 17131 h 18083"/>
                <a:gd name="connsiteX4" fmla="*/ 17136 w 18087"/>
                <a:gd name="connsiteY4" fmla="*/ 17131 h 18083"/>
                <a:gd name="connsiteX5" fmla="*/ 0 w 18087"/>
                <a:gd name="connsiteY5" fmla="*/ 952 h 18083"/>
                <a:gd name="connsiteX6" fmla="*/ 0 w 18087"/>
                <a:gd name="connsiteY6" fmla="*/ 0 h 18083"/>
                <a:gd name="connsiteX7" fmla="*/ 952 w 18087"/>
                <a:gd name="connsiteY7" fmla="*/ 0 h 18083"/>
                <a:gd name="connsiteX8" fmla="*/ 952 w 18087"/>
                <a:gd name="connsiteY8" fmla="*/ 0 h 18083"/>
                <a:gd name="connsiteX9" fmla="*/ 952 w 18087"/>
                <a:gd name="connsiteY9" fmla="*/ 0 h 18083"/>
                <a:gd name="connsiteX10" fmla="*/ 952 w 18087"/>
                <a:gd name="connsiteY10" fmla="*/ 0 h 18083"/>
                <a:gd name="connsiteX11" fmla="*/ 952 w 18087"/>
                <a:gd name="connsiteY11" fmla="*/ 0 h 18083"/>
                <a:gd name="connsiteX12" fmla="*/ 0 w 18087"/>
                <a:gd name="connsiteY12" fmla="*/ 0 h 18083"/>
                <a:gd name="connsiteX13" fmla="*/ 0 w 18087"/>
                <a:gd name="connsiteY13" fmla="*/ 0 h 18083"/>
                <a:gd name="connsiteX14" fmla="*/ 0 w 18087"/>
                <a:gd name="connsiteY14" fmla="*/ 1903 h 18083"/>
                <a:gd name="connsiteX15" fmla="*/ 0 w 18087"/>
                <a:gd name="connsiteY15" fmla="*/ 1903 h 18083"/>
                <a:gd name="connsiteX16" fmla="*/ 16184 w 18087"/>
                <a:gd name="connsiteY16" fmla="*/ 17131 h 18083"/>
                <a:gd name="connsiteX17" fmla="*/ 16184 w 18087"/>
                <a:gd name="connsiteY17" fmla="*/ 18083 h 18083"/>
                <a:gd name="connsiteX18" fmla="*/ 18088 w 18087"/>
                <a:gd name="connsiteY18" fmla="*/ 17131 h 18083"/>
                <a:gd name="connsiteX19" fmla="*/ 18088 w 18087"/>
                <a:gd name="connsiteY19" fmla="*/ 17131 h 18083"/>
                <a:gd name="connsiteX20" fmla="*/ 18088 w 18087"/>
                <a:gd name="connsiteY20" fmla="*/ 16180 h 18083"/>
                <a:gd name="connsiteX21" fmla="*/ 18088 w 18087"/>
                <a:gd name="connsiteY21" fmla="*/ 16180 h 18083"/>
                <a:gd name="connsiteX22" fmla="*/ 1904 w 18087"/>
                <a:gd name="connsiteY22" fmla="*/ 0 h 18083"/>
                <a:gd name="connsiteX23" fmla="*/ 1904 w 18087"/>
                <a:gd name="connsiteY23" fmla="*/ 0 h 18083"/>
                <a:gd name="connsiteX24" fmla="*/ 952 w 18087"/>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8083">
                  <a:moveTo>
                    <a:pt x="952" y="0"/>
                  </a:moveTo>
                  <a:lnTo>
                    <a:pt x="952" y="0"/>
                  </a:lnTo>
                  <a:lnTo>
                    <a:pt x="17136" y="16180"/>
                  </a:lnTo>
                  <a:lnTo>
                    <a:pt x="17136" y="17131"/>
                  </a:lnTo>
                  <a:lnTo>
                    <a:pt x="17136" y="17131"/>
                  </a:lnTo>
                  <a:lnTo>
                    <a:pt x="0" y="952"/>
                  </a:lnTo>
                  <a:lnTo>
                    <a:pt x="0" y="0"/>
                  </a:lnTo>
                  <a:lnTo>
                    <a:pt x="952" y="0"/>
                  </a:lnTo>
                  <a:lnTo>
                    <a:pt x="952" y="0"/>
                  </a:lnTo>
                  <a:lnTo>
                    <a:pt x="952" y="0"/>
                  </a:lnTo>
                  <a:lnTo>
                    <a:pt x="952" y="0"/>
                  </a:lnTo>
                  <a:lnTo>
                    <a:pt x="952" y="0"/>
                  </a:lnTo>
                  <a:lnTo>
                    <a:pt x="0" y="0"/>
                  </a:lnTo>
                  <a:lnTo>
                    <a:pt x="0" y="0"/>
                  </a:lnTo>
                  <a:lnTo>
                    <a:pt x="0" y="1903"/>
                  </a:lnTo>
                  <a:lnTo>
                    <a:pt x="0" y="1903"/>
                  </a:lnTo>
                  <a:lnTo>
                    <a:pt x="16184" y="17131"/>
                  </a:lnTo>
                  <a:lnTo>
                    <a:pt x="16184" y="18083"/>
                  </a:lnTo>
                  <a:lnTo>
                    <a:pt x="18088" y="17131"/>
                  </a:lnTo>
                  <a:lnTo>
                    <a:pt x="18088" y="17131"/>
                  </a:lnTo>
                  <a:lnTo>
                    <a:pt x="18088" y="16180"/>
                  </a:lnTo>
                  <a:lnTo>
                    <a:pt x="18088" y="16180"/>
                  </a:lnTo>
                  <a:lnTo>
                    <a:pt x="1904" y="0"/>
                  </a:lnTo>
                  <a:lnTo>
                    <a:pt x="1904"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72" name="Freeform 134">
              <a:extLst>
                <a:ext uri="{FF2B5EF4-FFF2-40B4-BE49-F238E27FC236}">
                  <a16:creationId xmlns:a16="http://schemas.microsoft.com/office/drawing/2014/main" id="{5F0C00B5-076D-65F3-B7E0-FAEB2C02C579}"/>
                </a:ext>
              </a:extLst>
            </p:cNvPr>
            <p:cNvSpPr/>
            <p:nvPr/>
          </p:nvSpPr>
          <p:spPr>
            <a:xfrm>
              <a:off x="4299610" y="5907436"/>
              <a:ext cx="17135" cy="15227"/>
            </a:xfrm>
            <a:custGeom>
              <a:avLst/>
              <a:gdLst>
                <a:gd name="connsiteX0" fmla="*/ 1904 w 17135"/>
                <a:gd name="connsiteY0" fmla="*/ 0 h 15227"/>
                <a:gd name="connsiteX1" fmla="*/ 17135 w 17135"/>
                <a:gd name="connsiteY1" fmla="*/ 14276 h 15227"/>
                <a:gd name="connsiteX2" fmla="*/ 17135 w 17135"/>
                <a:gd name="connsiteY2" fmla="*/ 15228 h 15227"/>
                <a:gd name="connsiteX3" fmla="*/ 15232 w 17135"/>
                <a:gd name="connsiteY3" fmla="*/ 15228 h 15227"/>
                <a:gd name="connsiteX4" fmla="*/ 0 w 17135"/>
                <a:gd name="connsiteY4" fmla="*/ 952 h 15227"/>
                <a:gd name="connsiteX5" fmla="*/ 0 w 17135"/>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5227">
                  <a:moveTo>
                    <a:pt x="1904" y="0"/>
                  </a:moveTo>
                  <a:lnTo>
                    <a:pt x="17135" y="14276"/>
                  </a:lnTo>
                  <a:lnTo>
                    <a:pt x="17135" y="15228"/>
                  </a:lnTo>
                  <a:lnTo>
                    <a:pt x="15232" y="15228"/>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73" name="Freeform 135">
              <a:extLst>
                <a:ext uri="{FF2B5EF4-FFF2-40B4-BE49-F238E27FC236}">
                  <a16:creationId xmlns:a16="http://schemas.microsoft.com/office/drawing/2014/main" id="{71EC2A72-75F2-1DCB-EE57-5A0752EAB9DA}"/>
                </a:ext>
              </a:extLst>
            </p:cNvPr>
            <p:cNvSpPr/>
            <p:nvPr/>
          </p:nvSpPr>
          <p:spPr>
            <a:xfrm>
              <a:off x="4299610" y="5906484"/>
              <a:ext cx="17135" cy="17131"/>
            </a:xfrm>
            <a:custGeom>
              <a:avLst/>
              <a:gdLst>
                <a:gd name="connsiteX0" fmla="*/ 1904 w 17135"/>
                <a:gd name="connsiteY0" fmla="*/ 952 h 17131"/>
                <a:gd name="connsiteX1" fmla="*/ 952 w 17135"/>
                <a:gd name="connsiteY1" fmla="*/ 952 h 17131"/>
                <a:gd name="connsiteX2" fmla="*/ 16183 w 17135"/>
                <a:gd name="connsiteY2" fmla="*/ 15228 h 17131"/>
                <a:gd name="connsiteX3" fmla="*/ 16183 w 17135"/>
                <a:gd name="connsiteY3" fmla="*/ 16180 h 17131"/>
                <a:gd name="connsiteX4" fmla="*/ 15232 w 17135"/>
                <a:gd name="connsiteY4" fmla="*/ 16180 h 17131"/>
                <a:gd name="connsiteX5" fmla="*/ 952 w 17135"/>
                <a:gd name="connsiteY5" fmla="*/ 1904 h 17131"/>
                <a:gd name="connsiteX6" fmla="*/ 952 w 17135"/>
                <a:gd name="connsiteY6" fmla="*/ 952 h 17131"/>
                <a:gd name="connsiteX7" fmla="*/ 1904 w 17135"/>
                <a:gd name="connsiteY7" fmla="*/ 952 h 17131"/>
                <a:gd name="connsiteX8" fmla="*/ 1904 w 17135"/>
                <a:gd name="connsiteY8" fmla="*/ 952 h 17131"/>
                <a:gd name="connsiteX9" fmla="*/ 952 w 17135"/>
                <a:gd name="connsiteY9" fmla="*/ 952 h 17131"/>
                <a:gd name="connsiteX10" fmla="*/ 1904 w 17135"/>
                <a:gd name="connsiteY10" fmla="*/ 952 h 17131"/>
                <a:gd name="connsiteX11" fmla="*/ 1904 w 17135"/>
                <a:gd name="connsiteY11" fmla="*/ 0 h 17131"/>
                <a:gd name="connsiteX12" fmla="*/ 0 w 17135"/>
                <a:gd name="connsiteY12" fmla="*/ 952 h 17131"/>
                <a:gd name="connsiteX13" fmla="*/ 0 w 17135"/>
                <a:gd name="connsiteY13" fmla="*/ 952 h 17131"/>
                <a:gd name="connsiteX14" fmla="*/ 0 w 17135"/>
                <a:gd name="connsiteY14" fmla="*/ 1904 h 17131"/>
                <a:gd name="connsiteX15" fmla="*/ 0 w 17135"/>
                <a:gd name="connsiteY15" fmla="*/ 1904 h 17131"/>
                <a:gd name="connsiteX16" fmla="*/ 15232 w 17135"/>
                <a:gd name="connsiteY16" fmla="*/ 17132 h 17131"/>
                <a:gd name="connsiteX17" fmla="*/ 15232 w 17135"/>
                <a:gd name="connsiteY17" fmla="*/ 17132 h 17131"/>
                <a:gd name="connsiteX18" fmla="*/ 17135 w 17135"/>
                <a:gd name="connsiteY18" fmla="*/ 17132 h 17131"/>
                <a:gd name="connsiteX19" fmla="*/ 17135 w 17135"/>
                <a:gd name="connsiteY19" fmla="*/ 17132 h 17131"/>
                <a:gd name="connsiteX20" fmla="*/ 17135 w 17135"/>
                <a:gd name="connsiteY20" fmla="*/ 15228 h 17131"/>
                <a:gd name="connsiteX21" fmla="*/ 17135 w 17135"/>
                <a:gd name="connsiteY21" fmla="*/ 15228 h 17131"/>
                <a:gd name="connsiteX22" fmla="*/ 1904 w 17135"/>
                <a:gd name="connsiteY22" fmla="*/ 952 h 17131"/>
                <a:gd name="connsiteX23" fmla="*/ 1904 w 17135"/>
                <a:gd name="connsiteY23" fmla="*/ 0 h 17131"/>
                <a:gd name="connsiteX24" fmla="*/ 1904 w 17135"/>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904" y="952"/>
                  </a:moveTo>
                  <a:lnTo>
                    <a:pt x="952" y="952"/>
                  </a:lnTo>
                  <a:lnTo>
                    <a:pt x="16183" y="15228"/>
                  </a:lnTo>
                  <a:lnTo>
                    <a:pt x="16183" y="16180"/>
                  </a:lnTo>
                  <a:lnTo>
                    <a:pt x="15232" y="16180"/>
                  </a:lnTo>
                  <a:lnTo>
                    <a:pt x="952" y="1904"/>
                  </a:lnTo>
                  <a:lnTo>
                    <a:pt x="952" y="952"/>
                  </a:lnTo>
                  <a:lnTo>
                    <a:pt x="1904" y="952"/>
                  </a:lnTo>
                  <a:lnTo>
                    <a:pt x="1904" y="952"/>
                  </a:lnTo>
                  <a:lnTo>
                    <a:pt x="952" y="952"/>
                  </a:lnTo>
                  <a:lnTo>
                    <a:pt x="1904" y="952"/>
                  </a:lnTo>
                  <a:lnTo>
                    <a:pt x="1904" y="0"/>
                  </a:lnTo>
                  <a:lnTo>
                    <a:pt x="0" y="952"/>
                  </a:lnTo>
                  <a:lnTo>
                    <a:pt x="0" y="952"/>
                  </a:lnTo>
                  <a:lnTo>
                    <a:pt x="0" y="1904"/>
                  </a:lnTo>
                  <a:lnTo>
                    <a:pt x="0" y="1904"/>
                  </a:lnTo>
                  <a:lnTo>
                    <a:pt x="15232" y="17132"/>
                  </a:lnTo>
                  <a:lnTo>
                    <a:pt x="15232" y="17132"/>
                  </a:lnTo>
                  <a:lnTo>
                    <a:pt x="17135" y="17132"/>
                  </a:lnTo>
                  <a:lnTo>
                    <a:pt x="17135" y="17132"/>
                  </a:lnTo>
                  <a:lnTo>
                    <a:pt x="17135" y="15228"/>
                  </a:lnTo>
                  <a:lnTo>
                    <a:pt x="17135" y="15228"/>
                  </a:lnTo>
                  <a:lnTo>
                    <a:pt x="1904" y="952"/>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74" name="Freeform 136">
              <a:extLst>
                <a:ext uri="{FF2B5EF4-FFF2-40B4-BE49-F238E27FC236}">
                  <a16:creationId xmlns:a16="http://schemas.microsoft.com/office/drawing/2014/main" id="{72AC65AD-60E8-755C-8E33-6B6CEAC06647}"/>
                </a:ext>
              </a:extLst>
            </p:cNvPr>
            <p:cNvSpPr/>
            <p:nvPr/>
          </p:nvSpPr>
          <p:spPr>
            <a:xfrm>
              <a:off x="4308178" y="5904580"/>
              <a:ext cx="10471" cy="10468"/>
            </a:xfrm>
            <a:custGeom>
              <a:avLst/>
              <a:gdLst>
                <a:gd name="connsiteX0" fmla="*/ 10472 w 10471"/>
                <a:gd name="connsiteY0" fmla="*/ 3807 h 10468"/>
                <a:gd name="connsiteX1" fmla="*/ 3808 w 10471"/>
                <a:gd name="connsiteY1" fmla="*/ 10469 h 10468"/>
                <a:gd name="connsiteX2" fmla="*/ 0 w 10471"/>
                <a:gd name="connsiteY2" fmla="*/ 6662 h 10468"/>
                <a:gd name="connsiteX3" fmla="*/ 6664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10472" y="3807"/>
                  </a:moveTo>
                  <a:lnTo>
                    <a:pt x="3808" y="10469"/>
                  </a:lnTo>
                  <a:lnTo>
                    <a:pt x="0" y="6662"/>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75" name="Freeform 137">
              <a:extLst>
                <a:ext uri="{FF2B5EF4-FFF2-40B4-BE49-F238E27FC236}">
                  <a16:creationId xmlns:a16="http://schemas.microsoft.com/office/drawing/2014/main" id="{5C92E65E-48AA-7D99-A5A4-612135D74C95}"/>
                </a:ext>
              </a:extLst>
            </p:cNvPr>
            <p:cNvSpPr/>
            <p:nvPr/>
          </p:nvSpPr>
          <p:spPr>
            <a:xfrm>
              <a:off x="4307226" y="5904580"/>
              <a:ext cx="11423" cy="11420"/>
            </a:xfrm>
            <a:custGeom>
              <a:avLst/>
              <a:gdLst>
                <a:gd name="connsiteX0" fmla="*/ 10472 w 11423"/>
                <a:gd name="connsiteY0" fmla="*/ 3807 h 11420"/>
                <a:gd name="connsiteX1" fmla="*/ 4760 w 11423"/>
                <a:gd name="connsiteY1" fmla="*/ 10469 h 11420"/>
                <a:gd name="connsiteX2" fmla="*/ 952 w 11423"/>
                <a:gd name="connsiteY2" fmla="*/ 6662 h 11420"/>
                <a:gd name="connsiteX3" fmla="*/ 7616 w 11423"/>
                <a:gd name="connsiteY3" fmla="*/ 952 h 11420"/>
                <a:gd name="connsiteX4" fmla="*/ 10472 w 11423"/>
                <a:gd name="connsiteY4" fmla="*/ 3807 h 11420"/>
                <a:gd name="connsiteX5" fmla="*/ 11424 w 11423"/>
                <a:gd name="connsiteY5" fmla="*/ 3807 h 11420"/>
                <a:gd name="connsiteX6" fmla="*/ 7616 w 11423"/>
                <a:gd name="connsiteY6" fmla="*/ 0 h 11420"/>
                <a:gd name="connsiteX7" fmla="*/ 7616 w 11423"/>
                <a:gd name="connsiteY7" fmla="*/ 0 h 11420"/>
                <a:gd name="connsiteX8" fmla="*/ 952 w 11423"/>
                <a:gd name="connsiteY8" fmla="*/ 6662 h 11420"/>
                <a:gd name="connsiteX9" fmla="*/ 0 w 11423"/>
                <a:gd name="connsiteY9" fmla="*/ 6662 h 11420"/>
                <a:gd name="connsiteX10" fmla="*/ 4760 w 11423"/>
                <a:gd name="connsiteY10" fmla="*/ 10469 h 11420"/>
                <a:gd name="connsiteX11" fmla="*/ 4760 w 11423"/>
                <a:gd name="connsiteY11" fmla="*/ 11421 h 11420"/>
                <a:gd name="connsiteX12" fmla="*/ 11424 w 11423"/>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423" h="11420">
                  <a:moveTo>
                    <a:pt x="10472" y="3807"/>
                  </a:moveTo>
                  <a:lnTo>
                    <a:pt x="4760" y="10469"/>
                  </a:lnTo>
                  <a:lnTo>
                    <a:pt x="952" y="6662"/>
                  </a:lnTo>
                  <a:lnTo>
                    <a:pt x="7616" y="952"/>
                  </a:lnTo>
                  <a:lnTo>
                    <a:pt x="10472" y="3807"/>
                  </a:lnTo>
                  <a:lnTo>
                    <a:pt x="11424" y="3807"/>
                  </a:lnTo>
                  <a:lnTo>
                    <a:pt x="7616" y="0"/>
                  </a:lnTo>
                  <a:lnTo>
                    <a:pt x="7616" y="0"/>
                  </a:lnTo>
                  <a:lnTo>
                    <a:pt x="952" y="6662"/>
                  </a:lnTo>
                  <a:lnTo>
                    <a:pt x="0" y="6662"/>
                  </a:lnTo>
                  <a:lnTo>
                    <a:pt x="4760" y="10469"/>
                  </a:lnTo>
                  <a:lnTo>
                    <a:pt x="4760" y="11421"/>
                  </a:lnTo>
                  <a:lnTo>
                    <a:pt x="11424"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76" name="Freeform 138">
              <a:extLst>
                <a:ext uri="{FF2B5EF4-FFF2-40B4-BE49-F238E27FC236}">
                  <a16:creationId xmlns:a16="http://schemas.microsoft.com/office/drawing/2014/main" id="{982BDCA3-50F4-4780-71D8-30498793C9B7}"/>
                </a:ext>
              </a:extLst>
            </p:cNvPr>
            <p:cNvSpPr/>
            <p:nvPr/>
          </p:nvSpPr>
          <p:spPr>
            <a:xfrm>
              <a:off x="4313890" y="5901725"/>
              <a:ext cx="7615" cy="6662"/>
            </a:xfrm>
            <a:custGeom>
              <a:avLst/>
              <a:gdLst>
                <a:gd name="connsiteX0" fmla="*/ 1904 w 7615"/>
                <a:gd name="connsiteY0" fmla="*/ 0 h 6662"/>
                <a:gd name="connsiteX1" fmla="*/ 3808 w 7615"/>
                <a:gd name="connsiteY1" fmla="*/ 952 h 6662"/>
                <a:gd name="connsiteX2" fmla="*/ 2856 w 7615"/>
                <a:gd name="connsiteY2" fmla="*/ 1904 h 6662"/>
                <a:gd name="connsiteX3" fmla="*/ 3808 w 7615"/>
                <a:gd name="connsiteY3" fmla="*/ 2855 h 6662"/>
                <a:gd name="connsiteX4" fmla="*/ 3808 w 7615"/>
                <a:gd name="connsiteY4" fmla="*/ 1904 h 6662"/>
                <a:gd name="connsiteX5" fmla="*/ 5712 w 7615"/>
                <a:gd name="connsiteY5" fmla="*/ 2855 h 6662"/>
                <a:gd name="connsiteX6" fmla="*/ 4760 w 7615"/>
                <a:gd name="connsiteY6" fmla="*/ 3807 h 6662"/>
                <a:gd name="connsiteX7" fmla="*/ 5712 w 7615"/>
                <a:gd name="connsiteY7" fmla="*/ 4759 h 6662"/>
                <a:gd name="connsiteX8" fmla="*/ 6664 w 7615"/>
                <a:gd name="connsiteY8" fmla="*/ 3807 h 6662"/>
                <a:gd name="connsiteX9" fmla="*/ 7616 w 7615"/>
                <a:gd name="connsiteY9" fmla="*/ 4759 h 6662"/>
                <a:gd name="connsiteX10" fmla="*/ 5712 w 7615"/>
                <a:gd name="connsiteY10" fmla="*/ 6662 h 6662"/>
                <a:gd name="connsiteX11" fmla="*/ 4760 w 7615"/>
                <a:gd name="connsiteY11" fmla="*/ 6662 h 6662"/>
                <a:gd name="connsiteX12" fmla="*/ 0 w 7615"/>
                <a:gd name="connsiteY12" fmla="*/ 2855 h 6662"/>
                <a:gd name="connsiteX13" fmla="*/ 0 w 7615"/>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1904" y="0"/>
                  </a:moveTo>
                  <a:lnTo>
                    <a:pt x="3808" y="952"/>
                  </a:lnTo>
                  <a:lnTo>
                    <a:pt x="2856" y="1904"/>
                  </a:lnTo>
                  <a:lnTo>
                    <a:pt x="3808" y="2855"/>
                  </a:lnTo>
                  <a:lnTo>
                    <a:pt x="3808" y="1904"/>
                  </a:lnTo>
                  <a:lnTo>
                    <a:pt x="5712" y="2855"/>
                  </a:lnTo>
                  <a:lnTo>
                    <a:pt x="4760" y="3807"/>
                  </a:lnTo>
                  <a:lnTo>
                    <a:pt x="5712" y="4759"/>
                  </a:lnTo>
                  <a:lnTo>
                    <a:pt x="6664" y="3807"/>
                  </a:lnTo>
                  <a:lnTo>
                    <a:pt x="7616" y="4759"/>
                  </a:lnTo>
                  <a:lnTo>
                    <a:pt x="5712" y="6662"/>
                  </a:lnTo>
                  <a:lnTo>
                    <a:pt x="4760" y="6662"/>
                  </a:lnTo>
                  <a:lnTo>
                    <a:pt x="0" y="2855"/>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77" name="Freeform 139">
              <a:extLst>
                <a:ext uri="{FF2B5EF4-FFF2-40B4-BE49-F238E27FC236}">
                  <a16:creationId xmlns:a16="http://schemas.microsoft.com/office/drawing/2014/main" id="{A0639C2D-1A22-0D56-9066-E28608FF2D1F}"/>
                </a:ext>
              </a:extLst>
            </p:cNvPr>
            <p:cNvSpPr/>
            <p:nvPr/>
          </p:nvSpPr>
          <p:spPr>
            <a:xfrm>
              <a:off x="4313890" y="5901725"/>
              <a:ext cx="7615" cy="7614"/>
            </a:xfrm>
            <a:custGeom>
              <a:avLst/>
              <a:gdLst>
                <a:gd name="connsiteX0" fmla="*/ 1904 w 7615"/>
                <a:gd name="connsiteY0" fmla="*/ 0 h 7614"/>
                <a:gd name="connsiteX1" fmla="*/ 1904 w 7615"/>
                <a:gd name="connsiteY1" fmla="*/ 0 h 7614"/>
                <a:gd name="connsiteX2" fmla="*/ 2856 w 7615"/>
                <a:gd name="connsiteY2" fmla="*/ 952 h 7614"/>
                <a:gd name="connsiteX3" fmla="*/ 1904 w 7615"/>
                <a:gd name="connsiteY3" fmla="*/ 1904 h 7614"/>
                <a:gd name="connsiteX4" fmla="*/ 1904 w 7615"/>
                <a:gd name="connsiteY4" fmla="*/ 1904 h 7614"/>
                <a:gd name="connsiteX5" fmla="*/ 2856 w 7615"/>
                <a:gd name="connsiteY5" fmla="*/ 2855 h 7614"/>
                <a:gd name="connsiteX6" fmla="*/ 3808 w 7615"/>
                <a:gd name="connsiteY6" fmla="*/ 2855 h 7614"/>
                <a:gd name="connsiteX7" fmla="*/ 3808 w 7615"/>
                <a:gd name="connsiteY7" fmla="*/ 1904 h 7614"/>
                <a:gd name="connsiteX8" fmla="*/ 4760 w 7615"/>
                <a:gd name="connsiteY8" fmla="*/ 2855 h 7614"/>
                <a:gd name="connsiteX9" fmla="*/ 4760 w 7615"/>
                <a:gd name="connsiteY9" fmla="*/ 3807 h 7614"/>
                <a:gd name="connsiteX10" fmla="*/ 3808 w 7615"/>
                <a:gd name="connsiteY10" fmla="*/ 3807 h 7614"/>
                <a:gd name="connsiteX11" fmla="*/ 4760 w 7615"/>
                <a:gd name="connsiteY11" fmla="*/ 4759 h 7614"/>
                <a:gd name="connsiteX12" fmla="*/ 5712 w 7615"/>
                <a:gd name="connsiteY12" fmla="*/ 4759 h 7614"/>
                <a:gd name="connsiteX13" fmla="*/ 6664 w 7615"/>
                <a:gd name="connsiteY13" fmla="*/ 4759 h 7614"/>
                <a:gd name="connsiteX14" fmla="*/ 6664 w 7615"/>
                <a:gd name="connsiteY14" fmla="*/ 4759 h 7614"/>
                <a:gd name="connsiteX15" fmla="*/ 5712 w 7615"/>
                <a:gd name="connsiteY15" fmla="*/ 6662 h 7614"/>
                <a:gd name="connsiteX16" fmla="*/ 4760 w 7615"/>
                <a:gd name="connsiteY16" fmla="*/ 6662 h 7614"/>
                <a:gd name="connsiteX17" fmla="*/ 952 w 7615"/>
                <a:gd name="connsiteY17" fmla="*/ 2855 h 7614"/>
                <a:gd name="connsiteX18" fmla="*/ 952 w 7615"/>
                <a:gd name="connsiteY18" fmla="*/ 1904 h 7614"/>
                <a:gd name="connsiteX19" fmla="*/ 2856 w 7615"/>
                <a:gd name="connsiteY19" fmla="*/ 0 h 7614"/>
                <a:gd name="connsiteX20" fmla="*/ 1904 w 7615"/>
                <a:gd name="connsiteY20" fmla="*/ 0 h 7614"/>
                <a:gd name="connsiteX21" fmla="*/ 1904 w 7615"/>
                <a:gd name="connsiteY21" fmla="*/ 0 h 7614"/>
                <a:gd name="connsiteX22" fmla="*/ 1904 w 7615"/>
                <a:gd name="connsiteY22" fmla="*/ 0 h 7614"/>
                <a:gd name="connsiteX23" fmla="*/ 1904 w 7615"/>
                <a:gd name="connsiteY23" fmla="*/ 0 h 7614"/>
                <a:gd name="connsiteX24" fmla="*/ 0 w 7615"/>
                <a:gd name="connsiteY24" fmla="*/ 1904 h 7614"/>
                <a:gd name="connsiteX25" fmla="*/ 0 w 7615"/>
                <a:gd name="connsiteY25" fmla="*/ 1904 h 7614"/>
                <a:gd name="connsiteX26" fmla="*/ 0 w 7615"/>
                <a:gd name="connsiteY26" fmla="*/ 2855 h 7614"/>
                <a:gd name="connsiteX27" fmla="*/ 0 w 7615"/>
                <a:gd name="connsiteY27" fmla="*/ 2855 h 7614"/>
                <a:gd name="connsiteX28" fmla="*/ 4760 w 7615"/>
                <a:gd name="connsiteY28" fmla="*/ 7614 h 7614"/>
                <a:gd name="connsiteX29" fmla="*/ 4760 w 7615"/>
                <a:gd name="connsiteY29" fmla="*/ 7614 h 7614"/>
                <a:gd name="connsiteX30" fmla="*/ 5712 w 7615"/>
                <a:gd name="connsiteY30" fmla="*/ 7614 h 7614"/>
                <a:gd name="connsiteX31" fmla="*/ 5712 w 7615"/>
                <a:gd name="connsiteY31" fmla="*/ 7614 h 7614"/>
                <a:gd name="connsiteX32" fmla="*/ 7616 w 7615"/>
                <a:gd name="connsiteY32" fmla="*/ 4759 h 7614"/>
                <a:gd name="connsiteX33" fmla="*/ 7616 w 7615"/>
                <a:gd name="connsiteY33" fmla="*/ 4759 h 7614"/>
                <a:gd name="connsiteX34" fmla="*/ 6664 w 7615"/>
                <a:gd name="connsiteY34" fmla="*/ 3807 h 7614"/>
                <a:gd name="connsiteX35" fmla="*/ 6664 w 7615"/>
                <a:gd name="connsiteY35" fmla="*/ 3807 h 7614"/>
                <a:gd name="connsiteX36" fmla="*/ 5712 w 7615"/>
                <a:gd name="connsiteY36" fmla="*/ 3807 h 7614"/>
                <a:gd name="connsiteX37" fmla="*/ 4760 w 7615"/>
                <a:gd name="connsiteY37" fmla="*/ 3807 h 7614"/>
                <a:gd name="connsiteX38" fmla="*/ 5712 w 7615"/>
                <a:gd name="connsiteY38" fmla="*/ 2855 h 7614"/>
                <a:gd name="connsiteX39" fmla="*/ 5712 w 7615"/>
                <a:gd name="connsiteY39" fmla="*/ 2855 h 7614"/>
                <a:gd name="connsiteX40" fmla="*/ 4760 w 7615"/>
                <a:gd name="connsiteY40" fmla="*/ 1904 h 7614"/>
                <a:gd name="connsiteX41" fmla="*/ 3808 w 7615"/>
                <a:gd name="connsiteY41" fmla="*/ 952 h 7614"/>
                <a:gd name="connsiteX42" fmla="*/ 3808 w 7615"/>
                <a:gd name="connsiteY42" fmla="*/ 1904 h 7614"/>
                <a:gd name="connsiteX43" fmla="*/ 2856 w 7615"/>
                <a:gd name="connsiteY43" fmla="*/ 1904 h 7614"/>
                <a:gd name="connsiteX44" fmla="*/ 3808 w 7615"/>
                <a:gd name="connsiteY44" fmla="*/ 952 h 7614"/>
                <a:gd name="connsiteX45" fmla="*/ 3808 w 7615"/>
                <a:gd name="connsiteY45" fmla="*/ 952 h 7614"/>
                <a:gd name="connsiteX46" fmla="*/ 2856 w 7615"/>
                <a:gd name="connsiteY46" fmla="*/ 0 h 7614"/>
                <a:gd name="connsiteX47" fmla="*/ 1904 w 7615"/>
                <a:gd name="connsiteY47" fmla="*/ 0 h 7614"/>
                <a:gd name="connsiteX48" fmla="*/ 1904 w 7615"/>
                <a:gd name="connsiteY48"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4">
                  <a:moveTo>
                    <a:pt x="1904" y="0"/>
                  </a:moveTo>
                  <a:lnTo>
                    <a:pt x="1904" y="0"/>
                  </a:lnTo>
                  <a:lnTo>
                    <a:pt x="2856" y="952"/>
                  </a:lnTo>
                  <a:lnTo>
                    <a:pt x="1904" y="1904"/>
                  </a:lnTo>
                  <a:lnTo>
                    <a:pt x="1904" y="1904"/>
                  </a:lnTo>
                  <a:lnTo>
                    <a:pt x="2856" y="2855"/>
                  </a:lnTo>
                  <a:lnTo>
                    <a:pt x="3808" y="2855"/>
                  </a:lnTo>
                  <a:lnTo>
                    <a:pt x="3808" y="1904"/>
                  </a:lnTo>
                  <a:lnTo>
                    <a:pt x="4760" y="2855"/>
                  </a:lnTo>
                  <a:lnTo>
                    <a:pt x="4760" y="3807"/>
                  </a:lnTo>
                  <a:lnTo>
                    <a:pt x="3808" y="3807"/>
                  </a:lnTo>
                  <a:lnTo>
                    <a:pt x="4760" y="4759"/>
                  </a:lnTo>
                  <a:lnTo>
                    <a:pt x="5712" y="4759"/>
                  </a:lnTo>
                  <a:lnTo>
                    <a:pt x="6664" y="4759"/>
                  </a:lnTo>
                  <a:lnTo>
                    <a:pt x="6664" y="4759"/>
                  </a:lnTo>
                  <a:lnTo>
                    <a:pt x="5712" y="6662"/>
                  </a:lnTo>
                  <a:lnTo>
                    <a:pt x="4760" y="6662"/>
                  </a:lnTo>
                  <a:lnTo>
                    <a:pt x="952" y="2855"/>
                  </a:lnTo>
                  <a:lnTo>
                    <a:pt x="952" y="1904"/>
                  </a:lnTo>
                  <a:lnTo>
                    <a:pt x="2856" y="0"/>
                  </a:lnTo>
                  <a:lnTo>
                    <a:pt x="1904" y="0"/>
                  </a:lnTo>
                  <a:lnTo>
                    <a:pt x="1904" y="0"/>
                  </a:lnTo>
                  <a:lnTo>
                    <a:pt x="1904" y="0"/>
                  </a:lnTo>
                  <a:lnTo>
                    <a:pt x="1904" y="0"/>
                  </a:lnTo>
                  <a:lnTo>
                    <a:pt x="0" y="1904"/>
                  </a:lnTo>
                  <a:lnTo>
                    <a:pt x="0" y="1904"/>
                  </a:lnTo>
                  <a:lnTo>
                    <a:pt x="0" y="2855"/>
                  </a:lnTo>
                  <a:lnTo>
                    <a:pt x="0" y="2855"/>
                  </a:lnTo>
                  <a:lnTo>
                    <a:pt x="4760" y="7614"/>
                  </a:lnTo>
                  <a:lnTo>
                    <a:pt x="4760" y="7614"/>
                  </a:lnTo>
                  <a:lnTo>
                    <a:pt x="5712" y="7614"/>
                  </a:lnTo>
                  <a:lnTo>
                    <a:pt x="5712" y="7614"/>
                  </a:lnTo>
                  <a:lnTo>
                    <a:pt x="7616" y="4759"/>
                  </a:lnTo>
                  <a:lnTo>
                    <a:pt x="7616" y="4759"/>
                  </a:lnTo>
                  <a:lnTo>
                    <a:pt x="6664" y="3807"/>
                  </a:lnTo>
                  <a:lnTo>
                    <a:pt x="6664" y="3807"/>
                  </a:lnTo>
                  <a:lnTo>
                    <a:pt x="5712" y="3807"/>
                  </a:lnTo>
                  <a:lnTo>
                    <a:pt x="4760" y="3807"/>
                  </a:lnTo>
                  <a:lnTo>
                    <a:pt x="5712" y="2855"/>
                  </a:lnTo>
                  <a:lnTo>
                    <a:pt x="5712" y="2855"/>
                  </a:lnTo>
                  <a:lnTo>
                    <a:pt x="4760" y="1904"/>
                  </a:lnTo>
                  <a:lnTo>
                    <a:pt x="3808" y="952"/>
                  </a:lnTo>
                  <a:lnTo>
                    <a:pt x="3808" y="1904"/>
                  </a:lnTo>
                  <a:lnTo>
                    <a:pt x="2856" y="1904"/>
                  </a:lnTo>
                  <a:lnTo>
                    <a:pt x="3808" y="952"/>
                  </a:lnTo>
                  <a:lnTo>
                    <a:pt x="3808" y="952"/>
                  </a:lnTo>
                  <a:lnTo>
                    <a:pt x="2856"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78" name="Freeform 140">
              <a:extLst>
                <a:ext uri="{FF2B5EF4-FFF2-40B4-BE49-F238E27FC236}">
                  <a16:creationId xmlns:a16="http://schemas.microsoft.com/office/drawing/2014/main" id="{79554DFB-4B6C-E901-6624-AABF948E6E77}"/>
                </a:ext>
              </a:extLst>
            </p:cNvPr>
            <p:cNvSpPr/>
            <p:nvPr/>
          </p:nvSpPr>
          <p:spPr>
            <a:xfrm>
              <a:off x="4311986" y="5909339"/>
              <a:ext cx="1904" cy="1903"/>
            </a:xfrm>
            <a:custGeom>
              <a:avLst/>
              <a:gdLst>
                <a:gd name="connsiteX0" fmla="*/ 952 w 1904"/>
                <a:gd name="connsiteY0" fmla="*/ 0 h 1903"/>
                <a:gd name="connsiteX1" fmla="*/ 1904 w 1904"/>
                <a:gd name="connsiteY1" fmla="*/ 0 h 1903"/>
                <a:gd name="connsiteX2" fmla="*/ 952 w 1904"/>
                <a:gd name="connsiteY2" fmla="*/ 1903 h 1903"/>
                <a:gd name="connsiteX3" fmla="*/ 0 w 1904"/>
                <a:gd name="connsiteY3" fmla="*/ 952 h 1903"/>
              </a:gdLst>
              <a:ahLst/>
              <a:cxnLst>
                <a:cxn ang="0">
                  <a:pos x="connsiteX0" y="connsiteY0"/>
                </a:cxn>
                <a:cxn ang="0">
                  <a:pos x="connsiteX1" y="connsiteY1"/>
                </a:cxn>
                <a:cxn ang="0">
                  <a:pos x="connsiteX2" y="connsiteY2"/>
                </a:cxn>
                <a:cxn ang="0">
                  <a:pos x="connsiteX3" y="connsiteY3"/>
                </a:cxn>
              </a:cxnLst>
              <a:rect l="l" t="t" r="r" b="b"/>
              <a:pathLst>
                <a:path w="1904" h="1903">
                  <a:moveTo>
                    <a:pt x="952" y="0"/>
                  </a:moveTo>
                  <a:lnTo>
                    <a:pt x="1904" y="0"/>
                  </a:lnTo>
                  <a:lnTo>
                    <a:pt x="952" y="1903"/>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79" name="Freeform 141">
              <a:extLst>
                <a:ext uri="{FF2B5EF4-FFF2-40B4-BE49-F238E27FC236}">
                  <a16:creationId xmlns:a16="http://schemas.microsoft.com/office/drawing/2014/main" id="{BF9D1AE3-A4D0-F842-235C-757C8F92A2D7}"/>
                </a:ext>
              </a:extLst>
            </p:cNvPr>
            <p:cNvSpPr/>
            <p:nvPr/>
          </p:nvSpPr>
          <p:spPr>
            <a:xfrm>
              <a:off x="4316745" y="5909339"/>
              <a:ext cx="6663" cy="7613"/>
            </a:xfrm>
            <a:custGeom>
              <a:avLst/>
              <a:gdLst>
                <a:gd name="connsiteX0" fmla="*/ 1904 w 6663"/>
                <a:gd name="connsiteY0" fmla="*/ 0 h 7613"/>
                <a:gd name="connsiteX1" fmla="*/ 2856 w 6663"/>
                <a:gd name="connsiteY1" fmla="*/ 1903 h 7613"/>
                <a:gd name="connsiteX2" fmla="*/ 1904 w 6663"/>
                <a:gd name="connsiteY2" fmla="*/ 1903 h 7613"/>
                <a:gd name="connsiteX3" fmla="*/ 2856 w 6663"/>
                <a:gd name="connsiteY3" fmla="*/ 2855 h 7613"/>
                <a:gd name="connsiteX4" fmla="*/ 3808 w 6663"/>
                <a:gd name="connsiteY4" fmla="*/ 1903 h 7613"/>
                <a:gd name="connsiteX5" fmla="*/ 4760 w 6663"/>
                <a:gd name="connsiteY5" fmla="*/ 3807 h 7613"/>
                <a:gd name="connsiteX6" fmla="*/ 3808 w 6663"/>
                <a:gd name="connsiteY6" fmla="*/ 3807 h 7613"/>
                <a:gd name="connsiteX7" fmla="*/ 4760 w 6663"/>
                <a:gd name="connsiteY7" fmla="*/ 4759 h 7613"/>
                <a:gd name="connsiteX8" fmla="*/ 5712 w 6663"/>
                <a:gd name="connsiteY8" fmla="*/ 3807 h 7613"/>
                <a:gd name="connsiteX9" fmla="*/ 6664 w 6663"/>
                <a:gd name="connsiteY9" fmla="*/ 5710 h 7613"/>
                <a:gd name="connsiteX10" fmla="*/ 4760 w 6663"/>
                <a:gd name="connsiteY10" fmla="*/ 7614 h 7613"/>
                <a:gd name="connsiteX11" fmla="*/ 3808 w 6663"/>
                <a:gd name="connsiteY11" fmla="*/ 7614 h 7613"/>
                <a:gd name="connsiteX12" fmla="*/ 0 w 6663"/>
                <a:gd name="connsiteY12" fmla="*/ 2855 h 7613"/>
                <a:gd name="connsiteX13" fmla="*/ 0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1904" y="0"/>
                  </a:moveTo>
                  <a:lnTo>
                    <a:pt x="2856" y="1903"/>
                  </a:lnTo>
                  <a:lnTo>
                    <a:pt x="1904" y="1903"/>
                  </a:lnTo>
                  <a:lnTo>
                    <a:pt x="2856" y="2855"/>
                  </a:lnTo>
                  <a:lnTo>
                    <a:pt x="3808" y="1903"/>
                  </a:lnTo>
                  <a:lnTo>
                    <a:pt x="4760" y="3807"/>
                  </a:lnTo>
                  <a:lnTo>
                    <a:pt x="3808" y="3807"/>
                  </a:lnTo>
                  <a:lnTo>
                    <a:pt x="4760" y="4759"/>
                  </a:lnTo>
                  <a:lnTo>
                    <a:pt x="5712" y="3807"/>
                  </a:lnTo>
                  <a:lnTo>
                    <a:pt x="6664" y="5710"/>
                  </a:lnTo>
                  <a:lnTo>
                    <a:pt x="4760" y="7614"/>
                  </a:lnTo>
                  <a:lnTo>
                    <a:pt x="3808" y="7614"/>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80" name="Freeform 142">
              <a:extLst>
                <a:ext uri="{FF2B5EF4-FFF2-40B4-BE49-F238E27FC236}">
                  <a16:creationId xmlns:a16="http://schemas.microsoft.com/office/drawing/2014/main" id="{5C5E0745-AA25-0036-10BD-774FC4A89333}"/>
                </a:ext>
              </a:extLst>
            </p:cNvPr>
            <p:cNvSpPr/>
            <p:nvPr/>
          </p:nvSpPr>
          <p:spPr>
            <a:xfrm>
              <a:off x="4315793" y="5909339"/>
              <a:ext cx="8567" cy="7613"/>
            </a:xfrm>
            <a:custGeom>
              <a:avLst/>
              <a:gdLst>
                <a:gd name="connsiteX0" fmla="*/ 2856 w 8567"/>
                <a:gd name="connsiteY0" fmla="*/ 0 h 7613"/>
                <a:gd name="connsiteX1" fmla="*/ 1904 w 8567"/>
                <a:gd name="connsiteY1" fmla="*/ 952 h 7613"/>
                <a:gd name="connsiteX2" fmla="*/ 2856 w 8567"/>
                <a:gd name="connsiteY2" fmla="*/ 1903 h 7613"/>
                <a:gd name="connsiteX3" fmla="*/ 2856 w 8567"/>
                <a:gd name="connsiteY3" fmla="*/ 1903 h 7613"/>
                <a:gd name="connsiteX4" fmla="*/ 2856 w 8567"/>
                <a:gd name="connsiteY4" fmla="*/ 1903 h 7613"/>
                <a:gd name="connsiteX5" fmla="*/ 3808 w 8567"/>
                <a:gd name="connsiteY5" fmla="*/ 3807 h 7613"/>
                <a:gd name="connsiteX6" fmla="*/ 3808 w 8567"/>
                <a:gd name="connsiteY6" fmla="*/ 3807 h 7613"/>
                <a:gd name="connsiteX7" fmla="*/ 4760 w 8567"/>
                <a:gd name="connsiteY7" fmla="*/ 2855 h 7613"/>
                <a:gd name="connsiteX8" fmla="*/ 5712 w 8567"/>
                <a:gd name="connsiteY8" fmla="*/ 3807 h 7613"/>
                <a:gd name="connsiteX9" fmla="*/ 4760 w 8567"/>
                <a:gd name="connsiteY9" fmla="*/ 3807 h 7613"/>
                <a:gd name="connsiteX10" fmla="*/ 4760 w 8567"/>
                <a:gd name="connsiteY10" fmla="*/ 3807 h 7613"/>
                <a:gd name="connsiteX11" fmla="*/ 5712 w 8567"/>
                <a:gd name="connsiteY11" fmla="*/ 5710 h 7613"/>
                <a:gd name="connsiteX12" fmla="*/ 5712 w 8567"/>
                <a:gd name="connsiteY12" fmla="*/ 5710 h 7613"/>
                <a:gd name="connsiteX13" fmla="*/ 6664 w 8567"/>
                <a:gd name="connsiteY13" fmla="*/ 4759 h 7613"/>
                <a:gd name="connsiteX14" fmla="*/ 7616 w 8567"/>
                <a:gd name="connsiteY14" fmla="*/ 5710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2855 h 7613"/>
                <a:gd name="connsiteX19" fmla="*/ 2856 w 8567"/>
                <a:gd name="connsiteY19" fmla="*/ 952 h 7613"/>
                <a:gd name="connsiteX20" fmla="*/ 2856 w 8567"/>
                <a:gd name="connsiteY20" fmla="*/ 0 h 7613"/>
                <a:gd name="connsiteX21" fmla="*/ 1904 w 8567"/>
                <a:gd name="connsiteY21" fmla="*/ 952 h 7613"/>
                <a:gd name="connsiteX22" fmla="*/ 2856 w 8567"/>
                <a:gd name="connsiteY22" fmla="*/ 0 h 7613"/>
                <a:gd name="connsiteX23" fmla="*/ 1904 w 8567"/>
                <a:gd name="connsiteY23" fmla="*/ 0 h 7613"/>
                <a:gd name="connsiteX24" fmla="*/ 0 w 8567"/>
                <a:gd name="connsiteY24" fmla="*/ 1903 h 7613"/>
                <a:gd name="connsiteX25" fmla="*/ 0 w 8567"/>
                <a:gd name="connsiteY25" fmla="*/ 1903 h 7613"/>
                <a:gd name="connsiteX26" fmla="*/ 0 w 8567"/>
                <a:gd name="connsiteY26" fmla="*/ 3807 h 7613"/>
                <a:gd name="connsiteX27" fmla="*/ 0 w 8567"/>
                <a:gd name="connsiteY27" fmla="*/ 3807 h 7613"/>
                <a:gd name="connsiteX28" fmla="*/ 4760 w 8567"/>
                <a:gd name="connsiteY28" fmla="*/ 7614 h 7613"/>
                <a:gd name="connsiteX29" fmla="*/ 4760 w 8567"/>
                <a:gd name="connsiteY29" fmla="*/ 7614 h 7613"/>
                <a:gd name="connsiteX30" fmla="*/ 5712 w 8567"/>
                <a:gd name="connsiteY30" fmla="*/ 7614 h 7613"/>
                <a:gd name="connsiteX31" fmla="*/ 7616 w 8567"/>
                <a:gd name="connsiteY31" fmla="*/ 5710 h 7613"/>
                <a:gd name="connsiteX32" fmla="*/ 8568 w 8567"/>
                <a:gd name="connsiteY32" fmla="*/ 5710 h 7613"/>
                <a:gd name="connsiteX33" fmla="*/ 6664 w 8567"/>
                <a:gd name="connsiteY33" fmla="*/ 3807 h 7613"/>
                <a:gd name="connsiteX34" fmla="*/ 6664 w 8567"/>
                <a:gd name="connsiteY34" fmla="*/ 3807 h 7613"/>
                <a:gd name="connsiteX35" fmla="*/ 5712 w 8567"/>
                <a:gd name="connsiteY35" fmla="*/ 4759 h 7613"/>
                <a:gd name="connsiteX36" fmla="*/ 5712 w 8567"/>
                <a:gd name="connsiteY36" fmla="*/ 3807 h 7613"/>
                <a:gd name="connsiteX37" fmla="*/ 5712 w 8567"/>
                <a:gd name="connsiteY37" fmla="*/ 3807 h 7613"/>
                <a:gd name="connsiteX38" fmla="*/ 6664 w 8567"/>
                <a:gd name="connsiteY38" fmla="*/ 2855 h 7613"/>
                <a:gd name="connsiteX39" fmla="*/ 4760 w 8567"/>
                <a:gd name="connsiteY39" fmla="*/ 1903 h 7613"/>
                <a:gd name="connsiteX40" fmla="*/ 4760 w 8567"/>
                <a:gd name="connsiteY40" fmla="*/ 1903 h 7613"/>
                <a:gd name="connsiteX41" fmla="*/ 3808 w 8567"/>
                <a:gd name="connsiteY41" fmla="*/ 2855 h 7613"/>
                <a:gd name="connsiteX42" fmla="*/ 2856 w 8567"/>
                <a:gd name="connsiteY42" fmla="*/ 1903 h 7613"/>
                <a:gd name="connsiteX43" fmla="*/ 3808 w 8567"/>
                <a:gd name="connsiteY43" fmla="*/ 1903 h 7613"/>
                <a:gd name="connsiteX44" fmla="*/ 3808 w 8567"/>
                <a:gd name="connsiteY44" fmla="*/ 952 h 7613"/>
                <a:gd name="connsiteX45" fmla="*/ 2856 w 8567"/>
                <a:gd name="connsiteY45" fmla="*/ 0 h 7613"/>
                <a:gd name="connsiteX46" fmla="*/ 2856 w 8567"/>
                <a:gd name="connsiteY46" fmla="*/ 0 h 7613"/>
                <a:gd name="connsiteX47" fmla="*/ 1904 w 8567"/>
                <a:gd name="connsiteY47"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7613">
                  <a:moveTo>
                    <a:pt x="2856" y="0"/>
                  </a:moveTo>
                  <a:lnTo>
                    <a:pt x="1904" y="952"/>
                  </a:lnTo>
                  <a:lnTo>
                    <a:pt x="2856" y="1903"/>
                  </a:lnTo>
                  <a:lnTo>
                    <a:pt x="2856" y="1903"/>
                  </a:lnTo>
                  <a:lnTo>
                    <a:pt x="2856" y="1903"/>
                  </a:lnTo>
                  <a:lnTo>
                    <a:pt x="3808" y="3807"/>
                  </a:lnTo>
                  <a:lnTo>
                    <a:pt x="3808" y="3807"/>
                  </a:lnTo>
                  <a:lnTo>
                    <a:pt x="4760" y="2855"/>
                  </a:lnTo>
                  <a:lnTo>
                    <a:pt x="5712" y="3807"/>
                  </a:lnTo>
                  <a:lnTo>
                    <a:pt x="4760" y="3807"/>
                  </a:lnTo>
                  <a:lnTo>
                    <a:pt x="4760" y="3807"/>
                  </a:lnTo>
                  <a:lnTo>
                    <a:pt x="5712" y="5710"/>
                  </a:lnTo>
                  <a:lnTo>
                    <a:pt x="5712" y="5710"/>
                  </a:lnTo>
                  <a:lnTo>
                    <a:pt x="6664" y="4759"/>
                  </a:lnTo>
                  <a:lnTo>
                    <a:pt x="7616" y="5710"/>
                  </a:lnTo>
                  <a:lnTo>
                    <a:pt x="5712" y="6662"/>
                  </a:lnTo>
                  <a:lnTo>
                    <a:pt x="4760" y="6662"/>
                  </a:lnTo>
                  <a:lnTo>
                    <a:pt x="952" y="2855"/>
                  </a:lnTo>
                  <a:lnTo>
                    <a:pt x="952" y="2855"/>
                  </a:lnTo>
                  <a:lnTo>
                    <a:pt x="2856" y="952"/>
                  </a:lnTo>
                  <a:lnTo>
                    <a:pt x="2856" y="0"/>
                  </a:lnTo>
                  <a:lnTo>
                    <a:pt x="1904" y="952"/>
                  </a:lnTo>
                  <a:lnTo>
                    <a:pt x="2856" y="0"/>
                  </a:lnTo>
                  <a:lnTo>
                    <a:pt x="1904" y="0"/>
                  </a:lnTo>
                  <a:lnTo>
                    <a:pt x="0" y="1903"/>
                  </a:lnTo>
                  <a:lnTo>
                    <a:pt x="0" y="1903"/>
                  </a:lnTo>
                  <a:lnTo>
                    <a:pt x="0" y="3807"/>
                  </a:lnTo>
                  <a:lnTo>
                    <a:pt x="0" y="3807"/>
                  </a:lnTo>
                  <a:lnTo>
                    <a:pt x="4760" y="7614"/>
                  </a:lnTo>
                  <a:lnTo>
                    <a:pt x="4760" y="7614"/>
                  </a:lnTo>
                  <a:lnTo>
                    <a:pt x="5712" y="7614"/>
                  </a:lnTo>
                  <a:lnTo>
                    <a:pt x="7616" y="5710"/>
                  </a:lnTo>
                  <a:lnTo>
                    <a:pt x="8568" y="5710"/>
                  </a:lnTo>
                  <a:lnTo>
                    <a:pt x="6664" y="3807"/>
                  </a:lnTo>
                  <a:lnTo>
                    <a:pt x="6664" y="3807"/>
                  </a:lnTo>
                  <a:lnTo>
                    <a:pt x="5712" y="4759"/>
                  </a:lnTo>
                  <a:lnTo>
                    <a:pt x="5712" y="3807"/>
                  </a:lnTo>
                  <a:lnTo>
                    <a:pt x="5712" y="3807"/>
                  </a:lnTo>
                  <a:lnTo>
                    <a:pt x="6664" y="2855"/>
                  </a:lnTo>
                  <a:lnTo>
                    <a:pt x="4760" y="1903"/>
                  </a:lnTo>
                  <a:lnTo>
                    <a:pt x="4760" y="1903"/>
                  </a:lnTo>
                  <a:lnTo>
                    <a:pt x="3808" y="2855"/>
                  </a:lnTo>
                  <a:lnTo>
                    <a:pt x="2856" y="1903"/>
                  </a:lnTo>
                  <a:lnTo>
                    <a:pt x="3808" y="1903"/>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81" name="Freeform 143">
              <a:extLst>
                <a:ext uri="{FF2B5EF4-FFF2-40B4-BE49-F238E27FC236}">
                  <a16:creationId xmlns:a16="http://schemas.microsoft.com/office/drawing/2014/main" id="{9381200E-F850-E0D9-A263-E7EC66D9C127}"/>
                </a:ext>
              </a:extLst>
            </p:cNvPr>
            <p:cNvSpPr/>
            <p:nvPr/>
          </p:nvSpPr>
          <p:spPr>
            <a:xfrm>
              <a:off x="4312938" y="5913146"/>
              <a:ext cx="7615" cy="6662"/>
            </a:xfrm>
            <a:custGeom>
              <a:avLst/>
              <a:gdLst>
                <a:gd name="connsiteX0" fmla="*/ 7616 w 7615"/>
                <a:gd name="connsiteY0" fmla="*/ 2855 h 6662"/>
                <a:gd name="connsiteX1" fmla="*/ 4760 w 7615"/>
                <a:gd name="connsiteY1" fmla="*/ 6662 h 6662"/>
                <a:gd name="connsiteX2" fmla="*/ 0 w 7615"/>
                <a:gd name="connsiteY2" fmla="*/ 2855 h 6662"/>
                <a:gd name="connsiteX3" fmla="*/ 3808 w 7615"/>
                <a:gd name="connsiteY3" fmla="*/ 0 h 6662"/>
              </a:gdLst>
              <a:ahLst/>
              <a:cxnLst>
                <a:cxn ang="0">
                  <a:pos x="connsiteX0" y="connsiteY0"/>
                </a:cxn>
                <a:cxn ang="0">
                  <a:pos x="connsiteX1" y="connsiteY1"/>
                </a:cxn>
                <a:cxn ang="0">
                  <a:pos x="connsiteX2" y="connsiteY2"/>
                </a:cxn>
                <a:cxn ang="0">
                  <a:pos x="connsiteX3" y="connsiteY3"/>
                </a:cxn>
              </a:cxnLst>
              <a:rect l="l" t="t" r="r" b="b"/>
              <a:pathLst>
                <a:path w="7615" h="6662">
                  <a:moveTo>
                    <a:pt x="7616" y="2855"/>
                  </a:moveTo>
                  <a:lnTo>
                    <a:pt x="4760" y="6662"/>
                  </a:lnTo>
                  <a:lnTo>
                    <a:pt x="0"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82" name="Freeform 144">
              <a:extLst>
                <a:ext uri="{FF2B5EF4-FFF2-40B4-BE49-F238E27FC236}">
                  <a16:creationId xmlns:a16="http://schemas.microsoft.com/office/drawing/2014/main" id="{4DFD430D-B1D9-3EC6-5A62-F6F5E7B3B4CE}"/>
                </a:ext>
              </a:extLst>
            </p:cNvPr>
            <p:cNvSpPr/>
            <p:nvPr/>
          </p:nvSpPr>
          <p:spPr>
            <a:xfrm>
              <a:off x="4312938" y="5912194"/>
              <a:ext cx="7615" cy="8565"/>
            </a:xfrm>
            <a:custGeom>
              <a:avLst/>
              <a:gdLst>
                <a:gd name="connsiteX0" fmla="*/ 7616 w 7615"/>
                <a:gd name="connsiteY0" fmla="*/ 3807 h 8565"/>
                <a:gd name="connsiteX1" fmla="*/ 4760 w 7615"/>
                <a:gd name="connsiteY1" fmla="*/ 7614 h 8565"/>
                <a:gd name="connsiteX2" fmla="*/ 952 w 7615"/>
                <a:gd name="connsiteY2" fmla="*/ 3807 h 8565"/>
                <a:gd name="connsiteX3" fmla="*/ 3808 w 7615"/>
                <a:gd name="connsiteY3" fmla="*/ 952 h 8565"/>
                <a:gd name="connsiteX4" fmla="*/ 7616 w 7615"/>
                <a:gd name="connsiteY4" fmla="*/ 4759 h 8565"/>
                <a:gd name="connsiteX5" fmla="*/ 7616 w 7615"/>
                <a:gd name="connsiteY5" fmla="*/ 3807 h 8565"/>
                <a:gd name="connsiteX6" fmla="*/ 3808 w 7615"/>
                <a:gd name="connsiteY6" fmla="*/ 0 h 8565"/>
                <a:gd name="connsiteX7" fmla="*/ 3808 w 7615"/>
                <a:gd name="connsiteY7" fmla="*/ 0 h 8565"/>
                <a:gd name="connsiteX8" fmla="*/ 0 w 7615"/>
                <a:gd name="connsiteY8" fmla="*/ 3807 h 8565"/>
                <a:gd name="connsiteX9" fmla="*/ 0 w 7615"/>
                <a:gd name="connsiteY9" fmla="*/ 3807 h 8565"/>
                <a:gd name="connsiteX10" fmla="*/ 3808 w 7615"/>
                <a:gd name="connsiteY10" fmla="*/ 7614 h 8565"/>
                <a:gd name="connsiteX11" fmla="*/ 4760 w 7615"/>
                <a:gd name="connsiteY11" fmla="*/ 8566 h 8565"/>
                <a:gd name="connsiteX12" fmla="*/ 7616 w 7615"/>
                <a:gd name="connsiteY12" fmla="*/ 4759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8565">
                  <a:moveTo>
                    <a:pt x="7616" y="3807"/>
                  </a:moveTo>
                  <a:lnTo>
                    <a:pt x="4760" y="7614"/>
                  </a:lnTo>
                  <a:lnTo>
                    <a:pt x="952" y="3807"/>
                  </a:lnTo>
                  <a:lnTo>
                    <a:pt x="3808" y="952"/>
                  </a:lnTo>
                  <a:lnTo>
                    <a:pt x="7616" y="4759"/>
                  </a:lnTo>
                  <a:lnTo>
                    <a:pt x="7616" y="3807"/>
                  </a:lnTo>
                  <a:lnTo>
                    <a:pt x="3808" y="0"/>
                  </a:lnTo>
                  <a:lnTo>
                    <a:pt x="3808" y="0"/>
                  </a:lnTo>
                  <a:lnTo>
                    <a:pt x="0" y="3807"/>
                  </a:lnTo>
                  <a:lnTo>
                    <a:pt x="0" y="3807"/>
                  </a:lnTo>
                  <a:lnTo>
                    <a:pt x="3808" y="7614"/>
                  </a:lnTo>
                  <a:lnTo>
                    <a:pt x="4760" y="8566"/>
                  </a:lnTo>
                  <a:lnTo>
                    <a:pt x="7616"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83" name="Freeform 145">
              <a:extLst>
                <a:ext uri="{FF2B5EF4-FFF2-40B4-BE49-F238E27FC236}">
                  <a16:creationId xmlns:a16="http://schemas.microsoft.com/office/drawing/2014/main" id="{6089ABD6-20FE-32C7-3D0E-0280B239F459}"/>
                </a:ext>
              </a:extLst>
            </p:cNvPr>
            <p:cNvSpPr/>
            <p:nvPr/>
          </p:nvSpPr>
          <p:spPr>
            <a:xfrm>
              <a:off x="4306274" y="5899822"/>
              <a:ext cx="6663" cy="6662"/>
            </a:xfrm>
            <a:custGeom>
              <a:avLst/>
              <a:gdLst>
                <a:gd name="connsiteX0" fmla="*/ 1904 w 6663"/>
                <a:gd name="connsiteY0" fmla="*/ 0 h 6662"/>
                <a:gd name="connsiteX1" fmla="*/ 2856 w 6663"/>
                <a:gd name="connsiteY1" fmla="*/ 952 h 6662"/>
                <a:gd name="connsiteX2" fmla="*/ 1904 w 6663"/>
                <a:gd name="connsiteY2" fmla="*/ 1903 h 6662"/>
                <a:gd name="connsiteX3" fmla="*/ 2856 w 6663"/>
                <a:gd name="connsiteY3" fmla="*/ 2855 h 6662"/>
                <a:gd name="connsiteX4" fmla="*/ 3808 w 6663"/>
                <a:gd name="connsiteY4" fmla="*/ 1903 h 6662"/>
                <a:gd name="connsiteX5" fmla="*/ 4760 w 6663"/>
                <a:gd name="connsiteY5" fmla="*/ 2855 h 6662"/>
                <a:gd name="connsiteX6" fmla="*/ 3808 w 6663"/>
                <a:gd name="connsiteY6" fmla="*/ 3807 h 6662"/>
                <a:gd name="connsiteX7" fmla="*/ 4760 w 6663"/>
                <a:gd name="connsiteY7" fmla="*/ 4759 h 6662"/>
                <a:gd name="connsiteX8" fmla="*/ 5712 w 6663"/>
                <a:gd name="connsiteY8" fmla="*/ 3807 h 6662"/>
                <a:gd name="connsiteX9" fmla="*/ 6664 w 6663"/>
                <a:gd name="connsiteY9" fmla="*/ 4759 h 6662"/>
                <a:gd name="connsiteX10" fmla="*/ 4760 w 6663"/>
                <a:gd name="connsiteY10" fmla="*/ 6662 h 6662"/>
                <a:gd name="connsiteX11" fmla="*/ 3808 w 6663"/>
                <a:gd name="connsiteY11" fmla="*/ 6662 h 6662"/>
                <a:gd name="connsiteX12" fmla="*/ 0 w 6663"/>
                <a:gd name="connsiteY12" fmla="*/ 2855 h 6662"/>
                <a:gd name="connsiteX13" fmla="*/ 0 w 6663"/>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1904" y="0"/>
                  </a:moveTo>
                  <a:lnTo>
                    <a:pt x="2856" y="952"/>
                  </a:lnTo>
                  <a:lnTo>
                    <a:pt x="1904" y="1903"/>
                  </a:lnTo>
                  <a:lnTo>
                    <a:pt x="2856" y="2855"/>
                  </a:lnTo>
                  <a:lnTo>
                    <a:pt x="3808" y="1903"/>
                  </a:lnTo>
                  <a:lnTo>
                    <a:pt x="4760" y="2855"/>
                  </a:lnTo>
                  <a:lnTo>
                    <a:pt x="3808" y="3807"/>
                  </a:lnTo>
                  <a:lnTo>
                    <a:pt x="4760" y="4759"/>
                  </a:lnTo>
                  <a:lnTo>
                    <a:pt x="5712" y="3807"/>
                  </a:lnTo>
                  <a:lnTo>
                    <a:pt x="6664" y="4759"/>
                  </a:lnTo>
                  <a:lnTo>
                    <a:pt x="4760" y="6662"/>
                  </a:lnTo>
                  <a:lnTo>
                    <a:pt x="3808" y="6662"/>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84" name="Freeform 146">
              <a:extLst>
                <a:ext uri="{FF2B5EF4-FFF2-40B4-BE49-F238E27FC236}">
                  <a16:creationId xmlns:a16="http://schemas.microsoft.com/office/drawing/2014/main" id="{E98AD197-FC51-1D2E-1CCB-8D8157A0D204}"/>
                </a:ext>
              </a:extLst>
            </p:cNvPr>
            <p:cNvSpPr/>
            <p:nvPr/>
          </p:nvSpPr>
          <p:spPr>
            <a:xfrm>
              <a:off x="4305322" y="5899822"/>
              <a:ext cx="8567" cy="7613"/>
            </a:xfrm>
            <a:custGeom>
              <a:avLst/>
              <a:gdLst>
                <a:gd name="connsiteX0" fmla="*/ 2856 w 8567"/>
                <a:gd name="connsiteY0" fmla="*/ 0 h 7613"/>
                <a:gd name="connsiteX1" fmla="*/ 1904 w 8567"/>
                <a:gd name="connsiteY1" fmla="*/ 0 h 7613"/>
                <a:gd name="connsiteX2" fmla="*/ 2856 w 8567"/>
                <a:gd name="connsiteY2" fmla="*/ 952 h 7613"/>
                <a:gd name="connsiteX3" fmla="*/ 2856 w 8567"/>
                <a:gd name="connsiteY3" fmla="*/ 1903 h 7613"/>
                <a:gd name="connsiteX4" fmla="*/ 2856 w 8567"/>
                <a:gd name="connsiteY4" fmla="*/ 1903 h 7613"/>
                <a:gd name="connsiteX5" fmla="*/ 3808 w 8567"/>
                <a:gd name="connsiteY5" fmla="*/ 2855 h 7613"/>
                <a:gd name="connsiteX6" fmla="*/ 3808 w 8567"/>
                <a:gd name="connsiteY6" fmla="*/ 2855 h 7613"/>
                <a:gd name="connsiteX7" fmla="*/ 4760 w 8567"/>
                <a:gd name="connsiteY7" fmla="*/ 2855 h 7613"/>
                <a:gd name="connsiteX8" fmla="*/ 5712 w 8567"/>
                <a:gd name="connsiteY8" fmla="*/ 2855 h 7613"/>
                <a:gd name="connsiteX9" fmla="*/ 4760 w 8567"/>
                <a:gd name="connsiteY9" fmla="*/ 3807 h 7613"/>
                <a:gd name="connsiteX10" fmla="*/ 4760 w 8567"/>
                <a:gd name="connsiteY10" fmla="*/ 3807 h 7613"/>
                <a:gd name="connsiteX11" fmla="*/ 5712 w 8567"/>
                <a:gd name="connsiteY11" fmla="*/ 4759 h 7613"/>
                <a:gd name="connsiteX12" fmla="*/ 5712 w 8567"/>
                <a:gd name="connsiteY12" fmla="*/ 5710 h 7613"/>
                <a:gd name="connsiteX13" fmla="*/ 6664 w 8567"/>
                <a:gd name="connsiteY13" fmla="*/ 4759 h 7613"/>
                <a:gd name="connsiteX14" fmla="*/ 7616 w 8567"/>
                <a:gd name="connsiteY14" fmla="*/ 4759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1903 h 7613"/>
                <a:gd name="connsiteX19" fmla="*/ 2856 w 8567"/>
                <a:gd name="connsiteY19" fmla="*/ 0 h 7613"/>
                <a:gd name="connsiteX20" fmla="*/ 2856 w 8567"/>
                <a:gd name="connsiteY20" fmla="*/ 0 h 7613"/>
                <a:gd name="connsiteX21" fmla="*/ 1904 w 8567"/>
                <a:gd name="connsiteY21" fmla="*/ 0 h 7613"/>
                <a:gd name="connsiteX22" fmla="*/ 2856 w 8567"/>
                <a:gd name="connsiteY22" fmla="*/ 0 h 7613"/>
                <a:gd name="connsiteX23" fmla="*/ 1904 w 8567"/>
                <a:gd name="connsiteY23" fmla="*/ 0 h 7613"/>
                <a:gd name="connsiteX24" fmla="*/ 952 w 8567"/>
                <a:gd name="connsiteY24" fmla="*/ 1903 h 7613"/>
                <a:gd name="connsiteX25" fmla="*/ 0 w 8567"/>
                <a:gd name="connsiteY25" fmla="*/ 1903 h 7613"/>
                <a:gd name="connsiteX26" fmla="*/ 952 w 8567"/>
                <a:gd name="connsiteY26" fmla="*/ 2855 h 7613"/>
                <a:gd name="connsiteX27" fmla="*/ 952 w 8567"/>
                <a:gd name="connsiteY27" fmla="*/ 2855 h 7613"/>
                <a:gd name="connsiteX28" fmla="*/ 4760 w 8567"/>
                <a:gd name="connsiteY28" fmla="*/ 7614 h 7613"/>
                <a:gd name="connsiteX29" fmla="*/ 4760 w 8567"/>
                <a:gd name="connsiteY29" fmla="*/ 7614 h 7613"/>
                <a:gd name="connsiteX30" fmla="*/ 5712 w 8567"/>
                <a:gd name="connsiteY30" fmla="*/ 7614 h 7613"/>
                <a:gd name="connsiteX31" fmla="*/ 5712 w 8567"/>
                <a:gd name="connsiteY31" fmla="*/ 7614 h 7613"/>
                <a:gd name="connsiteX32" fmla="*/ 8568 w 8567"/>
                <a:gd name="connsiteY32" fmla="*/ 5710 h 7613"/>
                <a:gd name="connsiteX33" fmla="*/ 8568 w 8567"/>
                <a:gd name="connsiteY33" fmla="*/ 4759 h 7613"/>
                <a:gd name="connsiteX34" fmla="*/ 6664 w 8567"/>
                <a:gd name="connsiteY34" fmla="*/ 3807 h 7613"/>
                <a:gd name="connsiteX35" fmla="*/ 6664 w 8567"/>
                <a:gd name="connsiteY35" fmla="*/ 3807 h 7613"/>
                <a:gd name="connsiteX36" fmla="*/ 5712 w 8567"/>
                <a:gd name="connsiteY36" fmla="*/ 4759 h 7613"/>
                <a:gd name="connsiteX37" fmla="*/ 5712 w 8567"/>
                <a:gd name="connsiteY37" fmla="*/ 3807 h 7613"/>
                <a:gd name="connsiteX38" fmla="*/ 5712 w 8567"/>
                <a:gd name="connsiteY38" fmla="*/ 2855 h 7613"/>
                <a:gd name="connsiteX39" fmla="*/ 6664 w 8567"/>
                <a:gd name="connsiteY39" fmla="*/ 2855 h 7613"/>
                <a:gd name="connsiteX40" fmla="*/ 4760 w 8567"/>
                <a:gd name="connsiteY40" fmla="*/ 1903 h 7613"/>
                <a:gd name="connsiteX41" fmla="*/ 4760 w 8567"/>
                <a:gd name="connsiteY41" fmla="*/ 1903 h 7613"/>
                <a:gd name="connsiteX42" fmla="*/ 3808 w 8567"/>
                <a:gd name="connsiteY42" fmla="*/ 1903 h 7613"/>
                <a:gd name="connsiteX43" fmla="*/ 3808 w 8567"/>
                <a:gd name="connsiteY43" fmla="*/ 1903 h 7613"/>
                <a:gd name="connsiteX44" fmla="*/ 3808 w 8567"/>
                <a:gd name="connsiteY44" fmla="*/ 952 h 7613"/>
                <a:gd name="connsiteX45" fmla="*/ 3808 w 8567"/>
                <a:gd name="connsiteY45" fmla="*/ 952 h 7613"/>
                <a:gd name="connsiteX46" fmla="*/ 2856 w 8567"/>
                <a:gd name="connsiteY46" fmla="*/ 0 h 7613"/>
                <a:gd name="connsiteX47" fmla="*/ 2856 w 8567"/>
                <a:gd name="connsiteY47" fmla="*/ 0 h 7613"/>
                <a:gd name="connsiteX48" fmla="*/ 1904 w 8567"/>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7613">
                  <a:moveTo>
                    <a:pt x="2856" y="0"/>
                  </a:moveTo>
                  <a:lnTo>
                    <a:pt x="1904" y="0"/>
                  </a:lnTo>
                  <a:lnTo>
                    <a:pt x="2856" y="952"/>
                  </a:lnTo>
                  <a:lnTo>
                    <a:pt x="2856" y="1903"/>
                  </a:lnTo>
                  <a:lnTo>
                    <a:pt x="2856" y="1903"/>
                  </a:lnTo>
                  <a:lnTo>
                    <a:pt x="3808" y="2855"/>
                  </a:lnTo>
                  <a:lnTo>
                    <a:pt x="3808" y="2855"/>
                  </a:lnTo>
                  <a:lnTo>
                    <a:pt x="4760" y="2855"/>
                  </a:lnTo>
                  <a:lnTo>
                    <a:pt x="5712" y="2855"/>
                  </a:lnTo>
                  <a:lnTo>
                    <a:pt x="4760" y="3807"/>
                  </a:lnTo>
                  <a:lnTo>
                    <a:pt x="4760" y="3807"/>
                  </a:lnTo>
                  <a:lnTo>
                    <a:pt x="5712" y="4759"/>
                  </a:lnTo>
                  <a:lnTo>
                    <a:pt x="5712" y="5710"/>
                  </a:lnTo>
                  <a:lnTo>
                    <a:pt x="6664" y="4759"/>
                  </a:lnTo>
                  <a:lnTo>
                    <a:pt x="7616" y="4759"/>
                  </a:lnTo>
                  <a:lnTo>
                    <a:pt x="5712" y="6662"/>
                  </a:lnTo>
                  <a:lnTo>
                    <a:pt x="4760" y="6662"/>
                  </a:lnTo>
                  <a:lnTo>
                    <a:pt x="952" y="2855"/>
                  </a:lnTo>
                  <a:lnTo>
                    <a:pt x="952" y="1903"/>
                  </a:lnTo>
                  <a:lnTo>
                    <a:pt x="2856" y="0"/>
                  </a:lnTo>
                  <a:lnTo>
                    <a:pt x="2856" y="0"/>
                  </a:lnTo>
                  <a:lnTo>
                    <a:pt x="1904" y="0"/>
                  </a:lnTo>
                  <a:lnTo>
                    <a:pt x="2856" y="0"/>
                  </a:lnTo>
                  <a:lnTo>
                    <a:pt x="1904" y="0"/>
                  </a:lnTo>
                  <a:lnTo>
                    <a:pt x="952" y="1903"/>
                  </a:lnTo>
                  <a:lnTo>
                    <a:pt x="0" y="1903"/>
                  </a:lnTo>
                  <a:lnTo>
                    <a:pt x="952" y="2855"/>
                  </a:lnTo>
                  <a:lnTo>
                    <a:pt x="952" y="2855"/>
                  </a:lnTo>
                  <a:lnTo>
                    <a:pt x="4760" y="7614"/>
                  </a:lnTo>
                  <a:lnTo>
                    <a:pt x="4760" y="7614"/>
                  </a:lnTo>
                  <a:lnTo>
                    <a:pt x="5712" y="7614"/>
                  </a:lnTo>
                  <a:lnTo>
                    <a:pt x="5712" y="7614"/>
                  </a:lnTo>
                  <a:lnTo>
                    <a:pt x="8568" y="5710"/>
                  </a:lnTo>
                  <a:lnTo>
                    <a:pt x="8568" y="4759"/>
                  </a:lnTo>
                  <a:lnTo>
                    <a:pt x="6664" y="3807"/>
                  </a:lnTo>
                  <a:lnTo>
                    <a:pt x="6664" y="3807"/>
                  </a:lnTo>
                  <a:lnTo>
                    <a:pt x="5712" y="4759"/>
                  </a:lnTo>
                  <a:lnTo>
                    <a:pt x="5712" y="3807"/>
                  </a:lnTo>
                  <a:lnTo>
                    <a:pt x="5712" y="2855"/>
                  </a:lnTo>
                  <a:lnTo>
                    <a:pt x="6664" y="2855"/>
                  </a:lnTo>
                  <a:lnTo>
                    <a:pt x="4760" y="1903"/>
                  </a:lnTo>
                  <a:lnTo>
                    <a:pt x="4760" y="1903"/>
                  </a:lnTo>
                  <a:lnTo>
                    <a:pt x="3808" y="1903"/>
                  </a:lnTo>
                  <a:lnTo>
                    <a:pt x="3808" y="1903"/>
                  </a:lnTo>
                  <a:lnTo>
                    <a:pt x="3808" y="952"/>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85" name="Freeform 147">
              <a:extLst>
                <a:ext uri="{FF2B5EF4-FFF2-40B4-BE49-F238E27FC236}">
                  <a16:creationId xmlns:a16="http://schemas.microsoft.com/office/drawing/2014/main" id="{10E60161-4D2B-6515-3498-B12FE5C97D5E}"/>
                </a:ext>
              </a:extLst>
            </p:cNvPr>
            <p:cNvSpPr/>
            <p:nvPr/>
          </p:nvSpPr>
          <p:spPr>
            <a:xfrm>
              <a:off x="4303418" y="5902677"/>
              <a:ext cx="6663" cy="7613"/>
            </a:xfrm>
            <a:custGeom>
              <a:avLst/>
              <a:gdLst>
                <a:gd name="connsiteX0" fmla="*/ 6664 w 6663"/>
                <a:gd name="connsiteY0" fmla="*/ 3807 h 7613"/>
                <a:gd name="connsiteX1" fmla="*/ 3808 w 6663"/>
                <a:gd name="connsiteY1" fmla="*/ 7614 h 7613"/>
                <a:gd name="connsiteX2" fmla="*/ 0 w 6663"/>
                <a:gd name="connsiteY2" fmla="*/ 3807 h 7613"/>
                <a:gd name="connsiteX3" fmla="*/ 2856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6664" y="3807"/>
                  </a:moveTo>
                  <a:lnTo>
                    <a:pt x="3808" y="7614"/>
                  </a:lnTo>
                  <a:lnTo>
                    <a:pt x="0" y="3807"/>
                  </a:lnTo>
                  <a:lnTo>
                    <a:pt x="285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86" name="Freeform 148">
              <a:extLst>
                <a:ext uri="{FF2B5EF4-FFF2-40B4-BE49-F238E27FC236}">
                  <a16:creationId xmlns:a16="http://schemas.microsoft.com/office/drawing/2014/main" id="{99FCDDCE-6F5B-3071-88E2-28746B28BB12}"/>
                </a:ext>
              </a:extLst>
            </p:cNvPr>
            <p:cNvSpPr/>
            <p:nvPr/>
          </p:nvSpPr>
          <p:spPr>
            <a:xfrm>
              <a:off x="4302466" y="5902677"/>
              <a:ext cx="7615" cy="7613"/>
            </a:xfrm>
            <a:custGeom>
              <a:avLst/>
              <a:gdLst>
                <a:gd name="connsiteX0" fmla="*/ 7616 w 7615"/>
                <a:gd name="connsiteY0" fmla="*/ 3807 h 7613"/>
                <a:gd name="connsiteX1" fmla="*/ 4760 w 7615"/>
                <a:gd name="connsiteY1" fmla="*/ 6662 h 7613"/>
                <a:gd name="connsiteX2" fmla="*/ 952 w 7615"/>
                <a:gd name="connsiteY2" fmla="*/ 3807 h 7613"/>
                <a:gd name="connsiteX3" fmla="*/ 3808 w 7615"/>
                <a:gd name="connsiteY3" fmla="*/ 952 h 7613"/>
                <a:gd name="connsiteX4" fmla="*/ 7616 w 7615"/>
                <a:gd name="connsiteY4" fmla="*/ 3807 h 7613"/>
                <a:gd name="connsiteX5" fmla="*/ 7616 w 7615"/>
                <a:gd name="connsiteY5" fmla="*/ 3807 h 7613"/>
                <a:gd name="connsiteX6" fmla="*/ 3808 w 7615"/>
                <a:gd name="connsiteY6" fmla="*/ 0 h 7613"/>
                <a:gd name="connsiteX7" fmla="*/ 3808 w 7615"/>
                <a:gd name="connsiteY7" fmla="*/ 0 h 7613"/>
                <a:gd name="connsiteX8" fmla="*/ 0 w 7615"/>
                <a:gd name="connsiteY8" fmla="*/ 3807 h 7613"/>
                <a:gd name="connsiteX9" fmla="*/ 0 w 7615"/>
                <a:gd name="connsiteY9" fmla="*/ 3807 h 7613"/>
                <a:gd name="connsiteX10" fmla="*/ 4760 w 7615"/>
                <a:gd name="connsiteY10" fmla="*/ 7614 h 7613"/>
                <a:gd name="connsiteX11" fmla="*/ 4760 w 7615"/>
                <a:gd name="connsiteY11" fmla="*/ 7614 h 7613"/>
                <a:gd name="connsiteX12" fmla="*/ 7616 w 7615"/>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7613">
                  <a:moveTo>
                    <a:pt x="7616" y="3807"/>
                  </a:moveTo>
                  <a:lnTo>
                    <a:pt x="4760" y="6662"/>
                  </a:lnTo>
                  <a:lnTo>
                    <a:pt x="952" y="3807"/>
                  </a:lnTo>
                  <a:lnTo>
                    <a:pt x="3808" y="952"/>
                  </a:lnTo>
                  <a:lnTo>
                    <a:pt x="7616" y="3807"/>
                  </a:lnTo>
                  <a:lnTo>
                    <a:pt x="7616" y="3807"/>
                  </a:lnTo>
                  <a:lnTo>
                    <a:pt x="3808" y="0"/>
                  </a:lnTo>
                  <a:lnTo>
                    <a:pt x="3808" y="0"/>
                  </a:lnTo>
                  <a:lnTo>
                    <a:pt x="0" y="3807"/>
                  </a:lnTo>
                  <a:lnTo>
                    <a:pt x="0" y="3807"/>
                  </a:lnTo>
                  <a:lnTo>
                    <a:pt x="4760" y="7614"/>
                  </a:lnTo>
                  <a:lnTo>
                    <a:pt x="4760" y="7614"/>
                  </a:lnTo>
                  <a:lnTo>
                    <a:pt x="7616"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87" name="Freeform 149">
              <a:extLst>
                <a:ext uri="{FF2B5EF4-FFF2-40B4-BE49-F238E27FC236}">
                  <a16:creationId xmlns:a16="http://schemas.microsoft.com/office/drawing/2014/main" id="{CC814E64-330E-E838-AE4D-2F3463A5784A}"/>
                </a:ext>
              </a:extLst>
            </p:cNvPr>
            <p:cNvSpPr/>
            <p:nvPr/>
          </p:nvSpPr>
          <p:spPr>
            <a:xfrm>
              <a:off x="4315793" y="5916001"/>
              <a:ext cx="1904" cy="951"/>
            </a:xfrm>
            <a:custGeom>
              <a:avLst/>
              <a:gdLst>
                <a:gd name="connsiteX0" fmla="*/ 952 w 1904"/>
                <a:gd name="connsiteY0" fmla="*/ 0 h 951"/>
                <a:gd name="connsiteX1" fmla="*/ 1904 w 1904"/>
                <a:gd name="connsiteY1" fmla="*/ 952 h 951"/>
                <a:gd name="connsiteX2" fmla="*/ 952 w 1904"/>
                <a:gd name="connsiteY2" fmla="*/ 952 h 951"/>
                <a:gd name="connsiteX3" fmla="*/ 0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1904" y="952"/>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88" name="Freeform 150">
              <a:extLst>
                <a:ext uri="{FF2B5EF4-FFF2-40B4-BE49-F238E27FC236}">
                  <a16:creationId xmlns:a16="http://schemas.microsoft.com/office/drawing/2014/main" id="{23FD6B6C-02E1-4CE0-4D2E-941FE34D4CCF}"/>
                </a:ext>
              </a:extLst>
            </p:cNvPr>
            <p:cNvSpPr/>
            <p:nvPr/>
          </p:nvSpPr>
          <p:spPr>
            <a:xfrm rot="-2792141">
              <a:off x="4306295" y="5906209"/>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89" name="Freeform 151">
              <a:extLst>
                <a:ext uri="{FF2B5EF4-FFF2-40B4-BE49-F238E27FC236}">
                  <a16:creationId xmlns:a16="http://schemas.microsoft.com/office/drawing/2014/main" id="{21A3253B-8DC1-E29A-3673-384A4C27DE2E}"/>
                </a:ext>
              </a:extLst>
            </p:cNvPr>
            <p:cNvSpPr/>
            <p:nvPr/>
          </p:nvSpPr>
          <p:spPr>
            <a:xfrm>
              <a:off x="4211077" y="5908387"/>
              <a:ext cx="20943" cy="20938"/>
            </a:xfrm>
            <a:custGeom>
              <a:avLst/>
              <a:gdLst>
                <a:gd name="connsiteX0" fmla="*/ 20943 w 20943"/>
                <a:gd name="connsiteY0" fmla="*/ 5711 h 20938"/>
                <a:gd name="connsiteX1" fmla="*/ 4760 w 20943"/>
                <a:gd name="connsiteY1" fmla="*/ 20938 h 20938"/>
                <a:gd name="connsiteX2" fmla="*/ 0 w 20943"/>
                <a:gd name="connsiteY2" fmla="*/ 14276 h 20938"/>
                <a:gd name="connsiteX3" fmla="*/ 14279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20943" y="5711"/>
                  </a:moveTo>
                  <a:lnTo>
                    <a:pt x="4760" y="20938"/>
                  </a:lnTo>
                  <a:lnTo>
                    <a:pt x="0" y="14276"/>
                  </a:lnTo>
                  <a:lnTo>
                    <a:pt x="14279"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90" name="Freeform 152">
              <a:extLst>
                <a:ext uri="{FF2B5EF4-FFF2-40B4-BE49-F238E27FC236}">
                  <a16:creationId xmlns:a16="http://schemas.microsoft.com/office/drawing/2014/main" id="{27F9492E-4F19-1866-30EB-A50FD00A0F48}"/>
                </a:ext>
              </a:extLst>
            </p:cNvPr>
            <p:cNvSpPr/>
            <p:nvPr/>
          </p:nvSpPr>
          <p:spPr>
            <a:xfrm>
              <a:off x="4210125" y="5908387"/>
              <a:ext cx="22847" cy="21890"/>
            </a:xfrm>
            <a:custGeom>
              <a:avLst/>
              <a:gdLst>
                <a:gd name="connsiteX0" fmla="*/ 21895 w 22847"/>
                <a:gd name="connsiteY0" fmla="*/ 5711 h 21890"/>
                <a:gd name="connsiteX1" fmla="*/ 21895 w 22847"/>
                <a:gd name="connsiteY1" fmla="*/ 5711 h 21890"/>
                <a:gd name="connsiteX2" fmla="*/ 5712 w 22847"/>
                <a:gd name="connsiteY2" fmla="*/ 20938 h 21890"/>
                <a:gd name="connsiteX3" fmla="*/ 952 w 22847"/>
                <a:gd name="connsiteY3" fmla="*/ 14276 h 21890"/>
                <a:gd name="connsiteX4" fmla="*/ 15231 w 22847"/>
                <a:gd name="connsiteY4" fmla="*/ 952 h 21890"/>
                <a:gd name="connsiteX5" fmla="*/ 21895 w 22847"/>
                <a:gd name="connsiteY5" fmla="*/ 6662 h 21890"/>
                <a:gd name="connsiteX6" fmla="*/ 21895 w 22847"/>
                <a:gd name="connsiteY6" fmla="*/ 5711 h 21890"/>
                <a:gd name="connsiteX7" fmla="*/ 21895 w 22847"/>
                <a:gd name="connsiteY7" fmla="*/ 5711 h 21890"/>
                <a:gd name="connsiteX8" fmla="*/ 21895 w 22847"/>
                <a:gd name="connsiteY8" fmla="*/ 5711 h 21890"/>
                <a:gd name="connsiteX9" fmla="*/ 21895 w 22847"/>
                <a:gd name="connsiteY9" fmla="*/ 5711 h 21890"/>
                <a:gd name="connsiteX10" fmla="*/ 15231 w 22847"/>
                <a:gd name="connsiteY10" fmla="*/ 0 h 21890"/>
                <a:gd name="connsiteX11" fmla="*/ 15231 w 22847"/>
                <a:gd name="connsiteY11" fmla="*/ 0 h 21890"/>
                <a:gd name="connsiteX12" fmla="*/ 0 w 22847"/>
                <a:gd name="connsiteY12" fmla="*/ 14276 h 21890"/>
                <a:gd name="connsiteX13" fmla="*/ 0 w 22847"/>
                <a:gd name="connsiteY13" fmla="*/ 14276 h 21890"/>
                <a:gd name="connsiteX14" fmla="*/ 5712 w 22847"/>
                <a:gd name="connsiteY14" fmla="*/ 21890 h 21890"/>
                <a:gd name="connsiteX15" fmla="*/ 5712 w 22847"/>
                <a:gd name="connsiteY15" fmla="*/ 21890 h 21890"/>
                <a:gd name="connsiteX16" fmla="*/ 21895 w 22847"/>
                <a:gd name="connsiteY16" fmla="*/ 6662 h 21890"/>
                <a:gd name="connsiteX17" fmla="*/ 22847 w 22847"/>
                <a:gd name="connsiteY17" fmla="*/ 5711 h 21890"/>
                <a:gd name="connsiteX18" fmla="*/ 21895 w 22847"/>
                <a:gd name="connsiteY18" fmla="*/ 5711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21890">
                  <a:moveTo>
                    <a:pt x="21895" y="5711"/>
                  </a:moveTo>
                  <a:lnTo>
                    <a:pt x="21895" y="5711"/>
                  </a:lnTo>
                  <a:lnTo>
                    <a:pt x="5712" y="20938"/>
                  </a:lnTo>
                  <a:lnTo>
                    <a:pt x="952" y="14276"/>
                  </a:lnTo>
                  <a:lnTo>
                    <a:pt x="15231" y="952"/>
                  </a:lnTo>
                  <a:lnTo>
                    <a:pt x="21895" y="6662"/>
                  </a:lnTo>
                  <a:lnTo>
                    <a:pt x="21895" y="5711"/>
                  </a:lnTo>
                  <a:lnTo>
                    <a:pt x="21895" y="5711"/>
                  </a:lnTo>
                  <a:lnTo>
                    <a:pt x="21895" y="5711"/>
                  </a:lnTo>
                  <a:lnTo>
                    <a:pt x="21895" y="5711"/>
                  </a:lnTo>
                  <a:lnTo>
                    <a:pt x="15231" y="0"/>
                  </a:lnTo>
                  <a:lnTo>
                    <a:pt x="15231" y="0"/>
                  </a:lnTo>
                  <a:lnTo>
                    <a:pt x="0" y="14276"/>
                  </a:lnTo>
                  <a:lnTo>
                    <a:pt x="0" y="14276"/>
                  </a:lnTo>
                  <a:lnTo>
                    <a:pt x="5712" y="21890"/>
                  </a:lnTo>
                  <a:lnTo>
                    <a:pt x="5712" y="21890"/>
                  </a:lnTo>
                  <a:lnTo>
                    <a:pt x="21895" y="6662"/>
                  </a:lnTo>
                  <a:lnTo>
                    <a:pt x="22847" y="5711"/>
                  </a:lnTo>
                  <a:lnTo>
                    <a:pt x="21895" y="571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91" name="Freeform 153">
              <a:extLst>
                <a:ext uri="{FF2B5EF4-FFF2-40B4-BE49-F238E27FC236}">
                  <a16:creationId xmlns:a16="http://schemas.microsoft.com/office/drawing/2014/main" id="{E97ED5BC-F0C4-DB78-C2CA-BF82F2EC3819}"/>
                </a:ext>
              </a:extLst>
            </p:cNvPr>
            <p:cNvSpPr/>
            <p:nvPr/>
          </p:nvSpPr>
          <p:spPr>
            <a:xfrm>
              <a:off x="4218693" y="5916001"/>
              <a:ext cx="9519" cy="9517"/>
            </a:xfrm>
            <a:custGeom>
              <a:avLst/>
              <a:gdLst>
                <a:gd name="connsiteX0" fmla="*/ 0 w 9519"/>
                <a:gd name="connsiteY0" fmla="*/ 0 h 9517"/>
                <a:gd name="connsiteX1" fmla="*/ 952 w 9519"/>
                <a:gd name="connsiteY1" fmla="*/ 9517 h 9517"/>
                <a:gd name="connsiteX2" fmla="*/ 9520 w 9519"/>
                <a:gd name="connsiteY2" fmla="*/ 1904 h 9517"/>
              </a:gdLst>
              <a:ahLst/>
              <a:cxnLst>
                <a:cxn ang="0">
                  <a:pos x="connsiteX0" y="connsiteY0"/>
                </a:cxn>
                <a:cxn ang="0">
                  <a:pos x="connsiteX1" y="connsiteY1"/>
                </a:cxn>
                <a:cxn ang="0">
                  <a:pos x="connsiteX2" y="connsiteY2"/>
                </a:cxn>
              </a:cxnLst>
              <a:rect l="l" t="t" r="r" b="b"/>
              <a:pathLst>
                <a:path w="9519" h="9517">
                  <a:moveTo>
                    <a:pt x="0" y="0"/>
                  </a:moveTo>
                  <a:lnTo>
                    <a:pt x="952" y="9517"/>
                  </a:lnTo>
                  <a:lnTo>
                    <a:pt x="952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92" name="Freeform 154">
              <a:extLst>
                <a:ext uri="{FF2B5EF4-FFF2-40B4-BE49-F238E27FC236}">
                  <a16:creationId xmlns:a16="http://schemas.microsoft.com/office/drawing/2014/main" id="{FA8171F7-6C47-07B5-230B-ADCA666592D9}"/>
                </a:ext>
              </a:extLst>
            </p:cNvPr>
            <p:cNvSpPr/>
            <p:nvPr/>
          </p:nvSpPr>
          <p:spPr>
            <a:xfrm>
              <a:off x="4218693" y="5916001"/>
              <a:ext cx="9519" cy="10469"/>
            </a:xfrm>
            <a:custGeom>
              <a:avLst/>
              <a:gdLst>
                <a:gd name="connsiteX0" fmla="*/ 0 w 9519"/>
                <a:gd name="connsiteY0" fmla="*/ 0 h 10469"/>
                <a:gd name="connsiteX1" fmla="*/ 952 w 9519"/>
                <a:gd name="connsiteY1" fmla="*/ 9517 h 10469"/>
                <a:gd name="connsiteX2" fmla="*/ 952 w 9519"/>
                <a:gd name="connsiteY2" fmla="*/ 10469 h 10469"/>
                <a:gd name="connsiteX3" fmla="*/ 9520 w 9519"/>
                <a:gd name="connsiteY3" fmla="*/ 2855 h 10469"/>
                <a:gd name="connsiteX4" fmla="*/ 9520 w 9519"/>
                <a:gd name="connsiteY4" fmla="*/ 1904 h 10469"/>
                <a:gd name="connsiteX5" fmla="*/ 0 w 9519"/>
                <a:gd name="connsiteY5" fmla="*/ 0 h 10469"/>
                <a:gd name="connsiteX6" fmla="*/ 0 w 9519"/>
                <a:gd name="connsiteY6" fmla="*/ 952 h 10469"/>
                <a:gd name="connsiteX7" fmla="*/ 8568 w 9519"/>
                <a:gd name="connsiteY7" fmla="*/ 2855 h 10469"/>
                <a:gd name="connsiteX8" fmla="*/ 1904 w 9519"/>
                <a:gd name="connsiteY8" fmla="*/ 9517 h 10469"/>
                <a:gd name="connsiteX9" fmla="*/ 0 w 9519"/>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19" h="10469">
                  <a:moveTo>
                    <a:pt x="0" y="0"/>
                  </a:moveTo>
                  <a:lnTo>
                    <a:pt x="952" y="9517"/>
                  </a:lnTo>
                  <a:lnTo>
                    <a:pt x="952" y="10469"/>
                  </a:lnTo>
                  <a:lnTo>
                    <a:pt x="9520" y="2855"/>
                  </a:lnTo>
                  <a:lnTo>
                    <a:pt x="9520" y="1904"/>
                  </a:lnTo>
                  <a:lnTo>
                    <a:pt x="0" y="0"/>
                  </a:lnTo>
                  <a:lnTo>
                    <a:pt x="0" y="952"/>
                  </a:lnTo>
                  <a:lnTo>
                    <a:pt x="8568" y="2855"/>
                  </a:lnTo>
                  <a:lnTo>
                    <a:pt x="1904" y="9517"/>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93" name="Freeform 155">
              <a:extLst>
                <a:ext uri="{FF2B5EF4-FFF2-40B4-BE49-F238E27FC236}">
                  <a16:creationId xmlns:a16="http://schemas.microsoft.com/office/drawing/2014/main" id="{5AA5C55F-7564-2E1A-1924-E5891A95E8AE}"/>
                </a:ext>
              </a:extLst>
            </p:cNvPr>
            <p:cNvSpPr/>
            <p:nvPr/>
          </p:nvSpPr>
          <p:spPr>
            <a:xfrm>
              <a:off x="4219645" y="5917905"/>
              <a:ext cx="6663" cy="6662"/>
            </a:xfrm>
            <a:custGeom>
              <a:avLst/>
              <a:gdLst>
                <a:gd name="connsiteX0" fmla="*/ 0 w 6663"/>
                <a:gd name="connsiteY0" fmla="*/ 0 h 6662"/>
                <a:gd name="connsiteX1" fmla="*/ 1904 w 6663"/>
                <a:gd name="connsiteY1" fmla="*/ 6662 h 6662"/>
                <a:gd name="connsiteX2" fmla="*/ 6664 w 6663"/>
                <a:gd name="connsiteY2" fmla="*/ 1903 h 6662"/>
              </a:gdLst>
              <a:ahLst/>
              <a:cxnLst>
                <a:cxn ang="0">
                  <a:pos x="connsiteX0" y="connsiteY0"/>
                </a:cxn>
                <a:cxn ang="0">
                  <a:pos x="connsiteX1" y="connsiteY1"/>
                </a:cxn>
                <a:cxn ang="0">
                  <a:pos x="connsiteX2" y="connsiteY2"/>
                </a:cxn>
              </a:cxnLst>
              <a:rect l="l" t="t" r="r" b="b"/>
              <a:pathLst>
                <a:path w="6663" h="6662">
                  <a:moveTo>
                    <a:pt x="0" y="0"/>
                  </a:moveTo>
                  <a:lnTo>
                    <a:pt x="1904" y="6662"/>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94" name="Freeform 156">
              <a:extLst>
                <a:ext uri="{FF2B5EF4-FFF2-40B4-BE49-F238E27FC236}">
                  <a16:creationId xmlns:a16="http://schemas.microsoft.com/office/drawing/2014/main" id="{16DCD63E-D1A9-D982-6DBF-3F9DBFDC6E14}"/>
                </a:ext>
              </a:extLst>
            </p:cNvPr>
            <p:cNvSpPr/>
            <p:nvPr/>
          </p:nvSpPr>
          <p:spPr>
            <a:xfrm>
              <a:off x="4219645" y="5916953"/>
              <a:ext cx="7615" cy="7613"/>
            </a:xfrm>
            <a:custGeom>
              <a:avLst/>
              <a:gdLst>
                <a:gd name="connsiteX0" fmla="*/ 0 w 7615"/>
                <a:gd name="connsiteY0" fmla="*/ 952 h 7613"/>
                <a:gd name="connsiteX1" fmla="*/ 0 w 7615"/>
                <a:gd name="connsiteY1" fmla="*/ 952 h 7613"/>
                <a:gd name="connsiteX2" fmla="*/ 1904 w 7615"/>
                <a:gd name="connsiteY2" fmla="*/ 7614 h 7613"/>
                <a:gd name="connsiteX3" fmla="*/ 1904 w 7615"/>
                <a:gd name="connsiteY3" fmla="*/ 7614 h 7613"/>
                <a:gd name="connsiteX4" fmla="*/ 6664 w 7615"/>
                <a:gd name="connsiteY4" fmla="*/ 2855 h 7613"/>
                <a:gd name="connsiteX5" fmla="*/ 7616 w 7615"/>
                <a:gd name="connsiteY5" fmla="*/ 2855 h 7613"/>
                <a:gd name="connsiteX6" fmla="*/ 0 w 7615"/>
                <a:gd name="connsiteY6" fmla="*/ 0 h 7613"/>
                <a:gd name="connsiteX7" fmla="*/ 0 w 7615"/>
                <a:gd name="connsiteY7" fmla="*/ 0 h 7613"/>
                <a:gd name="connsiteX8" fmla="*/ 0 w 7615"/>
                <a:gd name="connsiteY8" fmla="*/ 952 h 7613"/>
                <a:gd name="connsiteX9" fmla="*/ 0 w 7615"/>
                <a:gd name="connsiteY9" fmla="*/ 952 h 7613"/>
                <a:gd name="connsiteX10" fmla="*/ 0 w 7615"/>
                <a:gd name="connsiteY10" fmla="*/ 952 h 7613"/>
                <a:gd name="connsiteX11" fmla="*/ 5712 w 7615"/>
                <a:gd name="connsiteY11" fmla="*/ 2855 h 7613"/>
                <a:gd name="connsiteX12" fmla="*/ 1904 w 7615"/>
                <a:gd name="connsiteY12" fmla="*/ 6662 h 7613"/>
                <a:gd name="connsiteX13" fmla="*/ 952 w 7615"/>
                <a:gd name="connsiteY13" fmla="*/ 952 h 7613"/>
                <a:gd name="connsiteX14" fmla="*/ 0 w 7615"/>
                <a:gd name="connsiteY14" fmla="*/ 952 h 7613"/>
                <a:gd name="connsiteX15" fmla="*/ 0 w 7615"/>
                <a:gd name="connsiteY15"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0" y="952"/>
                  </a:moveTo>
                  <a:lnTo>
                    <a:pt x="0" y="952"/>
                  </a:lnTo>
                  <a:lnTo>
                    <a:pt x="1904" y="7614"/>
                  </a:lnTo>
                  <a:lnTo>
                    <a:pt x="1904" y="7614"/>
                  </a:lnTo>
                  <a:lnTo>
                    <a:pt x="6664" y="2855"/>
                  </a:lnTo>
                  <a:lnTo>
                    <a:pt x="7616" y="2855"/>
                  </a:lnTo>
                  <a:lnTo>
                    <a:pt x="0" y="0"/>
                  </a:lnTo>
                  <a:lnTo>
                    <a:pt x="0" y="0"/>
                  </a:lnTo>
                  <a:lnTo>
                    <a:pt x="0" y="952"/>
                  </a:lnTo>
                  <a:lnTo>
                    <a:pt x="0" y="952"/>
                  </a:lnTo>
                  <a:lnTo>
                    <a:pt x="0" y="952"/>
                  </a:lnTo>
                  <a:lnTo>
                    <a:pt x="5712" y="2855"/>
                  </a:lnTo>
                  <a:lnTo>
                    <a:pt x="1904" y="6662"/>
                  </a:lnTo>
                  <a:lnTo>
                    <a:pt x="952" y="952"/>
                  </a:lnTo>
                  <a:lnTo>
                    <a:pt x="0"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95" name="Freeform 157">
              <a:extLst>
                <a:ext uri="{FF2B5EF4-FFF2-40B4-BE49-F238E27FC236}">
                  <a16:creationId xmlns:a16="http://schemas.microsoft.com/office/drawing/2014/main" id="{67E6BBB7-1616-AA7E-292B-F687645CEB28}"/>
                </a:ext>
              </a:extLst>
            </p:cNvPr>
            <p:cNvSpPr/>
            <p:nvPr/>
          </p:nvSpPr>
          <p:spPr>
            <a:xfrm>
              <a:off x="4207269" y="5905532"/>
              <a:ext cx="17135" cy="16179"/>
            </a:xfrm>
            <a:custGeom>
              <a:avLst/>
              <a:gdLst>
                <a:gd name="connsiteX0" fmla="*/ 16184 w 17135"/>
                <a:gd name="connsiteY0" fmla="*/ 0 h 16179"/>
                <a:gd name="connsiteX1" fmla="*/ 0 w 17135"/>
                <a:gd name="connsiteY1" fmla="*/ 15228 h 16179"/>
                <a:gd name="connsiteX2" fmla="*/ 0 w 17135"/>
                <a:gd name="connsiteY2" fmla="*/ 16180 h 16179"/>
                <a:gd name="connsiteX3" fmla="*/ 1904 w 17135"/>
                <a:gd name="connsiteY3" fmla="*/ 16180 h 16179"/>
                <a:gd name="connsiteX4" fmla="*/ 17136 w 17135"/>
                <a:gd name="connsiteY4" fmla="*/ 952 h 16179"/>
                <a:gd name="connsiteX5" fmla="*/ 17136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6184" y="0"/>
                  </a:moveTo>
                  <a:lnTo>
                    <a:pt x="0" y="15228"/>
                  </a:lnTo>
                  <a:lnTo>
                    <a:pt x="0" y="16180"/>
                  </a:lnTo>
                  <a:lnTo>
                    <a:pt x="1904" y="16180"/>
                  </a:lnTo>
                  <a:lnTo>
                    <a:pt x="17136" y="952"/>
                  </a:lnTo>
                  <a:lnTo>
                    <a:pt x="1713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96" name="Freeform 158">
              <a:extLst>
                <a:ext uri="{FF2B5EF4-FFF2-40B4-BE49-F238E27FC236}">
                  <a16:creationId xmlns:a16="http://schemas.microsoft.com/office/drawing/2014/main" id="{10545331-18FA-17C1-EDC5-D9F57A0F0F1A}"/>
                </a:ext>
              </a:extLst>
            </p:cNvPr>
            <p:cNvSpPr/>
            <p:nvPr/>
          </p:nvSpPr>
          <p:spPr>
            <a:xfrm>
              <a:off x="4207269" y="5905532"/>
              <a:ext cx="18087" cy="17131"/>
            </a:xfrm>
            <a:custGeom>
              <a:avLst/>
              <a:gdLst>
                <a:gd name="connsiteX0" fmla="*/ 16184 w 18087"/>
                <a:gd name="connsiteY0" fmla="*/ 0 h 17131"/>
                <a:gd name="connsiteX1" fmla="*/ 16184 w 18087"/>
                <a:gd name="connsiteY1" fmla="*/ 0 h 17131"/>
                <a:gd name="connsiteX2" fmla="*/ 0 w 18087"/>
                <a:gd name="connsiteY2" fmla="*/ 15228 h 17131"/>
                <a:gd name="connsiteX3" fmla="*/ 0 w 18087"/>
                <a:gd name="connsiteY3" fmla="*/ 15228 h 17131"/>
                <a:gd name="connsiteX4" fmla="*/ 0 w 18087"/>
                <a:gd name="connsiteY4" fmla="*/ 16180 h 17131"/>
                <a:gd name="connsiteX5" fmla="*/ 0 w 18087"/>
                <a:gd name="connsiteY5" fmla="*/ 16180 h 17131"/>
                <a:gd name="connsiteX6" fmla="*/ 1904 w 18087"/>
                <a:gd name="connsiteY6" fmla="*/ 17132 h 17131"/>
                <a:gd name="connsiteX7" fmla="*/ 1904 w 18087"/>
                <a:gd name="connsiteY7" fmla="*/ 17132 h 17131"/>
                <a:gd name="connsiteX8" fmla="*/ 18087 w 18087"/>
                <a:gd name="connsiteY8" fmla="*/ 1904 h 17131"/>
                <a:gd name="connsiteX9" fmla="*/ 18087 w 18087"/>
                <a:gd name="connsiteY9" fmla="*/ 1904 h 17131"/>
                <a:gd name="connsiteX10" fmla="*/ 18087 w 18087"/>
                <a:gd name="connsiteY10" fmla="*/ 0 h 17131"/>
                <a:gd name="connsiteX11" fmla="*/ 18087 w 18087"/>
                <a:gd name="connsiteY11" fmla="*/ 0 h 17131"/>
                <a:gd name="connsiteX12" fmla="*/ 16184 w 18087"/>
                <a:gd name="connsiteY12" fmla="*/ 0 h 17131"/>
                <a:gd name="connsiteX13" fmla="*/ 16184 w 18087"/>
                <a:gd name="connsiteY13" fmla="*/ 0 h 17131"/>
                <a:gd name="connsiteX14" fmla="*/ 16184 w 18087"/>
                <a:gd name="connsiteY14" fmla="*/ 0 h 17131"/>
                <a:gd name="connsiteX15" fmla="*/ 16184 w 18087"/>
                <a:gd name="connsiteY15" fmla="*/ 0 h 17131"/>
                <a:gd name="connsiteX16" fmla="*/ 16184 w 18087"/>
                <a:gd name="connsiteY16" fmla="*/ 0 h 17131"/>
                <a:gd name="connsiteX17" fmla="*/ 17136 w 18087"/>
                <a:gd name="connsiteY17" fmla="*/ 0 h 17131"/>
                <a:gd name="connsiteX18" fmla="*/ 17136 w 18087"/>
                <a:gd name="connsiteY18" fmla="*/ 952 h 17131"/>
                <a:gd name="connsiteX19" fmla="*/ 1904 w 18087"/>
                <a:gd name="connsiteY19" fmla="*/ 16180 h 17131"/>
                <a:gd name="connsiteX20" fmla="*/ 952 w 18087"/>
                <a:gd name="connsiteY20" fmla="*/ 16180 h 17131"/>
                <a:gd name="connsiteX21" fmla="*/ 952 w 18087"/>
                <a:gd name="connsiteY21" fmla="*/ 15228 h 17131"/>
                <a:gd name="connsiteX22" fmla="*/ 16184 w 18087"/>
                <a:gd name="connsiteY22" fmla="*/ 0 h 17131"/>
                <a:gd name="connsiteX23" fmla="*/ 16184 w 18087"/>
                <a:gd name="connsiteY23" fmla="*/ 0 h 17131"/>
                <a:gd name="connsiteX24" fmla="*/ 1618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6184" y="0"/>
                  </a:moveTo>
                  <a:lnTo>
                    <a:pt x="16184" y="0"/>
                  </a:lnTo>
                  <a:lnTo>
                    <a:pt x="0" y="15228"/>
                  </a:lnTo>
                  <a:lnTo>
                    <a:pt x="0" y="15228"/>
                  </a:lnTo>
                  <a:lnTo>
                    <a:pt x="0" y="16180"/>
                  </a:lnTo>
                  <a:lnTo>
                    <a:pt x="0" y="16180"/>
                  </a:lnTo>
                  <a:lnTo>
                    <a:pt x="1904" y="17132"/>
                  </a:lnTo>
                  <a:lnTo>
                    <a:pt x="1904" y="17132"/>
                  </a:lnTo>
                  <a:lnTo>
                    <a:pt x="18087" y="1904"/>
                  </a:lnTo>
                  <a:lnTo>
                    <a:pt x="18087" y="1904"/>
                  </a:lnTo>
                  <a:lnTo>
                    <a:pt x="18087" y="0"/>
                  </a:lnTo>
                  <a:lnTo>
                    <a:pt x="18087" y="0"/>
                  </a:lnTo>
                  <a:lnTo>
                    <a:pt x="16184" y="0"/>
                  </a:lnTo>
                  <a:lnTo>
                    <a:pt x="16184" y="0"/>
                  </a:lnTo>
                  <a:lnTo>
                    <a:pt x="16184" y="0"/>
                  </a:lnTo>
                  <a:lnTo>
                    <a:pt x="16184" y="0"/>
                  </a:lnTo>
                  <a:lnTo>
                    <a:pt x="16184" y="0"/>
                  </a:lnTo>
                  <a:lnTo>
                    <a:pt x="17136" y="0"/>
                  </a:lnTo>
                  <a:lnTo>
                    <a:pt x="17136" y="952"/>
                  </a:lnTo>
                  <a:lnTo>
                    <a:pt x="1904" y="16180"/>
                  </a:lnTo>
                  <a:lnTo>
                    <a:pt x="952" y="16180"/>
                  </a:lnTo>
                  <a:lnTo>
                    <a:pt x="952" y="15228"/>
                  </a:lnTo>
                  <a:lnTo>
                    <a:pt x="16184" y="0"/>
                  </a:lnTo>
                  <a:lnTo>
                    <a:pt x="16184" y="0"/>
                  </a:lnTo>
                  <a:lnTo>
                    <a:pt x="1618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97" name="Freeform 159">
              <a:extLst>
                <a:ext uri="{FF2B5EF4-FFF2-40B4-BE49-F238E27FC236}">
                  <a16:creationId xmlns:a16="http://schemas.microsoft.com/office/drawing/2014/main" id="{BE405452-6211-EB99-7C62-E4FA3BE3BE92}"/>
                </a:ext>
              </a:extLst>
            </p:cNvPr>
            <p:cNvSpPr/>
            <p:nvPr/>
          </p:nvSpPr>
          <p:spPr>
            <a:xfrm>
              <a:off x="4215837" y="5914098"/>
              <a:ext cx="18087" cy="17131"/>
            </a:xfrm>
            <a:custGeom>
              <a:avLst/>
              <a:gdLst>
                <a:gd name="connsiteX0" fmla="*/ 16184 w 18087"/>
                <a:gd name="connsiteY0" fmla="*/ 0 h 17131"/>
                <a:gd name="connsiteX1" fmla="*/ 0 w 18087"/>
                <a:gd name="connsiteY1" fmla="*/ 16180 h 17131"/>
                <a:gd name="connsiteX2" fmla="*/ 0 w 18087"/>
                <a:gd name="connsiteY2" fmla="*/ 17131 h 17131"/>
                <a:gd name="connsiteX3" fmla="*/ 952 w 18087"/>
                <a:gd name="connsiteY3" fmla="*/ 17131 h 17131"/>
                <a:gd name="connsiteX4" fmla="*/ 18088 w 18087"/>
                <a:gd name="connsiteY4" fmla="*/ 1903 h 17131"/>
                <a:gd name="connsiteX5" fmla="*/ 18088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16184" y="0"/>
                  </a:moveTo>
                  <a:lnTo>
                    <a:pt x="0" y="16180"/>
                  </a:lnTo>
                  <a:lnTo>
                    <a:pt x="0" y="17131"/>
                  </a:lnTo>
                  <a:lnTo>
                    <a:pt x="952" y="17131"/>
                  </a:lnTo>
                  <a:lnTo>
                    <a:pt x="18088" y="1903"/>
                  </a:lnTo>
                  <a:lnTo>
                    <a:pt x="1808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98" name="Freeform 160">
              <a:extLst>
                <a:ext uri="{FF2B5EF4-FFF2-40B4-BE49-F238E27FC236}">
                  <a16:creationId xmlns:a16="http://schemas.microsoft.com/office/drawing/2014/main" id="{81AD275F-EBA9-18BF-C1FD-7407D6B3C3F9}"/>
                </a:ext>
              </a:extLst>
            </p:cNvPr>
            <p:cNvSpPr/>
            <p:nvPr/>
          </p:nvSpPr>
          <p:spPr>
            <a:xfrm>
              <a:off x="4214885" y="5914098"/>
              <a:ext cx="19039" cy="18083"/>
            </a:xfrm>
            <a:custGeom>
              <a:avLst/>
              <a:gdLst>
                <a:gd name="connsiteX0" fmla="*/ 17135 w 19039"/>
                <a:gd name="connsiteY0" fmla="*/ 0 h 18083"/>
                <a:gd name="connsiteX1" fmla="*/ 17135 w 19039"/>
                <a:gd name="connsiteY1" fmla="*/ 0 h 18083"/>
                <a:gd name="connsiteX2" fmla="*/ 952 w 19039"/>
                <a:gd name="connsiteY2" fmla="*/ 15228 h 18083"/>
                <a:gd name="connsiteX3" fmla="*/ 0 w 19039"/>
                <a:gd name="connsiteY3" fmla="*/ 16180 h 18083"/>
                <a:gd name="connsiteX4" fmla="*/ 952 w 19039"/>
                <a:gd name="connsiteY4" fmla="*/ 17131 h 18083"/>
                <a:gd name="connsiteX5" fmla="*/ 952 w 19039"/>
                <a:gd name="connsiteY5" fmla="*/ 17131 h 18083"/>
                <a:gd name="connsiteX6" fmla="*/ 1904 w 19039"/>
                <a:gd name="connsiteY6" fmla="*/ 18083 h 18083"/>
                <a:gd name="connsiteX7" fmla="*/ 1904 w 19039"/>
                <a:gd name="connsiteY7" fmla="*/ 18083 h 18083"/>
                <a:gd name="connsiteX8" fmla="*/ 19039 w 19039"/>
                <a:gd name="connsiteY8" fmla="*/ 1903 h 18083"/>
                <a:gd name="connsiteX9" fmla="*/ 19039 w 19039"/>
                <a:gd name="connsiteY9" fmla="*/ 1903 h 18083"/>
                <a:gd name="connsiteX10" fmla="*/ 19039 w 19039"/>
                <a:gd name="connsiteY10" fmla="*/ 0 h 18083"/>
                <a:gd name="connsiteX11" fmla="*/ 19039 w 19039"/>
                <a:gd name="connsiteY11" fmla="*/ 0 h 18083"/>
                <a:gd name="connsiteX12" fmla="*/ 17135 w 19039"/>
                <a:gd name="connsiteY12" fmla="*/ 0 h 18083"/>
                <a:gd name="connsiteX13" fmla="*/ 17135 w 19039"/>
                <a:gd name="connsiteY13" fmla="*/ 0 h 18083"/>
                <a:gd name="connsiteX14" fmla="*/ 17135 w 19039"/>
                <a:gd name="connsiteY14" fmla="*/ 0 h 18083"/>
                <a:gd name="connsiteX15" fmla="*/ 17135 w 19039"/>
                <a:gd name="connsiteY15" fmla="*/ 0 h 18083"/>
                <a:gd name="connsiteX16" fmla="*/ 17135 w 19039"/>
                <a:gd name="connsiteY16" fmla="*/ 0 h 18083"/>
                <a:gd name="connsiteX17" fmla="*/ 18087 w 19039"/>
                <a:gd name="connsiteY17" fmla="*/ 0 h 18083"/>
                <a:gd name="connsiteX18" fmla="*/ 18087 w 19039"/>
                <a:gd name="connsiteY18" fmla="*/ 952 h 18083"/>
                <a:gd name="connsiteX19" fmla="*/ 1904 w 19039"/>
                <a:gd name="connsiteY19" fmla="*/ 17131 h 18083"/>
                <a:gd name="connsiteX20" fmla="*/ 952 w 19039"/>
                <a:gd name="connsiteY20" fmla="*/ 17131 h 18083"/>
                <a:gd name="connsiteX21" fmla="*/ 952 w 19039"/>
                <a:gd name="connsiteY21" fmla="*/ 16180 h 18083"/>
                <a:gd name="connsiteX22" fmla="*/ 18087 w 19039"/>
                <a:gd name="connsiteY22" fmla="*/ 0 h 18083"/>
                <a:gd name="connsiteX23" fmla="*/ 17135 w 19039"/>
                <a:gd name="connsiteY23" fmla="*/ 0 h 18083"/>
                <a:gd name="connsiteX24" fmla="*/ 17135 w 19039"/>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039" h="18083">
                  <a:moveTo>
                    <a:pt x="17135" y="0"/>
                  </a:moveTo>
                  <a:lnTo>
                    <a:pt x="17135" y="0"/>
                  </a:lnTo>
                  <a:lnTo>
                    <a:pt x="952" y="15228"/>
                  </a:lnTo>
                  <a:lnTo>
                    <a:pt x="0" y="16180"/>
                  </a:lnTo>
                  <a:lnTo>
                    <a:pt x="952" y="17131"/>
                  </a:lnTo>
                  <a:lnTo>
                    <a:pt x="952" y="17131"/>
                  </a:lnTo>
                  <a:lnTo>
                    <a:pt x="1904" y="18083"/>
                  </a:lnTo>
                  <a:lnTo>
                    <a:pt x="1904" y="18083"/>
                  </a:lnTo>
                  <a:lnTo>
                    <a:pt x="19039" y="1903"/>
                  </a:lnTo>
                  <a:lnTo>
                    <a:pt x="19039" y="1903"/>
                  </a:lnTo>
                  <a:lnTo>
                    <a:pt x="19039" y="0"/>
                  </a:lnTo>
                  <a:lnTo>
                    <a:pt x="19039" y="0"/>
                  </a:lnTo>
                  <a:lnTo>
                    <a:pt x="17135" y="0"/>
                  </a:lnTo>
                  <a:lnTo>
                    <a:pt x="17135" y="0"/>
                  </a:lnTo>
                  <a:lnTo>
                    <a:pt x="17135" y="0"/>
                  </a:lnTo>
                  <a:lnTo>
                    <a:pt x="17135" y="0"/>
                  </a:lnTo>
                  <a:lnTo>
                    <a:pt x="17135" y="0"/>
                  </a:lnTo>
                  <a:lnTo>
                    <a:pt x="18087" y="0"/>
                  </a:lnTo>
                  <a:lnTo>
                    <a:pt x="18087" y="952"/>
                  </a:lnTo>
                  <a:lnTo>
                    <a:pt x="1904" y="17131"/>
                  </a:lnTo>
                  <a:lnTo>
                    <a:pt x="952" y="17131"/>
                  </a:lnTo>
                  <a:lnTo>
                    <a:pt x="952" y="16180"/>
                  </a:lnTo>
                  <a:lnTo>
                    <a:pt x="18087" y="0"/>
                  </a:lnTo>
                  <a:lnTo>
                    <a:pt x="17135" y="0"/>
                  </a:lnTo>
                  <a:lnTo>
                    <a:pt x="17135"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99" name="Freeform 161">
              <a:extLst>
                <a:ext uri="{FF2B5EF4-FFF2-40B4-BE49-F238E27FC236}">
                  <a16:creationId xmlns:a16="http://schemas.microsoft.com/office/drawing/2014/main" id="{116F6202-C3DF-8110-C8FA-CEED5F6758CB}"/>
                </a:ext>
              </a:extLst>
            </p:cNvPr>
            <p:cNvSpPr/>
            <p:nvPr/>
          </p:nvSpPr>
          <p:spPr>
            <a:xfrm>
              <a:off x="4209173" y="5907436"/>
              <a:ext cx="16183" cy="15227"/>
            </a:xfrm>
            <a:custGeom>
              <a:avLst/>
              <a:gdLst>
                <a:gd name="connsiteX0" fmla="*/ 15232 w 16183"/>
                <a:gd name="connsiteY0" fmla="*/ 0 h 15227"/>
                <a:gd name="connsiteX1" fmla="*/ 0 w 16183"/>
                <a:gd name="connsiteY1" fmla="*/ 14276 h 15227"/>
                <a:gd name="connsiteX2" fmla="*/ 0 w 16183"/>
                <a:gd name="connsiteY2" fmla="*/ 15228 h 15227"/>
                <a:gd name="connsiteX3" fmla="*/ 952 w 16183"/>
                <a:gd name="connsiteY3" fmla="*/ 15228 h 15227"/>
                <a:gd name="connsiteX4" fmla="*/ 16183 w 16183"/>
                <a:gd name="connsiteY4" fmla="*/ 952 h 15227"/>
                <a:gd name="connsiteX5" fmla="*/ 16183 w 16183"/>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3" h="15227">
                  <a:moveTo>
                    <a:pt x="15232" y="0"/>
                  </a:moveTo>
                  <a:lnTo>
                    <a:pt x="0" y="14276"/>
                  </a:lnTo>
                  <a:lnTo>
                    <a:pt x="0" y="15228"/>
                  </a:lnTo>
                  <a:lnTo>
                    <a:pt x="952" y="15228"/>
                  </a:lnTo>
                  <a:lnTo>
                    <a:pt x="16183" y="952"/>
                  </a:lnTo>
                  <a:lnTo>
                    <a:pt x="16183"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00" name="Freeform 162">
              <a:extLst>
                <a:ext uri="{FF2B5EF4-FFF2-40B4-BE49-F238E27FC236}">
                  <a16:creationId xmlns:a16="http://schemas.microsoft.com/office/drawing/2014/main" id="{06C3B4B6-71FD-88F6-9FE6-DA708BAA781E}"/>
                </a:ext>
              </a:extLst>
            </p:cNvPr>
            <p:cNvSpPr/>
            <p:nvPr/>
          </p:nvSpPr>
          <p:spPr>
            <a:xfrm>
              <a:off x="4209173" y="5906484"/>
              <a:ext cx="17135" cy="17131"/>
            </a:xfrm>
            <a:custGeom>
              <a:avLst/>
              <a:gdLst>
                <a:gd name="connsiteX0" fmla="*/ 15232 w 17135"/>
                <a:gd name="connsiteY0" fmla="*/ 952 h 17131"/>
                <a:gd name="connsiteX1" fmla="*/ 15232 w 17135"/>
                <a:gd name="connsiteY1" fmla="*/ 952 h 17131"/>
                <a:gd name="connsiteX2" fmla="*/ 0 w 17135"/>
                <a:gd name="connsiteY2" fmla="*/ 15228 h 17131"/>
                <a:gd name="connsiteX3" fmla="*/ 0 w 17135"/>
                <a:gd name="connsiteY3" fmla="*/ 15228 h 17131"/>
                <a:gd name="connsiteX4" fmla="*/ 0 w 17135"/>
                <a:gd name="connsiteY4" fmla="*/ 16180 h 17131"/>
                <a:gd name="connsiteX5" fmla="*/ 0 w 17135"/>
                <a:gd name="connsiteY5" fmla="*/ 17132 h 17131"/>
                <a:gd name="connsiteX6" fmla="*/ 952 w 17135"/>
                <a:gd name="connsiteY6" fmla="*/ 17132 h 17131"/>
                <a:gd name="connsiteX7" fmla="*/ 1904 w 17135"/>
                <a:gd name="connsiteY7" fmla="*/ 17132 h 17131"/>
                <a:gd name="connsiteX8" fmla="*/ 17135 w 17135"/>
                <a:gd name="connsiteY8" fmla="*/ 1904 h 17131"/>
                <a:gd name="connsiteX9" fmla="*/ 17135 w 17135"/>
                <a:gd name="connsiteY9" fmla="*/ 1904 h 17131"/>
                <a:gd name="connsiteX10" fmla="*/ 17135 w 17135"/>
                <a:gd name="connsiteY10" fmla="*/ 952 h 17131"/>
                <a:gd name="connsiteX11" fmla="*/ 17135 w 17135"/>
                <a:gd name="connsiteY11" fmla="*/ 952 h 17131"/>
                <a:gd name="connsiteX12" fmla="*/ 15232 w 17135"/>
                <a:gd name="connsiteY12" fmla="*/ 0 h 17131"/>
                <a:gd name="connsiteX13" fmla="*/ 15232 w 17135"/>
                <a:gd name="connsiteY13" fmla="*/ 0 h 17131"/>
                <a:gd name="connsiteX14" fmla="*/ 15232 w 17135"/>
                <a:gd name="connsiteY14" fmla="*/ 952 h 17131"/>
                <a:gd name="connsiteX15" fmla="*/ 15232 w 17135"/>
                <a:gd name="connsiteY15" fmla="*/ 952 h 17131"/>
                <a:gd name="connsiteX16" fmla="*/ 15232 w 17135"/>
                <a:gd name="connsiteY16" fmla="*/ 952 h 17131"/>
                <a:gd name="connsiteX17" fmla="*/ 16183 w 17135"/>
                <a:gd name="connsiteY17" fmla="*/ 952 h 17131"/>
                <a:gd name="connsiteX18" fmla="*/ 16183 w 17135"/>
                <a:gd name="connsiteY18" fmla="*/ 1904 h 17131"/>
                <a:gd name="connsiteX19" fmla="*/ 952 w 17135"/>
                <a:gd name="connsiteY19" fmla="*/ 16180 h 17131"/>
                <a:gd name="connsiteX20" fmla="*/ 0 w 17135"/>
                <a:gd name="connsiteY20" fmla="*/ 16180 h 17131"/>
                <a:gd name="connsiteX21" fmla="*/ 0 w 17135"/>
                <a:gd name="connsiteY21" fmla="*/ 15228 h 17131"/>
                <a:gd name="connsiteX22" fmla="*/ 15232 w 17135"/>
                <a:gd name="connsiteY22" fmla="*/ 952 h 17131"/>
                <a:gd name="connsiteX23" fmla="*/ 15232 w 17135"/>
                <a:gd name="connsiteY23" fmla="*/ 952 h 17131"/>
                <a:gd name="connsiteX24" fmla="*/ 15232 w 17135"/>
                <a:gd name="connsiteY24" fmla="*/ 952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5232" y="952"/>
                  </a:moveTo>
                  <a:lnTo>
                    <a:pt x="15232" y="952"/>
                  </a:lnTo>
                  <a:lnTo>
                    <a:pt x="0" y="15228"/>
                  </a:lnTo>
                  <a:lnTo>
                    <a:pt x="0" y="15228"/>
                  </a:lnTo>
                  <a:lnTo>
                    <a:pt x="0" y="16180"/>
                  </a:lnTo>
                  <a:lnTo>
                    <a:pt x="0" y="17132"/>
                  </a:lnTo>
                  <a:lnTo>
                    <a:pt x="952" y="17132"/>
                  </a:lnTo>
                  <a:lnTo>
                    <a:pt x="1904" y="17132"/>
                  </a:lnTo>
                  <a:lnTo>
                    <a:pt x="17135" y="1904"/>
                  </a:lnTo>
                  <a:lnTo>
                    <a:pt x="17135" y="1904"/>
                  </a:lnTo>
                  <a:lnTo>
                    <a:pt x="17135" y="952"/>
                  </a:lnTo>
                  <a:lnTo>
                    <a:pt x="17135" y="952"/>
                  </a:lnTo>
                  <a:lnTo>
                    <a:pt x="15232" y="0"/>
                  </a:lnTo>
                  <a:lnTo>
                    <a:pt x="15232" y="0"/>
                  </a:lnTo>
                  <a:lnTo>
                    <a:pt x="15232" y="952"/>
                  </a:lnTo>
                  <a:lnTo>
                    <a:pt x="15232" y="952"/>
                  </a:lnTo>
                  <a:lnTo>
                    <a:pt x="15232" y="952"/>
                  </a:lnTo>
                  <a:lnTo>
                    <a:pt x="16183" y="952"/>
                  </a:lnTo>
                  <a:lnTo>
                    <a:pt x="16183" y="1904"/>
                  </a:lnTo>
                  <a:lnTo>
                    <a:pt x="952" y="16180"/>
                  </a:lnTo>
                  <a:lnTo>
                    <a:pt x="0" y="16180"/>
                  </a:lnTo>
                  <a:lnTo>
                    <a:pt x="0" y="15228"/>
                  </a:lnTo>
                  <a:lnTo>
                    <a:pt x="15232" y="952"/>
                  </a:lnTo>
                  <a:lnTo>
                    <a:pt x="15232" y="952"/>
                  </a:lnTo>
                  <a:lnTo>
                    <a:pt x="1523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01" name="Freeform 163">
              <a:extLst>
                <a:ext uri="{FF2B5EF4-FFF2-40B4-BE49-F238E27FC236}">
                  <a16:creationId xmlns:a16="http://schemas.microsoft.com/office/drawing/2014/main" id="{FC1859F8-A1F3-E5D5-D9DB-5F04D6F0ADC6}"/>
                </a:ext>
              </a:extLst>
            </p:cNvPr>
            <p:cNvSpPr/>
            <p:nvPr/>
          </p:nvSpPr>
          <p:spPr>
            <a:xfrm>
              <a:off x="4207269" y="5904580"/>
              <a:ext cx="10471" cy="10468"/>
            </a:xfrm>
            <a:custGeom>
              <a:avLst/>
              <a:gdLst>
                <a:gd name="connsiteX0" fmla="*/ 0 w 10471"/>
                <a:gd name="connsiteY0" fmla="*/ 3807 h 10468"/>
                <a:gd name="connsiteX1" fmla="*/ 5712 w 10471"/>
                <a:gd name="connsiteY1" fmla="*/ 10469 h 10468"/>
                <a:gd name="connsiteX2" fmla="*/ 10472 w 10471"/>
                <a:gd name="connsiteY2" fmla="*/ 6662 h 10468"/>
                <a:gd name="connsiteX3" fmla="*/ 3808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0" y="3807"/>
                  </a:moveTo>
                  <a:lnTo>
                    <a:pt x="5712" y="10469"/>
                  </a:lnTo>
                  <a:lnTo>
                    <a:pt x="10472" y="6662"/>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02" name="Freeform 164">
              <a:extLst>
                <a:ext uri="{FF2B5EF4-FFF2-40B4-BE49-F238E27FC236}">
                  <a16:creationId xmlns:a16="http://schemas.microsoft.com/office/drawing/2014/main" id="{777BB2C6-4BE8-A702-9324-D552B29452BD}"/>
                </a:ext>
              </a:extLst>
            </p:cNvPr>
            <p:cNvSpPr/>
            <p:nvPr/>
          </p:nvSpPr>
          <p:spPr>
            <a:xfrm>
              <a:off x="4207269" y="5904580"/>
              <a:ext cx="10471" cy="11420"/>
            </a:xfrm>
            <a:custGeom>
              <a:avLst/>
              <a:gdLst>
                <a:gd name="connsiteX0" fmla="*/ 0 w 10471"/>
                <a:gd name="connsiteY0" fmla="*/ 3807 h 11420"/>
                <a:gd name="connsiteX1" fmla="*/ 5712 w 10471"/>
                <a:gd name="connsiteY1" fmla="*/ 10469 h 11420"/>
                <a:gd name="connsiteX2" fmla="*/ 5712 w 10471"/>
                <a:gd name="connsiteY2" fmla="*/ 11421 h 11420"/>
                <a:gd name="connsiteX3" fmla="*/ 10472 w 10471"/>
                <a:gd name="connsiteY3" fmla="*/ 6662 h 11420"/>
                <a:gd name="connsiteX4" fmla="*/ 10472 w 10471"/>
                <a:gd name="connsiteY4" fmla="*/ 6662 h 11420"/>
                <a:gd name="connsiteX5" fmla="*/ 3808 w 10471"/>
                <a:gd name="connsiteY5" fmla="*/ 0 h 11420"/>
                <a:gd name="connsiteX6" fmla="*/ 3808 w 10471"/>
                <a:gd name="connsiteY6" fmla="*/ 0 h 11420"/>
                <a:gd name="connsiteX7" fmla="*/ 0 w 10471"/>
                <a:gd name="connsiteY7" fmla="*/ 3807 h 11420"/>
                <a:gd name="connsiteX8" fmla="*/ 0 w 10471"/>
                <a:gd name="connsiteY8" fmla="*/ 3807 h 11420"/>
                <a:gd name="connsiteX9" fmla="*/ 3808 w 10471"/>
                <a:gd name="connsiteY9" fmla="*/ 952 h 11420"/>
                <a:gd name="connsiteX10" fmla="*/ 9520 w 10471"/>
                <a:gd name="connsiteY10" fmla="*/ 6662 h 11420"/>
                <a:gd name="connsiteX11" fmla="*/ 5712 w 10471"/>
                <a:gd name="connsiteY11" fmla="*/ 10469 h 11420"/>
                <a:gd name="connsiteX12" fmla="*/ 0 w 10471"/>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71" h="11420">
                  <a:moveTo>
                    <a:pt x="0" y="3807"/>
                  </a:moveTo>
                  <a:lnTo>
                    <a:pt x="5712" y="10469"/>
                  </a:lnTo>
                  <a:lnTo>
                    <a:pt x="5712" y="11421"/>
                  </a:lnTo>
                  <a:lnTo>
                    <a:pt x="10472" y="6662"/>
                  </a:lnTo>
                  <a:lnTo>
                    <a:pt x="10472" y="6662"/>
                  </a:lnTo>
                  <a:lnTo>
                    <a:pt x="3808" y="0"/>
                  </a:lnTo>
                  <a:lnTo>
                    <a:pt x="3808" y="0"/>
                  </a:lnTo>
                  <a:lnTo>
                    <a:pt x="0" y="3807"/>
                  </a:lnTo>
                  <a:lnTo>
                    <a:pt x="0" y="3807"/>
                  </a:lnTo>
                  <a:lnTo>
                    <a:pt x="3808" y="952"/>
                  </a:lnTo>
                  <a:lnTo>
                    <a:pt x="9520" y="6662"/>
                  </a:lnTo>
                  <a:lnTo>
                    <a:pt x="5712" y="10469"/>
                  </a:lnTo>
                  <a:lnTo>
                    <a:pt x="0"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03" name="Freeform 165">
              <a:extLst>
                <a:ext uri="{FF2B5EF4-FFF2-40B4-BE49-F238E27FC236}">
                  <a16:creationId xmlns:a16="http://schemas.microsoft.com/office/drawing/2014/main" id="{5D9349C3-5ED2-48FD-AD12-22C153D05364}"/>
                </a:ext>
              </a:extLst>
            </p:cNvPr>
            <p:cNvSpPr/>
            <p:nvPr/>
          </p:nvSpPr>
          <p:spPr>
            <a:xfrm>
              <a:off x="4204414" y="5901725"/>
              <a:ext cx="6663" cy="6662"/>
            </a:xfrm>
            <a:custGeom>
              <a:avLst/>
              <a:gdLst>
                <a:gd name="connsiteX0" fmla="*/ 4760 w 6663"/>
                <a:gd name="connsiteY0" fmla="*/ 0 h 6662"/>
                <a:gd name="connsiteX1" fmla="*/ 3808 w 6663"/>
                <a:gd name="connsiteY1" fmla="*/ 952 h 6662"/>
                <a:gd name="connsiteX2" fmla="*/ 4760 w 6663"/>
                <a:gd name="connsiteY2" fmla="*/ 1904 h 6662"/>
                <a:gd name="connsiteX3" fmla="*/ 3808 w 6663"/>
                <a:gd name="connsiteY3" fmla="*/ 2855 h 6662"/>
                <a:gd name="connsiteX4" fmla="*/ 2856 w 6663"/>
                <a:gd name="connsiteY4" fmla="*/ 1904 h 6662"/>
                <a:gd name="connsiteX5" fmla="*/ 1904 w 6663"/>
                <a:gd name="connsiteY5" fmla="*/ 2855 h 6662"/>
                <a:gd name="connsiteX6" fmla="*/ 2856 w 6663"/>
                <a:gd name="connsiteY6" fmla="*/ 3807 h 6662"/>
                <a:gd name="connsiteX7" fmla="*/ 1904 w 6663"/>
                <a:gd name="connsiteY7" fmla="*/ 4759 h 6662"/>
                <a:gd name="connsiteX8" fmla="*/ 952 w 6663"/>
                <a:gd name="connsiteY8" fmla="*/ 3807 h 6662"/>
                <a:gd name="connsiteX9" fmla="*/ 0 w 6663"/>
                <a:gd name="connsiteY9" fmla="*/ 4759 h 6662"/>
                <a:gd name="connsiteX10" fmla="*/ 1904 w 6663"/>
                <a:gd name="connsiteY10" fmla="*/ 6662 h 6662"/>
                <a:gd name="connsiteX11" fmla="*/ 2856 w 6663"/>
                <a:gd name="connsiteY11" fmla="*/ 6662 h 6662"/>
                <a:gd name="connsiteX12" fmla="*/ 6664 w 6663"/>
                <a:gd name="connsiteY12" fmla="*/ 2855 h 6662"/>
                <a:gd name="connsiteX13" fmla="*/ 6664 w 6663"/>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4760" y="0"/>
                  </a:moveTo>
                  <a:lnTo>
                    <a:pt x="3808" y="952"/>
                  </a:lnTo>
                  <a:lnTo>
                    <a:pt x="4760" y="1904"/>
                  </a:lnTo>
                  <a:lnTo>
                    <a:pt x="3808" y="2855"/>
                  </a:lnTo>
                  <a:lnTo>
                    <a:pt x="2856" y="1904"/>
                  </a:lnTo>
                  <a:lnTo>
                    <a:pt x="1904" y="2855"/>
                  </a:lnTo>
                  <a:lnTo>
                    <a:pt x="2856" y="3807"/>
                  </a:lnTo>
                  <a:lnTo>
                    <a:pt x="1904" y="4759"/>
                  </a:lnTo>
                  <a:lnTo>
                    <a:pt x="952" y="3807"/>
                  </a:lnTo>
                  <a:lnTo>
                    <a:pt x="0" y="4759"/>
                  </a:lnTo>
                  <a:lnTo>
                    <a:pt x="1904" y="6662"/>
                  </a:lnTo>
                  <a:lnTo>
                    <a:pt x="2856" y="6662"/>
                  </a:lnTo>
                  <a:lnTo>
                    <a:pt x="6664" y="2855"/>
                  </a:lnTo>
                  <a:lnTo>
                    <a:pt x="6664"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04" name="Freeform 166">
              <a:extLst>
                <a:ext uri="{FF2B5EF4-FFF2-40B4-BE49-F238E27FC236}">
                  <a16:creationId xmlns:a16="http://schemas.microsoft.com/office/drawing/2014/main" id="{9150F154-3144-997D-965C-8B059FB3E73D}"/>
                </a:ext>
              </a:extLst>
            </p:cNvPr>
            <p:cNvSpPr/>
            <p:nvPr/>
          </p:nvSpPr>
          <p:spPr>
            <a:xfrm>
              <a:off x="4203462" y="5900773"/>
              <a:ext cx="8567" cy="8565"/>
            </a:xfrm>
            <a:custGeom>
              <a:avLst/>
              <a:gdLst>
                <a:gd name="connsiteX0" fmla="*/ 5712 w 8567"/>
                <a:gd name="connsiteY0" fmla="*/ 952 h 8565"/>
                <a:gd name="connsiteX1" fmla="*/ 5712 w 8567"/>
                <a:gd name="connsiteY1" fmla="*/ 952 h 8565"/>
                <a:gd name="connsiteX2" fmla="*/ 4760 w 8567"/>
                <a:gd name="connsiteY2" fmla="*/ 1904 h 8565"/>
                <a:gd name="connsiteX3" fmla="*/ 4760 w 8567"/>
                <a:gd name="connsiteY3" fmla="*/ 1904 h 8565"/>
                <a:gd name="connsiteX4" fmla="*/ 5712 w 8567"/>
                <a:gd name="connsiteY4" fmla="*/ 2855 h 8565"/>
                <a:gd name="connsiteX5" fmla="*/ 4760 w 8567"/>
                <a:gd name="connsiteY5" fmla="*/ 2855 h 8565"/>
                <a:gd name="connsiteX6" fmla="*/ 4760 w 8567"/>
                <a:gd name="connsiteY6" fmla="*/ 2855 h 8565"/>
                <a:gd name="connsiteX7" fmla="*/ 3808 w 8567"/>
                <a:gd name="connsiteY7" fmla="*/ 2855 h 8565"/>
                <a:gd name="connsiteX8" fmla="*/ 2856 w 8567"/>
                <a:gd name="connsiteY8" fmla="*/ 3807 h 8565"/>
                <a:gd name="connsiteX9" fmla="*/ 1904 w 8567"/>
                <a:gd name="connsiteY9" fmla="*/ 3807 h 8565"/>
                <a:gd name="connsiteX10" fmla="*/ 2856 w 8567"/>
                <a:gd name="connsiteY10" fmla="*/ 4759 h 8565"/>
                <a:gd name="connsiteX11" fmla="*/ 2856 w 8567"/>
                <a:gd name="connsiteY11" fmla="*/ 4759 h 8565"/>
                <a:gd name="connsiteX12" fmla="*/ 1904 w 8567"/>
                <a:gd name="connsiteY12" fmla="*/ 4759 h 8565"/>
                <a:gd name="connsiteX13" fmla="*/ 1904 w 8567"/>
                <a:gd name="connsiteY13" fmla="*/ 4759 h 8565"/>
                <a:gd name="connsiteX14" fmla="*/ 952 w 8567"/>
                <a:gd name="connsiteY14" fmla="*/ 5711 h 8565"/>
                <a:gd name="connsiteX15" fmla="*/ 0 w 8567"/>
                <a:gd name="connsiteY15" fmla="*/ 5711 h 8565"/>
                <a:gd name="connsiteX16" fmla="*/ 2856 w 8567"/>
                <a:gd name="connsiteY16" fmla="*/ 8566 h 8565"/>
                <a:gd name="connsiteX17" fmla="*/ 2856 w 8567"/>
                <a:gd name="connsiteY17" fmla="*/ 8566 h 8565"/>
                <a:gd name="connsiteX18" fmla="*/ 3808 w 8567"/>
                <a:gd name="connsiteY18" fmla="*/ 8566 h 8565"/>
                <a:gd name="connsiteX19" fmla="*/ 3808 w 8567"/>
                <a:gd name="connsiteY19" fmla="*/ 8566 h 8565"/>
                <a:gd name="connsiteX20" fmla="*/ 7616 w 8567"/>
                <a:gd name="connsiteY20" fmla="*/ 3807 h 8565"/>
                <a:gd name="connsiteX21" fmla="*/ 8568 w 8567"/>
                <a:gd name="connsiteY21" fmla="*/ 3807 h 8565"/>
                <a:gd name="connsiteX22" fmla="*/ 8568 w 8567"/>
                <a:gd name="connsiteY22" fmla="*/ 2855 h 8565"/>
                <a:gd name="connsiteX23" fmla="*/ 8568 w 8567"/>
                <a:gd name="connsiteY23" fmla="*/ 2855 h 8565"/>
                <a:gd name="connsiteX24" fmla="*/ 6664 w 8567"/>
                <a:gd name="connsiteY24" fmla="*/ 952 h 8565"/>
                <a:gd name="connsiteX25" fmla="*/ 5712 w 8567"/>
                <a:gd name="connsiteY25" fmla="*/ 0 h 8565"/>
                <a:gd name="connsiteX26" fmla="*/ 5712 w 8567"/>
                <a:gd name="connsiteY26" fmla="*/ 952 h 8565"/>
                <a:gd name="connsiteX27" fmla="*/ 5712 w 8567"/>
                <a:gd name="connsiteY27" fmla="*/ 952 h 8565"/>
                <a:gd name="connsiteX28" fmla="*/ 5712 w 8567"/>
                <a:gd name="connsiteY28" fmla="*/ 952 h 8565"/>
                <a:gd name="connsiteX29" fmla="*/ 7616 w 8567"/>
                <a:gd name="connsiteY29" fmla="*/ 2855 h 8565"/>
                <a:gd name="connsiteX30" fmla="*/ 7616 w 8567"/>
                <a:gd name="connsiteY30" fmla="*/ 3807 h 8565"/>
                <a:gd name="connsiteX31" fmla="*/ 3808 w 8567"/>
                <a:gd name="connsiteY31" fmla="*/ 7614 h 8565"/>
                <a:gd name="connsiteX32" fmla="*/ 2856 w 8567"/>
                <a:gd name="connsiteY32" fmla="*/ 7614 h 8565"/>
                <a:gd name="connsiteX33" fmla="*/ 952 w 8567"/>
                <a:gd name="connsiteY33" fmla="*/ 5711 h 8565"/>
                <a:gd name="connsiteX34" fmla="*/ 1904 w 8567"/>
                <a:gd name="connsiteY34" fmla="*/ 5711 h 8565"/>
                <a:gd name="connsiteX35" fmla="*/ 2856 w 8567"/>
                <a:gd name="connsiteY35" fmla="*/ 5711 h 8565"/>
                <a:gd name="connsiteX36" fmla="*/ 2856 w 8567"/>
                <a:gd name="connsiteY36" fmla="*/ 5711 h 8565"/>
                <a:gd name="connsiteX37" fmla="*/ 3808 w 8567"/>
                <a:gd name="connsiteY37" fmla="*/ 4759 h 8565"/>
                <a:gd name="connsiteX38" fmla="*/ 3808 w 8567"/>
                <a:gd name="connsiteY38" fmla="*/ 4759 h 8565"/>
                <a:gd name="connsiteX39" fmla="*/ 2856 w 8567"/>
                <a:gd name="connsiteY39" fmla="*/ 3807 h 8565"/>
                <a:gd name="connsiteX40" fmla="*/ 3808 w 8567"/>
                <a:gd name="connsiteY40" fmla="*/ 2855 h 8565"/>
                <a:gd name="connsiteX41" fmla="*/ 4760 w 8567"/>
                <a:gd name="connsiteY41" fmla="*/ 3807 h 8565"/>
                <a:gd name="connsiteX42" fmla="*/ 4760 w 8567"/>
                <a:gd name="connsiteY42" fmla="*/ 3807 h 8565"/>
                <a:gd name="connsiteX43" fmla="*/ 5712 w 8567"/>
                <a:gd name="connsiteY43" fmla="*/ 2855 h 8565"/>
                <a:gd name="connsiteX44" fmla="*/ 5712 w 8567"/>
                <a:gd name="connsiteY44" fmla="*/ 2855 h 8565"/>
                <a:gd name="connsiteX45" fmla="*/ 5712 w 8567"/>
                <a:gd name="connsiteY45" fmla="*/ 1904 h 8565"/>
                <a:gd name="connsiteX46" fmla="*/ 6664 w 8567"/>
                <a:gd name="connsiteY46" fmla="*/ 952 h 8565"/>
                <a:gd name="connsiteX47" fmla="*/ 5712 w 8567"/>
                <a:gd name="connsiteY47" fmla="*/ 952 h 8565"/>
                <a:gd name="connsiteX48" fmla="*/ 5712 w 8567"/>
                <a:gd name="connsiteY48" fmla="*/ 952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8565">
                  <a:moveTo>
                    <a:pt x="5712" y="952"/>
                  </a:moveTo>
                  <a:lnTo>
                    <a:pt x="5712" y="952"/>
                  </a:lnTo>
                  <a:lnTo>
                    <a:pt x="4760" y="1904"/>
                  </a:lnTo>
                  <a:lnTo>
                    <a:pt x="4760" y="1904"/>
                  </a:lnTo>
                  <a:lnTo>
                    <a:pt x="5712" y="2855"/>
                  </a:lnTo>
                  <a:lnTo>
                    <a:pt x="4760" y="2855"/>
                  </a:lnTo>
                  <a:lnTo>
                    <a:pt x="4760" y="2855"/>
                  </a:lnTo>
                  <a:lnTo>
                    <a:pt x="3808" y="2855"/>
                  </a:lnTo>
                  <a:lnTo>
                    <a:pt x="2856" y="3807"/>
                  </a:lnTo>
                  <a:lnTo>
                    <a:pt x="1904" y="3807"/>
                  </a:lnTo>
                  <a:lnTo>
                    <a:pt x="2856" y="4759"/>
                  </a:lnTo>
                  <a:lnTo>
                    <a:pt x="2856" y="4759"/>
                  </a:lnTo>
                  <a:lnTo>
                    <a:pt x="1904" y="4759"/>
                  </a:lnTo>
                  <a:lnTo>
                    <a:pt x="1904" y="4759"/>
                  </a:lnTo>
                  <a:lnTo>
                    <a:pt x="952" y="5711"/>
                  </a:lnTo>
                  <a:lnTo>
                    <a:pt x="0" y="5711"/>
                  </a:lnTo>
                  <a:lnTo>
                    <a:pt x="2856" y="8566"/>
                  </a:lnTo>
                  <a:lnTo>
                    <a:pt x="2856" y="8566"/>
                  </a:lnTo>
                  <a:lnTo>
                    <a:pt x="3808" y="8566"/>
                  </a:lnTo>
                  <a:lnTo>
                    <a:pt x="3808" y="8566"/>
                  </a:lnTo>
                  <a:lnTo>
                    <a:pt x="7616" y="3807"/>
                  </a:lnTo>
                  <a:lnTo>
                    <a:pt x="8568" y="3807"/>
                  </a:lnTo>
                  <a:lnTo>
                    <a:pt x="8568" y="2855"/>
                  </a:lnTo>
                  <a:lnTo>
                    <a:pt x="8568" y="2855"/>
                  </a:lnTo>
                  <a:lnTo>
                    <a:pt x="6664" y="952"/>
                  </a:lnTo>
                  <a:lnTo>
                    <a:pt x="5712" y="0"/>
                  </a:lnTo>
                  <a:lnTo>
                    <a:pt x="5712" y="952"/>
                  </a:lnTo>
                  <a:lnTo>
                    <a:pt x="5712" y="952"/>
                  </a:lnTo>
                  <a:lnTo>
                    <a:pt x="5712" y="952"/>
                  </a:lnTo>
                  <a:lnTo>
                    <a:pt x="7616" y="2855"/>
                  </a:lnTo>
                  <a:lnTo>
                    <a:pt x="7616" y="3807"/>
                  </a:lnTo>
                  <a:lnTo>
                    <a:pt x="3808" y="7614"/>
                  </a:lnTo>
                  <a:lnTo>
                    <a:pt x="2856" y="7614"/>
                  </a:lnTo>
                  <a:lnTo>
                    <a:pt x="952" y="5711"/>
                  </a:lnTo>
                  <a:lnTo>
                    <a:pt x="1904" y="5711"/>
                  </a:lnTo>
                  <a:lnTo>
                    <a:pt x="2856" y="5711"/>
                  </a:lnTo>
                  <a:lnTo>
                    <a:pt x="2856" y="5711"/>
                  </a:lnTo>
                  <a:lnTo>
                    <a:pt x="3808" y="4759"/>
                  </a:lnTo>
                  <a:lnTo>
                    <a:pt x="3808" y="4759"/>
                  </a:lnTo>
                  <a:lnTo>
                    <a:pt x="2856" y="3807"/>
                  </a:lnTo>
                  <a:lnTo>
                    <a:pt x="3808" y="2855"/>
                  </a:lnTo>
                  <a:lnTo>
                    <a:pt x="4760" y="3807"/>
                  </a:lnTo>
                  <a:lnTo>
                    <a:pt x="4760" y="3807"/>
                  </a:lnTo>
                  <a:lnTo>
                    <a:pt x="5712" y="2855"/>
                  </a:lnTo>
                  <a:lnTo>
                    <a:pt x="5712" y="2855"/>
                  </a:lnTo>
                  <a:lnTo>
                    <a:pt x="5712" y="1904"/>
                  </a:lnTo>
                  <a:lnTo>
                    <a:pt x="6664" y="952"/>
                  </a:lnTo>
                  <a:lnTo>
                    <a:pt x="5712" y="952"/>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05" name="Freeform 167">
              <a:extLst>
                <a:ext uri="{FF2B5EF4-FFF2-40B4-BE49-F238E27FC236}">
                  <a16:creationId xmlns:a16="http://schemas.microsoft.com/office/drawing/2014/main" id="{B6D5E74B-17A7-2975-0131-F69BF8A82353}"/>
                </a:ext>
              </a:extLst>
            </p:cNvPr>
            <p:cNvSpPr/>
            <p:nvPr/>
          </p:nvSpPr>
          <p:spPr>
            <a:xfrm>
              <a:off x="4211077" y="5909339"/>
              <a:ext cx="2856" cy="1903"/>
            </a:xfrm>
            <a:custGeom>
              <a:avLst/>
              <a:gdLst>
                <a:gd name="connsiteX0" fmla="*/ 952 w 2856"/>
                <a:gd name="connsiteY0" fmla="*/ 0 h 1903"/>
                <a:gd name="connsiteX1" fmla="*/ 0 w 2856"/>
                <a:gd name="connsiteY1" fmla="*/ 0 h 1903"/>
                <a:gd name="connsiteX2" fmla="*/ 1904 w 2856"/>
                <a:gd name="connsiteY2" fmla="*/ 1903 h 1903"/>
                <a:gd name="connsiteX3" fmla="*/ 2856 w 2856"/>
                <a:gd name="connsiteY3" fmla="*/ 952 h 1903"/>
              </a:gdLst>
              <a:ahLst/>
              <a:cxnLst>
                <a:cxn ang="0">
                  <a:pos x="connsiteX0" y="connsiteY0"/>
                </a:cxn>
                <a:cxn ang="0">
                  <a:pos x="connsiteX1" y="connsiteY1"/>
                </a:cxn>
                <a:cxn ang="0">
                  <a:pos x="connsiteX2" y="connsiteY2"/>
                </a:cxn>
                <a:cxn ang="0">
                  <a:pos x="connsiteX3" y="connsiteY3"/>
                </a:cxn>
              </a:cxnLst>
              <a:rect l="l" t="t" r="r" b="b"/>
              <a:pathLst>
                <a:path w="2856" h="1903">
                  <a:moveTo>
                    <a:pt x="952" y="0"/>
                  </a:moveTo>
                  <a:lnTo>
                    <a:pt x="0" y="0"/>
                  </a:lnTo>
                  <a:lnTo>
                    <a:pt x="1904" y="1903"/>
                  </a:lnTo>
                  <a:lnTo>
                    <a:pt x="2856"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06" name="Freeform 168">
              <a:extLst>
                <a:ext uri="{FF2B5EF4-FFF2-40B4-BE49-F238E27FC236}">
                  <a16:creationId xmlns:a16="http://schemas.microsoft.com/office/drawing/2014/main" id="{81483510-E41F-A08F-39F9-929AD29687AD}"/>
                </a:ext>
              </a:extLst>
            </p:cNvPr>
            <p:cNvSpPr/>
            <p:nvPr/>
          </p:nvSpPr>
          <p:spPr>
            <a:xfrm>
              <a:off x="4202510" y="5909339"/>
              <a:ext cx="6663" cy="7613"/>
            </a:xfrm>
            <a:custGeom>
              <a:avLst/>
              <a:gdLst>
                <a:gd name="connsiteX0" fmla="*/ 4760 w 6663"/>
                <a:gd name="connsiteY0" fmla="*/ 0 h 7613"/>
                <a:gd name="connsiteX1" fmla="*/ 3808 w 6663"/>
                <a:gd name="connsiteY1" fmla="*/ 1903 h 7613"/>
                <a:gd name="connsiteX2" fmla="*/ 4760 w 6663"/>
                <a:gd name="connsiteY2" fmla="*/ 1903 h 7613"/>
                <a:gd name="connsiteX3" fmla="*/ 3808 w 6663"/>
                <a:gd name="connsiteY3" fmla="*/ 2855 h 7613"/>
                <a:gd name="connsiteX4" fmla="*/ 2856 w 6663"/>
                <a:gd name="connsiteY4" fmla="*/ 1903 h 7613"/>
                <a:gd name="connsiteX5" fmla="*/ 1904 w 6663"/>
                <a:gd name="connsiteY5" fmla="*/ 3807 h 7613"/>
                <a:gd name="connsiteX6" fmla="*/ 2856 w 6663"/>
                <a:gd name="connsiteY6" fmla="*/ 3807 h 7613"/>
                <a:gd name="connsiteX7" fmla="*/ 1904 w 6663"/>
                <a:gd name="connsiteY7" fmla="*/ 4759 h 7613"/>
                <a:gd name="connsiteX8" fmla="*/ 952 w 6663"/>
                <a:gd name="connsiteY8" fmla="*/ 3807 h 7613"/>
                <a:gd name="connsiteX9" fmla="*/ 0 w 6663"/>
                <a:gd name="connsiteY9" fmla="*/ 5710 h 7613"/>
                <a:gd name="connsiteX10" fmla="*/ 952 w 6663"/>
                <a:gd name="connsiteY10" fmla="*/ 7614 h 7613"/>
                <a:gd name="connsiteX11" fmla="*/ 1904 w 6663"/>
                <a:gd name="connsiteY11" fmla="*/ 7614 h 7613"/>
                <a:gd name="connsiteX12" fmla="*/ 6664 w 6663"/>
                <a:gd name="connsiteY12" fmla="*/ 2855 h 7613"/>
                <a:gd name="connsiteX13" fmla="*/ 6664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4760" y="0"/>
                  </a:moveTo>
                  <a:lnTo>
                    <a:pt x="3808" y="1903"/>
                  </a:lnTo>
                  <a:lnTo>
                    <a:pt x="4760" y="1903"/>
                  </a:lnTo>
                  <a:lnTo>
                    <a:pt x="3808" y="2855"/>
                  </a:lnTo>
                  <a:lnTo>
                    <a:pt x="2856" y="1903"/>
                  </a:lnTo>
                  <a:lnTo>
                    <a:pt x="1904" y="3807"/>
                  </a:lnTo>
                  <a:lnTo>
                    <a:pt x="2856" y="3807"/>
                  </a:lnTo>
                  <a:lnTo>
                    <a:pt x="1904" y="4759"/>
                  </a:lnTo>
                  <a:lnTo>
                    <a:pt x="952" y="3807"/>
                  </a:lnTo>
                  <a:lnTo>
                    <a:pt x="0" y="5710"/>
                  </a:lnTo>
                  <a:lnTo>
                    <a:pt x="952" y="7614"/>
                  </a:lnTo>
                  <a:lnTo>
                    <a:pt x="1904" y="7614"/>
                  </a:lnTo>
                  <a:lnTo>
                    <a:pt x="6664" y="2855"/>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07" name="Freeform 169">
              <a:extLst>
                <a:ext uri="{FF2B5EF4-FFF2-40B4-BE49-F238E27FC236}">
                  <a16:creationId xmlns:a16="http://schemas.microsoft.com/office/drawing/2014/main" id="{2DED445A-5529-8882-42BD-B61C4E72A4BA}"/>
                </a:ext>
              </a:extLst>
            </p:cNvPr>
            <p:cNvSpPr/>
            <p:nvPr/>
          </p:nvSpPr>
          <p:spPr>
            <a:xfrm>
              <a:off x="4201557" y="5909339"/>
              <a:ext cx="7615" cy="7613"/>
            </a:xfrm>
            <a:custGeom>
              <a:avLst/>
              <a:gdLst>
                <a:gd name="connsiteX0" fmla="*/ 5712 w 7615"/>
                <a:gd name="connsiteY0" fmla="*/ 0 h 7613"/>
                <a:gd name="connsiteX1" fmla="*/ 5712 w 7615"/>
                <a:gd name="connsiteY1" fmla="*/ 0 h 7613"/>
                <a:gd name="connsiteX2" fmla="*/ 4760 w 7615"/>
                <a:gd name="connsiteY2" fmla="*/ 952 h 7613"/>
                <a:gd name="connsiteX3" fmla="*/ 3808 w 7615"/>
                <a:gd name="connsiteY3" fmla="*/ 1903 h 7613"/>
                <a:gd name="connsiteX4" fmla="*/ 4760 w 7615"/>
                <a:gd name="connsiteY4" fmla="*/ 1903 h 7613"/>
                <a:gd name="connsiteX5" fmla="*/ 4760 w 7615"/>
                <a:gd name="connsiteY5" fmla="*/ 2855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3807 h 7613"/>
                <a:gd name="connsiteX10" fmla="*/ 2856 w 7615"/>
                <a:gd name="connsiteY10" fmla="*/ 3807 h 7613"/>
                <a:gd name="connsiteX11" fmla="*/ 2856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5710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3807 h 7613"/>
                <a:gd name="connsiteX21" fmla="*/ 7616 w 7615"/>
                <a:gd name="connsiteY21" fmla="*/ 3807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952 h 7613"/>
                <a:gd name="connsiteX29" fmla="*/ 7616 w 7615"/>
                <a:gd name="connsiteY29" fmla="*/ 2855 h 7613"/>
                <a:gd name="connsiteX30" fmla="*/ 7616 w 7615"/>
                <a:gd name="connsiteY30" fmla="*/ 2855 h 7613"/>
                <a:gd name="connsiteX31" fmla="*/ 2856 w 7615"/>
                <a:gd name="connsiteY31" fmla="*/ 6662 h 7613"/>
                <a:gd name="connsiteX32" fmla="*/ 2856 w 7615"/>
                <a:gd name="connsiteY32" fmla="*/ 6662 h 7613"/>
                <a:gd name="connsiteX33" fmla="*/ 952 w 7615"/>
                <a:gd name="connsiteY33" fmla="*/ 5710 h 7613"/>
                <a:gd name="connsiteX34" fmla="*/ 1904 w 7615"/>
                <a:gd name="connsiteY34" fmla="*/ 4759 h 7613"/>
                <a:gd name="connsiteX35" fmla="*/ 1904 w 7615"/>
                <a:gd name="connsiteY35" fmla="*/ 5710 h 7613"/>
                <a:gd name="connsiteX36" fmla="*/ 2856 w 7615"/>
                <a:gd name="connsiteY36" fmla="*/ 5710 h 7613"/>
                <a:gd name="connsiteX37" fmla="*/ 3808 w 7615"/>
                <a:gd name="connsiteY37" fmla="*/ 4759 h 7613"/>
                <a:gd name="connsiteX38" fmla="*/ 3808 w 7615"/>
                <a:gd name="connsiteY38" fmla="*/ 3807 h 7613"/>
                <a:gd name="connsiteX39" fmla="*/ 2856 w 7615"/>
                <a:gd name="connsiteY39" fmla="*/ 3807 h 7613"/>
                <a:gd name="connsiteX40" fmla="*/ 3808 w 7615"/>
                <a:gd name="connsiteY40" fmla="*/ 2855 h 7613"/>
                <a:gd name="connsiteX41" fmla="*/ 4760 w 7615"/>
                <a:gd name="connsiteY41" fmla="*/ 2855 h 7613"/>
                <a:gd name="connsiteX42" fmla="*/ 4760 w 7615"/>
                <a:gd name="connsiteY42" fmla="*/ 3807 h 7613"/>
                <a:gd name="connsiteX43" fmla="*/ 5712 w 7615"/>
                <a:gd name="connsiteY43" fmla="*/ 2855 h 7613"/>
                <a:gd name="connsiteX44" fmla="*/ 5712 w 7615"/>
                <a:gd name="connsiteY44" fmla="*/ 1903 h 7613"/>
                <a:gd name="connsiteX45" fmla="*/ 4760 w 7615"/>
                <a:gd name="connsiteY45" fmla="*/ 1903 h 7613"/>
                <a:gd name="connsiteX46" fmla="*/ 5712 w 7615"/>
                <a:gd name="connsiteY46" fmla="*/ 952 h 7613"/>
                <a:gd name="connsiteX47" fmla="*/ 5712 w 7615"/>
                <a:gd name="connsiteY47" fmla="*/ 0 h 7613"/>
                <a:gd name="connsiteX48" fmla="*/ 5712 w 7615"/>
                <a:gd name="connsiteY48"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4760" y="952"/>
                  </a:lnTo>
                  <a:lnTo>
                    <a:pt x="3808" y="1903"/>
                  </a:lnTo>
                  <a:lnTo>
                    <a:pt x="4760" y="1903"/>
                  </a:lnTo>
                  <a:lnTo>
                    <a:pt x="4760" y="2855"/>
                  </a:lnTo>
                  <a:lnTo>
                    <a:pt x="3808" y="1903"/>
                  </a:lnTo>
                  <a:lnTo>
                    <a:pt x="3808" y="1903"/>
                  </a:lnTo>
                  <a:lnTo>
                    <a:pt x="1904" y="2855"/>
                  </a:lnTo>
                  <a:lnTo>
                    <a:pt x="1904" y="3807"/>
                  </a:lnTo>
                  <a:lnTo>
                    <a:pt x="2856" y="3807"/>
                  </a:lnTo>
                  <a:lnTo>
                    <a:pt x="2856" y="4759"/>
                  </a:lnTo>
                  <a:lnTo>
                    <a:pt x="1904" y="3807"/>
                  </a:lnTo>
                  <a:lnTo>
                    <a:pt x="1904" y="3807"/>
                  </a:lnTo>
                  <a:lnTo>
                    <a:pt x="0" y="4759"/>
                  </a:lnTo>
                  <a:lnTo>
                    <a:pt x="0" y="5710"/>
                  </a:lnTo>
                  <a:lnTo>
                    <a:pt x="1904" y="7614"/>
                  </a:lnTo>
                  <a:lnTo>
                    <a:pt x="1904" y="7614"/>
                  </a:lnTo>
                  <a:lnTo>
                    <a:pt x="2856" y="7614"/>
                  </a:lnTo>
                  <a:lnTo>
                    <a:pt x="3808" y="7614"/>
                  </a:lnTo>
                  <a:lnTo>
                    <a:pt x="7616" y="3807"/>
                  </a:lnTo>
                  <a:lnTo>
                    <a:pt x="7616" y="3807"/>
                  </a:lnTo>
                  <a:lnTo>
                    <a:pt x="7616" y="1903"/>
                  </a:lnTo>
                  <a:lnTo>
                    <a:pt x="7616" y="1903"/>
                  </a:lnTo>
                  <a:lnTo>
                    <a:pt x="5712" y="0"/>
                  </a:lnTo>
                  <a:lnTo>
                    <a:pt x="5712" y="0"/>
                  </a:lnTo>
                  <a:lnTo>
                    <a:pt x="5712" y="0"/>
                  </a:lnTo>
                  <a:lnTo>
                    <a:pt x="5712" y="0"/>
                  </a:lnTo>
                  <a:lnTo>
                    <a:pt x="5712" y="952"/>
                  </a:lnTo>
                  <a:lnTo>
                    <a:pt x="7616" y="2855"/>
                  </a:lnTo>
                  <a:lnTo>
                    <a:pt x="7616" y="2855"/>
                  </a:lnTo>
                  <a:lnTo>
                    <a:pt x="2856" y="6662"/>
                  </a:lnTo>
                  <a:lnTo>
                    <a:pt x="2856" y="6662"/>
                  </a:lnTo>
                  <a:lnTo>
                    <a:pt x="952" y="5710"/>
                  </a:lnTo>
                  <a:lnTo>
                    <a:pt x="1904" y="4759"/>
                  </a:lnTo>
                  <a:lnTo>
                    <a:pt x="1904" y="5710"/>
                  </a:lnTo>
                  <a:lnTo>
                    <a:pt x="2856" y="5710"/>
                  </a:lnTo>
                  <a:lnTo>
                    <a:pt x="3808" y="4759"/>
                  </a:lnTo>
                  <a:lnTo>
                    <a:pt x="3808" y="3807"/>
                  </a:lnTo>
                  <a:lnTo>
                    <a:pt x="2856" y="3807"/>
                  </a:lnTo>
                  <a:lnTo>
                    <a:pt x="3808" y="2855"/>
                  </a:lnTo>
                  <a:lnTo>
                    <a:pt x="4760" y="2855"/>
                  </a:lnTo>
                  <a:lnTo>
                    <a:pt x="4760" y="3807"/>
                  </a:lnTo>
                  <a:lnTo>
                    <a:pt x="5712" y="2855"/>
                  </a:lnTo>
                  <a:lnTo>
                    <a:pt x="5712" y="1903"/>
                  </a:lnTo>
                  <a:lnTo>
                    <a:pt x="4760" y="1903"/>
                  </a:lnTo>
                  <a:lnTo>
                    <a:pt x="5712" y="952"/>
                  </a:lnTo>
                  <a:lnTo>
                    <a:pt x="5712" y="0"/>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08" name="Freeform 170">
              <a:extLst>
                <a:ext uri="{FF2B5EF4-FFF2-40B4-BE49-F238E27FC236}">
                  <a16:creationId xmlns:a16="http://schemas.microsoft.com/office/drawing/2014/main" id="{3F220F46-C04F-B1DB-5A08-B239C8C658AC}"/>
                </a:ext>
              </a:extLst>
            </p:cNvPr>
            <p:cNvSpPr/>
            <p:nvPr/>
          </p:nvSpPr>
          <p:spPr>
            <a:xfrm>
              <a:off x="4205366" y="5913146"/>
              <a:ext cx="6663" cy="6662"/>
            </a:xfrm>
            <a:custGeom>
              <a:avLst/>
              <a:gdLst>
                <a:gd name="connsiteX0" fmla="*/ 0 w 6663"/>
                <a:gd name="connsiteY0" fmla="*/ 2855 h 6662"/>
                <a:gd name="connsiteX1" fmla="*/ 2856 w 6663"/>
                <a:gd name="connsiteY1" fmla="*/ 6662 h 6662"/>
                <a:gd name="connsiteX2" fmla="*/ 6664 w 6663"/>
                <a:gd name="connsiteY2" fmla="*/ 2855 h 6662"/>
                <a:gd name="connsiteX3" fmla="*/ 3808 w 6663"/>
                <a:gd name="connsiteY3" fmla="*/ 0 h 6662"/>
              </a:gdLst>
              <a:ahLst/>
              <a:cxnLst>
                <a:cxn ang="0">
                  <a:pos x="connsiteX0" y="connsiteY0"/>
                </a:cxn>
                <a:cxn ang="0">
                  <a:pos x="connsiteX1" y="connsiteY1"/>
                </a:cxn>
                <a:cxn ang="0">
                  <a:pos x="connsiteX2" y="connsiteY2"/>
                </a:cxn>
                <a:cxn ang="0">
                  <a:pos x="connsiteX3" y="connsiteY3"/>
                </a:cxn>
              </a:cxnLst>
              <a:rect l="l" t="t" r="r" b="b"/>
              <a:pathLst>
                <a:path w="6663" h="6662">
                  <a:moveTo>
                    <a:pt x="0" y="2855"/>
                  </a:moveTo>
                  <a:lnTo>
                    <a:pt x="2856" y="6662"/>
                  </a:lnTo>
                  <a:lnTo>
                    <a:pt x="6664"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09" name="Freeform 171">
              <a:extLst>
                <a:ext uri="{FF2B5EF4-FFF2-40B4-BE49-F238E27FC236}">
                  <a16:creationId xmlns:a16="http://schemas.microsoft.com/office/drawing/2014/main" id="{80C45A0D-209C-15AD-DF77-7FF03B030144}"/>
                </a:ext>
              </a:extLst>
            </p:cNvPr>
            <p:cNvSpPr/>
            <p:nvPr/>
          </p:nvSpPr>
          <p:spPr>
            <a:xfrm>
              <a:off x="4204414" y="5912194"/>
              <a:ext cx="8567" cy="8565"/>
            </a:xfrm>
            <a:custGeom>
              <a:avLst/>
              <a:gdLst>
                <a:gd name="connsiteX0" fmla="*/ 0 w 8567"/>
                <a:gd name="connsiteY0" fmla="*/ 4759 h 8565"/>
                <a:gd name="connsiteX1" fmla="*/ 3808 w 8567"/>
                <a:gd name="connsiteY1" fmla="*/ 7614 h 8565"/>
                <a:gd name="connsiteX2" fmla="*/ 3808 w 8567"/>
                <a:gd name="connsiteY2" fmla="*/ 8566 h 8565"/>
                <a:gd name="connsiteX3" fmla="*/ 7616 w 8567"/>
                <a:gd name="connsiteY3" fmla="*/ 3807 h 8565"/>
                <a:gd name="connsiteX4" fmla="*/ 8568 w 8567"/>
                <a:gd name="connsiteY4" fmla="*/ 3807 h 8565"/>
                <a:gd name="connsiteX5" fmla="*/ 4760 w 8567"/>
                <a:gd name="connsiteY5" fmla="*/ 0 h 8565"/>
                <a:gd name="connsiteX6" fmla="*/ 4760 w 8567"/>
                <a:gd name="connsiteY6" fmla="*/ 0 h 8565"/>
                <a:gd name="connsiteX7" fmla="*/ 0 w 8567"/>
                <a:gd name="connsiteY7" fmla="*/ 3807 h 8565"/>
                <a:gd name="connsiteX8" fmla="*/ 952 w 8567"/>
                <a:gd name="connsiteY8" fmla="*/ 4759 h 8565"/>
                <a:gd name="connsiteX9" fmla="*/ 4760 w 8567"/>
                <a:gd name="connsiteY9" fmla="*/ 952 h 8565"/>
                <a:gd name="connsiteX10" fmla="*/ 7616 w 8567"/>
                <a:gd name="connsiteY10" fmla="*/ 3807 h 8565"/>
                <a:gd name="connsiteX11" fmla="*/ 3808 w 8567"/>
                <a:gd name="connsiteY11" fmla="*/ 7614 h 8565"/>
                <a:gd name="connsiteX12" fmla="*/ 952 w 8567"/>
                <a:gd name="connsiteY12" fmla="*/ 3807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8565">
                  <a:moveTo>
                    <a:pt x="0" y="4759"/>
                  </a:moveTo>
                  <a:lnTo>
                    <a:pt x="3808" y="7614"/>
                  </a:lnTo>
                  <a:lnTo>
                    <a:pt x="3808" y="8566"/>
                  </a:lnTo>
                  <a:lnTo>
                    <a:pt x="7616" y="3807"/>
                  </a:lnTo>
                  <a:lnTo>
                    <a:pt x="8568" y="3807"/>
                  </a:lnTo>
                  <a:lnTo>
                    <a:pt x="4760" y="0"/>
                  </a:lnTo>
                  <a:lnTo>
                    <a:pt x="4760" y="0"/>
                  </a:lnTo>
                  <a:lnTo>
                    <a:pt x="0" y="3807"/>
                  </a:lnTo>
                  <a:lnTo>
                    <a:pt x="952" y="4759"/>
                  </a:lnTo>
                  <a:lnTo>
                    <a:pt x="4760" y="952"/>
                  </a:lnTo>
                  <a:lnTo>
                    <a:pt x="7616" y="3807"/>
                  </a:lnTo>
                  <a:lnTo>
                    <a:pt x="3808" y="7614"/>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10" name="Freeform 172">
              <a:extLst>
                <a:ext uri="{FF2B5EF4-FFF2-40B4-BE49-F238E27FC236}">
                  <a16:creationId xmlns:a16="http://schemas.microsoft.com/office/drawing/2014/main" id="{B67BC19D-D196-155B-E2DD-546909C72A2C}"/>
                </a:ext>
              </a:extLst>
            </p:cNvPr>
            <p:cNvSpPr/>
            <p:nvPr/>
          </p:nvSpPr>
          <p:spPr>
            <a:xfrm>
              <a:off x="4212029" y="5899822"/>
              <a:ext cx="7615" cy="6662"/>
            </a:xfrm>
            <a:custGeom>
              <a:avLst/>
              <a:gdLst>
                <a:gd name="connsiteX0" fmla="*/ 5712 w 7615"/>
                <a:gd name="connsiteY0" fmla="*/ 0 h 6662"/>
                <a:gd name="connsiteX1" fmla="*/ 4760 w 7615"/>
                <a:gd name="connsiteY1" fmla="*/ 952 h 6662"/>
                <a:gd name="connsiteX2" fmla="*/ 5712 w 7615"/>
                <a:gd name="connsiteY2" fmla="*/ 1903 h 6662"/>
                <a:gd name="connsiteX3" fmla="*/ 4760 w 7615"/>
                <a:gd name="connsiteY3" fmla="*/ 2855 h 6662"/>
                <a:gd name="connsiteX4" fmla="*/ 3808 w 7615"/>
                <a:gd name="connsiteY4" fmla="*/ 1903 h 6662"/>
                <a:gd name="connsiteX5" fmla="*/ 2856 w 7615"/>
                <a:gd name="connsiteY5" fmla="*/ 2855 h 6662"/>
                <a:gd name="connsiteX6" fmla="*/ 2856 w 7615"/>
                <a:gd name="connsiteY6" fmla="*/ 3807 h 6662"/>
                <a:gd name="connsiteX7" fmla="*/ 1904 w 7615"/>
                <a:gd name="connsiteY7" fmla="*/ 4759 h 6662"/>
                <a:gd name="connsiteX8" fmla="*/ 1904 w 7615"/>
                <a:gd name="connsiteY8" fmla="*/ 3807 h 6662"/>
                <a:gd name="connsiteX9" fmla="*/ 0 w 7615"/>
                <a:gd name="connsiteY9" fmla="*/ 4759 h 6662"/>
                <a:gd name="connsiteX10" fmla="*/ 1904 w 7615"/>
                <a:gd name="connsiteY10" fmla="*/ 6662 h 6662"/>
                <a:gd name="connsiteX11" fmla="*/ 2856 w 7615"/>
                <a:gd name="connsiteY11" fmla="*/ 6662 h 6662"/>
                <a:gd name="connsiteX12" fmla="*/ 7616 w 7615"/>
                <a:gd name="connsiteY12" fmla="*/ 2855 h 6662"/>
                <a:gd name="connsiteX13" fmla="*/ 7616 w 7615"/>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5712" y="0"/>
                  </a:moveTo>
                  <a:lnTo>
                    <a:pt x="4760" y="952"/>
                  </a:lnTo>
                  <a:lnTo>
                    <a:pt x="5712" y="1903"/>
                  </a:lnTo>
                  <a:lnTo>
                    <a:pt x="4760" y="2855"/>
                  </a:lnTo>
                  <a:lnTo>
                    <a:pt x="3808" y="1903"/>
                  </a:lnTo>
                  <a:lnTo>
                    <a:pt x="2856" y="2855"/>
                  </a:lnTo>
                  <a:lnTo>
                    <a:pt x="2856" y="3807"/>
                  </a:lnTo>
                  <a:lnTo>
                    <a:pt x="1904" y="4759"/>
                  </a:lnTo>
                  <a:lnTo>
                    <a:pt x="1904" y="3807"/>
                  </a:lnTo>
                  <a:lnTo>
                    <a:pt x="0" y="4759"/>
                  </a:lnTo>
                  <a:lnTo>
                    <a:pt x="1904" y="6662"/>
                  </a:lnTo>
                  <a:lnTo>
                    <a:pt x="2856" y="6662"/>
                  </a:lnTo>
                  <a:lnTo>
                    <a:pt x="7616" y="2855"/>
                  </a:lnTo>
                  <a:lnTo>
                    <a:pt x="7616"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11" name="Freeform 173">
              <a:extLst>
                <a:ext uri="{FF2B5EF4-FFF2-40B4-BE49-F238E27FC236}">
                  <a16:creationId xmlns:a16="http://schemas.microsoft.com/office/drawing/2014/main" id="{1388B0A4-E441-46AB-9687-6E2C99F6F3DE}"/>
                </a:ext>
              </a:extLst>
            </p:cNvPr>
            <p:cNvSpPr/>
            <p:nvPr/>
          </p:nvSpPr>
          <p:spPr>
            <a:xfrm>
              <a:off x="4212029" y="5899822"/>
              <a:ext cx="7615" cy="7613"/>
            </a:xfrm>
            <a:custGeom>
              <a:avLst/>
              <a:gdLst>
                <a:gd name="connsiteX0" fmla="*/ 5712 w 7615"/>
                <a:gd name="connsiteY0" fmla="*/ 0 h 7613"/>
                <a:gd name="connsiteX1" fmla="*/ 5712 w 7615"/>
                <a:gd name="connsiteY1" fmla="*/ 0 h 7613"/>
                <a:gd name="connsiteX2" fmla="*/ 3808 w 7615"/>
                <a:gd name="connsiteY2" fmla="*/ 952 h 7613"/>
                <a:gd name="connsiteX3" fmla="*/ 3808 w 7615"/>
                <a:gd name="connsiteY3" fmla="*/ 952 h 7613"/>
                <a:gd name="connsiteX4" fmla="*/ 4760 w 7615"/>
                <a:gd name="connsiteY4" fmla="*/ 1903 h 7613"/>
                <a:gd name="connsiteX5" fmla="*/ 4760 w 7615"/>
                <a:gd name="connsiteY5" fmla="*/ 1903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2855 h 7613"/>
                <a:gd name="connsiteX10" fmla="*/ 2856 w 7615"/>
                <a:gd name="connsiteY10" fmla="*/ 3807 h 7613"/>
                <a:gd name="connsiteX11" fmla="*/ 1904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4759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2855 h 7613"/>
                <a:gd name="connsiteX21" fmla="*/ 7616 w 7615"/>
                <a:gd name="connsiteY21" fmla="*/ 2855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0 h 7613"/>
                <a:gd name="connsiteX29" fmla="*/ 7616 w 7615"/>
                <a:gd name="connsiteY29" fmla="*/ 1903 h 7613"/>
                <a:gd name="connsiteX30" fmla="*/ 6664 w 7615"/>
                <a:gd name="connsiteY30" fmla="*/ 2855 h 7613"/>
                <a:gd name="connsiteX31" fmla="*/ 2856 w 7615"/>
                <a:gd name="connsiteY31" fmla="*/ 6662 h 7613"/>
                <a:gd name="connsiteX32" fmla="*/ 1904 w 7615"/>
                <a:gd name="connsiteY32" fmla="*/ 6662 h 7613"/>
                <a:gd name="connsiteX33" fmla="*/ 952 w 7615"/>
                <a:gd name="connsiteY33" fmla="*/ 4759 h 7613"/>
                <a:gd name="connsiteX34" fmla="*/ 1904 w 7615"/>
                <a:gd name="connsiteY34" fmla="*/ 4759 h 7613"/>
                <a:gd name="connsiteX35" fmla="*/ 1904 w 7615"/>
                <a:gd name="connsiteY35" fmla="*/ 4759 h 7613"/>
                <a:gd name="connsiteX36" fmla="*/ 1904 w 7615"/>
                <a:gd name="connsiteY36" fmla="*/ 5710 h 7613"/>
                <a:gd name="connsiteX37" fmla="*/ 3808 w 7615"/>
                <a:gd name="connsiteY37" fmla="*/ 3807 h 7613"/>
                <a:gd name="connsiteX38" fmla="*/ 3808 w 7615"/>
                <a:gd name="connsiteY38" fmla="*/ 3807 h 7613"/>
                <a:gd name="connsiteX39" fmla="*/ 2856 w 7615"/>
                <a:gd name="connsiteY39" fmla="*/ 2855 h 7613"/>
                <a:gd name="connsiteX40" fmla="*/ 3808 w 7615"/>
                <a:gd name="connsiteY40" fmla="*/ 2855 h 7613"/>
                <a:gd name="connsiteX41" fmla="*/ 3808 w 7615"/>
                <a:gd name="connsiteY41" fmla="*/ 2855 h 7613"/>
                <a:gd name="connsiteX42" fmla="*/ 4760 w 7615"/>
                <a:gd name="connsiteY42" fmla="*/ 2855 h 7613"/>
                <a:gd name="connsiteX43" fmla="*/ 5712 w 7615"/>
                <a:gd name="connsiteY43" fmla="*/ 1903 h 7613"/>
                <a:gd name="connsiteX44" fmla="*/ 5712 w 7615"/>
                <a:gd name="connsiteY44" fmla="*/ 1903 h 7613"/>
                <a:gd name="connsiteX45" fmla="*/ 4760 w 7615"/>
                <a:gd name="connsiteY45" fmla="*/ 952 h 7613"/>
                <a:gd name="connsiteX46" fmla="*/ 5712 w 7615"/>
                <a:gd name="connsiteY46" fmla="*/ 0 h 7613"/>
                <a:gd name="connsiteX47" fmla="*/ 5712 w 7615"/>
                <a:gd name="connsiteY47" fmla="*/ 0 h 7613"/>
                <a:gd name="connsiteX48" fmla="*/ 5712 w 7615"/>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3808" y="952"/>
                  </a:lnTo>
                  <a:lnTo>
                    <a:pt x="3808" y="952"/>
                  </a:lnTo>
                  <a:lnTo>
                    <a:pt x="4760" y="1903"/>
                  </a:lnTo>
                  <a:lnTo>
                    <a:pt x="4760" y="1903"/>
                  </a:lnTo>
                  <a:lnTo>
                    <a:pt x="3808" y="1903"/>
                  </a:lnTo>
                  <a:lnTo>
                    <a:pt x="3808" y="1903"/>
                  </a:lnTo>
                  <a:lnTo>
                    <a:pt x="1904" y="2855"/>
                  </a:lnTo>
                  <a:lnTo>
                    <a:pt x="1904" y="2855"/>
                  </a:lnTo>
                  <a:lnTo>
                    <a:pt x="2856" y="3807"/>
                  </a:lnTo>
                  <a:lnTo>
                    <a:pt x="1904" y="4759"/>
                  </a:lnTo>
                  <a:lnTo>
                    <a:pt x="1904" y="3807"/>
                  </a:lnTo>
                  <a:lnTo>
                    <a:pt x="1904" y="3807"/>
                  </a:lnTo>
                  <a:lnTo>
                    <a:pt x="0" y="4759"/>
                  </a:lnTo>
                  <a:lnTo>
                    <a:pt x="0" y="4759"/>
                  </a:lnTo>
                  <a:lnTo>
                    <a:pt x="1904" y="7614"/>
                  </a:lnTo>
                  <a:lnTo>
                    <a:pt x="1904" y="7614"/>
                  </a:lnTo>
                  <a:lnTo>
                    <a:pt x="2856" y="7614"/>
                  </a:lnTo>
                  <a:lnTo>
                    <a:pt x="3808" y="7614"/>
                  </a:lnTo>
                  <a:lnTo>
                    <a:pt x="7616" y="2855"/>
                  </a:lnTo>
                  <a:lnTo>
                    <a:pt x="7616" y="2855"/>
                  </a:lnTo>
                  <a:lnTo>
                    <a:pt x="7616" y="1903"/>
                  </a:lnTo>
                  <a:lnTo>
                    <a:pt x="7616" y="1903"/>
                  </a:lnTo>
                  <a:lnTo>
                    <a:pt x="5712" y="0"/>
                  </a:lnTo>
                  <a:lnTo>
                    <a:pt x="5712" y="0"/>
                  </a:lnTo>
                  <a:lnTo>
                    <a:pt x="5712" y="0"/>
                  </a:lnTo>
                  <a:lnTo>
                    <a:pt x="5712" y="0"/>
                  </a:lnTo>
                  <a:lnTo>
                    <a:pt x="5712" y="0"/>
                  </a:lnTo>
                  <a:lnTo>
                    <a:pt x="7616" y="1903"/>
                  </a:lnTo>
                  <a:lnTo>
                    <a:pt x="6664" y="2855"/>
                  </a:lnTo>
                  <a:lnTo>
                    <a:pt x="2856" y="6662"/>
                  </a:lnTo>
                  <a:lnTo>
                    <a:pt x="1904" y="6662"/>
                  </a:lnTo>
                  <a:lnTo>
                    <a:pt x="952" y="4759"/>
                  </a:lnTo>
                  <a:lnTo>
                    <a:pt x="1904" y="4759"/>
                  </a:lnTo>
                  <a:lnTo>
                    <a:pt x="1904" y="4759"/>
                  </a:lnTo>
                  <a:lnTo>
                    <a:pt x="1904" y="5710"/>
                  </a:lnTo>
                  <a:lnTo>
                    <a:pt x="3808" y="3807"/>
                  </a:lnTo>
                  <a:lnTo>
                    <a:pt x="3808" y="3807"/>
                  </a:lnTo>
                  <a:lnTo>
                    <a:pt x="2856" y="2855"/>
                  </a:lnTo>
                  <a:lnTo>
                    <a:pt x="3808" y="2855"/>
                  </a:lnTo>
                  <a:lnTo>
                    <a:pt x="3808" y="2855"/>
                  </a:lnTo>
                  <a:lnTo>
                    <a:pt x="4760" y="2855"/>
                  </a:lnTo>
                  <a:lnTo>
                    <a:pt x="5712" y="1903"/>
                  </a:lnTo>
                  <a:lnTo>
                    <a:pt x="5712" y="1903"/>
                  </a:lnTo>
                  <a:lnTo>
                    <a:pt x="4760" y="952"/>
                  </a:lnTo>
                  <a:lnTo>
                    <a:pt x="5712" y="0"/>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12" name="Freeform 174">
              <a:extLst>
                <a:ext uri="{FF2B5EF4-FFF2-40B4-BE49-F238E27FC236}">
                  <a16:creationId xmlns:a16="http://schemas.microsoft.com/office/drawing/2014/main" id="{26DF73B2-F12E-8001-8517-BD4F46603C0E}"/>
                </a:ext>
              </a:extLst>
            </p:cNvPr>
            <p:cNvSpPr/>
            <p:nvPr/>
          </p:nvSpPr>
          <p:spPr>
            <a:xfrm>
              <a:off x="4215837" y="5902677"/>
              <a:ext cx="6663" cy="7613"/>
            </a:xfrm>
            <a:custGeom>
              <a:avLst/>
              <a:gdLst>
                <a:gd name="connsiteX0" fmla="*/ 0 w 6663"/>
                <a:gd name="connsiteY0" fmla="*/ 3807 h 7613"/>
                <a:gd name="connsiteX1" fmla="*/ 2856 w 6663"/>
                <a:gd name="connsiteY1" fmla="*/ 7614 h 7613"/>
                <a:gd name="connsiteX2" fmla="*/ 6664 w 6663"/>
                <a:gd name="connsiteY2" fmla="*/ 3807 h 7613"/>
                <a:gd name="connsiteX3" fmla="*/ 3808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0" y="3807"/>
                  </a:moveTo>
                  <a:lnTo>
                    <a:pt x="2856" y="7614"/>
                  </a:lnTo>
                  <a:lnTo>
                    <a:pt x="6664" y="3807"/>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13" name="Freeform 175">
              <a:extLst>
                <a:ext uri="{FF2B5EF4-FFF2-40B4-BE49-F238E27FC236}">
                  <a16:creationId xmlns:a16="http://schemas.microsoft.com/office/drawing/2014/main" id="{ADBA118D-5FF0-2B10-E407-9E84116D193A}"/>
                </a:ext>
              </a:extLst>
            </p:cNvPr>
            <p:cNvSpPr/>
            <p:nvPr/>
          </p:nvSpPr>
          <p:spPr>
            <a:xfrm>
              <a:off x="4214885" y="5902677"/>
              <a:ext cx="8567" cy="7613"/>
            </a:xfrm>
            <a:custGeom>
              <a:avLst/>
              <a:gdLst>
                <a:gd name="connsiteX0" fmla="*/ 0 w 8567"/>
                <a:gd name="connsiteY0" fmla="*/ 3807 h 7613"/>
                <a:gd name="connsiteX1" fmla="*/ 3808 w 8567"/>
                <a:gd name="connsiteY1" fmla="*/ 7614 h 7613"/>
                <a:gd name="connsiteX2" fmla="*/ 3808 w 8567"/>
                <a:gd name="connsiteY2" fmla="*/ 7614 h 7613"/>
                <a:gd name="connsiteX3" fmla="*/ 7616 w 8567"/>
                <a:gd name="connsiteY3" fmla="*/ 3807 h 7613"/>
                <a:gd name="connsiteX4" fmla="*/ 8568 w 8567"/>
                <a:gd name="connsiteY4" fmla="*/ 3807 h 7613"/>
                <a:gd name="connsiteX5" fmla="*/ 4760 w 8567"/>
                <a:gd name="connsiteY5" fmla="*/ 0 h 7613"/>
                <a:gd name="connsiteX6" fmla="*/ 4760 w 8567"/>
                <a:gd name="connsiteY6" fmla="*/ 0 h 7613"/>
                <a:gd name="connsiteX7" fmla="*/ 0 w 8567"/>
                <a:gd name="connsiteY7" fmla="*/ 3807 h 7613"/>
                <a:gd name="connsiteX8" fmla="*/ 952 w 8567"/>
                <a:gd name="connsiteY8" fmla="*/ 3807 h 7613"/>
                <a:gd name="connsiteX9" fmla="*/ 4760 w 8567"/>
                <a:gd name="connsiteY9" fmla="*/ 952 h 7613"/>
                <a:gd name="connsiteX10" fmla="*/ 7616 w 8567"/>
                <a:gd name="connsiteY10" fmla="*/ 3807 h 7613"/>
                <a:gd name="connsiteX11" fmla="*/ 3808 w 8567"/>
                <a:gd name="connsiteY11" fmla="*/ 6662 h 7613"/>
                <a:gd name="connsiteX12" fmla="*/ 952 w 8567"/>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7613">
                  <a:moveTo>
                    <a:pt x="0" y="3807"/>
                  </a:moveTo>
                  <a:lnTo>
                    <a:pt x="3808" y="7614"/>
                  </a:lnTo>
                  <a:lnTo>
                    <a:pt x="3808" y="7614"/>
                  </a:lnTo>
                  <a:lnTo>
                    <a:pt x="7616" y="3807"/>
                  </a:lnTo>
                  <a:lnTo>
                    <a:pt x="8568" y="3807"/>
                  </a:lnTo>
                  <a:lnTo>
                    <a:pt x="4760" y="0"/>
                  </a:lnTo>
                  <a:lnTo>
                    <a:pt x="4760" y="0"/>
                  </a:lnTo>
                  <a:lnTo>
                    <a:pt x="0" y="3807"/>
                  </a:lnTo>
                  <a:lnTo>
                    <a:pt x="952" y="3807"/>
                  </a:lnTo>
                  <a:lnTo>
                    <a:pt x="4760" y="952"/>
                  </a:lnTo>
                  <a:lnTo>
                    <a:pt x="7616" y="3807"/>
                  </a:lnTo>
                  <a:lnTo>
                    <a:pt x="3808" y="6662"/>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14" name="Freeform 176">
              <a:extLst>
                <a:ext uri="{FF2B5EF4-FFF2-40B4-BE49-F238E27FC236}">
                  <a16:creationId xmlns:a16="http://schemas.microsoft.com/office/drawing/2014/main" id="{FCAB835C-D873-D02A-4945-DB5A025AAA24}"/>
                </a:ext>
              </a:extLst>
            </p:cNvPr>
            <p:cNvSpPr/>
            <p:nvPr/>
          </p:nvSpPr>
          <p:spPr>
            <a:xfrm>
              <a:off x="4208221" y="5916001"/>
              <a:ext cx="1904" cy="951"/>
            </a:xfrm>
            <a:custGeom>
              <a:avLst/>
              <a:gdLst>
                <a:gd name="connsiteX0" fmla="*/ 952 w 1904"/>
                <a:gd name="connsiteY0" fmla="*/ 0 h 951"/>
                <a:gd name="connsiteX1" fmla="*/ 0 w 1904"/>
                <a:gd name="connsiteY1" fmla="*/ 952 h 951"/>
                <a:gd name="connsiteX2" fmla="*/ 952 w 1904"/>
                <a:gd name="connsiteY2" fmla="*/ 952 h 951"/>
                <a:gd name="connsiteX3" fmla="*/ 1904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0" y="952"/>
                  </a:lnTo>
                  <a:lnTo>
                    <a:pt x="952" y="952"/>
                  </a:lnTo>
                  <a:lnTo>
                    <a:pt x="1904"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15" name="Freeform 177">
              <a:extLst>
                <a:ext uri="{FF2B5EF4-FFF2-40B4-BE49-F238E27FC236}">
                  <a16:creationId xmlns:a16="http://schemas.microsoft.com/office/drawing/2014/main" id="{487BBE1B-AC6D-8B8B-A44F-B6A78B09981F}"/>
                </a:ext>
              </a:extLst>
            </p:cNvPr>
            <p:cNvSpPr/>
            <p:nvPr/>
          </p:nvSpPr>
          <p:spPr>
            <a:xfrm>
              <a:off x="4218693" y="5905532"/>
              <a:ext cx="952" cy="1903"/>
            </a:xfrm>
            <a:custGeom>
              <a:avLst/>
              <a:gdLst>
                <a:gd name="connsiteX0" fmla="*/ 952 w 952"/>
                <a:gd name="connsiteY0" fmla="*/ 0 h 1903"/>
                <a:gd name="connsiteX1" fmla="*/ 0 w 952"/>
                <a:gd name="connsiteY1" fmla="*/ 952 h 1903"/>
                <a:gd name="connsiteX2" fmla="*/ 952 w 952"/>
                <a:gd name="connsiteY2" fmla="*/ 1904 h 1903"/>
                <a:gd name="connsiteX3" fmla="*/ 952 w 952"/>
                <a:gd name="connsiteY3" fmla="*/ 952 h 1903"/>
              </a:gdLst>
              <a:ahLst/>
              <a:cxnLst>
                <a:cxn ang="0">
                  <a:pos x="connsiteX0" y="connsiteY0"/>
                </a:cxn>
                <a:cxn ang="0">
                  <a:pos x="connsiteX1" y="connsiteY1"/>
                </a:cxn>
                <a:cxn ang="0">
                  <a:pos x="connsiteX2" y="connsiteY2"/>
                </a:cxn>
                <a:cxn ang="0">
                  <a:pos x="connsiteX3" y="connsiteY3"/>
                </a:cxn>
              </a:cxnLst>
              <a:rect l="l" t="t" r="r" b="b"/>
              <a:pathLst>
                <a:path w="952" h="1903">
                  <a:moveTo>
                    <a:pt x="952" y="0"/>
                  </a:moveTo>
                  <a:lnTo>
                    <a:pt x="0" y="952"/>
                  </a:lnTo>
                  <a:lnTo>
                    <a:pt x="952" y="1904"/>
                  </a:lnTo>
                  <a:lnTo>
                    <a:pt x="95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16" name="Freeform 178">
              <a:extLst>
                <a:ext uri="{FF2B5EF4-FFF2-40B4-BE49-F238E27FC236}">
                  <a16:creationId xmlns:a16="http://schemas.microsoft.com/office/drawing/2014/main" id="{6D97E0DA-4754-257A-E0F7-0D1FB747E00B}"/>
                </a:ext>
              </a:extLst>
            </p:cNvPr>
            <p:cNvSpPr/>
            <p:nvPr/>
          </p:nvSpPr>
          <p:spPr>
            <a:xfrm>
              <a:off x="4190134"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17" name="Freeform 179">
              <a:extLst>
                <a:ext uri="{FF2B5EF4-FFF2-40B4-BE49-F238E27FC236}">
                  <a16:creationId xmlns:a16="http://schemas.microsoft.com/office/drawing/2014/main" id="{5A62E4EB-B6C2-9D89-D3E4-6592AD0244A7}"/>
                </a:ext>
              </a:extLst>
            </p:cNvPr>
            <p:cNvSpPr/>
            <p:nvPr/>
          </p:nvSpPr>
          <p:spPr>
            <a:xfrm>
              <a:off x="4190134"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18" name="Freeform 180">
              <a:extLst>
                <a:ext uri="{FF2B5EF4-FFF2-40B4-BE49-F238E27FC236}">
                  <a16:creationId xmlns:a16="http://schemas.microsoft.com/office/drawing/2014/main" id="{63916FE9-1031-7B49-50A1-67DF43CF70F7}"/>
                </a:ext>
              </a:extLst>
            </p:cNvPr>
            <p:cNvSpPr/>
            <p:nvPr/>
          </p:nvSpPr>
          <p:spPr>
            <a:xfrm>
              <a:off x="4195846"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19" name="Freeform 181">
              <a:extLst>
                <a:ext uri="{FF2B5EF4-FFF2-40B4-BE49-F238E27FC236}">
                  <a16:creationId xmlns:a16="http://schemas.microsoft.com/office/drawing/2014/main" id="{FA9AF6F8-20D4-D207-794F-054201DD42BE}"/>
                </a:ext>
              </a:extLst>
            </p:cNvPr>
            <p:cNvSpPr/>
            <p:nvPr/>
          </p:nvSpPr>
          <p:spPr>
            <a:xfrm>
              <a:off x="4194894" y="5792274"/>
              <a:ext cx="12375" cy="7614"/>
            </a:xfrm>
            <a:custGeom>
              <a:avLst/>
              <a:gdLst>
                <a:gd name="connsiteX0" fmla="*/ 5712 w 12375"/>
                <a:gd name="connsiteY0" fmla="*/ 0 h 7614"/>
                <a:gd name="connsiteX1" fmla="*/ 11423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 name="connsiteX10" fmla="*/ 5712 w 12375"/>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7614">
                  <a:moveTo>
                    <a:pt x="5712" y="0"/>
                  </a:moveTo>
                  <a:lnTo>
                    <a:pt x="11423" y="7614"/>
                  </a:lnTo>
                  <a:lnTo>
                    <a:pt x="1904" y="7614"/>
                  </a:lnTo>
                  <a:lnTo>
                    <a:pt x="6664" y="0"/>
                  </a:lnTo>
                  <a:lnTo>
                    <a:pt x="5712" y="0"/>
                  </a:lnTo>
                  <a:lnTo>
                    <a:pt x="952" y="7614"/>
                  </a:lnTo>
                  <a:lnTo>
                    <a:pt x="0" y="7614"/>
                  </a:lnTo>
                  <a:lnTo>
                    <a:pt x="12375" y="7614"/>
                  </a:lnTo>
                  <a:lnTo>
                    <a:pt x="12375" y="7614"/>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8320" name="Graphic 2">
              <a:extLst>
                <a:ext uri="{FF2B5EF4-FFF2-40B4-BE49-F238E27FC236}">
                  <a16:creationId xmlns:a16="http://schemas.microsoft.com/office/drawing/2014/main" id="{193C4840-B654-8C13-3F31-6E3A3DC23563}"/>
                </a:ext>
              </a:extLst>
            </p:cNvPr>
            <p:cNvGrpSpPr/>
            <p:nvPr/>
          </p:nvGrpSpPr>
          <p:grpSpPr>
            <a:xfrm>
              <a:off x="4197750" y="5793940"/>
              <a:ext cx="6663" cy="5948"/>
              <a:chOff x="4197750" y="5793940"/>
              <a:chExt cx="6663" cy="5948"/>
            </a:xfrm>
          </p:grpSpPr>
          <p:sp>
            <p:nvSpPr>
              <p:cNvPr id="8351" name="Freeform 213">
                <a:extLst>
                  <a:ext uri="{FF2B5EF4-FFF2-40B4-BE49-F238E27FC236}">
                    <a16:creationId xmlns:a16="http://schemas.microsoft.com/office/drawing/2014/main" id="{EC140A6A-FBD7-8FA7-899C-11AF26B8534D}"/>
                  </a:ext>
                </a:extLst>
              </p:cNvPr>
              <p:cNvSpPr/>
              <p:nvPr/>
            </p:nvSpPr>
            <p:spPr>
              <a:xfrm>
                <a:off x="4197750"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52" name="Freeform 214">
                <a:extLst>
                  <a:ext uri="{FF2B5EF4-FFF2-40B4-BE49-F238E27FC236}">
                    <a16:creationId xmlns:a16="http://schemas.microsoft.com/office/drawing/2014/main" id="{D0FCA689-E0EB-0C0E-9A2C-7120E67985F4}"/>
                  </a:ext>
                </a:extLst>
              </p:cNvPr>
              <p:cNvSpPr/>
              <p:nvPr/>
            </p:nvSpPr>
            <p:spPr>
              <a:xfrm>
                <a:off x="4197750" y="5793940"/>
                <a:ext cx="6663" cy="5948"/>
              </a:xfrm>
              <a:custGeom>
                <a:avLst/>
                <a:gdLst>
                  <a:gd name="connsiteX0" fmla="*/ 3808 w 6663"/>
                  <a:gd name="connsiteY0" fmla="*/ 238 h 5948"/>
                  <a:gd name="connsiteX1" fmla="*/ 3808 w 6663"/>
                  <a:gd name="connsiteY1" fmla="*/ 238 h 5948"/>
                  <a:gd name="connsiteX2" fmla="*/ 6664 w 6663"/>
                  <a:gd name="connsiteY2" fmla="*/ 5948 h 5948"/>
                  <a:gd name="connsiteX3" fmla="*/ 6664 w 6663"/>
                  <a:gd name="connsiteY3" fmla="*/ 5948 h 5948"/>
                  <a:gd name="connsiteX4" fmla="*/ 6664 w 6663"/>
                  <a:gd name="connsiteY4" fmla="*/ 5948 h 5948"/>
                  <a:gd name="connsiteX5" fmla="*/ 0 w 6663"/>
                  <a:gd name="connsiteY5" fmla="*/ 5948 h 5948"/>
                  <a:gd name="connsiteX6" fmla="*/ 0 w 6663"/>
                  <a:gd name="connsiteY6" fmla="*/ 5948 h 5948"/>
                  <a:gd name="connsiteX7" fmla="*/ 0 w 6663"/>
                  <a:gd name="connsiteY7" fmla="*/ 5948 h 5948"/>
                  <a:gd name="connsiteX8" fmla="*/ 3808 w 6663"/>
                  <a:gd name="connsiteY8" fmla="*/ 238 h 5948"/>
                  <a:gd name="connsiteX9" fmla="*/ 3808 w 6663"/>
                  <a:gd name="connsiteY9" fmla="*/ 238 h 5948"/>
                  <a:gd name="connsiteX10" fmla="*/ 3808 w 6663"/>
                  <a:gd name="connsiteY10" fmla="*/ 238 h 5948"/>
                  <a:gd name="connsiteX11" fmla="*/ 3808 w 6663"/>
                  <a:gd name="connsiteY11" fmla="*/ 238 h 5948"/>
                  <a:gd name="connsiteX12" fmla="*/ 3808 w 6663"/>
                  <a:gd name="connsiteY12" fmla="*/ 238 h 5948"/>
                  <a:gd name="connsiteX13" fmla="*/ 0 w 6663"/>
                  <a:gd name="connsiteY13" fmla="*/ 5948 h 5948"/>
                  <a:gd name="connsiteX14" fmla="*/ 0 w 6663"/>
                  <a:gd name="connsiteY14" fmla="*/ 5948 h 5948"/>
                  <a:gd name="connsiteX15" fmla="*/ 6664 w 6663"/>
                  <a:gd name="connsiteY15" fmla="*/ 5948 h 5948"/>
                  <a:gd name="connsiteX16" fmla="*/ 6664 w 6663"/>
                  <a:gd name="connsiteY16" fmla="*/ 5948 h 5948"/>
                  <a:gd name="connsiteX17" fmla="*/ 6664 w 6663"/>
                  <a:gd name="connsiteY17" fmla="*/ 5948 h 5948"/>
                  <a:gd name="connsiteX18" fmla="*/ 3808 w 6663"/>
                  <a:gd name="connsiteY18" fmla="*/ 238 h 5948"/>
                  <a:gd name="connsiteX19" fmla="*/ 3808 w 6663"/>
                  <a:gd name="connsiteY19" fmla="*/ 238 h 5948"/>
                  <a:gd name="connsiteX20" fmla="*/ 3808 w 6663"/>
                  <a:gd name="connsiteY20" fmla="*/ 238 h 5948"/>
                  <a:gd name="connsiteX21" fmla="*/ 3808 w 6663"/>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6664"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8321" name="Freeform 183">
              <a:extLst>
                <a:ext uri="{FF2B5EF4-FFF2-40B4-BE49-F238E27FC236}">
                  <a16:creationId xmlns:a16="http://schemas.microsoft.com/office/drawing/2014/main" id="{0067D222-46DA-7861-126E-2135BD34F678}"/>
                </a:ext>
              </a:extLst>
            </p:cNvPr>
            <p:cNvSpPr/>
            <p:nvPr/>
          </p:nvSpPr>
          <p:spPr>
            <a:xfrm>
              <a:off x="4189182"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22" name="Freeform 184">
              <a:extLst>
                <a:ext uri="{FF2B5EF4-FFF2-40B4-BE49-F238E27FC236}">
                  <a16:creationId xmlns:a16="http://schemas.microsoft.com/office/drawing/2014/main" id="{2497A0EC-F716-4FEB-496F-5E11BD218175}"/>
                </a:ext>
              </a:extLst>
            </p:cNvPr>
            <p:cNvSpPr/>
            <p:nvPr/>
          </p:nvSpPr>
          <p:spPr>
            <a:xfrm>
              <a:off x="4188230"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23" name="Freeform 185">
              <a:extLst>
                <a:ext uri="{FF2B5EF4-FFF2-40B4-BE49-F238E27FC236}">
                  <a16:creationId xmlns:a16="http://schemas.microsoft.com/office/drawing/2014/main" id="{51CE574C-EFD8-48C1-B15E-E63741BF9282}"/>
                </a:ext>
              </a:extLst>
            </p:cNvPr>
            <p:cNvSpPr/>
            <p:nvPr/>
          </p:nvSpPr>
          <p:spPr>
            <a:xfrm>
              <a:off x="4190134" y="5855090"/>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24" name="Freeform 186">
              <a:extLst>
                <a:ext uri="{FF2B5EF4-FFF2-40B4-BE49-F238E27FC236}">
                  <a16:creationId xmlns:a16="http://schemas.microsoft.com/office/drawing/2014/main" id="{313F6FB0-DF85-5D41-042D-DD36CF1D233D}"/>
                </a:ext>
              </a:extLst>
            </p:cNvPr>
            <p:cNvSpPr/>
            <p:nvPr/>
          </p:nvSpPr>
          <p:spPr>
            <a:xfrm>
              <a:off x="4190134" y="5855090"/>
              <a:ext cx="22847" cy="9517"/>
            </a:xfrm>
            <a:custGeom>
              <a:avLst/>
              <a:gdLst>
                <a:gd name="connsiteX0" fmla="*/ 0 w 22847"/>
                <a:gd name="connsiteY0" fmla="*/ 8566 h 9517"/>
                <a:gd name="connsiteX1" fmla="*/ 0 w 22847"/>
                <a:gd name="connsiteY1" fmla="*/ 9517 h 9517"/>
                <a:gd name="connsiteX2" fmla="*/ 21895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1895"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25" name="Freeform 187">
              <a:extLst>
                <a:ext uri="{FF2B5EF4-FFF2-40B4-BE49-F238E27FC236}">
                  <a16:creationId xmlns:a16="http://schemas.microsoft.com/office/drawing/2014/main" id="{A65B5E85-B2E7-9A4D-ED0B-D1828A180809}"/>
                </a:ext>
              </a:extLst>
            </p:cNvPr>
            <p:cNvSpPr/>
            <p:nvPr/>
          </p:nvSpPr>
          <p:spPr>
            <a:xfrm>
              <a:off x="4195846" y="5856041"/>
              <a:ext cx="11423" cy="7613"/>
            </a:xfrm>
            <a:custGeom>
              <a:avLst/>
              <a:gdLst>
                <a:gd name="connsiteX0" fmla="*/ 5712 w 11423"/>
                <a:gd name="connsiteY0" fmla="*/ 0 h 7613"/>
                <a:gd name="connsiteX1" fmla="*/ 11423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26" name="Freeform 188">
              <a:extLst>
                <a:ext uri="{FF2B5EF4-FFF2-40B4-BE49-F238E27FC236}">
                  <a16:creationId xmlns:a16="http://schemas.microsoft.com/office/drawing/2014/main" id="{4051377B-1606-82D6-FE27-28D888495053}"/>
                </a:ext>
              </a:extLst>
            </p:cNvPr>
            <p:cNvSpPr/>
            <p:nvPr/>
          </p:nvSpPr>
          <p:spPr>
            <a:xfrm>
              <a:off x="4194894" y="5856041"/>
              <a:ext cx="12375" cy="8565"/>
            </a:xfrm>
            <a:custGeom>
              <a:avLst/>
              <a:gdLst>
                <a:gd name="connsiteX0" fmla="*/ 5712 w 12375"/>
                <a:gd name="connsiteY0" fmla="*/ 0 h 8565"/>
                <a:gd name="connsiteX1" fmla="*/ 11423 w 12375"/>
                <a:gd name="connsiteY1" fmla="*/ 7614 h 8565"/>
                <a:gd name="connsiteX2" fmla="*/ 1904 w 12375"/>
                <a:gd name="connsiteY2" fmla="*/ 7614 h 8565"/>
                <a:gd name="connsiteX3" fmla="*/ 6664 w 12375"/>
                <a:gd name="connsiteY3" fmla="*/ 0 h 8565"/>
                <a:gd name="connsiteX4" fmla="*/ 5712 w 12375"/>
                <a:gd name="connsiteY4" fmla="*/ 0 h 8565"/>
                <a:gd name="connsiteX5" fmla="*/ 952 w 12375"/>
                <a:gd name="connsiteY5" fmla="*/ 7614 h 8565"/>
                <a:gd name="connsiteX6" fmla="*/ 0 w 12375"/>
                <a:gd name="connsiteY6" fmla="*/ 8566 h 8565"/>
                <a:gd name="connsiteX7" fmla="*/ 12375 w 12375"/>
                <a:gd name="connsiteY7" fmla="*/ 8566 h 8565"/>
                <a:gd name="connsiteX8" fmla="*/ 12375 w 12375"/>
                <a:gd name="connsiteY8" fmla="*/ 8566 h 8565"/>
                <a:gd name="connsiteX9" fmla="*/ 6664 w 12375"/>
                <a:gd name="connsiteY9" fmla="*/ 0 h 8565"/>
                <a:gd name="connsiteX10" fmla="*/ 5712 w 12375"/>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8565">
                  <a:moveTo>
                    <a:pt x="5712" y="0"/>
                  </a:moveTo>
                  <a:lnTo>
                    <a:pt x="11423" y="7614"/>
                  </a:lnTo>
                  <a:lnTo>
                    <a:pt x="1904" y="7614"/>
                  </a:lnTo>
                  <a:lnTo>
                    <a:pt x="6664" y="0"/>
                  </a:lnTo>
                  <a:lnTo>
                    <a:pt x="5712" y="0"/>
                  </a:lnTo>
                  <a:lnTo>
                    <a:pt x="952" y="7614"/>
                  </a:lnTo>
                  <a:lnTo>
                    <a:pt x="0" y="8566"/>
                  </a:lnTo>
                  <a:lnTo>
                    <a:pt x="12375" y="8566"/>
                  </a:lnTo>
                  <a:lnTo>
                    <a:pt x="12375" y="8566"/>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8327" name="Graphic 2">
              <a:extLst>
                <a:ext uri="{FF2B5EF4-FFF2-40B4-BE49-F238E27FC236}">
                  <a16:creationId xmlns:a16="http://schemas.microsoft.com/office/drawing/2014/main" id="{7B2C98B5-2E23-F90B-943A-4D2EC70E6ECE}"/>
                </a:ext>
              </a:extLst>
            </p:cNvPr>
            <p:cNvGrpSpPr/>
            <p:nvPr/>
          </p:nvGrpSpPr>
          <p:grpSpPr>
            <a:xfrm>
              <a:off x="4197750" y="5857945"/>
              <a:ext cx="6663" cy="5710"/>
              <a:chOff x="4197750" y="5857945"/>
              <a:chExt cx="6663" cy="5710"/>
            </a:xfrm>
          </p:grpSpPr>
          <p:sp>
            <p:nvSpPr>
              <p:cNvPr id="8349" name="Freeform 211">
                <a:extLst>
                  <a:ext uri="{FF2B5EF4-FFF2-40B4-BE49-F238E27FC236}">
                    <a16:creationId xmlns:a16="http://schemas.microsoft.com/office/drawing/2014/main" id="{9043ADF3-CF72-F162-8D4B-9D98AAB43644}"/>
                  </a:ext>
                </a:extLst>
              </p:cNvPr>
              <p:cNvSpPr/>
              <p:nvPr/>
            </p:nvSpPr>
            <p:spPr>
              <a:xfrm>
                <a:off x="4197750"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50" name="Freeform 212">
                <a:extLst>
                  <a:ext uri="{FF2B5EF4-FFF2-40B4-BE49-F238E27FC236}">
                    <a16:creationId xmlns:a16="http://schemas.microsoft.com/office/drawing/2014/main" id="{980B6B5C-6AC6-640D-E5D1-F72CD6D65262}"/>
                  </a:ext>
                </a:extLst>
              </p:cNvPr>
              <p:cNvSpPr/>
              <p:nvPr/>
            </p:nvSpPr>
            <p:spPr>
              <a:xfrm>
                <a:off x="4197750" y="5857945"/>
                <a:ext cx="6663" cy="5710"/>
              </a:xfrm>
              <a:custGeom>
                <a:avLst/>
                <a:gdLst>
                  <a:gd name="connsiteX0" fmla="*/ 3808 w 6663"/>
                  <a:gd name="connsiteY0" fmla="*/ 0 h 5710"/>
                  <a:gd name="connsiteX1" fmla="*/ 3808 w 6663"/>
                  <a:gd name="connsiteY1" fmla="*/ 0 h 5710"/>
                  <a:gd name="connsiteX2" fmla="*/ 6664 w 6663"/>
                  <a:gd name="connsiteY2" fmla="*/ 5711 h 5710"/>
                  <a:gd name="connsiteX3" fmla="*/ 6664 w 6663"/>
                  <a:gd name="connsiteY3" fmla="*/ 5711 h 5710"/>
                  <a:gd name="connsiteX4" fmla="*/ 6664 w 6663"/>
                  <a:gd name="connsiteY4" fmla="*/ 5711 h 5710"/>
                  <a:gd name="connsiteX5" fmla="*/ 0 w 6663"/>
                  <a:gd name="connsiteY5" fmla="*/ 5711 h 5710"/>
                  <a:gd name="connsiteX6" fmla="*/ 0 w 6663"/>
                  <a:gd name="connsiteY6" fmla="*/ 5711 h 5710"/>
                  <a:gd name="connsiteX7" fmla="*/ 0 w 6663"/>
                  <a:gd name="connsiteY7" fmla="*/ 5711 h 5710"/>
                  <a:gd name="connsiteX8" fmla="*/ 3808 w 6663"/>
                  <a:gd name="connsiteY8" fmla="*/ 0 h 5710"/>
                  <a:gd name="connsiteX9" fmla="*/ 3808 w 6663"/>
                  <a:gd name="connsiteY9" fmla="*/ 0 h 5710"/>
                  <a:gd name="connsiteX10" fmla="*/ 3808 w 6663"/>
                  <a:gd name="connsiteY10" fmla="*/ 0 h 5710"/>
                  <a:gd name="connsiteX11" fmla="*/ 3808 w 6663"/>
                  <a:gd name="connsiteY11" fmla="*/ 0 h 5710"/>
                  <a:gd name="connsiteX12" fmla="*/ 3808 w 6663"/>
                  <a:gd name="connsiteY12" fmla="*/ 0 h 5710"/>
                  <a:gd name="connsiteX13" fmla="*/ 0 w 6663"/>
                  <a:gd name="connsiteY13" fmla="*/ 5711 h 5710"/>
                  <a:gd name="connsiteX14" fmla="*/ 0 w 6663"/>
                  <a:gd name="connsiteY14" fmla="*/ 5711 h 5710"/>
                  <a:gd name="connsiteX15" fmla="*/ 6664 w 6663"/>
                  <a:gd name="connsiteY15" fmla="*/ 5711 h 5710"/>
                  <a:gd name="connsiteX16" fmla="*/ 6664 w 6663"/>
                  <a:gd name="connsiteY16" fmla="*/ 5711 h 5710"/>
                  <a:gd name="connsiteX17" fmla="*/ 6664 w 6663"/>
                  <a:gd name="connsiteY17" fmla="*/ 5711 h 5710"/>
                  <a:gd name="connsiteX18" fmla="*/ 3808 w 6663"/>
                  <a:gd name="connsiteY18" fmla="*/ 0 h 5710"/>
                  <a:gd name="connsiteX19" fmla="*/ 3808 w 6663"/>
                  <a:gd name="connsiteY19" fmla="*/ 0 h 5710"/>
                  <a:gd name="connsiteX20" fmla="*/ 3808 w 6663"/>
                  <a:gd name="connsiteY20" fmla="*/ 0 h 5710"/>
                  <a:gd name="connsiteX21" fmla="*/ 3808 w 6663"/>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6664"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8328" name="Freeform 190">
              <a:extLst>
                <a:ext uri="{FF2B5EF4-FFF2-40B4-BE49-F238E27FC236}">
                  <a16:creationId xmlns:a16="http://schemas.microsoft.com/office/drawing/2014/main" id="{7127A058-83CC-1D89-E2F3-2F6A20604D61}"/>
                </a:ext>
              </a:extLst>
            </p:cNvPr>
            <p:cNvSpPr/>
            <p:nvPr/>
          </p:nvSpPr>
          <p:spPr>
            <a:xfrm>
              <a:off x="4190134"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29" name="Freeform 191">
              <a:extLst>
                <a:ext uri="{FF2B5EF4-FFF2-40B4-BE49-F238E27FC236}">
                  <a16:creationId xmlns:a16="http://schemas.microsoft.com/office/drawing/2014/main" id="{8A2D647E-0CE0-C36C-BCC5-7D16BF57E171}"/>
                </a:ext>
              </a:extLst>
            </p:cNvPr>
            <p:cNvSpPr/>
            <p:nvPr/>
          </p:nvSpPr>
          <p:spPr>
            <a:xfrm>
              <a:off x="4189182"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3799 w 24751"/>
                <a:gd name="connsiteY18" fmla="*/ 952 h 2855"/>
                <a:gd name="connsiteX19" fmla="*/ 24751 w 24751"/>
                <a:gd name="connsiteY19" fmla="*/ 952 h 2855"/>
                <a:gd name="connsiteX20" fmla="*/ 23799 w 24751"/>
                <a:gd name="connsiteY20" fmla="*/ 0 h 2855"/>
                <a:gd name="connsiteX21" fmla="*/ 22847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3799" y="952"/>
                  </a:lnTo>
                  <a:lnTo>
                    <a:pt x="24751" y="952"/>
                  </a:lnTo>
                  <a:lnTo>
                    <a:pt x="23799" y="0"/>
                  </a:lnTo>
                  <a:lnTo>
                    <a:pt x="22847"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30" name="Freeform 192">
              <a:extLst>
                <a:ext uri="{FF2B5EF4-FFF2-40B4-BE49-F238E27FC236}">
                  <a16:creationId xmlns:a16="http://schemas.microsoft.com/office/drawing/2014/main" id="{C647A898-1978-2D08-AFA6-800E4A8C1179}"/>
                </a:ext>
              </a:extLst>
            </p:cNvPr>
            <p:cNvSpPr/>
            <p:nvPr/>
          </p:nvSpPr>
          <p:spPr>
            <a:xfrm>
              <a:off x="4189182"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31" name="Freeform 193">
              <a:extLst>
                <a:ext uri="{FF2B5EF4-FFF2-40B4-BE49-F238E27FC236}">
                  <a16:creationId xmlns:a16="http://schemas.microsoft.com/office/drawing/2014/main" id="{88C09981-DD49-0E01-6D59-60453B8AEB7C}"/>
                </a:ext>
              </a:extLst>
            </p:cNvPr>
            <p:cNvSpPr/>
            <p:nvPr/>
          </p:nvSpPr>
          <p:spPr>
            <a:xfrm>
              <a:off x="4188230" y="5863655"/>
              <a:ext cx="25703" cy="2855"/>
            </a:xfrm>
            <a:custGeom>
              <a:avLst/>
              <a:gdLst>
                <a:gd name="connsiteX0" fmla="*/ 1904 w 25703"/>
                <a:gd name="connsiteY0" fmla="*/ 0 h 2855"/>
                <a:gd name="connsiteX1" fmla="*/ 1904 w 25703"/>
                <a:gd name="connsiteY1" fmla="*/ 952 h 2855"/>
                <a:gd name="connsiteX2" fmla="*/ 24751 w 25703"/>
                <a:gd name="connsiteY2" fmla="*/ 952 h 2855"/>
                <a:gd name="connsiteX3" fmla="*/ 24751 w 25703"/>
                <a:gd name="connsiteY3" fmla="*/ 952 h 2855"/>
                <a:gd name="connsiteX4" fmla="*/ 24751 w 25703"/>
                <a:gd name="connsiteY4" fmla="*/ 1904 h 2855"/>
                <a:gd name="connsiteX5" fmla="*/ 1904 w 25703"/>
                <a:gd name="connsiteY5" fmla="*/ 1904 h 2855"/>
                <a:gd name="connsiteX6" fmla="*/ 952 w 25703"/>
                <a:gd name="connsiteY6" fmla="*/ 952 h 2855"/>
                <a:gd name="connsiteX7" fmla="*/ 1904 w 25703"/>
                <a:gd name="connsiteY7" fmla="*/ 0 h 2855"/>
                <a:gd name="connsiteX8" fmla="*/ 1904 w 25703"/>
                <a:gd name="connsiteY8" fmla="*/ 0 h 2855"/>
                <a:gd name="connsiteX9" fmla="*/ 1904 w 25703"/>
                <a:gd name="connsiteY9" fmla="*/ 952 h 2855"/>
                <a:gd name="connsiteX10" fmla="*/ 1904 w 25703"/>
                <a:gd name="connsiteY10" fmla="*/ 0 h 2855"/>
                <a:gd name="connsiteX11" fmla="*/ 1904 w 25703"/>
                <a:gd name="connsiteY11" fmla="*/ 0 h 2855"/>
                <a:gd name="connsiteX12" fmla="*/ 952 w 25703"/>
                <a:gd name="connsiteY12" fmla="*/ 952 h 2855"/>
                <a:gd name="connsiteX13" fmla="*/ 0 w 25703"/>
                <a:gd name="connsiteY13" fmla="*/ 952 h 2855"/>
                <a:gd name="connsiteX14" fmla="*/ 1904 w 25703"/>
                <a:gd name="connsiteY14" fmla="*/ 2855 h 2855"/>
                <a:gd name="connsiteX15" fmla="*/ 1904 w 25703"/>
                <a:gd name="connsiteY15" fmla="*/ 2855 h 2855"/>
                <a:gd name="connsiteX16" fmla="*/ 24751 w 25703"/>
                <a:gd name="connsiteY16" fmla="*/ 2855 h 2855"/>
                <a:gd name="connsiteX17" fmla="*/ 24751 w 25703"/>
                <a:gd name="connsiteY17" fmla="*/ 2855 h 2855"/>
                <a:gd name="connsiteX18" fmla="*/ 25703 w 25703"/>
                <a:gd name="connsiteY18" fmla="*/ 1904 h 2855"/>
                <a:gd name="connsiteX19" fmla="*/ 25703 w 25703"/>
                <a:gd name="connsiteY19" fmla="*/ 952 h 2855"/>
                <a:gd name="connsiteX20" fmla="*/ 24751 w 25703"/>
                <a:gd name="connsiteY20" fmla="*/ 0 h 2855"/>
                <a:gd name="connsiteX21" fmla="*/ 24751 w 25703"/>
                <a:gd name="connsiteY21" fmla="*/ 0 h 2855"/>
                <a:gd name="connsiteX22" fmla="*/ 1904 w 25703"/>
                <a:gd name="connsiteY22" fmla="*/ 0 h 2855"/>
                <a:gd name="connsiteX23" fmla="*/ 1904 w 25703"/>
                <a:gd name="connsiteY23" fmla="*/ 0 h 2855"/>
                <a:gd name="connsiteX24" fmla="*/ 1904 w 25703"/>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32" name="Freeform 194">
              <a:extLst>
                <a:ext uri="{FF2B5EF4-FFF2-40B4-BE49-F238E27FC236}">
                  <a16:creationId xmlns:a16="http://schemas.microsoft.com/office/drawing/2014/main" id="{3FB2164B-8DA8-4CBC-16B1-46C0394EB8C0}"/>
                </a:ext>
              </a:extLst>
            </p:cNvPr>
            <p:cNvSpPr/>
            <p:nvPr/>
          </p:nvSpPr>
          <p:spPr>
            <a:xfrm>
              <a:off x="4190134"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33" name="Freeform 195">
              <a:extLst>
                <a:ext uri="{FF2B5EF4-FFF2-40B4-BE49-F238E27FC236}">
                  <a16:creationId xmlns:a16="http://schemas.microsoft.com/office/drawing/2014/main" id="{CC5C14C2-3B93-E4B1-A4B7-C5244C6D900F}"/>
                </a:ext>
              </a:extLst>
            </p:cNvPr>
            <p:cNvSpPr/>
            <p:nvPr/>
          </p:nvSpPr>
          <p:spPr>
            <a:xfrm>
              <a:off x="4190134"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34" name="Freeform 196">
              <a:extLst>
                <a:ext uri="{FF2B5EF4-FFF2-40B4-BE49-F238E27FC236}">
                  <a16:creationId xmlns:a16="http://schemas.microsoft.com/office/drawing/2014/main" id="{00743017-09FD-C58A-F9DC-3553A7831C0A}"/>
                </a:ext>
              </a:extLst>
            </p:cNvPr>
            <p:cNvSpPr/>
            <p:nvPr/>
          </p:nvSpPr>
          <p:spPr>
            <a:xfrm>
              <a:off x="4198702"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35" name="Freeform 197">
              <a:extLst>
                <a:ext uri="{FF2B5EF4-FFF2-40B4-BE49-F238E27FC236}">
                  <a16:creationId xmlns:a16="http://schemas.microsoft.com/office/drawing/2014/main" id="{76DB0B21-2392-53AC-F581-2FB6396B846A}"/>
                </a:ext>
              </a:extLst>
            </p:cNvPr>
            <p:cNvSpPr/>
            <p:nvPr/>
          </p:nvSpPr>
          <p:spPr>
            <a:xfrm>
              <a:off x="4198702"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36" name="Freeform 198">
              <a:extLst>
                <a:ext uri="{FF2B5EF4-FFF2-40B4-BE49-F238E27FC236}">
                  <a16:creationId xmlns:a16="http://schemas.microsoft.com/office/drawing/2014/main" id="{505837A0-88B9-A4A7-585A-FA9A0469453D}"/>
                </a:ext>
              </a:extLst>
            </p:cNvPr>
            <p:cNvSpPr/>
            <p:nvPr/>
          </p:nvSpPr>
          <p:spPr>
            <a:xfrm>
              <a:off x="4197750"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37" name="Freeform 199">
              <a:extLst>
                <a:ext uri="{FF2B5EF4-FFF2-40B4-BE49-F238E27FC236}">
                  <a16:creationId xmlns:a16="http://schemas.microsoft.com/office/drawing/2014/main" id="{A1E02C28-BC3A-CA6A-F229-0DD97DB08FBA}"/>
                </a:ext>
              </a:extLst>
            </p:cNvPr>
            <p:cNvSpPr/>
            <p:nvPr/>
          </p:nvSpPr>
          <p:spPr>
            <a:xfrm>
              <a:off x="4197750"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2856 w 7615"/>
                <a:gd name="connsiteY6" fmla="*/ 1904 h 3807"/>
                <a:gd name="connsiteX7" fmla="*/ 2856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5712 w 7615"/>
                <a:gd name="connsiteY12" fmla="*/ 1904 h 3807"/>
                <a:gd name="connsiteX13" fmla="*/ 5712 w 7615"/>
                <a:gd name="connsiteY13" fmla="*/ 952 h 3807"/>
                <a:gd name="connsiteX14" fmla="*/ 6664 w 7615"/>
                <a:gd name="connsiteY14" fmla="*/ 952 h 3807"/>
                <a:gd name="connsiteX15" fmla="*/ 6664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2856" y="1904"/>
                  </a:lnTo>
                  <a:lnTo>
                    <a:pt x="2856" y="952"/>
                  </a:lnTo>
                  <a:lnTo>
                    <a:pt x="4760" y="952"/>
                  </a:lnTo>
                  <a:lnTo>
                    <a:pt x="4760" y="1904"/>
                  </a:lnTo>
                  <a:lnTo>
                    <a:pt x="4760" y="1904"/>
                  </a:lnTo>
                  <a:lnTo>
                    <a:pt x="5712" y="1904"/>
                  </a:lnTo>
                  <a:lnTo>
                    <a:pt x="5712" y="1904"/>
                  </a:lnTo>
                  <a:lnTo>
                    <a:pt x="5712" y="952"/>
                  </a:lnTo>
                  <a:lnTo>
                    <a:pt x="6664" y="952"/>
                  </a:lnTo>
                  <a:lnTo>
                    <a:pt x="6664"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38" name="Freeform 200">
              <a:extLst>
                <a:ext uri="{FF2B5EF4-FFF2-40B4-BE49-F238E27FC236}">
                  <a16:creationId xmlns:a16="http://schemas.microsoft.com/office/drawing/2014/main" id="{7EFD7FE2-132E-294A-D942-76E07B04D118}"/>
                </a:ext>
              </a:extLst>
            </p:cNvPr>
            <p:cNvSpPr/>
            <p:nvPr/>
          </p:nvSpPr>
          <p:spPr>
            <a:xfrm>
              <a:off x="4200606"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39" name="Freeform 201">
              <a:extLst>
                <a:ext uri="{FF2B5EF4-FFF2-40B4-BE49-F238E27FC236}">
                  <a16:creationId xmlns:a16="http://schemas.microsoft.com/office/drawing/2014/main" id="{1284646C-9206-9C28-A8DF-B9F40220F5BF}"/>
                </a:ext>
              </a:extLst>
            </p:cNvPr>
            <p:cNvSpPr/>
            <p:nvPr/>
          </p:nvSpPr>
          <p:spPr>
            <a:xfrm>
              <a:off x="420536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40" name="Freeform 202">
              <a:extLst>
                <a:ext uri="{FF2B5EF4-FFF2-40B4-BE49-F238E27FC236}">
                  <a16:creationId xmlns:a16="http://schemas.microsoft.com/office/drawing/2014/main" id="{1A0F56E2-5D56-1A4D-4A95-E922F8EDEC9B}"/>
                </a:ext>
              </a:extLst>
            </p:cNvPr>
            <p:cNvSpPr/>
            <p:nvPr/>
          </p:nvSpPr>
          <p:spPr>
            <a:xfrm>
              <a:off x="420441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7616 w 8567"/>
                <a:gd name="connsiteY28" fmla="*/ 4759 h 4758"/>
                <a:gd name="connsiteX29" fmla="*/ 7616 w 8567"/>
                <a:gd name="connsiteY29" fmla="*/ 3807 h 4758"/>
                <a:gd name="connsiteX30" fmla="*/ 8568 w 8567"/>
                <a:gd name="connsiteY30" fmla="*/ 3807 h 4758"/>
                <a:gd name="connsiteX31" fmla="*/ 8568 w 8567"/>
                <a:gd name="connsiteY31" fmla="*/ 952 h 4758"/>
                <a:gd name="connsiteX32" fmla="*/ 8568 w 8567"/>
                <a:gd name="connsiteY32" fmla="*/ 0 h 4758"/>
                <a:gd name="connsiteX33" fmla="*/ 6664 w 8567"/>
                <a:gd name="connsiteY33" fmla="*/ 0 h 4758"/>
                <a:gd name="connsiteX34" fmla="*/ 5712 w 8567"/>
                <a:gd name="connsiteY34" fmla="*/ 0 h 4758"/>
                <a:gd name="connsiteX35" fmla="*/ 5712 w 8567"/>
                <a:gd name="connsiteY35" fmla="*/ 1903 h 4758"/>
                <a:gd name="connsiteX36" fmla="*/ 5712 w 8567"/>
                <a:gd name="connsiteY36" fmla="*/ 1903 h 4758"/>
                <a:gd name="connsiteX37" fmla="*/ 5712 w 8567"/>
                <a:gd name="connsiteY37" fmla="*/ 952 h 4758"/>
                <a:gd name="connsiteX38" fmla="*/ 5712 w 8567"/>
                <a:gd name="connsiteY38" fmla="*/ 0 h 4758"/>
                <a:gd name="connsiteX39" fmla="*/ 3808 w 8567"/>
                <a:gd name="connsiteY39" fmla="*/ 0 h 4758"/>
                <a:gd name="connsiteX40" fmla="*/ 2856 w 8567"/>
                <a:gd name="connsiteY40" fmla="*/ 0 h 4758"/>
                <a:gd name="connsiteX41" fmla="*/ 2856 w 8567"/>
                <a:gd name="connsiteY41" fmla="*/ 1903 h 4758"/>
                <a:gd name="connsiteX42" fmla="*/ 2856 w 8567"/>
                <a:gd name="connsiteY42" fmla="*/ 1903 h 4758"/>
                <a:gd name="connsiteX43" fmla="*/ 2856 w 8567"/>
                <a:gd name="connsiteY43" fmla="*/ 952 h 4758"/>
                <a:gd name="connsiteX44" fmla="*/ 2856 w 8567"/>
                <a:gd name="connsiteY44" fmla="*/ 0 h 4758"/>
                <a:gd name="connsiteX45" fmla="*/ 952 w 8567"/>
                <a:gd name="connsiteY45" fmla="*/ 0 h 4758"/>
                <a:gd name="connsiteX46" fmla="*/ 0 w 8567"/>
                <a:gd name="connsiteY46" fmla="*/ 0 h 4758"/>
                <a:gd name="connsiteX47" fmla="*/ 0 w 8567"/>
                <a:gd name="connsiteY47"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7616" y="4759"/>
                  </a:lnTo>
                  <a:lnTo>
                    <a:pt x="7616"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41" name="Freeform 203">
              <a:extLst>
                <a:ext uri="{FF2B5EF4-FFF2-40B4-BE49-F238E27FC236}">
                  <a16:creationId xmlns:a16="http://schemas.microsoft.com/office/drawing/2014/main" id="{AE8F645B-6F16-8BAE-9C21-E66DB830B43E}"/>
                </a:ext>
              </a:extLst>
            </p:cNvPr>
            <p:cNvSpPr/>
            <p:nvPr/>
          </p:nvSpPr>
          <p:spPr>
            <a:xfrm>
              <a:off x="4206317"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42" name="Freeform 204">
              <a:extLst>
                <a:ext uri="{FF2B5EF4-FFF2-40B4-BE49-F238E27FC236}">
                  <a16:creationId xmlns:a16="http://schemas.microsoft.com/office/drawing/2014/main" id="{D2033FFA-5F30-7D4A-4AB1-0A798124050A}"/>
                </a:ext>
              </a:extLst>
            </p:cNvPr>
            <p:cNvSpPr/>
            <p:nvPr/>
          </p:nvSpPr>
          <p:spPr>
            <a:xfrm>
              <a:off x="420536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43" name="Freeform 205">
              <a:extLst>
                <a:ext uri="{FF2B5EF4-FFF2-40B4-BE49-F238E27FC236}">
                  <a16:creationId xmlns:a16="http://schemas.microsoft.com/office/drawing/2014/main" id="{95AAB1F6-DCA5-A2C6-F558-1A95E6146268}"/>
                </a:ext>
              </a:extLst>
            </p:cNvPr>
            <p:cNvSpPr/>
            <p:nvPr/>
          </p:nvSpPr>
          <p:spPr>
            <a:xfrm>
              <a:off x="419108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44" name="Freeform 206">
              <a:extLst>
                <a:ext uri="{FF2B5EF4-FFF2-40B4-BE49-F238E27FC236}">
                  <a16:creationId xmlns:a16="http://schemas.microsoft.com/office/drawing/2014/main" id="{AE16B127-6AB5-8A9F-B9A7-BA7FC1944B19}"/>
                </a:ext>
              </a:extLst>
            </p:cNvPr>
            <p:cNvSpPr/>
            <p:nvPr/>
          </p:nvSpPr>
          <p:spPr>
            <a:xfrm>
              <a:off x="419013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952 w 8567"/>
                <a:gd name="connsiteY27" fmla="*/ 4759 h 4758"/>
                <a:gd name="connsiteX28" fmla="*/ 7616 w 8567"/>
                <a:gd name="connsiteY28" fmla="*/ 4759 h 4758"/>
                <a:gd name="connsiteX29" fmla="*/ 7616 w 8567"/>
                <a:gd name="connsiteY29" fmla="*/ 4759 h 4758"/>
                <a:gd name="connsiteX30" fmla="*/ 8568 w 8567"/>
                <a:gd name="connsiteY30" fmla="*/ 3807 h 4758"/>
                <a:gd name="connsiteX31" fmla="*/ 8568 w 8567"/>
                <a:gd name="connsiteY31" fmla="*/ 3807 h 4758"/>
                <a:gd name="connsiteX32" fmla="*/ 8568 w 8567"/>
                <a:gd name="connsiteY32" fmla="*/ 952 h 4758"/>
                <a:gd name="connsiteX33" fmla="*/ 8568 w 8567"/>
                <a:gd name="connsiteY33" fmla="*/ 0 h 4758"/>
                <a:gd name="connsiteX34" fmla="*/ 6664 w 8567"/>
                <a:gd name="connsiteY34" fmla="*/ 0 h 4758"/>
                <a:gd name="connsiteX35" fmla="*/ 5712 w 8567"/>
                <a:gd name="connsiteY35" fmla="*/ 0 h 4758"/>
                <a:gd name="connsiteX36" fmla="*/ 5712 w 8567"/>
                <a:gd name="connsiteY36" fmla="*/ 1903 h 4758"/>
                <a:gd name="connsiteX37" fmla="*/ 5712 w 8567"/>
                <a:gd name="connsiteY37" fmla="*/ 1903 h 4758"/>
                <a:gd name="connsiteX38" fmla="*/ 5712 w 8567"/>
                <a:gd name="connsiteY38" fmla="*/ 952 h 4758"/>
                <a:gd name="connsiteX39" fmla="*/ 5712 w 8567"/>
                <a:gd name="connsiteY39" fmla="*/ 0 h 4758"/>
                <a:gd name="connsiteX40" fmla="*/ 3808 w 8567"/>
                <a:gd name="connsiteY40" fmla="*/ 0 h 4758"/>
                <a:gd name="connsiteX41" fmla="*/ 2856 w 8567"/>
                <a:gd name="connsiteY41" fmla="*/ 0 h 4758"/>
                <a:gd name="connsiteX42" fmla="*/ 2856 w 8567"/>
                <a:gd name="connsiteY42" fmla="*/ 1903 h 4758"/>
                <a:gd name="connsiteX43" fmla="*/ 2856 w 8567"/>
                <a:gd name="connsiteY43" fmla="*/ 1903 h 4758"/>
                <a:gd name="connsiteX44" fmla="*/ 2856 w 8567"/>
                <a:gd name="connsiteY44" fmla="*/ 952 h 4758"/>
                <a:gd name="connsiteX45" fmla="*/ 2856 w 8567"/>
                <a:gd name="connsiteY45" fmla="*/ 0 h 4758"/>
                <a:gd name="connsiteX46" fmla="*/ 952 w 8567"/>
                <a:gd name="connsiteY46" fmla="*/ 0 h 4758"/>
                <a:gd name="connsiteX47" fmla="*/ 0 w 8567"/>
                <a:gd name="connsiteY47" fmla="*/ 0 h 4758"/>
                <a:gd name="connsiteX48" fmla="*/ 0 w 8567"/>
                <a:gd name="connsiteY48"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952" y="4759"/>
                  </a:lnTo>
                  <a:lnTo>
                    <a:pt x="7616"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45" name="Freeform 207">
              <a:extLst>
                <a:ext uri="{FF2B5EF4-FFF2-40B4-BE49-F238E27FC236}">
                  <a16:creationId xmlns:a16="http://schemas.microsoft.com/office/drawing/2014/main" id="{0737EAE1-B058-473C-FE3A-EA7171500C2A}"/>
                </a:ext>
              </a:extLst>
            </p:cNvPr>
            <p:cNvSpPr/>
            <p:nvPr/>
          </p:nvSpPr>
          <p:spPr>
            <a:xfrm>
              <a:off x="4192038"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46" name="Freeform 208">
              <a:extLst>
                <a:ext uri="{FF2B5EF4-FFF2-40B4-BE49-F238E27FC236}">
                  <a16:creationId xmlns:a16="http://schemas.microsoft.com/office/drawing/2014/main" id="{E4A2AFA0-2216-B3E9-B7A7-DC5783AE0E7A}"/>
                </a:ext>
              </a:extLst>
            </p:cNvPr>
            <p:cNvSpPr/>
            <p:nvPr/>
          </p:nvSpPr>
          <p:spPr>
            <a:xfrm>
              <a:off x="419108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47" name="Freeform 209">
              <a:extLst>
                <a:ext uri="{FF2B5EF4-FFF2-40B4-BE49-F238E27FC236}">
                  <a16:creationId xmlns:a16="http://schemas.microsoft.com/office/drawing/2014/main" id="{E6913A27-332D-5FDD-4D37-D03AF18A7633}"/>
                </a:ext>
              </a:extLst>
            </p:cNvPr>
            <p:cNvSpPr/>
            <p:nvPr/>
          </p:nvSpPr>
          <p:spPr>
            <a:xfrm>
              <a:off x="4208221"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48" name="Freeform 210">
              <a:extLst>
                <a:ext uri="{FF2B5EF4-FFF2-40B4-BE49-F238E27FC236}">
                  <a16:creationId xmlns:a16="http://schemas.microsoft.com/office/drawing/2014/main" id="{7D0F397C-A167-BD45-73F5-9EF169B77CD0}"/>
                </a:ext>
              </a:extLst>
            </p:cNvPr>
            <p:cNvSpPr/>
            <p:nvPr/>
          </p:nvSpPr>
          <p:spPr>
            <a:xfrm>
              <a:off x="4193942"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8369" name="Graphic 2">
            <a:extLst>
              <a:ext uri="{FF2B5EF4-FFF2-40B4-BE49-F238E27FC236}">
                <a16:creationId xmlns:a16="http://schemas.microsoft.com/office/drawing/2014/main" id="{0EB837F0-F47F-0D48-A7BC-7B8AFF13071A}"/>
              </a:ext>
            </a:extLst>
          </p:cNvPr>
          <p:cNvGrpSpPr/>
          <p:nvPr/>
        </p:nvGrpSpPr>
        <p:grpSpPr>
          <a:xfrm>
            <a:off x="1796829" y="9664409"/>
            <a:ext cx="221553" cy="222458"/>
            <a:chOff x="1473222" y="5236455"/>
            <a:chExt cx="440760" cy="442561"/>
          </a:xfrm>
          <a:solidFill>
            <a:srgbClr val="000000"/>
          </a:solidFill>
        </p:grpSpPr>
        <p:sp>
          <p:nvSpPr>
            <p:cNvPr id="8370" name="Freeform 8">
              <a:extLst>
                <a:ext uri="{FF2B5EF4-FFF2-40B4-BE49-F238E27FC236}">
                  <a16:creationId xmlns:a16="http://schemas.microsoft.com/office/drawing/2014/main" id="{377F6860-F8D3-57EB-604F-8FADE2332E26}"/>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71" name="Freeform 9">
              <a:hlinkClick r:id="rId13"/>
              <a:extLst>
                <a:ext uri="{FF2B5EF4-FFF2-40B4-BE49-F238E27FC236}">
                  <a16:creationId xmlns:a16="http://schemas.microsoft.com/office/drawing/2014/main" id="{BD50F02D-247B-E0FA-06BB-CCB7E40BDE36}"/>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72" name="Freeform 10">
              <a:extLst>
                <a:ext uri="{FF2B5EF4-FFF2-40B4-BE49-F238E27FC236}">
                  <a16:creationId xmlns:a16="http://schemas.microsoft.com/office/drawing/2014/main" id="{9E4C4038-6815-A9CF-0DE2-3705F83A6246}"/>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10" name="Graphic 4">
            <a:extLst>
              <a:ext uri="{FF2B5EF4-FFF2-40B4-BE49-F238E27FC236}">
                <a16:creationId xmlns:a16="http://schemas.microsoft.com/office/drawing/2014/main" id="{CA989BD0-D694-E3A4-DC7D-B417FE285DF6}"/>
              </a:ext>
            </a:extLst>
          </p:cNvPr>
          <p:cNvGrpSpPr/>
          <p:nvPr/>
        </p:nvGrpSpPr>
        <p:grpSpPr>
          <a:xfrm rot="19582332">
            <a:off x="2995992" y="9436893"/>
            <a:ext cx="403667" cy="780438"/>
            <a:chOff x="9129274" y="2719113"/>
            <a:chExt cx="717139" cy="1386497"/>
          </a:xfrm>
          <a:solidFill>
            <a:srgbClr val="000000"/>
          </a:solidFill>
        </p:grpSpPr>
        <p:grpSp>
          <p:nvGrpSpPr>
            <p:cNvPr id="8373" name="Graphic 4">
              <a:extLst>
                <a:ext uri="{FF2B5EF4-FFF2-40B4-BE49-F238E27FC236}">
                  <a16:creationId xmlns:a16="http://schemas.microsoft.com/office/drawing/2014/main" id="{F9A0D235-2DF9-AEC5-171F-7244B63D9649}"/>
                </a:ext>
              </a:extLst>
            </p:cNvPr>
            <p:cNvGrpSpPr/>
            <p:nvPr/>
          </p:nvGrpSpPr>
          <p:grpSpPr>
            <a:xfrm>
              <a:off x="9159507" y="2719113"/>
              <a:ext cx="446280" cy="440141"/>
              <a:chOff x="9159507" y="2719113"/>
              <a:chExt cx="446280" cy="440141"/>
            </a:xfrm>
            <a:grpFill/>
          </p:grpSpPr>
          <p:sp>
            <p:nvSpPr>
              <p:cNvPr id="8382" name="Freeform 57">
                <a:extLst>
                  <a:ext uri="{FF2B5EF4-FFF2-40B4-BE49-F238E27FC236}">
                    <a16:creationId xmlns:a16="http://schemas.microsoft.com/office/drawing/2014/main" id="{CC095050-BB60-2A00-A455-7791A5B523E4}"/>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8383" name="Freeform 58">
                <a:extLst>
                  <a:ext uri="{FF2B5EF4-FFF2-40B4-BE49-F238E27FC236}">
                    <a16:creationId xmlns:a16="http://schemas.microsoft.com/office/drawing/2014/main" id="{D789318D-7CAD-707E-272C-16D997C22257}"/>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8374" name="Graphic 4">
              <a:extLst>
                <a:ext uri="{FF2B5EF4-FFF2-40B4-BE49-F238E27FC236}">
                  <a16:creationId xmlns:a16="http://schemas.microsoft.com/office/drawing/2014/main" id="{DB87979B-2976-A3D1-4E07-174E19921FAB}"/>
                </a:ext>
              </a:extLst>
            </p:cNvPr>
            <p:cNvGrpSpPr/>
            <p:nvPr/>
          </p:nvGrpSpPr>
          <p:grpSpPr>
            <a:xfrm>
              <a:off x="9129274" y="2893887"/>
              <a:ext cx="717139" cy="1211724"/>
              <a:chOff x="9129274" y="2893887"/>
              <a:chExt cx="717139" cy="1211724"/>
            </a:xfrm>
            <a:grpFill/>
          </p:grpSpPr>
          <p:sp>
            <p:nvSpPr>
              <p:cNvPr id="8375" name="Freeform 50">
                <a:extLst>
                  <a:ext uri="{FF2B5EF4-FFF2-40B4-BE49-F238E27FC236}">
                    <a16:creationId xmlns:a16="http://schemas.microsoft.com/office/drawing/2014/main" id="{7DDD1803-B842-FFFB-D37B-986DCE799CE4}"/>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8376" name="Freeform 51">
                <a:extLst>
                  <a:ext uri="{FF2B5EF4-FFF2-40B4-BE49-F238E27FC236}">
                    <a16:creationId xmlns:a16="http://schemas.microsoft.com/office/drawing/2014/main" id="{DCDFD452-3CE6-902D-326C-A92DDFF03D71}"/>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8377" name="Freeform 52">
                <a:extLst>
                  <a:ext uri="{FF2B5EF4-FFF2-40B4-BE49-F238E27FC236}">
                    <a16:creationId xmlns:a16="http://schemas.microsoft.com/office/drawing/2014/main" id="{BBB2C644-7F41-55E1-86F0-F2296C62BEEF}"/>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8378" name="Freeform 53">
                <a:extLst>
                  <a:ext uri="{FF2B5EF4-FFF2-40B4-BE49-F238E27FC236}">
                    <a16:creationId xmlns:a16="http://schemas.microsoft.com/office/drawing/2014/main" id="{64DEFE14-C9A4-C18F-6BDA-9D3F5DAA51F7}"/>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8379" name="Freeform 54">
                <a:extLst>
                  <a:ext uri="{FF2B5EF4-FFF2-40B4-BE49-F238E27FC236}">
                    <a16:creationId xmlns:a16="http://schemas.microsoft.com/office/drawing/2014/main" id="{1BAAB66C-42A4-97F4-1D03-5866821DD836}"/>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8380" name="Freeform 55">
                <a:extLst>
                  <a:ext uri="{FF2B5EF4-FFF2-40B4-BE49-F238E27FC236}">
                    <a16:creationId xmlns:a16="http://schemas.microsoft.com/office/drawing/2014/main" id="{9B7635BF-0ADD-17DA-57FE-C956D9C6F45F}"/>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8381" name="Freeform 56">
                <a:extLst>
                  <a:ext uri="{FF2B5EF4-FFF2-40B4-BE49-F238E27FC236}">
                    <a16:creationId xmlns:a16="http://schemas.microsoft.com/office/drawing/2014/main" id="{345A418E-1F82-E4FB-5EF6-00F629E36716}"/>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
        <p:nvSpPr>
          <p:cNvPr id="8384" name="Oval 8383">
            <a:extLst>
              <a:ext uri="{FF2B5EF4-FFF2-40B4-BE49-F238E27FC236}">
                <a16:creationId xmlns:a16="http://schemas.microsoft.com/office/drawing/2014/main" id="{31EFE16B-A5A5-2478-0EFC-7DF3AB21456E}"/>
              </a:ext>
            </a:extLst>
          </p:cNvPr>
          <p:cNvSpPr/>
          <p:nvPr/>
        </p:nvSpPr>
        <p:spPr>
          <a:xfrm rot="766773">
            <a:off x="6504081" y="5013042"/>
            <a:ext cx="1091819" cy="981836"/>
          </a:xfrm>
          <a:prstGeom prst="ellipse">
            <a:avLst/>
          </a:prstGeom>
          <a:solidFill>
            <a:srgbClr val="F79037"/>
          </a:solidFill>
          <a:ln>
            <a:noFill/>
          </a:ln>
          <a:effectLst>
            <a:outerShdw blurRad="62011" dist="29964" dir="3840000" algn="tl" rotWithShape="0">
              <a:schemeClr val="bg1">
                <a:lumMod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47">
              <a:latin typeface="Calibri" panose="020F0502020204030204" pitchFamily="34" charset="0"/>
              <a:cs typeface="Calibri" panose="020F0502020204030204" pitchFamily="34" charset="0"/>
            </a:endParaRPr>
          </a:p>
        </p:txBody>
      </p:sp>
      <p:sp>
        <p:nvSpPr>
          <p:cNvPr id="8385" name="Text Placeholder 1">
            <a:extLst>
              <a:ext uri="{FF2B5EF4-FFF2-40B4-BE49-F238E27FC236}">
                <a16:creationId xmlns:a16="http://schemas.microsoft.com/office/drawing/2014/main" id="{EFBB9E25-76FE-A91A-B72C-EE5AF1DAEE9B}"/>
              </a:ext>
            </a:extLst>
          </p:cNvPr>
          <p:cNvSpPr txBox="1">
            <a:spLocks/>
          </p:cNvSpPr>
          <p:nvPr/>
        </p:nvSpPr>
        <p:spPr>
          <a:xfrm rot="1500048">
            <a:off x="6590857" y="5308970"/>
            <a:ext cx="921738" cy="427149"/>
          </a:xfrm>
          <a:prstGeom prst="rect">
            <a:avLst/>
          </a:prstGeom>
          <a:noFill/>
          <a:ln>
            <a:noFill/>
          </a:ln>
        </p:spPr>
        <p:txBody>
          <a:bodyPr vert="horz" lIns="88901" tIns="44451" rIns="88901" bIns="44451" rtlCol="0">
            <a:noAutofit/>
          </a:bodyPr>
          <a:lstStyle>
            <a:lvl1pPr marL="194379" indent="-194379" algn="l" defTabSz="777514" rtl="0" eaLnBrk="1" latinLnBrk="0" hangingPunct="1">
              <a:lnSpc>
                <a:spcPct val="90000"/>
              </a:lnSpc>
              <a:spcBef>
                <a:spcPts val="850"/>
              </a:spcBef>
              <a:buFont typeface="Arial" panose="020B0604020202020204" pitchFamily="34" charset="0"/>
              <a:buChar char="•"/>
              <a:defRPr sz="2381" kern="1200">
                <a:solidFill>
                  <a:schemeClr val="tx1"/>
                </a:solidFill>
                <a:latin typeface="+mn-lt"/>
                <a:ea typeface="+mn-ea"/>
                <a:cs typeface="+mn-cs"/>
              </a:defRPr>
            </a:lvl1pPr>
            <a:lvl2pPr marL="583136" indent="-194379" algn="l" defTabSz="777514" rtl="0" eaLnBrk="1" latinLnBrk="0" hangingPunct="1">
              <a:lnSpc>
                <a:spcPct val="90000"/>
              </a:lnSpc>
              <a:spcBef>
                <a:spcPts val="425"/>
              </a:spcBef>
              <a:buFont typeface="Arial" panose="020B0604020202020204" pitchFamily="34" charset="0"/>
              <a:buChar char="•"/>
              <a:defRPr sz="2041" kern="1200">
                <a:solidFill>
                  <a:schemeClr val="tx1"/>
                </a:solidFill>
                <a:latin typeface="+mn-lt"/>
                <a:ea typeface="+mn-ea"/>
                <a:cs typeface="+mn-cs"/>
              </a:defRPr>
            </a:lvl2pPr>
            <a:lvl3pPr marL="971893" indent="-194379" algn="l" defTabSz="777514" rtl="0" eaLnBrk="1" latinLnBrk="0" hangingPunct="1">
              <a:lnSpc>
                <a:spcPct val="90000"/>
              </a:lnSpc>
              <a:spcBef>
                <a:spcPts val="425"/>
              </a:spcBef>
              <a:buFont typeface="Arial" panose="020B0604020202020204" pitchFamily="34" charset="0"/>
              <a:buChar char="•"/>
              <a:defRPr sz="1701" kern="1200">
                <a:solidFill>
                  <a:schemeClr val="tx1"/>
                </a:solidFill>
                <a:latin typeface="+mn-lt"/>
                <a:ea typeface="+mn-ea"/>
                <a:cs typeface="+mn-cs"/>
              </a:defRPr>
            </a:lvl3pPr>
            <a:lvl4pPr marL="1360650"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4pPr>
            <a:lvl5pPr marL="1749407"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5pPr>
            <a:lvl6pPr marL="2138164"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6pPr>
            <a:lvl7pPr marL="2526922"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7pPr>
            <a:lvl8pPr marL="2915679"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8pPr>
            <a:lvl9pPr marL="3304436"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9pPr>
          </a:lstStyle>
          <a:p>
            <a:pPr marL="0" indent="0" algn="ctr">
              <a:buNone/>
            </a:pPr>
            <a:r>
              <a:rPr lang="en-US" sz="1400" b="1" dirty="0">
                <a:solidFill>
                  <a:schemeClr val="bg1"/>
                </a:solidFill>
                <a:latin typeface="Calibri" panose="020F0502020204030204" pitchFamily="34" charset="0"/>
                <a:cs typeface="Calibri" panose="020F0502020204030204" pitchFamily="34" charset="0"/>
              </a:rPr>
              <a:t>CLICK  TO VIEW</a:t>
            </a:r>
          </a:p>
        </p:txBody>
      </p:sp>
    </p:spTree>
    <p:extLst>
      <p:ext uri="{BB962C8B-B14F-4D97-AF65-F5344CB8AC3E}">
        <p14:creationId xmlns:p14="http://schemas.microsoft.com/office/powerpoint/2010/main" val="39897822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 fill="hold"/>
                                        <p:tgtEl>
                                          <p:spTgt spid="20"/>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0"/>
                </p:tgtEl>
              </p:cMediaNode>
            </p:video>
            <p:seq concurrent="1" nextAc="seek">
              <p:cTn id="8" restart="whenNotActive" fill="hold" evtFilter="cancelBubble" nodeType="interactiveSeq">
                <p:stCondLst>
                  <p:cond evt="onClick" delay="0">
                    <p:tgtEl>
                      <p:spTgt spid="20"/>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20"/>
                                        </p:tgtEl>
                                      </p:cBhvr>
                                    </p:cmd>
                                  </p:childTnLst>
                                </p:cTn>
                              </p:par>
                            </p:childTnLst>
                          </p:cTn>
                        </p:par>
                      </p:childTnLst>
                    </p:cTn>
                  </p:par>
                </p:childTnLst>
              </p:cTn>
              <p:nextCondLst>
                <p:cond evt="onClick" delay="0">
                  <p:tgtEl>
                    <p:spTgt spid="20"/>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1" name="Picture Placeholder 240" descr="A picture containing graphical user interface&#10;&#10;Description automatically generated">
            <a:extLst>
              <a:ext uri="{FF2B5EF4-FFF2-40B4-BE49-F238E27FC236}">
                <a16:creationId xmlns:a16="http://schemas.microsoft.com/office/drawing/2014/main" id="{C66B5C1B-326C-C550-3697-E114765180EE}"/>
              </a:ext>
            </a:extLst>
          </p:cNvPr>
          <p:cNvPicPr>
            <a:picLocks noGrp="1" noChangeAspect="1"/>
          </p:cNvPicPr>
          <p:nvPr>
            <p:ph type="pic" sz="quarter" idx="44"/>
          </p:nvPr>
        </p:nvPicPr>
        <p:blipFill rotWithShape="1">
          <a:blip r:embed="rId2" cstate="email">
            <a:extLst>
              <a:ext uri="{28A0092B-C50C-407E-A947-70E740481C1C}">
                <a14:useLocalDpi xmlns:a14="http://schemas.microsoft.com/office/drawing/2010/main"/>
              </a:ext>
            </a:extLst>
          </a:blip>
          <a:srcRect/>
          <a:stretch/>
        </p:blipFill>
        <p:spPr>
          <a:xfrm>
            <a:off x="3977692" y="522985"/>
            <a:ext cx="3064955" cy="2751872"/>
          </a:xfrm>
        </p:spPr>
      </p:pic>
      <p:sp>
        <p:nvSpPr>
          <p:cNvPr id="17" name="Text Placeholder 2">
            <a:extLst>
              <a:ext uri="{FF2B5EF4-FFF2-40B4-BE49-F238E27FC236}">
                <a16:creationId xmlns:a16="http://schemas.microsoft.com/office/drawing/2014/main" id="{FB1870D7-F118-310A-7D1C-2A4DE6EDA133}"/>
              </a:ext>
            </a:extLst>
          </p:cNvPr>
          <p:cNvSpPr>
            <a:spLocks noGrp="1"/>
          </p:cNvSpPr>
          <p:nvPr>
            <p:ph type="body" sz="quarter" idx="33"/>
          </p:nvPr>
        </p:nvSpPr>
        <p:spPr>
          <a:xfrm>
            <a:off x="361472" y="2339757"/>
            <a:ext cx="3220511" cy="651637"/>
          </a:xfrm>
          <a:solidFill>
            <a:srgbClr val="F1A0C2"/>
          </a:solidFill>
        </p:spPr>
        <p:txBody>
          <a:bodyPr anchor="ctr"/>
          <a:lstStyle/>
          <a:p>
            <a:r>
              <a:rPr lang="en-US" b="1" i="0" dirty="0">
                <a:solidFill>
                  <a:schemeClr val="bg1"/>
                </a:solidFill>
              </a:rPr>
              <a:t>Type: </a:t>
            </a:r>
            <a:r>
              <a:rPr lang="en-US" i="0" dirty="0">
                <a:solidFill>
                  <a:schemeClr val="bg1"/>
                </a:solidFill>
              </a:rPr>
              <a:t>Sustainable Business Model</a:t>
            </a:r>
          </a:p>
        </p:txBody>
      </p:sp>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385869" y="3464951"/>
            <a:ext cx="6814158" cy="6034829"/>
          </a:xfrm>
        </p:spPr>
        <p:txBody>
          <a:bodyPr/>
          <a:lstStyle/>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About  </a:t>
            </a:r>
            <a:r>
              <a:rPr kumimoji="0" lang="en-US" sz="12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Founded in 1853 by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Sebastião</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Ramirez in Vila Real de Santo António (Portugal), Ramirez &amp; Cª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Filhos</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SA is a model of corporate longevity. A project of production of the best-canned fish. A family project that is today the oldest fish cannery in operation in the world.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Ramirez currently has 14 international brands and has a philosophy of its own: a clear focus on innovation and differentiation, which has made the company a world pioneer in many aspects of canning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industrialisation</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quality control and food safety; healthy food and consumer convenience; process certification as well as sustainable fishing and a strong social commitment.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They are present in more than 50 markets. Some centuries-old brands are Ramirez, Cocagne, The Queen of the Coast, Berthe, Tomé, Al Fares, and La Rose.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Ramirez produces 55 products. From tuna to sardines, including mackerel, codfish, horse mackerel and salmon. Among them, there are real ready meals, such as codfish with chickpeas, tuna with legumes and vegetables or roasted tuna Algarve style.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80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dirty="0">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sz="1400" b="1" dirty="0">
                <a:solidFill>
                  <a:schemeClr val="tx1"/>
                </a:solidFill>
              </a:rPr>
              <a:t>Why it is a good practice?  </a:t>
            </a:r>
            <a:endParaRPr lang="en-US" sz="1200" dirty="0">
              <a:solidFill>
                <a:schemeClr val="tx1"/>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"Ramirez 1853" is a cutting-edge technical and technological unit that allows for innovation in various fields, including adopting environmentally friendly processes and reinforcing the historical export vocation. Therefore, the world's oldest fish cannery is also the most modern and ecological sector unit.</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dirty="0">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dirty="0">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dirty="0">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dirty="0">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dirty="0">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dirty="0">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The company's Quality Control System is certified by SGS following the standard NP EN ISO 9001:2008, being the first cannery factory in Portugal to be accredited by this prestigious certification body.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The company's reliability is certified by the most demanding international agencies and distribution chains, including the MSC (Marine Stewardship Council), BRC and ISO.</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The company created a quality control laboratory considering the absolute respect for hygienic-sanitary specifications. These allow the compromise with the strict production criteria required in the more demanding markets, such as Canada and South Africa, making it necessary to use raw materials of great quality, to ensure the conformity of the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sterilisation</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the contents of the cans, the seaming and the net weight.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The history and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flavours</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proposed by the oldest fish cannery in operation in the world can be appreciated in their new production unit, the "Ramirez 1853", which in addition to the avant-garde technology, includes a shop, an important museum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centre</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and an auditorium, focused on industrial tourism. They are open to visits from schools or groups of tourists with a special taste for knowing their history and the evolution of an industry that is typically related to the pulse of many Portuguese coastal cities. They provide evidence for groups and projects with umbilical relations with the sea, and cede exhibition spaces for temporary shows, conferences or the launching of literary works</a:t>
            </a:r>
            <a:r>
              <a:rPr kumimoji="0" lang="en-US" sz="120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p>
        </p:txBody>
      </p:sp>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CB2079F2-58AF-ED44-82D7-E04B2F6FD686}" type="slidenum">
              <a:rPr lang="en-US" sz="1100" smtClean="0"/>
              <a:pPr/>
              <a:t>38</a:t>
            </a:fld>
            <a:endParaRPr lang="en-US" sz="1100"/>
          </a:p>
        </p:txBody>
      </p:sp>
      <p:grpSp>
        <p:nvGrpSpPr>
          <p:cNvPr id="6" name="Graphic 2">
            <a:extLst>
              <a:ext uri="{FF2B5EF4-FFF2-40B4-BE49-F238E27FC236}">
                <a16:creationId xmlns:a16="http://schemas.microsoft.com/office/drawing/2014/main" id="{A9803178-6F1E-82E7-D5EC-7E176F0B14F3}"/>
              </a:ext>
            </a:extLst>
          </p:cNvPr>
          <p:cNvGrpSpPr>
            <a:grpSpLocks noChangeAspect="1"/>
          </p:cNvGrpSpPr>
          <p:nvPr/>
        </p:nvGrpSpPr>
        <p:grpSpPr>
          <a:xfrm>
            <a:off x="6617797" y="243985"/>
            <a:ext cx="556009" cy="558000"/>
            <a:chOff x="4087275" y="5667595"/>
            <a:chExt cx="380936" cy="382300"/>
          </a:xfrm>
        </p:grpSpPr>
        <p:sp>
          <p:nvSpPr>
            <p:cNvPr id="9" name="Freeform 8">
              <a:extLst>
                <a:ext uri="{FF2B5EF4-FFF2-40B4-BE49-F238E27FC236}">
                  <a16:creationId xmlns:a16="http://schemas.microsoft.com/office/drawing/2014/main" id="{408793E6-4825-6AB7-9434-AE950CD40E57}"/>
                </a:ext>
              </a:extLst>
            </p:cNvPr>
            <p:cNvSpPr/>
            <p:nvPr/>
          </p:nvSpPr>
          <p:spPr>
            <a:xfrm>
              <a:off x="4261532" y="5667818"/>
              <a:ext cx="206679" cy="382077"/>
            </a:xfrm>
            <a:custGeom>
              <a:avLst/>
              <a:gdLst>
                <a:gd name="connsiteX0" fmla="*/ 61878 w 206679"/>
                <a:gd name="connsiteY0" fmla="*/ 5488 h 382077"/>
                <a:gd name="connsiteX1" fmla="*/ 0 w 206679"/>
                <a:gd name="connsiteY1" fmla="*/ 729 h 382077"/>
                <a:gd name="connsiteX2" fmla="*/ 0 w 206679"/>
                <a:gd name="connsiteY2" fmla="*/ 381428 h 382077"/>
                <a:gd name="connsiteX3" fmla="*/ 200865 w 206679"/>
                <a:gd name="connsiteY3" fmla="*/ 236763 h 382077"/>
                <a:gd name="connsiteX4" fmla="*/ 61878 w 206679"/>
                <a:gd name="connsiteY4" fmla="*/ 5488 h 382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79" h="382077">
                  <a:moveTo>
                    <a:pt x="61878" y="5488"/>
                  </a:moveTo>
                  <a:cubicBezTo>
                    <a:pt x="40934" y="729"/>
                    <a:pt x="19991" y="-1174"/>
                    <a:pt x="0" y="729"/>
                  </a:cubicBezTo>
                  <a:lnTo>
                    <a:pt x="0" y="381428"/>
                  </a:lnTo>
                  <a:cubicBezTo>
                    <a:pt x="91389" y="389042"/>
                    <a:pt x="178018" y="329082"/>
                    <a:pt x="200865" y="236763"/>
                  </a:cubicBezTo>
                  <a:cubicBezTo>
                    <a:pt x="226568" y="133974"/>
                    <a:pt x="164690" y="30234"/>
                    <a:pt x="61878" y="548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 name="Freeform 9">
              <a:extLst>
                <a:ext uri="{FF2B5EF4-FFF2-40B4-BE49-F238E27FC236}">
                  <a16:creationId xmlns:a16="http://schemas.microsoft.com/office/drawing/2014/main" id="{5C54D26B-3B7A-75AB-8E12-28A9BF8EF618}"/>
                </a:ext>
              </a:extLst>
            </p:cNvPr>
            <p:cNvSpPr/>
            <p:nvPr/>
          </p:nvSpPr>
          <p:spPr>
            <a:xfrm>
              <a:off x="4087275" y="5667595"/>
              <a:ext cx="175208" cy="380698"/>
            </a:xfrm>
            <a:custGeom>
              <a:avLst/>
              <a:gdLst>
                <a:gd name="connsiteX0" fmla="*/ 175208 w 175208"/>
                <a:gd name="connsiteY0" fmla="*/ 0 h 380698"/>
                <a:gd name="connsiteX1" fmla="*/ 5758 w 175208"/>
                <a:gd name="connsiteY1" fmla="*/ 144665 h 380698"/>
                <a:gd name="connsiteX2" fmla="*/ 144745 w 175208"/>
                <a:gd name="connsiteY2" fmla="*/ 375940 h 380698"/>
                <a:gd name="connsiteX3" fmla="*/ 175208 w 175208"/>
                <a:gd name="connsiteY3" fmla="*/ 380698 h 380698"/>
                <a:gd name="connsiteX4" fmla="*/ 175208 w 175208"/>
                <a:gd name="connsiteY4" fmla="*/ 0 h 380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08" h="380698">
                  <a:moveTo>
                    <a:pt x="175208" y="0"/>
                  </a:moveTo>
                  <a:cubicBezTo>
                    <a:pt x="96195" y="6662"/>
                    <a:pt x="25749" y="62815"/>
                    <a:pt x="5758" y="144665"/>
                  </a:cubicBezTo>
                  <a:cubicBezTo>
                    <a:pt x="-19945" y="247454"/>
                    <a:pt x="42885" y="350243"/>
                    <a:pt x="144745" y="375940"/>
                  </a:cubicBezTo>
                  <a:cubicBezTo>
                    <a:pt x="155217" y="378795"/>
                    <a:pt x="165689" y="379747"/>
                    <a:pt x="175208" y="380698"/>
                  </a:cubicBezTo>
                  <a:lnTo>
                    <a:pt x="175208" y="0"/>
                  </a:lnTo>
                  <a:close/>
                </a:path>
              </a:pathLst>
            </a:custGeom>
            <a:solidFill>
              <a:srgbClr val="00A8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 name="Freeform 10">
              <a:extLst>
                <a:ext uri="{FF2B5EF4-FFF2-40B4-BE49-F238E27FC236}">
                  <a16:creationId xmlns:a16="http://schemas.microsoft.com/office/drawing/2014/main" id="{5AE570AA-39B0-01D7-19BA-6AE89D74FB60}"/>
                </a:ext>
              </a:extLst>
            </p:cNvPr>
            <p:cNvSpPr/>
            <p:nvPr/>
          </p:nvSpPr>
          <p:spPr>
            <a:xfrm>
              <a:off x="4137776" y="5793226"/>
              <a:ext cx="241799" cy="155134"/>
            </a:xfrm>
            <a:custGeom>
              <a:avLst/>
              <a:gdLst>
                <a:gd name="connsiteX0" fmla="*/ 231328 w 241799"/>
                <a:gd name="connsiteY0" fmla="*/ 155134 h 155134"/>
                <a:gd name="connsiteX1" fmla="*/ 0 w 241799"/>
                <a:gd name="connsiteY1" fmla="*/ 17131 h 155134"/>
                <a:gd name="connsiteX2" fmla="*/ 10472 w 241799"/>
                <a:gd name="connsiteY2" fmla="*/ 0 h 155134"/>
                <a:gd name="connsiteX3" fmla="*/ 241799 w 241799"/>
                <a:gd name="connsiteY3" fmla="*/ 138003 h 155134"/>
                <a:gd name="connsiteX4" fmla="*/ 231328 w 241799"/>
                <a:gd name="connsiteY4" fmla="*/ 155134 h 15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799" h="155134">
                  <a:moveTo>
                    <a:pt x="231328" y="155134"/>
                  </a:moveTo>
                  <a:cubicBezTo>
                    <a:pt x="190393" y="154183"/>
                    <a:pt x="952" y="36166"/>
                    <a:pt x="0" y="17131"/>
                  </a:cubicBezTo>
                  <a:lnTo>
                    <a:pt x="10472" y="0"/>
                  </a:lnTo>
                  <a:cubicBezTo>
                    <a:pt x="29511" y="27601"/>
                    <a:pt x="222760" y="141810"/>
                    <a:pt x="241799" y="138003"/>
                  </a:cubicBezTo>
                  <a:lnTo>
                    <a:pt x="231328" y="15513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 name="Freeform 11">
              <a:extLst>
                <a:ext uri="{FF2B5EF4-FFF2-40B4-BE49-F238E27FC236}">
                  <a16:creationId xmlns:a16="http://schemas.microsoft.com/office/drawing/2014/main" id="{8A2F9923-2E00-5DC2-3E99-D3385ACA3315}"/>
                </a:ext>
              </a:extLst>
            </p:cNvPr>
            <p:cNvSpPr/>
            <p:nvPr/>
          </p:nvSpPr>
          <p:spPr>
            <a:xfrm>
              <a:off x="4137776" y="5791322"/>
              <a:ext cx="241799" cy="156086"/>
            </a:xfrm>
            <a:custGeom>
              <a:avLst/>
              <a:gdLst>
                <a:gd name="connsiteX0" fmla="*/ 231328 w 241799"/>
                <a:gd name="connsiteY0" fmla="*/ 156087 h 156086"/>
                <a:gd name="connsiteX1" fmla="*/ 0 w 241799"/>
                <a:gd name="connsiteY1" fmla="*/ 18083 h 156086"/>
                <a:gd name="connsiteX2" fmla="*/ 0 w 241799"/>
                <a:gd name="connsiteY2" fmla="*/ 18083 h 156086"/>
                <a:gd name="connsiteX3" fmla="*/ 0 w 241799"/>
                <a:gd name="connsiteY3" fmla="*/ 18083 h 156086"/>
                <a:gd name="connsiteX4" fmla="*/ 10472 w 241799"/>
                <a:gd name="connsiteY4" fmla="*/ 952 h 156086"/>
                <a:gd name="connsiteX5" fmla="*/ 10472 w 241799"/>
                <a:gd name="connsiteY5" fmla="*/ 952 h 156086"/>
                <a:gd name="connsiteX6" fmla="*/ 10472 w 241799"/>
                <a:gd name="connsiteY6" fmla="*/ 952 h 156086"/>
                <a:gd name="connsiteX7" fmla="*/ 240847 w 241799"/>
                <a:gd name="connsiteY7" fmla="*/ 138955 h 156086"/>
                <a:gd name="connsiteX8" fmla="*/ 241799 w 241799"/>
                <a:gd name="connsiteY8" fmla="*/ 138955 h 156086"/>
                <a:gd name="connsiteX9" fmla="*/ 241799 w 241799"/>
                <a:gd name="connsiteY9" fmla="*/ 138955 h 156086"/>
                <a:gd name="connsiteX10" fmla="*/ 241799 w 241799"/>
                <a:gd name="connsiteY10" fmla="*/ 138955 h 156086"/>
                <a:gd name="connsiteX11" fmla="*/ 231328 w 241799"/>
                <a:gd name="connsiteY11" fmla="*/ 156087 h 156086"/>
                <a:gd name="connsiteX12" fmla="*/ 231328 w 241799"/>
                <a:gd name="connsiteY12" fmla="*/ 156087 h 156086"/>
                <a:gd name="connsiteX13" fmla="*/ 241799 w 241799"/>
                <a:gd name="connsiteY13" fmla="*/ 138955 h 156086"/>
                <a:gd name="connsiteX14" fmla="*/ 241799 w 241799"/>
                <a:gd name="connsiteY14" fmla="*/ 138003 h 156086"/>
                <a:gd name="connsiteX15" fmla="*/ 240847 w 241799"/>
                <a:gd name="connsiteY15" fmla="*/ 138003 h 156086"/>
                <a:gd name="connsiteX16" fmla="*/ 239895 w 241799"/>
                <a:gd name="connsiteY16" fmla="*/ 138003 h 156086"/>
                <a:gd name="connsiteX17" fmla="*/ 10472 w 241799"/>
                <a:gd name="connsiteY17" fmla="*/ 0 h 156086"/>
                <a:gd name="connsiteX18" fmla="*/ 10472 w 241799"/>
                <a:gd name="connsiteY18" fmla="*/ 0 h 156086"/>
                <a:gd name="connsiteX19" fmla="*/ 0 w 241799"/>
                <a:gd name="connsiteY19" fmla="*/ 18083 h 156086"/>
                <a:gd name="connsiteX20" fmla="*/ 0 w 241799"/>
                <a:gd name="connsiteY20" fmla="*/ 18083 h 156086"/>
                <a:gd name="connsiteX21" fmla="*/ 0 w 241799"/>
                <a:gd name="connsiteY21" fmla="*/ 18083 h 156086"/>
                <a:gd name="connsiteX22" fmla="*/ 231328 w 241799"/>
                <a:gd name="connsiteY22" fmla="*/ 156087 h 156086"/>
                <a:gd name="connsiteX23" fmla="*/ 231328 w 241799"/>
                <a:gd name="connsiteY23" fmla="*/ 156087 h 15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1799" h="156086">
                  <a:moveTo>
                    <a:pt x="231328" y="156087"/>
                  </a:moveTo>
                  <a:cubicBezTo>
                    <a:pt x="190393" y="155135"/>
                    <a:pt x="952" y="36167"/>
                    <a:pt x="0" y="18083"/>
                  </a:cubicBezTo>
                  <a:lnTo>
                    <a:pt x="0" y="18083"/>
                  </a:lnTo>
                  <a:lnTo>
                    <a:pt x="0" y="18083"/>
                  </a:lnTo>
                  <a:lnTo>
                    <a:pt x="10472" y="952"/>
                  </a:lnTo>
                  <a:lnTo>
                    <a:pt x="10472" y="952"/>
                  </a:lnTo>
                  <a:lnTo>
                    <a:pt x="10472" y="952"/>
                  </a:lnTo>
                  <a:cubicBezTo>
                    <a:pt x="29511" y="27601"/>
                    <a:pt x="216096" y="138955"/>
                    <a:pt x="240847" y="138955"/>
                  </a:cubicBezTo>
                  <a:lnTo>
                    <a:pt x="241799" y="138955"/>
                  </a:lnTo>
                  <a:lnTo>
                    <a:pt x="241799" y="138955"/>
                  </a:lnTo>
                  <a:lnTo>
                    <a:pt x="241799" y="138955"/>
                  </a:lnTo>
                  <a:lnTo>
                    <a:pt x="231328" y="156087"/>
                  </a:lnTo>
                  <a:lnTo>
                    <a:pt x="231328" y="156087"/>
                  </a:lnTo>
                  <a:lnTo>
                    <a:pt x="241799" y="138955"/>
                  </a:lnTo>
                  <a:lnTo>
                    <a:pt x="241799" y="138003"/>
                  </a:lnTo>
                  <a:lnTo>
                    <a:pt x="240847" y="138003"/>
                  </a:lnTo>
                  <a:lnTo>
                    <a:pt x="239895" y="138003"/>
                  </a:lnTo>
                  <a:cubicBezTo>
                    <a:pt x="216096" y="138003"/>
                    <a:pt x="28559" y="26649"/>
                    <a:pt x="10472" y="0"/>
                  </a:cubicBezTo>
                  <a:lnTo>
                    <a:pt x="10472" y="0"/>
                  </a:lnTo>
                  <a:lnTo>
                    <a:pt x="0" y="18083"/>
                  </a:lnTo>
                  <a:lnTo>
                    <a:pt x="0" y="18083"/>
                  </a:lnTo>
                  <a:lnTo>
                    <a:pt x="0" y="18083"/>
                  </a:lnTo>
                  <a:cubicBezTo>
                    <a:pt x="952" y="38070"/>
                    <a:pt x="190393" y="155135"/>
                    <a:pt x="231328" y="156087"/>
                  </a:cubicBezTo>
                  <a:lnTo>
                    <a:pt x="231328" y="1560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 name="Freeform 12">
              <a:extLst>
                <a:ext uri="{FF2B5EF4-FFF2-40B4-BE49-F238E27FC236}">
                  <a16:creationId xmlns:a16="http://schemas.microsoft.com/office/drawing/2014/main" id="{137A907D-1984-AD18-D1BB-0B55014E185D}"/>
                </a:ext>
              </a:extLst>
            </p:cNvPr>
            <p:cNvSpPr/>
            <p:nvPr/>
          </p:nvSpPr>
          <p:spPr>
            <a:xfrm>
              <a:off x="4134500" y="5787516"/>
              <a:ext cx="249835" cy="161796"/>
            </a:xfrm>
            <a:custGeom>
              <a:avLst/>
              <a:gdLst>
                <a:gd name="connsiteX0" fmla="*/ 235556 w 249835"/>
                <a:gd name="connsiteY0" fmla="*/ 160845 h 161796"/>
                <a:gd name="connsiteX1" fmla="*/ 230796 w 249835"/>
                <a:gd name="connsiteY1" fmla="*/ 161797 h 161796"/>
                <a:gd name="connsiteX2" fmla="*/ 112752 w 249835"/>
                <a:gd name="connsiteY2" fmla="*/ 103740 h 161796"/>
                <a:gd name="connsiteX3" fmla="*/ 420 w 249835"/>
                <a:gd name="connsiteY3" fmla="*/ 20939 h 161796"/>
                <a:gd name="connsiteX4" fmla="*/ 2324 w 249835"/>
                <a:gd name="connsiteY4" fmla="*/ 18083 h 161796"/>
                <a:gd name="connsiteX5" fmla="*/ 2324 w 249835"/>
                <a:gd name="connsiteY5" fmla="*/ 18083 h 161796"/>
                <a:gd name="connsiteX6" fmla="*/ 113704 w 249835"/>
                <a:gd name="connsiteY6" fmla="*/ 100885 h 161796"/>
                <a:gd name="connsiteX7" fmla="*/ 235556 w 249835"/>
                <a:gd name="connsiteY7" fmla="*/ 157038 h 161796"/>
                <a:gd name="connsiteX8" fmla="*/ 235556 w 249835"/>
                <a:gd name="connsiteY8" fmla="*/ 160845 h 161796"/>
                <a:gd name="connsiteX9" fmla="*/ 235556 w 249835"/>
                <a:gd name="connsiteY9" fmla="*/ 160845 h 161796"/>
                <a:gd name="connsiteX10" fmla="*/ 11844 w 249835"/>
                <a:gd name="connsiteY10" fmla="*/ 2855 h 161796"/>
                <a:gd name="connsiteX11" fmla="*/ 125128 w 249835"/>
                <a:gd name="connsiteY11" fmla="*/ 84705 h 161796"/>
                <a:gd name="connsiteX12" fmla="*/ 247931 w 249835"/>
                <a:gd name="connsiteY12" fmla="*/ 143714 h 161796"/>
                <a:gd name="connsiteX13" fmla="*/ 249835 w 249835"/>
                <a:gd name="connsiteY13" fmla="*/ 139907 h 161796"/>
                <a:gd name="connsiteX14" fmla="*/ 244124 w 249835"/>
                <a:gd name="connsiteY14" fmla="*/ 140859 h 161796"/>
                <a:gd name="connsiteX15" fmla="*/ 126080 w 249835"/>
                <a:gd name="connsiteY15" fmla="*/ 81850 h 161796"/>
                <a:gd name="connsiteX16" fmla="*/ 14700 w 249835"/>
                <a:gd name="connsiteY16" fmla="*/ 3807 h 161796"/>
                <a:gd name="connsiteX17" fmla="*/ 13748 w 249835"/>
                <a:gd name="connsiteY17" fmla="*/ 0 h 161796"/>
                <a:gd name="connsiteX18" fmla="*/ 13748 w 249835"/>
                <a:gd name="connsiteY18" fmla="*/ 0 h 161796"/>
                <a:gd name="connsiteX19" fmla="*/ 11844 w 249835"/>
                <a:gd name="connsiteY19" fmla="*/ 2855 h 161796"/>
                <a:gd name="connsiteX20" fmla="*/ 11844 w 249835"/>
                <a:gd name="connsiteY20" fmla="*/ 2855 h 161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9835" h="161796">
                  <a:moveTo>
                    <a:pt x="235556" y="160845"/>
                  </a:moveTo>
                  <a:lnTo>
                    <a:pt x="230796" y="161797"/>
                  </a:lnTo>
                  <a:cubicBezTo>
                    <a:pt x="215565" y="159893"/>
                    <a:pt x="168918" y="137051"/>
                    <a:pt x="112752" y="103740"/>
                  </a:cubicBezTo>
                  <a:cubicBezTo>
                    <a:pt x="48018" y="64719"/>
                    <a:pt x="-5291" y="30456"/>
                    <a:pt x="420" y="20939"/>
                  </a:cubicBezTo>
                  <a:lnTo>
                    <a:pt x="2324" y="18083"/>
                  </a:lnTo>
                  <a:lnTo>
                    <a:pt x="2324" y="18083"/>
                  </a:lnTo>
                  <a:cubicBezTo>
                    <a:pt x="-2436" y="33311"/>
                    <a:pt x="107040" y="97078"/>
                    <a:pt x="113704" y="100885"/>
                  </a:cubicBezTo>
                  <a:cubicBezTo>
                    <a:pt x="177486" y="140859"/>
                    <a:pt x="230796" y="163700"/>
                    <a:pt x="235556" y="157038"/>
                  </a:cubicBezTo>
                  <a:lnTo>
                    <a:pt x="235556" y="160845"/>
                  </a:lnTo>
                  <a:lnTo>
                    <a:pt x="235556" y="160845"/>
                  </a:lnTo>
                  <a:close/>
                  <a:moveTo>
                    <a:pt x="11844" y="2855"/>
                  </a:moveTo>
                  <a:cubicBezTo>
                    <a:pt x="8036" y="12373"/>
                    <a:pt x="61346" y="45684"/>
                    <a:pt x="125128" y="84705"/>
                  </a:cubicBezTo>
                  <a:cubicBezTo>
                    <a:pt x="188910" y="123727"/>
                    <a:pt x="244124" y="147521"/>
                    <a:pt x="247931" y="143714"/>
                  </a:cubicBezTo>
                  <a:lnTo>
                    <a:pt x="249835" y="139907"/>
                  </a:lnTo>
                  <a:lnTo>
                    <a:pt x="244124" y="140859"/>
                  </a:lnTo>
                  <a:cubicBezTo>
                    <a:pt x="226988" y="136100"/>
                    <a:pt x="182246" y="115161"/>
                    <a:pt x="126080" y="81850"/>
                  </a:cubicBezTo>
                  <a:cubicBezTo>
                    <a:pt x="69914" y="47587"/>
                    <a:pt x="22315" y="17132"/>
                    <a:pt x="14700" y="3807"/>
                  </a:cubicBezTo>
                  <a:lnTo>
                    <a:pt x="13748" y="0"/>
                  </a:lnTo>
                  <a:lnTo>
                    <a:pt x="13748" y="0"/>
                  </a:lnTo>
                  <a:lnTo>
                    <a:pt x="11844" y="2855"/>
                  </a:lnTo>
                  <a:lnTo>
                    <a:pt x="11844"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 name="Freeform 13">
              <a:extLst>
                <a:ext uri="{FF2B5EF4-FFF2-40B4-BE49-F238E27FC236}">
                  <a16:creationId xmlns:a16="http://schemas.microsoft.com/office/drawing/2014/main" id="{51D8A35F-FCA2-A935-396A-57AF07022DD9}"/>
                </a:ext>
              </a:extLst>
            </p:cNvPr>
            <p:cNvSpPr/>
            <p:nvPr/>
          </p:nvSpPr>
          <p:spPr>
            <a:xfrm>
              <a:off x="4134920" y="5787516"/>
              <a:ext cx="249415" cy="164652"/>
            </a:xfrm>
            <a:custGeom>
              <a:avLst/>
              <a:gdLst>
                <a:gd name="connsiteX0" fmla="*/ 235136 w 249415"/>
                <a:gd name="connsiteY0" fmla="*/ 160845 h 164652"/>
                <a:gd name="connsiteX1" fmla="*/ 235136 w 249415"/>
                <a:gd name="connsiteY1" fmla="*/ 160845 h 164652"/>
                <a:gd name="connsiteX2" fmla="*/ 230376 w 249415"/>
                <a:gd name="connsiteY2" fmla="*/ 161797 h 164652"/>
                <a:gd name="connsiteX3" fmla="*/ 113284 w 249415"/>
                <a:gd name="connsiteY3" fmla="*/ 103740 h 164652"/>
                <a:gd name="connsiteX4" fmla="*/ 952 w 249415"/>
                <a:gd name="connsiteY4" fmla="*/ 22842 h 164652"/>
                <a:gd name="connsiteX5" fmla="*/ 952 w 249415"/>
                <a:gd name="connsiteY5" fmla="*/ 21890 h 164652"/>
                <a:gd name="connsiteX6" fmla="*/ 2856 w 249415"/>
                <a:gd name="connsiteY6" fmla="*/ 19035 h 164652"/>
                <a:gd name="connsiteX7" fmla="*/ 2856 w 249415"/>
                <a:gd name="connsiteY7" fmla="*/ 19035 h 164652"/>
                <a:gd name="connsiteX8" fmla="*/ 2856 w 249415"/>
                <a:gd name="connsiteY8" fmla="*/ 19035 h 164652"/>
                <a:gd name="connsiteX9" fmla="*/ 2856 w 249415"/>
                <a:gd name="connsiteY9" fmla="*/ 19035 h 164652"/>
                <a:gd name="connsiteX10" fmla="*/ 2856 w 249415"/>
                <a:gd name="connsiteY10" fmla="*/ 19987 h 164652"/>
                <a:gd name="connsiteX11" fmla="*/ 115188 w 249415"/>
                <a:gd name="connsiteY11" fmla="*/ 101837 h 164652"/>
                <a:gd name="connsiteX12" fmla="*/ 234184 w 249415"/>
                <a:gd name="connsiteY12" fmla="*/ 158942 h 164652"/>
                <a:gd name="connsiteX13" fmla="*/ 237992 w 249415"/>
                <a:gd name="connsiteY13" fmla="*/ 157990 h 164652"/>
                <a:gd name="connsiteX14" fmla="*/ 237992 w 249415"/>
                <a:gd name="connsiteY14" fmla="*/ 157990 h 164652"/>
                <a:gd name="connsiteX15" fmla="*/ 237992 w 249415"/>
                <a:gd name="connsiteY15" fmla="*/ 157990 h 164652"/>
                <a:gd name="connsiteX16" fmla="*/ 235136 w 249415"/>
                <a:gd name="connsiteY16" fmla="*/ 160845 h 164652"/>
                <a:gd name="connsiteX17" fmla="*/ 235136 w 249415"/>
                <a:gd name="connsiteY17" fmla="*/ 160845 h 164652"/>
                <a:gd name="connsiteX18" fmla="*/ 235136 w 249415"/>
                <a:gd name="connsiteY18" fmla="*/ 160845 h 164652"/>
                <a:gd name="connsiteX19" fmla="*/ 235136 w 249415"/>
                <a:gd name="connsiteY19" fmla="*/ 160845 h 164652"/>
                <a:gd name="connsiteX20" fmla="*/ 235136 w 249415"/>
                <a:gd name="connsiteY20" fmla="*/ 160845 h 164652"/>
                <a:gd name="connsiteX21" fmla="*/ 235136 w 249415"/>
                <a:gd name="connsiteY21" fmla="*/ 160845 h 164652"/>
                <a:gd name="connsiteX22" fmla="*/ 235136 w 249415"/>
                <a:gd name="connsiteY22" fmla="*/ 160845 h 164652"/>
                <a:gd name="connsiteX23" fmla="*/ 235136 w 249415"/>
                <a:gd name="connsiteY23" fmla="*/ 160845 h 164652"/>
                <a:gd name="connsiteX24" fmla="*/ 235136 w 249415"/>
                <a:gd name="connsiteY24" fmla="*/ 160845 h 164652"/>
                <a:gd name="connsiteX25" fmla="*/ 235136 w 249415"/>
                <a:gd name="connsiteY25" fmla="*/ 161797 h 164652"/>
                <a:gd name="connsiteX26" fmla="*/ 237040 w 249415"/>
                <a:gd name="connsiteY26" fmla="*/ 157990 h 164652"/>
                <a:gd name="connsiteX27" fmla="*/ 236088 w 249415"/>
                <a:gd name="connsiteY27" fmla="*/ 157990 h 164652"/>
                <a:gd name="connsiteX28" fmla="*/ 233232 w 249415"/>
                <a:gd name="connsiteY28" fmla="*/ 158942 h 164652"/>
                <a:gd name="connsiteX29" fmla="*/ 114236 w 249415"/>
                <a:gd name="connsiteY29" fmla="*/ 101837 h 164652"/>
                <a:gd name="connsiteX30" fmla="*/ 2856 w 249415"/>
                <a:gd name="connsiteY30" fmla="*/ 20939 h 164652"/>
                <a:gd name="connsiteX31" fmla="*/ 2856 w 249415"/>
                <a:gd name="connsiteY31" fmla="*/ 19987 h 164652"/>
                <a:gd name="connsiteX32" fmla="*/ 2856 w 249415"/>
                <a:gd name="connsiteY32" fmla="*/ 19987 h 164652"/>
                <a:gd name="connsiteX33" fmla="*/ 1904 w 249415"/>
                <a:gd name="connsiteY33" fmla="*/ 19987 h 164652"/>
                <a:gd name="connsiteX34" fmla="*/ 1904 w 249415"/>
                <a:gd name="connsiteY34" fmla="*/ 19987 h 164652"/>
                <a:gd name="connsiteX35" fmla="*/ 0 w 249415"/>
                <a:gd name="connsiteY35" fmla="*/ 22842 h 164652"/>
                <a:gd name="connsiteX36" fmla="*/ 0 w 249415"/>
                <a:gd name="connsiteY36" fmla="*/ 24745 h 164652"/>
                <a:gd name="connsiteX37" fmla="*/ 112332 w 249415"/>
                <a:gd name="connsiteY37" fmla="*/ 106596 h 164652"/>
                <a:gd name="connsiteX38" fmla="*/ 230376 w 249415"/>
                <a:gd name="connsiteY38" fmla="*/ 164652 h 164652"/>
                <a:gd name="connsiteX39" fmla="*/ 235136 w 249415"/>
                <a:gd name="connsiteY39" fmla="*/ 160845 h 164652"/>
                <a:gd name="connsiteX40" fmla="*/ 235136 w 249415"/>
                <a:gd name="connsiteY40" fmla="*/ 160845 h 164652"/>
                <a:gd name="connsiteX41" fmla="*/ 235136 w 249415"/>
                <a:gd name="connsiteY41" fmla="*/ 160845 h 164652"/>
                <a:gd name="connsiteX42" fmla="*/ 235136 w 249415"/>
                <a:gd name="connsiteY42" fmla="*/ 160845 h 164652"/>
                <a:gd name="connsiteX43" fmla="*/ 11424 w 249415"/>
                <a:gd name="connsiteY43" fmla="*/ 2855 h 164652"/>
                <a:gd name="connsiteX44" fmla="*/ 11424 w 249415"/>
                <a:gd name="connsiteY44" fmla="*/ 2855 h 164652"/>
                <a:gd name="connsiteX45" fmla="*/ 10472 w 249415"/>
                <a:gd name="connsiteY45" fmla="*/ 3807 h 164652"/>
                <a:gd name="connsiteX46" fmla="*/ 123756 w 249415"/>
                <a:gd name="connsiteY46" fmla="*/ 84705 h 164652"/>
                <a:gd name="connsiteX47" fmla="*/ 245608 w 249415"/>
                <a:gd name="connsiteY47" fmla="*/ 144665 h 164652"/>
                <a:gd name="connsiteX48" fmla="*/ 247511 w 249415"/>
                <a:gd name="connsiteY48" fmla="*/ 144665 h 164652"/>
                <a:gd name="connsiteX49" fmla="*/ 249415 w 249415"/>
                <a:gd name="connsiteY49" fmla="*/ 140859 h 164652"/>
                <a:gd name="connsiteX50" fmla="*/ 249415 w 249415"/>
                <a:gd name="connsiteY50" fmla="*/ 139907 h 164652"/>
                <a:gd name="connsiteX51" fmla="*/ 243703 w 249415"/>
                <a:gd name="connsiteY51" fmla="*/ 140859 h 164652"/>
                <a:gd name="connsiteX52" fmla="*/ 125660 w 249415"/>
                <a:gd name="connsiteY52" fmla="*/ 81850 h 164652"/>
                <a:gd name="connsiteX53" fmla="*/ 14279 w 249415"/>
                <a:gd name="connsiteY53" fmla="*/ 3807 h 164652"/>
                <a:gd name="connsiteX54" fmla="*/ 13328 w 249415"/>
                <a:gd name="connsiteY54" fmla="*/ 0 h 164652"/>
                <a:gd name="connsiteX55" fmla="*/ 13328 w 249415"/>
                <a:gd name="connsiteY55" fmla="*/ 0 h 164652"/>
                <a:gd name="connsiteX56" fmla="*/ 13328 w 249415"/>
                <a:gd name="connsiteY56" fmla="*/ 0 h 164652"/>
                <a:gd name="connsiteX57" fmla="*/ 13328 w 249415"/>
                <a:gd name="connsiteY57" fmla="*/ 0 h 164652"/>
                <a:gd name="connsiteX58" fmla="*/ 11424 w 249415"/>
                <a:gd name="connsiteY58" fmla="*/ 2855 h 164652"/>
                <a:gd name="connsiteX59" fmla="*/ 11424 w 249415"/>
                <a:gd name="connsiteY59" fmla="*/ 2855 h 164652"/>
                <a:gd name="connsiteX60" fmla="*/ 11424 w 249415"/>
                <a:gd name="connsiteY60" fmla="*/ 2855 h 164652"/>
                <a:gd name="connsiteX61" fmla="*/ 11424 w 249415"/>
                <a:gd name="connsiteY61" fmla="*/ 2855 h 164652"/>
                <a:gd name="connsiteX62" fmla="*/ 11424 w 249415"/>
                <a:gd name="connsiteY62" fmla="*/ 2855 h 164652"/>
                <a:gd name="connsiteX63" fmla="*/ 13328 w 249415"/>
                <a:gd name="connsiteY63" fmla="*/ 0 h 164652"/>
                <a:gd name="connsiteX64" fmla="*/ 13328 w 249415"/>
                <a:gd name="connsiteY64" fmla="*/ 0 h 164652"/>
                <a:gd name="connsiteX65" fmla="*/ 13328 w 249415"/>
                <a:gd name="connsiteY65" fmla="*/ 0 h 164652"/>
                <a:gd name="connsiteX66" fmla="*/ 13328 w 249415"/>
                <a:gd name="connsiteY66" fmla="*/ 0 h 164652"/>
                <a:gd name="connsiteX67" fmla="*/ 13328 w 249415"/>
                <a:gd name="connsiteY67" fmla="*/ 0 h 164652"/>
                <a:gd name="connsiteX68" fmla="*/ 13328 w 249415"/>
                <a:gd name="connsiteY68" fmla="*/ 0 h 164652"/>
                <a:gd name="connsiteX69" fmla="*/ 14279 w 249415"/>
                <a:gd name="connsiteY69" fmla="*/ 3807 h 164652"/>
                <a:gd name="connsiteX70" fmla="*/ 125660 w 249415"/>
                <a:gd name="connsiteY70" fmla="*/ 81850 h 164652"/>
                <a:gd name="connsiteX71" fmla="*/ 243703 w 249415"/>
                <a:gd name="connsiteY71" fmla="*/ 140859 h 164652"/>
                <a:gd name="connsiteX72" fmla="*/ 248463 w 249415"/>
                <a:gd name="connsiteY72" fmla="*/ 139907 h 164652"/>
                <a:gd name="connsiteX73" fmla="*/ 246560 w 249415"/>
                <a:gd name="connsiteY73" fmla="*/ 142762 h 164652"/>
                <a:gd name="connsiteX74" fmla="*/ 245608 w 249415"/>
                <a:gd name="connsiteY74" fmla="*/ 142762 h 164652"/>
                <a:gd name="connsiteX75" fmla="*/ 123756 w 249415"/>
                <a:gd name="connsiteY75" fmla="*/ 82802 h 164652"/>
                <a:gd name="connsiteX76" fmla="*/ 10472 w 249415"/>
                <a:gd name="connsiteY76" fmla="*/ 2855 h 164652"/>
                <a:gd name="connsiteX77" fmla="*/ 11424 w 249415"/>
                <a:gd name="connsiteY77" fmla="*/ 2855 h 164652"/>
                <a:gd name="connsiteX78" fmla="*/ 11424 w 249415"/>
                <a:gd name="connsiteY78" fmla="*/ 2855 h 164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49415" h="164652">
                  <a:moveTo>
                    <a:pt x="235136" y="160845"/>
                  </a:moveTo>
                  <a:lnTo>
                    <a:pt x="235136" y="160845"/>
                  </a:lnTo>
                  <a:lnTo>
                    <a:pt x="230376" y="161797"/>
                  </a:lnTo>
                  <a:cubicBezTo>
                    <a:pt x="215144" y="159893"/>
                    <a:pt x="168498" y="137051"/>
                    <a:pt x="113284" y="103740"/>
                  </a:cubicBezTo>
                  <a:cubicBezTo>
                    <a:pt x="52358" y="67574"/>
                    <a:pt x="952" y="33311"/>
                    <a:pt x="952" y="22842"/>
                  </a:cubicBezTo>
                  <a:lnTo>
                    <a:pt x="952" y="21890"/>
                  </a:lnTo>
                  <a:lnTo>
                    <a:pt x="2856" y="19035"/>
                  </a:lnTo>
                  <a:lnTo>
                    <a:pt x="2856" y="19035"/>
                  </a:lnTo>
                  <a:lnTo>
                    <a:pt x="2856" y="19035"/>
                  </a:lnTo>
                  <a:lnTo>
                    <a:pt x="2856" y="19035"/>
                  </a:lnTo>
                  <a:lnTo>
                    <a:pt x="2856" y="19987"/>
                  </a:lnTo>
                  <a:cubicBezTo>
                    <a:pt x="2856" y="38070"/>
                    <a:pt x="108524" y="98030"/>
                    <a:pt x="115188" y="101837"/>
                  </a:cubicBezTo>
                  <a:cubicBezTo>
                    <a:pt x="172306" y="137051"/>
                    <a:pt x="220856" y="158942"/>
                    <a:pt x="234184" y="158942"/>
                  </a:cubicBezTo>
                  <a:lnTo>
                    <a:pt x="237992" y="157990"/>
                  </a:lnTo>
                  <a:lnTo>
                    <a:pt x="237992" y="157990"/>
                  </a:lnTo>
                  <a:lnTo>
                    <a:pt x="237992" y="157990"/>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1797"/>
                  </a:lnTo>
                  <a:lnTo>
                    <a:pt x="237040" y="157990"/>
                  </a:lnTo>
                  <a:lnTo>
                    <a:pt x="236088" y="157990"/>
                  </a:lnTo>
                  <a:lnTo>
                    <a:pt x="233232" y="158942"/>
                  </a:lnTo>
                  <a:cubicBezTo>
                    <a:pt x="219904" y="158942"/>
                    <a:pt x="171354" y="137051"/>
                    <a:pt x="114236" y="101837"/>
                  </a:cubicBezTo>
                  <a:cubicBezTo>
                    <a:pt x="107572" y="98030"/>
                    <a:pt x="2856" y="37118"/>
                    <a:pt x="2856" y="20939"/>
                  </a:cubicBezTo>
                  <a:lnTo>
                    <a:pt x="2856" y="19987"/>
                  </a:lnTo>
                  <a:lnTo>
                    <a:pt x="2856" y="19987"/>
                  </a:lnTo>
                  <a:lnTo>
                    <a:pt x="1904" y="19987"/>
                  </a:lnTo>
                  <a:lnTo>
                    <a:pt x="1904" y="19987"/>
                  </a:lnTo>
                  <a:lnTo>
                    <a:pt x="0" y="22842"/>
                  </a:lnTo>
                  <a:lnTo>
                    <a:pt x="0" y="24745"/>
                  </a:lnTo>
                  <a:cubicBezTo>
                    <a:pt x="0" y="36167"/>
                    <a:pt x="51406" y="69478"/>
                    <a:pt x="112332" y="106596"/>
                  </a:cubicBezTo>
                  <a:cubicBezTo>
                    <a:pt x="167546" y="139907"/>
                    <a:pt x="214192" y="162749"/>
                    <a:pt x="230376" y="164652"/>
                  </a:cubicBezTo>
                  <a:lnTo>
                    <a:pt x="235136" y="160845"/>
                  </a:lnTo>
                  <a:lnTo>
                    <a:pt x="235136" y="160845"/>
                  </a:lnTo>
                  <a:lnTo>
                    <a:pt x="235136" y="160845"/>
                  </a:lnTo>
                  <a:lnTo>
                    <a:pt x="235136" y="160845"/>
                  </a:lnTo>
                  <a:close/>
                  <a:moveTo>
                    <a:pt x="11424" y="2855"/>
                  </a:moveTo>
                  <a:lnTo>
                    <a:pt x="11424" y="2855"/>
                  </a:lnTo>
                  <a:lnTo>
                    <a:pt x="10472" y="3807"/>
                  </a:lnTo>
                  <a:cubicBezTo>
                    <a:pt x="10472" y="15228"/>
                    <a:pt x="61878" y="46635"/>
                    <a:pt x="123756" y="84705"/>
                  </a:cubicBezTo>
                  <a:cubicBezTo>
                    <a:pt x="183730" y="120872"/>
                    <a:pt x="235136" y="144665"/>
                    <a:pt x="245608" y="144665"/>
                  </a:cubicBezTo>
                  <a:lnTo>
                    <a:pt x="247511" y="144665"/>
                  </a:lnTo>
                  <a:lnTo>
                    <a:pt x="249415" y="140859"/>
                  </a:lnTo>
                  <a:lnTo>
                    <a:pt x="249415" y="139907"/>
                  </a:lnTo>
                  <a:lnTo>
                    <a:pt x="243703" y="140859"/>
                  </a:lnTo>
                  <a:cubicBezTo>
                    <a:pt x="226568" y="136100"/>
                    <a:pt x="181826" y="115161"/>
                    <a:pt x="125660" y="81850"/>
                  </a:cubicBezTo>
                  <a:cubicBezTo>
                    <a:pt x="70446" y="48539"/>
                    <a:pt x="21895" y="17132"/>
                    <a:pt x="14279" y="3807"/>
                  </a:cubicBezTo>
                  <a:lnTo>
                    <a:pt x="13328" y="0"/>
                  </a:lnTo>
                  <a:lnTo>
                    <a:pt x="13328" y="0"/>
                  </a:lnTo>
                  <a:lnTo>
                    <a:pt x="13328" y="0"/>
                  </a:lnTo>
                  <a:lnTo>
                    <a:pt x="13328" y="0"/>
                  </a:lnTo>
                  <a:lnTo>
                    <a:pt x="11424" y="2855"/>
                  </a:lnTo>
                  <a:lnTo>
                    <a:pt x="11424" y="2855"/>
                  </a:lnTo>
                  <a:lnTo>
                    <a:pt x="11424" y="2855"/>
                  </a:lnTo>
                  <a:lnTo>
                    <a:pt x="11424" y="2855"/>
                  </a:lnTo>
                  <a:lnTo>
                    <a:pt x="11424" y="2855"/>
                  </a:lnTo>
                  <a:lnTo>
                    <a:pt x="13328" y="0"/>
                  </a:lnTo>
                  <a:lnTo>
                    <a:pt x="13328" y="0"/>
                  </a:lnTo>
                  <a:lnTo>
                    <a:pt x="13328" y="0"/>
                  </a:lnTo>
                  <a:lnTo>
                    <a:pt x="13328" y="0"/>
                  </a:lnTo>
                  <a:lnTo>
                    <a:pt x="13328" y="0"/>
                  </a:lnTo>
                  <a:lnTo>
                    <a:pt x="13328" y="0"/>
                  </a:lnTo>
                  <a:lnTo>
                    <a:pt x="14279" y="3807"/>
                  </a:lnTo>
                  <a:cubicBezTo>
                    <a:pt x="21895" y="17132"/>
                    <a:pt x="70446" y="48539"/>
                    <a:pt x="125660" y="81850"/>
                  </a:cubicBezTo>
                  <a:cubicBezTo>
                    <a:pt x="181826" y="116113"/>
                    <a:pt x="226568" y="136100"/>
                    <a:pt x="243703" y="140859"/>
                  </a:cubicBezTo>
                  <a:lnTo>
                    <a:pt x="248463" y="139907"/>
                  </a:lnTo>
                  <a:lnTo>
                    <a:pt x="246560" y="142762"/>
                  </a:lnTo>
                  <a:lnTo>
                    <a:pt x="245608" y="142762"/>
                  </a:lnTo>
                  <a:cubicBezTo>
                    <a:pt x="236088" y="142762"/>
                    <a:pt x="183730" y="118968"/>
                    <a:pt x="123756" y="82802"/>
                  </a:cubicBezTo>
                  <a:cubicBezTo>
                    <a:pt x="61878" y="45684"/>
                    <a:pt x="10472" y="13324"/>
                    <a:pt x="10472" y="2855"/>
                  </a:cubicBezTo>
                  <a:lnTo>
                    <a:pt x="11424" y="2855"/>
                  </a:lnTo>
                  <a:lnTo>
                    <a:pt x="11424" y="285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 name="Freeform 14">
              <a:extLst>
                <a:ext uri="{FF2B5EF4-FFF2-40B4-BE49-F238E27FC236}">
                  <a16:creationId xmlns:a16="http://schemas.microsoft.com/office/drawing/2014/main" id="{5833AFE7-5D7E-FF9A-DE98-DB51B9B8AA55}"/>
                </a:ext>
              </a:extLst>
            </p:cNvPr>
            <p:cNvSpPr/>
            <p:nvPr/>
          </p:nvSpPr>
          <p:spPr>
            <a:xfrm>
              <a:off x="4143488" y="5926470"/>
              <a:ext cx="237991" cy="29504"/>
            </a:xfrm>
            <a:custGeom>
              <a:avLst/>
              <a:gdLst>
                <a:gd name="connsiteX0" fmla="*/ 117092 w 237991"/>
                <a:gd name="connsiteY0" fmla="*/ 29504 h 29504"/>
                <a:gd name="connsiteX1" fmla="*/ 230376 w 237991"/>
                <a:gd name="connsiteY1" fmla="*/ 12373 h 29504"/>
                <a:gd name="connsiteX2" fmla="*/ 237992 w 237991"/>
                <a:gd name="connsiteY2" fmla="*/ 0 h 29504"/>
                <a:gd name="connsiteX3" fmla="*/ 118044 w 237991"/>
                <a:gd name="connsiteY3" fmla="*/ 18083 h 29504"/>
                <a:gd name="connsiteX4" fmla="*/ 0 w 237991"/>
                <a:gd name="connsiteY4" fmla="*/ 0 h 29504"/>
                <a:gd name="connsiteX5" fmla="*/ 10471 w 237991"/>
                <a:gd name="connsiteY5" fmla="*/ 14276 h 29504"/>
                <a:gd name="connsiteX6" fmla="*/ 117092 w 237991"/>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991" h="29504">
                  <a:moveTo>
                    <a:pt x="117092" y="29504"/>
                  </a:moveTo>
                  <a:cubicBezTo>
                    <a:pt x="166594" y="29504"/>
                    <a:pt x="210384" y="22842"/>
                    <a:pt x="230376" y="12373"/>
                  </a:cubicBezTo>
                  <a:lnTo>
                    <a:pt x="237992" y="0"/>
                  </a:lnTo>
                  <a:cubicBezTo>
                    <a:pt x="220856" y="9517"/>
                    <a:pt x="174210" y="19035"/>
                    <a:pt x="118044" y="18083"/>
                  </a:cubicBezTo>
                  <a:cubicBezTo>
                    <a:pt x="72349" y="18083"/>
                    <a:pt x="23799" y="13324"/>
                    <a:pt x="0" y="0"/>
                  </a:cubicBezTo>
                  <a:lnTo>
                    <a:pt x="10471" y="14276"/>
                  </a:lnTo>
                  <a:cubicBezTo>
                    <a:pt x="28559" y="23794"/>
                    <a:pt x="74253" y="29504"/>
                    <a:pt x="117092"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 name="Freeform 15">
              <a:extLst>
                <a:ext uri="{FF2B5EF4-FFF2-40B4-BE49-F238E27FC236}">
                  <a16:creationId xmlns:a16="http://schemas.microsoft.com/office/drawing/2014/main" id="{2F78A537-C3C9-110E-0457-BF62343CD571}"/>
                </a:ext>
              </a:extLst>
            </p:cNvPr>
            <p:cNvSpPr/>
            <p:nvPr/>
          </p:nvSpPr>
          <p:spPr>
            <a:xfrm>
              <a:off x="4142536" y="5925519"/>
              <a:ext cx="239895" cy="30455"/>
            </a:xfrm>
            <a:custGeom>
              <a:avLst/>
              <a:gdLst>
                <a:gd name="connsiteX0" fmla="*/ 118044 w 239895"/>
                <a:gd name="connsiteY0" fmla="*/ 30456 h 30455"/>
                <a:gd name="connsiteX1" fmla="*/ 120900 w 239895"/>
                <a:gd name="connsiteY1" fmla="*/ 30456 h 30455"/>
                <a:gd name="connsiteX2" fmla="*/ 231328 w 239895"/>
                <a:gd name="connsiteY2" fmla="*/ 13324 h 30455"/>
                <a:gd name="connsiteX3" fmla="*/ 238944 w 239895"/>
                <a:gd name="connsiteY3" fmla="*/ 952 h 30455"/>
                <a:gd name="connsiteX4" fmla="*/ 239895 w 239895"/>
                <a:gd name="connsiteY4" fmla="*/ 0 h 30455"/>
                <a:gd name="connsiteX5" fmla="*/ 238944 w 239895"/>
                <a:gd name="connsiteY5" fmla="*/ 952 h 30455"/>
                <a:gd name="connsiteX6" fmla="*/ 130419 w 239895"/>
                <a:gd name="connsiteY6" fmla="*/ 19035 h 30455"/>
                <a:gd name="connsiteX7" fmla="*/ 118996 w 239895"/>
                <a:gd name="connsiteY7" fmla="*/ 19035 h 30455"/>
                <a:gd name="connsiteX8" fmla="*/ 952 w 239895"/>
                <a:gd name="connsiteY8" fmla="*/ 952 h 30455"/>
                <a:gd name="connsiteX9" fmla="*/ 952 w 239895"/>
                <a:gd name="connsiteY9" fmla="*/ 1904 h 30455"/>
                <a:gd name="connsiteX10" fmla="*/ 11423 w 239895"/>
                <a:gd name="connsiteY10" fmla="*/ 16180 h 30455"/>
                <a:gd name="connsiteX11" fmla="*/ 118044 w 239895"/>
                <a:gd name="connsiteY11" fmla="*/ 30456 h 30455"/>
                <a:gd name="connsiteX12" fmla="*/ 118044 w 239895"/>
                <a:gd name="connsiteY12" fmla="*/ 30456 h 30455"/>
                <a:gd name="connsiteX13" fmla="*/ 10472 w 239895"/>
                <a:gd name="connsiteY13" fmla="*/ 14276 h 30455"/>
                <a:gd name="connsiteX14" fmla="*/ 0 w 239895"/>
                <a:gd name="connsiteY14" fmla="*/ 0 h 30455"/>
                <a:gd name="connsiteX15" fmla="*/ 0 w 239895"/>
                <a:gd name="connsiteY15" fmla="*/ 0 h 30455"/>
                <a:gd name="connsiteX16" fmla="*/ 0 w 239895"/>
                <a:gd name="connsiteY16" fmla="*/ 0 h 30455"/>
                <a:gd name="connsiteX17" fmla="*/ 118044 w 239895"/>
                <a:gd name="connsiteY17" fmla="*/ 18083 h 30455"/>
                <a:gd name="connsiteX18" fmla="*/ 129467 w 239895"/>
                <a:gd name="connsiteY18" fmla="*/ 18083 h 30455"/>
                <a:gd name="connsiteX19" fmla="*/ 238944 w 239895"/>
                <a:gd name="connsiteY19" fmla="*/ 0 h 30455"/>
                <a:gd name="connsiteX20" fmla="*/ 238944 w 239895"/>
                <a:gd name="connsiteY20" fmla="*/ 0 h 30455"/>
                <a:gd name="connsiteX21" fmla="*/ 238944 w 239895"/>
                <a:gd name="connsiteY21" fmla="*/ 0 h 30455"/>
                <a:gd name="connsiteX22" fmla="*/ 231328 w 239895"/>
                <a:gd name="connsiteY22" fmla="*/ 12373 h 30455"/>
                <a:gd name="connsiteX23" fmla="*/ 120900 w 239895"/>
                <a:gd name="connsiteY23" fmla="*/ 29504 h 30455"/>
                <a:gd name="connsiteX24" fmla="*/ 118044 w 239895"/>
                <a:gd name="connsiteY24" fmla="*/ 30456 h 30455"/>
                <a:gd name="connsiteX25" fmla="*/ 118044 w 239895"/>
                <a:gd name="connsiteY25" fmla="*/ 30456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9895" h="30455">
                  <a:moveTo>
                    <a:pt x="118044" y="30456"/>
                  </a:moveTo>
                  <a:lnTo>
                    <a:pt x="120900" y="30456"/>
                  </a:lnTo>
                  <a:cubicBezTo>
                    <a:pt x="169450" y="30456"/>
                    <a:pt x="212288" y="22842"/>
                    <a:pt x="231328" y="13324"/>
                  </a:cubicBezTo>
                  <a:lnTo>
                    <a:pt x="238944" y="952"/>
                  </a:lnTo>
                  <a:lnTo>
                    <a:pt x="239895" y="0"/>
                  </a:lnTo>
                  <a:lnTo>
                    <a:pt x="238944" y="952"/>
                  </a:lnTo>
                  <a:cubicBezTo>
                    <a:pt x="222760" y="9517"/>
                    <a:pt x="180874" y="19035"/>
                    <a:pt x="130419" y="19035"/>
                  </a:cubicBezTo>
                  <a:lnTo>
                    <a:pt x="118996" y="19035"/>
                  </a:lnTo>
                  <a:cubicBezTo>
                    <a:pt x="73301" y="19035"/>
                    <a:pt x="24751" y="14276"/>
                    <a:pt x="952" y="952"/>
                  </a:cubicBezTo>
                  <a:lnTo>
                    <a:pt x="952" y="1904"/>
                  </a:lnTo>
                  <a:lnTo>
                    <a:pt x="11423" y="16180"/>
                  </a:lnTo>
                  <a:cubicBezTo>
                    <a:pt x="29511" y="25697"/>
                    <a:pt x="75205" y="30456"/>
                    <a:pt x="118044" y="30456"/>
                  </a:cubicBezTo>
                  <a:lnTo>
                    <a:pt x="118044" y="30456"/>
                  </a:lnTo>
                  <a:cubicBezTo>
                    <a:pt x="75205" y="29504"/>
                    <a:pt x="29511" y="24745"/>
                    <a:pt x="10472" y="14276"/>
                  </a:cubicBezTo>
                  <a:lnTo>
                    <a:pt x="0" y="0"/>
                  </a:lnTo>
                  <a:lnTo>
                    <a:pt x="0" y="0"/>
                  </a:lnTo>
                  <a:lnTo>
                    <a:pt x="0" y="0"/>
                  </a:lnTo>
                  <a:cubicBezTo>
                    <a:pt x="23799" y="13324"/>
                    <a:pt x="72350" y="18083"/>
                    <a:pt x="118044" y="18083"/>
                  </a:cubicBezTo>
                  <a:lnTo>
                    <a:pt x="129467" y="18083"/>
                  </a:lnTo>
                  <a:cubicBezTo>
                    <a:pt x="180874" y="18083"/>
                    <a:pt x="222760" y="8566"/>
                    <a:pt x="238944" y="0"/>
                  </a:cubicBezTo>
                  <a:lnTo>
                    <a:pt x="238944" y="0"/>
                  </a:lnTo>
                  <a:lnTo>
                    <a:pt x="238944" y="0"/>
                  </a:lnTo>
                  <a:lnTo>
                    <a:pt x="231328" y="12373"/>
                  </a:lnTo>
                  <a:cubicBezTo>
                    <a:pt x="212288" y="21890"/>
                    <a:pt x="169450" y="29504"/>
                    <a:pt x="120900" y="29504"/>
                  </a:cubicBezTo>
                  <a:lnTo>
                    <a:pt x="118044" y="30456"/>
                  </a:lnTo>
                  <a:lnTo>
                    <a:pt x="118044" y="3045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 name="Freeform 16">
              <a:extLst>
                <a:ext uri="{FF2B5EF4-FFF2-40B4-BE49-F238E27FC236}">
                  <a16:creationId xmlns:a16="http://schemas.microsoft.com/office/drawing/2014/main" id="{AD5B763C-1203-C115-FF5D-537F02162636}"/>
                </a:ext>
              </a:extLst>
            </p:cNvPr>
            <p:cNvSpPr/>
            <p:nvPr/>
          </p:nvSpPr>
          <p:spPr>
            <a:xfrm>
              <a:off x="4139680" y="5922664"/>
              <a:ext cx="243703" cy="34262"/>
            </a:xfrm>
            <a:custGeom>
              <a:avLst/>
              <a:gdLst>
                <a:gd name="connsiteX0" fmla="*/ 121852 w 243703"/>
                <a:gd name="connsiteY0" fmla="*/ 34263 h 34262"/>
                <a:gd name="connsiteX1" fmla="*/ 45695 w 243703"/>
                <a:gd name="connsiteY1" fmla="*/ 28552 h 34262"/>
                <a:gd name="connsiteX2" fmla="*/ 13328 w 243703"/>
                <a:gd name="connsiteY2" fmla="*/ 18083 h 34262"/>
                <a:gd name="connsiteX3" fmla="*/ 10472 w 243703"/>
                <a:gd name="connsiteY3" fmla="*/ 14276 h 34262"/>
                <a:gd name="connsiteX4" fmla="*/ 45695 w 243703"/>
                <a:gd name="connsiteY4" fmla="*/ 25697 h 34262"/>
                <a:gd name="connsiteX5" fmla="*/ 120900 w 243703"/>
                <a:gd name="connsiteY5" fmla="*/ 31407 h 34262"/>
                <a:gd name="connsiteX6" fmla="*/ 194201 w 243703"/>
                <a:gd name="connsiteY6" fmla="*/ 25697 h 34262"/>
                <a:gd name="connsiteX7" fmla="*/ 237040 w 243703"/>
                <a:gd name="connsiteY7" fmla="*/ 10469 h 34262"/>
                <a:gd name="connsiteX8" fmla="*/ 234184 w 243703"/>
                <a:gd name="connsiteY8" fmla="*/ 15228 h 34262"/>
                <a:gd name="connsiteX9" fmla="*/ 195153 w 243703"/>
                <a:gd name="connsiteY9" fmla="*/ 27601 h 34262"/>
                <a:gd name="connsiteX10" fmla="*/ 121852 w 243703"/>
                <a:gd name="connsiteY10" fmla="*/ 34263 h 34262"/>
                <a:gd name="connsiteX11" fmla="*/ 121852 w 243703"/>
                <a:gd name="connsiteY11" fmla="*/ 22842 h 34262"/>
                <a:gd name="connsiteX12" fmla="*/ 42838 w 243703"/>
                <a:gd name="connsiteY12" fmla="*/ 17131 h 34262"/>
                <a:gd name="connsiteX13" fmla="*/ 952 w 243703"/>
                <a:gd name="connsiteY13" fmla="*/ 2855 h 34262"/>
                <a:gd name="connsiteX14" fmla="*/ 0 w 243703"/>
                <a:gd name="connsiteY14" fmla="*/ 0 h 34262"/>
                <a:gd name="connsiteX15" fmla="*/ 43791 w 243703"/>
                <a:gd name="connsiteY15" fmla="*/ 14276 h 34262"/>
                <a:gd name="connsiteX16" fmla="*/ 121852 w 243703"/>
                <a:gd name="connsiteY16" fmla="*/ 19987 h 34262"/>
                <a:gd name="connsiteX17" fmla="*/ 198961 w 243703"/>
                <a:gd name="connsiteY17" fmla="*/ 14276 h 34262"/>
                <a:gd name="connsiteX18" fmla="*/ 243703 w 243703"/>
                <a:gd name="connsiteY18" fmla="*/ 952 h 34262"/>
                <a:gd name="connsiteX19" fmla="*/ 241800 w 243703"/>
                <a:gd name="connsiteY19" fmla="*/ 4759 h 34262"/>
                <a:gd name="connsiteX20" fmla="*/ 198961 w 243703"/>
                <a:gd name="connsiteY20" fmla="*/ 17131 h 34262"/>
                <a:gd name="connsiteX21" fmla="*/ 121852 w 243703"/>
                <a:gd name="connsiteY21" fmla="*/ 22842 h 3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3703" h="34262">
                  <a:moveTo>
                    <a:pt x="121852" y="34263"/>
                  </a:moveTo>
                  <a:cubicBezTo>
                    <a:pt x="93293" y="34263"/>
                    <a:pt x="66638" y="32359"/>
                    <a:pt x="45695" y="28552"/>
                  </a:cubicBezTo>
                  <a:cubicBezTo>
                    <a:pt x="30463" y="25697"/>
                    <a:pt x="20943" y="21890"/>
                    <a:pt x="13328" y="18083"/>
                  </a:cubicBezTo>
                  <a:lnTo>
                    <a:pt x="10472" y="14276"/>
                  </a:lnTo>
                  <a:cubicBezTo>
                    <a:pt x="16184" y="18083"/>
                    <a:pt x="26655" y="21890"/>
                    <a:pt x="45695" y="25697"/>
                  </a:cubicBezTo>
                  <a:cubicBezTo>
                    <a:pt x="65686" y="29504"/>
                    <a:pt x="92341" y="31407"/>
                    <a:pt x="120900" y="31407"/>
                  </a:cubicBezTo>
                  <a:cubicBezTo>
                    <a:pt x="148507" y="31407"/>
                    <a:pt x="173258" y="29504"/>
                    <a:pt x="194201" y="25697"/>
                  </a:cubicBezTo>
                  <a:cubicBezTo>
                    <a:pt x="212289" y="22842"/>
                    <a:pt x="232280" y="17131"/>
                    <a:pt x="237040" y="10469"/>
                  </a:cubicBezTo>
                  <a:lnTo>
                    <a:pt x="234184" y="15228"/>
                  </a:lnTo>
                  <a:cubicBezTo>
                    <a:pt x="228472" y="19987"/>
                    <a:pt x="212289" y="24745"/>
                    <a:pt x="195153" y="27601"/>
                  </a:cubicBezTo>
                  <a:cubicBezTo>
                    <a:pt x="175162" y="33311"/>
                    <a:pt x="148507" y="34263"/>
                    <a:pt x="121852" y="34263"/>
                  </a:cubicBezTo>
                  <a:moveTo>
                    <a:pt x="121852" y="22842"/>
                  </a:moveTo>
                  <a:cubicBezTo>
                    <a:pt x="90437" y="22842"/>
                    <a:pt x="64734" y="21890"/>
                    <a:pt x="42838" y="17131"/>
                  </a:cubicBezTo>
                  <a:cubicBezTo>
                    <a:pt x="22847" y="13324"/>
                    <a:pt x="8568" y="6662"/>
                    <a:pt x="952" y="2855"/>
                  </a:cubicBezTo>
                  <a:lnTo>
                    <a:pt x="0" y="0"/>
                  </a:lnTo>
                  <a:cubicBezTo>
                    <a:pt x="3808" y="2855"/>
                    <a:pt x="20943" y="10469"/>
                    <a:pt x="43791" y="14276"/>
                  </a:cubicBezTo>
                  <a:cubicBezTo>
                    <a:pt x="64734" y="18083"/>
                    <a:pt x="90437" y="19987"/>
                    <a:pt x="121852" y="19987"/>
                  </a:cubicBezTo>
                  <a:cubicBezTo>
                    <a:pt x="150411" y="19987"/>
                    <a:pt x="177066" y="19035"/>
                    <a:pt x="198961" y="14276"/>
                  </a:cubicBezTo>
                  <a:cubicBezTo>
                    <a:pt x="220856" y="10469"/>
                    <a:pt x="237040" y="4759"/>
                    <a:pt x="243703" y="952"/>
                  </a:cubicBezTo>
                  <a:lnTo>
                    <a:pt x="241800" y="4759"/>
                  </a:lnTo>
                  <a:cubicBezTo>
                    <a:pt x="238944" y="7614"/>
                    <a:pt x="219904" y="13324"/>
                    <a:pt x="198961" y="17131"/>
                  </a:cubicBezTo>
                  <a:cubicBezTo>
                    <a:pt x="177066" y="20938"/>
                    <a:pt x="149459" y="22842"/>
                    <a:pt x="121852" y="22842"/>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 name="Freeform 17">
              <a:extLst>
                <a:ext uri="{FF2B5EF4-FFF2-40B4-BE49-F238E27FC236}">
                  <a16:creationId xmlns:a16="http://schemas.microsoft.com/office/drawing/2014/main" id="{CCA89CD6-F580-E3E1-40C2-2B178DF50B47}"/>
                </a:ext>
              </a:extLst>
            </p:cNvPr>
            <p:cNvSpPr/>
            <p:nvPr/>
          </p:nvSpPr>
          <p:spPr>
            <a:xfrm>
              <a:off x="4138728" y="5922664"/>
              <a:ext cx="244655" cy="35214"/>
            </a:xfrm>
            <a:custGeom>
              <a:avLst/>
              <a:gdLst>
                <a:gd name="connsiteX0" fmla="*/ 122804 w 244655"/>
                <a:gd name="connsiteY0" fmla="*/ 34263 h 35214"/>
                <a:gd name="connsiteX1" fmla="*/ 46646 w 244655"/>
                <a:gd name="connsiteY1" fmla="*/ 28552 h 35214"/>
                <a:gd name="connsiteX2" fmla="*/ 14279 w 244655"/>
                <a:gd name="connsiteY2" fmla="*/ 18083 h 35214"/>
                <a:gd name="connsiteX3" fmla="*/ 11423 w 244655"/>
                <a:gd name="connsiteY3" fmla="*/ 14276 h 35214"/>
                <a:gd name="connsiteX4" fmla="*/ 11423 w 244655"/>
                <a:gd name="connsiteY4" fmla="*/ 14276 h 35214"/>
                <a:gd name="connsiteX5" fmla="*/ 11423 w 244655"/>
                <a:gd name="connsiteY5" fmla="*/ 14276 h 35214"/>
                <a:gd name="connsiteX6" fmla="*/ 46646 w 244655"/>
                <a:gd name="connsiteY6" fmla="*/ 25697 h 35214"/>
                <a:gd name="connsiteX7" fmla="*/ 121852 w 244655"/>
                <a:gd name="connsiteY7" fmla="*/ 31407 h 35214"/>
                <a:gd name="connsiteX8" fmla="*/ 195153 w 244655"/>
                <a:gd name="connsiteY8" fmla="*/ 25697 h 35214"/>
                <a:gd name="connsiteX9" fmla="*/ 238943 w 244655"/>
                <a:gd name="connsiteY9" fmla="*/ 10469 h 35214"/>
                <a:gd name="connsiteX10" fmla="*/ 238943 w 244655"/>
                <a:gd name="connsiteY10" fmla="*/ 10469 h 35214"/>
                <a:gd name="connsiteX11" fmla="*/ 238943 w 244655"/>
                <a:gd name="connsiteY11" fmla="*/ 10469 h 35214"/>
                <a:gd name="connsiteX12" fmla="*/ 236088 w 244655"/>
                <a:gd name="connsiteY12" fmla="*/ 15228 h 35214"/>
                <a:gd name="connsiteX13" fmla="*/ 197057 w 244655"/>
                <a:gd name="connsiteY13" fmla="*/ 27601 h 35214"/>
                <a:gd name="connsiteX14" fmla="*/ 123756 w 244655"/>
                <a:gd name="connsiteY14" fmla="*/ 33311 h 35214"/>
                <a:gd name="connsiteX15" fmla="*/ 122804 w 244655"/>
                <a:gd name="connsiteY15" fmla="*/ 33311 h 35214"/>
                <a:gd name="connsiteX16" fmla="*/ 122804 w 244655"/>
                <a:gd name="connsiteY16" fmla="*/ 34263 h 35214"/>
                <a:gd name="connsiteX17" fmla="*/ 123756 w 244655"/>
                <a:gd name="connsiteY17" fmla="*/ 35214 h 35214"/>
                <a:gd name="connsiteX18" fmla="*/ 198009 w 244655"/>
                <a:gd name="connsiteY18" fmla="*/ 29504 h 35214"/>
                <a:gd name="connsiteX19" fmla="*/ 237040 w 244655"/>
                <a:gd name="connsiteY19" fmla="*/ 16180 h 35214"/>
                <a:gd name="connsiteX20" fmla="*/ 239895 w 244655"/>
                <a:gd name="connsiteY20" fmla="*/ 11421 h 35214"/>
                <a:gd name="connsiteX21" fmla="*/ 238943 w 244655"/>
                <a:gd name="connsiteY21" fmla="*/ 11421 h 35214"/>
                <a:gd name="connsiteX22" fmla="*/ 196105 w 244655"/>
                <a:gd name="connsiteY22" fmla="*/ 26649 h 35214"/>
                <a:gd name="connsiteX23" fmla="*/ 122804 w 244655"/>
                <a:gd name="connsiteY23" fmla="*/ 32359 h 35214"/>
                <a:gd name="connsiteX24" fmla="*/ 47598 w 244655"/>
                <a:gd name="connsiteY24" fmla="*/ 26649 h 35214"/>
                <a:gd name="connsiteX25" fmla="*/ 12375 w 244655"/>
                <a:gd name="connsiteY25" fmla="*/ 15228 h 35214"/>
                <a:gd name="connsiteX26" fmla="*/ 12375 w 244655"/>
                <a:gd name="connsiteY26" fmla="*/ 15228 h 35214"/>
                <a:gd name="connsiteX27" fmla="*/ 15231 w 244655"/>
                <a:gd name="connsiteY27" fmla="*/ 19035 h 35214"/>
                <a:gd name="connsiteX28" fmla="*/ 47598 w 244655"/>
                <a:gd name="connsiteY28" fmla="*/ 29504 h 35214"/>
                <a:gd name="connsiteX29" fmla="*/ 122804 w 244655"/>
                <a:gd name="connsiteY29" fmla="*/ 34263 h 35214"/>
                <a:gd name="connsiteX30" fmla="*/ 122804 w 244655"/>
                <a:gd name="connsiteY30" fmla="*/ 34263 h 35214"/>
                <a:gd name="connsiteX31" fmla="*/ 122804 w 244655"/>
                <a:gd name="connsiteY31" fmla="*/ 22842 h 35214"/>
                <a:gd name="connsiteX32" fmla="*/ 122804 w 244655"/>
                <a:gd name="connsiteY32" fmla="*/ 22842 h 35214"/>
                <a:gd name="connsiteX33" fmla="*/ 43790 w 244655"/>
                <a:gd name="connsiteY33" fmla="*/ 17131 h 35214"/>
                <a:gd name="connsiteX34" fmla="*/ 1904 w 244655"/>
                <a:gd name="connsiteY34" fmla="*/ 2855 h 35214"/>
                <a:gd name="connsiteX35" fmla="*/ 952 w 244655"/>
                <a:gd name="connsiteY35" fmla="*/ 0 h 35214"/>
                <a:gd name="connsiteX36" fmla="*/ 952 w 244655"/>
                <a:gd name="connsiteY36" fmla="*/ 0 h 35214"/>
                <a:gd name="connsiteX37" fmla="*/ 952 w 244655"/>
                <a:gd name="connsiteY37" fmla="*/ 0 h 35214"/>
                <a:gd name="connsiteX38" fmla="*/ 44742 w 244655"/>
                <a:gd name="connsiteY38" fmla="*/ 14276 h 35214"/>
                <a:gd name="connsiteX39" fmla="*/ 120900 w 244655"/>
                <a:gd name="connsiteY39" fmla="*/ 19987 h 35214"/>
                <a:gd name="connsiteX40" fmla="*/ 122804 w 244655"/>
                <a:gd name="connsiteY40" fmla="*/ 19987 h 35214"/>
                <a:gd name="connsiteX41" fmla="*/ 123756 w 244655"/>
                <a:gd name="connsiteY41" fmla="*/ 19987 h 35214"/>
                <a:gd name="connsiteX42" fmla="*/ 199913 w 244655"/>
                <a:gd name="connsiteY42" fmla="*/ 14276 h 35214"/>
                <a:gd name="connsiteX43" fmla="*/ 244655 w 244655"/>
                <a:gd name="connsiteY43" fmla="*/ 952 h 35214"/>
                <a:gd name="connsiteX44" fmla="*/ 244655 w 244655"/>
                <a:gd name="connsiteY44" fmla="*/ 952 h 35214"/>
                <a:gd name="connsiteX45" fmla="*/ 244655 w 244655"/>
                <a:gd name="connsiteY45" fmla="*/ 952 h 35214"/>
                <a:gd name="connsiteX46" fmla="*/ 242751 w 244655"/>
                <a:gd name="connsiteY46" fmla="*/ 4759 h 35214"/>
                <a:gd name="connsiteX47" fmla="*/ 200865 w 244655"/>
                <a:gd name="connsiteY47" fmla="*/ 17131 h 35214"/>
                <a:gd name="connsiteX48" fmla="*/ 124707 w 244655"/>
                <a:gd name="connsiteY48" fmla="*/ 22842 h 35214"/>
                <a:gd name="connsiteX49" fmla="*/ 122804 w 244655"/>
                <a:gd name="connsiteY49" fmla="*/ 22842 h 35214"/>
                <a:gd name="connsiteX50" fmla="*/ 122804 w 244655"/>
                <a:gd name="connsiteY50" fmla="*/ 22842 h 35214"/>
                <a:gd name="connsiteX51" fmla="*/ 122804 w 244655"/>
                <a:gd name="connsiteY51" fmla="*/ 22842 h 35214"/>
                <a:gd name="connsiteX52" fmla="*/ 123756 w 244655"/>
                <a:gd name="connsiteY52" fmla="*/ 22842 h 35214"/>
                <a:gd name="connsiteX53" fmla="*/ 199913 w 244655"/>
                <a:gd name="connsiteY53" fmla="*/ 17131 h 35214"/>
                <a:gd name="connsiteX54" fmla="*/ 242751 w 244655"/>
                <a:gd name="connsiteY54" fmla="*/ 4759 h 35214"/>
                <a:gd name="connsiteX55" fmla="*/ 244655 w 244655"/>
                <a:gd name="connsiteY55" fmla="*/ 952 h 35214"/>
                <a:gd name="connsiteX56" fmla="*/ 244655 w 244655"/>
                <a:gd name="connsiteY56" fmla="*/ 952 h 35214"/>
                <a:gd name="connsiteX57" fmla="*/ 199913 w 244655"/>
                <a:gd name="connsiteY57" fmla="*/ 14276 h 35214"/>
                <a:gd name="connsiteX58" fmla="*/ 123756 w 244655"/>
                <a:gd name="connsiteY58" fmla="*/ 19987 h 35214"/>
                <a:gd name="connsiteX59" fmla="*/ 122804 w 244655"/>
                <a:gd name="connsiteY59" fmla="*/ 19987 h 35214"/>
                <a:gd name="connsiteX60" fmla="*/ 120900 w 244655"/>
                <a:gd name="connsiteY60" fmla="*/ 19987 h 35214"/>
                <a:gd name="connsiteX61" fmla="*/ 44742 w 244655"/>
                <a:gd name="connsiteY61" fmla="*/ 14276 h 35214"/>
                <a:gd name="connsiteX62" fmla="*/ 952 w 244655"/>
                <a:gd name="connsiteY62" fmla="*/ 0 h 35214"/>
                <a:gd name="connsiteX63" fmla="*/ 0 w 244655"/>
                <a:gd name="connsiteY63" fmla="*/ 0 h 35214"/>
                <a:gd name="connsiteX64" fmla="*/ 952 w 244655"/>
                <a:gd name="connsiteY64" fmla="*/ 2855 h 35214"/>
                <a:gd name="connsiteX65" fmla="*/ 42838 w 244655"/>
                <a:gd name="connsiteY65" fmla="*/ 17131 h 35214"/>
                <a:gd name="connsiteX66" fmla="*/ 122804 w 244655"/>
                <a:gd name="connsiteY66" fmla="*/ 22842 h 35214"/>
                <a:gd name="connsiteX67" fmla="*/ 122804 w 244655"/>
                <a:gd name="connsiteY67" fmla="*/ 22842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4655" h="35214">
                  <a:moveTo>
                    <a:pt x="122804" y="34263"/>
                  </a:moveTo>
                  <a:cubicBezTo>
                    <a:pt x="94245" y="34263"/>
                    <a:pt x="67589" y="32359"/>
                    <a:pt x="46646" y="28552"/>
                  </a:cubicBezTo>
                  <a:cubicBezTo>
                    <a:pt x="31415" y="25697"/>
                    <a:pt x="21895" y="21890"/>
                    <a:pt x="14279" y="18083"/>
                  </a:cubicBezTo>
                  <a:lnTo>
                    <a:pt x="11423" y="14276"/>
                  </a:lnTo>
                  <a:lnTo>
                    <a:pt x="11423" y="14276"/>
                  </a:lnTo>
                  <a:lnTo>
                    <a:pt x="11423" y="14276"/>
                  </a:lnTo>
                  <a:cubicBezTo>
                    <a:pt x="17135" y="18083"/>
                    <a:pt x="27607" y="21890"/>
                    <a:pt x="46646" y="25697"/>
                  </a:cubicBezTo>
                  <a:cubicBezTo>
                    <a:pt x="67589" y="29504"/>
                    <a:pt x="93293" y="31407"/>
                    <a:pt x="121852" y="31407"/>
                  </a:cubicBezTo>
                  <a:cubicBezTo>
                    <a:pt x="149459" y="31407"/>
                    <a:pt x="175162" y="29504"/>
                    <a:pt x="195153" y="25697"/>
                  </a:cubicBezTo>
                  <a:cubicBezTo>
                    <a:pt x="213240" y="22842"/>
                    <a:pt x="233232" y="17131"/>
                    <a:pt x="238943" y="10469"/>
                  </a:cubicBezTo>
                  <a:lnTo>
                    <a:pt x="238943" y="10469"/>
                  </a:lnTo>
                  <a:lnTo>
                    <a:pt x="238943" y="10469"/>
                  </a:lnTo>
                  <a:lnTo>
                    <a:pt x="236088" y="15228"/>
                  </a:lnTo>
                  <a:cubicBezTo>
                    <a:pt x="230376" y="19987"/>
                    <a:pt x="214192" y="24745"/>
                    <a:pt x="197057" y="27601"/>
                  </a:cubicBezTo>
                  <a:cubicBezTo>
                    <a:pt x="176114" y="31407"/>
                    <a:pt x="150411" y="33311"/>
                    <a:pt x="123756" y="33311"/>
                  </a:cubicBezTo>
                  <a:lnTo>
                    <a:pt x="122804" y="33311"/>
                  </a:lnTo>
                  <a:lnTo>
                    <a:pt x="122804" y="34263"/>
                  </a:lnTo>
                  <a:lnTo>
                    <a:pt x="123756" y="35214"/>
                  </a:lnTo>
                  <a:cubicBezTo>
                    <a:pt x="150411" y="35214"/>
                    <a:pt x="177066" y="33311"/>
                    <a:pt x="198009" y="29504"/>
                  </a:cubicBezTo>
                  <a:cubicBezTo>
                    <a:pt x="214192" y="26649"/>
                    <a:pt x="230376" y="20938"/>
                    <a:pt x="237040" y="16180"/>
                  </a:cubicBezTo>
                  <a:lnTo>
                    <a:pt x="239895" y="11421"/>
                  </a:lnTo>
                  <a:lnTo>
                    <a:pt x="238943" y="11421"/>
                  </a:lnTo>
                  <a:cubicBezTo>
                    <a:pt x="234184" y="17131"/>
                    <a:pt x="213240" y="22842"/>
                    <a:pt x="196105" y="26649"/>
                  </a:cubicBezTo>
                  <a:cubicBezTo>
                    <a:pt x="175162" y="30456"/>
                    <a:pt x="149459" y="31407"/>
                    <a:pt x="122804" y="32359"/>
                  </a:cubicBezTo>
                  <a:cubicBezTo>
                    <a:pt x="94245" y="32359"/>
                    <a:pt x="67589" y="30456"/>
                    <a:pt x="47598" y="26649"/>
                  </a:cubicBezTo>
                  <a:cubicBezTo>
                    <a:pt x="28559" y="22842"/>
                    <a:pt x="17135" y="18083"/>
                    <a:pt x="12375" y="15228"/>
                  </a:cubicBezTo>
                  <a:lnTo>
                    <a:pt x="12375" y="15228"/>
                  </a:lnTo>
                  <a:lnTo>
                    <a:pt x="15231" y="19035"/>
                  </a:lnTo>
                  <a:cubicBezTo>
                    <a:pt x="22847" y="22842"/>
                    <a:pt x="32367" y="26649"/>
                    <a:pt x="47598" y="29504"/>
                  </a:cubicBezTo>
                  <a:cubicBezTo>
                    <a:pt x="67589" y="33311"/>
                    <a:pt x="93293" y="34263"/>
                    <a:pt x="122804" y="34263"/>
                  </a:cubicBezTo>
                  <a:lnTo>
                    <a:pt x="122804" y="34263"/>
                  </a:lnTo>
                  <a:close/>
                  <a:moveTo>
                    <a:pt x="122804" y="22842"/>
                  </a:moveTo>
                  <a:lnTo>
                    <a:pt x="122804" y="22842"/>
                  </a:lnTo>
                  <a:cubicBezTo>
                    <a:pt x="91389" y="21890"/>
                    <a:pt x="65686" y="20938"/>
                    <a:pt x="43790" y="17131"/>
                  </a:cubicBezTo>
                  <a:cubicBezTo>
                    <a:pt x="23799" y="13324"/>
                    <a:pt x="9520" y="6662"/>
                    <a:pt x="1904" y="2855"/>
                  </a:cubicBezTo>
                  <a:lnTo>
                    <a:pt x="952" y="0"/>
                  </a:lnTo>
                  <a:lnTo>
                    <a:pt x="952" y="0"/>
                  </a:lnTo>
                  <a:lnTo>
                    <a:pt x="952" y="0"/>
                  </a:lnTo>
                  <a:cubicBezTo>
                    <a:pt x="4760" y="2855"/>
                    <a:pt x="22847" y="10469"/>
                    <a:pt x="44742" y="14276"/>
                  </a:cubicBezTo>
                  <a:cubicBezTo>
                    <a:pt x="65686" y="18083"/>
                    <a:pt x="89485" y="19987"/>
                    <a:pt x="120900" y="19987"/>
                  </a:cubicBezTo>
                  <a:lnTo>
                    <a:pt x="122804" y="19987"/>
                  </a:lnTo>
                  <a:lnTo>
                    <a:pt x="123756" y="19987"/>
                  </a:lnTo>
                  <a:cubicBezTo>
                    <a:pt x="151363" y="19987"/>
                    <a:pt x="178018" y="19035"/>
                    <a:pt x="199913" y="14276"/>
                  </a:cubicBezTo>
                  <a:cubicBezTo>
                    <a:pt x="221808" y="10469"/>
                    <a:pt x="237992" y="4759"/>
                    <a:pt x="244655" y="952"/>
                  </a:cubicBezTo>
                  <a:lnTo>
                    <a:pt x="244655" y="952"/>
                  </a:lnTo>
                  <a:lnTo>
                    <a:pt x="244655" y="952"/>
                  </a:lnTo>
                  <a:lnTo>
                    <a:pt x="242751" y="4759"/>
                  </a:lnTo>
                  <a:cubicBezTo>
                    <a:pt x="239895" y="7614"/>
                    <a:pt x="220856" y="13324"/>
                    <a:pt x="200865" y="17131"/>
                  </a:cubicBezTo>
                  <a:cubicBezTo>
                    <a:pt x="178970" y="20938"/>
                    <a:pt x="152315" y="22842"/>
                    <a:pt x="124707" y="22842"/>
                  </a:cubicBezTo>
                  <a:lnTo>
                    <a:pt x="122804" y="22842"/>
                  </a:lnTo>
                  <a:lnTo>
                    <a:pt x="122804" y="22842"/>
                  </a:lnTo>
                  <a:lnTo>
                    <a:pt x="122804" y="22842"/>
                  </a:lnTo>
                  <a:lnTo>
                    <a:pt x="123756" y="22842"/>
                  </a:lnTo>
                  <a:cubicBezTo>
                    <a:pt x="151363" y="22842"/>
                    <a:pt x="178970" y="20938"/>
                    <a:pt x="199913" y="17131"/>
                  </a:cubicBezTo>
                  <a:cubicBezTo>
                    <a:pt x="219904" y="13324"/>
                    <a:pt x="239895" y="7614"/>
                    <a:pt x="242751" y="4759"/>
                  </a:cubicBezTo>
                  <a:lnTo>
                    <a:pt x="244655" y="952"/>
                  </a:lnTo>
                  <a:lnTo>
                    <a:pt x="244655" y="952"/>
                  </a:lnTo>
                  <a:cubicBezTo>
                    <a:pt x="237992" y="5711"/>
                    <a:pt x="220856" y="10469"/>
                    <a:pt x="199913" y="14276"/>
                  </a:cubicBezTo>
                  <a:cubicBezTo>
                    <a:pt x="178970" y="18083"/>
                    <a:pt x="151363" y="19987"/>
                    <a:pt x="123756" y="19987"/>
                  </a:cubicBezTo>
                  <a:lnTo>
                    <a:pt x="122804" y="19987"/>
                  </a:lnTo>
                  <a:lnTo>
                    <a:pt x="120900" y="19987"/>
                  </a:lnTo>
                  <a:cubicBezTo>
                    <a:pt x="90437" y="19987"/>
                    <a:pt x="65686" y="18083"/>
                    <a:pt x="44742" y="14276"/>
                  </a:cubicBezTo>
                  <a:cubicBezTo>
                    <a:pt x="21895" y="10469"/>
                    <a:pt x="4760" y="2855"/>
                    <a:pt x="952" y="0"/>
                  </a:cubicBezTo>
                  <a:lnTo>
                    <a:pt x="0" y="0"/>
                  </a:lnTo>
                  <a:lnTo>
                    <a:pt x="952" y="2855"/>
                  </a:lnTo>
                  <a:cubicBezTo>
                    <a:pt x="8568" y="6662"/>
                    <a:pt x="22847" y="14276"/>
                    <a:pt x="42838" y="17131"/>
                  </a:cubicBezTo>
                  <a:cubicBezTo>
                    <a:pt x="65686" y="21890"/>
                    <a:pt x="90437" y="22842"/>
                    <a:pt x="122804" y="22842"/>
                  </a:cubicBezTo>
                  <a:lnTo>
                    <a:pt x="122804" y="2284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 name="Freeform 18">
              <a:extLst>
                <a:ext uri="{FF2B5EF4-FFF2-40B4-BE49-F238E27FC236}">
                  <a16:creationId xmlns:a16="http://schemas.microsoft.com/office/drawing/2014/main" id="{4A65D67D-7532-DF00-3C05-CC0C1C2F1B0E}"/>
                </a:ext>
              </a:extLst>
            </p:cNvPr>
            <p:cNvSpPr/>
            <p:nvPr/>
          </p:nvSpPr>
          <p:spPr>
            <a:xfrm>
              <a:off x="4128256" y="5855090"/>
              <a:ext cx="270358" cy="36166"/>
            </a:xfrm>
            <a:custGeom>
              <a:avLst/>
              <a:gdLst>
                <a:gd name="connsiteX0" fmla="*/ 134227 w 270358"/>
                <a:gd name="connsiteY0" fmla="*/ 36166 h 36166"/>
                <a:gd name="connsiteX1" fmla="*/ 270358 w 270358"/>
                <a:gd name="connsiteY1" fmla="*/ 16180 h 36166"/>
                <a:gd name="connsiteX2" fmla="*/ 270358 w 270358"/>
                <a:gd name="connsiteY2" fmla="*/ 4759 h 36166"/>
                <a:gd name="connsiteX3" fmla="*/ 134227 w 270358"/>
                <a:gd name="connsiteY3" fmla="*/ 23794 h 36166"/>
                <a:gd name="connsiteX4" fmla="*/ 0 w 270358"/>
                <a:gd name="connsiteY4" fmla="*/ 0 h 36166"/>
                <a:gd name="connsiteX5" fmla="*/ 0 w 270358"/>
                <a:gd name="connsiteY5" fmla="*/ 15228 h 36166"/>
                <a:gd name="connsiteX6" fmla="*/ 134227 w 270358"/>
                <a:gd name="connsiteY6" fmla="*/ 36166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358" h="36166">
                  <a:moveTo>
                    <a:pt x="134227" y="36166"/>
                  </a:moveTo>
                  <a:cubicBezTo>
                    <a:pt x="179922" y="36166"/>
                    <a:pt x="237040" y="29504"/>
                    <a:pt x="270358" y="16180"/>
                  </a:cubicBezTo>
                  <a:lnTo>
                    <a:pt x="270358" y="4759"/>
                  </a:lnTo>
                  <a:cubicBezTo>
                    <a:pt x="251319" y="15228"/>
                    <a:pt x="186585" y="22842"/>
                    <a:pt x="134227" y="23794"/>
                  </a:cubicBezTo>
                  <a:cubicBezTo>
                    <a:pt x="72350" y="22842"/>
                    <a:pt x="21895" y="15228"/>
                    <a:pt x="0" y="0"/>
                  </a:cubicBezTo>
                  <a:lnTo>
                    <a:pt x="0" y="15228"/>
                  </a:lnTo>
                  <a:cubicBezTo>
                    <a:pt x="39031" y="31407"/>
                    <a:pt x="80917" y="35215"/>
                    <a:pt x="134227" y="3616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 name="Freeform 19">
              <a:extLst>
                <a:ext uri="{FF2B5EF4-FFF2-40B4-BE49-F238E27FC236}">
                  <a16:creationId xmlns:a16="http://schemas.microsoft.com/office/drawing/2014/main" id="{2DF51457-10EF-D268-8C43-A88DB05582EB}"/>
                </a:ext>
              </a:extLst>
            </p:cNvPr>
            <p:cNvSpPr/>
            <p:nvPr/>
          </p:nvSpPr>
          <p:spPr>
            <a:xfrm>
              <a:off x="4126352" y="5854138"/>
              <a:ext cx="272262" cy="37118"/>
            </a:xfrm>
            <a:custGeom>
              <a:avLst/>
              <a:gdLst>
                <a:gd name="connsiteX0" fmla="*/ 136131 w 272262"/>
                <a:gd name="connsiteY0" fmla="*/ 37118 h 37118"/>
                <a:gd name="connsiteX1" fmla="*/ 272262 w 272262"/>
                <a:gd name="connsiteY1" fmla="*/ 17132 h 37118"/>
                <a:gd name="connsiteX2" fmla="*/ 272262 w 272262"/>
                <a:gd name="connsiteY2" fmla="*/ 17132 h 37118"/>
                <a:gd name="connsiteX3" fmla="*/ 272262 w 272262"/>
                <a:gd name="connsiteY3" fmla="*/ 5711 h 37118"/>
                <a:gd name="connsiteX4" fmla="*/ 272262 w 272262"/>
                <a:gd name="connsiteY4" fmla="*/ 4759 h 37118"/>
                <a:gd name="connsiteX5" fmla="*/ 271310 w 272262"/>
                <a:gd name="connsiteY5" fmla="*/ 4759 h 37118"/>
                <a:gd name="connsiteX6" fmla="*/ 135179 w 272262"/>
                <a:gd name="connsiteY6" fmla="*/ 23794 h 37118"/>
                <a:gd name="connsiteX7" fmla="*/ 952 w 272262"/>
                <a:gd name="connsiteY7" fmla="*/ 0 h 37118"/>
                <a:gd name="connsiteX8" fmla="*/ 0 w 272262"/>
                <a:gd name="connsiteY8" fmla="*/ 0 h 37118"/>
                <a:gd name="connsiteX9" fmla="*/ 0 w 272262"/>
                <a:gd name="connsiteY9" fmla="*/ 15228 h 37118"/>
                <a:gd name="connsiteX10" fmla="*/ 0 w 272262"/>
                <a:gd name="connsiteY10" fmla="*/ 15228 h 37118"/>
                <a:gd name="connsiteX11" fmla="*/ 0 w 272262"/>
                <a:gd name="connsiteY11" fmla="*/ 15228 h 37118"/>
                <a:gd name="connsiteX12" fmla="*/ 136131 w 272262"/>
                <a:gd name="connsiteY12" fmla="*/ 37118 h 37118"/>
                <a:gd name="connsiteX13" fmla="*/ 136131 w 272262"/>
                <a:gd name="connsiteY13" fmla="*/ 37118 h 37118"/>
                <a:gd name="connsiteX14" fmla="*/ 952 w 272262"/>
                <a:gd name="connsiteY14" fmla="*/ 15228 h 37118"/>
                <a:gd name="connsiteX15" fmla="*/ 952 w 272262"/>
                <a:gd name="connsiteY15" fmla="*/ 15228 h 37118"/>
                <a:gd name="connsiteX16" fmla="*/ 952 w 272262"/>
                <a:gd name="connsiteY16" fmla="*/ 15228 h 37118"/>
                <a:gd name="connsiteX17" fmla="*/ 952 w 272262"/>
                <a:gd name="connsiteY17" fmla="*/ 0 h 37118"/>
                <a:gd name="connsiteX18" fmla="*/ 952 w 272262"/>
                <a:gd name="connsiteY18" fmla="*/ 0 h 37118"/>
                <a:gd name="connsiteX19" fmla="*/ 952 w 272262"/>
                <a:gd name="connsiteY19" fmla="*/ 0 h 37118"/>
                <a:gd name="connsiteX20" fmla="*/ 135179 w 272262"/>
                <a:gd name="connsiteY20" fmla="*/ 23794 h 37118"/>
                <a:gd name="connsiteX21" fmla="*/ 271310 w 272262"/>
                <a:gd name="connsiteY21" fmla="*/ 4759 h 37118"/>
                <a:gd name="connsiteX22" fmla="*/ 271310 w 272262"/>
                <a:gd name="connsiteY22" fmla="*/ 4759 h 37118"/>
                <a:gd name="connsiteX23" fmla="*/ 271310 w 272262"/>
                <a:gd name="connsiteY23" fmla="*/ 4759 h 37118"/>
                <a:gd name="connsiteX24" fmla="*/ 271310 w 272262"/>
                <a:gd name="connsiteY24" fmla="*/ 16180 h 37118"/>
                <a:gd name="connsiteX25" fmla="*/ 271310 w 272262"/>
                <a:gd name="connsiteY25" fmla="*/ 16180 h 37118"/>
                <a:gd name="connsiteX26" fmla="*/ 271310 w 272262"/>
                <a:gd name="connsiteY26" fmla="*/ 16180 h 37118"/>
                <a:gd name="connsiteX27" fmla="*/ 136131 w 272262"/>
                <a:gd name="connsiteY27" fmla="*/ 37118 h 37118"/>
                <a:gd name="connsiteX28" fmla="*/ 136131 w 272262"/>
                <a:gd name="connsiteY28" fmla="*/ 37118 h 3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2262" h="37118">
                  <a:moveTo>
                    <a:pt x="136131" y="37118"/>
                  </a:moveTo>
                  <a:cubicBezTo>
                    <a:pt x="181826" y="37118"/>
                    <a:pt x="238944" y="30456"/>
                    <a:pt x="272262" y="17132"/>
                  </a:cubicBezTo>
                  <a:lnTo>
                    <a:pt x="272262" y="17132"/>
                  </a:lnTo>
                  <a:lnTo>
                    <a:pt x="272262" y="5711"/>
                  </a:lnTo>
                  <a:lnTo>
                    <a:pt x="272262" y="4759"/>
                  </a:lnTo>
                  <a:lnTo>
                    <a:pt x="271310" y="4759"/>
                  </a:lnTo>
                  <a:cubicBezTo>
                    <a:pt x="252271" y="15228"/>
                    <a:pt x="187538" y="22842"/>
                    <a:pt x="135179" y="23794"/>
                  </a:cubicBezTo>
                  <a:cubicBezTo>
                    <a:pt x="73302" y="22842"/>
                    <a:pt x="22847" y="15228"/>
                    <a:pt x="952" y="0"/>
                  </a:cubicBezTo>
                  <a:lnTo>
                    <a:pt x="0" y="0"/>
                  </a:lnTo>
                  <a:lnTo>
                    <a:pt x="0" y="15228"/>
                  </a:lnTo>
                  <a:lnTo>
                    <a:pt x="0" y="15228"/>
                  </a:lnTo>
                  <a:lnTo>
                    <a:pt x="0" y="15228"/>
                  </a:lnTo>
                  <a:cubicBezTo>
                    <a:pt x="40935" y="33311"/>
                    <a:pt x="82821" y="37118"/>
                    <a:pt x="136131" y="37118"/>
                  </a:cubicBezTo>
                  <a:lnTo>
                    <a:pt x="136131" y="37118"/>
                  </a:lnTo>
                  <a:cubicBezTo>
                    <a:pt x="82821" y="36167"/>
                    <a:pt x="41886" y="32359"/>
                    <a:pt x="952" y="15228"/>
                  </a:cubicBezTo>
                  <a:lnTo>
                    <a:pt x="952" y="15228"/>
                  </a:lnTo>
                  <a:lnTo>
                    <a:pt x="952" y="15228"/>
                  </a:lnTo>
                  <a:lnTo>
                    <a:pt x="952" y="0"/>
                  </a:lnTo>
                  <a:lnTo>
                    <a:pt x="952" y="0"/>
                  </a:lnTo>
                  <a:lnTo>
                    <a:pt x="952" y="0"/>
                  </a:lnTo>
                  <a:cubicBezTo>
                    <a:pt x="22847" y="15228"/>
                    <a:pt x="73302" y="23794"/>
                    <a:pt x="135179" y="23794"/>
                  </a:cubicBezTo>
                  <a:cubicBezTo>
                    <a:pt x="187538" y="22842"/>
                    <a:pt x="252271" y="15228"/>
                    <a:pt x="271310" y="4759"/>
                  </a:cubicBezTo>
                  <a:lnTo>
                    <a:pt x="271310" y="4759"/>
                  </a:lnTo>
                  <a:lnTo>
                    <a:pt x="271310" y="4759"/>
                  </a:lnTo>
                  <a:lnTo>
                    <a:pt x="271310" y="16180"/>
                  </a:lnTo>
                  <a:lnTo>
                    <a:pt x="271310" y="16180"/>
                  </a:lnTo>
                  <a:lnTo>
                    <a:pt x="271310" y="16180"/>
                  </a:lnTo>
                  <a:cubicBezTo>
                    <a:pt x="238944" y="29504"/>
                    <a:pt x="181826" y="36167"/>
                    <a:pt x="136131" y="37118"/>
                  </a:cubicBezTo>
                  <a:lnTo>
                    <a:pt x="136131" y="3711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 name="Freeform 20">
              <a:extLst>
                <a:ext uri="{FF2B5EF4-FFF2-40B4-BE49-F238E27FC236}">
                  <a16:creationId xmlns:a16="http://schemas.microsoft.com/office/drawing/2014/main" id="{899D8EFB-8BF4-B6FB-CDC2-CB22DE3DA1C9}"/>
                </a:ext>
              </a:extLst>
            </p:cNvPr>
            <p:cNvSpPr/>
            <p:nvPr/>
          </p:nvSpPr>
          <p:spPr>
            <a:xfrm>
              <a:off x="4125400" y="5868414"/>
              <a:ext cx="274166" cy="24745"/>
            </a:xfrm>
            <a:custGeom>
              <a:avLst/>
              <a:gdLst>
                <a:gd name="connsiteX0" fmla="*/ 274167 w 274166"/>
                <a:gd name="connsiteY0" fmla="*/ 2855 h 24745"/>
                <a:gd name="connsiteX1" fmla="*/ 219904 w 274166"/>
                <a:gd name="connsiteY1" fmla="*/ 18083 h 24745"/>
                <a:gd name="connsiteX2" fmla="*/ 136131 w 274166"/>
                <a:gd name="connsiteY2" fmla="*/ 24745 h 24745"/>
                <a:gd name="connsiteX3" fmla="*/ 56166 w 274166"/>
                <a:gd name="connsiteY3" fmla="*/ 19987 h 24745"/>
                <a:gd name="connsiteX4" fmla="*/ 0 w 274166"/>
                <a:gd name="connsiteY4" fmla="*/ 4759 h 24745"/>
                <a:gd name="connsiteX5" fmla="*/ 0 w 274166"/>
                <a:gd name="connsiteY5" fmla="*/ 1904 h 24745"/>
                <a:gd name="connsiteX6" fmla="*/ 57118 w 274166"/>
                <a:gd name="connsiteY6" fmla="*/ 17132 h 24745"/>
                <a:gd name="connsiteX7" fmla="*/ 137083 w 274166"/>
                <a:gd name="connsiteY7" fmla="*/ 21890 h 24745"/>
                <a:gd name="connsiteX8" fmla="*/ 219904 w 274166"/>
                <a:gd name="connsiteY8" fmla="*/ 15228 h 24745"/>
                <a:gd name="connsiteX9" fmla="*/ 274167 w 274166"/>
                <a:gd name="connsiteY9" fmla="*/ 0 h 24745"/>
                <a:gd name="connsiteX10" fmla="*/ 274167 w 274166"/>
                <a:gd name="connsiteY10" fmla="*/ 2855 h 2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166" h="24745">
                  <a:moveTo>
                    <a:pt x="274167" y="2855"/>
                  </a:moveTo>
                  <a:cubicBezTo>
                    <a:pt x="273214" y="4759"/>
                    <a:pt x="251319" y="12373"/>
                    <a:pt x="219904" y="18083"/>
                  </a:cubicBezTo>
                  <a:cubicBezTo>
                    <a:pt x="198961" y="21890"/>
                    <a:pt x="170402" y="23794"/>
                    <a:pt x="136131" y="24745"/>
                  </a:cubicBezTo>
                  <a:cubicBezTo>
                    <a:pt x="102813" y="24745"/>
                    <a:pt x="76157" y="22842"/>
                    <a:pt x="56166" y="19987"/>
                  </a:cubicBezTo>
                  <a:cubicBezTo>
                    <a:pt x="22847" y="14276"/>
                    <a:pt x="5712" y="7614"/>
                    <a:pt x="0" y="4759"/>
                  </a:cubicBezTo>
                  <a:lnTo>
                    <a:pt x="0" y="1904"/>
                  </a:lnTo>
                  <a:cubicBezTo>
                    <a:pt x="18088" y="9517"/>
                    <a:pt x="37127" y="13324"/>
                    <a:pt x="57118" y="17132"/>
                  </a:cubicBezTo>
                  <a:cubicBezTo>
                    <a:pt x="77109" y="19987"/>
                    <a:pt x="103765" y="22842"/>
                    <a:pt x="137083" y="21890"/>
                  </a:cubicBezTo>
                  <a:cubicBezTo>
                    <a:pt x="171354" y="21890"/>
                    <a:pt x="198961" y="19035"/>
                    <a:pt x="219904" y="15228"/>
                  </a:cubicBezTo>
                  <a:cubicBezTo>
                    <a:pt x="252271" y="9517"/>
                    <a:pt x="272262" y="2855"/>
                    <a:pt x="274167" y="0"/>
                  </a:cubicBezTo>
                  <a:lnTo>
                    <a:pt x="274167"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4" name="Freeform 21">
              <a:extLst>
                <a:ext uri="{FF2B5EF4-FFF2-40B4-BE49-F238E27FC236}">
                  <a16:creationId xmlns:a16="http://schemas.microsoft.com/office/drawing/2014/main" id="{8AA578FA-746B-208F-F645-410BEEBE24BC}"/>
                </a:ext>
              </a:extLst>
            </p:cNvPr>
            <p:cNvSpPr/>
            <p:nvPr/>
          </p:nvSpPr>
          <p:spPr>
            <a:xfrm>
              <a:off x="4125400" y="5866511"/>
              <a:ext cx="275118" cy="26648"/>
            </a:xfrm>
            <a:custGeom>
              <a:avLst/>
              <a:gdLst>
                <a:gd name="connsiteX0" fmla="*/ 274167 w 275118"/>
                <a:gd name="connsiteY0" fmla="*/ 4759 h 26648"/>
                <a:gd name="connsiteX1" fmla="*/ 274167 w 275118"/>
                <a:gd name="connsiteY1" fmla="*/ 4759 h 26648"/>
                <a:gd name="connsiteX2" fmla="*/ 219904 w 275118"/>
                <a:gd name="connsiteY2" fmla="*/ 19035 h 26648"/>
                <a:gd name="connsiteX3" fmla="*/ 136131 w 275118"/>
                <a:gd name="connsiteY3" fmla="*/ 25697 h 26648"/>
                <a:gd name="connsiteX4" fmla="*/ 135179 w 275118"/>
                <a:gd name="connsiteY4" fmla="*/ 25697 h 26648"/>
                <a:gd name="connsiteX5" fmla="*/ 56166 w 275118"/>
                <a:gd name="connsiteY5" fmla="*/ 20938 h 26648"/>
                <a:gd name="connsiteX6" fmla="*/ 0 w 275118"/>
                <a:gd name="connsiteY6" fmla="*/ 5710 h 26648"/>
                <a:gd name="connsiteX7" fmla="*/ 0 w 275118"/>
                <a:gd name="connsiteY7" fmla="*/ 5710 h 26648"/>
                <a:gd name="connsiteX8" fmla="*/ 0 w 275118"/>
                <a:gd name="connsiteY8" fmla="*/ 5710 h 26648"/>
                <a:gd name="connsiteX9" fmla="*/ 0 w 275118"/>
                <a:gd name="connsiteY9" fmla="*/ 2855 h 26648"/>
                <a:gd name="connsiteX10" fmla="*/ 0 w 275118"/>
                <a:gd name="connsiteY10" fmla="*/ 2855 h 26648"/>
                <a:gd name="connsiteX11" fmla="*/ 0 w 275118"/>
                <a:gd name="connsiteY11" fmla="*/ 2855 h 26648"/>
                <a:gd name="connsiteX12" fmla="*/ 57118 w 275118"/>
                <a:gd name="connsiteY12" fmla="*/ 18083 h 26648"/>
                <a:gd name="connsiteX13" fmla="*/ 135179 w 275118"/>
                <a:gd name="connsiteY13" fmla="*/ 22842 h 26648"/>
                <a:gd name="connsiteX14" fmla="*/ 137083 w 275118"/>
                <a:gd name="connsiteY14" fmla="*/ 22842 h 26648"/>
                <a:gd name="connsiteX15" fmla="*/ 219904 w 275118"/>
                <a:gd name="connsiteY15" fmla="*/ 16180 h 26648"/>
                <a:gd name="connsiteX16" fmla="*/ 275119 w 275118"/>
                <a:gd name="connsiteY16" fmla="*/ 952 h 26648"/>
                <a:gd name="connsiteX17" fmla="*/ 275119 w 275118"/>
                <a:gd name="connsiteY17" fmla="*/ 952 h 26648"/>
                <a:gd name="connsiteX18" fmla="*/ 275119 w 275118"/>
                <a:gd name="connsiteY18" fmla="*/ 952 h 26648"/>
                <a:gd name="connsiteX19" fmla="*/ 274167 w 275118"/>
                <a:gd name="connsiteY19" fmla="*/ 4759 h 26648"/>
                <a:gd name="connsiteX20" fmla="*/ 274167 w 275118"/>
                <a:gd name="connsiteY20" fmla="*/ 4759 h 26648"/>
                <a:gd name="connsiteX21" fmla="*/ 274167 w 275118"/>
                <a:gd name="connsiteY21" fmla="*/ 4759 h 26648"/>
                <a:gd name="connsiteX22" fmla="*/ 274167 w 275118"/>
                <a:gd name="connsiteY22" fmla="*/ 4759 h 26648"/>
                <a:gd name="connsiteX23" fmla="*/ 274167 w 275118"/>
                <a:gd name="connsiteY23" fmla="*/ 4759 h 26648"/>
                <a:gd name="connsiteX24" fmla="*/ 274167 w 275118"/>
                <a:gd name="connsiteY24" fmla="*/ 952 h 26648"/>
                <a:gd name="connsiteX25" fmla="*/ 274167 w 275118"/>
                <a:gd name="connsiteY25" fmla="*/ 0 h 26648"/>
                <a:gd name="connsiteX26" fmla="*/ 273214 w 275118"/>
                <a:gd name="connsiteY26" fmla="*/ 952 h 26648"/>
                <a:gd name="connsiteX27" fmla="*/ 218952 w 275118"/>
                <a:gd name="connsiteY27" fmla="*/ 16180 h 26648"/>
                <a:gd name="connsiteX28" fmla="*/ 136131 w 275118"/>
                <a:gd name="connsiteY28" fmla="*/ 22842 h 26648"/>
                <a:gd name="connsiteX29" fmla="*/ 135179 w 275118"/>
                <a:gd name="connsiteY29" fmla="*/ 22842 h 26648"/>
                <a:gd name="connsiteX30" fmla="*/ 57118 w 275118"/>
                <a:gd name="connsiteY30" fmla="*/ 18083 h 26648"/>
                <a:gd name="connsiteX31" fmla="*/ 0 w 275118"/>
                <a:gd name="connsiteY31" fmla="*/ 2855 h 26648"/>
                <a:gd name="connsiteX32" fmla="*/ 0 w 275118"/>
                <a:gd name="connsiteY32" fmla="*/ 2855 h 26648"/>
                <a:gd name="connsiteX33" fmla="*/ 0 w 275118"/>
                <a:gd name="connsiteY33" fmla="*/ 6662 h 26648"/>
                <a:gd name="connsiteX34" fmla="*/ 0 w 275118"/>
                <a:gd name="connsiteY34" fmla="*/ 6662 h 26648"/>
                <a:gd name="connsiteX35" fmla="*/ 0 w 275118"/>
                <a:gd name="connsiteY35" fmla="*/ 6662 h 26648"/>
                <a:gd name="connsiteX36" fmla="*/ 56166 w 275118"/>
                <a:gd name="connsiteY36" fmla="*/ 21890 h 26648"/>
                <a:gd name="connsiteX37" fmla="*/ 135179 w 275118"/>
                <a:gd name="connsiteY37" fmla="*/ 26649 h 26648"/>
                <a:gd name="connsiteX38" fmla="*/ 136131 w 275118"/>
                <a:gd name="connsiteY38" fmla="*/ 26649 h 26648"/>
                <a:gd name="connsiteX39" fmla="*/ 219904 w 275118"/>
                <a:gd name="connsiteY39" fmla="*/ 19986 h 26648"/>
                <a:gd name="connsiteX40" fmla="*/ 274167 w 275118"/>
                <a:gd name="connsiteY40" fmla="*/ 4759 h 26648"/>
                <a:gd name="connsiteX41" fmla="*/ 274167 w 275118"/>
                <a:gd name="connsiteY41" fmla="*/ 4759 h 26648"/>
                <a:gd name="connsiteX42" fmla="*/ 274167 w 275118"/>
                <a:gd name="connsiteY42" fmla="*/ 4759 h 26648"/>
                <a:gd name="connsiteX43" fmla="*/ 274167 w 275118"/>
                <a:gd name="connsiteY43" fmla="*/ 4759 h 2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75118" h="26648">
                  <a:moveTo>
                    <a:pt x="274167" y="4759"/>
                  </a:moveTo>
                  <a:lnTo>
                    <a:pt x="274167" y="4759"/>
                  </a:lnTo>
                  <a:cubicBezTo>
                    <a:pt x="273214" y="5710"/>
                    <a:pt x="251319" y="14276"/>
                    <a:pt x="219904" y="19035"/>
                  </a:cubicBezTo>
                  <a:cubicBezTo>
                    <a:pt x="198961" y="21890"/>
                    <a:pt x="170402" y="24745"/>
                    <a:pt x="136131" y="25697"/>
                  </a:cubicBezTo>
                  <a:lnTo>
                    <a:pt x="135179" y="25697"/>
                  </a:lnTo>
                  <a:cubicBezTo>
                    <a:pt x="102813" y="25697"/>
                    <a:pt x="76157" y="22842"/>
                    <a:pt x="56166" y="20938"/>
                  </a:cubicBezTo>
                  <a:cubicBezTo>
                    <a:pt x="22847" y="15228"/>
                    <a:pt x="6664" y="8566"/>
                    <a:pt x="0" y="5710"/>
                  </a:cubicBezTo>
                  <a:lnTo>
                    <a:pt x="0" y="5710"/>
                  </a:lnTo>
                  <a:lnTo>
                    <a:pt x="0" y="5710"/>
                  </a:lnTo>
                  <a:lnTo>
                    <a:pt x="0" y="2855"/>
                  </a:lnTo>
                  <a:lnTo>
                    <a:pt x="0" y="2855"/>
                  </a:lnTo>
                  <a:lnTo>
                    <a:pt x="0" y="2855"/>
                  </a:lnTo>
                  <a:cubicBezTo>
                    <a:pt x="18088" y="10469"/>
                    <a:pt x="37127" y="14276"/>
                    <a:pt x="57118" y="18083"/>
                  </a:cubicBezTo>
                  <a:cubicBezTo>
                    <a:pt x="77109" y="20938"/>
                    <a:pt x="102813" y="22842"/>
                    <a:pt x="135179" y="22842"/>
                  </a:cubicBezTo>
                  <a:lnTo>
                    <a:pt x="137083" y="22842"/>
                  </a:lnTo>
                  <a:cubicBezTo>
                    <a:pt x="171354" y="22842"/>
                    <a:pt x="198961" y="19986"/>
                    <a:pt x="219904" y="16180"/>
                  </a:cubicBezTo>
                  <a:cubicBezTo>
                    <a:pt x="252271" y="10469"/>
                    <a:pt x="272262" y="3807"/>
                    <a:pt x="275119" y="952"/>
                  </a:cubicBezTo>
                  <a:lnTo>
                    <a:pt x="275119" y="952"/>
                  </a:lnTo>
                  <a:lnTo>
                    <a:pt x="275119" y="952"/>
                  </a:lnTo>
                  <a:lnTo>
                    <a:pt x="274167" y="4759"/>
                  </a:lnTo>
                  <a:lnTo>
                    <a:pt x="274167" y="4759"/>
                  </a:lnTo>
                  <a:lnTo>
                    <a:pt x="274167" y="4759"/>
                  </a:lnTo>
                  <a:lnTo>
                    <a:pt x="274167" y="4759"/>
                  </a:lnTo>
                  <a:lnTo>
                    <a:pt x="274167" y="4759"/>
                  </a:lnTo>
                  <a:lnTo>
                    <a:pt x="274167" y="952"/>
                  </a:lnTo>
                  <a:lnTo>
                    <a:pt x="274167" y="0"/>
                  </a:lnTo>
                  <a:lnTo>
                    <a:pt x="273214" y="952"/>
                  </a:lnTo>
                  <a:cubicBezTo>
                    <a:pt x="271310" y="3807"/>
                    <a:pt x="251319" y="10469"/>
                    <a:pt x="218952" y="16180"/>
                  </a:cubicBezTo>
                  <a:cubicBezTo>
                    <a:pt x="198009" y="19035"/>
                    <a:pt x="170402" y="22842"/>
                    <a:pt x="136131" y="22842"/>
                  </a:cubicBezTo>
                  <a:lnTo>
                    <a:pt x="135179" y="22842"/>
                  </a:lnTo>
                  <a:cubicBezTo>
                    <a:pt x="102813" y="22842"/>
                    <a:pt x="77109" y="19986"/>
                    <a:pt x="57118" y="18083"/>
                  </a:cubicBezTo>
                  <a:cubicBezTo>
                    <a:pt x="37127" y="15228"/>
                    <a:pt x="18088" y="10469"/>
                    <a:pt x="0" y="2855"/>
                  </a:cubicBezTo>
                  <a:lnTo>
                    <a:pt x="0" y="2855"/>
                  </a:lnTo>
                  <a:lnTo>
                    <a:pt x="0" y="6662"/>
                  </a:lnTo>
                  <a:lnTo>
                    <a:pt x="0" y="6662"/>
                  </a:lnTo>
                  <a:lnTo>
                    <a:pt x="0" y="6662"/>
                  </a:lnTo>
                  <a:cubicBezTo>
                    <a:pt x="6664" y="9517"/>
                    <a:pt x="23799" y="17131"/>
                    <a:pt x="56166" y="21890"/>
                  </a:cubicBezTo>
                  <a:cubicBezTo>
                    <a:pt x="76157" y="24745"/>
                    <a:pt x="102813" y="26649"/>
                    <a:pt x="135179" y="26649"/>
                  </a:cubicBezTo>
                  <a:lnTo>
                    <a:pt x="136131" y="26649"/>
                  </a:lnTo>
                  <a:cubicBezTo>
                    <a:pt x="170402" y="26649"/>
                    <a:pt x="198961" y="23794"/>
                    <a:pt x="219904" y="19986"/>
                  </a:cubicBezTo>
                  <a:cubicBezTo>
                    <a:pt x="251319" y="14276"/>
                    <a:pt x="273214" y="7614"/>
                    <a:pt x="274167" y="4759"/>
                  </a:cubicBezTo>
                  <a:lnTo>
                    <a:pt x="274167" y="4759"/>
                  </a:lnTo>
                  <a:lnTo>
                    <a:pt x="274167" y="4759"/>
                  </a:lnTo>
                  <a:lnTo>
                    <a:pt x="274167"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5" name="Freeform 22">
              <a:extLst>
                <a:ext uri="{FF2B5EF4-FFF2-40B4-BE49-F238E27FC236}">
                  <a16:creationId xmlns:a16="http://schemas.microsoft.com/office/drawing/2014/main" id="{B72CF17C-B652-787C-82AF-0193899D5285}"/>
                </a:ext>
              </a:extLst>
            </p:cNvPr>
            <p:cNvSpPr/>
            <p:nvPr/>
          </p:nvSpPr>
          <p:spPr>
            <a:xfrm>
              <a:off x="4124448" y="5852234"/>
              <a:ext cx="275118" cy="40924"/>
            </a:xfrm>
            <a:custGeom>
              <a:avLst/>
              <a:gdLst>
                <a:gd name="connsiteX0" fmla="*/ 275118 w 275118"/>
                <a:gd name="connsiteY0" fmla="*/ 7614 h 40924"/>
                <a:gd name="connsiteX1" fmla="*/ 217048 w 275118"/>
                <a:gd name="connsiteY1" fmla="*/ 21890 h 40924"/>
                <a:gd name="connsiteX2" fmla="*/ 137083 w 275118"/>
                <a:gd name="connsiteY2" fmla="*/ 27601 h 40924"/>
                <a:gd name="connsiteX3" fmla="*/ 59974 w 275118"/>
                <a:gd name="connsiteY3" fmla="*/ 22842 h 40924"/>
                <a:gd name="connsiteX4" fmla="*/ 0 w 275118"/>
                <a:gd name="connsiteY4" fmla="*/ 4759 h 40924"/>
                <a:gd name="connsiteX5" fmla="*/ 0 w 275118"/>
                <a:gd name="connsiteY5" fmla="*/ 0 h 40924"/>
                <a:gd name="connsiteX6" fmla="*/ 59974 w 275118"/>
                <a:gd name="connsiteY6" fmla="*/ 19035 h 40924"/>
                <a:gd name="connsiteX7" fmla="*/ 136131 w 275118"/>
                <a:gd name="connsiteY7" fmla="*/ 23794 h 40924"/>
                <a:gd name="connsiteX8" fmla="*/ 215144 w 275118"/>
                <a:gd name="connsiteY8" fmla="*/ 18083 h 40924"/>
                <a:gd name="connsiteX9" fmla="*/ 273214 w 275118"/>
                <a:gd name="connsiteY9" fmla="*/ 3807 h 40924"/>
                <a:gd name="connsiteX10" fmla="*/ 273214 w 275118"/>
                <a:gd name="connsiteY10" fmla="*/ 7614 h 40924"/>
                <a:gd name="connsiteX11" fmla="*/ 275118 w 275118"/>
                <a:gd name="connsiteY11" fmla="*/ 19035 h 40924"/>
                <a:gd name="connsiteX12" fmla="*/ 220856 w 275118"/>
                <a:gd name="connsiteY12" fmla="*/ 34263 h 40924"/>
                <a:gd name="connsiteX13" fmla="*/ 137083 w 275118"/>
                <a:gd name="connsiteY13" fmla="*/ 40925 h 40924"/>
                <a:gd name="connsiteX14" fmla="*/ 57118 w 275118"/>
                <a:gd name="connsiteY14" fmla="*/ 36166 h 40924"/>
                <a:gd name="connsiteX15" fmla="*/ 952 w 275118"/>
                <a:gd name="connsiteY15" fmla="*/ 20938 h 40924"/>
                <a:gd name="connsiteX16" fmla="*/ 952 w 275118"/>
                <a:gd name="connsiteY16" fmla="*/ 18083 h 40924"/>
                <a:gd name="connsiteX17" fmla="*/ 58070 w 275118"/>
                <a:gd name="connsiteY17" fmla="*/ 33311 h 40924"/>
                <a:gd name="connsiteX18" fmla="*/ 138035 w 275118"/>
                <a:gd name="connsiteY18" fmla="*/ 38070 h 40924"/>
                <a:gd name="connsiteX19" fmla="*/ 220856 w 275118"/>
                <a:gd name="connsiteY19" fmla="*/ 31407 h 40924"/>
                <a:gd name="connsiteX20" fmla="*/ 275118 w 275118"/>
                <a:gd name="connsiteY20" fmla="*/ 16180 h 40924"/>
                <a:gd name="connsiteX21" fmla="*/ 275118 w 275118"/>
                <a:gd name="connsiteY21" fmla="*/ 19035 h 40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118" h="40924">
                  <a:moveTo>
                    <a:pt x="275118" y="7614"/>
                  </a:moveTo>
                  <a:cubicBezTo>
                    <a:pt x="271310" y="10469"/>
                    <a:pt x="247511" y="17131"/>
                    <a:pt x="217048" y="21890"/>
                  </a:cubicBezTo>
                  <a:cubicBezTo>
                    <a:pt x="197057" y="24745"/>
                    <a:pt x="170402" y="27601"/>
                    <a:pt x="137083" y="27601"/>
                  </a:cubicBezTo>
                  <a:cubicBezTo>
                    <a:pt x="105668" y="27601"/>
                    <a:pt x="79965" y="25697"/>
                    <a:pt x="59974" y="22842"/>
                  </a:cubicBezTo>
                  <a:cubicBezTo>
                    <a:pt x="28559" y="19035"/>
                    <a:pt x="0" y="4759"/>
                    <a:pt x="0" y="4759"/>
                  </a:cubicBezTo>
                  <a:lnTo>
                    <a:pt x="0" y="0"/>
                  </a:lnTo>
                  <a:cubicBezTo>
                    <a:pt x="0" y="0"/>
                    <a:pt x="28559" y="14276"/>
                    <a:pt x="59974" y="19035"/>
                  </a:cubicBezTo>
                  <a:cubicBezTo>
                    <a:pt x="79013" y="21890"/>
                    <a:pt x="104716" y="23794"/>
                    <a:pt x="136131" y="23794"/>
                  </a:cubicBezTo>
                  <a:cubicBezTo>
                    <a:pt x="169450" y="23794"/>
                    <a:pt x="195153" y="20938"/>
                    <a:pt x="215144" y="18083"/>
                  </a:cubicBezTo>
                  <a:cubicBezTo>
                    <a:pt x="245607" y="13324"/>
                    <a:pt x="271310" y="5710"/>
                    <a:pt x="273214" y="3807"/>
                  </a:cubicBezTo>
                  <a:lnTo>
                    <a:pt x="273214" y="7614"/>
                  </a:lnTo>
                  <a:close/>
                  <a:moveTo>
                    <a:pt x="275118" y="19035"/>
                  </a:moveTo>
                  <a:cubicBezTo>
                    <a:pt x="274166" y="20938"/>
                    <a:pt x="252271" y="28552"/>
                    <a:pt x="220856" y="34263"/>
                  </a:cubicBezTo>
                  <a:cubicBezTo>
                    <a:pt x="199913" y="38070"/>
                    <a:pt x="171354" y="39973"/>
                    <a:pt x="137083" y="40925"/>
                  </a:cubicBezTo>
                  <a:cubicBezTo>
                    <a:pt x="103764" y="40925"/>
                    <a:pt x="77109" y="39021"/>
                    <a:pt x="57118" y="36166"/>
                  </a:cubicBezTo>
                  <a:cubicBezTo>
                    <a:pt x="23799" y="30456"/>
                    <a:pt x="6664" y="23794"/>
                    <a:pt x="952" y="20938"/>
                  </a:cubicBezTo>
                  <a:lnTo>
                    <a:pt x="952" y="18083"/>
                  </a:lnTo>
                  <a:cubicBezTo>
                    <a:pt x="19039" y="25697"/>
                    <a:pt x="38079" y="29504"/>
                    <a:pt x="58070" y="33311"/>
                  </a:cubicBezTo>
                  <a:cubicBezTo>
                    <a:pt x="78061" y="36166"/>
                    <a:pt x="104716" y="39021"/>
                    <a:pt x="138035" y="38070"/>
                  </a:cubicBezTo>
                  <a:cubicBezTo>
                    <a:pt x="172306" y="38070"/>
                    <a:pt x="199913" y="35214"/>
                    <a:pt x="220856" y="31407"/>
                  </a:cubicBezTo>
                  <a:cubicBezTo>
                    <a:pt x="253223" y="25697"/>
                    <a:pt x="273214" y="19035"/>
                    <a:pt x="275118" y="16180"/>
                  </a:cubicBezTo>
                  <a:lnTo>
                    <a:pt x="275118" y="1903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6" name="Freeform 23">
              <a:extLst>
                <a:ext uri="{FF2B5EF4-FFF2-40B4-BE49-F238E27FC236}">
                  <a16:creationId xmlns:a16="http://schemas.microsoft.com/office/drawing/2014/main" id="{365C2AE8-CE57-11B7-C17D-072AE74A79AA}"/>
                </a:ext>
              </a:extLst>
            </p:cNvPr>
            <p:cNvSpPr/>
            <p:nvPr/>
          </p:nvSpPr>
          <p:spPr>
            <a:xfrm>
              <a:off x="4124448" y="5851283"/>
              <a:ext cx="276070" cy="41876"/>
            </a:xfrm>
            <a:custGeom>
              <a:avLst/>
              <a:gdLst>
                <a:gd name="connsiteX0" fmla="*/ 275118 w 276070"/>
                <a:gd name="connsiteY0" fmla="*/ 8566 h 41876"/>
                <a:gd name="connsiteX1" fmla="*/ 275118 w 276070"/>
                <a:gd name="connsiteY1" fmla="*/ 8566 h 41876"/>
                <a:gd name="connsiteX2" fmla="*/ 217048 w 276070"/>
                <a:gd name="connsiteY2" fmla="*/ 22842 h 41876"/>
                <a:gd name="connsiteX3" fmla="*/ 137083 w 276070"/>
                <a:gd name="connsiteY3" fmla="*/ 28552 h 41876"/>
                <a:gd name="connsiteX4" fmla="*/ 136131 w 276070"/>
                <a:gd name="connsiteY4" fmla="*/ 28552 h 41876"/>
                <a:gd name="connsiteX5" fmla="*/ 60926 w 276070"/>
                <a:gd name="connsiteY5" fmla="*/ 23794 h 41876"/>
                <a:gd name="connsiteX6" fmla="*/ 952 w 276070"/>
                <a:gd name="connsiteY6" fmla="*/ 5711 h 41876"/>
                <a:gd name="connsiteX7" fmla="*/ 952 w 276070"/>
                <a:gd name="connsiteY7" fmla="*/ 5711 h 41876"/>
                <a:gd name="connsiteX8" fmla="*/ 952 w 276070"/>
                <a:gd name="connsiteY8" fmla="*/ 5711 h 41876"/>
                <a:gd name="connsiteX9" fmla="*/ 952 w 276070"/>
                <a:gd name="connsiteY9" fmla="*/ 952 h 41876"/>
                <a:gd name="connsiteX10" fmla="*/ 952 w 276070"/>
                <a:gd name="connsiteY10" fmla="*/ 952 h 41876"/>
                <a:gd name="connsiteX11" fmla="*/ 952 w 276070"/>
                <a:gd name="connsiteY11" fmla="*/ 952 h 41876"/>
                <a:gd name="connsiteX12" fmla="*/ 61878 w 276070"/>
                <a:gd name="connsiteY12" fmla="*/ 19987 h 41876"/>
                <a:gd name="connsiteX13" fmla="*/ 137083 w 276070"/>
                <a:gd name="connsiteY13" fmla="*/ 24745 h 41876"/>
                <a:gd name="connsiteX14" fmla="*/ 138035 w 276070"/>
                <a:gd name="connsiteY14" fmla="*/ 24745 h 41876"/>
                <a:gd name="connsiteX15" fmla="*/ 217048 w 276070"/>
                <a:gd name="connsiteY15" fmla="*/ 19035 h 41876"/>
                <a:gd name="connsiteX16" fmla="*/ 275118 w 276070"/>
                <a:gd name="connsiteY16" fmla="*/ 4759 h 41876"/>
                <a:gd name="connsiteX17" fmla="*/ 275118 w 276070"/>
                <a:gd name="connsiteY17" fmla="*/ 4759 h 41876"/>
                <a:gd name="connsiteX18" fmla="*/ 275118 w 276070"/>
                <a:gd name="connsiteY18" fmla="*/ 4759 h 41876"/>
                <a:gd name="connsiteX19" fmla="*/ 275118 w 276070"/>
                <a:gd name="connsiteY19" fmla="*/ 8566 h 41876"/>
                <a:gd name="connsiteX20" fmla="*/ 275118 w 276070"/>
                <a:gd name="connsiteY20" fmla="*/ 8566 h 41876"/>
                <a:gd name="connsiteX21" fmla="*/ 275118 w 276070"/>
                <a:gd name="connsiteY21" fmla="*/ 8566 h 41876"/>
                <a:gd name="connsiteX22" fmla="*/ 275118 w 276070"/>
                <a:gd name="connsiteY22" fmla="*/ 8566 h 41876"/>
                <a:gd name="connsiteX23" fmla="*/ 275118 w 276070"/>
                <a:gd name="connsiteY23" fmla="*/ 8566 h 41876"/>
                <a:gd name="connsiteX24" fmla="*/ 275118 w 276070"/>
                <a:gd name="connsiteY24" fmla="*/ 4759 h 41876"/>
                <a:gd name="connsiteX25" fmla="*/ 275118 w 276070"/>
                <a:gd name="connsiteY25" fmla="*/ 3807 h 41876"/>
                <a:gd name="connsiteX26" fmla="*/ 274166 w 276070"/>
                <a:gd name="connsiteY26" fmla="*/ 3807 h 41876"/>
                <a:gd name="connsiteX27" fmla="*/ 216096 w 276070"/>
                <a:gd name="connsiteY27" fmla="*/ 18083 h 41876"/>
                <a:gd name="connsiteX28" fmla="*/ 137083 w 276070"/>
                <a:gd name="connsiteY28" fmla="*/ 23794 h 41876"/>
                <a:gd name="connsiteX29" fmla="*/ 136131 w 276070"/>
                <a:gd name="connsiteY29" fmla="*/ 23794 h 41876"/>
                <a:gd name="connsiteX30" fmla="*/ 60926 w 276070"/>
                <a:gd name="connsiteY30" fmla="*/ 19035 h 41876"/>
                <a:gd name="connsiteX31" fmla="*/ 952 w 276070"/>
                <a:gd name="connsiteY31" fmla="*/ 0 h 41876"/>
                <a:gd name="connsiteX32" fmla="*/ 0 w 276070"/>
                <a:gd name="connsiteY32" fmla="*/ 0 h 41876"/>
                <a:gd name="connsiteX33" fmla="*/ 0 w 276070"/>
                <a:gd name="connsiteY33" fmla="*/ 4759 h 41876"/>
                <a:gd name="connsiteX34" fmla="*/ 0 w 276070"/>
                <a:gd name="connsiteY34" fmla="*/ 4759 h 41876"/>
                <a:gd name="connsiteX35" fmla="*/ 0 w 276070"/>
                <a:gd name="connsiteY35" fmla="*/ 4759 h 41876"/>
                <a:gd name="connsiteX36" fmla="*/ 59974 w 276070"/>
                <a:gd name="connsiteY36" fmla="*/ 22842 h 41876"/>
                <a:gd name="connsiteX37" fmla="*/ 135179 w 276070"/>
                <a:gd name="connsiteY37" fmla="*/ 27601 h 41876"/>
                <a:gd name="connsiteX38" fmla="*/ 137083 w 276070"/>
                <a:gd name="connsiteY38" fmla="*/ 27601 h 41876"/>
                <a:gd name="connsiteX39" fmla="*/ 217048 w 276070"/>
                <a:gd name="connsiteY39" fmla="*/ 21890 h 41876"/>
                <a:gd name="connsiteX40" fmla="*/ 275118 w 276070"/>
                <a:gd name="connsiteY40" fmla="*/ 8566 h 41876"/>
                <a:gd name="connsiteX41" fmla="*/ 275118 w 276070"/>
                <a:gd name="connsiteY41" fmla="*/ 8566 h 41876"/>
                <a:gd name="connsiteX42" fmla="*/ 275118 w 276070"/>
                <a:gd name="connsiteY42" fmla="*/ 8566 h 41876"/>
                <a:gd name="connsiteX43" fmla="*/ 275118 w 276070"/>
                <a:gd name="connsiteY43" fmla="*/ 8566 h 41876"/>
                <a:gd name="connsiteX44" fmla="*/ 275118 w 276070"/>
                <a:gd name="connsiteY44" fmla="*/ 19987 h 41876"/>
                <a:gd name="connsiteX45" fmla="*/ 275118 w 276070"/>
                <a:gd name="connsiteY45" fmla="*/ 19987 h 41876"/>
                <a:gd name="connsiteX46" fmla="*/ 220856 w 276070"/>
                <a:gd name="connsiteY46" fmla="*/ 34263 h 41876"/>
                <a:gd name="connsiteX47" fmla="*/ 137083 w 276070"/>
                <a:gd name="connsiteY47" fmla="*/ 40925 h 41876"/>
                <a:gd name="connsiteX48" fmla="*/ 136131 w 276070"/>
                <a:gd name="connsiteY48" fmla="*/ 40925 h 41876"/>
                <a:gd name="connsiteX49" fmla="*/ 57118 w 276070"/>
                <a:gd name="connsiteY49" fmla="*/ 36166 h 41876"/>
                <a:gd name="connsiteX50" fmla="*/ 952 w 276070"/>
                <a:gd name="connsiteY50" fmla="*/ 20938 h 41876"/>
                <a:gd name="connsiteX51" fmla="*/ 952 w 276070"/>
                <a:gd name="connsiteY51" fmla="*/ 20938 h 41876"/>
                <a:gd name="connsiteX52" fmla="*/ 952 w 276070"/>
                <a:gd name="connsiteY52" fmla="*/ 20938 h 41876"/>
                <a:gd name="connsiteX53" fmla="*/ 952 w 276070"/>
                <a:gd name="connsiteY53" fmla="*/ 18083 h 41876"/>
                <a:gd name="connsiteX54" fmla="*/ 952 w 276070"/>
                <a:gd name="connsiteY54" fmla="*/ 18083 h 41876"/>
                <a:gd name="connsiteX55" fmla="*/ 952 w 276070"/>
                <a:gd name="connsiteY55" fmla="*/ 18083 h 41876"/>
                <a:gd name="connsiteX56" fmla="*/ 58070 w 276070"/>
                <a:gd name="connsiteY56" fmla="*/ 33311 h 41876"/>
                <a:gd name="connsiteX57" fmla="*/ 136131 w 276070"/>
                <a:gd name="connsiteY57" fmla="*/ 38070 h 41876"/>
                <a:gd name="connsiteX58" fmla="*/ 138035 w 276070"/>
                <a:gd name="connsiteY58" fmla="*/ 38070 h 41876"/>
                <a:gd name="connsiteX59" fmla="*/ 220856 w 276070"/>
                <a:gd name="connsiteY59" fmla="*/ 31407 h 41876"/>
                <a:gd name="connsiteX60" fmla="*/ 276070 w 276070"/>
                <a:gd name="connsiteY60" fmla="*/ 16180 h 41876"/>
                <a:gd name="connsiteX61" fmla="*/ 276070 w 276070"/>
                <a:gd name="connsiteY61" fmla="*/ 16180 h 41876"/>
                <a:gd name="connsiteX62" fmla="*/ 276070 w 276070"/>
                <a:gd name="connsiteY62" fmla="*/ 16180 h 41876"/>
                <a:gd name="connsiteX63" fmla="*/ 275118 w 276070"/>
                <a:gd name="connsiteY63" fmla="*/ 19987 h 41876"/>
                <a:gd name="connsiteX64" fmla="*/ 275118 w 276070"/>
                <a:gd name="connsiteY64" fmla="*/ 19987 h 41876"/>
                <a:gd name="connsiteX65" fmla="*/ 275118 w 276070"/>
                <a:gd name="connsiteY65" fmla="*/ 19987 h 41876"/>
                <a:gd name="connsiteX66" fmla="*/ 275118 w 276070"/>
                <a:gd name="connsiteY66" fmla="*/ 19987 h 41876"/>
                <a:gd name="connsiteX67" fmla="*/ 275118 w 276070"/>
                <a:gd name="connsiteY67" fmla="*/ 19987 h 41876"/>
                <a:gd name="connsiteX68" fmla="*/ 275118 w 276070"/>
                <a:gd name="connsiteY68" fmla="*/ 16180 h 41876"/>
                <a:gd name="connsiteX69" fmla="*/ 275118 w 276070"/>
                <a:gd name="connsiteY69" fmla="*/ 15228 h 41876"/>
                <a:gd name="connsiteX70" fmla="*/ 274166 w 276070"/>
                <a:gd name="connsiteY70" fmla="*/ 16180 h 41876"/>
                <a:gd name="connsiteX71" fmla="*/ 219904 w 276070"/>
                <a:gd name="connsiteY71" fmla="*/ 31407 h 41876"/>
                <a:gd name="connsiteX72" fmla="*/ 137083 w 276070"/>
                <a:gd name="connsiteY72" fmla="*/ 38070 h 41876"/>
                <a:gd name="connsiteX73" fmla="*/ 136131 w 276070"/>
                <a:gd name="connsiteY73" fmla="*/ 38070 h 41876"/>
                <a:gd name="connsiteX74" fmla="*/ 58070 w 276070"/>
                <a:gd name="connsiteY74" fmla="*/ 33311 h 41876"/>
                <a:gd name="connsiteX75" fmla="*/ 952 w 276070"/>
                <a:gd name="connsiteY75" fmla="*/ 18083 h 41876"/>
                <a:gd name="connsiteX76" fmla="*/ 952 w 276070"/>
                <a:gd name="connsiteY76" fmla="*/ 18083 h 41876"/>
                <a:gd name="connsiteX77" fmla="*/ 952 w 276070"/>
                <a:gd name="connsiteY77" fmla="*/ 21890 h 41876"/>
                <a:gd name="connsiteX78" fmla="*/ 952 w 276070"/>
                <a:gd name="connsiteY78" fmla="*/ 21890 h 41876"/>
                <a:gd name="connsiteX79" fmla="*/ 952 w 276070"/>
                <a:gd name="connsiteY79" fmla="*/ 21890 h 41876"/>
                <a:gd name="connsiteX80" fmla="*/ 57118 w 276070"/>
                <a:gd name="connsiteY80" fmla="*/ 37118 h 41876"/>
                <a:gd name="connsiteX81" fmla="*/ 136131 w 276070"/>
                <a:gd name="connsiteY81" fmla="*/ 41877 h 41876"/>
                <a:gd name="connsiteX82" fmla="*/ 137083 w 276070"/>
                <a:gd name="connsiteY82" fmla="*/ 41877 h 41876"/>
                <a:gd name="connsiteX83" fmla="*/ 220856 w 276070"/>
                <a:gd name="connsiteY83" fmla="*/ 35214 h 41876"/>
                <a:gd name="connsiteX84" fmla="*/ 275118 w 276070"/>
                <a:gd name="connsiteY84" fmla="*/ 19987 h 41876"/>
                <a:gd name="connsiteX85" fmla="*/ 275118 w 276070"/>
                <a:gd name="connsiteY85" fmla="*/ 19987 h 41876"/>
                <a:gd name="connsiteX86" fmla="*/ 275118 w 276070"/>
                <a:gd name="connsiteY86" fmla="*/ 19987 h 41876"/>
                <a:gd name="connsiteX87" fmla="*/ 275118 w 276070"/>
                <a:gd name="connsiteY87" fmla="*/ 19987 h 4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6070" h="41876">
                  <a:moveTo>
                    <a:pt x="275118" y="8566"/>
                  </a:moveTo>
                  <a:lnTo>
                    <a:pt x="275118" y="8566"/>
                  </a:lnTo>
                  <a:cubicBezTo>
                    <a:pt x="271310" y="11421"/>
                    <a:pt x="247511" y="17131"/>
                    <a:pt x="217048" y="22842"/>
                  </a:cubicBezTo>
                  <a:cubicBezTo>
                    <a:pt x="197057" y="25697"/>
                    <a:pt x="170402" y="28552"/>
                    <a:pt x="137083" y="28552"/>
                  </a:cubicBezTo>
                  <a:lnTo>
                    <a:pt x="136131" y="28552"/>
                  </a:lnTo>
                  <a:cubicBezTo>
                    <a:pt x="105668" y="28552"/>
                    <a:pt x="79965" y="26649"/>
                    <a:pt x="60926" y="23794"/>
                  </a:cubicBezTo>
                  <a:cubicBezTo>
                    <a:pt x="29511" y="19987"/>
                    <a:pt x="952" y="5711"/>
                    <a:pt x="952" y="5711"/>
                  </a:cubicBezTo>
                  <a:lnTo>
                    <a:pt x="952" y="5711"/>
                  </a:lnTo>
                  <a:lnTo>
                    <a:pt x="952" y="5711"/>
                  </a:lnTo>
                  <a:lnTo>
                    <a:pt x="952" y="952"/>
                  </a:lnTo>
                  <a:lnTo>
                    <a:pt x="952" y="952"/>
                  </a:lnTo>
                  <a:lnTo>
                    <a:pt x="952" y="952"/>
                  </a:lnTo>
                  <a:cubicBezTo>
                    <a:pt x="952" y="952"/>
                    <a:pt x="29511" y="16180"/>
                    <a:pt x="61878" y="19987"/>
                  </a:cubicBezTo>
                  <a:cubicBezTo>
                    <a:pt x="80917" y="22842"/>
                    <a:pt x="106620" y="24745"/>
                    <a:pt x="137083" y="24745"/>
                  </a:cubicBezTo>
                  <a:lnTo>
                    <a:pt x="138035" y="24745"/>
                  </a:lnTo>
                  <a:cubicBezTo>
                    <a:pt x="171354" y="24745"/>
                    <a:pt x="197057" y="21890"/>
                    <a:pt x="217048" y="19035"/>
                  </a:cubicBezTo>
                  <a:cubicBezTo>
                    <a:pt x="247511" y="14276"/>
                    <a:pt x="273214" y="6662"/>
                    <a:pt x="275118" y="4759"/>
                  </a:cubicBezTo>
                  <a:lnTo>
                    <a:pt x="275118" y="4759"/>
                  </a:lnTo>
                  <a:lnTo>
                    <a:pt x="275118" y="4759"/>
                  </a:lnTo>
                  <a:lnTo>
                    <a:pt x="275118" y="8566"/>
                  </a:lnTo>
                  <a:lnTo>
                    <a:pt x="275118" y="8566"/>
                  </a:lnTo>
                  <a:lnTo>
                    <a:pt x="275118" y="8566"/>
                  </a:lnTo>
                  <a:lnTo>
                    <a:pt x="275118" y="8566"/>
                  </a:lnTo>
                  <a:lnTo>
                    <a:pt x="275118" y="8566"/>
                  </a:lnTo>
                  <a:lnTo>
                    <a:pt x="275118" y="4759"/>
                  </a:lnTo>
                  <a:lnTo>
                    <a:pt x="275118" y="3807"/>
                  </a:lnTo>
                  <a:lnTo>
                    <a:pt x="274166" y="3807"/>
                  </a:lnTo>
                  <a:cubicBezTo>
                    <a:pt x="272262" y="5711"/>
                    <a:pt x="246559" y="14276"/>
                    <a:pt x="216096" y="18083"/>
                  </a:cubicBezTo>
                  <a:cubicBezTo>
                    <a:pt x="196105" y="20938"/>
                    <a:pt x="170402" y="23794"/>
                    <a:pt x="137083" y="23794"/>
                  </a:cubicBezTo>
                  <a:lnTo>
                    <a:pt x="136131" y="23794"/>
                  </a:lnTo>
                  <a:cubicBezTo>
                    <a:pt x="104716" y="23794"/>
                    <a:pt x="79965" y="21890"/>
                    <a:pt x="60926" y="19035"/>
                  </a:cubicBezTo>
                  <a:cubicBezTo>
                    <a:pt x="29511" y="14276"/>
                    <a:pt x="952" y="0"/>
                    <a:pt x="952" y="0"/>
                  </a:cubicBezTo>
                  <a:lnTo>
                    <a:pt x="0" y="0"/>
                  </a:lnTo>
                  <a:lnTo>
                    <a:pt x="0" y="4759"/>
                  </a:lnTo>
                  <a:lnTo>
                    <a:pt x="0" y="4759"/>
                  </a:lnTo>
                  <a:lnTo>
                    <a:pt x="0" y="4759"/>
                  </a:lnTo>
                  <a:cubicBezTo>
                    <a:pt x="0" y="4759"/>
                    <a:pt x="28559" y="19035"/>
                    <a:pt x="59974" y="22842"/>
                  </a:cubicBezTo>
                  <a:cubicBezTo>
                    <a:pt x="79013" y="25697"/>
                    <a:pt x="104716" y="27601"/>
                    <a:pt x="135179" y="27601"/>
                  </a:cubicBezTo>
                  <a:lnTo>
                    <a:pt x="137083" y="27601"/>
                  </a:lnTo>
                  <a:cubicBezTo>
                    <a:pt x="170402" y="27601"/>
                    <a:pt x="196105" y="24745"/>
                    <a:pt x="217048" y="21890"/>
                  </a:cubicBezTo>
                  <a:cubicBezTo>
                    <a:pt x="248463" y="18083"/>
                    <a:pt x="271310" y="11421"/>
                    <a:pt x="275118" y="8566"/>
                  </a:cubicBezTo>
                  <a:lnTo>
                    <a:pt x="275118" y="8566"/>
                  </a:lnTo>
                  <a:lnTo>
                    <a:pt x="275118" y="8566"/>
                  </a:lnTo>
                  <a:lnTo>
                    <a:pt x="275118" y="8566"/>
                  </a:lnTo>
                  <a:close/>
                  <a:moveTo>
                    <a:pt x="275118" y="19987"/>
                  </a:moveTo>
                  <a:lnTo>
                    <a:pt x="275118" y="19987"/>
                  </a:lnTo>
                  <a:cubicBezTo>
                    <a:pt x="274166" y="20938"/>
                    <a:pt x="252271" y="29504"/>
                    <a:pt x="220856" y="34263"/>
                  </a:cubicBezTo>
                  <a:cubicBezTo>
                    <a:pt x="199913" y="37118"/>
                    <a:pt x="171354" y="39973"/>
                    <a:pt x="137083" y="40925"/>
                  </a:cubicBezTo>
                  <a:lnTo>
                    <a:pt x="136131" y="40925"/>
                  </a:lnTo>
                  <a:cubicBezTo>
                    <a:pt x="103764" y="40925"/>
                    <a:pt x="77109" y="38070"/>
                    <a:pt x="57118" y="36166"/>
                  </a:cubicBezTo>
                  <a:cubicBezTo>
                    <a:pt x="23799" y="30456"/>
                    <a:pt x="7616" y="23794"/>
                    <a:pt x="952" y="20938"/>
                  </a:cubicBezTo>
                  <a:lnTo>
                    <a:pt x="952" y="20938"/>
                  </a:lnTo>
                  <a:lnTo>
                    <a:pt x="952" y="20938"/>
                  </a:lnTo>
                  <a:lnTo>
                    <a:pt x="952" y="18083"/>
                  </a:lnTo>
                  <a:lnTo>
                    <a:pt x="952" y="18083"/>
                  </a:lnTo>
                  <a:lnTo>
                    <a:pt x="952" y="18083"/>
                  </a:lnTo>
                  <a:cubicBezTo>
                    <a:pt x="19039" y="25697"/>
                    <a:pt x="38079" y="29504"/>
                    <a:pt x="58070" y="33311"/>
                  </a:cubicBezTo>
                  <a:cubicBezTo>
                    <a:pt x="78061" y="36166"/>
                    <a:pt x="103764" y="38070"/>
                    <a:pt x="136131" y="38070"/>
                  </a:cubicBezTo>
                  <a:lnTo>
                    <a:pt x="138035" y="38070"/>
                  </a:lnTo>
                  <a:cubicBezTo>
                    <a:pt x="172306" y="38070"/>
                    <a:pt x="199913" y="35214"/>
                    <a:pt x="220856" y="31407"/>
                  </a:cubicBezTo>
                  <a:cubicBezTo>
                    <a:pt x="253223" y="25697"/>
                    <a:pt x="273214" y="19035"/>
                    <a:pt x="276070" y="16180"/>
                  </a:cubicBezTo>
                  <a:lnTo>
                    <a:pt x="276070" y="16180"/>
                  </a:lnTo>
                  <a:lnTo>
                    <a:pt x="276070" y="16180"/>
                  </a:lnTo>
                  <a:lnTo>
                    <a:pt x="275118" y="19987"/>
                  </a:lnTo>
                  <a:lnTo>
                    <a:pt x="275118" y="19987"/>
                  </a:lnTo>
                  <a:lnTo>
                    <a:pt x="275118" y="19987"/>
                  </a:lnTo>
                  <a:lnTo>
                    <a:pt x="275118" y="19987"/>
                  </a:lnTo>
                  <a:lnTo>
                    <a:pt x="275118" y="19987"/>
                  </a:lnTo>
                  <a:lnTo>
                    <a:pt x="275118" y="16180"/>
                  </a:lnTo>
                  <a:lnTo>
                    <a:pt x="275118" y="15228"/>
                  </a:lnTo>
                  <a:lnTo>
                    <a:pt x="274166" y="16180"/>
                  </a:lnTo>
                  <a:cubicBezTo>
                    <a:pt x="272262" y="19035"/>
                    <a:pt x="252271" y="25697"/>
                    <a:pt x="219904" y="31407"/>
                  </a:cubicBezTo>
                  <a:cubicBezTo>
                    <a:pt x="198961" y="34263"/>
                    <a:pt x="171354" y="38070"/>
                    <a:pt x="137083" y="38070"/>
                  </a:cubicBezTo>
                  <a:lnTo>
                    <a:pt x="136131" y="38070"/>
                  </a:lnTo>
                  <a:cubicBezTo>
                    <a:pt x="103764" y="38070"/>
                    <a:pt x="78061" y="35214"/>
                    <a:pt x="58070" y="33311"/>
                  </a:cubicBezTo>
                  <a:cubicBezTo>
                    <a:pt x="38079" y="30456"/>
                    <a:pt x="19039" y="25697"/>
                    <a:pt x="952" y="18083"/>
                  </a:cubicBezTo>
                  <a:lnTo>
                    <a:pt x="952" y="18083"/>
                  </a:lnTo>
                  <a:lnTo>
                    <a:pt x="952" y="21890"/>
                  </a:lnTo>
                  <a:lnTo>
                    <a:pt x="952" y="21890"/>
                  </a:lnTo>
                  <a:lnTo>
                    <a:pt x="952" y="21890"/>
                  </a:lnTo>
                  <a:cubicBezTo>
                    <a:pt x="7616" y="24745"/>
                    <a:pt x="24751" y="32359"/>
                    <a:pt x="57118" y="37118"/>
                  </a:cubicBezTo>
                  <a:cubicBezTo>
                    <a:pt x="77109" y="39973"/>
                    <a:pt x="103764" y="41877"/>
                    <a:pt x="136131" y="41877"/>
                  </a:cubicBezTo>
                  <a:lnTo>
                    <a:pt x="137083" y="41877"/>
                  </a:lnTo>
                  <a:cubicBezTo>
                    <a:pt x="171354" y="41877"/>
                    <a:pt x="199913" y="39022"/>
                    <a:pt x="220856" y="35214"/>
                  </a:cubicBezTo>
                  <a:cubicBezTo>
                    <a:pt x="252271" y="29504"/>
                    <a:pt x="274166" y="21890"/>
                    <a:pt x="275118" y="19987"/>
                  </a:cubicBezTo>
                  <a:lnTo>
                    <a:pt x="275118" y="19987"/>
                  </a:lnTo>
                  <a:lnTo>
                    <a:pt x="275118" y="19987"/>
                  </a:lnTo>
                  <a:lnTo>
                    <a:pt x="275118" y="199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7" name="Freeform 24">
              <a:extLst>
                <a:ext uri="{FF2B5EF4-FFF2-40B4-BE49-F238E27FC236}">
                  <a16:creationId xmlns:a16="http://schemas.microsoft.com/office/drawing/2014/main" id="{C768259F-CFA4-5C77-19CD-D52592992C0C}"/>
                </a:ext>
              </a:extLst>
            </p:cNvPr>
            <p:cNvSpPr/>
            <p:nvPr/>
          </p:nvSpPr>
          <p:spPr>
            <a:xfrm>
              <a:off x="4142536" y="5791322"/>
              <a:ext cx="241799" cy="29504"/>
            </a:xfrm>
            <a:custGeom>
              <a:avLst/>
              <a:gdLst>
                <a:gd name="connsiteX0" fmla="*/ 119948 w 241799"/>
                <a:gd name="connsiteY0" fmla="*/ 29504 h 29504"/>
                <a:gd name="connsiteX1" fmla="*/ 241799 w 241799"/>
                <a:gd name="connsiteY1" fmla="*/ 12373 h 29504"/>
                <a:gd name="connsiteX2" fmla="*/ 235136 w 241799"/>
                <a:gd name="connsiteY2" fmla="*/ 1904 h 29504"/>
                <a:gd name="connsiteX3" fmla="*/ 119948 w 241799"/>
                <a:gd name="connsiteY3" fmla="*/ 19035 h 29504"/>
                <a:gd name="connsiteX4" fmla="*/ 5712 w 241799"/>
                <a:gd name="connsiteY4" fmla="*/ 0 h 29504"/>
                <a:gd name="connsiteX5" fmla="*/ 0 w 241799"/>
                <a:gd name="connsiteY5" fmla="*/ 10469 h 29504"/>
                <a:gd name="connsiteX6" fmla="*/ 119948 w 241799"/>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4">
                  <a:moveTo>
                    <a:pt x="119948" y="29504"/>
                  </a:moveTo>
                  <a:cubicBezTo>
                    <a:pt x="160882" y="29504"/>
                    <a:pt x="212288" y="23794"/>
                    <a:pt x="241799" y="12373"/>
                  </a:cubicBezTo>
                  <a:lnTo>
                    <a:pt x="235136" y="1904"/>
                  </a:lnTo>
                  <a:cubicBezTo>
                    <a:pt x="218000" y="11421"/>
                    <a:pt x="166594" y="18083"/>
                    <a:pt x="119948" y="19035"/>
                  </a:cubicBezTo>
                  <a:cubicBezTo>
                    <a:pt x="64734" y="18083"/>
                    <a:pt x="24751" y="13325"/>
                    <a:pt x="5712" y="0"/>
                  </a:cubicBezTo>
                  <a:lnTo>
                    <a:pt x="0" y="10469"/>
                  </a:lnTo>
                  <a:cubicBezTo>
                    <a:pt x="35223" y="26649"/>
                    <a:pt x="72350" y="29504"/>
                    <a:pt x="119948"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8" name="Freeform 25">
              <a:extLst>
                <a:ext uri="{FF2B5EF4-FFF2-40B4-BE49-F238E27FC236}">
                  <a16:creationId xmlns:a16="http://schemas.microsoft.com/office/drawing/2014/main" id="{1BF2A31A-5614-1285-0FAC-87E1861E0A7A}"/>
                </a:ext>
              </a:extLst>
            </p:cNvPr>
            <p:cNvSpPr/>
            <p:nvPr/>
          </p:nvSpPr>
          <p:spPr>
            <a:xfrm>
              <a:off x="4141584" y="5792274"/>
              <a:ext cx="243703" cy="29504"/>
            </a:xfrm>
            <a:custGeom>
              <a:avLst/>
              <a:gdLst>
                <a:gd name="connsiteX0" fmla="*/ 120900 w 243703"/>
                <a:gd name="connsiteY0" fmla="*/ 29504 h 29504"/>
                <a:gd name="connsiteX1" fmla="*/ 242751 w 243703"/>
                <a:gd name="connsiteY1" fmla="*/ 12373 h 29504"/>
                <a:gd name="connsiteX2" fmla="*/ 242751 w 243703"/>
                <a:gd name="connsiteY2" fmla="*/ 12373 h 29504"/>
                <a:gd name="connsiteX3" fmla="*/ 236088 w 243703"/>
                <a:gd name="connsiteY3" fmla="*/ 1904 h 29504"/>
                <a:gd name="connsiteX4" fmla="*/ 236088 w 243703"/>
                <a:gd name="connsiteY4" fmla="*/ 1904 h 29504"/>
                <a:gd name="connsiteX5" fmla="*/ 236088 w 243703"/>
                <a:gd name="connsiteY5" fmla="*/ 1904 h 29504"/>
                <a:gd name="connsiteX6" fmla="*/ 120900 w 243703"/>
                <a:gd name="connsiteY6" fmla="*/ 19035 h 29504"/>
                <a:gd name="connsiteX7" fmla="*/ 6664 w 243703"/>
                <a:gd name="connsiteY7" fmla="*/ 0 h 29504"/>
                <a:gd name="connsiteX8" fmla="*/ 6664 w 243703"/>
                <a:gd name="connsiteY8" fmla="*/ 0 h 29504"/>
                <a:gd name="connsiteX9" fmla="*/ 952 w 243703"/>
                <a:gd name="connsiteY9" fmla="*/ 11421 h 29504"/>
                <a:gd name="connsiteX10" fmla="*/ 952 w 243703"/>
                <a:gd name="connsiteY10" fmla="*/ 11421 h 29504"/>
                <a:gd name="connsiteX11" fmla="*/ 952 w 243703"/>
                <a:gd name="connsiteY11" fmla="*/ 11421 h 29504"/>
                <a:gd name="connsiteX12" fmla="*/ 120900 w 243703"/>
                <a:gd name="connsiteY12" fmla="*/ 29504 h 29504"/>
                <a:gd name="connsiteX13" fmla="*/ 120900 w 243703"/>
                <a:gd name="connsiteY13" fmla="*/ 29504 h 29504"/>
                <a:gd name="connsiteX14" fmla="*/ 0 w 243703"/>
                <a:gd name="connsiteY14" fmla="*/ 10469 h 29504"/>
                <a:gd name="connsiteX15" fmla="*/ 0 w 243703"/>
                <a:gd name="connsiteY15" fmla="*/ 10469 h 29504"/>
                <a:gd name="connsiteX16" fmla="*/ 0 w 243703"/>
                <a:gd name="connsiteY16" fmla="*/ 10469 h 29504"/>
                <a:gd name="connsiteX17" fmla="*/ 5712 w 243703"/>
                <a:gd name="connsiteY17" fmla="*/ 0 h 29504"/>
                <a:gd name="connsiteX18" fmla="*/ 5712 w 243703"/>
                <a:gd name="connsiteY18" fmla="*/ 0 h 29504"/>
                <a:gd name="connsiteX19" fmla="*/ 5712 w 243703"/>
                <a:gd name="connsiteY19" fmla="*/ 0 h 29504"/>
                <a:gd name="connsiteX20" fmla="*/ 120900 w 243703"/>
                <a:gd name="connsiteY20" fmla="*/ 19035 h 29504"/>
                <a:gd name="connsiteX21" fmla="*/ 237040 w 243703"/>
                <a:gd name="connsiteY21" fmla="*/ 1904 h 29504"/>
                <a:gd name="connsiteX22" fmla="*/ 237040 w 243703"/>
                <a:gd name="connsiteY22" fmla="*/ 1904 h 29504"/>
                <a:gd name="connsiteX23" fmla="*/ 237040 w 243703"/>
                <a:gd name="connsiteY23" fmla="*/ 1904 h 29504"/>
                <a:gd name="connsiteX24" fmla="*/ 243703 w 243703"/>
                <a:gd name="connsiteY24" fmla="*/ 12373 h 29504"/>
                <a:gd name="connsiteX25" fmla="*/ 243703 w 243703"/>
                <a:gd name="connsiteY25" fmla="*/ 12373 h 29504"/>
                <a:gd name="connsiteX26" fmla="*/ 243703 w 243703"/>
                <a:gd name="connsiteY26" fmla="*/ 12373 h 29504"/>
                <a:gd name="connsiteX27" fmla="*/ 120900 w 243703"/>
                <a:gd name="connsiteY27" fmla="*/ 29504 h 29504"/>
                <a:gd name="connsiteX28" fmla="*/ 120900 w 243703"/>
                <a:gd name="connsiteY28"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3703" h="29504">
                  <a:moveTo>
                    <a:pt x="120900" y="29504"/>
                  </a:moveTo>
                  <a:cubicBezTo>
                    <a:pt x="161834" y="29504"/>
                    <a:pt x="213240" y="23794"/>
                    <a:pt x="242751" y="12373"/>
                  </a:cubicBezTo>
                  <a:lnTo>
                    <a:pt x="242751" y="12373"/>
                  </a:lnTo>
                  <a:lnTo>
                    <a:pt x="236088" y="1904"/>
                  </a:lnTo>
                  <a:lnTo>
                    <a:pt x="236088" y="1904"/>
                  </a:lnTo>
                  <a:lnTo>
                    <a:pt x="236088" y="1904"/>
                  </a:lnTo>
                  <a:cubicBezTo>
                    <a:pt x="218952" y="11421"/>
                    <a:pt x="167546" y="18083"/>
                    <a:pt x="120900" y="19035"/>
                  </a:cubicBezTo>
                  <a:cubicBezTo>
                    <a:pt x="65686" y="18083"/>
                    <a:pt x="25703" y="13324"/>
                    <a:pt x="6664" y="0"/>
                  </a:cubicBezTo>
                  <a:lnTo>
                    <a:pt x="6664" y="0"/>
                  </a:lnTo>
                  <a:lnTo>
                    <a:pt x="952" y="11421"/>
                  </a:lnTo>
                  <a:lnTo>
                    <a:pt x="952" y="11421"/>
                  </a:lnTo>
                  <a:lnTo>
                    <a:pt x="952" y="11421"/>
                  </a:lnTo>
                  <a:cubicBezTo>
                    <a:pt x="36175" y="25697"/>
                    <a:pt x="73302" y="29504"/>
                    <a:pt x="120900" y="29504"/>
                  </a:cubicBezTo>
                  <a:lnTo>
                    <a:pt x="120900" y="29504"/>
                  </a:lnTo>
                  <a:cubicBezTo>
                    <a:pt x="73302" y="28552"/>
                    <a:pt x="36175" y="25697"/>
                    <a:pt x="0" y="10469"/>
                  </a:cubicBezTo>
                  <a:lnTo>
                    <a:pt x="0" y="10469"/>
                  </a:lnTo>
                  <a:lnTo>
                    <a:pt x="0" y="10469"/>
                  </a:lnTo>
                  <a:lnTo>
                    <a:pt x="5712" y="0"/>
                  </a:lnTo>
                  <a:lnTo>
                    <a:pt x="5712" y="0"/>
                  </a:lnTo>
                  <a:lnTo>
                    <a:pt x="5712" y="0"/>
                  </a:lnTo>
                  <a:cubicBezTo>
                    <a:pt x="25703" y="13324"/>
                    <a:pt x="64734" y="18083"/>
                    <a:pt x="120900" y="19035"/>
                  </a:cubicBezTo>
                  <a:cubicBezTo>
                    <a:pt x="167546" y="18083"/>
                    <a:pt x="218952" y="11421"/>
                    <a:pt x="237040" y="1904"/>
                  </a:cubicBezTo>
                  <a:lnTo>
                    <a:pt x="237040" y="1904"/>
                  </a:lnTo>
                  <a:lnTo>
                    <a:pt x="237040" y="1904"/>
                  </a:lnTo>
                  <a:lnTo>
                    <a:pt x="243703" y="12373"/>
                  </a:lnTo>
                  <a:lnTo>
                    <a:pt x="243703" y="12373"/>
                  </a:lnTo>
                  <a:lnTo>
                    <a:pt x="243703" y="12373"/>
                  </a:lnTo>
                  <a:cubicBezTo>
                    <a:pt x="213240" y="22842"/>
                    <a:pt x="162786" y="28552"/>
                    <a:pt x="120900" y="29504"/>
                  </a:cubicBezTo>
                  <a:lnTo>
                    <a:pt x="120900" y="295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9" name="Freeform 26">
              <a:extLst>
                <a:ext uri="{FF2B5EF4-FFF2-40B4-BE49-F238E27FC236}">
                  <a16:creationId xmlns:a16="http://schemas.microsoft.com/office/drawing/2014/main" id="{B9424B73-8541-BE8A-F351-BEC26D0B7EFE}"/>
                </a:ext>
              </a:extLst>
            </p:cNvPr>
            <p:cNvSpPr/>
            <p:nvPr/>
          </p:nvSpPr>
          <p:spPr>
            <a:xfrm>
              <a:off x="4139680" y="5789419"/>
              <a:ext cx="246559" cy="33311"/>
            </a:xfrm>
            <a:custGeom>
              <a:avLst/>
              <a:gdLst>
                <a:gd name="connsiteX0" fmla="*/ 240848 w 246559"/>
                <a:gd name="connsiteY0" fmla="*/ 4759 h 33311"/>
                <a:gd name="connsiteX1" fmla="*/ 194201 w 246559"/>
                <a:gd name="connsiteY1" fmla="*/ 17131 h 33311"/>
                <a:gd name="connsiteX2" fmla="*/ 122804 w 246559"/>
                <a:gd name="connsiteY2" fmla="*/ 21890 h 33311"/>
                <a:gd name="connsiteX3" fmla="*/ 54262 w 246559"/>
                <a:gd name="connsiteY3" fmla="*/ 17131 h 33311"/>
                <a:gd name="connsiteX4" fmla="*/ 6664 w 246559"/>
                <a:gd name="connsiteY4" fmla="*/ 4759 h 33311"/>
                <a:gd name="connsiteX5" fmla="*/ 8568 w 246559"/>
                <a:gd name="connsiteY5" fmla="*/ 1903 h 33311"/>
                <a:gd name="connsiteX6" fmla="*/ 55214 w 246559"/>
                <a:gd name="connsiteY6" fmla="*/ 13324 h 33311"/>
                <a:gd name="connsiteX7" fmla="*/ 123756 w 246559"/>
                <a:gd name="connsiteY7" fmla="*/ 17131 h 33311"/>
                <a:gd name="connsiteX8" fmla="*/ 194201 w 246559"/>
                <a:gd name="connsiteY8" fmla="*/ 12373 h 33311"/>
                <a:gd name="connsiteX9" fmla="*/ 238944 w 246559"/>
                <a:gd name="connsiteY9" fmla="*/ 0 h 33311"/>
                <a:gd name="connsiteX10" fmla="*/ 240848 w 246559"/>
                <a:gd name="connsiteY10" fmla="*/ 4759 h 33311"/>
                <a:gd name="connsiteX11" fmla="*/ 246560 w 246559"/>
                <a:gd name="connsiteY11" fmla="*/ 14276 h 33311"/>
                <a:gd name="connsiteX12" fmla="*/ 198009 w 246559"/>
                <a:gd name="connsiteY12" fmla="*/ 27601 h 33311"/>
                <a:gd name="connsiteX13" fmla="*/ 122804 w 246559"/>
                <a:gd name="connsiteY13" fmla="*/ 33311 h 33311"/>
                <a:gd name="connsiteX14" fmla="*/ 50454 w 246559"/>
                <a:gd name="connsiteY14" fmla="*/ 28552 h 33311"/>
                <a:gd name="connsiteX15" fmla="*/ 0 w 246559"/>
                <a:gd name="connsiteY15" fmla="*/ 15228 h 33311"/>
                <a:gd name="connsiteX16" fmla="*/ 952 w 246559"/>
                <a:gd name="connsiteY16" fmla="*/ 12373 h 33311"/>
                <a:gd name="connsiteX17" fmla="*/ 50454 w 246559"/>
                <a:gd name="connsiteY17" fmla="*/ 25697 h 33311"/>
                <a:gd name="connsiteX18" fmla="*/ 121852 w 246559"/>
                <a:gd name="connsiteY18" fmla="*/ 30456 h 33311"/>
                <a:gd name="connsiteX19" fmla="*/ 196105 w 246559"/>
                <a:gd name="connsiteY19" fmla="*/ 24745 h 33311"/>
                <a:gd name="connsiteX20" fmla="*/ 242751 w 246559"/>
                <a:gd name="connsiteY20" fmla="*/ 11421 h 33311"/>
                <a:gd name="connsiteX21" fmla="*/ 246560 w 246559"/>
                <a:gd name="connsiteY21" fmla="*/ 14276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6559" h="33311">
                  <a:moveTo>
                    <a:pt x="240848" y="4759"/>
                  </a:moveTo>
                  <a:cubicBezTo>
                    <a:pt x="237992" y="7614"/>
                    <a:pt x="221808" y="12373"/>
                    <a:pt x="194201" y="17131"/>
                  </a:cubicBezTo>
                  <a:cubicBezTo>
                    <a:pt x="176114" y="19987"/>
                    <a:pt x="152315" y="21890"/>
                    <a:pt x="122804" y="21890"/>
                  </a:cubicBezTo>
                  <a:cubicBezTo>
                    <a:pt x="94245" y="21890"/>
                    <a:pt x="71397" y="19987"/>
                    <a:pt x="54262" y="17131"/>
                  </a:cubicBezTo>
                  <a:cubicBezTo>
                    <a:pt x="26655" y="13324"/>
                    <a:pt x="11424" y="6662"/>
                    <a:pt x="6664" y="4759"/>
                  </a:cubicBezTo>
                  <a:lnTo>
                    <a:pt x="8568" y="1903"/>
                  </a:lnTo>
                  <a:cubicBezTo>
                    <a:pt x="12376" y="3807"/>
                    <a:pt x="26655" y="9517"/>
                    <a:pt x="55214" y="13324"/>
                  </a:cubicBezTo>
                  <a:cubicBezTo>
                    <a:pt x="72350" y="16180"/>
                    <a:pt x="96149" y="17131"/>
                    <a:pt x="123756" y="17131"/>
                  </a:cubicBezTo>
                  <a:cubicBezTo>
                    <a:pt x="153267" y="17131"/>
                    <a:pt x="176114" y="14276"/>
                    <a:pt x="194201" y="12373"/>
                  </a:cubicBezTo>
                  <a:cubicBezTo>
                    <a:pt x="221808" y="8566"/>
                    <a:pt x="237040" y="1903"/>
                    <a:pt x="238944" y="0"/>
                  </a:cubicBezTo>
                  <a:lnTo>
                    <a:pt x="240848" y="4759"/>
                  </a:lnTo>
                  <a:close/>
                  <a:moveTo>
                    <a:pt x="246560" y="14276"/>
                  </a:moveTo>
                  <a:cubicBezTo>
                    <a:pt x="245608" y="16180"/>
                    <a:pt x="226568" y="22842"/>
                    <a:pt x="198009" y="27601"/>
                  </a:cubicBezTo>
                  <a:cubicBezTo>
                    <a:pt x="178970" y="30456"/>
                    <a:pt x="154219" y="33311"/>
                    <a:pt x="122804" y="33311"/>
                  </a:cubicBezTo>
                  <a:cubicBezTo>
                    <a:pt x="93293" y="33311"/>
                    <a:pt x="69494" y="31407"/>
                    <a:pt x="50454" y="28552"/>
                  </a:cubicBezTo>
                  <a:cubicBezTo>
                    <a:pt x="20943" y="23794"/>
                    <a:pt x="5712" y="17131"/>
                    <a:pt x="0" y="15228"/>
                  </a:cubicBezTo>
                  <a:lnTo>
                    <a:pt x="952" y="12373"/>
                  </a:lnTo>
                  <a:cubicBezTo>
                    <a:pt x="17136" y="19035"/>
                    <a:pt x="32367" y="22842"/>
                    <a:pt x="50454" y="25697"/>
                  </a:cubicBezTo>
                  <a:cubicBezTo>
                    <a:pt x="68542" y="28552"/>
                    <a:pt x="92341" y="30456"/>
                    <a:pt x="121852" y="30456"/>
                  </a:cubicBezTo>
                  <a:cubicBezTo>
                    <a:pt x="153267" y="30456"/>
                    <a:pt x="177066" y="27601"/>
                    <a:pt x="196105" y="24745"/>
                  </a:cubicBezTo>
                  <a:cubicBezTo>
                    <a:pt x="224664" y="19987"/>
                    <a:pt x="240848" y="14276"/>
                    <a:pt x="242751" y="11421"/>
                  </a:cubicBezTo>
                  <a:lnTo>
                    <a:pt x="246560" y="1427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0" name="Freeform 27">
              <a:extLst>
                <a:ext uri="{FF2B5EF4-FFF2-40B4-BE49-F238E27FC236}">
                  <a16:creationId xmlns:a16="http://schemas.microsoft.com/office/drawing/2014/main" id="{AC1E4E48-1608-238F-1B69-DFE30265CB36}"/>
                </a:ext>
              </a:extLst>
            </p:cNvPr>
            <p:cNvSpPr/>
            <p:nvPr/>
          </p:nvSpPr>
          <p:spPr>
            <a:xfrm>
              <a:off x="4139680" y="5789419"/>
              <a:ext cx="246559" cy="32359"/>
            </a:xfrm>
            <a:custGeom>
              <a:avLst/>
              <a:gdLst>
                <a:gd name="connsiteX0" fmla="*/ 240848 w 246559"/>
                <a:gd name="connsiteY0" fmla="*/ 3807 h 32359"/>
                <a:gd name="connsiteX1" fmla="*/ 195153 w 246559"/>
                <a:gd name="connsiteY1" fmla="*/ 16180 h 32359"/>
                <a:gd name="connsiteX2" fmla="*/ 123756 w 246559"/>
                <a:gd name="connsiteY2" fmla="*/ 20938 h 32359"/>
                <a:gd name="connsiteX3" fmla="*/ 122804 w 246559"/>
                <a:gd name="connsiteY3" fmla="*/ 20938 h 32359"/>
                <a:gd name="connsiteX4" fmla="*/ 55214 w 246559"/>
                <a:gd name="connsiteY4" fmla="*/ 16180 h 32359"/>
                <a:gd name="connsiteX5" fmla="*/ 7616 w 246559"/>
                <a:gd name="connsiteY5" fmla="*/ 3807 h 32359"/>
                <a:gd name="connsiteX6" fmla="*/ 7616 w 246559"/>
                <a:gd name="connsiteY6" fmla="*/ 3807 h 32359"/>
                <a:gd name="connsiteX7" fmla="*/ 7616 w 246559"/>
                <a:gd name="connsiteY7" fmla="*/ 3807 h 32359"/>
                <a:gd name="connsiteX8" fmla="*/ 9520 w 246559"/>
                <a:gd name="connsiteY8" fmla="*/ 952 h 32359"/>
                <a:gd name="connsiteX9" fmla="*/ 9520 w 246559"/>
                <a:gd name="connsiteY9" fmla="*/ 952 h 32359"/>
                <a:gd name="connsiteX10" fmla="*/ 9520 w 246559"/>
                <a:gd name="connsiteY10" fmla="*/ 952 h 32359"/>
                <a:gd name="connsiteX11" fmla="*/ 56166 w 246559"/>
                <a:gd name="connsiteY11" fmla="*/ 13324 h 32359"/>
                <a:gd name="connsiteX12" fmla="*/ 124708 w 246559"/>
                <a:gd name="connsiteY12" fmla="*/ 17131 h 32359"/>
                <a:gd name="connsiteX13" fmla="*/ 195153 w 246559"/>
                <a:gd name="connsiteY13" fmla="*/ 12373 h 32359"/>
                <a:gd name="connsiteX14" fmla="*/ 239896 w 246559"/>
                <a:gd name="connsiteY14" fmla="*/ 0 h 32359"/>
                <a:gd name="connsiteX15" fmla="*/ 239896 w 246559"/>
                <a:gd name="connsiteY15" fmla="*/ 0 h 32359"/>
                <a:gd name="connsiteX16" fmla="*/ 239896 w 246559"/>
                <a:gd name="connsiteY16" fmla="*/ 0 h 32359"/>
                <a:gd name="connsiteX17" fmla="*/ 240848 w 246559"/>
                <a:gd name="connsiteY17" fmla="*/ 3807 h 32359"/>
                <a:gd name="connsiteX18" fmla="*/ 240848 w 246559"/>
                <a:gd name="connsiteY18" fmla="*/ 3807 h 32359"/>
                <a:gd name="connsiteX19" fmla="*/ 238944 w 246559"/>
                <a:gd name="connsiteY19" fmla="*/ 952 h 32359"/>
                <a:gd name="connsiteX20" fmla="*/ 238944 w 246559"/>
                <a:gd name="connsiteY20" fmla="*/ 952 h 32359"/>
                <a:gd name="connsiteX21" fmla="*/ 238944 w 246559"/>
                <a:gd name="connsiteY21" fmla="*/ 952 h 32359"/>
                <a:gd name="connsiteX22" fmla="*/ 194201 w 246559"/>
                <a:gd name="connsiteY22" fmla="*/ 13324 h 32359"/>
                <a:gd name="connsiteX23" fmla="*/ 123756 w 246559"/>
                <a:gd name="connsiteY23" fmla="*/ 18083 h 32359"/>
                <a:gd name="connsiteX24" fmla="*/ 55214 w 246559"/>
                <a:gd name="connsiteY24" fmla="*/ 14276 h 32359"/>
                <a:gd name="connsiteX25" fmla="*/ 8568 w 246559"/>
                <a:gd name="connsiteY25" fmla="*/ 2855 h 32359"/>
                <a:gd name="connsiteX26" fmla="*/ 8568 w 246559"/>
                <a:gd name="connsiteY26" fmla="*/ 2855 h 32359"/>
                <a:gd name="connsiteX27" fmla="*/ 6664 w 246559"/>
                <a:gd name="connsiteY27" fmla="*/ 5711 h 32359"/>
                <a:gd name="connsiteX28" fmla="*/ 6664 w 246559"/>
                <a:gd name="connsiteY28" fmla="*/ 5711 h 32359"/>
                <a:gd name="connsiteX29" fmla="*/ 6664 w 246559"/>
                <a:gd name="connsiteY29" fmla="*/ 5711 h 32359"/>
                <a:gd name="connsiteX30" fmla="*/ 55214 w 246559"/>
                <a:gd name="connsiteY30" fmla="*/ 18083 h 32359"/>
                <a:gd name="connsiteX31" fmla="*/ 122804 w 246559"/>
                <a:gd name="connsiteY31" fmla="*/ 22842 h 32359"/>
                <a:gd name="connsiteX32" fmla="*/ 123756 w 246559"/>
                <a:gd name="connsiteY32" fmla="*/ 22842 h 32359"/>
                <a:gd name="connsiteX33" fmla="*/ 195153 w 246559"/>
                <a:gd name="connsiteY33" fmla="*/ 18083 h 32359"/>
                <a:gd name="connsiteX34" fmla="*/ 240848 w 246559"/>
                <a:gd name="connsiteY34" fmla="*/ 3807 h 32359"/>
                <a:gd name="connsiteX35" fmla="*/ 240848 w 246559"/>
                <a:gd name="connsiteY35" fmla="*/ 3807 h 32359"/>
                <a:gd name="connsiteX36" fmla="*/ 246560 w 246559"/>
                <a:gd name="connsiteY36" fmla="*/ 14276 h 32359"/>
                <a:gd name="connsiteX37" fmla="*/ 246560 w 246559"/>
                <a:gd name="connsiteY37" fmla="*/ 14276 h 32359"/>
                <a:gd name="connsiteX38" fmla="*/ 198009 w 246559"/>
                <a:gd name="connsiteY38" fmla="*/ 26649 h 32359"/>
                <a:gd name="connsiteX39" fmla="*/ 122804 w 246559"/>
                <a:gd name="connsiteY39" fmla="*/ 32359 h 32359"/>
                <a:gd name="connsiteX40" fmla="*/ 121852 w 246559"/>
                <a:gd name="connsiteY40" fmla="*/ 32359 h 32359"/>
                <a:gd name="connsiteX41" fmla="*/ 50454 w 246559"/>
                <a:gd name="connsiteY41" fmla="*/ 27601 h 32359"/>
                <a:gd name="connsiteX42" fmla="*/ 0 w 246559"/>
                <a:gd name="connsiteY42" fmla="*/ 14276 h 32359"/>
                <a:gd name="connsiteX43" fmla="*/ 0 w 246559"/>
                <a:gd name="connsiteY43" fmla="*/ 14276 h 32359"/>
                <a:gd name="connsiteX44" fmla="*/ 0 w 246559"/>
                <a:gd name="connsiteY44" fmla="*/ 14276 h 32359"/>
                <a:gd name="connsiteX45" fmla="*/ 952 w 246559"/>
                <a:gd name="connsiteY45" fmla="*/ 11421 h 32359"/>
                <a:gd name="connsiteX46" fmla="*/ 952 w 246559"/>
                <a:gd name="connsiteY46" fmla="*/ 11421 h 32359"/>
                <a:gd name="connsiteX47" fmla="*/ 952 w 246559"/>
                <a:gd name="connsiteY47" fmla="*/ 11421 h 32359"/>
                <a:gd name="connsiteX48" fmla="*/ 50454 w 246559"/>
                <a:gd name="connsiteY48" fmla="*/ 24745 h 32359"/>
                <a:gd name="connsiteX49" fmla="*/ 121852 w 246559"/>
                <a:gd name="connsiteY49" fmla="*/ 29504 h 32359"/>
                <a:gd name="connsiteX50" fmla="*/ 196105 w 246559"/>
                <a:gd name="connsiteY50" fmla="*/ 23794 h 32359"/>
                <a:gd name="connsiteX51" fmla="*/ 242751 w 246559"/>
                <a:gd name="connsiteY51" fmla="*/ 10469 h 32359"/>
                <a:gd name="connsiteX52" fmla="*/ 242751 w 246559"/>
                <a:gd name="connsiteY52" fmla="*/ 10469 h 32359"/>
                <a:gd name="connsiteX53" fmla="*/ 242751 w 246559"/>
                <a:gd name="connsiteY53" fmla="*/ 10469 h 32359"/>
                <a:gd name="connsiteX54" fmla="*/ 246560 w 246559"/>
                <a:gd name="connsiteY54" fmla="*/ 14276 h 32359"/>
                <a:gd name="connsiteX55" fmla="*/ 246560 w 246559"/>
                <a:gd name="connsiteY55" fmla="*/ 14276 h 32359"/>
                <a:gd name="connsiteX56" fmla="*/ 246560 w 246559"/>
                <a:gd name="connsiteY56" fmla="*/ 14276 h 32359"/>
                <a:gd name="connsiteX57" fmla="*/ 246560 w 246559"/>
                <a:gd name="connsiteY57" fmla="*/ 14276 h 32359"/>
                <a:gd name="connsiteX58" fmla="*/ 246560 w 246559"/>
                <a:gd name="connsiteY58" fmla="*/ 14276 h 32359"/>
                <a:gd name="connsiteX59" fmla="*/ 244655 w 246559"/>
                <a:gd name="connsiteY59" fmla="*/ 10469 h 32359"/>
                <a:gd name="connsiteX60" fmla="*/ 244655 w 246559"/>
                <a:gd name="connsiteY60" fmla="*/ 10469 h 32359"/>
                <a:gd name="connsiteX61" fmla="*/ 244655 w 246559"/>
                <a:gd name="connsiteY61" fmla="*/ 10469 h 32359"/>
                <a:gd name="connsiteX62" fmla="*/ 198009 w 246559"/>
                <a:gd name="connsiteY62" fmla="*/ 23794 h 32359"/>
                <a:gd name="connsiteX63" fmla="*/ 123756 w 246559"/>
                <a:gd name="connsiteY63" fmla="*/ 29504 h 32359"/>
                <a:gd name="connsiteX64" fmla="*/ 52358 w 246559"/>
                <a:gd name="connsiteY64" fmla="*/ 24745 h 32359"/>
                <a:gd name="connsiteX65" fmla="*/ 2856 w 246559"/>
                <a:gd name="connsiteY65" fmla="*/ 11421 h 32359"/>
                <a:gd name="connsiteX66" fmla="*/ 2856 w 246559"/>
                <a:gd name="connsiteY66" fmla="*/ 11421 h 32359"/>
                <a:gd name="connsiteX67" fmla="*/ 952 w 246559"/>
                <a:gd name="connsiteY67" fmla="*/ 14276 h 32359"/>
                <a:gd name="connsiteX68" fmla="*/ 952 w 246559"/>
                <a:gd name="connsiteY68" fmla="*/ 14276 h 32359"/>
                <a:gd name="connsiteX69" fmla="*/ 952 w 246559"/>
                <a:gd name="connsiteY69" fmla="*/ 14276 h 32359"/>
                <a:gd name="connsiteX70" fmla="*/ 51406 w 246559"/>
                <a:gd name="connsiteY70" fmla="*/ 27601 h 32359"/>
                <a:gd name="connsiteX71" fmla="*/ 122804 w 246559"/>
                <a:gd name="connsiteY71" fmla="*/ 32359 h 32359"/>
                <a:gd name="connsiteX72" fmla="*/ 123756 w 246559"/>
                <a:gd name="connsiteY72" fmla="*/ 32359 h 32359"/>
                <a:gd name="connsiteX73" fmla="*/ 198961 w 246559"/>
                <a:gd name="connsiteY73" fmla="*/ 26649 h 32359"/>
                <a:gd name="connsiteX74" fmla="*/ 246560 w 246559"/>
                <a:gd name="connsiteY74" fmla="*/ 14276 h 32359"/>
                <a:gd name="connsiteX75" fmla="*/ 246560 w 246559"/>
                <a:gd name="connsiteY75" fmla="*/ 14276 h 32359"/>
                <a:gd name="connsiteX76" fmla="*/ 246560 w 246559"/>
                <a:gd name="connsiteY76" fmla="*/ 14276 h 32359"/>
                <a:gd name="connsiteX77" fmla="*/ 246560 w 246559"/>
                <a:gd name="connsiteY77" fmla="*/ 14276 h 3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46559" h="32359">
                  <a:moveTo>
                    <a:pt x="240848" y="3807"/>
                  </a:moveTo>
                  <a:cubicBezTo>
                    <a:pt x="237992" y="5711"/>
                    <a:pt x="221808" y="11421"/>
                    <a:pt x="195153" y="16180"/>
                  </a:cubicBezTo>
                  <a:cubicBezTo>
                    <a:pt x="177066" y="19035"/>
                    <a:pt x="153267" y="20938"/>
                    <a:pt x="123756" y="20938"/>
                  </a:cubicBezTo>
                  <a:lnTo>
                    <a:pt x="122804" y="20938"/>
                  </a:lnTo>
                  <a:cubicBezTo>
                    <a:pt x="95197" y="20938"/>
                    <a:pt x="72350" y="19035"/>
                    <a:pt x="55214" y="16180"/>
                  </a:cubicBezTo>
                  <a:cubicBezTo>
                    <a:pt x="27607" y="12373"/>
                    <a:pt x="12376" y="5711"/>
                    <a:pt x="7616" y="3807"/>
                  </a:cubicBezTo>
                  <a:lnTo>
                    <a:pt x="7616" y="3807"/>
                  </a:lnTo>
                  <a:lnTo>
                    <a:pt x="7616" y="3807"/>
                  </a:lnTo>
                  <a:lnTo>
                    <a:pt x="9520" y="952"/>
                  </a:lnTo>
                  <a:lnTo>
                    <a:pt x="9520" y="952"/>
                  </a:lnTo>
                  <a:lnTo>
                    <a:pt x="9520" y="952"/>
                  </a:lnTo>
                  <a:cubicBezTo>
                    <a:pt x="13328" y="2855"/>
                    <a:pt x="27607" y="8566"/>
                    <a:pt x="56166" y="13324"/>
                  </a:cubicBezTo>
                  <a:cubicBezTo>
                    <a:pt x="73302" y="16180"/>
                    <a:pt x="97101" y="17131"/>
                    <a:pt x="124708" y="17131"/>
                  </a:cubicBezTo>
                  <a:cubicBezTo>
                    <a:pt x="154219" y="17131"/>
                    <a:pt x="177066" y="14276"/>
                    <a:pt x="195153" y="12373"/>
                  </a:cubicBezTo>
                  <a:cubicBezTo>
                    <a:pt x="222760" y="8566"/>
                    <a:pt x="237992" y="1903"/>
                    <a:pt x="239896" y="0"/>
                  </a:cubicBezTo>
                  <a:lnTo>
                    <a:pt x="239896" y="0"/>
                  </a:lnTo>
                  <a:lnTo>
                    <a:pt x="239896" y="0"/>
                  </a:lnTo>
                  <a:lnTo>
                    <a:pt x="240848" y="3807"/>
                  </a:lnTo>
                  <a:lnTo>
                    <a:pt x="240848" y="3807"/>
                  </a:lnTo>
                  <a:lnTo>
                    <a:pt x="238944" y="952"/>
                  </a:lnTo>
                  <a:lnTo>
                    <a:pt x="238944" y="952"/>
                  </a:lnTo>
                  <a:lnTo>
                    <a:pt x="238944" y="952"/>
                  </a:lnTo>
                  <a:cubicBezTo>
                    <a:pt x="237040" y="2855"/>
                    <a:pt x="221808" y="9517"/>
                    <a:pt x="194201" y="13324"/>
                  </a:cubicBezTo>
                  <a:cubicBezTo>
                    <a:pt x="176114" y="16180"/>
                    <a:pt x="153267" y="18083"/>
                    <a:pt x="123756" y="18083"/>
                  </a:cubicBezTo>
                  <a:cubicBezTo>
                    <a:pt x="95197" y="18083"/>
                    <a:pt x="72350" y="16180"/>
                    <a:pt x="55214" y="14276"/>
                  </a:cubicBezTo>
                  <a:cubicBezTo>
                    <a:pt x="26655" y="10469"/>
                    <a:pt x="12376" y="4759"/>
                    <a:pt x="8568" y="2855"/>
                  </a:cubicBezTo>
                  <a:lnTo>
                    <a:pt x="8568" y="2855"/>
                  </a:lnTo>
                  <a:lnTo>
                    <a:pt x="6664" y="5711"/>
                  </a:lnTo>
                  <a:lnTo>
                    <a:pt x="6664" y="5711"/>
                  </a:lnTo>
                  <a:lnTo>
                    <a:pt x="6664" y="5711"/>
                  </a:lnTo>
                  <a:cubicBezTo>
                    <a:pt x="12376" y="7614"/>
                    <a:pt x="26655" y="14276"/>
                    <a:pt x="55214" y="18083"/>
                  </a:cubicBezTo>
                  <a:cubicBezTo>
                    <a:pt x="72350" y="20938"/>
                    <a:pt x="95197" y="22842"/>
                    <a:pt x="122804" y="22842"/>
                  </a:cubicBezTo>
                  <a:lnTo>
                    <a:pt x="123756" y="22842"/>
                  </a:lnTo>
                  <a:cubicBezTo>
                    <a:pt x="153267" y="22842"/>
                    <a:pt x="177066" y="20938"/>
                    <a:pt x="195153" y="18083"/>
                  </a:cubicBezTo>
                  <a:cubicBezTo>
                    <a:pt x="221808" y="12373"/>
                    <a:pt x="237992" y="7614"/>
                    <a:pt x="240848" y="3807"/>
                  </a:cubicBezTo>
                  <a:lnTo>
                    <a:pt x="240848" y="3807"/>
                  </a:lnTo>
                  <a:close/>
                  <a:moveTo>
                    <a:pt x="246560" y="14276"/>
                  </a:moveTo>
                  <a:lnTo>
                    <a:pt x="246560" y="14276"/>
                  </a:lnTo>
                  <a:cubicBezTo>
                    <a:pt x="245608" y="15228"/>
                    <a:pt x="226568" y="21890"/>
                    <a:pt x="198009" y="26649"/>
                  </a:cubicBezTo>
                  <a:cubicBezTo>
                    <a:pt x="178970" y="29504"/>
                    <a:pt x="154219" y="32359"/>
                    <a:pt x="122804" y="32359"/>
                  </a:cubicBezTo>
                  <a:lnTo>
                    <a:pt x="121852" y="32359"/>
                  </a:lnTo>
                  <a:cubicBezTo>
                    <a:pt x="92341" y="32359"/>
                    <a:pt x="68542" y="30456"/>
                    <a:pt x="50454" y="27601"/>
                  </a:cubicBezTo>
                  <a:cubicBezTo>
                    <a:pt x="20943" y="22842"/>
                    <a:pt x="5712" y="16180"/>
                    <a:pt x="0" y="14276"/>
                  </a:cubicBezTo>
                  <a:lnTo>
                    <a:pt x="0" y="14276"/>
                  </a:lnTo>
                  <a:lnTo>
                    <a:pt x="0" y="14276"/>
                  </a:lnTo>
                  <a:lnTo>
                    <a:pt x="952" y="11421"/>
                  </a:lnTo>
                  <a:lnTo>
                    <a:pt x="952" y="11421"/>
                  </a:lnTo>
                  <a:lnTo>
                    <a:pt x="952" y="11421"/>
                  </a:lnTo>
                  <a:cubicBezTo>
                    <a:pt x="17136" y="18083"/>
                    <a:pt x="32367" y="21890"/>
                    <a:pt x="50454" y="24745"/>
                  </a:cubicBezTo>
                  <a:cubicBezTo>
                    <a:pt x="68542" y="27601"/>
                    <a:pt x="92341" y="29504"/>
                    <a:pt x="121852" y="29504"/>
                  </a:cubicBezTo>
                  <a:cubicBezTo>
                    <a:pt x="153267" y="29504"/>
                    <a:pt x="177066" y="26649"/>
                    <a:pt x="196105" y="23794"/>
                  </a:cubicBezTo>
                  <a:cubicBezTo>
                    <a:pt x="224664" y="19035"/>
                    <a:pt x="240848" y="13324"/>
                    <a:pt x="242751" y="10469"/>
                  </a:cubicBezTo>
                  <a:lnTo>
                    <a:pt x="242751" y="10469"/>
                  </a:lnTo>
                  <a:lnTo>
                    <a:pt x="242751" y="10469"/>
                  </a:lnTo>
                  <a:lnTo>
                    <a:pt x="246560" y="14276"/>
                  </a:lnTo>
                  <a:lnTo>
                    <a:pt x="246560" y="14276"/>
                  </a:lnTo>
                  <a:lnTo>
                    <a:pt x="246560" y="14276"/>
                  </a:lnTo>
                  <a:lnTo>
                    <a:pt x="246560" y="14276"/>
                  </a:lnTo>
                  <a:lnTo>
                    <a:pt x="246560" y="14276"/>
                  </a:lnTo>
                  <a:lnTo>
                    <a:pt x="244655" y="10469"/>
                  </a:lnTo>
                  <a:lnTo>
                    <a:pt x="244655" y="10469"/>
                  </a:lnTo>
                  <a:lnTo>
                    <a:pt x="244655" y="10469"/>
                  </a:lnTo>
                  <a:cubicBezTo>
                    <a:pt x="242751" y="13324"/>
                    <a:pt x="226568" y="19035"/>
                    <a:pt x="198009" y="23794"/>
                  </a:cubicBezTo>
                  <a:cubicBezTo>
                    <a:pt x="178970" y="26649"/>
                    <a:pt x="154219" y="29504"/>
                    <a:pt x="123756" y="29504"/>
                  </a:cubicBezTo>
                  <a:cubicBezTo>
                    <a:pt x="94245" y="29504"/>
                    <a:pt x="70446" y="27601"/>
                    <a:pt x="52358" y="24745"/>
                  </a:cubicBezTo>
                  <a:cubicBezTo>
                    <a:pt x="34271" y="21890"/>
                    <a:pt x="19039" y="18083"/>
                    <a:pt x="2856" y="11421"/>
                  </a:cubicBezTo>
                  <a:lnTo>
                    <a:pt x="2856" y="11421"/>
                  </a:lnTo>
                  <a:lnTo>
                    <a:pt x="952" y="14276"/>
                  </a:lnTo>
                  <a:lnTo>
                    <a:pt x="952" y="14276"/>
                  </a:lnTo>
                  <a:lnTo>
                    <a:pt x="952" y="14276"/>
                  </a:lnTo>
                  <a:cubicBezTo>
                    <a:pt x="6664" y="16180"/>
                    <a:pt x="21895" y="22842"/>
                    <a:pt x="51406" y="27601"/>
                  </a:cubicBezTo>
                  <a:cubicBezTo>
                    <a:pt x="69494" y="30456"/>
                    <a:pt x="93293" y="32359"/>
                    <a:pt x="122804" y="32359"/>
                  </a:cubicBezTo>
                  <a:lnTo>
                    <a:pt x="123756" y="32359"/>
                  </a:lnTo>
                  <a:cubicBezTo>
                    <a:pt x="155171" y="32359"/>
                    <a:pt x="179922" y="29504"/>
                    <a:pt x="198961" y="26649"/>
                  </a:cubicBezTo>
                  <a:cubicBezTo>
                    <a:pt x="226568" y="22842"/>
                    <a:pt x="245608" y="17131"/>
                    <a:pt x="246560" y="14276"/>
                  </a:cubicBezTo>
                  <a:lnTo>
                    <a:pt x="246560" y="14276"/>
                  </a:lnTo>
                  <a:lnTo>
                    <a:pt x="246560" y="14276"/>
                  </a:lnTo>
                  <a:lnTo>
                    <a:pt x="246560" y="1427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1" name="Freeform 28">
              <a:extLst>
                <a:ext uri="{FF2B5EF4-FFF2-40B4-BE49-F238E27FC236}">
                  <a16:creationId xmlns:a16="http://schemas.microsoft.com/office/drawing/2014/main" id="{F21E2EF7-4121-F1F6-98AD-7B8F9C09BA9A}"/>
                </a:ext>
              </a:extLst>
            </p:cNvPr>
            <p:cNvSpPr/>
            <p:nvPr/>
          </p:nvSpPr>
          <p:spPr>
            <a:xfrm>
              <a:off x="4129208" y="5729459"/>
              <a:ext cx="266550" cy="266488"/>
            </a:xfrm>
            <a:custGeom>
              <a:avLst/>
              <a:gdLst>
                <a:gd name="connsiteX0" fmla="*/ 133275 w 266550"/>
                <a:gd name="connsiteY0" fmla="*/ 253164 h 266488"/>
                <a:gd name="connsiteX1" fmla="*/ 13327 w 266550"/>
                <a:gd name="connsiteY1" fmla="*/ 133244 h 266488"/>
                <a:gd name="connsiteX2" fmla="*/ 133275 w 266550"/>
                <a:gd name="connsiteY2" fmla="*/ 13325 h 266488"/>
                <a:gd name="connsiteX3" fmla="*/ 253223 w 266550"/>
                <a:gd name="connsiteY3" fmla="*/ 133244 h 266488"/>
                <a:gd name="connsiteX4" fmla="*/ 133275 w 266550"/>
                <a:gd name="connsiteY4" fmla="*/ 253164 h 266488"/>
                <a:gd name="connsiteX5" fmla="*/ 133275 w 266550"/>
                <a:gd name="connsiteY5" fmla="*/ 0 h 266488"/>
                <a:gd name="connsiteX6" fmla="*/ 0 w 266550"/>
                <a:gd name="connsiteY6" fmla="*/ 133244 h 266488"/>
                <a:gd name="connsiteX7" fmla="*/ 133275 w 266550"/>
                <a:gd name="connsiteY7" fmla="*/ 266489 h 266488"/>
                <a:gd name="connsiteX8" fmla="*/ 266551 w 266550"/>
                <a:gd name="connsiteY8" fmla="*/ 133244 h 266488"/>
                <a:gd name="connsiteX9" fmla="*/ 133275 w 266550"/>
                <a:gd name="connsiteY9" fmla="*/ 0 h 26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550" h="266488">
                  <a:moveTo>
                    <a:pt x="133275" y="253164"/>
                  </a:moveTo>
                  <a:cubicBezTo>
                    <a:pt x="66638" y="253164"/>
                    <a:pt x="13327" y="198915"/>
                    <a:pt x="13327" y="133244"/>
                  </a:cubicBezTo>
                  <a:cubicBezTo>
                    <a:pt x="13327" y="66622"/>
                    <a:pt x="67589" y="13325"/>
                    <a:pt x="133275" y="13325"/>
                  </a:cubicBezTo>
                  <a:cubicBezTo>
                    <a:pt x="199913" y="13325"/>
                    <a:pt x="253223" y="67574"/>
                    <a:pt x="253223" y="133244"/>
                  </a:cubicBezTo>
                  <a:cubicBezTo>
                    <a:pt x="253223" y="199867"/>
                    <a:pt x="199913" y="253164"/>
                    <a:pt x="133275" y="253164"/>
                  </a:cubicBezTo>
                  <a:moveTo>
                    <a:pt x="133275" y="0"/>
                  </a:moveTo>
                  <a:cubicBezTo>
                    <a:pt x="59974" y="0"/>
                    <a:pt x="0" y="59960"/>
                    <a:pt x="0" y="133244"/>
                  </a:cubicBezTo>
                  <a:cubicBezTo>
                    <a:pt x="0" y="206529"/>
                    <a:pt x="59974" y="266489"/>
                    <a:pt x="133275" y="266489"/>
                  </a:cubicBezTo>
                  <a:cubicBezTo>
                    <a:pt x="206577" y="266489"/>
                    <a:pt x="266551" y="206529"/>
                    <a:pt x="266551" y="133244"/>
                  </a:cubicBezTo>
                  <a:cubicBezTo>
                    <a:pt x="266551" y="59960"/>
                    <a:pt x="206577" y="0"/>
                    <a:pt x="133275"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2" name="Freeform 29">
              <a:extLst>
                <a:ext uri="{FF2B5EF4-FFF2-40B4-BE49-F238E27FC236}">
                  <a16:creationId xmlns:a16="http://schemas.microsoft.com/office/drawing/2014/main" id="{78F2FDEB-0093-9343-B215-A2B3269A3C17}"/>
                </a:ext>
              </a:extLst>
            </p:cNvPr>
            <p:cNvSpPr/>
            <p:nvPr/>
          </p:nvSpPr>
          <p:spPr>
            <a:xfrm>
              <a:off x="4128256" y="5728507"/>
              <a:ext cx="268454" cy="268392"/>
            </a:xfrm>
            <a:custGeom>
              <a:avLst/>
              <a:gdLst>
                <a:gd name="connsiteX0" fmla="*/ 134227 w 268454"/>
                <a:gd name="connsiteY0" fmla="*/ 2855 h 268392"/>
                <a:gd name="connsiteX1" fmla="*/ 2856 w 268454"/>
                <a:gd name="connsiteY1" fmla="*/ 134196 h 268392"/>
                <a:gd name="connsiteX2" fmla="*/ 134227 w 268454"/>
                <a:gd name="connsiteY2" fmla="*/ 265537 h 268392"/>
                <a:gd name="connsiteX3" fmla="*/ 265599 w 268454"/>
                <a:gd name="connsiteY3" fmla="*/ 134196 h 268392"/>
                <a:gd name="connsiteX4" fmla="*/ 134227 w 268454"/>
                <a:gd name="connsiteY4" fmla="*/ 2855 h 268392"/>
                <a:gd name="connsiteX5" fmla="*/ 268454 w 268454"/>
                <a:gd name="connsiteY5" fmla="*/ 134196 h 268392"/>
                <a:gd name="connsiteX6" fmla="*/ 134227 w 268454"/>
                <a:gd name="connsiteY6" fmla="*/ 268392 h 268392"/>
                <a:gd name="connsiteX7" fmla="*/ 0 w 268454"/>
                <a:gd name="connsiteY7" fmla="*/ 134196 h 268392"/>
                <a:gd name="connsiteX8" fmla="*/ 134227 w 268454"/>
                <a:gd name="connsiteY8" fmla="*/ 0 h 268392"/>
                <a:gd name="connsiteX9" fmla="*/ 268454 w 268454"/>
                <a:gd name="connsiteY9" fmla="*/ 134196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454" h="268392">
                  <a:moveTo>
                    <a:pt x="134227" y="2855"/>
                  </a:moveTo>
                  <a:cubicBezTo>
                    <a:pt x="61878" y="2855"/>
                    <a:pt x="2856" y="61863"/>
                    <a:pt x="2856" y="134196"/>
                  </a:cubicBezTo>
                  <a:cubicBezTo>
                    <a:pt x="2856" y="206529"/>
                    <a:pt x="61878" y="265537"/>
                    <a:pt x="134227" y="265537"/>
                  </a:cubicBezTo>
                  <a:cubicBezTo>
                    <a:pt x="206577" y="265537"/>
                    <a:pt x="265599" y="206529"/>
                    <a:pt x="265599" y="134196"/>
                  </a:cubicBezTo>
                  <a:cubicBezTo>
                    <a:pt x="265599" y="61863"/>
                    <a:pt x="206577" y="2855"/>
                    <a:pt x="134227" y="2855"/>
                  </a:cubicBezTo>
                  <a:moveTo>
                    <a:pt x="268454" y="134196"/>
                  </a:moveTo>
                  <a:cubicBezTo>
                    <a:pt x="268454" y="208432"/>
                    <a:pt x="208481" y="268392"/>
                    <a:pt x="134227" y="268392"/>
                  </a:cubicBezTo>
                  <a:cubicBezTo>
                    <a:pt x="59974" y="268392"/>
                    <a:pt x="0" y="208432"/>
                    <a:pt x="0" y="134196"/>
                  </a:cubicBezTo>
                  <a:cubicBezTo>
                    <a:pt x="0" y="59960"/>
                    <a:pt x="59974" y="0"/>
                    <a:pt x="134227" y="0"/>
                  </a:cubicBezTo>
                  <a:cubicBezTo>
                    <a:pt x="208481" y="0"/>
                    <a:pt x="268454" y="59960"/>
                    <a:pt x="268454" y="13419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3" name="Freeform 30">
              <a:extLst>
                <a:ext uri="{FF2B5EF4-FFF2-40B4-BE49-F238E27FC236}">
                  <a16:creationId xmlns:a16="http://schemas.microsoft.com/office/drawing/2014/main" id="{840B148E-3CD4-D609-6AE9-46D94E326A03}"/>
                </a:ext>
              </a:extLst>
            </p:cNvPr>
            <p:cNvSpPr/>
            <p:nvPr/>
          </p:nvSpPr>
          <p:spPr>
            <a:xfrm>
              <a:off x="4127304" y="5727556"/>
              <a:ext cx="269406" cy="270295"/>
            </a:xfrm>
            <a:custGeom>
              <a:avLst/>
              <a:gdLst>
                <a:gd name="connsiteX0" fmla="*/ 135179 w 269406"/>
                <a:gd name="connsiteY0" fmla="*/ 3807 h 270295"/>
                <a:gd name="connsiteX1" fmla="*/ 135179 w 269406"/>
                <a:gd name="connsiteY1" fmla="*/ 3807 h 270295"/>
                <a:gd name="connsiteX2" fmla="*/ 2856 w 269406"/>
                <a:gd name="connsiteY2" fmla="*/ 135148 h 270295"/>
                <a:gd name="connsiteX3" fmla="*/ 135179 w 269406"/>
                <a:gd name="connsiteY3" fmla="*/ 267441 h 270295"/>
                <a:gd name="connsiteX4" fmla="*/ 267503 w 269406"/>
                <a:gd name="connsiteY4" fmla="*/ 135148 h 270295"/>
                <a:gd name="connsiteX5" fmla="*/ 135179 w 269406"/>
                <a:gd name="connsiteY5" fmla="*/ 3807 h 270295"/>
                <a:gd name="connsiteX6" fmla="*/ 135179 w 269406"/>
                <a:gd name="connsiteY6" fmla="*/ 3807 h 270295"/>
                <a:gd name="connsiteX7" fmla="*/ 135179 w 269406"/>
                <a:gd name="connsiteY7" fmla="*/ 3807 h 270295"/>
                <a:gd name="connsiteX8" fmla="*/ 266551 w 269406"/>
                <a:gd name="connsiteY8" fmla="*/ 135148 h 270295"/>
                <a:gd name="connsiteX9" fmla="*/ 135179 w 269406"/>
                <a:gd name="connsiteY9" fmla="*/ 266489 h 270295"/>
                <a:gd name="connsiteX10" fmla="*/ 3808 w 269406"/>
                <a:gd name="connsiteY10" fmla="*/ 135148 h 270295"/>
                <a:gd name="connsiteX11" fmla="*/ 135179 w 269406"/>
                <a:gd name="connsiteY11" fmla="*/ 3807 h 270295"/>
                <a:gd name="connsiteX12" fmla="*/ 135179 w 269406"/>
                <a:gd name="connsiteY12" fmla="*/ 3807 h 270295"/>
                <a:gd name="connsiteX13" fmla="*/ 269406 w 269406"/>
                <a:gd name="connsiteY13" fmla="*/ 135148 h 270295"/>
                <a:gd name="connsiteX14" fmla="*/ 269406 w 269406"/>
                <a:gd name="connsiteY14" fmla="*/ 135148 h 270295"/>
                <a:gd name="connsiteX15" fmla="*/ 135179 w 269406"/>
                <a:gd name="connsiteY15" fmla="*/ 269344 h 270295"/>
                <a:gd name="connsiteX16" fmla="*/ 952 w 269406"/>
                <a:gd name="connsiteY16" fmla="*/ 135148 h 270295"/>
                <a:gd name="connsiteX17" fmla="*/ 135179 w 269406"/>
                <a:gd name="connsiteY17" fmla="*/ 952 h 270295"/>
                <a:gd name="connsiteX18" fmla="*/ 269406 w 269406"/>
                <a:gd name="connsiteY18" fmla="*/ 135148 h 270295"/>
                <a:gd name="connsiteX19" fmla="*/ 269406 w 269406"/>
                <a:gd name="connsiteY19" fmla="*/ 135148 h 270295"/>
                <a:gd name="connsiteX20" fmla="*/ 269406 w 269406"/>
                <a:gd name="connsiteY20" fmla="*/ 135148 h 270295"/>
                <a:gd name="connsiteX21" fmla="*/ 135179 w 269406"/>
                <a:gd name="connsiteY21" fmla="*/ 0 h 270295"/>
                <a:gd name="connsiteX22" fmla="*/ 0 w 269406"/>
                <a:gd name="connsiteY22" fmla="*/ 135148 h 270295"/>
                <a:gd name="connsiteX23" fmla="*/ 135179 w 269406"/>
                <a:gd name="connsiteY23" fmla="*/ 270296 h 270295"/>
                <a:gd name="connsiteX24" fmla="*/ 269406 w 269406"/>
                <a:gd name="connsiteY24" fmla="*/ 135148 h 270295"/>
                <a:gd name="connsiteX25" fmla="*/ 269406 w 269406"/>
                <a:gd name="connsiteY25" fmla="*/ 135148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9406" h="270295">
                  <a:moveTo>
                    <a:pt x="135179" y="3807"/>
                  </a:moveTo>
                  <a:lnTo>
                    <a:pt x="135179" y="3807"/>
                  </a:lnTo>
                  <a:cubicBezTo>
                    <a:pt x="61878" y="3807"/>
                    <a:pt x="2856" y="62815"/>
                    <a:pt x="2856" y="135148"/>
                  </a:cubicBezTo>
                  <a:cubicBezTo>
                    <a:pt x="2856" y="208432"/>
                    <a:pt x="61878" y="267441"/>
                    <a:pt x="135179" y="267441"/>
                  </a:cubicBezTo>
                  <a:cubicBezTo>
                    <a:pt x="208481" y="267441"/>
                    <a:pt x="267503" y="208432"/>
                    <a:pt x="267503" y="135148"/>
                  </a:cubicBezTo>
                  <a:cubicBezTo>
                    <a:pt x="267503" y="62815"/>
                    <a:pt x="208481" y="2855"/>
                    <a:pt x="135179" y="3807"/>
                  </a:cubicBezTo>
                  <a:lnTo>
                    <a:pt x="135179" y="3807"/>
                  </a:lnTo>
                  <a:lnTo>
                    <a:pt x="135179" y="3807"/>
                  </a:lnTo>
                  <a:cubicBezTo>
                    <a:pt x="207529" y="3807"/>
                    <a:pt x="266551" y="62815"/>
                    <a:pt x="266551" y="135148"/>
                  </a:cubicBezTo>
                  <a:cubicBezTo>
                    <a:pt x="266551" y="207480"/>
                    <a:pt x="207529" y="266489"/>
                    <a:pt x="135179" y="266489"/>
                  </a:cubicBezTo>
                  <a:cubicBezTo>
                    <a:pt x="62830" y="266489"/>
                    <a:pt x="3808" y="207480"/>
                    <a:pt x="3808" y="135148"/>
                  </a:cubicBezTo>
                  <a:cubicBezTo>
                    <a:pt x="3808" y="62815"/>
                    <a:pt x="62830" y="3807"/>
                    <a:pt x="135179" y="3807"/>
                  </a:cubicBezTo>
                  <a:lnTo>
                    <a:pt x="135179" y="3807"/>
                  </a:lnTo>
                  <a:close/>
                  <a:moveTo>
                    <a:pt x="269406" y="135148"/>
                  </a:moveTo>
                  <a:lnTo>
                    <a:pt x="269406" y="135148"/>
                  </a:lnTo>
                  <a:cubicBezTo>
                    <a:pt x="269406" y="209384"/>
                    <a:pt x="209433" y="269344"/>
                    <a:pt x="135179" y="269344"/>
                  </a:cubicBezTo>
                  <a:cubicBezTo>
                    <a:pt x="60926" y="269344"/>
                    <a:pt x="952" y="209384"/>
                    <a:pt x="952" y="135148"/>
                  </a:cubicBezTo>
                  <a:cubicBezTo>
                    <a:pt x="952" y="60912"/>
                    <a:pt x="60926" y="952"/>
                    <a:pt x="135179" y="952"/>
                  </a:cubicBezTo>
                  <a:cubicBezTo>
                    <a:pt x="209433" y="952"/>
                    <a:pt x="269406" y="60912"/>
                    <a:pt x="269406" y="135148"/>
                  </a:cubicBezTo>
                  <a:lnTo>
                    <a:pt x="269406" y="135148"/>
                  </a:lnTo>
                  <a:lnTo>
                    <a:pt x="269406" y="135148"/>
                  </a:lnTo>
                  <a:cubicBezTo>
                    <a:pt x="269406" y="60912"/>
                    <a:pt x="209433" y="0"/>
                    <a:pt x="135179" y="0"/>
                  </a:cubicBezTo>
                  <a:cubicBezTo>
                    <a:pt x="60926" y="0"/>
                    <a:pt x="0" y="59960"/>
                    <a:pt x="0" y="135148"/>
                  </a:cubicBezTo>
                  <a:cubicBezTo>
                    <a:pt x="0" y="209384"/>
                    <a:pt x="59974" y="270296"/>
                    <a:pt x="135179" y="270296"/>
                  </a:cubicBezTo>
                  <a:cubicBezTo>
                    <a:pt x="209433" y="270296"/>
                    <a:pt x="269406" y="209384"/>
                    <a:pt x="269406" y="135148"/>
                  </a:cubicBezTo>
                  <a:lnTo>
                    <a:pt x="269406" y="13514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4" name="Freeform 31">
              <a:extLst>
                <a:ext uri="{FF2B5EF4-FFF2-40B4-BE49-F238E27FC236}">
                  <a16:creationId xmlns:a16="http://schemas.microsoft.com/office/drawing/2014/main" id="{E4671CB2-1827-6B94-2876-9A601BA043A7}"/>
                </a:ext>
              </a:extLst>
            </p:cNvPr>
            <p:cNvSpPr/>
            <p:nvPr/>
          </p:nvSpPr>
          <p:spPr>
            <a:xfrm>
              <a:off x="4140632" y="5740880"/>
              <a:ext cx="243703" cy="243646"/>
            </a:xfrm>
            <a:custGeom>
              <a:avLst/>
              <a:gdLst>
                <a:gd name="connsiteX0" fmla="*/ 121852 w 243703"/>
                <a:gd name="connsiteY0" fmla="*/ 2855 h 243646"/>
                <a:gd name="connsiteX1" fmla="*/ 2856 w 243703"/>
                <a:gd name="connsiteY1" fmla="*/ 121823 h 243646"/>
                <a:gd name="connsiteX2" fmla="*/ 121852 w 243703"/>
                <a:gd name="connsiteY2" fmla="*/ 240792 h 243646"/>
                <a:gd name="connsiteX3" fmla="*/ 240848 w 243703"/>
                <a:gd name="connsiteY3" fmla="*/ 121823 h 243646"/>
                <a:gd name="connsiteX4" fmla="*/ 121852 w 243703"/>
                <a:gd name="connsiteY4" fmla="*/ 2855 h 243646"/>
                <a:gd name="connsiteX5" fmla="*/ 243703 w 243703"/>
                <a:gd name="connsiteY5" fmla="*/ 121823 h 243646"/>
                <a:gd name="connsiteX6" fmla="*/ 121852 w 243703"/>
                <a:gd name="connsiteY6" fmla="*/ 243647 h 243646"/>
                <a:gd name="connsiteX7" fmla="*/ 0 w 243703"/>
                <a:gd name="connsiteY7" fmla="*/ 121823 h 243646"/>
                <a:gd name="connsiteX8" fmla="*/ 121852 w 243703"/>
                <a:gd name="connsiteY8" fmla="*/ 0 h 243646"/>
                <a:gd name="connsiteX9" fmla="*/ 243703 w 243703"/>
                <a:gd name="connsiteY9"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703" h="243646">
                  <a:moveTo>
                    <a:pt x="121852" y="2855"/>
                  </a:move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moveTo>
                    <a:pt x="243703" y="121823"/>
                  </a:moveTo>
                  <a:cubicBezTo>
                    <a:pt x="243703" y="189397"/>
                    <a:pt x="189441" y="243647"/>
                    <a:pt x="121852" y="243647"/>
                  </a:cubicBezTo>
                  <a:cubicBezTo>
                    <a:pt x="54262" y="243647"/>
                    <a:pt x="0" y="189397"/>
                    <a:pt x="0" y="121823"/>
                  </a:cubicBezTo>
                  <a:cubicBezTo>
                    <a:pt x="0" y="54250"/>
                    <a:pt x="54262" y="0"/>
                    <a:pt x="121852" y="0"/>
                  </a:cubicBezTo>
                  <a:cubicBezTo>
                    <a:pt x="188490" y="0"/>
                    <a:pt x="243703" y="54250"/>
                    <a:pt x="243703" y="12182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5" name="Freeform 32">
              <a:extLst>
                <a:ext uri="{FF2B5EF4-FFF2-40B4-BE49-F238E27FC236}">
                  <a16:creationId xmlns:a16="http://schemas.microsoft.com/office/drawing/2014/main" id="{B17AB63D-B2E4-F4E0-A2B9-514AF237CADD}"/>
                </a:ext>
              </a:extLst>
            </p:cNvPr>
            <p:cNvSpPr/>
            <p:nvPr/>
          </p:nvSpPr>
          <p:spPr>
            <a:xfrm>
              <a:off x="4140632" y="5740880"/>
              <a:ext cx="243703" cy="243646"/>
            </a:xfrm>
            <a:custGeom>
              <a:avLst/>
              <a:gdLst>
                <a:gd name="connsiteX0" fmla="*/ 121852 w 243703"/>
                <a:gd name="connsiteY0" fmla="*/ 2855 h 243646"/>
                <a:gd name="connsiteX1" fmla="*/ 121852 w 243703"/>
                <a:gd name="connsiteY1" fmla="*/ 2855 h 243646"/>
                <a:gd name="connsiteX2" fmla="*/ 2856 w 243703"/>
                <a:gd name="connsiteY2" fmla="*/ 121823 h 243646"/>
                <a:gd name="connsiteX3" fmla="*/ 121852 w 243703"/>
                <a:gd name="connsiteY3" fmla="*/ 240792 h 243646"/>
                <a:gd name="connsiteX4" fmla="*/ 240848 w 243703"/>
                <a:gd name="connsiteY4" fmla="*/ 121823 h 243646"/>
                <a:gd name="connsiteX5" fmla="*/ 121852 w 243703"/>
                <a:gd name="connsiteY5" fmla="*/ 2855 h 243646"/>
                <a:gd name="connsiteX6" fmla="*/ 121852 w 243703"/>
                <a:gd name="connsiteY6" fmla="*/ 2855 h 243646"/>
                <a:gd name="connsiteX7" fmla="*/ 121852 w 243703"/>
                <a:gd name="connsiteY7" fmla="*/ 2855 h 243646"/>
                <a:gd name="connsiteX8" fmla="*/ 240848 w 243703"/>
                <a:gd name="connsiteY8" fmla="*/ 121823 h 243646"/>
                <a:gd name="connsiteX9" fmla="*/ 121852 w 243703"/>
                <a:gd name="connsiteY9" fmla="*/ 240792 h 243646"/>
                <a:gd name="connsiteX10" fmla="*/ 2856 w 243703"/>
                <a:gd name="connsiteY10" fmla="*/ 121823 h 243646"/>
                <a:gd name="connsiteX11" fmla="*/ 121852 w 243703"/>
                <a:gd name="connsiteY11" fmla="*/ 2855 h 243646"/>
                <a:gd name="connsiteX12" fmla="*/ 121852 w 243703"/>
                <a:gd name="connsiteY12" fmla="*/ 2855 h 243646"/>
                <a:gd name="connsiteX13" fmla="*/ 243703 w 243703"/>
                <a:gd name="connsiteY13" fmla="*/ 121823 h 243646"/>
                <a:gd name="connsiteX14" fmla="*/ 243703 w 243703"/>
                <a:gd name="connsiteY14" fmla="*/ 121823 h 243646"/>
                <a:gd name="connsiteX15" fmla="*/ 121852 w 243703"/>
                <a:gd name="connsiteY15" fmla="*/ 242695 h 243646"/>
                <a:gd name="connsiteX16" fmla="*/ 952 w 243703"/>
                <a:gd name="connsiteY16" fmla="*/ 121823 h 243646"/>
                <a:gd name="connsiteX17" fmla="*/ 121852 w 243703"/>
                <a:gd name="connsiteY17" fmla="*/ 952 h 243646"/>
                <a:gd name="connsiteX18" fmla="*/ 243703 w 243703"/>
                <a:gd name="connsiteY18" fmla="*/ 121823 h 243646"/>
                <a:gd name="connsiteX19" fmla="*/ 243703 w 243703"/>
                <a:gd name="connsiteY19" fmla="*/ 121823 h 243646"/>
                <a:gd name="connsiteX20" fmla="*/ 243703 w 243703"/>
                <a:gd name="connsiteY20" fmla="*/ 121823 h 243646"/>
                <a:gd name="connsiteX21" fmla="*/ 121852 w 243703"/>
                <a:gd name="connsiteY21" fmla="*/ 0 h 243646"/>
                <a:gd name="connsiteX22" fmla="*/ 0 w 243703"/>
                <a:gd name="connsiteY22" fmla="*/ 121823 h 243646"/>
                <a:gd name="connsiteX23" fmla="*/ 121852 w 243703"/>
                <a:gd name="connsiteY23" fmla="*/ 243647 h 243646"/>
                <a:gd name="connsiteX24" fmla="*/ 243703 w 243703"/>
                <a:gd name="connsiteY24" fmla="*/ 121823 h 243646"/>
                <a:gd name="connsiteX25" fmla="*/ 243703 w 243703"/>
                <a:gd name="connsiteY25"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3703" h="243646">
                  <a:moveTo>
                    <a:pt x="121852" y="2855"/>
                  </a:moveTo>
                  <a:lnTo>
                    <a:pt x="121852" y="2855"/>
                  </a:ln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lnTo>
                    <a:pt x="121852" y="2855"/>
                  </a:lnTo>
                  <a:lnTo>
                    <a:pt x="121852" y="2855"/>
                  </a:lnTo>
                  <a:cubicBezTo>
                    <a:pt x="187538" y="2855"/>
                    <a:pt x="239896" y="56153"/>
                    <a:pt x="240848" y="121823"/>
                  </a:cubicBezTo>
                  <a:cubicBezTo>
                    <a:pt x="240848" y="187494"/>
                    <a:pt x="187538" y="239840"/>
                    <a:pt x="121852" y="240792"/>
                  </a:cubicBezTo>
                  <a:cubicBezTo>
                    <a:pt x="56166" y="240792"/>
                    <a:pt x="3808" y="187494"/>
                    <a:pt x="2856" y="121823"/>
                  </a:cubicBezTo>
                  <a:cubicBezTo>
                    <a:pt x="2856" y="56153"/>
                    <a:pt x="56166" y="3807"/>
                    <a:pt x="121852" y="2855"/>
                  </a:cubicBezTo>
                  <a:lnTo>
                    <a:pt x="121852" y="2855"/>
                  </a:lnTo>
                  <a:close/>
                  <a:moveTo>
                    <a:pt x="243703" y="121823"/>
                  </a:moveTo>
                  <a:lnTo>
                    <a:pt x="243703" y="121823"/>
                  </a:lnTo>
                  <a:cubicBezTo>
                    <a:pt x="243703" y="188446"/>
                    <a:pt x="189441" y="242695"/>
                    <a:pt x="121852" y="242695"/>
                  </a:cubicBezTo>
                  <a:cubicBezTo>
                    <a:pt x="55214" y="242695"/>
                    <a:pt x="952" y="188446"/>
                    <a:pt x="952" y="121823"/>
                  </a:cubicBezTo>
                  <a:cubicBezTo>
                    <a:pt x="952" y="55201"/>
                    <a:pt x="55214" y="952"/>
                    <a:pt x="121852" y="952"/>
                  </a:cubicBezTo>
                  <a:cubicBezTo>
                    <a:pt x="188490" y="952"/>
                    <a:pt x="242751" y="55201"/>
                    <a:pt x="243703" y="121823"/>
                  </a:cubicBezTo>
                  <a:lnTo>
                    <a:pt x="243703" y="121823"/>
                  </a:lnTo>
                  <a:lnTo>
                    <a:pt x="243703" y="121823"/>
                  </a:lnTo>
                  <a:cubicBezTo>
                    <a:pt x="243703" y="54250"/>
                    <a:pt x="189441" y="0"/>
                    <a:pt x="121852" y="0"/>
                  </a:cubicBezTo>
                  <a:cubicBezTo>
                    <a:pt x="54262" y="0"/>
                    <a:pt x="0" y="54250"/>
                    <a:pt x="0" y="121823"/>
                  </a:cubicBezTo>
                  <a:cubicBezTo>
                    <a:pt x="0" y="189397"/>
                    <a:pt x="54262" y="243647"/>
                    <a:pt x="121852" y="243647"/>
                  </a:cubicBezTo>
                  <a:cubicBezTo>
                    <a:pt x="189441" y="243647"/>
                    <a:pt x="243703" y="189397"/>
                    <a:pt x="243703" y="121823"/>
                  </a:cubicBezTo>
                  <a:lnTo>
                    <a:pt x="243703" y="12182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6" name="Freeform 33">
              <a:extLst>
                <a:ext uri="{FF2B5EF4-FFF2-40B4-BE49-F238E27FC236}">
                  <a16:creationId xmlns:a16="http://schemas.microsoft.com/office/drawing/2014/main" id="{04D3B626-7730-C10F-B7C9-9B769A65DB4D}"/>
                </a:ext>
              </a:extLst>
            </p:cNvPr>
            <p:cNvSpPr/>
            <p:nvPr/>
          </p:nvSpPr>
          <p:spPr>
            <a:xfrm>
              <a:off x="4126352" y="5834151"/>
              <a:ext cx="271310" cy="35214"/>
            </a:xfrm>
            <a:custGeom>
              <a:avLst/>
              <a:gdLst>
                <a:gd name="connsiteX0" fmla="*/ 134227 w 271310"/>
                <a:gd name="connsiteY0" fmla="*/ 0 h 35214"/>
                <a:gd name="connsiteX1" fmla="*/ 271310 w 271310"/>
                <a:gd name="connsiteY1" fmla="*/ 19987 h 35214"/>
                <a:gd name="connsiteX2" fmla="*/ 271310 w 271310"/>
                <a:gd name="connsiteY2" fmla="*/ 34263 h 35214"/>
                <a:gd name="connsiteX3" fmla="*/ 134227 w 271310"/>
                <a:gd name="connsiteY3" fmla="*/ 14276 h 35214"/>
                <a:gd name="connsiteX4" fmla="*/ 0 w 271310"/>
                <a:gd name="connsiteY4" fmla="*/ 35215 h 35214"/>
                <a:gd name="connsiteX5" fmla="*/ 0 w 271310"/>
                <a:gd name="connsiteY5" fmla="*/ 18083 h 35214"/>
                <a:gd name="connsiteX6" fmla="*/ 134227 w 271310"/>
                <a:gd name="connsiteY6" fmla="*/ 0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10" h="35214">
                  <a:moveTo>
                    <a:pt x="134227" y="0"/>
                  </a:moveTo>
                  <a:cubicBezTo>
                    <a:pt x="190393" y="0"/>
                    <a:pt x="248463" y="7614"/>
                    <a:pt x="271310" y="19987"/>
                  </a:cubicBezTo>
                  <a:lnTo>
                    <a:pt x="271310" y="34263"/>
                  </a:lnTo>
                  <a:cubicBezTo>
                    <a:pt x="252271" y="23794"/>
                    <a:pt x="198009" y="12373"/>
                    <a:pt x="134227" y="14276"/>
                  </a:cubicBezTo>
                  <a:cubicBezTo>
                    <a:pt x="82821" y="14276"/>
                    <a:pt x="27607" y="19987"/>
                    <a:pt x="0" y="35215"/>
                  </a:cubicBezTo>
                  <a:lnTo>
                    <a:pt x="0" y="18083"/>
                  </a:lnTo>
                  <a:cubicBezTo>
                    <a:pt x="23799" y="6662"/>
                    <a:pt x="86629" y="0"/>
                    <a:pt x="134227"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7" name="Freeform 34">
              <a:extLst>
                <a:ext uri="{FF2B5EF4-FFF2-40B4-BE49-F238E27FC236}">
                  <a16:creationId xmlns:a16="http://schemas.microsoft.com/office/drawing/2014/main" id="{3056869C-E592-366D-9DD4-67A8B8DA1658}"/>
                </a:ext>
              </a:extLst>
            </p:cNvPr>
            <p:cNvSpPr/>
            <p:nvPr/>
          </p:nvSpPr>
          <p:spPr>
            <a:xfrm>
              <a:off x="4126352" y="5834151"/>
              <a:ext cx="272262" cy="36166"/>
            </a:xfrm>
            <a:custGeom>
              <a:avLst/>
              <a:gdLst>
                <a:gd name="connsiteX0" fmla="*/ 134227 w 272262"/>
                <a:gd name="connsiteY0" fmla="*/ 952 h 36166"/>
                <a:gd name="connsiteX1" fmla="*/ 137083 w 272262"/>
                <a:gd name="connsiteY1" fmla="*/ 952 h 36166"/>
                <a:gd name="connsiteX2" fmla="*/ 271310 w 272262"/>
                <a:gd name="connsiteY2" fmla="*/ 20939 h 36166"/>
                <a:gd name="connsiteX3" fmla="*/ 271310 w 272262"/>
                <a:gd name="connsiteY3" fmla="*/ 20939 h 36166"/>
                <a:gd name="connsiteX4" fmla="*/ 271310 w 272262"/>
                <a:gd name="connsiteY4" fmla="*/ 20939 h 36166"/>
                <a:gd name="connsiteX5" fmla="*/ 271310 w 272262"/>
                <a:gd name="connsiteY5" fmla="*/ 35215 h 36166"/>
                <a:gd name="connsiteX6" fmla="*/ 271310 w 272262"/>
                <a:gd name="connsiteY6" fmla="*/ 35215 h 36166"/>
                <a:gd name="connsiteX7" fmla="*/ 271310 w 272262"/>
                <a:gd name="connsiteY7" fmla="*/ 35215 h 36166"/>
                <a:gd name="connsiteX8" fmla="*/ 146603 w 272262"/>
                <a:gd name="connsiteY8" fmla="*/ 15228 h 36166"/>
                <a:gd name="connsiteX9" fmla="*/ 134227 w 272262"/>
                <a:gd name="connsiteY9" fmla="*/ 15228 h 36166"/>
                <a:gd name="connsiteX10" fmla="*/ 0 w 272262"/>
                <a:gd name="connsiteY10" fmla="*/ 36167 h 36166"/>
                <a:gd name="connsiteX11" fmla="*/ 0 w 272262"/>
                <a:gd name="connsiteY11" fmla="*/ 36167 h 36166"/>
                <a:gd name="connsiteX12" fmla="*/ 0 w 272262"/>
                <a:gd name="connsiteY12" fmla="*/ 36167 h 36166"/>
                <a:gd name="connsiteX13" fmla="*/ 0 w 272262"/>
                <a:gd name="connsiteY13" fmla="*/ 19035 h 36166"/>
                <a:gd name="connsiteX14" fmla="*/ 0 w 272262"/>
                <a:gd name="connsiteY14" fmla="*/ 19035 h 36166"/>
                <a:gd name="connsiteX15" fmla="*/ 0 w 272262"/>
                <a:gd name="connsiteY15" fmla="*/ 19035 h 36166"/>
                <a:gd name="connsiteX16" fmla="*/ 134227 w 272262"/>
                <a:gd name="connsiteY16" fmla="*/ 952 h 36166"/>
                <a:gd name="connsiteX17" fmla="*/ 134227 w 272262"/>
                <a:gd name="connsiteY17" fmla="*/ 952 h 36166"/>
                <a:gd name="connsiteX18" fmla="*/ 0 w 272262"/>
                <a:gd name="connsiteY18" fmla="*/ 18083 h 36166"/>
                <a:gd name="connsiteX19" fmla="*/ 0 w 272262"/>
                <a:gd name="connsiteY19" fmla="*/ 18083 h 36166"/>
                <a:gd name="connsiteX20" fmla="*/ 0 w 272262"/>
                <a:gd name="connsiteY20" fmla="*/ 35215 h 36166"/>
                <a:gd name="connsiteX21" fmla="*/ 0 w 272262"/>
                <a:gd name="connsiteY21" fmla="*/ 36167 h 36166"/>
                <a:gd name="connsiteX22" fmla="*/ 952 w 272262"/>
                <a:gd name="connsiteY22" fmla="*/ 36167 h 36166"/>
                <a:gd name="connsiteX23" fmla="*/ 135179 w 272262"/>
                <a:gd name="connsiteY23" fmla="*/ 15228 h 36166"/>
                <a:gd name="connsiteX24" fmla="*/ 147555 w 272262"/>
                <a:gd name="connsiteY24" fmla="*/ 15228 h 36166"/>
                <a:gd name="connsiteX25" fmla="*/ 271310 w 272262"/>
                <a:gd name="connsiteY25" fmla="*/ 35215 h 36166"/>
                <a:gd name="connsiteX26" fmla="*/ 272262 w 272262"/>
                <a:gd name="connsiteY26" fmla="*/ 35215 h 36166"/>
                <a:gd name="connsiteX27" fmla="*/ 272262 w 272262"/>
                <a:gd name="connsiteY27" fmla="*/ 19987 h 36166"/>
                <a:gd name="connsiteX28" fmla="*/ 272262 w 272262"/>
                <a:gd name="connsiteY28" fmla="*/ 19987 h 36166"/>
                <a:gd name="connsiteX29" fmla="*/ 272262 w 272262"/>
                <a:gd name="connsiteY29" fmla="*/ 19987 h 36166"/>
                <a:gd name="connsiteX30" fmla="*/ 138035 w 272262"/>
                <a:gd name="connsiteY30" fmla="*/ 0 h 36166"/>
                <a:gd name="connsiteX31" fmla="*/ 134227 w 272262"/>
                <a:gd name="connsiteY31" fmla="*/ 952 h 36166"/>
                <a:gd name="connsiteX32" fmla="*/ 134227 w 272262"/>
                <a:gd name="connsiteY32" fmla="*/ 952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2262" h="36166">
                  <a:moveTo>
                    <a:pt x="134227" y="952"/>
                  </a:moveTo>
                  <a:lnTo>
                    <a:pt x="137083" y="952"/>
                  </a:lnTo>
                  <a:cubicBezTo>
                    <a:pt x="192297" y="952"/>
                    <a:pt x="249415" y="9517"/>
                    <a:pt x="271310" y="20939"/>
                  </a:cubicBezTo>
                  <a:lnTo>
                    <a:pt x="271310" y="20939"/>
                  </a:lnTo>
                  <a:lnTo>
                    <a:pt x="271310" y="20939"/>
                  </a:lnTo>
                  <a:lnTo>
                    <a:pt x="271310" y="35215"/>
                  </a:lnTo>
                  <a:lnTo>
                    <a:pt x="271310" y="35215"/>
                  </a:lnTo>
                  <a:lnTo>
                    <a:pt x="271310" y="35215"/>
                  </a:lnTo>
                  <a:cubicBezTo>
                    <a:pt x="253223" y="24745"/>
                    <a:pt x="204673" y="15228"/>
                    <a:pt x="146603" y="15228"/>
                  </a:cubicBezTo>
                  <a:cubicBezTo>
                    <a:pt x="142795" y="15228"/>
                    <a:pt x="138035" y="15228"/>
                    <a:pt x="134227" y="15228"/>
                  </a:cubicBezTo>
                  <a:cubicBezTo>
                    <a:pt x="82821" y="15228"/>
                    <a:pt x="27607" y="20939"/>
                    <a:pt x="0" y="36167"/>
                  </a:cubicBezTo>
                  <a:lnTo>
                    <a:pt x="0" y="36167"/>
                  </a:lnTo>
                  <a:lnTo>
                    <a:pt x="0" y="36167"/>
                  </a:lnTo>
                  <a:lnTo>
                    <a:pt x="0" y="19035"/>
                  </a:lnTo>
                  <a:lnTo>
                    <a:pt x="0" y="19035"/>
                  </a:lnTo>
                  <a:lnTo>
                    <a:pt x="0" y="19035"/>
                  </a:lnTo>
                  <a:cubicBezTo>
                    <a:pt x="23799" y="6662"/>
                    <a:pt x="86629" y="952"/>
                    <a:pt x="134227" y="952"/>
                  </a:cubicBezTo>
                  <a:lnTo>
                    <a:pt x="134227" y="952"/>
                  </a:lnTo>
                  <a:cubicBezTo>
                    <a:pt x="85677" y="0"/>
                    <a:pt x="22847" y="6662"/>
                    <a:pt x="0" y="18083"/>
                  </a:cubicBezTo>
                  <a:lnTo>
                    <a:pt x="0" y="18083"/>
                  </a:lnTo>
                  <a:lnTo>
                    <a:pt x="0" y="35215"/>
                  </a:lnTo>
                  <a:lnTo>
                    <a:pt x="0" y="36167"/>
                  </a:lnTo>
                  <a:lnTo>
                    <a:pt x="952" y="36167"/>
                  </a:lnTo>
                  <a:cubicBezTo>
                    <a:pt x="28559" y="20939"/>
                    <a:pt x="83773" y="15228"/>
                    <a:pt x="135179" y="15228"/>
                  </a:cubicBezTo>
                  <a:cubicBezTo>
                    <a:pt x="138987" y="15228"/>
                    <a:pt x="143747" y="15228"/>
                    <a:pt x="147555" y="15228"/>
                  </a:cubicBezTo>
                  <a:cubicBezTo>
                    <a:pt x="205625" y="15228"/>
                    <a:pt x="254175" y="25697"/>
                    <a:pt x="271310" y="35215"/>
                  </a:cubicBezTo>
                  <a:lnTo>
                    <a:pt x="272262" y="35215"/>
                  </a:lnTo>
                  <a:lnTo>
                    <a:pt x="272262" y="19987"/>
                  </a:lnTo>
                  <a:lnTo>
                    <a:pt x="272262" y="19987"/>
                  </a:lnTo>
                  <a:lnTo>
                    <a:pt x="272262" y="19987"/>
                  </a:lnTo>
                  <a:cubicBezTo>
                    <a:pt x="250367" y="8566"/>
                    <a:pt x="193249" y="0"/>
                    <a:pt x="138035" y="0"/>
                  </a:cubicBezTo>
                  <a:lnTo>
                    <a:pt x="134227" y="952"/>
                  </a:lnTo>
                  <a:lnTo>
                    <a:pt x="134227"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8" name="Freeform 35">
              <a:extLst>
                <a:ext uri="{FF2B5EF4-FFF2-40B4-BE49-F238E27FC236}">
                  <a16:creationId xmlns:a16="http://schemas.microsoft.com/office/drawing/2014/main" id="{635E9679-30EB-BCFD-C3BE-0E7F1264D849}"/>
                </a:ext>
              </a:extLst>
            </p:cNvPr>
            <p:cNvSpPr/>
            <p:nvPr/>
          </p:nvSpPr>
          <p:spPr>
            <a:xfrm>
              <a:off x="4125400" y="5833199"/>
              <a:ext cx="274166" cy="39021"/>
            </a:xfrm>
            <a:custGeom>
              <a:avLst/>
              <a:gdLst>
                <a:gd name="connsiteX0" fmla="*/ 136131 w 274166"/>
                <a:gd name="connsiteY0" fmla="*/ 0 h 39021"/>
                <a:gd name="connsiteX1" fmla="*/ 220856 w 274166"/>
                <a:gd name="connsiteY1" fmla="*/ 5710 h 39021"/>
                <a:gd name="connsiteX2" fmla="*/ 274167 w 274166"/>
                <a:gd name="connsiteY2" fmla="*/ 19986 h 39021"/>
                <a:gd name="connsiteX3" fmla="*/ 274167 w 274166"/>
                <a:gd name="connsiteY3" fmla="*/ 25697 h 39021"/>
                <a:gd name="connsiteX4" fmla="*/ 218952 w 274166"/>
                <a:gd name="connsiteY4" fmla="*/ 8566 h 39021"/>
                <a:gd name="connsiteX5" fmla="*/ 136131 w 274166"/>
                <a:gd name="connsiteY5" fmla="*/ 2855 h 39021"/>
                <a:gd name="connsiteX6" fmla="*/ 51406 w 274166"/>
                <a:gd name="connsiteY6" fmla="*/ 9517 h 39021"/>
                <a:gd name="connsiteX7" fmla="*/ 0 w 274166"/>
                <a:gd name="connsiteY7" fmla="*/ 22842 h 39021"/>
                <a:gd name="connsiteX8" fmla="*/ 0 w 274166"/>
                <a:gd name="connsiteY8" fmla="*/ 18083 h 39021"/>
                <a:gd name="connsiteX9" fmla="*/ 50454 w 274166"/>
                <a:gd name="connsiteY9" fmla="*/ 6662 h 39021"/>
                <a:gd name="connsiteX10" fmla="*/ 136131 w 274166"/>
                <a:gd name="connsiteY10" fmla="*/ 0 h 39021"/>
                <a:gd name="connsiteX11" fmla="*/ 136131 w 274166"/>
                <a:gd name="connsiteY11" fmla="*/ 13324 h 39021"/>
                <a:gd name="connsiteX12" fmla="*/ 223712 w 274166"/>
                <a:gd name="connsiteY12" fmla="*/ 19986 h 39021"/>
                <a:gd name="connsiteX13" fmla="*/ 274167 w 274166"/>
                <a:gd name="connsiteY13" fmla="*/ 34263 h 39021"/>
                <a:gd name="connsiteX14" fmla="*/ 274167 w 274166"/>
                <a:gd name="connsiteY14" fmla="*/ 39021 h 39021"/>
                <a:gd name="connsiteX15" fmla="*/ 223712 w 274166"/>
                <a:gd name="connsiteY15" fmla="*/ 23794 h 39021"/>
                <a:gd name="connsiteX16" fmla="*/ 137083 w 274166"/>
                <a:gd name="connsiteY16" fmla="*/ 18083 h 39021"/>
                <a:gd name="connsiteX17" fmla="*/ 48550 w 274166"/>
                <a:gd name="connsiteY17" fmla="*/ 23794 h 39021"/>
                <a:gd name="connsiteX18" fmla="*/ 952 w 274166"/>
                <a:gd name="connsiteY18" fmla="*/ 39021 h 39021"/>
                <a:gd name="connsiteX19" fmla="*/ 952 w 274166"/>
                <a:gd name="connsiteY19" fmla="*/ 34263 h 39021"/>
                <a:gd name="connsiteX20" fmla="*/ 48550 w 274166"/>
                <a:gd name="connsiteY20" fmla="*/ 19986 h 39021"/>
                <a:gd name="connsiteX21" fmla="*/ 136131 w 274166"/>
                <a:gd name="connsiteY21" fmla="*/ 13324 h 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4166" h="39021">
                  <a:moveTo>
                    <a:pt x="136131" y="0"/>
                  </a:moveTo>
                  <a:cubicBezTo>
                    <a:pt x="166594" y="0"/>
                    <a:pt x="197057" y="1903"/>
                    <a:pt x="220856" y="5710"/>
                  </a:cubicBezTo>
                  <a:cubicBezTo>
                    <a:pt x="239896" y="9517"/>
                    <a:pt x="267503" y="15228"/>
                    <a:pt x="274167" y="19986"/>
                  </a:cubicBezTo>
                  <a:lnTo>
                    <a:pt x="274167" y="25697"/>
                  </a:lnTo>
                  <a:cubicBezTo>
                    <a:pt x="268455" y="19035"/>
                    <a:pt x="238944" y="12373"/>
                    <a:pt x="218952" y="8566"/>
                  </a:cubicBezTo>
                  <a:cubicBezTo>
                    <a:pt x="195153" y="4759"/>
                    <a:pt x="166594" y="2855"/>
                    <a:pt x="136131" y="2855"/>
                  </a:cubicBezTo>
                  <a:cubicBezTo>
                    <a:pt x="103765" y="2855"/>
                    <a:pt x="74254" y="4759"/>
                    <a:pt x="51406" y="9517"/>
                  </a:cubicBezTo>
                  <a:cubicBezTo>
                    <a:pt x="29511" y="13324"/>
                    <a:pt x="5712" y="19035"/>
                    <a:pt x="0" y="22842"/>
                  </a:cubicBezTo>
                  <a:lnTo>
                    <a:pt x="0" y="18083"/>
                  </a:lnTo>
                  <a:cubicBezTo>
                    <a:pt x="8568" y="13324"/>
                    <a:pt x="34271" y="9517"/>
                    <a:pt x="50454" y="6662"/>
                  </a:cubicBezTo>
                  <a:cubicBezTo>
                    <a:pt x="74254" y="1903"/>
                    <a:pt x="103765" y="0"/>
                    <a:pt x="136131" y="0"/>
                  </a:cubicBezTo>
                  <a:moveTo>
                    <a:pt x="136131" y="13324"/>
                  </a:moveTo>
                  <a:cubicBezTo>
                    <a:pt x="168498" y="13324"/>
                    <a:pt x="198961" y="15228"/>
                    <a:pt x="223712" y="19986"/>
                  </a:cubicBezTo>
                  <a:cubicBezTo>
                    <a:pt x="246560" y="24745"/>
                    <a:pt x="271310" y="30456"/>
                    <a:pt x="274167" y="34263"/>
                  </a:cubicBezTo>
                  <a:lnTo>
                    <a:pt x="274167" y="39021"/>
                  </a:lnTo>
                  <a:cubicBezTo>
                    <a:pt x="266551" y="34263"/>
                    <a:pt x="247511" y="28552"/>
                    <a:pt x="223712" y="23794"/>
                  </a:cubicBezTo>
                  <a:cubicBezTo>
                    <a:pt x="198961" y="19035"/>
                    <a:pt x="168498" y="17131"/>
                    <a:pt x="137083" y="18083"/>
                  </a:cubicBezTo>
                  <a:cubicBezTo>
                    <a:pt x="100908" y="18083"/>
                    <a:pt x="73302" y="19986"/>
                    <a:pt x="48550" y="23794"/>
                  </a:cubicBezTo>
                  <a:cubicBezTo>
                    <a:pt x="22847" y="28552"/>
                    <a:pt x="4760" y="35214"/>
                    <a:pt x="952" y="39021"/>
                  </a:cubicBezTo>
                  <a:lnTo>
                    <a:pt x="952" y="34263"/>
                  </a:lnTo>
                  <a:cubicBezTo>
                    <a:pt x="9520" y="29504"/>
                    <a:pt x="25703" y="24745"/>
                    <a:pt x="48550" y="19986"/>
                  </a:cubicBezTo>
                  <a:cubicBezTo>
                    <a:pt x="72350" y="14276"/>
                    <a:pt x="100908" y="13324"/>
                    <a:pt x="136131" y="1332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9" name="Freeform 36">
              <a:extLst>
                <a:ext uri="{FF2B5EF4-FFF2-40B4-BE49-F238E27FC236}">
                  <a16:creationId xmlns:a16="http://schemas.microsoft.com/office/drawing/2014/main" id="{EE382C97-34BA-2902-06FB-7C1DE06483D5}"/>
                </a:ext>
              </a:extLst>
            </p:cNvPr>
            <p:cNvSpPr/>
            <p:nvPr/>
          </p:nvSpPr>
          <p:spPr>
            <a:xfrm>
              <a:off x="4124448" y="5832962"/>
              <a:ext cx="276070" cy="39259"/>
            </a:xfrm>
            <a:custGeom>
              <a:avLst/>
              <a:gdLst>
                <a:gd name="connsiteX0" fmla="*/ 137083 w 276070"/>
                <a:gd name="connsiteY0" fmla="*/ 238 h 39259"/>
                <a:gd name="connsiteX1" fmla="*/ 138987 w 276070"/>
                <a:gd name="connsiteY1" fmla="*/ 238 h 39259"/>
                <a:gd name="connsiteX2" fmla="*/ 220856 w 276070"/>
                <a:gd name="connsiteY2" fmla="*/ 5948 h 39259"/>
                <a:gd name="connsiteX3" fmla="*/ 274166 w 276070"/>
                <a:gd name="connsiteY3" fmla="*/ 20224 h 39259"/>
                <a:gd name="connsiteX4" fmla="*/ 274166 w 276070"/>
                <a:gd name="connsiteY4" fmla="*/ 20224 h 39259"/>
                <a:gd name="connsiteX5" fmla="*/ 274166 w 276070"/>
                <a:gd name="connsiteY5" fmla="*/ 20224 h 39259"/>
                <a:gd name="connsiteX6" fmla="*/ 274166 w 276070"/>
                <a:gd name="connsiteY6" fmla="*/ 25935 h 39259"/>
                <a:gd name="connsiteX7" fmla="*/ 274166 w 276070"/>
                <a:gd name="connsiteY7" fmla="*/ 25935 h 39259"/>
                <a:gd name="connsiteX8" fmla="*/ 274166 w 276070"/>
                <a:gd name="connsiteY8" fmla="*/ 25935 h 39259"/>
                <a:gd name="connsiteX9" fmla="*/ 218952 w 276070"/>
                <a:gd name="connsiteY9" fmla="*/ 8804 h 39259"/>
                <a:gd name="connsiteX10" fmla="*/ 136131 w 276070"/>
                <a:gd name="connsiteY10" fmla="*/ 3093 h 39259"/>
                <a:gd name="connsiteX11" fmla="*/ 51406 w 276070"/>
                <a:gd name="connsiteY11" fmla="*/ 9755 h 39259"/>
                <a:gd name="connsiteX12" fmla="*/ 0 w 276070"/>
                <a:gd name="connsiteY12" fmla="*/ 23080 h 39259"/>
                <a:gd name="connsiteX13" fmla="*/ 0 w 276070"/>
                <a:gd name="connsiteY13" fmla="*/ 23080 h 39259"/>
                <a:gd name="connsiteX14" fmla="*/ 0 w 276070"/>
                <a:gd name="connsiteY14" fmla="*/ 23080 h 39259"/>
                <a:gd name="connsiteX15" fmla="*/ 0 w 276070"/>
                <a:gd name="connsiteY15" fmla="*/ 18321 h 39259"/>
                <a:gd name="connsiteX16" fmla="*/ 0 w 276070"/>
                <a:gd name="connsiteY16" fmla="*/ 18321 h 39259"/>
                <a:gd name="connsiteX17" fmla="*/ 0 w 276070"/>
                <a:gd name="connsiteY17" fmla="*/ 18321 h 39259"/>
                <a:gd name="connsiteX18" fmla="*/ 50454 w 276070"/>
                <a:gd name="connsiteY18" fmla="*/ 6900 h 39259"/>
                <a:gd name="connsiteX19" fmla="*/ 137083 w 276070"/>
                <a:gd name="connsiteY19" fmla="*/ 238 h 39259"/>
                <a:gd name="connsiteX20" fmla="*/ 137083 w 276070"/>
                <a:gd name="connsiteY20" fmla="*/ 238 h 39259"/>
                <a:gd name="connsiteX21" fmla="*/ 51406 w 276070"/>
                <a:gd name="connsiteY21" fmla="*/ 5948 h 39259"/>
                <a:gd name="connsiteX22" fmla="*/ 0 w 276070"/>
                <a:gd name="connsiteY22" fmla="*/ 18321 h 39259"/>
                <a:gd name="connsiteX23" fmla="*/ 0 w 276070"/>
                <a:gd name="connsiteY23" fmla="*/ 18321 h 39259"/>
                <a:gd name="connsiteX24" fmla="*/ 0 w 276070"/>
                <a:gd name="connsiteY24" fmla="*/ 23080 h 39259"/>
                <a:gd name="connsiteX25" fmla="*/ 0 w 276070"/>
                <a:gd name="connsiteY25" fmla="*/ 24032 h 39259"/>
                <a:gd name="connsiteX26" fmla="*/ 952 w 276070"/>
                <a:gd name="connsiteY26" fmla="*/ 24032 h 39259"/>
                <a:gd name="connsiteX27" fmla="*/ 52358 w 276070"/>
                <a:gd name="connsiteY27" fmla="*/ 10707 h 39259"/>
                <a:gd name="connsiteX28" fmla="*/ 137083 w 276070"/>
                <a:gd name="connsiteY28" fmla="*/ 4045 h 39259"/>
                <a:gd name="connsiteX29" fmla="*/ 219904 w 276070"/>
                <a:gd name="connsiteY29" fmla="*/ 9755 h 39259"/>
                <a:gd name="connsiteX30" fmla="*/ 274166 w 276070"/>
                <a:gd name="connsiteY30" fmla="*/ 26887 h 39259"/>
                <a:gd name="connsiteX31" fmla="*/ 275118 w 276070"/>
                <a:gd name="connsiteY31" fmla="*/ 27839 h 39259"/>
                <a:gd name="connsiteX32" fmla="*/ 275118 w 276070"/>
                <a:gd name="connsiteY32" fmla="*/ 21176 h 39259"/>
                <a:gd name="connsiteX33" fmla="*/ 275118 w 276070"/>
                <a:gd name="connsiteY33" fmla="*/ 21176 h 39259"/>
                <a:gd name="connsiteX34" fmla="*/ 275118 w 276070"/>
                <a:gd name="connsiteY34" fmla="*/ 21176 h 39259"/>
                <a:gd name="connsiteX35" fmla="*/ 221808 w 276070"/>
                <a:gd name="connsiteY35" fmla="*/ 6900 h 39259"/>
                <a:gd name="connsiteX36" fmla="*/ 138987 w 276070"/>
                <a:gd name="connsiteY36" fmla="*/ 1189 h 39259"/>
                <a:gd name="connsiteX37" fmla="*/ 137083 w 276070"/>
                <a:gd name="connsiteY37" fmla="*/ 238 h 39259"/>
                <a:gd name="connsiteX38" fmla="*/ 137083 w 276070"/>
                <a:gd name="connsiteY38" fmla="*/ 238 h 39259"/>
                <a:gd name="connsiteX39" fmla="*/ 137083 w 276070"/>
                <a:gd name="connsiteY39" fmla="*/ 13562 h 39259"/>
                <a:gd name="connsiteX40" fmla="*/ 137083 w 276070"/>
                <a:gd name="connsiteY40" fmla="*/ 13562 h 39259"/>
                <a:gd name="connsiteX41" fmla="*/ 138987 w 276070"/>
                <a:gd name="connsiteY41" fmla="*/ 13562 h 39259"/>
                <a:gd name="connsiteX42" fmla="*/ 224664 w 276070"/>
                <a:gd name="connsiteY42" fmla="*/ 20224 h 39259"/>
                <a:gd name="connsiteX43" fmla="*/ 275118 w 276070"/>
                <a:gd name="connsiteY43" fmla="*/ 34501 h 39259"/>
                <a:gd name="connsiteX44" fmla="*/ 275118 w 276070"/>
                <a:gd name="connsiteY44" fmla="*/ 34501 h 39259"/>
                <a:gd name="connsiteX45" fmla="*/ 275118 w 276070"/>
                <a:gd name="connsiteY45" fmla="*/ 34501 h 39259"/>
                <a:gd name="connsiteX46" fmla="*/ 275118 w 276070"/>
                <a:gd name="connsiteY46" fmla="*/ 39259 h 39259"/>
                <a:gd name="connsiteX47" fmla="*/ 275118 w 276070"/>
                <a:gd name="connsiteY47" fmla="*/ 39259 h 39259"/>
                <a:gd name="connsiteX48" fmla="*/ 275118 w 276070"/>
                <a:gd name="connsiteY48" fmla="*/ 39259 h 39259"/>
                <a:gd name="connsiteX49" fmla="*/ 224664 w 276070"/>
                <a:gd name="connsiteY49" fmla="*/ 24032 h 39259"/>
                <a:gd name="connsiteX50" fmla="*/ 139939 w 276070"/>
                <a:gd name="connsiteY50" fmla="*/ 18321 h 39259"/>
                <a:gd name="connsiteX51" fmla="*/ 137083 w 276070"/>
                <a:gd name="connsiteY51" fmla="*/ 18321 h 39259"/>
                <a:gd name="connsiteX52" fmla="*/ 134227 w 276070"/>
                <a:gd name="connsiteY52" fmla="*/ 18321 h 39259"/>
                <a:gd name="connsiteX53" fmla="*/ 49502 w 276070"/>
                <a:gd name="connsiteY53" fmla="*/ 24032 h 39259"/>
                <a:gd name="connsiteX54" fmla="*/ 952 w 276070"/>
                <a:gd name="connsiteY54" fmla="*/ 39259 h 39259"/>
                <a:gd name="connsiteX55" fmla="*/ 952 w 276070"/>
                <a:gd name="connsiteY55" fmla="*/ 39259 h 39259"/>
                <a:gd name="connsiteX56" fmla="*/ 952 w 276070"/>
                <a:gd name="connsiteY56" fmla="*/ 39259 h 39259"/>
                <a:gd name="connsiteX57" fmla="*/ 952 w 276070"/>
                <a:gd name="connsiteY57" fmla="*/ 34501 h 39259"/>
                <a:gd name="connsiteX58" fmla="*/ 952 w 276070"/>
                <a:gd name="connsiteY58" fmla="*/ 34501 h 39259"/>
                <a:gd name="connsiteX59" fmla="*/ 952 w 276070"/>
                <a:gd name="connsiteY59" fmla="*/ 34501 h 39259"/>
                <a:gd name="connsiteX60" fmla="*/ 48550 w 276070"/>
                <a:gd name="connsiteY60" fmla="*/ 20224 h 39259"/>
                <a:gd name="connsiteX61" fmla="*/ 137083 w 276070"/>
                <a:gd name="connsiteY61" fmla="*/ 13562 h 39259"/>
                <a:gd name="connsiteX62" fmla="*/ 137083 w 276070"/>
                <a:gd name="connsiteY62" fmla="*/ 13562 h 39259"/>
                <a:gd name="connsiteX63" fmla="*/ 137083 w 276070"/>
                <a:gd name="connsiteY63" fmla="*/ 13562 h 39259"/>
                <a:gd name="connsiteX64" fmla="*/ 48550 w 276070"/>
                <a:gd name="connsiteY64" fmla="*/ 19273 h 39259"/>
                <a:gd name="connsiteX65" fmla="*/ 952 w 276070"/>
                <a:gd name="connsiteY65" fmla="*/ 33549 h 39259"/>
                <a:gd name="connsiteX66" fmla="*/ 952 w 276070"/>
                <a:gd name="connsiteY66" fmla="*/ 33549 h 39259"/>
                <a:gd name="connsiteX67" fmla="*/ 952 w 276070"/>
                <a:gd name="connsiteY67" fmla="*/ 38308 h 39259"/>
                <a:gd name="connsiteX68" fmla="*/ 952 w 276070"/>
                <a:gd name="connsiteY68" fmla="*/ 39259 h 39259"/>
                <a:gd name="connsiteX69" fmla="*/ 1904 w 276070"/>
                <a:gd name="connsiteY69" fmla="*/ 39259 h 39259"/>
                <a:gd name="connsiteX70" fmla="*/ 49502 w 276070"/>
                <a:gd name="connsiteY70" fmla="*/ 24032 h 39259"/>
                <a:gd name="connsiteX71" fmla="*/ 134227 w 276070"/>
                <a:gd name="connsiteY71" fmla="*/ 18321 h 39259"/>
                <a:gd name="connsiteX72" fmla="*/ 137083 w 276070"/>
                <a:gd name="connsiteY72" fmla="*/ 18321 h 39259"/>
                <a:gd name="connsiteX73" fmla="*/ 139939 w 276070"/>
                <a:gd name="connsiteY73" fmla="*/ 18321 h 39259"/>
                <a:gd name="connsiteX74" fmla="*/ 224664 w 276070"/>
                <a:gd name="connsiteY74" fmla="*/ 24032 h 39259"/>
                <a:gd name="connsiteX75" fmla="*/ 275118 w 276070"/>
                <a:gd name="connsiteY75" fmla="*/ 39259 h 39259"/>
                <a:gd name="connsiteX76" fmla="*/ 276070 w 276070"/>
                <a:gd name="connsiteY76" fmla="*/ 39259 h 39259"/>
                <a:gd name="connsiteX77" fmla="*/ 276070 w 276070"/>
                <a:gd name="connsiteY77" fmla="*/ 34501 h 39259"/>
                <a:gd name="connsiteX78" fmla="*/ 276070 w 276070"/>
                <a:gd name="connsiteY78" fmla="*/ 34501 h 39259"/>
                <a:gd name="connsiteX79" fmla="*/ 276070 w 276070"/>
                <a:gd name="connsiteY79" fmla="*/ 34501 h 39259"/>
                <a:gd name="connsiteX80" fmla="*/ 225616 w 276070"/>
                <a:gd name="connsiteY80" fmla="*/ 20224 h 39259"/>
                <a:gd name="connsiteX81" fmla="*/ 139939 w 276070"/>
                <a:gd name="connsiteY81" fmla="*/ 13562 h 39259"/>
                <a:gd name="connsiteX82" fmla="*/ 137083 w 276070"/>
                <a:gd name="connsiteY82" fmla="*/ 13562 h 39259"/>
                <a:gd name="connsiteX83" fmla="*/ 137083 w 276070"/>
                <a:gd name="connsiteY83" fmla="*/ 13562 h 3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76070" h="39259">
                  <a:moveTo>
                    <a:pt x="137083" y="238"/>
                  </a:moveTo>
                  <a:lnTo>
                    <a:pt x="138987" y="238"/>
                  </a:lnTo>
                  <a:cubicBezTo>
                    <a:pt x="168498" y="238"/>
                    <a:pt x="198009" y="2141"/>
                    <a:pt x="220856" y="5948"/>
                  </a:cubicBezTo>
                  <a:cubicBezTo>
                    <a:pt x="238943" y="9755"/>
                    <a:pt x="267502" y="15466"/>
                    <a:pt x="274166" y="20224"/>
                  </a:cubicBezTo>
                  <a:lnTo>
                    <a:pt x="274166" y="20224"/>
                  </a:lnTo>
                  <a:lnTo>
                    <a:pt x="274166" y="20224"/>
                  </a:lnTo>
                  <a:lnTo>
                    <a:pt x="274166" y="25935"/>
                  </a:lnTo>
                  <a:lnTo>
                    <a:pt x="274166" y="25935"/>
                  </a:lnTo>
                  <a:lnTo>
                    <a:pt x="274166" y="25935"/>
                  </a:lnTo>
                  <a:cubicBezTo>
                    <a:pt x="267502" y="19273"/>
                    <a:pt x="238943" y="12611"/>
                    <a:pt x="218952" y="8804"/>
                  </a:cubicBezTo>
                  <a:cubicBezTo>
                    <a:pt x="195153" y="4997"/>
                    <a:pt x="166594" y="3093"/>
                    <a:pt x="136131" y="3093"/>
                  </a:cubicBezTo>
                  <a:cubicBezTo>
                    <a:pt x="103764" y="3093"/>
                    <a:pt x="74253" y="4997"/>
                    <a:pt x="51406" y="9755"/>
                  </a:cubicBezTo>
                  <a:cubicBezTo>
                    <a:pt x="29511" y="14514"/>
                    <a:pt x="5712" y="19273"/>
                    <a:pt x="0" y="23080"/>
                  </a:cubicBezTo>
                  <a:lnTo>
                    <a:pt x="0" y="23080"/>
                  </a:lnTo>
                  <a:lnTo>
                    <a:pt x="0" y="23080"/>
                  </a:lnTo>
                  <a:lnTo>
                    <a:pt x="0" y="18321"/>
                  </a:lnTo>
                  <a:lnTo>
                    <a:pt x="0" y="18321"/>
                  </a:lnTo>
                  <a:lnTo>
                    <a:pt x="0" y="18321"/>
                  </a:lnTo>
                  <a:cubicBezTo>
                    <a:pt x="8568" y="13562"/>
                    <a:pt x="34271" y="9755"/>
                    <a:pt x="50454" y="6900"/>
                  </a:cubicBezTo>
                  <a:cubicBezTo>
                    <a:pt x="75205" y="2141"/>
                    <a:pt x="104716" y="238"/>
                    <a:pt x="137083" y="238"/>
                  </a:cubicBezTo>
                  <a:lnTo>
                    <a:pt x="137083" y="238"/>
                  </a:lnTo>
                  <a:cubicBezTo>
                    <a:pt x="104716" y="-714"/>
                    <a:pt x="75205" y="1189"/>
                    <a:pt x="51406" y="5948"/>
                  </a:cubicBezTo>
                  <a:cubicBezTo>
                    <a:pt x="34271" y="9755"/>
                    <a:pt x="8568" y="13562"/>
                    <a:pt x="0" y="18321"/>
                  </a:cubicBezTo>
                  <a:lnTo>
                    <a:pt x="0" y="18321"/>
                  </a:lnTo>
                  <a:lnTo>
                    <a:pt x="0" y="23080"/>
                  </a:lnTo>
                  <a:lnTo>
                    <a:pt x="0" y="24032"/>
                  </a:lnTo>
                  <a:lnTo>
                    <a:pt x="952" y="24032"/>
                  </a:lnTo>
                  <a:cubicBezTo>
                    <a:pt x="6664" y="20224"/>
                    <a:pt x="30463" y="15466"/>
                    <a:pt x="52358" y="10707"/>
                  </a:cubicBezTo>
                  <a:cubicBezTo>
                    <a:pt x="75205" y="5948"/>
                    <a:pt x="104716" y="4045"/>
                    <a:pt x="137083" y="4045"/>
                  </a:cubicBezTo>
                  <a:cubicBezTo>
                    <a:pt x="167546" y="4045"/>
                    <a:pt x="197057" y="5948"/>
                    <a:pt x="219904" y="9755"/>
                  </a:cubicBezTo>
                  <a:cubicBezTo>
                    <a:pt x="239895" y="13562"/>
                    <a:pt x="268454" y="20224"/>
                    <a:pt x="274166" y="26887"/>
                  </a:cubicBezTo>
                  <a:lnTo>
                    <a:pt x="275118" y="27839"/>
                  </a:lnTo>
                  <a:lnTo>
                    <a:pt x="275118" y="21176"/>
                  </a:lnTo>
                  <a:lnTo>
                    <a:pt x="275118" y="21176"/>
                  </a:lnTo>
                  <a:lnTo>
                    <a:pt x="275118" y="21176"/>
                  </a:lnTo>
                  <a:cubicBezTo>
                    <a:pt x="268454" y="15466"/>
                    <a:pt x="239895" y="9755"/>
                    <a:pt x="221808" y="6900"/>
                  </a:cubicBezTo>
                  <a:cubicBezTo>
                    <a:pt x="198961" y="3093"/>
                    <a:pt x="169450" y="1189"/>
                    <a:pt x="138987" y="1189"/>
                  </a:cubicBezTo>
                  <a:lnTo>
                    <a:pt x="137083" y="238"/>
                  </a:lnTo>
                  <a:lnTo>
                    <a:pt x="137083" y="238"/>
                  </a:lnTo>
                  <a:close/>
                  <a:moveTo>
                    <a:pt x="137083" y="13562"/>
                  </a:moveTo>
                  <a:lnTo>
                    <a:pt x="137083" y="13562"/>
                  </a:lnTo>
                  <a:lnTo>
                    <a:pt x="138987" y="13562"/>
                  </a:lnTo>
                  <a:cubicBezTo>
                    <a:pt x="170402" y="13562"/>
                    <a:pt x="199913" y="15466"/>
                    <a:pt x="224664" y="20224"/>
                  </a:cubicBezTo>
                  <a:cubicBezTo>
                    <a:pt x="247511" y="24983"/>
                    <a:pt x="272262" y="31645"/>
                    <a:pt x="275118" y="34501"/>
                  </a:cubicBezTo>
                  <a:lnTo>
                    <a:pt x="275118" y="34501"/>
                  </a:lnTo>
                  <a:lnTo>
                    <a:pt x="275118" y="34501"/>
                  </a:lnTo>
                  <a:lnTo>
                    <a:pt x="275118" y="39259"/>
                  </a:lnTo>
                  <a:lnTo>
                    <a:pt x="275118" y="39259"/>
                  </a:lnTo>
                  <a:lnTo>
                    <a:pt x="275118" y="39259"/>
                  </a:lnTo>
                  <a:cubicBezTo>
                    <a:pt x="267502" y="34501"/>
                    <a:pt x="248463" y="28790"/>
                    <a:pt x="224664" y="24032"/>
                  </a:cubicBezTo>
                  <a:cubicBezTo>
                    <a:pt x="200865" y="19273"/>
                    <a:pt x="171354" y="18321"/>
                    <a:pt x="139939" y="18321"/>
                  </a:cubicBezTo>
                  <a:lnTo>
                    <a:pt x="137083" y="18321"/>
                  </a:lnTo>
                  <a:lnTo>
                    <a:pt x="134227" y="18321"/>
                  </a:lnTo>
                  <a:cubicBezTo>
                    <a:pt x="99956" y="18321"/>
                    <a:pt x="72349" y="20224"/>
                    <a:pt x="49502" y="24032"/>
                  </a:cubicBezTo>
                  <a:cubicBezTo>
                    <a:pt x="23799" y="28790"/>
                    <a:pt x="5712" y="35452"/>
                    <a:pt x="952" y="39259"/>
                  </a:cubicBezTo>
                  <a:lnTo>
                    <a:pt x="952" y="39259"/>
                  </a:lnTo>
                  <a:lnTo>
                    <a:pt x="952" y="39259"/>
                  </a:lnTo>
                  <a:lnTo>
                    <a:pt x="952" y="34501"/>
                  </a:lnTo>
                  <a:lnTo>
                    <a:pt x="952" y="34501"/>
                  </a:lnTo>
                  <a:lnTo>
                    <a:pt x="952" y="34501"/>
                  </a:lnTo>
                  <a:cubicBezTo>
                    <a:pt x="9520" y="29742"/>
                    <a:pt x="25703" y="24983"/>
                    <a:pt x="48550" y="20224"/>
                  </a:cubicBezTo>
                  <a:cubicBezTo>
                    <a:pt x="73301" y="15466"/>
                    <a:pt x="101860" y="13562"/>
                    <a:pt x="137083" y="13562"/>
                  </a:cubicBezTo>
                  <a:lnTo>
                    <a:pt x="137083" y="13562"/>
                  </a:lnTo>
                  <a:lnTo>
                    <a:pt x="137083" y="13562"/>
                  </a:lnTo>
                  <a:cubicBezTo>
                    <a:pt x="101860" y="13562"/>
                    <a:pt x="73301" y="14514"/>
                    <a:pt x="48550" y="19273"/>
                  </a:cubicBezTo>
                  <a:cubicBezTo>
                    <a:pt x="25703" y="23080"/>
                    <a:pt x="9520" y="28790"/>
                    <a:pt x="952" y="33549"/>
                  </a:cubicBezTo>
                  <a:lnTo>
                    <a:pt x="952" y="33549"/>
                  </a:lnTo>
                  <a:lnTo>
                    <a:pt x="952" y="38308"/>
                  </a:lnTo>
                  <a:lnTo>
                    <a:pt x="952" y="39259"/>
                  </a:lnTo>
                  <a:lnTo>
                    <a:pt x="1904" y="39259"/>
                  </a:lnTo>
                  <a:cubicBezTo>
                    <a:pt x="5712" y="36404"/>
                    <a:pt x="24751" y="28790"/>
                    <a:pt x="49502" y="24032"/>
                  </a:cubicBezTo>
                  <a:cubicBezTo>
                    <a:pt x="73301" y="20224"/>
                    <a:pt x="99956" y="18321"/>
                    <a:pt x="134227" y="18321"/>
                  </a:cubicBezTo>
                  <a:lnTo>
                    <a:pt x="137083" y="18321"/>
                  </a:lnTo>
                  <a:lnTo>
                    <a:pt x="139939" y="18321"/>
                  </a:lnTo>
                  <a:cubicBezTo>
                    <a:pt x="171354" y="18321"/>
                    <a:pt x="200865" y="20224"/>
                    <a:pt x="224664" y="24032"/>
                  </a:cubicBezTo>
                  <a:cubicBezTo>
                    <a:pt x="248463" y="28790"/>
                    <a:pt x="267502" y="34501"/>
                    <a:pt x="275118" y="39259"/>
                  </a:cubicBezTo>
                  <a:lnTo>
                    <a:pt x="276070" y="39259"/>
                  </a:lnTo>
                  <a:lnTo>
                    <a:pt x="276070" y="34501"/>
                  </a:lnTo>
                  <a:lnTo>
                    <a:pt x="276070" y="34501"/>
                  </a:lnTo>
                  <a:lnTo>
                    <a:pt x="276070" y="34501"/>
                  </a:lnTo>
                  <a:cubicBezTo>
                    <a:pt x="272262" y="30694"/>
                    <a:pt x="248463" y="24032"/>
                    <a:pt x="225616" y="20224"/>
                  </a:cubicBezTo>
                  <a:cubicBezTo>
                    <a:pt x="201817" y="15466"/>
                    <a:pt x="171354" y="13562"/>
                    <a:pt x="139939" y="13562"/>
                  </a:cubicBezTo>
                  <a:lnTo>
                    <a:pt x="137083" y="13562"/>
                  </a:lnTo>
                  <a:lnTo>
                    <a:pt x="137083" y="135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0" name="Freeform 37">
              <a:extLst>
                <a:ext uri="{FF2B5EF4-FFF2-40B4-BE49-F238E27FC236}">
                  <a16:creationId xmlns:a16="http://schemas.microsoft.com/office/drawing/2014/main" id="{4755CE28-4D51-40AD-4C81-FD72A7014333}"/>
                </a:ext>
              </a:extLst>
            </p:cNvPr>
            <p:cNvSpPr/>
            <p:nvPr/>
          </p:nvSpPr>
          <p:spPr>
            <a:xfrm>
              <a:off x="4141584" y="5771336"/>
              <a:ext cx="241799" cy="29503"/>
            </a:xfrm>
            <a:custGeom>
              <a:avLst/>
              <a:gdLst>
                <a:gd name="connsiteX0" fmla="*/ 119948 w 241799"/>
                <a:gd name="connsiteY0" fmla="*/ 0 h 29503"/>
                <a:gd name="connsiteX1" fmla="*/ 234184 w 241799"/>
                <a:gd name="connsiteY1" fmla="*/ 17131 h 29503"/>
                <a:gd name="connsiteX2" fmla="*/ 241799 w 241799"/>
                <a:gd name="connsiteY2" fmla="*/ 29504 h 29503"/>
                <a:gd name="connsiteX3" fmla="*/ 119948 w 241799"/>
                <a:gd name="connsiteY3" fmla="*/ 11421 h 29503"/>
                <a:gd name="connsiteX4" fmla="*/ 0 w 241799"/>
                <a:gd name="connsiteY4" fmla="*/ 29504 h 29503"/>
                <a:gd name="connsiteX5" fmla="*/ 8568 w 241799"/>
                <a:gd name="connsiteY5" fmla="*/ 15228 h 29503"/>
                <a:gd name="connsiteX6" fmla="*/ 119948 w 241799"/>
                <a:gd name="connsiteY6" fmla="*/ 0 h 29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3">
                  <a:moveTo>
                    <a:pt x="119948" y="0"/>
                  </a:moveTo>
                  <a:cubicBezTo>
                    <a:pt x="170402" y="0"/>
                    <a:pt x="214192" y="6662"/>
                    <a:pt x="234184" y="17131"/>
                  </a:cubicBezTo>
                  <a:lnTo>
                    <a:pt x="241799" y="29504"/>
                  </a:lnTo>
                  <a:cubicBezTo>
                    <a:pt x="224664" y="19986"/>
                    <a:pt x="177066" y="10469"/>
                    <a:pt x="119948" y="11421"/>
                  </a:cubicBezTo>
                  <a:cubicBezTo>
                    <a:pt x="73302" y="11421"/>
                    <a:pt x="24751" y="16180"/>
                    <a:pt x="0" y="29504"/>
                  </a:cubicBezTo>
                  <a:lnTo>
                    <a:pt x="8568" y="15228"/>
                  </a:lnTo>
                  <a:cubicBezTo>
                    <a:pt x="28559" y="5710"/>
                    <a:pt x="77109" y="0"/>
                    <a:pt x="11994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1" name="Freeform 38">
              <a:extLst>
                <a:ext uri="{FF2B5EF4-FFF2-40B4-BE49-F238E27FC236}">
                  <a16:creationId xmlns:a16="http://schemas.microsoft.com/office/drawing/2014/main" id="{10E1A074-5581-A980-D678-A6146A2A7C4D}"/>
                </a:ext>
              </a:extLst>
            </p:cNvPr>
            <p:cNvSpPr/>
            <p:nvPr/>
          </p:nvSpPr>
          <p:spPr>
            <a:xfrm>
              <a:off x="4140632" y="5772185"/>
              <a:ext cx="242751" cy="31510"/>
            </a:xfrm>
            <a:custGeom>
              <a:avLst/>
              <a:gdLst>
                <a:gd name="connsiteX0" fmla="*/ 120900 w 242751"/>
                <a:gd name="connsiteY0" fmla="*/ 103 h 31510"/>
                <a:gd name="connsiteX1" fmla="*/ 123756 w 242751"/>
                <a:gd name="connsiteY1" fmla="*/ 103 h 31510"/>
                <a:gd name="connsiteX2" fmla="*/ 235136 w 242751"/>
                <a:gd name="connsiteY2" fmla="*/ 17234 h 31510"/>
                <a:gd name="connsiteX3" fmla="*/ 242751 w 242751"/>
                <a:gd name="connsiteY3" fmla="*/ 29607 h 31510"/>
                <a:gd name="connsiteX4" fmla="*/ 242751 w 242751"/>
                <a:gd name="connsiteY4" fmla="*/ 29607 h 31510"/>
                <a:gd name="connsiteX5" fmla="*/ 242751 w 242751"/>
                <a:gd name="connsiteY5" fmla="*/ 29607 h 31510"/>
                <a:gd name="connsiteX6" fmla="*/ 132323 w 242751"/>
                <a:gd name="connsiteY6" fmla="*/ 11524 h 31510"/>
                <a:gd name="connsiteX7" fmla="*/ 120900 w 242751"/>
                <a:gd name="connsiteY7" fmla="*/ 11524 h 31510"/>
                <a:gd name="connsiteX8" fmla="*/ 0 w 242751"/>
                <a:gd name="connsiteY8" fmla="*/ 29607 h 31510"/>
                <a:gd name="connsiteX9" fmla="*/ 0 w 242751"/>
                <a:gd name="connsiteY9" fmla="*/ 29607 h 31510"/>
                <a:gd name="connsiteX10" fmla="*/ 0 w 242751"/>
                <a:gd name="connsiteY10" fmla="*/ 29607 h 31510"/>
                <a:gd name="connsiteX11" fmla="*/ 8568 w 242751"/>
                <a:gd name="connsiteY11" fmla="*/ 15331 h 31510"/>
                <a:gd name="connsiteX12" fmla="*/ 120900 w 242751"/>
                <a:gd name="connsiteY12" fmla="*/ 103 h 31510"/>
                <a:gd name="connsiteX13" fmla="*/ 120900 w 242751"/>
                <a:gd name="connsiteY13" fmla="*/ 103 h 31510"/>
                <a:gd name="connsiteX14" fmla="*/ 9520 w 242751"/>
                <a:gd name="connsiteY14" fmla="*/ 15331 h 31510"/>
                <a:gd name="connsiteX15" fmla="*/ 952 w 242751"/>
                <a:gd name="connsiteY15" fmla="*/ 30559 h 31510"/>
                <a:gd name="connsiteX16" fmla="*/ 0 w 242751"/>
                <a:gd name="connsiteY16" fmla="*/ 31510 h 31510"/>
                <a:gd name="connsiteX17" fmla="*/ 952 w 242751"/>
                <a:gd name="connsiteY17" fmla="*/ 30559 h 31510"/>
                <a:gd name="connsiteX18" fmla="*/ 120900 w 242751"/>
                <a:gd name="connsiteY18" fmla="*/ 12476 h 31510"/>
                <a:gd name="connsiteX19" fmla="*/ 132323 w 242751"/>
                <a:gd name="connsiteY19" fmla="*/ 12476 h 31510"/>
                <a:gd name="connsiteX20" fmla="*/ 241799 w 242751"/>
                <a:gd name="connsiteY20" fmla="*/ 30559 h 31510"/>
                <a:gd name="connsiteX21" fmla="*/ 242751 w 242751"/>
                <a:gd name="connsiteY21" fmla="*/ 31510 h 31510"/>
                <a:gd name="connsiteX22" fmla="*/ 235136 w 242751"/>
                <a:gd name="connsiteY22" fmla="*/ 18186 h 31510"/>
                <a:gd name="connsiteX23" fmla="*/ 122804 w 242751"/>
                <a:gd name="connsiteY23" fmla="*/ 1054 h 31510"/>
                <a:gd name="connsiteX24" fmla="*/ 120900 w 242751"/>
                <a:gd name="connsiteY24" fmla="*/ 103 h 31510"/>
                <a:gd name="connsiteX25" fmla="*/ 120900 w 242751"/>
                <a:gd name="connsiteY25" fmla="*/ 103 h 3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2751" h="31510">
                  <a:moveTo>
                    <a:pt x="120900" y="103"/>
                  </a:moveTo>
                  <a:lnTo>
                    <a:pt x="123756" y="103"/>
                  </a:lnTo>
                  <a:cubicBezTo>
                    <a:pt x="173258" y="103"/>
                    <a:pt x="216096" y="7717"/>
                    <a:pt x="235136" y="17234"/>
                  </a:cubicBezTo>
                  <a:lnTo>
                    <a:pt x="242751" y="29607"/>
                  </a:lnTo>
                  <a:lnTo>
                    <a:pt x="242751" y="29607"/>
                  </a:lnTo>
                  <a:lnTo>
                    <a:pt x="242751" y="29607"/>
                  </a:lnTo>
                  <a:cubicBezTo>
                    <a:pt x="226568" y="21041"/>
                    <a:pt x="183730" y="11524"/>
                    <a:pt x="132323" y="11524"/>
                  </a:cubicBezTo>
                  <a:lnTo>
                    <a:pt x="120900" y="11524"/>
                  </a:lnTo>
                  <a:cubicBezTo>
                    <a:pt x="74254" y="11524"/>
                    <a:pt x="25703" y="16282"/>
                    <a:pt x="0" y="29607"/>
                  </a:cubicBezTo>
                  <a:lnTo>
                    <a:pt x="0" y="29607"/>
                  </a:lnTo>
                  <a:lnTo>
                    <a:pt x="0" y="29607"/>
                  </a:lnTo>
                  <a:lnTo>
                    <a:pt x="8568" y="15331"/>
                  </a:lnTo>
                  <a:cubicBezTo>
                    <a:pt x="29511" y="4861"/>
                    <a:pt x="78061" y="103"/>
                    <a:pt x="120900" y="103"/>
                  </a:cubicBezTo>
                  <a:lnTo>
                    <a:pt x="120900" y="103"/>
                  </a:lnTo>
                  <a:cubicBezTo>
                    <a:pt x="77109" y="-849"/>
                    <a:pt x="29511" y="4861"/>
                    <a:pt x="9520" y="15331"/>
                  </a:cubicBezTo>
                  <a:lnTo>
                    <a:pt x="952" y="30559"/>
                  </a:lnTo>
                  <a:lnTo>
                    <a:pt x="0" y="31510"/>
                  </a:lnTo>
                  <a:lnTo>
                    <a:pt x="952" y="30559"/>
                  </a:lnTo>
                  <a:cubicBezTo>
                    <a:pt x="25703" y="17234"/>
                    <a:pt x="75205" y="12476"/>
                    <a:pt x="120900" y="12476"/>
                  </a:cubicBezTo>
                  <a:lnTo>
                    <a:pt x="132323" y="12476"/>
                  </a:lnTo>
                  <a:cubicBezTo>
                    <a:pt x="183730" y="12476"/>
                    <a:pt x="226568" y="21993"/>
                    <a:pt x="241799" y="30559"/>
                  </a:cubicBezTo>
                  <a:lnTo>
                    <a:pt x="242751" y="31510"/>
                  </a:lnTo>
                  <a:lnTo>
                    <a:pt x="235136" y="18186"/>
                  </a:lnTo>
                  <a:cubicBezTo>
                    <a:pt x="215144" y="7717"/>
                    <a:pt x="172306" y="1054"/>
                    <a:pt x="122804" y="1054"/>
                  </a:cubicBezTo>
                  <a:lnTo>
                    <a:pt x="120900" y="103"/>
                  </a:lnTo>
                  <a:lnTo>
                    <a:pt x="120900" y="10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2" name="Freeform 39">
              <a:extLst>
                <a:ext uri="{FF2B5EF4-FFF2-40B4-BE49-F238E27FC236}">
                  <a16:creationId xmlns:a16="http://schemas.microsoft.com/office/drawing/2014/main" id="{8B0883A5-C5F7-7FBF-9C65-3B9755B246E9}"/>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3" name="Freeform 40">
              <a:extLst>
                <a:ext uri="{FF2B5EF4-FFF2-40B4-BE49-F238E27FC236}">
                  <a16:creationId xmlns:a16="http://schemas.microsoft.com/office/drawing/2014/main" id="{223AF289-B2C4-B792-2E99-0348B9743D30}"/>
                </a:ext>
              </a:extLst>
            </p:cNvPr>
            <p:cNvSpPr/>
            <p:nvPr/>
          </p:nvSpPr>
          <p:spPr>
            <a:xfrm>
              <a:off x="4139680" y="5771093"/>
              <a:ext cx="247511" cy="32601"/>
            </a:xfrm>
            <a:custGeom>
              <a:avLst/>
              <a:gdLst>
                <a:gd name="connsiteX0" fmla="*/ 122804 w 247511"/>
                <a:gd name="connsiteY0" fmla="*/ 243 h 32601"/>
                <a:gd name="connsiteX1" fmla="*/ 123756 w 247511"/>
                <a:gd name="connsiteY1" fmla="*/ 243 h 32601"/>
                <a:gd name="connsiteX2" fmla="*/ 198009 w 247511"/>
                <a:gd name="connsiteY2" fmla="*/ 5953 h 32601"/>
                <a:gd name="connsiteX3" fmla="*/ 237040 w 247511"/>
                <a:gd name="connsiteY3" fmla="*/ 18326 h 32601"/>
                <a:gd name="connsiteX4" fmla="*/ 239896 w 247511"/>
                <a:gd name="connsiteY4" fmla="*/ 23084 h 32601"/>
                <a:gd name="connsiteX5" fmla="*/ 239896 w 247511"/>
                <a:gd name="connsiteY5" fmla="*/ 23084 h 32601"/>
                <a:gd name="connsiteX6" fmla="*/ 239896 w 247511"/>
                <a:gd name="connsiteY6" fmla="*/ 23084 h 32601"/>
                <a:gd name="connsiteX7" fmla="*/ 196105 w 247511"/>
                <a:gd name="connsiteY7" fmla="*/ 7856 h 32601"/>
                <a:gd name="connsiteX8" fmla="*/ 121852 w 247511"/>
                <a:gd name="connsiteY8" fmla="*/ 2146 h 32601"/>
                <a:gd name="connsiteX9" fmla="*/ 45695 w 247511"/>
                <a:gd name="connsiteY9" fmla="*/ 7856 h 32601"/>
                <a:gd name="connsiteX10" fmla="*/ 7616 w 247511"/>
                <a:gd name="connsiteY10" fmla="*/ 19277 h 32601"/>
                <a:gd name="connsiteX11" fmla="*/ 7616 w 247511"/>
                <a:gd name="connsiteY11" fmla="*/ 19277 h 32601"/>
                <a:gd name="connsiteX12" fmla="*/ 7616 w 247511"/>
                <a:gd name="connsiteY12" fmla="*/ 19277 h 32601"/>
                <a:gd name="connsiteX13" fmla="*/ 10472 w 247511"/>
                <a:gd name="connsiteY13" fmla="*/ 15470 h 32601"/>
                <a:gd name="connsiteX14" fmla="*/ 44743 w 247511"/>
                <a:gd name="connsiteY14" fmla="*/ 5001 h 32601"/>
                <a:gd name="connsiteX15" fmla="*/ 122804 w 247511"/>
                <a:gd name="connsiteY15" fmla="*/ 243 h 32601"/>
                <a:gd name="connsiteX16" fmla="*/ 122804 w 247511"/>
                <a:gd name="connsiteY16" fmla="*/ 243 h 32601"/>
                <a:gd name="connsiteX17" fmla="*/ 46647 w 247511"/>
                <a:gd name="connsiteY17" fmla="*/ 5001 h 32601"/>
                <a:gd name="connsiteX18" fmla="*/ 12376 w 247511"/>
                <a:gd name="connsiteY18" fmla="*/ 15470 h 32601"/>
                <a:gd name="connsiteX19" fmla="*/ 9520 w 247511"/>
                <a:gd name="connsiteY19" fmla="*/ 20229 h 32601"/>
                <a:gd name="connsiteX20" fmla="*/ 9520 w 247511"/>
                <a:gd name="connsiteY20" fmla="*/ 20229 h 32601"/>
                <a:gd name="connsiteX21" fmla="*/ 47598 w 247511"/>
                <a:gd name="connsiteY21" fmla="*/ 8808 h 32601"/>
                <a:gd name="connsiteX22" fmla="*/ 123756 w 247511"/>
                <a:gd name="connsiteY22" fmla="*/ 3098 h 32601"/>
                <a:gd name="connsiteX23" fmla="*/ 198009 w 247511"/>
                <a:gd name="connsiteY23" fmla="*/ 8808 h 32601"/>
                <a:gd name="connsiteX24" fmla="*/ 241800 w 247511"/>
                <a:gd name="connsiteY24" fmla="*/ 24036 h 32601"/>
                <a:gd name="connsiteX25" fmla="*/ 242751 w 247511"/>
                <a:gd name="connsiteY25" fmla="*/ 24036 h 32601"/>
                <a:gd name="connsiteX26" fmla="*/ 239896 w 247511"/>
                <a:gd name="connsiteY26" fmla="*/ 19277 h 32601"/>
                <a:gd name="connsiteX27" fmla="*/ 200865 w 247511"/>
                <a:gd name="connsiteY27" fmla="*/ 5953 h 32601"/>
                <a:gd name="connsiteX28" fmla="*/ 126612 w 247511"/>
                <a:gd name="connsiteY28" fmla="*/ 243 h 32601"/>
                <a:gd name="connsiteX29" fmla="*/ 122804 w 247511"/>
                <a:gd name="connsiteY29" fmla="*/ 243 h 32601"/>
                <a:gd name="connsiteX30" fmla="*/ 122804 w 247511"/>
                <a:gd name="connsiteY30" fmla="*/ 243 h 32601"/>
                <a:gd name="connsiteX31" fmla="*/ 122804 w 247511"/>
                <a:gd name="connsiteY31" fmla="*/ 10712 h 32601"/>
                <a:gd name="connsiteX32" fmla="*/ 122804 w 247511"/>
                <a:gd name="connsiteY32" fmla="*/ 10712 h 32601"/>
                <a:gd name="connsiteX33" fmla="*/ 124708 w 247511"/>
                <a:gd name="connsiteY33" fmla="*/ 10712 h 32601"/>
                <a:gd name="connsiteX34" fmla="*/ 200865 w 247511"/>
                <a:gd name="connsiteY34" fmla="*/ 16422 h 32601"/>
                <a:gd name="connsiteX35" fmla="*/ 243703 w 247511"/>
                <a:gd name="connsiteY35" fmla="*/ 28795 h 32601"/>
                <a:gd name="connsiteX36" fmla="*/ 245608 w 247511"/>
                <a:gd name="connsiteY36" fmla="*/ 32602 h 32601"/>
                <a:gd name="connsiteX37" fmla="*/ 245608 w 247511"/>
                <a:gd name="connsiteY37" fmla="*/ 32602 h 32601"/>
                <a:gd name="connsiteX38" fmla="*/ 245608 w 247511"/>
                <a:gd name="connsiteY38" fmla="*/ 32602 h 32601"/>
                <a:gd name="connsiteX39" fmla="*/ 199913 w 247511"/>
                <a:gd name="connsiteY39" fmla="*/ 19277 h 32601"/>
                <a:gd name="connsiteX40" fmla="*/ 124708 w 247511"/>
                <a:gd name="connsiteY40" fmla="*/ 13567 h 32601"/>
                <a:gd name="connsiteX41" fmla="*/ 121852 w 247511"/>
                <a:gd name="connsiteY41" fmla="*/ 13567 h 32601"/>
                <a:gd name="connsiteX42" fmla="*/ 118996 w 247511"/>
                <a:gd name="connsiteY42" fmla="*/ 13567 h 32601"/>
                <a:gd name="connsiteX43" fmla="*/ 42838 w 247511"/>
                <a:gd name="connsiteY43" fmla="*/ 19277 h 32601"/>
                <a:gd name="connsiteX44" fmla="*/ 0 w 247511"/>
                <a:gd name="connsiteY44" fmla="*/ 32602 h 32601"/>
                <a:gd name="connsiteX45" fmla="*/ 0 w 247511"/>
                <a:gd name="connsiteY45" fmla="*/ 32602 h 32601"/>
                <a:gd name="connsiteX46" fmla="*/ 0 w 247511"/>
                <a:gd name="connsiteY46" fmla="*/ 32602 h 32601"/>
                <a:gd name="connsiteX47" fmla="*/ 1904 w 247511"/>
                <a:gd name="connsiteY47" fmla="*/ 28795 h 32601"/>
                <a:gd name="connsiteX48" fmla="*/ 41887 w 247511"/>
                <a:gd name="connsiteY48" fmla="*/ 16422 h 32601"/>
                <a:gd name="connsiteX49" fmla="*/ 122804 w 247511"/>
                <a:gd name="connsiteY49" fmla="*/ 10712 h 32601"/>
                <a:gd name="connsiteX50" fmla="*/ 122804 w 247511"/>
                <a:gd name="connsiteY50" fmla="*/ 10712 h 32601"/>
                <a:gd name="connsiteX51" fmla="*/ 122804 w 247511"/>
                <a:gd name="connsiteY51" fmla="*/ 10712 h 32601"/>
                <a:gd name="connsiteX52" fmla="*/ 42838 w 247511"/>
                <a:gd name="connsiteY52" fmla="*/ 15470 h 32601"/>
                <a:gd name="connsiteX53" fmla="*/ 2856 w 247511"/>
                <a:gd name="connsiteY53" fmla="*/ 27843 h 32601"/>
                <a:gd name="connsiteX54" fmla="*/ 952 w 247511"/>
                <a:gd name="connsiteY54" fmla="*/ 31650 h 32601"/>
                <a:gd name="connsiteX55" fmla="*/ 1904 w 247511"/>
                <a:gd name="connsiteY55" fmla="*/ 31650 h 32601"/>
                <a:gd name="connsiteX56" fmla="*/ 44743 w 247511"/>
                <a:gd name="connsiteY56" fmla="*/ 18326 h 32601"/>
                <a:gd name="connsiteX57" fmla="*/ 120900 w 247511"/>
                <a:gd name="connsiteY57" fmla="*/ 12615 h 32601"/>
                <a:gd name="connsiteX58" fmla="*/ 123756 w 247511"/>
                <a:gd name="connsiteY58" fmla="*/ 12615 h 32601"/>
                <a:gd name="connsiteX59" fmla="*/ 126612 w 247511"/>
                <a:gd name="connsiteY59" fmla="*/ 12615 h 32601"/>
                <a:gd name="connsiteX60" fmla="*/ 201817 w 247511"/>
                <a:gd name="connsiteY60" fmla="*/ 18326 h 32601"/>
                <a:gd name="connsiteX61" fmla="*/ 247511 w 247511"/>
                <a:gd name="connsiteY61" fmla="*/ 31650 h 32601"/>
                <a:gd name="connsiteX62" fmla="*/ 247511 w 247511"/>
                <a:gd name="connsiteY62" fmla="*/ 31650 h 32601"/>
                <a:gd name="connsiteX63" fmla="*/ 245608 w 247511"/>
                <a:gd name="connsiteY63" fmla="*/ 27843 h 32601"/>
                <a:gd name="connsiteX64" fmla="*/ 202769 w 247511"/>
                <a:gd name="connsiteY64" fmla="*/ 15470 h 32601"/>
                <a:gd name="connsiteX65" fmla="*/ 126612 w 247511"/>
                <a:gd name="connsiteY65" fmla="*/ 9760 h 32601"/>
                <a:gd name="connsiteX66" fmla="*/ 122804 w 247511"/>
                <a:gd name="connsiteY66" fmla="*/ 10712 h 32601"/>
                <a:gd name="connsiteX67" fmla="*/ 122804 w 247511"/>
                <a:gd name="connsiteY67" fmla="*/ 10712 h 3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7511" h="32601">
                  <a:moveTo>
                    <a:pt x="122804" y="243"/>
                  </a:moveTo>
                  <a:lnTo>
                    <a:pt x="123756" y="243"/>
                  </a:lnTo>
                  <a:cubicBezTo>
                    <a:pt x="150411" y="243"/>
                    <a:pt x="177066" y="2146"/>
                    <a:pt x="198009" y="5953"/>
                  </a:cubicBezTo>
                  <a:cubicBezTo>
                    <a:pt x="214192" y="8808"/>
                    <a:pt x="231328" y="14519"/>
                    <a:pt x="237040" y="18326"/>
                  </a:cubicBezTo>
                  <a:lnTo>
                    <a:pt x="239896" y="23084"/>
                  </a:lnTo>
                  <a:lnTo>
                    <a:pt x="239896" y="23084"/>
                  </a:lnTo>
                  <a:lnTo>
                    <a:pt x="239896" y="23084"/>
                  </a:lnTo>
                  <a:cubicBezTo>
                    <a:pt x="234184" y="16422"/>
                    <a:pt x="214192" y="11663"/>
                    <a:pt x="196105" y="7856"/>
                  </a:cubicBezTo>
                  <a:cubicBezTo>
                    <a:pt x="175162" y="4050"/>
                    <a:pt x="149459" y="3098"/>
                    <a:pt x="121852" y="2146"/>
                  </a:cubicBezTo>
                  <a:cubicBezTo>
                    <a:pt x="93293" y="2146"/>
                    <a:pt x="66638" y="4050"/>
                    <a:pt x="45695" y="7856"/>
                  </a:cubicBezTo>
                  <a:cubicBezTo>
                    <a:pt x="25703" y="11663"/>
                    <a:pt x="13328" y="16422"/>
                    <a:pt x="7616" y="19277"/>
                  </a:cubicBezTo>
                  <a:lnTo>
                    <a:pt x="7616" y="19277"/>
                  </a:lnTo>
                  <a:lnTo>
                    <a:pt x="7616" y="19277"/>
                  </a:lnTo>
                  <a:lnTo>
                    <a:pt x="10472" y="15470"/>
                  </a:lnTo>
                  <a:cubicBezTo>
                    <a:pt x="18088" y="11663"/>
                    <a:pt x="29511" y="7856"/>
                    <a:pt x="44743" y="5001"/>
                  </a:cubicBezTo>
                  <a:cubicBezTo>
                    <a:pt x="66638" y="1194"/>
                    <a:pt x="94245" y="243"/>
                    <a:pt x="122804" y="243"/>
                  </a:cubicBezTo>
                  <a:lnTo>
                    <a:pt x="122804" y="243"/>
                  </a:lnTo>
                  <a:cubicBezTo>
                    <a:pt x="94245" y="-709"/>
                    <a:pt x="66638" y="1194"/>
                    <a:pt x="46647" y="5001"/>
                  </a:cubicBezTo>
                  <a:cubicBezTo>
                    <a:pt x="31415" y="7856"/>
                    <a:pt x="19039" y="11663"/>
                    <a:pt x="12376" y="15470"/>
                  </a:cubicBezTo>
                  <a:lnTo>
                    <a:pt x="9520" y="20229"/>
                  </a:lnTo>
                  <a:lnTo>
                    <a:pt x="9520" y="20229"/>
                  </a:lnTo>
                  <a:cubicBezTo>
                    <a:pt x="15232" y="16422"/>
                    <a:pt x="27607" y="12615"/>
                    <a:pt x="47598" y="8808"/>
                  </a:cubicBezTo>
                  <a:cubicBezTo>
                    <a:pt x="68542" y="5001"/>
                    <a:pt x="95197" y="3098"/>
                    <a:pt x="123756" y="3098"/>
                  </a:cubicBezTo>
                  <a:cubicBezTo>
                    <a:pt x="151363" y="3098"/>
                    <a:pt x="177066" y="5001"/>
                    <a:pt x="198009" y="8808"/>
                  </a:cubicBezTo>
                  <a:cubicBezTo>
                    <a:pt x="216096" y="11663"/>
                    <a:pt x="236088" y="17374"/>
                    <a:pt x="241800" y="24036"/>
                  </a:cubicBezTo>
                  <a:lnTo>
                    <a:pt x="242751" y="24036"/>
                  </a:lnTo>
                  <a:lnTo>
                    <a:pt x="239896" y="19277"/>
                  </a:lnTo>
                  <a:cubicBezTo>
                    <a:pt x="233232" y="14519"/>
                    <a:pt x="217049" y="9760"/>
                    <a:pt x="200865" y="5953"/>
                  </a:cubicBezTo>
                  <a:cubicBezTo>
                    <a:pt x="179922" y="2146"/>
                    <a:pt x="153267" y="243"/>
                    <a:pt x="126612" y="243"/>
                  </a:cubicBezTo>
                  <a:lnTo>
                    <a:pt x="122804" y="243"/>
                  </a:lnTo>
                  <a:lnTo>
                    <a:pt x="122804" y="243"/>
                  </a:lnTo>
                  <a:close/>
                  <a:moveTo>
                    <a:pt x="122804" y="10712"/>
                  </a:moveTo>
                  <a:lnTo>
                    <a:pt x="122804" y="10712"/>
                  </a:lnTo>
                  <a:lnTo>
                    <a:pt x="124708" y="10712"/>
                  </a:lnTo>
                  <a:cubicBezTo>
                    <a:pt x="152315" y="10712"/>
                    <a:pt x="179922" y="12615"/>
                    <a:pt x="200865" y="16422"/>
                  </a:cubicBezTo>
                  <a:cubicBezTo>
                    <a:pt x="220856" y="20229"/>
                    <a:pt x="240848" y="25940"/>
                    <a:pt x="243703" y="28795"/>
                  </a:cubicBezTo>
                  <a:lnTo>
                    <a:pt x="245608" y="32602"/>
                  </a:lnTo>
                  <a:lnTo>
                    <a:pt x="245608" y="32602"/>
                  </a:lnTo>
                  <a:lnTo>
                    <a:pt x="245608" y="32602"/>
                  </a:lnTo>
                  <a:cubicBezTo>
                    <a:pt x="238944" y="27843"/>
                    <a:pt x="221808" y="23084"/>
                    <a:pt x="199913" y="19277"/>
                  </a:cubicBezTo>
                  <a:cubicBezTo>
                    <a:pt x="178970" y="15470"/>
                    <a:pt x="152315" y="13567"/>
                    <a:pt x="124708" y="13567"/>
                  </a:cubicBezTo>
                  <a:lnTo>
                    <a:pt x="121852" y="13567"/>
                  </a:lnTo>
                  <a:lnTo>
                    <a:pt x="118996" y="13567"/>
                  </a:lnTo>
                  <a:cubicBezTo>
                    <a:pt x="88533" y="13567"/>
                    <a:pt x="63782" y="15470"/>
                    <a:pt x="42838" y="19277"/>
                  </a:cubicBezTo>
                  <a:cubicBezTo>
                    <a:pt x="19991" y="23084"/>
                    <a:pt x="3808" y="29746"/>
                    <a:pt x="0" y="32602"/>
                  </a:cubicBezTo>
                  <a:lnTo>
                    <a:pt x="0" y="32602"/>
                  </a:lnTo>
                  <a:lnTo>
                    <a:pt x="0" y="32602"/>
                  </a:lnTo>
                  <a:lnTo>
                    <a:pt x="1904" y="28795"/>
                  </a:lnTo>
                  <a:cubicBezTo>
                    <a:pt x="9520" y="24988"/>
                    <a:pt x="20943" y="20229"/>
                    <a:pt x="41887" y="16422"/>
                  </a:cubicBezTo>
                  <a:cubicBezTo>
                    <a:pt x="65686" y="12615"/>
                    <a:pt x="90437" y="11663"/>
                    <a:pt x="122804" y="10712"/>
                  </a:cubicBezTo>
                  <a:lnTo>
                    <a:pt x="122804" y="10712"/>
                  </a:lnTo>
                  <a:lnTo>
                    <a:pt x="122804" y="10712"/>
                  </a:lnTo>
                  <a:cubicBezTo>
                    <a:pt x="90437" y="10712"/>
                    <a:pt x="65686" y="11663"/>
                    <a:pt x="42838" y="15470"/>
                  </a:cubicBezTo>
                  <a:cubicBezTo>
                    <a:pt x="22847" y="19277"/>
                    <a:pt x="10472" y="24036"/>
                    <a:pt x="2856" y="27843"/>
                  </a:cubicBezTo>
                  <a:lnTo>
                    <a:pt x="952" y="31650"/>
                  </a:lnTo>
                  <a:lnTo>
                    <a:pt x="1904" y="31650"/>
                  </a:lnTo>
                  <a:cubicBezTo>
                    <a:pt x="5712" y="28795"/>
                    <a:pt x="21895" y="23084"/>
                    <a:pt x="44743" y="18326"/>
                  </a:cubicBezTo>
                  <a:cubicBezTo>
                    <a:pt x="65686" y="14519"/>
                    <a:pt x="89485" y="12615"/>
                    <a:pt x="120900" y="12615"/>
                  </a:cubicBezTo>
                  <a:lnTo>
                    <a:pt x="123756" y="12615"/>
                  </a:lnTo>
                  <a:lnTo>
                    <a:pt x="126612" y="12615"/>
                  </a:lnTo>
                  <a:cubicBezTo>
                    <a:pt x="154219" y="12615"/>
                    <a:pt x="180874" y="13567"/>
                    <a:pt x="201817" y="18326"/>
                  </a:cubicBezTo>
                  <a:cubicBezTo>
                    <a:pt x="223712" y="22133"/>
                    <a:pt x="240848" y="27843"/>
                    <a:pt x="247511" y="31650"/>
                  </a:cubicBezTo>
                  <a:lnTo>
                    <a:pt x="247511" y="31650"/>
                  </a:lnTo>
                  <a:lnTo>
                    <a:pt x="245608" y="27843"/>
                  </a:lnTo>
                  <a:cubicBezTo>
                    <a:pt x="242751" y="24036"/>
                    <a:pt x="222760" y="19277"/>
                    <a:pt x="202769" y="15470"/>
                  </a:cubicBezTo>
                  <a:cubicBezTo>
                    <a:pt x="180874" y="11663"/>
                    <a:pt x="154219" y="9760"/>
                    <a:pt x="126612" y="9760"/>
                  </a:cubicBezTo>
                  <a:lnTo>
                    <a:pt x="122804" y="10712"/>
                  </a:lnTo>
                  <a:lnTo>
                    <a:pt x="122804" y="1071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4" name="Freeform 41">
              <a:extLst>
                <a:ext uri="{FF2B5EF4-FFF2-40B4-BE49-F238E27FC236}">
                  <a16:creationId xmlns:a16="http://schemas.microsoft.com/office/drawing/2014/main" id="{5303219E-DC70-D1A9-0F36-962006820FA4}"/>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5" name="Freeform 42">
              <a:extLst>
                <a:ext uri="{FF2B5EF4-FFF2-40B4-BE49-F238E27FC236}">
                  <a16:creationId xmlns:a16="http://schemas.microsoft.com/office/drawing/2014/main" id="{7CDD4116-70D4-7B62-A5E8-2B35825F1889}"/>
                </a:ext>
              </a:extLst>
            </p:cNvPr>
            <p:cNvSpPr/>
            <p:nvPr/>
          </p:nvSpPr>
          <p:spPr>
            <a:xfrm>
              <a:off x="4139680" y="5770384"/>
              <a:ext cx="247511" cy="33311"/>
            </a:xfrm>
            <a:custGeom>
              <a:avLst/>
              <a:gdLst>
                <a:gd name="connsiteX0" fmla="*/ 122804 w 247511"/>
                <a:gd name="connsiteY0" fmla="*/ 0 h 33311"/>
                <a:gd name="connsiteX1" fmla="*/ 122804 w 247511"/>
                <a:gd name="connsiteY1" fmla="*/ 0 h 33311"/>
                <a:gd name="connsiteX2" fmla="*/ 123756 w 247511"/>
                <a:gd name="connsiteY2" fmla="*/ 0 h 33311"/>
                <a:gd name="connsiteX3" fmla="*/ 198009 w 247511"/>
                <a:gd name="connsiteY3" fmla="*/ 5711 h 33311"/>
                <a:gd name="connsiteX4" fmla="*/ 237040 w 247511"/>
                <a:gd name="connsiteY4" fmla="*/ 18083 h 33311"/>
                <a:gd name="connsiteX5" fmla="*/ 239896 w 247511"/>
                <a:gd name="connsiteY5" fmla="*/ 22842 h 33311"/>
                <a:gd name="connsiteX6" fmla="*/ 239896 w 247511"/>
                <a:gd name="connsiteY6" fmla="*/ 22842 h 33311"/>
                <a:gd name="connsiteX7" fmla="*/ 239896 w 247511"/>
                <a:gd name="connsiteY7" fmla="*/ 22842 h 33311"/>
                <a:gd name="connsiteX8" fmla="*/ 196105 w 247511"/>
                <a:gd name="connsiteY8" fmla="*/ 7614 h 33311"/>
                <a:gd name="connsiteX9" fmla="*/ 121852 w 247511"/>
                <a:gd name="connsiteY9" fmla="*/ 1903 h 33311"/>
                <a:gd name="connsiteX10" fmla="*/ 45695 w 247511"/>
                <a:gd name="connsiteY10" fmla="*/ 7614 h 33311"/>
                <a:gd name="connsiteX11" fmla="*/ 7616 w 247511"/>
                <a:gd name="connsiteY11" fmla="*/ 19035 h 33311"/>
                <a:gd name="connsiteX12" fmla="*/ 7616 w 247511"/>
                <a:gd name="connsiteY12" fmla="*/ 19035 h 33311"/>
                <a:gd name="connsiteX13" fmla="*/ 7616 w 247511"/>
                <a:gd name="connsiteY13" fmla="*/ 19035 h 33311"/>
                <a:gd name="connsiteX14" fmla="*/ 10472 w 247511"/>
                <a:gd name="connsiteY14" fmla="*/ 15228 h 33311"/>
                <a:gd name="connsiteX15" fmla="*/ 44743 w 247511"/>
                <a:gd name="connsiteY15" fmla="*/ 4759 h 33311"/>
                <a:gd name="connsiteX16" fmla="*/ 122804 w 247511"/>
                <a:gd name="connsiteY16" fmla="*/ 0 h 33311"/>
                <a:gd name="connsiteX17" fmla="*/ 122804 w 247511"/>
                <a:gd name="connsiteY17" fmla="*/ 0 h 33311"/>
                <a:gd name="connsiteX18" fmla="*/ 122804 w 247511"/>
                <a:gd name="connsiteY18" fmla="*/ 0 h 33311"/>
                <a:gd name="connsiteX19" fmla="*/ 46647 w 247511"/>
                <a:gd name="connsiteY19" fmla="*/ 5711 h 33311"/>
                <a:gd name="connsiteX20" fmla="*/ 12376 w 247511"/>
                <a:gd name="connsiteY20" fmla="*/ 16180 h 33311"/>
                <a:gd name="connsiteX21" fmla="*/ 9520 w 247511"/>
                <a:gd name="connsiteY21" fmla="*/ 20938 h 33311"/>
                <a:gd name="connsiteX22" fmla="*/ 9520 w 247511"/>
                <a:gd name="connsiteY22" fmla="*/ 20938 h 33311"/>
                <a:gd name="connsiteX23" fmla="*/ 47598 w 247511"/>
                <a:gd name="connsiteY23" fmla="*/ 9517 h 33311"/>
                <a:gd name="connsiteX24" fmla="*/ 123756 w 247511"/>
                <a:gd name="connsiteY24" fmla="*/ 3807 h 33311"/>
                <a:gd name="connsiteX25" fmla="*/ 198009 w 247511"/>
                <a:gd name="connsiteY25" fmla="*/ 9517 h 33311"/>
                <a:gd name="connsiteX26" fmla="*/ 241800 w 247511"/>
                <a:gd name="connsiteY26" fmla="*/ 24745 h 33311"/>
                <a:gd name="connsiteX27" fmla="*/ 242751 w 247511"/>
                <a:gd name="connsiteY27" fmla="*/ 24745 h 33311"/>
                <a:gd name="connsiteX28" fmla="*/ 239896 w 247511"/>
                <a:gd name="connsiteY28" fmla="*/ 19987 h 33311"/>
                <a:gd name="connsiteX29" fmla="*/ 200865 w 247511"/>
                <a:gd name="connsiteY29" fmla="*/ 6662 h 33311"/>
                <a:gd name="connsiteX30" fmla="*/ 126612 w 247511"/>
                <a:gd name="connsiteY30" fmla="*/ 952 h 33311"/>
                <a:gd name="connsiteX31" fmla="*/ 122804 w 247511"/>
                <a:gd name="connsiteY31" fmla="*/ 0 h 33311"/>
                <a:gd name="connsiteX32" fmla="*/ 122804 w 247511"/>
                <a:gd name="connsiteY32" fmla="*/ 0 h 33311"/>
                <a:gd name="connsiteX33" fmla="*/ 122804 w 247511"/>
                <a:gd name="connsiteY33" fmla="*/ 11421 h 33311"/>
                <a:gd name="connsiteX34" fmla="*/ 122804 w 247511"/>
                <a:gd name="connsiteY34" fmla="*/ 11421 h 33311"/>
                <a:gd name="connsiteX35" fmla="*/ 124708 w 247511"/>
                <a:gd name="connsiteY35" fmla="*/ 11421 h 33311"/>
                <a:gd name="connsiteX36" fmla="*/ 200865 w 247511"/>
                <a:gd name="connsiteY36" fmla="*/ 17131 h 33311"/>
                <a:gd name="connsiteX37" fmla="*/ 243703 w 247511"/>
                <a:gd name="connsiteY37" fmla="*/ 29504 h 33311"/>
                <a:gd name="connsiteX38" fmla="*/ 245608 w 247511"/>
                <a:gd name="connsiteY38" fmla="*/ 33311 h 33311"/>
                <a:gd name="connsiteX39" fmla="*/ 245608 w 247511"/>
                <a:gd name="connsiteY39" fmla="*/ 33311 h 33311"/>
                <a:gd name="connsiteX40" fmla="*/ 245608 w 247511"/>
                <a:gd name="connsiteY40" fmla="*/ 33311 h 33311"/>
                <a:gd name="connsiteX41" fmla="*/ 199913 w 247511"/>
                <a:gd name="connsiteY41" fmla="*/ 19987 h 33311"/>
                <a:gd name="connsiteX42" fmla="*/ 124708 w 247511"/>
                <a:gd name="connsiteY42" fmla="*/ 14276 h 33311"/>
                <a:gd name="connsiteX43" fmla="*/ 121852 w 247511"/>
                <a:gd name="connsiteY43" fmla="*/ 14276 h 33311"/>
                <a:gd name="connsiteX44" fmla="*/ 118996 w 247511"/>
                <a:gd name="connsiteY44" fmla="*/ 14276 h 33311"/>
                <a:gd name="connsiteX45" fmla="*/ 42838 w 247511"/>
                <a:gd name="connsiteY45" fmla="*/ 19987 h 33311"/>
                <a:gd name="connsiteX46" fmla="*/ 0 w 247511"/>
                <a:gd name="connsiteY46" fmla="*/ 33311 h 33311"/>
                <a:gd name="connsiteX47" fmla="*/ 0 w 247511"/>
                <a:gd name="connsiteY47" fmla="*/ 33311 h 33311"/>
                <a:gd name="connsiteX48" fmla="*/ 0 w 247511"/>
                <a:gd name="connsiteY48" fmla="*/ 33311 h 33311"/>
                <a:gd name="connsiteX49" fmla="*/ 1904 w 247511"/>
                <a:gd name="connsiteY49" fmla="*/ 29504 h 33311"/>
                <a:gd name="connsiteX50" fmla="*/ 41887 w 247511"/>
                <a:gd name="connsiteY50" fmla="*/ 17131 h 33311"/>
                <a:gd name="connsiteX51" fmla="*/ 122804 w 247511"/>
                <a:gd name="connsiteY51" fmla="*/ 11421 h 33311"/>
                <a:gd name="connsiteX52" fmla="*/ 122804 w 247511"/>
                <a:gd name="connsiteY52" fmla="*/ 11421 h 33311"/>
                <a:gd name="connsiteX53" fmla="*/ 122804 w 247511"/>
                <a:gd name="connsiteY53" fmla="*/ 11421 h 33311"/>
                <a:gd name="connsiteX54" fmla="*/ 42838 w 247511"/>
                <a:gd name="connsiteY54" fmla="*/ 16180 h 33311"/>
                <a:gd name="connsiteX55" fmla="*/ 2856 w 247511"/>
                <a:gd name="connsiteY55" fmla="*/ 28552 h 33311"/>
                <a:gd name="connsiteX56" fmla="*/ 952 w 247511"/>
                <a:gd name="connsiteY56" fmla="*/ 32359 h 33311"/>
                <a:gd name="connsiteX57" fmla="*/ 1904 w 247511"/>
                <a:gd name="connsiteY57" fmla="*/ 32359 h 33311"/>
                <a:gd name="connsiteX58" fmla="*/ 44743 w 247511"/>
                <a:gd name="connsiteY58" fmla="*/ 19035 h 33311"/>
                <a:gd name="connsiteX59" fmla="*/ 120900 w 247511"/>
                <a:gd name="connsiteY59" fmla="*/ 13324 h 33311"/>
                <a:gd name="connsiteX60" fmla="*/ 123756 w 247511"/>
                <a:gd name="connsiteY60" fmla="*/ 13324 h 33311"/>
                <a:gd name="connsiteX61" fmla="*/ 126612 w 247511"/>
                <a:gd name="connsiteY61" fmla="*/ 13324 h 33311"/>
                <a:gd name="connsiteX62" fmla="*/ 201817 w 247511"/>
                <a:gd name="connsiteY62" fmla="*/ 19035 h 33311"/>
                <a:gd name="connsiteX63" fmla="*/ 247511 w 247511"/>
                <a:gd name="connsiteY63" fmla="*/ 32359 h 33311"/>
                <a:gd name="connsiteX64" fmla="*/ 247511 w 247511"/>
                <a:gd name="connsiteY64" fmla="*/ 32359 h 33311"/>
                <a:gd name="connsiteX65" fmla="*/ 245608 w 247511"/>
                <a:gd name="connsiteY65" fmla="*/ 28552 h 33311"/>
                <a:gd name="connsiteX66" fmla="*/ 202769 w 247511"/>
                <a:gd name="connsiteY66" fmla="*/ 16180 h 33311"/>
                <a:gd name="connsiteX67" fmla="*/ 126612 w 247511"/>
                <a:gd name="connsiteY67" fmla="*/ 10469 h 33311"/>
                <a:gd name="connsiteX68" fmla="*/ 122804 w 247511"/>
                <a:gd name="connsiteY68" fmla="*/ 11421 h 33311"/>
                <a:gd name="connsiteX69" fmla="*/ 122804 w 247511"/>
                <a:gd name="connsiteY69"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47511" h="33311">
                  <a:moveTo>
                    <a:pt x="122804" y="0"/>
                  </a:moveTo>
                  <a:lnTo>
                    <a:pt x="122804" y="0"/>
                  </a:lnTo>
                  <a:lnTo>
                    <a:pt x="123756" y="0"/>
                  </a:lnTo>
                  <a:cubicBezTo>
                    <a:pt x="150411" y="0"/>
                    <a:pt x="177066" y="1903"/>
                    <a:pt x="198009" y="5711"/>
                  </a:cubicBezTo>
                  <a:cubicBezTo>
                    <a:pt x="214192" y="8566"/>
                    <a:pt x="231328" y="14276"/>
                    <a:pt x="237040" y="18083"/>
                  </a:cubicBezTo>
                  <a:lnTo>
                    <a:pt x="239896" y="22842"/>
                  </a:lnTo>
                  <a:lnTo>
                    <a:pt x="239896" y="22842"/>
                  </a:lnTo>
                  <a:lnTo>
                    <a:pt x="239896" y="22842"/>
                  </a:lnTo>
                  <a:cubicBezTo>
                    <a:pt x="234184" y="16180"/>
                    <a:pt x="214192" y="11421"/>
                    <a:pt x="196105" y="7614"/>
                  </a:cubicBezTo>
                  <a:cubicBezTo>
                    <a:pt x="175162" y="3807"/>
                    <a:pt x="149459" y="2855"/>
                    <a:pt x="121852" y="1903"/>
                  </a:cubicBezTo>
                  <a:cubicBezTo>
                    <a:pt x="93293" y="1903"/>
                    <a:pt x="66638" y="3807"/>
                    <a:pt x="45695" y="7614"/>
                  </a:cubicBezTo>
                  <a:cubicBezTo>
                    <a:pt x="25703" y="11421"/>
                    <a:pt x="13328" y="16180"/>
                    <a:pt x="7616" y="19035"/>
                  </a:cubicBezTo>
                  <a:lnTo>
                    <a:pt x="7616" y="19035"/>
                  </a:lnTo>
                  <a:lnTo>
                    <a:pt x="7616" y="19035"/>
                  </a:lnTo>
                  <a:lnTo>
                    <a:pt x="10472" y="15228"/>
                  </a:lnTo>
                  <a:cubicBezTo>
                    <a:pt x="18088" y="11421"/>
                    <a:pt x="29511" y="7614"/>
                    <a:pt x="44743" y="4759"/>
                  </a:cubicBezTo>
                  <a:cubicBezTo>
                    <a:pt x="66638" y="1903"/>
                    <a:pt x="94245" y="952"/>
                    <a:pt x="122804" y="0"/>
                  </a:cubicBezTo>
                  <a:lnTo>
                    <a:pt x="122804" y="0"/>
                  </a:lnTo>
                  <a:lnTo>
                    <a:pt x="122804" y="0"/>
                  </a:lnTo>
                  <a:cubicBezTo>
                    <a:pt x="94245" y="0"/>
                    <a:pt x="66638" y="1903"/>
                    <a:pt x="46647" y="5711"/>
                  </a:cubicBezTo>
                  <a:cubicBezTo>
                    <a:pt x="31415" y="8566"/>
                    <a:pt x="19039" y="12373"/>
                    <a:pt x="12376" y="16180"/>
                  </a:cubicBezTo>
                  <a:lnTo>
                    <a:pt x="9520" y="20938"/>
                  </a:lnTo>
                  <a:lnTo>
                    <a:pt x="9520" y="20938"/>
                  </a:lnTo>
                  <a:cubicBezTo>
                    <a:pt x="15232" y="17131"/>
                    <a:pt x="27607" y="13324"/>
                    <a:pt x="47598" y="9517"/>
                  </a:cubicBezTo>
                  <a:cubicBezTo>
                    <a:pt x="68542" y="5711"/>
                    <a:pt x="95197" y="3807"/>
                    <a:pt x="123756" y="3807"/>
                  </a:cubicBezTo>
                  <a:cubicBezTo>
                    <a:pt x="151363" y="3807"/>
                    <a:pt x="177066" y="5711"/>
                    <a:pt x="198009" y="9517"/>
                  </a:cubicBezTo>
                  <a:cubicBezTo>
                    <a:pt x="216096" y="12373"/>
                    <a:pt x="236088" y="18083"/>
                    <a:pt x="241800" y="24745"/>
                  </a:cubicBezTo>
                  <a:lnTo>
                    <a:pt x="242751" y="24745"/>
                  </a:lnTo>
                  <a:lnTo>
                    <a:pt x="239896" y="19987"/>
                  </a:lnTo>
                  <a:cubicBezTo>
                    <a:pt x="233232" y="15228"/>
                    <a:pt x="217049" y="10469"/>
                    <a:pt x="200865" y="6662"/>
                  </a:cubicBezTo>
                  <a:cubicBezTo>
                    <a:pt x="179922" y="2855"/>
                    <a:pt x="153267" y="952"/>
                    <a:pt x="126612" y="952"/>
                  </a:cubicBezTo>
                  <a:lnTo>
                    <a:pt x="122804" y="0"/>
                  </a:lnTo>
                  <a:lnTo>
                    <a:pt x="122804" y="0"/>
                  </a:lnTo>
                  <a:close/>
                  <a:moveTo>
                    <a:pt x="122804" y="11421"/>
                  </a:moveTo>
                  <a:lnTo>
                    <a:pt x="122804" y="11421"/>
                  </a:lnTo>
                  <a:lnTo>
                    <a:pt x="124708" y="11421"/>
                  </a:lnTo>
                  <a:cubicBezTo>
                    <a:pt x="152315" y="11421"/>
                    <a:pt x="179922" y="13324"/>
                    <a:pt x="200865" y="17131"/>
                  </a:cubicBezTo>
                  <a:cubicBezTo>
                    <a:pt x="220856" y="20938"/>
                    <a:pt x="240848" y="26649"/>
                    <a:pt x="243703" y="29504"/>
                  </a:cubicBezTo>
                  <a:lnTo>
                    <a:pt x="245608" y="33311"/>
                  </a:lnTo>
                  <a:lnTo>
                    <a:pt x="245608" y="33311"/>
                  </a:lnTo>
                  <a:lnTo>
                    <a:pt x="245608" y="33311"/>
                  </a:lnTo>
                  <a:cubicBezTo>
                    <a:pt x="238944" y="28552"/>
                    <a:pt x="221808" y="23794"/>
                    <a:pt x="199913" y="19987"/>
                  </a:cubicBezTo>
                  <a:cubicBezTo>
                    <a:pt x="178970" y="16180"/>
                    <a:pt x="152315" y="14276"/>
                    <a:pt x="124708" y="14276"/>
                  </a:cubicBezTo>
                  <a:lnTo>
                    <a:pt x="121852" y="14276"/>
                  </a:lnTo>
                  <a:lnTo>
                    <a:pt x="118996" y="14276"/>
                  </a:lnTo>
                  <a:cubicBezTo>
                    <a:pt x="88533" y="14276"/>
                    <a:pt x="63782" y="16180"/>
                    <a:pt x="42838" y="19987"/>
                  </a:cubicBezTo>
                  <a:cubicBezTo>
                    <a:pt x="19991" y="23794"/>
                    <a:pt x="3808" y="30456"/>
                    <a:pt x="0" y="33311"/>
                  </a:cubicBezTo>
                  <a:lnTo>
                    <a:pt x="0" y="33311"/>
                  </a:lnTo>
                  <a:lnTo>
                    <a:pt x="0" y="33311"/>
                  </a:lnTo>
                  <a:lnTo>
                    <a:pt x="1904" y="29504"/>
                  </a:lnTo>
                  <a:cubicBezTo>
                    <a:pt x="9520" y="25697"/>
                    <a:pt x="20943" y="20938"/>
                    <a:pt x="41887" y="17131"/>
                  </a:cubicBezTo>
                  <a:cubicBezTo>
                    <a:pt x="65686" y="13324"/>
                    <a:pt x="90437" y="12373"/>
                    <a:pt x="122804" y="11421"/>
                  </a:cubicBezTo>
                  <a:lnTo>
                    <a:pt x="122804" y="11421"/>
                  </a:lnTo>
                  <a:lnTo>
                    <a:pt x="122804" y="11421"/>
                  </a:lnTo>
                  <a:cubicBezTo>
                    <a:pt x="90437" y="11421"/>
                    <a:pt x="65686" y="12373"/>
                    <a:pt x="42838" y="16180"/>
                  </a:cubicBezTo>
                  <a:cubicBezTo>
                    <a:pt x="22847" y="19987"/>
                    <a:pt x="10472" y="24745"/>
                    <a:pt x="2856" y="28552"/>
                  </a:cubicBezTo>
                  <a:lnTo>
                    <a:pt x="952" y="32359"/>
                  </a:lnTo>
                  <a:lnTo>
                    <a:pt x="1904" y="32359"/>
                  </a:lnTo>
                  <a:cubicBezTo>
                    <a:pt x="5712" y="29504"/>
                    <a:pt x="21895" y="23794"/>
                    <a:pt x="44743" y="19035"/>
                  </a:cubicBezTo>
                  <a:cubicBezTo>
                    <a:pt x="65686" y="15228"/>
                    <a:pt x="89485" y="13324"/>
                    <a:pt x="120900" y="13324"/>
                  </a:cubicBezTo>
                  <a:lnTo>
                    <a:pt x="123756" y="13324"/>
                  </a:lnTo>
                  <a:lnTo>
                    <a:pt x="126612" y="13324"/>
                  </a:lnTo>
                  <a:cubicBezTo>
                    <a:pt x="154219" y="13324"/>
                    <a:pt x="180874" y="14276"/>
                    <a:pt x="201817" y="19035"/>
                  </a:cubicBezTo>
                  <a:cubicBezTo>
                    <a:pt x="223712" y="22842"/>
                    <a:pt x="240848" y="28552"/>
                    <a:pt x="247511" y="32359"/>
                  </a:cubicBezTo>
                  <a:lnTo>
                    <a:pt x="247511" y="32359"/>
                  </a:lnTo>
                  <a:lnTo>
                    <a:pt x="245608" y="28552"/>
                  </a:lnTo>
                  <a:cubicBezTo>
                    <a:pt x="242751" y="24745"/>
                    <a:pt x="222760" y="19987"/>
                    <a:pt x="202769" y="16180"/>
                  </a:cubicBezTo>
                  <a:cubicBezTo>
                    <a:pt x="180874" y="12373"/>
                    <a:pt x="154219" y="10469"/>
                    <a:pt x="126612" y="10469"/>
                  </a:cubicBezTo>
                  <a:lnTo>
                    <a:pt x="122804" y="11421"/>
                  </a:lnTo>
                  <a:lnTo>
                    <a:pt x="122804" y="1142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6" name="Freeform 43">
              <a:extLst>
                <a:ext uri="{FF2B5EF4-FFF2-40B4-BE49-F238E27FC236}">
                  <a16:creationId xmlns:a16="http://schemas.microsoft.com/office/drawing/2014/main" id="{356D2770-E235-9AC0-91CA-823A62DDE5EF}"/>
                </a:ext>
              </a:extLst>
            </p:cNvPr>
            <p:cNvSpPr/>
            <p:nvPr/>
          </p:nvSpPr>
          <p:spPr>
            <a:xfrm>
              <a:off x="4142536" y="5906484"/>
              <a:ext cx="240847" cy="27600"/>
            </a:xfrm>
            <a:custGeom>
              <a:avLst/>
              <a:gdLst>
                <a:gd name="connsiteX0" fmla="*/ 118996 w 240847"/>
                <a:gd name="connsiteY0" fmla="*/ 0 h 27600"/>
                <a:gd name="connsiteX1" fmla="*/ 240847 w 240847"/>
                <a:gd name="connsiteY1" fmla="*/ 17132 h 27600"/>
                <a:gd name="connsiteX2" fmla="*/ 234184 w 240847"/>
                <a:gd name="connsiteY2" fmla="*/ 27601 h 27600"/>
                <a:gd name="connsiteX3" fmla="*/ 118996 w 240847"/>
                <a:gd name="connsiteY3" fmla="*/ 10469 h 27600"/>
                <a:gd name="connsiteX4" fmla="*/ 5712 w 240847"/>
                <a:gd name="connsiteY4" fmla="*/ 27601 h 27600"/>
                <a:gd name="connsiteX5" fmla="*/ 0 w 240847"/>
                <a:gd name="connsiteY5" fmla="*/ 18083 h 27600"/>
                <a:gd name="connsiteX6" fmla="*/ 118996 w 240847"/>
                <a:gd name="connsiteY6" fmla="*/ 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847" h="27600">
                  <a:moveTo>
                    <a:pt x="118996" y="0"/>
                  </a:moveTo>
                  <a:cubicBezTo>
                    <a:pt x="159930" y="0"/>
                    <a:pt x="211336" y="5711"/>
                    <a:pt x="240847" y="17132"/>
                  </a:cubicBezTo>
                  <a:lnTo>
                    <a:pt x="234184" y="27601"/>
                  </a:lnTo>
                  <a:cubicBezTo>
                    <a:pt x="217048" y="18083"/>
                    <a:pt x="165642" y="11421"/>
                    <a:pt x="118996" y="10469"/>
                  </a:cubicBezTo>
                  <a:cubicBezTo>
                    <a:pt x="63782" y="11421"/>
                    <a:pt x="24751" y="17132"/>
                    <a:pt x="5712" y="27601"/>
                  </a:cubicBezTo>
                  <a:lnTo>
                    <a:pt x="0" y="18083"/>
                  </a:lnTo>
                  <a:cubicBezTo>
                    <a:pt x="34271" y="2855"/>
                    <a:pt x="71397" y="0"/>
                    <a:pt x="118996"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7" name="Freeform 44">
              <a:extLst>
                <a:ext uri="{FF2B5EF4-FFF2-40B4-BE49-F238E27FC236}">
                  <a16:creationId xmlns:a16="http://schemas.microsoft.com/office/drawing/2014/main" id="{44B50E52-12A8-3BA4-B7E8-801F5A6849E1}"/>
                </a:ext>
              </a:extLst>
            </p:cNvPr>
            <p:cNvSpPr/>
            <p:nvPr/>
          </p:nvSpPr>
          <p:spPr>
            <a:xfrm>
              <a:off x="4141584" y="5906347"/>
              <a:ext cx="241799" cy="27737"/>
            </a:xfrm>
            <a:custGeom>
              <a:avLst/>
              <a:gdLst>
                <a:gd name="connsiteX0" fmla="*/ 119948 w 241799"/>
                <a:gd name="connsiteY0" fmla="*/ 137 h 27737"/>
                <a:gd name="connsiteX1" fmla="*/ 241799 w 241799"/>
                <a:gd name="connsiteY1" fmla="*/ 17268 h 27737"/>
                <a:gd name="connsiteX2" fmla="*/ 241799 w 241799"/>
                <a:gd name="connsiteY2" fmla="*/ 17268 h 27737"/>
                <a:gd name="connsiteX3" fmla="*/ 241799 w 241799"/>
                <a:gd name="connsiteY3" fmla="*/ 17268 h 27737"/>
                <a:gd name="connsiteX4" fmla="*/ 235136 w 241799"/>
                <a:gd name="connsiteY4" fmla="*/ 27737 h 27737"/>
                <a:gd name="connsiteX5" fmla="*/ 235136 w 241799"/>
                <a:gd name="connsiteY5" fmla="*/ 27737 h 27737"/>
                <a:gd name="connsiteX6" fmla="*/ 235136 w 241799"/>
                <a:gd name="connsiteY6" fmla="*/ 27737 h 27737"/>
                <a:gd name="connsiteX7" fmla="*/ 118996 w 241799"/>
                <a:gd name="connsiteY7" fmla="*/ 10606 h 27737"/>
                <a:gd name="connsiteX8" fmla="*/ 5712 w 241799"/>
                <a:gd name="connsiteY8" fmla="*/ 27737 h 27737"/>
                <a:gd name="connsiteX9" fmla="*/ 5712 w 241799"/>
                <a:gd name="connsiteY9" fmla="*/ 27737 h 27737"/>
                <a:gd name="connsiteX10" fmla="*/ 5712 w 241799"/>
                <a:gd name="connsiteY10" fmla="*/ 27737 h 27737"/>
                <a:gd name="connsiteX11" fmla="*/ 0 w 241799"/>
                <a:gd name="connsiteY11" fmla="*/ 18220 h 27737"/>
                <a:gd name="connsiteX12" fmla="*/ 0 w 241799"/>
                <a:gd name="connsiteY12" fmla="*/ 18220 h 27737"/>
                <a:gd name="connsiteX13" fmla="*/ 0 w 241799"/>
                <a:gd name="connsiteY13" fmla="*/ 18220 h 27737"/>
                <a:gd name="connsiteX14" fmla="*/ 119948 w 241799"/>
                <a:gd name="connsiteY14" fmla="*/ 137 h 27737"/>
                <a:gd name="connsiteX15" fmla="*/ 119948 w 241799"/>
                <a:gd name="connsiteY15" fmla="*/ 137 h 27737"/>
                <a:gd name="connsiteX16" fmla="*/ 952 w 241799"/>
                <a:gd name="connsiteY16" fmla="*/ 18220 h 27737"/>
                <a:gd name="connsiteX17" fmla="*/ 952 w 241799"/>
                <a:gd name="connsiteY17" fmla="*/ 18220 h 27737"/>
                <a:gd name="connsiteX18" fmla="*/ 6664 w 241799"/>
                <a:gd name="connsiteY18" fmla="*/ 27737 h 27737"/>
                <a:gd name="connsiteX19" fmla="*/ 6664 w 241799"/>
                <a:gd name="connsiteY19" fmla="*/ 27737 h 27737"/>
                <a:gd name="connsiteX20" fmla="*/ 6664 w 241799"/>
                <a:gd name="connsiteY20" fmla="*/ 27737 h 27737"/>
                <a:gd name="connsiteX21" fmla="*/ 119948 w 241799"/>
                <a:gd name="connsiteY21" fmla="*/ 10606 h 27737"/>
                <a:gd name="connsiteX22" fmla="*/ 235136 w 241799"/>
                <a:gd name="connsiteY22" fmla="*/ 27737 h 27737"/>
                <a:gd name="connsiteX23" fmla="*/ 235136 w 241799"/>
                <a:gd name="connsiteY23" fmla="*/ 27737 h 27737"/>
                <a:gd name="connsiteX24" fmla="*/ 241799 w 241799"/>
                <a:gd name="connsiteY24" fmla="*/ 17268 h 27737"/>
                <a:gd name="connsiteX25" fmla="*/ 241799 w 241799"/>
                <a:gd name="connsiteY25" fmla="*/ 17268 h 27737"/>
                <a:gd name="connsiteX26" fmla="*/ 241799 w 241799"/>
                <a:gd name="connsiteY26" fmla="*/ 17268 h 27737"/>
                <a:gd name="connsiteX27" fmla="*/ 119948 w 241799"/>
                <a:gd name="connsiteY27" fmla="*/ 137 h 27737"/>
                <a:gd name="connsiteX28" fmla="*/ 119948 w 241799"/>
                <a:gd name="connsiteY28" fmla="*/ 137 h 2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1799" h="27737">
                  <a:moveTo>
                    <a:pt x="119948" y="137"/>
                  </a:moveTo>
                  <a:cubicBezTo>
                    <a:pt x="160882" y="137"/>
                    <a:pt x="212288" y="5847"/>
                    <a:pt x="241799" y="17268"/>
                  </a:cubicBezTo>
                  <a:lnTo>
                    <a:pt x="241799" y="17268"/>
                  </a:lnTo>
                  <a:lnTo>
                    <a:pt x="241799" y="17268"/>
                  </a:lnTo>
                  <a:lnTo>
                    <a:pt x="235136" y="27737"/>
                  </a:lnTo>
                  <a:lnTo>
                    <a:pt x="235136" y="27737"/>
                  </a:lnTo>
                  <a:lnTo>
                    <a:pt x="235136" y="27737"/>
                  </a:lnTo>
                  <a:cubicBezTo>
                    <a:pt x="218000" y="18220"/>
                    <a:pt x="166594" y="11558"/>
                    <a:pt x="118996" y="10606"/>
                  </a:cubicBezTo>
                  <a:cubicBezTo>
                    <a:pt x="62830" y="11558"/>
                    <a:pt x="24751" y="17268"/>
                    <a:pt x="5712" y="27737"/>
                  </a:cubicBezTo>
                  <a:lnTo>
                    <a:pt x="5712" y="27737"/>
                  </a:lnTo>
                  <a:lnTo>
                    <a:pt x="5712" y="27737"/>
                  </a:lnTo>
                  <a:lnTo>
                    <a:pt x="0" y="18220"/>
                  </a:lnTo>
                  <a:lnTo>
                    <a:pt x="0" y="18220"/>
                  </a:lnTo>
                  <a:lnTo>
                    <a:pt x="0" y="18220"/>
                  </a:lnTo>
                  <a:cubicBezTo>
                    <a:pt x="35223" y="3944"/>
                    <a:pt x="72350" y="137"/>
                    <a:pt x="119948" y="137"/>
                  </a:cubicBezTo>
                  <a:lnTo>
                    <a:pt x="119948" y="137"/>
                  </a:lnTo>
                  <a:cubicBezTo>
                    <a:pt x="72350" y="-815"/>
                    <a:pt x="35223" y="2992"/>
                    <a:pt x="952" y="18220"/>
                  </a:cubicBezTo>
                  <a:lnTo>
                    <a:pt x="952" y="18220"/>
                  </a:lnTo>
                  <a:lnTo>
                    <a:pt x="6664" y="27737"/>
                  </a:lnTo>
                  <a:lnTo>
                    <a:pt x="6664" y="27737"/>
                  </a:lnTo>
                  <a:lnTo>
                    <a:pt x="6664" y="27737"/>
                  </a:lnTo>
                  <a:cubicBezTo>
                    <a:pt x="25703" y="17268"/>
                    <a:pt x="64734" y="11558"/>
                    <a:pt x="119948" y="10606"/>
                  </a:cubicBezTo>
                  <a:cubicBezTo>
                    <a:pt x="166594" y="11558"/>
                    <a:pt x="218000" y="18220"/>
                    <a:pt x="235136" y="27737"/>
                  </a:cubicBezTo>
                  <a:lnTo>
                    <a:pt x="235136" y="27737"/>
                  </a:lnTo>
                  <a:lnTo>
                    <a:pt x="241799" y="17268"/>
                  </a:lnTo>
                  <a:lnTo>
                    <a:pt x="241799" y="17268"/>
                  </a:lnTo>
                  <a:lnTo>
                    <a:pt x="241799" y="17268"/>
                  </a:lnTo>
                  <a:cubicBezTo>
                    <a:pt x="212288" y="4895"/>
                    <a:pt x="160882" y="137"/>
                    <a:pt x="119948" y="137"/>
                  </a:cubicBezTo>
                  <a:lnTo>
                    <a:pt x="119948" y="13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8" name="Freeform 45">
              <a:extLst>
                <a:ext uri="{FF2B5EF4-FFF2-40B4-BE49-F238E27FC236}">
                  <a16:creationId xmlns:a16="http://schemas.microsoft.com/office/drawing/2014/main" id="{9B43A805-C3D8-8891-E76D-FBD1847FCF5F}"/>
                </a:ext>
              </a:extLst>
            </p:cNvPr>
            <p:cNvSpPr/>
            <p:nvPr/>
          </p:nvSpPr>
          <p:spPr>
            <a:xfrm>
              <a:off x="4138728" y="5905532"/>
              <a:ext cx="244655" cy="30455"/>
            </a:xfrm>
            <a:custGeom>
              <a:avLst/>
              <a:gdLst>
                <a:gd name="connsiteX0" fmla="*/ 234184 w 244655"/>
                <a:gd name="connsiteY0" fmla="*/ 30456 h 30455"/>
                <a:gd name="connsiteX1" fmla="*/ 192297 w 244655"/>
                <a:gd name="connsiteY1" fmla="*/ 19035 h 30455"/>
                <a:gd name="connsiteX2" fmla="*/ 121852 w 244655"/>
                <a:gd name="connsiteY2" fmla="*/ 14276 h 30455"/>
                <a:gd name="connsiteX3" fmla="*/ 53310 w 244655"/>
                <a:gd name="connsiteY3" fmla="*/ 18083 h 30455"/>
                <a:gd name="connsiteX4" fmla="*/ 6664 w 244655"/>
                <a:gd name="connsiteY4" fmla="*/ 29504 h 30455"/>
                <a:gd name="connsiteX5" fmla="*/ 4760 w 244655"/>
                <a:gd name="connsiteY5" fmla="*/ 26649 h 30455"/>
                <a:gd name="connsiteX6" fmla="*/ 52358 w 244655"/>
                <a:gd name="connsiteY6" fmla="*/ 14276 h 30455"/>
                <a:gd name="connsiteX7" fmla="*/ 120900 w 244655"/>
                <a:gd name="connsiteY7" fmla="*/ 9517 h 30455"/>
                <a:gd name="connsiteX8" fmla="*/ 192297 w 244655"/>
                <a:gd name="connsiteY8" fmla="*/ 14276 h 30455"/>
                <a:gd name="connsiteX9" fmla="*/ 235136 w 244655"/>
                <a:gd name="connsiteY9" fmla="*/ 24745 h 30455"/>
                <a:gd name="connsiteX10" fmla="*/ 234184 w 244655"/>
                <a:gd name="connsiteY10" fmla="*/ 30456 h 30455"/>
                <a:gd name="connsiteX11" fmla="*/ 244655 w 244655"/>
                <a:gd name="connsiteY11" fmla="*/ 18083 h 30455"/>
                <a:gd name="connsiteX12" fmla="*/ 242751 w 244655"/>
                <a:gd name="connsiteY12" fmla="*/ 21890 h 30455"/>
                <a:gd name="connsiteX13" fmla="*/ 196105 w 244655"/>
                <a:gd name="connsiteY13" fmla="*/ 8566 h 30455"/>
                <a:gd name="connsiteX14" fmla="*/ 121852 w 244655"/>
                <a:gd name="connsiteY14" fmla="*/ 2855 h 30455"/>
                <a:gd name="connsiteX15" fmla="*/ 50454 w 244655"/>
                <a:gd name="connsiteY15" fmla="*/ 7614 h 30455"/>
                <a:gd name="connsiteX16" fmla="*/ 952 w 244655"/>
                <a:gd name="connsiteY16" fmla="*/ 20939 h 30455"/>
                <a:gd name="connsiteX17" fmla="*/ 0 w 244655"/>
                <a:gd name="connsiteY17" fmla="*/ 18083 h 30455"/>
                <a:gd name="connsiteX18" fmla="*/ 50454 w 244655"/>
                <a:gd name="connsiteY18" fmla="*/ 4759 h 30455"/>
                <a:gd name="connsiteX19" fmla="*/ 121852 w 244655"/>
                <a:gd name="connsiteY19" fmla="*/ 0 h 30455"/>
                <a:gd name="connsiteX20" fmla="*/ 196105 w 244655"/>
                <a:gd name="connsiteY20" fmla="*/ 5711 h 30455"/>
                <a:gd name="connsiteX21" fmla="*/ 244655 w 244655"/>
                <a:gd name="connsiteY21" fmla="*/ 18083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4655" h="30455">
                  <a:moveTo>
                    <a:pt x="234184" y="30456"/>
                  </a:moveTo>
                  <a:cubicBezTo>
                    <a:pt x="228472" y="27601"/>
                    <a:pt x="214192" y="21890"/>
                    <a:pt x="192297" y="19035"/>
                  </a:cubicBezTo>
                  <a:cubicBezTo>
                    <a:pt x="174210" y="16180"/>
                    <a:pt x="151363" y="14276"/>
                    <a:pt x="121852" y="14276"/>
                  </a:cubicBezTo>
                  <a:cubicBezTo>
                    <a:pt x="94245" y="14276"/>
                    <a:pt x="70445" y="16180"/>
                    <a:pt x="53310" y="18083"/>
                  </a:cubicBezTo>
                  <a:cubicBezTo>
                    <a:pt x="24751" y="21890"/>
                    <a:pt x="11423" y="27601"/>
                    <a:pt x="6664" y="29504"/>
                  </a:cubicBezTo>
                  <a:lnTo>
                    <a:pt x="4760" y="26649"/>
                  </a:lnTo>
                  <a:cubicBezTo>
                    <a:pt x="10471" y="24745"/>
                    <a:pt x="24751" y="18083"/>
                    <a:pt x="52358" y="14276"/>
                  </a:cubicBezTo>
                  <a:cubicBezTo>
                    <a:pt x="69493" y="11421"/>
                    <a:pt x="92341" y="9517"/>
                    <a:pt x="120900" y="9517"/>
                  </a:cubicBezTo>
                  <a:cubicBezTo>
                    <a:pt x="150411" y="9517"/>
                    <a:pt x="173258" y="11421"/>
                    <a:pt x="192297" y="14276"/>
                  </a:cubicBezTo>
                  <a:cubicBezTo>
                    <a:pt x="215144" y="18083"/>
                    <a:pt x="229424" y="21890"/>
                    <a:pt x="235136" y="24745"/>
                  </a:cubicBezTo>
                  <a:lnTo>
                    <a:pt x="234184" y="30456"/>
                  </a:lnTo>
                  <a:close/>
                  <a:moveTo>
                    <a:pt x="244655" y="18083"/>
                  </a:moveTo>
                  <a:lnTo>
                    <a:pt x="242751" y="21890"/>
                  </a:lnTo>
                  <a:cubicBezTo>
                    <a:pt x="240847" y="19035"/>
                    <a:pt x="224664" y="13325"/>
                    <a:pt x="196105" y="8566"/>
                  </a:cubicBezTo>
                  <a:cubicBezTo>
                    <a:pt x="177066" y="5711"/>
                    <a:pt x="152315" y="2855"/>
                    <a:pt x="121852" y="2855"/>
                  </a:cubicBezTo>
                  <a:cubicBezTo>
                    <a:pt x="92341" y="2855"/>
                    <a:pt x="68541" y="4759"/>
                    <a:pt x="50454" y="7614"/>
                  </a:cubicBezTo>
                  <a:cubicBezTo>
                    <a:pt x="32367" y="10469"/>
                    <a:pt x="17135" y="14276"/>
                    <a:pt x="952" y="20939"/>
                  </a:cubicBezTo>
                  <a:lnTo>
                    <a:pt x="0" y="18083"/>
                  </a:lnTo>
                  <a:cubicBezTo>
                    <a:pt x="5712" y="16180"/>
                    <a:pt x="20943" y="9517"/>
                    <a:pt x="50454" y="4759"/>
                  </a:cubicBezTo>
                  <a:cubicBezTo>
                    <a:pt x="68541" y="1904"/>
                    <a:pt x="92341" y="0"/>
                    <a:pt x="121852" y="0"/>
                  </a:cubicBezTo>
                  <a:cubicBezTo>
                    <a:pt x="152315" y="0"/>
                    <a:pt x="177066" y="2855"/>
                    <a:pt x="196105" y="5711"/>
                  </a:cubicBezTo>
                  <a:cubicBezTo>
                    <a:pt x="224664" y="9517"/>
                    <a:pt x="243703" y="16180"/>
                    <a:pt x="244655" y="1808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9" name="Freeform 46">
              <a:extLst>
                <a:ext uri="{FF2B5EF4-FFF2-40B4-BE49-F238E27FC236}">
                  <a16:creationId xmlns:a16="http://schemas.microsoft.com/office/drawing/2014/main" id="{4DFA62E4-0096-65FA-30A6-569C70CC55FE}"/>
                </a:ext>
              </a:extLst>
            </p:cNvPr>
            <p:cNvSpPr/>
            <p:nvPr/>
          </p:nvSpPr>
          <p:spPr>
            <a:xfrm>
              <a:off x="4138728" y="5904580"/>
              <a:ext cx="244655" cy="33311"/>
            </a:xfrm>
            <a:custGeom>
              <a:avLst/>
              <a:gdLst>
                <a:gd name="connsiteX0" fmla="*/ 234184 w 244655"/>
                <a:gd name="connsiteY0" fmla="*/ 31407 h 33311"/>
                <a:gd name="connsiteX1" fmla="*/ 234184 w 244655"/>
                <a:gd name="connsiteY1" fmla="*/ 31407 h 33311"/>
                <a:gd name="connsiteX2" fmla="*/ 192297 w 244655"/>
                <a:gd name="connsiteY2" fmla="*/ 19986 h 33311"/>
                <a:gd name="connsiteX3" fmla="*/ 121852 w 244655"/>
                <a:gd name="connsiteY3" fmla="*/ 15228 h 33311"/>
                <a:gd name="connsiteX4" fmla="*/ 120900 w 244655"/>
                <a:gd name="connsiteY4" fmla="*/ 15228 h 33311"/>
                <a:gd name="connsiteX5" fmla="*/ 53310 w 244655"/>
                <a:gd name="connsiteY5" fmla="*/ 19035 h 33311"/>
                <a:gd name="connsiteX6" fmla="*/ 6664 w 244655"/>
                <a:gd name="connsiteY6" fmla="*/ 31407 h 33311"/>
                <a:gd name="connsiteX7" fmla="*/ 6664 w 244655"/>
                <a:gd name="connsiteY7" fmla="*/ 31407 h 33311"/>
                <a:gd name="connsiteX8" fmla="*/ 6664 w 244655"/>
                <a:gd name="connsiteY8" fmla="*/ 31407 h 33311"/>
                <a:gd name="connsiteX9" fmla="*/ 4760 w 244655"/>
                <a:gd name="connsiteY9" fmla="*/ 28552 h 33311"/>
                <a:gd name="connsiteX10" fmla="*/ 4760 w 244655"/>
                <a:gd name="connsiteY10" fmla="*/ 28552 h 33311"/>
                <a:gd name="connsiteX11" fmla="*/ 4760 w 244655"/>
                <a:gd name="connsiteY11" fmla="*/ 28552 h 33311"/>
                <a:gd name="connsiteX12" fmla="*/ 52358 w 244655"/>
                <a:gd name="connsiteY12" fmla="*/ 16180 h 33311"/>
                <a:gd name="connsiteX13" fmla="*/ 119948 w 244655"/>
                <a:gd name="connsiteY13" fmla="*/ 11421 h 33311"/>
                <a:gd name="connsiteX14" fmla="*/ 120900 w 244655"/>
                <a:gd name="connsiteY14" fmla="*/ 11421 h 33311"/>
                <a:gd name="connsiteX15" fmla="*/ 191345 w 244655"/>
                <a:gd name="connsiteY15" fmla="*/ 16180 h 33311"/>
                <a:gd name="connsiteX16" fmla="*/ 234184 w 244655"/>
                <a:gd name="connsiteY16" fmla="*/ 26649 h 33311"/>
                <a:gd name="connsiteX17" fmla="*/ 234184 w 244655"/>
                <a:gd name="connsiteY17" fmla="*/ 26649 h 33311"/>
                <a:gd name="connsiteX18" fmla="*/ 234184 w 244655"/>
                <a:gd name="connsiteY18" fmla="*/ 26649 h 33311"/>
                <a:gd name="connsiteX19" fmla="*/ 234184 w 244655"/>
                <a:gd name="connsiteY19" fmla="*/ 31407 h 33311"/>
                <a:gd name="connsiteX20" fmla="*/ 234184 w 244655"/>
                <a:gd name="connsiteY20" fmla="*/ 31407 h 33311"/>
                <a:gd name="connsiteX21" fmla="*/ 234184 w 244655"/>
                <a:gd name="connsiteY21" fmla="*/ 31407 h 33311"/>
                <a:gd name="connsiteX22" fmla="*/ 234184 w 244655"/>
                <a:gd name="connsiteY22" fmla="*/ 31407 h 33311"/>
                <a:gd name="connsiteX23" fmla="*/ 234184 w 244655"/>
                <a:gd name="connsiteY23" fmla="*/ 31407 h 33311"/>
                <a:gd name="connsiteX24" fmla="*/ 236088 w 244655"/>
                <a:gd name="connsiteY24" fmla="*/ 28552 h 33311"/>
                <a:gd name="connsiteX25" fmla="*/ 236088 w 244655"/>
                <a:gd name="connsiteY25" fmla="*/ 28552 h 33311"/>
                <a:gd name="connsiteX26" fmla="*/ 236088 w 244655"/>
                <a:gd name="connsiteY26" fmla="*/ 28552 h 33311"/>
                <a:gd name="connsiteX27" fmla="*/ 193249 w 244655"/>
                <a:gd name="connsiteY27" fmla="*/ 18083 h 33311"/>
                <a:gd name="connsiteX28" fmla="*/ 121852 w 244655"/>
                <a:gd name="connsiteY28" fmla="*/ 13324 h 33311"/>
                <a:gd name="connsiteX29" fmla="*/ 120900 w 244655"/>
                <a:gd name="connsiteY29" fmla="*/ 13324 h 33311"/>
                <a:gd name="connsiteX30" fmla="*/ 53310 w 244655"/>
                <a:gd name="connsiteY30" fmla="*/ 18083 h 33311"/>
                <a:gd name="connsiteX31" fmla="*/ 5712 w 244655"/>
                <a:gd name="connsiteY31" fmla="*/ 30456 h 33311"/>
                <a:gd name="connsiteX32" fmla="*/ 5712 w 244655"/>
                <a:gd name="connsiteY32" fmla="*/ 30456 h 33311"/>
                <a:gd name="connsiteX33" fmla="*/ 7616 w 244655"/>
                <a:gd name="connsiteY33" fmla="*/ 33311 h 33311"/>
                <a:gd name="connsiteX34" fmla="*/ 7616 w 244655"/>
                <a:gd name="connsiteY34" fmla="*/ 33311 h 33311"/>
                <a:gd name="connsiteX35" fmla="*/ 7616 w 244655"/>
                <a:gd name="connsiteY35" fmla="*/ 33311 h 33311"/>
                <a:gd name="connsiteX36" fmla="*/ 54262 w 244655"/>
                <a:gd name="connsiteY36" fmla="*/ 21890 h 33311"/>
                <a:gd name="connsiteX37" fmla="*/ 121852 w 244655"/>
                <a:gd name="connsiteY37" fmla="*/ 18083 h 33311"/>
                <a:gd name="connsiteX38" fmla="*/ 122804 w 244655"/>
                <a:gd name="connsiteY38" fmla="*/ 18083 h 33311"/>
                <a:gd name="connsiteX39" fmla="*/ 193249 w 244655"/>
                <a:gd name="connsiteY39" fmla="*/ 22842 h 33311"/>
                <a:gd name="connsiteX40" fmla="*/ 234184 w 244655"/>
                <a:gd name="connsiteY40" fmla="*/ 31407 h 33311"/>
                <a:gd name="connsiteX41" fmla="*/ 234184 w 244655"/>
                <a:gd name="connsiteY41" fmla="*/ 31407 h 33311"/>
                <a:gd name="connsiteX42" fmla="*/ 234184 w 244655"/>
                <a:gd name="connsiteY42" fmla="*/ 31407 h 33311"/>
                <a:gd name="connsiteX43" fmla="*/ 234184 w 244655"/>
                <a:gd name="connsiteY43" fmla="*/ 31407 h 33311"/>
                <a:gd name="connsiteX44" fmla="*/ 244655 w 244655"/>
                <a:gd name="connsiteY44" fmla="*/ 19035 h 33311"/>
                <a:gd name="connsiteX45" fmla="*/ 244655 w 244655"/>
                <a:gd name="connsiteY45" fmla="*/ 19035 h 33311"/>
                <a:gd name="connsiteX46" fmla="*/ 242751 w 244655"/>
                <a:gd name="connsiteY46" fmla="*/ 22842 h 33311"/>
                <a:gd name="connsiteX47" fmla="*/ 242751 w 244655"/>
                <a:gd name="connsiteY47" fmla="*/ 22842 h 33311"/>
                <a:gd name="connsiteX48" fmla="*/ 242751 w 244655"/>
                <a:gd name="connsiteY48" fmla="*/ 22842 h 33311"/>
                <a:gd name="connsiteX49" fmla="*/ 196105 w 244655"/>
                <a:gd name="connsiteY49" fmla="*/ 9517 h 33311"/>
                <a:gd name="connsiteX50" fmla="*/ 121852 w 244655"/>
                <a:gd name="connsiteY50" fmla="*/ 3807 h 33311"/>
                <a:gd name="connsiteX51" fmla="*/ 120900 w 244655"/>
                <a:gd name="connsiteY51" fmla="*/ 3807 h 33311"/>
                <a:gd name="connsiteX52" fmla="*/ 50454 w 244655"/>
                <a:gd name="connsiteY52" fmla="*/ 8566 h 33311"/>
                <a:gd name="connsiteX53" fmla="*/ 952 w 244655"/>
                <a:gd name="connsiteY53" fmla="*/ 21890 h 33311"/>
                <a:gd name="connsiteX54" fmla="*/ 952 w 244655"/>
                <a:gd name="connsiteY54" fmla="*/ 21890 h 33311"/>
                <a:gd name="connsiteX55" fmla="*/ 952 w 244655"/>
                <a:gd name="connsiteY55" fmla="*/ 21890 h 33311"/>
                <a:gd name="connsiteX56" fmla="*/ 0 w 244655"/>
                <a:gd name="connsiteY56" fmla="*/ 19035 h 33311"/>
                <a:gd name="connsiteX57" fmla="*/ 0 w 244655"/>
                <a:gd name="connsiteY57" fmla="*/ 19035 h 33311"/>
                <a:gd name="connsiteX58" fmla="*/ 0 w 244655"/>
                <a:gd name="connsiteY58" fmla="*/ 19035 h 33311"/>
                <a:gd name="connsiteX59" fmla="*/ 50454 w 244655"/>
                <a:gd name="connsiteY59" fmla="*/ 5710 h 33311"/>
                <a:gd name="connsiteX60" fmla="*/ 120900 w 244655"/>
                <a:gd name="connsiteY60" fmla="*/ 952 h 33311"/>
                <a:gd name="connsiteX61" fmla="*/ 121852 w 244655"/>
                <a:gd name="connsiteY61" fmla="*/ 952 h 33311"/>
                <a:gd name="connsiteX62" fmla="*/ 196105 w 244655"/>
                <a:gd name="connsiteY62" fmla="*/ 6662 h 33311"/>
                <a:gd name="connsiteX63" fmla="*/ 244655 w 244655"/>
                <a:gd name="connsiteY63" fmla="*/ 19035 h 33311"/>
                <a:gd name="connsiteX64" fmla="*/ 244655 w 244655"/>
                <a:gd name="connsiteY64" fmla="*/ 19035 h 33311"/>
                <a:gd name="connsiteX65" fmla="*/ 244655 w 244655"/>
                <a:gd name="connsiteY65" fmla="*/ 19035 h 33311"/>
                <a:gd name="connsiteX66" fmla="*/ 244655 w 244655"/>
                <a:gd name="connsiteY66" fmla="*/ 19035 h 33311"/>
                <a:gd name="connsiteX67" fmla="*/ 244655 w 244655"/>
                <a:gd name="connsiteY67" fmla="*/ 19035 h 33311"/>
                <a:gd name="connsiteX68" fmla="*/ 197057 w 244655"/>
                <a:gd name="connsiteY68" fmla="*/ 5710 h 33311"/>
                <a:gd name="connsiteX69" fmla="*/ 122804 w 244655"/>
                <a:gd name="connsiteY69" fmla="*/ 0 h 33311"/>
                <a:gd name="connsiteX70" fmla="*/ 121852 w 244655"/>
                <a:gd name="connsiteY70" fmla="*/ 0 h 33311"/>
                <a:gd name="connsiteX71" fmla="*/ 51406 w 244655"/>
                <a:gd name="connsiteY71" fmla="*/ 4759 h 33311"/>
                <a:gd name="connsiteX72" fmla="*/ 952 w 244655"/>
                <a:gd name="connsiteY72" fmla="*/ 18083 h 33311"/>
                <a:gd name="connsiteX73" fmla="*/ 952 w 244655"/>
                <a:gd name="connsiteY73" fmla="*/ 18083 h 33311"/>
                <a:gd name="connsiteX74" fmla="*/ 2856 w 244655"/>
                <a:gd name="connsiteY74" fmla="*/ 20938 h 33311"/>
                <a:gd name="connsiteX75" fmla="*/ 2856 w 244655"/>
                <a:gd name="connsiteY75" fmla="*/ 20938 h 33311"/>
                <a:gd name="connsiteX76" fmla="*/ 2856 w 244655"/>
                <a:gd name="connsiteY76" fmla="*/ 20938 h 33311"/>
                <a:gd name="connsiteX77" fmla="*/ 52358 w 244655"/>
                <a:gd name="connsiteY77" fmla="*/ 7614 h 33311"/>
                <a:gd name="connsiteX78" fmla="*/ 122804 w 244655"/>
                <a:gd name="connsiteY78" fmla="*/ 2855 h 33311"/>
                <a:gd name="connsiteX79" fmla="*/ 123756 w 244655"/>
                <a:gd name="connsiteY79" fmla="*/ 2855 h 33311"/>
                <a:gd name="connsiteX80" fmla="*/ 198009 w 244655"/>
                <a:gd name="connsiteY80" fmla="*/ 8566 h 33311"/>
                <a:gd name="connsiteX81" fmla="*/ 244655 w 244655"/>
                <a:gd name="connsiteY81" fmla="*/ 21890 h 33311"/>
                <a:gd name="connsiteX82" fmla="*/ 244655 w 244655"/>
                <a:gd name="connsiteY82" fmla="*/ 21890 h 33311"/>
                <a:gd name="connsiteX83" fmla="*/ 244655 w 244655"/>
                <a:gd name="connsiteY83" fmla="*/ 19035 h 33311"/>
                <a:gd name="connsiteX84" fmla="*/ 244655 w 244655"/>
                <a:gd name="connsiteY84" fmla="*/ 19035 h 33311"/>
                <a:gd name="connsiteX85" fmla="*/ 244655 w 244655"/>
                <a:gd name="connsiteY85" fmla="*/ 19035 h 33311"/>
                <a:gd name="connsiteX86" fmla="*/ 244655 w 244655"/>
                <a:gd name="connsiteY86" fmla="*/ 19035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44655" h="33311">
                  <a:moveTo>
                    <a:pt x="234184" y="31407"/>
                  </a:moveTo>
                  <a:lnTo>
                    <a:pt x="234184" y="31407"/>
                  </a:lnTo>
                  <a:cubicBezTo>
                    <a:pt x="228472" y="28552"/>
                    <a:pt x="215144" y="22842"/>
                    <a:pt x="192297" y="19986"/>
                  </a:cubicBezTo>
                  <a:cubicBezTo>
                    <a:pt x="174210" y="17131"/>
                    <a:pt x="151363" y="15228"/>
                    <a:pt x="121852" y="15228"/>
                  </a:cubicBezTo>
                  <a:lnTo>
                    <a:pt x="120900" y="15228"/>
                  </a:lnTo>
                  <a:cubicBezTo>
                    <a:pt x="93293" y="15228"/>
                    <a:pt x="70445" y="17131"/>
                    <a:pt x="53310" y="19035"/>
                  </a:cubicBezTo>
                  <a:cubicBezTo>
                    <a:pt x="24751" y="22842"/>
                    <a:pt x="10471" y="28552"/>
                    <a:pt x="6664" y="31407"/>
                  </a:cubicBezTo>
                  <a:lnTo>
                    <a:pt x="6664" y="31407"/>
                  </a:lnTo>
                  <a:lnTo>
                    <a:pt x="6664" y="31407"/>
                  </a:lnTo>
                  <a:lnTo>
                    <a:pt x="4760" y="28552"/>
                  </a:lnTo>
                  <a:lnTo>
                    <a:pt x="4760" y="28552"/>
                  </a:lnTo>
                  <a:lnTo>
                    <a:pt x="4760" y="28552"/>
                  </a:lnTo>
                  <a:cubicBezTo>
                    <a:pt x="10471" y="26649"/>
                    <a:pt x="24751" y="19986"/>
                    <a:pt x="52358" y="16180"/>
                  </a:cubicBezTo>
                  <a:cubicBezTo>
                    <a:pt x="69493" y="13324"/>
                    <a:pt x="92341" y="11421"/>
                    <a:pt x="119948" y="11421"/>
                  </a:cubicBezTo>
                  <a:lnTo>
                    <a:pt x="120900" y="11421"/>
                  </a:lnTo>
                  <a:cubicBezTo>
                    <a:pt x="150411" y="11421"/>
                    <a:pt x="173258" y="13324"/>
                    <a:pt x="191345" y="16180"/>
                  </a:cubicBezTo>
                  <a:cubicBezTo>
                    <a:pt x="214192" y="19986"/>
                    <a:pt x="228472" y="23794"/>
                    <a:pt x="234184" y="26649"/>
                  </a:cubicBezTo>
                  <a:lnTo>
                    <a:pt x="234184" y="26649"/>
                  </a:lnTo>
                  <a:lnTo>
                    <a:pt x="234184" y="26649"/>
                  </a:lnTo>
                  <a:lnTo>
                    <a:pt x="234184" y="31407"/>
                  </a:lnTo>
                  <a:lnTo>
                    <a:pt x="234184" y="31407"/>
                  </a:lnTo>
                  <a:lnTo>
                    <a:pt x="234184" y="31407"/>
                  </a:lnTo>
                  <a:lnTo>
                    <a:pt x="234184" y="31407"/>
                  </a:lnTo>
                  <a:lnTo>
                    <a:pt x="234184" y="31407"/>
                  </a:lnTo>
                  <a:lnTo>
                    <a:pt x="236088" y="28552"/>
                  </a:lnTo>
                  <a:lnTo>
                    <a:pt x="236088" y="28552"/>
                  </a:lnTo>
                  <a:lnTo>
                    <a:pt x="236088" y="28552"/>
                  </a:lnTo>
                  <a:cubicBezTo>
                    <a:pt x="230376" y="25697"/>
                    <a:pt x="215144" y="20938"/>
                    <a:pt x="193249" y="18083"/>
                  </a:cubicBezTo>
                  <a:cubicBezTo>
                    <a:pt x="175162" y="15228"/>
                    <a:pt x="152315" y="13324"/>
                    <a:pt x="121852" y="13324"/>
                  </a:cubicBezTo>
                  <a:lnTo>
                    <a:pt x="120900" y="13324"/>
                  </a:lnTo>
                  <a:cubicBezTo>
                    <a:pt x="93293" y="13324"/>
                    <a:pt x="70445" y="15228"/>
                    <a:pt x="53310" y="18083"/>
                  </a:cubicBezTo>
                  <a:cubicBezTo>
                    <a:pt x="25703" y="21890"/>
                    <a:pt x="10471" y="28552"/>
                    <a:pt x="5712" y="30456"/>
                  </a:cubicBezTo>
                  <a:lnTo>
                    <a:pt x="5712" y="30456"/>
                  </a:lnTo>
                  <a:lnTo>
                    <a:pt x="7616" y="33311"/>
                  </a:lnTo>
                  <a:lnTo>
                    <a:pt x="7616" y="33311"/>
                  </a:lnTo>
                  <a:lnTo>
                    <a:pt x="7616" y="33311"/>
                  </a:lnTo>
                  <a:cubicBezTo>
                    <a:pt x="11423" y="31407"/>
                    <a:pt x="25703" y="25697"/>
                    <a:pt x="54262" y="21890"/>
                  </a:cubicBezTo>
                  <a:cubicBezTo>
                    <a:pt x="71397" y="19035"/>
                    <a:pt x="94245" y="18083"/>
                    <a:pt x="121852" y="18083"/>
                  </a:cubicBezTo>
                  <a:lnTo>
                    <a:pt x="122804" y="18083"/>
                  </a:lnTo>
                  <a:cubicBezTo>
                    <a:pt x="152315" y="18083"/>
                    <a:pt x="175162" y="20938"/>
                    <a:pt x="193249" y="22842"/>
                  </a:cubicBezTo>
                  <a:cubicBezTo>
                    <a:pt x="215144" y="22842"/>
                    <a:pt x="228472" y="28552"/>
                    <a:pt x="234184" y="31407"/>
                  </a:cubicBezTo>
                  <a:lnTo>
                    <a:pt x="234184" y="31407"/>
                  </a:lnTo>
                  <a:lnTo>
                    <a:pt x="234184" y="31407"/>
                  </a:lnTo>
                  <a:lnTo>
                    <a:pt x="234184" y="31407"/>
                  </a:lnTo>
                  <a:close/>
                  <a:moveTo>
                    <a:pt x="244655" y="19035"/>
                  </a:moveTo>
                  <a:lnTo>
                    <a:pt x="244655" y="19035"/>
                  </a:lnTo>
                  <a:lnTo>
                    <a:pt x="242751" y="22842"/>
                  </a:lnTo>
                  <a:lnTo>
                    <a:pt x="242751" y="22842"/>
                  </a:lnTo>
                  <a:lnTo>
                    <a:pt x="242751" y="22842"/>
                  </a:lnTo>
                  <a:cubicBezTo>
                    <a:pt x="239895" y="19986"/>
                    <a:pt x="224664" y="14276"/>
                    <a:pt x="196105" y="9517"/>
                  </a:cubicBezTo>
                  <a:cubicBezTo>
                    <a:pt x="177066" y="6662"/>
                    <a:pt x="152315" y="3807"/>
                    <a:pt x="121852" y="3807"/>
                  </a:cubicBezTo>
                  <a:lnTo>
                    <a:pt x="120900" y="3807"/>
                  </a:lnTo>
                  <a:cubicBezTo>
                    <a:pt x="92341" y="3807"/>
                    <a:pt x="68541" y="5710"/>
                    <a:pt x="50454" y="8566"/>
                  </a:cubicBezTo>
                  <a:cubicBezTo>
                    <a:pt x="32367" y="11421"/>
                    <a:pt x="17135" y="15228"/>
                    <a:pt x="952" y="21890"/>
                  </a:cubicBezTo>
                  <a:lnTo>
                    <a:pt x="952" y="21890"/>
                  </a:lnTo>
                  <a:lnTo>
                    <a:pt x="952" y="21890"/>
                  </a:lnTo>
                  <a:lnTo>
                    <a:pt x="0" y="19035"/>
                  </a:lnTo>
                  <a:lnTo>
                    <a:pt x="0" y="19035"/>
                  </a:lnTo>
                  <a:lnTo>
                    <a:pt x="0" y="19035"/>
                  </a:lnTo>
                  <a:cubicBezTo>
                    <a:pt x="5712" y="17131"/>
                    <a:pt x="20943" y="10469"/>
                    <a:pt x="50454" y="5710"/>
                  </a:cubicBezTo>
                  <a:cubicBezTo>
                    <a:pt x="68541" y="2855"/>
                    <a:pt x="92341" y="952"/>
                    <a:pt x="120900" y="952"/>
                  </a:cubicBezTo>
                  <a:lnTo>
                    <a:pt x="121852" y="952"/>
                  </a:lnTo>
                  <a:cubicBezTo>
                    <a:pt x="152315" y="952"/>
                    <a:pt x="177066" y="3807"/>
                    <a:pt x="196105" y="6662"/>
                  </a:cubicBezTo>
                  <a:cubicBezTo>
                    <a:pt x="224664" y="10469"/>
                    <a:pt x="243703" y="17131"/>
                    <a:pt x="244655" y="19035"/>
                  </a:cubicBezTo>
                  <a:lnTo>
                    <a:pt x="244655" y="19035"/>
                  </a:lnTo>
                  <a:lnTo>
                    <a:pt x="244655" y="19035"/>
                  </a:lnTo>
                  <a:lnTo>
                    <a:pt x="244655" y="19035"/>
                  </a:lnTo>
                  <a:lnTo>
                    <a:pt x="244655" y="19035"/>
                  </a:lnTo>
                  <a:cubicBezTo>
                    <a:pt x="243703" y="17131"/>
                    <a:pt x="224664" y="10469"/>
                    <a:pt x="197057" y="5710"/>
                  </a:cubicBezTo>
                  <a:cubicBezTo>
                    <a:pt x="178018" y="2855"/>
                    <a:pt x="153266" y="0"/>
                    <a:pt x="122804" y="0"/>
                  </a:cubicBezTo>
                  <a:lnTo>
                    <a:pt x="121852" y="0"/>
                  </a:lnTo>
                  <a:cubicBezTo>
                    <a:pt x="93293" y="0"/>
                    <a:pt x="69493" y="1903"/>
                    <a:pt x="51406" y="4759"/>
                  </a:cubicBezTo>
                  <a:cubicBezTo>
                    <a:pt x="21895" y="9517"/>
                    <a:pt x="6664" y="16180"/>
                    <a:pt x="952" y="18083"/>
                  </a:cubicBezTo>
                  <a:lnTo>
                    <a:pt x="952" y="18083"/>
                  </a:lnTo>
                  <a:lnTo>
                    <a:pt x="2856" y="20938"/>
                  </a:lnTo>
                  <a:lnTo>
                    <a:pt x="2856" y="20938"/>
                  </a:lnTo>
                  <a:lnTo>
                    <a:pt x="2856" y="20938"/>
                  </a:lnTo>
                  <a:cubicBezTo>
                    <a:pt x="19039" y="14276"/>
                    <a:pt x="34271" y="10469"/>
                    <a:pt x="52358" y="7614"/>
                  </a:cubicBezTo>
                  <a:cubicBezTo>
                    <a:pt x="70445" y="4759"/>
                    <a:pt x="93293" y="2855"/>
                    <a:pt x="122804" y="2855"/>
                  </a:cubicBezTo>
                  <a:lnTo>
                    <a:pt x="123756" y="2855"/>
                  </a:lnTo>
                  <a:cubicBezTo>
                    <a:pt x="154218" y="2855"/>
                    <a:pt x="178970" y="5710"/>
                    <a:pt x="198009" y="8566"/>
                  </a:cubicBezTo>
                  <a:cubicBezTo>
                    <a:pt x="226568" y="13324"/>
                    <a:pt x="242751" y="19035"/>
                    <a:pt x="244655" y="21890"/>
                  </a:cubicBezTo>
                  <a:lnTo>
                    <a:pt x="244655" y="21890"/>
                  </a:lnTo>
                  <a:lnTo>
                    <a:pt x="244655" y="19035"/>
                  </a:lnTo>
                  <a:lnTo>
                    <a:pt x="244655" y="19035"/>
                  </a:lnTo>
                  <a:lnTo>
                    <a:pt x="244655" y="19035"/>
                  </a:lnTo>
                  <a:lnTo>
                    <a:pt x="244655" y="1903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0" name="Freeform 47">
              <a:extLst>
                <a:ext uri="{FF2B5EF4-FFF2-40B4-BE49-F238E27FC236}">
                  <a16:creationId xmlns:a16="http://schemas.microsoft.com/office/drawing/2014/main" id="{4AE2F621-1231-DBD7-E678-76BFA72BA5D1}"/>
                </a:ext>
              </a:extLst>
            </p:cNvPr>
            <p:cNvSpPr/>
            <p:nvPr/>
          </p:nvSpPr>
          <p:spPr>
            <a:xfrm>
              <a:off x="4268195"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1" name="Freeform 48">
              <a:extLst>
                <a:ext uri="{FF2B5EF4-FFF2-40B4-BE49-F238E27FC236}">
                  <a16:creationId xmlns:a16="http://schemas.microsoft.com/office/drawing/2014/main" id="{F8447A75-847C-C8CA-A3AE-F4EB7DA4E679}"/>
                </a:ext>
              </a:extLst>
            </p:cNvPr>
            <p:cNvSpPr/>
            <p:nvPr/>
          </p:nvSpPr>
          <p:spPr>
            <a:xfrm>
              <a:off x="4267243" y="5727556"/>
              <a:ext cx="3807" cy="270295"/>
            </a:xfrm>
            <a:custGeom>
              <a:avLst/>
              <a:gdLst>
                <a:gd name="connsiteX0" fmla="*/ 3808 w 3807"/>
                <a:gd name="connsiteY0" fmla="*/ 270296 h 270295"/>
                <a:gd name="connsiteX1" fmla="*/ 3808 w 3807"/>
                <a:gd name="connsiteY1" fmla="*/ 270296 h 270295"/>
                <a:gd name="connsiteX2" fmla="*/ 952 w 3807"/>
                <a:gd name="connsiteY2" fmla="*/ 270296 h 270295"/>
                <a:gd name="connsiteX3" fmla="*/ 952 w 3807"/>
                <a:gd name="connsiteY3" fmla="*/ 952 h 270295"/>
                <a:gd name="connsiteX4" fmla="*/ 2856 w 3807"/>
                <a:gd name="connsiteY4" fmla="*/ 952 h 270295"/>
                <a:gd name="connsiteX5" fmla="*/ 2856 w 3807"/>
                <a:gd name="connsiteY5" fmla="*/ 270296 h 270295"/>
                <a:gd name="connsiteX6" fmla="*/ 3808 w 3807"/>
                <a:gd name="connsiteY6" fmla="*/ 270296 h 270295"/>
                <a:gd name="connsiteX7" fmla="*/ 3808 w 3807"/>
                <a:gd name="connsiteY7" fmla="*/ 270296 h 270295"/>
                <a:gd name="connsiteX8" fmla="*/ 3808 w 3807"/>
                <a:gd name="connsiteY8" fmla="*/ 270296 h 270295"/>
                <a:gd name="connsiteX9" fmla="*/ 3808 w 3807"/>
                <a:gd name="connsiteY9" fmla="*/ 270296 h 270295"/>
                <a:gd name="connsiteX10" fmla="*/ 3808 w 3807"/>
                <a:gd name="connsiteY10" fmla="*/ 0 h 270295"/>
                <a:gd name="connsiteX11" fmla="*/ 952 w 3807"/>
                <a:gd name="connsiteY11" fmla="*/ 0 h 270295"/>
                <a:gd name="connsiteX12" fmla="*/ 0 w 3807"/>
                <a:gd name="connsiteY12" fmla="*/ 0 h 270295"/>
                <a:gd name="connsiteX13" fmla="*/ 0 w 3807"/>
                <a:gd name="connsiteY13" fmla="*/ 270296 h 270295"/>
                <a:gd name="connsiteX14" fmla="*/ 3808 w 3807"/>
                <a:gd name="connsiteY14" fmla="*/ 270296 h 270295"/>
                <a:gd name="connsiteX15" fmla="*/ 3808 w 3807"/>
                <a:gd name="connsiteY15" fmla="*/ 270296 h 270295"/>
                <a:gd name="connsiteX16" fmla="*/ 3808 w 3807"/>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7" h="270295">
                  <a:moveTo>
                    <a:pt x="3808" y="270296"/>
                  </a:moveTo>
                  <a:lnTo>
                    <a:pt x="3808" y="270296"/>
                  </a:lnTo>
                  <a:lnTo>
                    <a:pt x="952" y="270296"/>
                  </a:lnTo>
                  <a:lnTo>
                    <a:pt x="952" y="952"/>
                  </a:lnTo>
                  <a:lnTo>
                    <a:pt x="2856" y="952"/>
                  </a:lnTo>
                  <a:lnTo>
                    <a:pt x="2856" y="270296"/>
                  </a:lnTo>
                  <a:lnTo>
                    <a:pt x="3808" y="270296"/>
                  </a:lnTo>
                  <a:lnTo>
                    <a:pt x="3808" y="270296"/>
                  </a:lnTo>
                  <a:lnTo>
                    <a:pt x="3808" y="270296"/>
                  </a:lnTo>
                  <a:lnTo>
                    <a:pt x="3808" y="270296"/>
                  </a:lnTo>
                  <a:lnTo>
                    <a:pt x="3808" y="0"/>
                  </a:lnTo>
                  <a:lnTo>
                    <a:pt x="952" y="0"/>
                  </a:lnTo>
                  <a:lnTo>
                    <a:pt x="0" y="0"/>
                  </a:lnTo>
                  <a:lnTo>
                    <a:pt x="0" y="270296"/>
                  </a:lnTo>
                  <a:lnTo>
                    <a:pt x="3808"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2" name="Freeform 49">
              <a:extLst>
                <a:ext uri="{FF2B5EF4-FFF2-40B4-BE49-F238E27FC236}">
                  <a16:creationId xmlns:a16="http://schemas.microsoft.com/office/drawing/2014/main" id="{4372DC61-99B7-8FB2-CE45-3401EFF4DF20}"/>
                </a:ext>
              </a:extLst>
            </p:cNvPr>
            <p:cNvSpPr/>
            <p:nvPr/>
          </p:nvSpPr>
          <p:spPr>
            <a:xfrm>
              <a:off x="4253916"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3" name="Freeform 50">
              <a:extLst>
                <a:ext uri="{FF2B5EF4-FFF2-40B4-BE49-F238E27FC236}">
                  <a16:creationId xmlns:a16="http://schemas.microsoft.com/office/drawing/2014/main" id="{A372A454-24BD-A4B1-A0D7-3AEA7FCFC1A5}"/>
                </a:ext>
              </a:extLst>
            </p:cNvPr>
            <p:cNvSpPr/>
            <p:nvPr/>
          </p:nvSpPr>
          <p:spPr>
            <a:xfrm>
              <a:off x="4253916" y="5727556"/>
              <a:ext cx="3808" cy="270295"/>
            </a:xfrm>
            <a:custGeom>
              <a:avLst/>
              <a:gdLst>
                <a:gd name="connsiteX0" fmla="*/ 2856 w 3808"/>
                <a:gd name="connsiteY0" fmla="*/ 270296 h 270295"/>
                <a:gd name="connsiteX1" fmla="*/ 2856 w 3808"/>
                <a:gd name="connsiteY1" fmla="*/ 270296 h 270295"/>
                <a:gd name="connsiteX2" fmla="*/ 952 w 3808"/>
                <a:gd name="connsiteY2" fmla="*/ 270296 h 270295"/>
                <a:gd name="connsiteX3" fmla="*/ 952 w 3808"/>
                <a:gd name="connsiteY3" fmla="*/ 952 h 270295"/>
                <a:gd name="connsiteX4" fmla="*/ 2856 w 3808"/>
                <a:gd name="connsiteY4" fmla="*/ 952 h 270295"/>
                <a:gd name="connsiteX5" fmla="*/ 2856 w 3808"/>
                <a:gd name="connsiteY5" fmla="*/ 270296 h 270295"/>
                <a:gd name="connsiteX6" fmla="*/ 2856 w 3808"/>
                <a:gd name="connsiteY6" fmla="*/ 270296 h 270295"/>
                <a:gd name="connsiteX7" fmla="*/ 2856 w 3808"/>
                <a:gd name="connsiteY7" fmla="*/ 270296 h 270295"/>
                <a:gd name="connsiteX8" fmla="*/ 2856 w 3808"/>
                <a:gd name="connsiteY8" fmla="*/ 270296 h 270295"/>
                <a:gd name="connsiteX9" fmla="*/ 3808 w 3808"/>
                <a:gd name="connsiteY9" fmla="*/ 270296 h 270295"/>
                <a:gd name="connsiteX10" fmla="*/ 3808 w 3808"/>
                <a:gd name="connsiteY10" fmla="*/ 0 h 270295"/>
                <a:gd name="connsiteX11" fmla="*/ 0 w 3808"/>
                <a:gd name="connsiteY11" fmla="*/ 0 h 270295"/>
                <a:gd name="connsiteX12" fmla="*/ 0 w 3808"/>
                <a:gd name="connsiteY12" fmla="*/ 0 h 270295"/>
                <a:gd name="connsiteX13" fmla="*/ 0 w 3808"/>
                <a:gd name="connsiteY13" fmla="*/ 270296 h 270295"/>
                <a:gd name="connsiteX14" fmla="*/ 2856 w 3808"/>
                <a:gd name="connsiteY14" fmla="*/ 270296 h 270295"/>
                <a:gd name="connsiteX15" fmla="*/ 3808 w 3808"/>
                <a:gd name="connsiteY15" fmla="*/ 270296 h 270295"/>
                <a:gd name="connsiteX16" fmla="*/ 3808 w 3808"/>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8" h="270295">
                  <a:moveTo>
                    <a:pt x="2856" y="270296"/>
                  </a:moveTo>
                  <a:lnTo>
                    <a:pt x="2856" y="270296"/>
                  </a:lnTo>
                  <a:lnTo>
                    <a:pt x="952" y="270296"/>
                  </a:lnTo>
                  <a:lnTo>
                    <a:pt x="952" y="952"/>
                  </a:lnTo>
                  <a:lnTo>
                    <a:pt x="2856" y="952"/>
                  </a:lnTo>
                  <a:lnTo>
                    <a:pt x="2856" y="270296"/>
                  </a:lnTo>
                  <a:lnTo>
                    <a:pt x="2856" y="270296"/>
                  </a:lnTo>
                  <a:lnTo>
                    <a:pt x="2856" y="270296"/>
                  </a:lnTo>
                  <a:lnTo>
                    <a:pt x="2856" y="270296"/>
                  </a:lnTo>
                  <a:lnTo>
                    <a:pt x="3808" y="270296"/>
                  </a:lnTo>
                  <a:lnTo>
                    <a:pt x="3808" y="0"/>
                  </a:lnTo>
                  <a:lnTo>
                    <a:pt x="0" y="0"/>
                  </a:lnTo>
                  <a:lnTo>
                    <a:pt x="0" y="0"/>
                  </a:lnTo>
                  <a:lnTo>
                    <a:pt x="0" y="270296"/>
                  </a:lnTo>
                  <a:lnTo>
                    <a:pt x="2856"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4" name="Freeform 51">
              <a:extLst>
                <a:ext uri="{FF2B5EF4-FFF2-40B4-BE49-F238E27FC236}">
                  <a16:creationId xmlns:a16="http://schemas.microsoft.com/office/drawing/2014/main" id="{17BDD5D8-B99F-6447-EF0D-B43A06FE23A9}"/>
                </a:ext>
              </a:extLst>
            </p:cNvPr>
            <p:cNvSpPr/>
            <p:nvPr/>
          </p:nvSpPr>
          <p:spPr>
            <a:xfrm>
              <a:off x="4256772" y="5729459"/>
              <a:ext cx="10471" cy="267440"/>
            </a:xfrm>
            <a:custGeom>
              <a:avLst/>
              <a:gdLst>
                <a:gd name="connsiteX0" fmla="*/ 0 w 10471"/>
                <a:gd name="connsiteY0" fmla="*/ 0 h 267440"/>
                <a:gd name="connsiteX1" fmla="*/ 10472 w 10471"/>
                <a:gd name="connsiteY1" fmla="*/ 0 h 267440"/>
                <a:gd name="connsiteX2" fmla="*/ 10472 w 10471"/>
                <a:gd name="connsiteY2" fmla="*/ 267441 h 267440"/>
                <a:gd name="connsiteX3" fmla="*/ 0 w 10471"/>
                <a:gd name="connsiteY3" fmla="*/ 267441 h 267440"/>
              </a:gdLst>
              <a:ahLst/>
              <a:cxnLst>
                <a:cxn ang="0">
                  <a:pos x="connsiteX0" y="connsiteY0"/>
                </a:cxn>
                <a:cxn ang="0">
                  <a:pos x="connsiteX1" y="connsiteY1"/>
                </a:cxn>
                <a:cxn ang="0">
                  <a:pos x="connsiteX2" y="connsiteY2"/>
                </a:cxn>
                <a:cxn ang="0">
                  <a:pos x="connsiteX3" y="connsiteY3"/>
                </a:cxn>
              </a:cxnLst>
              <a:rect l="l" t="t" r="r" b="b"/>
              <a:pathLst>
                <a:path w="10471" h="267440">
                  <a:moveTo>
                    <a:pt x="0" y="0"/>
                  </a:moveTo>
                  <a:lnTo>
                    <a:pt x="10472" y="0"/>
                  </a:lnTo>
                  <a:lnTo>
                    <a:pt x="10472" y="267441"/>
                  </a:lnTo>
                  <a:lnTo>
                    <a:pt x="0" y="267441"/>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5" name="Freeform 52">
              <a:extLst>
                <a:ext uri="{FF2B5EF4-FFF2-40B4-BE49-F238E27FC236}">
                  <a16:creationId xmlns:a16="http://schemas.microsoft.com/office/drawing/2014/main" id="{B0CE88DB-3874-AC71-9160-8BDFB4E77DA9}"/>
                </a:ext>
              </a:extLst>
            </p:cNvPr>
            <p:cNvSpPr/>
            <p:nvPr/>
          </p:nvSpPr>
          <p:spPr>
            <a:xfrm>
              <a:off x="4256772" y="5728507"/>
              <a:ext cx="11423" cy="268392"/>
            </a:xfrm>
            <a:custGeom>
              <a:avLst/>
              <a:gdLst>
                <a:gd name="connsiteX0" fmla="*/ 11423 w 11423"/>
                <a:gd name="connsiteY0" fmla="*/ 268392 h 268392"/>
                <a:gd name="connsiteX1" fmla="*/ 11423 w 11423"/>
                <a:gd name="connsiteY1" fmla="*/ 267440 h 268392"/>
                <a:gd name="connsiteX2" fmla="*/ 952 w 11423"/>
                <a:gd name="connsiteY2" fmla="*/ 267440 h 268392"/>
                <a:gd name="connsiteX3" fmla="*/ 952 w 11423"/>
                <a:gd name="connsiteY3" fmla="*/ 952 h 268392"/>
                <a:gd name="connsiteX4" fmla="*/ 10472 w 11423"/>
                <a:gd name="connsiteY4" fmla="*/ 952 h 268392"/>
                <a:gd name="connsiteX5" fmla="*/ 10472 w 11423"/>
                <a:gd name="connsiteY5" fmla="*/ 268392 h 268392"/>
                <a:gd name="connsiteX6" fmla="*/ 11423 w 11423"/>
                <a:gd name="connsiteY6" fmla="*/ 268392 h 268392"/>
                <a:gd name="connsiteX7" fmla="*/ 11423 w 11423"/>
                <a:gd name="connsiteY7" fmla="*/ 267440 h 268392"/>
                <a:gd name="connsiteX8" fmla="*/ 11423 w 11423"/>
                <a:gd name="connsiteY8" fmla="*/ 268392 h 268392"/>
                <a:gd name="connsiteX9" fmla="*/ 11423 w 11423"/>
                <a:gd name="connsiteY9" fmla="*/ 268392 h 268392"/>
                <a:gd name="connsiteX10" fmla="*/ 11423 w 11423"/>
                <a:gd name="connsiteY10" fmla="*/ 0 h 268392"/>
                <a:gd name="connsiteX11" fmla="*/ 0 w 11423"/>
                <a:gd name="connsiteY11" fmla="*/ 0 h 268392"/>
                <a:gd name="connsiteX12" fmla="*/ 0 w 11423"/>
                <a:gd name="connsiteY12" fmla="*/ 0 h 268392"/>
                <a:gd name="connsiteX13" fmla="*/ 0 w 11423"/>
                <a:gd name="connsiteY13" fmla="*/ 268392 h 268392"/>
                <a:gd name="connsiteX14" fmla="*/ 11423 w 11423"/>
                <a:gd name="connsiteY14" fmla="*/ 268392 h 268392"/>
                <a:gd name="connsiteX15" fmla="*/ 11423 w 11423"/>
                <a:gd name="connsiteY15" fmla="*/ 268392 h 268392"/>
                <a:gd name="connsiteX16" fmla="*/ 11423 w 11423"/>
                <a:gd name="connsiteY16" fmla="*/ 268392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23" h="268392">
                  <a:moveTo>
                    <a:pt x="11423" y="268392"/>
                  </a:moveTo>
                  <a:lnTo>
                    <a:pt x="11423" y="267440"/>
                  </a:lnTo>
                  <a:lnTo>
                    <a:pt x="952" y="267440"/>
                  </a:lnTo>
                  <a:lnTo>
                    <a:pt x="952" y="952"/>
                  </a:lnTo>
                  <a:lnTo>
                    <a:pt x="10472" y="952"/>
                  </a:lnTo>
                  <a:lnTo>
                    <a:pt x="10472" y="268392"/>
                  </a:lnTo>
                  <a:lnTo>
                    <a:pt x="11423" y="268392"/>
                  </a:lnTo>
                  <a:lnTo>
                    <a:pt x="11423" y="267440"/>
                  </a:lnTo>
                  <a:lnTo>
                    <a:pt x="11423" y="268392"/>
                  </a:lnTo>
                  <a:lnTo>
                    <a:pt x="11423" y="268392"/>
                  </a:lnTo>
                  <a:lnTo>
                    <a:pt x="11423" y="0"/>
                  </a:lnTo>
                  <a:lnTo>
                    <a:pt x="0" y="0"/>
                  </a:lnTo>
                  <a:lnTo>
                    <a:pt x="0" y="0"/>
                  </a:lnTo>
                  <a:lnTo>
                    <a:pt x="0" y="268392"/>
                  </a:lnTo>
                  <a:lnTo>
                    <a:pt x="11423" y="268392"/>
                  </a:lnTo>
                  <a:lnTo>
                    <a:pt x="11423" y="268392"/>
                  </a:lnTo>
                  <a:lnTo>
                    <a:pt x="11423" y="26839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56" name="Graphic 2">
              <a:extLst>
                <a:ext uri="{FF2B5EF4-FFF2-40B4-BE49-F238E27FC236}">
                  <a16:creationId xmlns:a16="http://schemas.microsoft.com/office/drawing/2014/main" id="{087C70C2-F7A6-2F3D-E59D-D5A61EE8DADE}"/>
                </a:ext>
              </a:extLst>
            </p:cNvPr>
            <p:cNvGrpSpPr/>
            <p:nvPr/>
          </p:nvGrpSpPr>
          <p:grpSpPr>
            <a:xfrm>
              <a:off x="4134920" y="5769432"/>
              <a:ext cx="249716" cy="186542"/>
              <a:chOff x="4134920" y="5769432"/>
              <a:chExt cx="249716" cy="186542"/>
            </a:xfrm>
          </p:grpSpPr>
          <p:sp>
            <p:nvSpPr>
              <p:cNvPr id="224" name="Freeform 221">
                <a:extLst>
                  <a:ext uri="{FF2B5EF4-FFF2-40B4-BE49-F238E27FC236}">
                    <a16:creationId xmlns:a16="http://schemas.microsoft.com/office/drawing/2014/main" id="{3466A7B6-CBB7-9547-8740-B7044AECCFC8}"/>
                  </a:ext>
                </a:extLst>
              </p:cNvPr>
              <p:cNvSpPr/>
              <p:nvPr/>
            </p:nvSpPr>
            <p:spPr>
              <a:xfrm>
                <a:off x="4139680" y="5787510"/>
                <a:ext cx="243703" cy="157043"/>
              </a:xfrm>
              <a:custGeom>
                <a:avLst/>
                <a:gdLst>
                  <a:gd name="connsiteX0" fmla="*/ 9520 w 243703"/>
                  <a:gd name="connsiteY0" fmla="*/ 6 h 157043"/>
                  <a:gd name="connsiteX1" fmla="*/ 243703 w 243703"/>
                  <a:gd name="connsiteY1" fmla="*/ 138961 h 157043"/>
                  <a:gd name="connsiteX2" fmla="*/ 232280 w 243703"/>
                  <a:gd name="connsiteY2" fmla="*/ 157044 h 157043"/>
                  <a:gd name="connsiteX3" fmla="*/ 0 w 243703"/>
                  <a:gd name="connsiteY3" fmla="*/ 19041 h 157043"/>
                  <a:gd name="connsiteX4" fmla="*/ 9520 w 243703"/>
                  <a:gd name="connsiteY4" fmla="*/ 6 h 157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703" h="157043">
                    <a:moveTo>
                      <a:pt x="9520" y="6"/>
                    </a:moveTo>
                    <a:cubicBezTo>
                      <a:pt x="51406" y="-946"/>
                      <a:pt x="242751" y="117071"/>
                      <a:pt x="243703" y="138961"/>
                    </a:cubicBezTo>
                    <a:lnTo>
                      <a:pt x="232280" y="157044"/>
                    </a:lnTo>
                    <a:cubicBezTo>
                      <a:pt x="226568" y="132298"/>
                      <a:pt x="32367" y="17137"/>
                      <a:pt x="0" y="19041"/>
                    </a:cubicBezTo>
                    <a:lnTo>
                      <a:pt x="9520" y="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5" name="Freeform 222">
                <a:extLst>
                  <a:ext uri="{FF2B5EF4-FFF2-40B4-BE49-F238E27FC236}">
                    <a16:creationId xmlns:a16="http://schemas.microsoft.com/office/drawing/2014/main" id="{BCF6DD7E-9E64-A543-787C-6BB911C6D7C2}"/>
                  </a:ext>
                </a:extLst>
              </p:cNvPr>
              <p:cNvSpPr/>
              <p:nvPr/>
            </p:nvSpPr>
            <p:spPr>
              <a:xfrm>
                <a:off x="4138728" y="5787516"/>
                <a:ext cx="244655" cy="157989"/>
              </a:xfrm>
              <a:custGeom>
                <a:avLst/>
                <a:gdLst>
                  <a:gd name="connsiteX0" fmla="*/ 10471 w 244655"/>
                  <a:gd name="connsiteY0" fmla="*/ 0 h 157989"/>
                  <a:gd name="connsiteX1" fmla="*/ 10471 w 244655"/>
                  <a:gd name="connsiteY1" fmla="*/ 0 h 157989"/>
                  <a:gd name="connsiteX2" fmla="*/ 243703 w 244655"/>
                  <a:gd name="connsiteY2" fmla="*/ 138955 h 157989"/>
                  <a:gd name="connsiteX3" fmla="*/ 243703 w 244655"/>
                  <a:gd name="connsiteY3" fmla="*/ 138955 h 157989"/>
                  <a:gd name="connsiteX4" fmla="*/ 243703 w 244655"/>
                  <a:gd name="connsiteY4" fmla="*/ 138955 h 157989"/>
                  <a:gd name="connsiteX5" fmla="*/ 232280 w 244655"/>
                  <a:gd name="connsiteY5" fmla="*/ 157038 h 157989"/>
                  <a:gd name="connsiteX6" fmla="*/ 232280 w 244655"/>
                  <a:gd name="connsiteY6" fmla="*/ 157038 h 157989"/>
                  <a:gd name="connsiteX7" fmla="*/ 232280 w 244655"/>
                  <a:gd name="connsiteY7" fmla="*/ 157038 h 157989"/>
                  <a:gd name="connsiteX8" fmla="*/ 952 w 244655"/>
                  <a:gd name="connsiteY8" fmla="*/ 19035 h 157989"/>
                  <a:gd name="connsiteX9" fmla="*/ 0 w 244655"/>
                  <a:gd name="connsiteY9" fmla="*/ 19035 h 157989"/>
                  <a:gd name="connsiteX10" fmla="*/ 0 w 244655"/>
                  <a:gd name="connsiteY10" fmla="*/ 19035 h 157989"/>
                  <a:gd name="connsiteX11" fmla="*/ 0 w 244655"/>
                  <a:gd name="connsiteY11" fmla="*/ 19035 h 157989"/>
                  <a:gd name="connsiteX12" fmla="*/ 10471 w 244655"/>
                  <a:gd name="connsiteY12" fmla="*/ 0 h 157989"/>
                  <a:gd name="connsiteX13" fmla="*/ 10471 w 244655"/>
                  <a:gd name="connsiteY13" fmla="*/ 0 h 157989"/>
                  <a:gd name="connsiteX14" fmla="*/ 0 w 244655"/>
                  <a:gd name="connsiteY14" fmla="*/ 19035 h 157989"/>
                  <a:gd name="connsiteX15" fmla="*/ 0 w 244655"/>
                  <a:gd name="connsiteY15" fmla="*/ 19987 h 157989"/>
                  <a:gd name="connsiteX16" fmla="*/ 952 w 244655"/>
                  <a:gd name="connsiteY16" fmla="*/ 19987 h 157989"/>
                  <a:gd name="connsiteX17" fmla="*/ 1904 w 244655"/>
                  <a:gd name="connsiteY17" fmla="*/ 19987 h 157989"/>
                  <a:gd name="connsiteX18" fmla="*/ 232280 w 244655"/>
                  <a:gd name="connsiteY18" fmla="*/ 157038 h 157989"/>
                  <a:gd name="connsiteX19" fmla="*/ 232280 w 244655"/>
                  <a:gd name="connsiteY19" fmla="*/ 157990 h 157989"/>
                  <a:gd name="connsiteX20" fmla="*/ 244655 w 244655"/>
                  <a:gd name="connsiteY20" fmla="*/ 138955 h 157989"/>
                  <a:gd name="connsiteX21" fmla="*/ 244655 w 244655"/>
                  <a:gd name="connsiteY21" fmla="*/ 138955 h 157989"/>
                  <a:gd name="connsiteX22" fmla="*/ 244655 w 244655"/>
                  <a:gd name="connsiteY22" fmla="*/ 138955 h 157989"/>
                  <a:gd name="connsiteX23" fmla="*/ 10471 w 244655"/>
                  <a:gd name="connsiteY23" fmla="*/ 0 h 157989"/>
                  <a:gd name="connsiteX24" fmla="*/ 10471 w 244655"/>
                  <a:gd name="connsiteY24" fmla="*/ 0 h 157989"/>
                  <a:gd name="connsiteX25" fmla="*/ 10471 w 244655"/>
                  <a:gd name="connsiteY25" fmla="*/ 0 h 15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655" h="157989">
                    <a:moveTo>
                      <a:pt x="10471" y="0"/>
                    </a:moveTo>
                    <a:lnTo>
                      <a:pt x="10471" y="0"/>
                    </a:lnTo>
                    <a:cubicBezTo>
                      <a:pt x="52358" y="0"/>
                      <a:pt x="243703" y="117065"/>
                      <a:pt x="243703" y="138955"/>
                    </a:cubicBezTo>
                    <a:lnTo>
                      <a:pt x="243703" y="138955"/>
                    </a:lnTo>
                    <a:lnTo>
                      <a:pt x="243703" y="138955"/>
                    </a:lnTo>
                    <a:lnTo>
                      <a:pt x="232280" y="157038"/>
                    </a:lnTo>
                    <a:lnTo>
                      <a:pt x="232280" y="157038"/>
                    </a:lnTo>
                    <a:lnTo>
                      <a:pt x="232280" y="157038"/>
                    </a:lnTo>
                    <a:cubicBezTo>
                      <a:pt x="226568" y="131341"/>
                      <a:pt x="36175" y="19035"/>
                      <a:pt x="952" y="19035"/>
                    </a:cubicBezTo>
                    <a:lnTo>
                      <a:pt x="0" y="19035"/>
                    </a:lnTo>
                    <a:lnTo>
                      <a:pt x="0" y="19035"/>
                    </a:lnTo>
                    <a:lnTo>
                      <a:pt x="0" y="19035"/>
                    </a:lnTo>
                    <a:lnTo>
                      <a:pt x="10471" y="0"/>
                    </a:lnTo>
                    <a:lnTo>
                      <a:pt x="10471" y="0"/>
                    </a:lnTo>
                    <a:lnTo>
                      <a:pt x="0" y="19035"/>
                    </a:lnTo>
                    <a:lnTo>
                      <a:pt x="0" y="19987"/>
                    </a:lnTo>
                    <a:lnTo>
                      <a:pt x="952" y="19987"/>
                    </a:lnTo>
                    <a:lnTo>
                      <a:pt x="1904" y="19987"/>
                    </a:lnTo>
                    <a:cubicBezTo>
                      <a:pt x="36175" y="19987"/>
                      <a:pt x="227520" y="133244"/>
                      <a:pt x="232280" y="157038"/>
                    </a:cubicBezTo>
                    <a:lnTo>
                      <a:pt x="232280" y="157990"/>
                    </a:lnTo>
                    <a:lnTo>
                      <a:pt x="244655" y="138955"/>
                    </a:lnTo>
                    <a:lnTo>
                      <a:pt x="244655" y="138955"/>
                    </a:lnTo>
                    <a:lnTo>
                      <a:pt x="244655" y="138955"/>
                    </a:lnTo>
                    <a:cubicBezTo>
                      <a:pt x="243703" y="117065"/>
                      <a:pt x="53310" y="0"/>
                      <a:pt x="10471" y="0"/>
                    </a:cubicBezTo>
                    <a:lnTo>
                      <a:pt x="10471" y="0"/>
                    </a:lnTo>
                    <a:lnTo>
                      <a:pt x="10471"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6" name="Freeform 223">
                <a:extLst>
                  <a:ext uri="{FF2B5EF4-FFF2-40B4-BE49-F238E27FC236}">
                    <a16:creationId xmlns:a16="http://schemas.microsoft.com/office/drawing/2014/main" id="{251CB873-0E94-F237-BE30-4E849DF075F7}"/>
                  </a:ext>
                </a:extLst>
              </p:cNvPr>
              <p:cNvSpPr/>
              <p:nvPr/>
            </p:nvSpPr>
            <p:spPr>
              <a:xfrm>
                <a:off x="4135872" y="5785377"/>
                <a:ext cx="248764" cy="164886"/>
              </a:xfrm>
              <a:custGeom>
                <a:avLst/>
                <a:gdLst>
                  <a:gd name="connsiteX0" fmla="*/ 248463 w 248764"/>
                  <a:gd name="connsiteY0" fmla="*/ 142045 h 164886"/>
                  <a:gd name="connsiteX1" fmla="*/ 135179 w 248764"/>
                  <a:gd name="connsiteY1" fmla="*/ 54484 h 164886"/>
                  <a:gd name="connsiteX2" fmla="*/ 11424 w 248764"/>
                  <a:gd name="connsiteY2" fmla="*/ 1186 h 164886"/>
                  <a:gd name="connsiteX3" fmla="*/ 9520 w 248764"/>
                  <a:gd name="connsiteY3" fmla="*/ 4993 h 164886"/>
                  <a:gd name="connsiteX4" fmla="*/ 10472 w 248764"/>
                  <a:gd name="connsiteY4" fmla="*/ 4042 h 164886"/>
                  <a:gd name="connsiteX5" fmla="*/ 16184 w 248764"/>
                  <a:gd name="connsiteY5" fmla="*/ 3090 h 164886"/>
                  <a:gd name="connsiteX6" fmla="*/ 135179 w 248764"/>
                  <a:gd name="connsiteY6" fmla="*/ 58291 h 164886"/>
                  <a:gd name="connsiteX7" fmla="*/ 246559 w 248764"/>
                  <a:gd name="connsiteY7" fmla="*/ 143948 h 164886"/>
                  <a:gd name="connsiteX8" fmla="*/ 246559 w 248764"/>
                  <a:gd name="connsiteY8" fmla="*/ 145852 h 164886"/>
                  <a:gd name="connsiteX9" fmla="*/ 248463 w 248764"/>
                  <a:gd name="connsiteY9" fmla="*/ 142045 h 164886"/>
                  <a:gd name="connsiteX10" fmla="*/ 1904 w 248764"/>
                  <a:gd name="connsiteY10" fmla="*/ 21173 h 164886"/>
                  <a:gd name="connsiteX11" fmla="*/ 125660 w 248764"/>
                  <a:gd name="connsiteY11" fmla="*/ 77326 h 164886"/>
                  <a:gd name="connsiteX12" fmla="*/ 236088 w 248764"/>
                  <a:gd name="connsiteY12" fmla="*/ 161080 h 164886"/>
                  <a:gd name="connsiteX13" fmla="*/ 234184 w 248764"/>
                  <a:gd name="connsiteY13" fmla="*/ 163935 h 164886"/>
                  <a:gd name="connsiteX14" fmla="*/ 233232 w 248764"/>
                  <a:gd name="connsiteY14" fmla="*/ 164887 h 164886"/>
                  <a:gd name="connsiteX15" fmla="*/ 233232 w 248764"/>
                  <a:gd name="connsiteY15" fmla="*/ 161080 h 164886"/>
                  <a:gd name="connsiteX16" fmla="*/ 123756 w 248764"/>
                  <a:gd name="connsiteY16" fmla="*/ 81133 h 164886"/>
                  <a:gd name="connsiteX17" fmla="*/ 0 w 248764"/>
                  <a:gd name="connsiteY17" fmla="*/ 25932 h 164886"/>
                  <a:gd name="connsiteX18" fmla="*/ 1904 w 248764"/>
                  <a:gd name="connsiteY18" fmla="*/ 21173 h 16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64" h="164886">
                    <a:moveTo>
                      <a:pt x="248463" y="142045"/>
                    </a:moveTo>
                    <a:cubicBezTo>
                      <a:pt x="253223" y="132527"/>
                      <a:pt x="200865" y="92554"/>
                      <a:pt x="135179" y="54484"/>
                    </a:cubicBezTo>
                    <a:cubicBezTo>
                      <a:pt x="68542" y="16414"/>
                      <a:pt x="20943" y="-5476"/>
                      <a:pt x="11424" y="1186"/>
                    </a:cubicBezTo>
                    <a:lnTo>
                      <a:pt x="9520" y="4993"/>
                    </a:lnTo>
                    <a:lnTo>
                      <a:pt x="10472" y="4042"/>
                    </a:lnTo>
                    <a:lnTo>
                      <a:pt x="16184" y="3090"/>
                    </a:lnTo>
                    <a:cubicBezTo>
                      <a:pt x="31415" y="3090"/>
                      <a:pt x="74254" y="23077"/>
                      <a:pt x="135179" y="58291"/>
                    </a:cubicBezTo>
                    <a:cubicBezTo>
                      <a:pt x="161834" y="73519"/>
                      <a:pt x="247511" y="128720"/>
                      <a:pt x="246559" y="143948"/>
                    </a:cubicBezTo>
                    <a:lnTo>
                      <a:pt x="246559" y="145852"/>
                    </a:lnTo>
                    <a:lnTo>
                      <a:pt x="248463" y="142045"/>
                    </a:lnTo>
                    <a:close/>
                    <a:moveTo>
                      <a:pt x="1904" y="21173"/>
                    </a:moveTo>
                    <a:cubicBezTo>
                      <a:pt x="9520" y="15462"/>
                      <a:pt x="66638" y="41160"/>
                      <a:pt x="125660" y="77326"/>
                    </a:cubicBezTo>
                    <a:cubicBezTo>
                      <a:pt x="184681" y="113492"/>
                      <a:pt x="240848" y="153466"/>
                      <a:pt x="236088" y="161080"/>
                    </a:cubicBezTo>
                    <a:lnTo>
                      <a:pt x="234184" y="163935"/>
                    </a:lnTo>
                    <a:lnTo>
                      <a:pt x="233232" y="164887"/>
                    </a:lnTo>
                    <a:lnTo>
                      <a:pt x="233232" y="161080"/>
                    </a:lnTo>
                    <a:cubicBezTo>
                      <a:pt x="230376" y="152514"/>
                      <a:pt x="190393" y="121106"/>
                      <a:pt x="123756" y="81133"/>
                    </a:cubicBezTo>
                    <a:cubicBezTo>
                      <a:pt x="59022" y="42112"/>
                      <a:pt x="4760" y="19270"/>
                      <a:pt x="0" y="25932"/>
                    </a:cubicBezTo>
                    <a:lnTo>
                      <a:pt x="1904" y="2117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7" name="Freeform 224">
                <a:extLst>
                  <a:ext uri="{FF2B5EF4-FFF2-40B4-BE49-F238E27FC236}">
                    <a16:creationId xmlns:a16="http://schemas.microsoft.com/office/drawing/2014/main" id="{E68E7363-ABAD-F0E4-88ED-DB04D52613A0}"/>
                  </a:ext>
                </a:extLst>
              </p:cNvPr>
              <p:cNvSpPr/>
              <p:nvPr/>
            </p:nvSpPr>
            <p:spPr>
              <a:xfrm>
                <a:off x="4134920" y="5784660"/>
                <a:ext cx="249415" cy="164651"/>
              </a:xfrm>
              <a:custGeom>
                <a:avLst/>
                <a:gdLst>
                  <a:gd name="connsiteX0" fmla="*/ 249415 w 249415"/>
                  <a:gd name="connsiteY0" fmla="*/ 142762 h 164651"/>
                  <a:gd name="connsiteX1" fmla="*/ 249415 w 249415"/>
                  <a:gd name="connsiteY1" fmla="*/ 140858 h 164651"/>
                  <a:gd name="connsiteX2" fmla="*/ 136131 w 249415"/>
                  <a:gd name="connsiteY2" fmla="*/ 54249 h 164651"/>
                  <a:gd name="connsiteX3" fmla="*/ 17136 w 249415"/>
                  <a:gd name="connsiteY3" fmla="*/ 0 h 164651"/>
                  <a:gd name="connsiteX4" fmla="*/ 12376 w 249415"/>
                  <a:gd name="connsiteY4" fmla="*/ 952 h 164651"/>
                  <a:gd name="connsiteX5" fmla="*/ 10472 w 249415"/>
                  <a:gd name="connsiteY5" fmla="*/ 4759 h 164651"/>
                  <a:gd name="connsiteX6" fmla="*/ 11424 w 249415"/>
                  <a:gd name="connsiteY6" fmla="*/ 4759 h 164651"/>
                  <a:gd name="connsiteX7" fmla="*/ 12376 w 249415"/>
                  <a:gd name="connsiteY7" fmla="*/ 3807 h 164651"/>
                  <a:gd name="connsiteX8" fmla="*/ 18088 w 249415"/>
                  <a:gd name="connsiteY8" fmla="*/ 2855 h 164651"/>
                  <a:gd name="connsiteX9" fmla="*/ 136131 w 249415"/>
                  <a:gd name="connsiteY9" fmla="*/ 58057 h 164651"/>
                  <a:gd name="connsiteX10" fmla="*/ 247511 w 249415"/>
                  <a:gd name="connsiteY10" fmla="*/ 143714 h 164651"/>
                  <a:gd name="connsiteX11" fmla="*/ 247511 w 249415"/>
                  <a:gd name="connsiteY11" fmla="*/ 143714 h 164651"/>
                  <a:gd name="connsiteX12" fmla="*/ 247511 w 249415"/>
                  <a:gd name="connsiteY12" fmla="*/ 145617 h 164651"/>
                  <a:gd name="connsiteX13" fmla="*/ 248463 w 249415"/>
                  <a:gd name="connsiteY13" fmla="*/ 145617 h 164651"/>
                  <a:gd name="connsiteX14" fmla="*/ 249415 w 249415"/>
                  <a:gd name="connsiteY14" fmla="*/ 142762 h 164651"/>
                  <a:gd name="connsiteX15" fmla="*/ 249415 w 249415"/>
                  <a:gd name="connsiteY15" fmla="*/ 142762 h 164651"/>
                  <a:gd name="connsiteX16" fmla="*/ 247511 w 249415"/>
                  <a:gd name="connsiteY16" fmla="*/ 144665 h 164651"/>
                  <a:gd name="connsiteX17" fmla="*/ 247511 w 249415"/>
                  <a:gd name="connsiteY17" fmla="*/ 143714 h 164651"/>
                  <a:gd name="connsiteX18" fmla="*/ 247511 w 249415"/>
                  <a:gd name="connsiteY18" fmla="*/ 143714 h 164651"/>
                  <a:gd name="connsiteX19" fmla="*/ 135179 w 249415"/>
                  <a:gd name="connsiteY19" fmla="*/ 58057 h 164651"/>
                  <a:gd name="connsiteX20" fmla="*/ 16184 w 249415"/>
                  <a:gd name="connsiteY20" fmla="*/ 2855 h 164651"/>
                  <a:gd name="connsiteX21" fmla="*/ 10472 w 249415"/>
                  <a:gd name="connsiteY21" fmla="*/ 3807 h 164651"/>
                  <a:gd name="connsiteX22" fmla="*/ 9520 w 249415"/>
                  <a:gd name="connsiteY22" fmla="*/ 4759 h 164651"/>
                  <a:gd name="connsiteX23" fmla="*/ 9520 w 249415"/>
                  <a:gd name="connsiteY23" fmla="*/ 4759 h 164651"/>
                  <a:gd name="connsiteX24" fmla="*/ 9520 w 249415"/>
                  <a:gd name="connsiteY24" fmla="*/ 4759 h 164651"/>
                  <a:gd name="connsiteX25" fmla="*/ 11424 w 249415"/>
                  <a:gd name="connsiteY25" fmla="*/ 952 h 164651"/>
                  <a:gd name="connsiteX26" fmla="*/ 16184 w 249415"/>
                  <a:gd name="connsiteY26" fmla="*/ 0 h 164651"/>
                  <a:gd name="connsiteX27" fmla="*/ 134227 w 249415"/>
                  <a:gd name="connsiteY27" fmla="*/ 54249 h 164651"/>
                  <a:gd name="connsiteX28" fmla="*/ 247511 w 249415"/>
                  <a:gd name="connsiteY28" fmla="*/ 139906 h 164651"/>
                  <a:gd name="connsiteX29" fmla="*/ 249415 w 249415"/>
                  <a:gd name="connsiteY29" fmla="*/ 142762 h 164651"/>
                  <a:gd name="connsiteX30" fmla="*/ 249415 w 249415"/>
                  <a:gd name="connsiteY30" fmla="*/ 142762 h 164651"/>
                  <a:gd name="connsiteX31" fmla="*/ 2856 w 249415"/>
                  <a:gd name="connsiteY31" fmla="*/ 21890 h 164651"/>
                  <a:gd name="connsiteX32" fmla="*/ 2856 w 249415"/>
                  <a:gd name="connsiteY32" fmla="*/ 21890 h 164651"/>
                  <a:gd name="connsiteX33" fmla="*/ 5712 w 249415"/>
                  <a:gd name="connsiteY33" fmla="*/ 21890 h 164651"/>
                  <a:gd name="connsiteX34" fmla="*/ 125660 w 249415"/>
                  <a:gd name="connsiteY34" fmla="*/ 78043 h 164651"/>
                  <a:gd name="connsiteX35" fmla="*/ 236088 w 249415"/>
                  <a:gd name="connsiteY35" fmla="*/ 160845 h 164651"/>
                  <a:gd name="connsiteX36" fmla="*/ 236088 w 249415"/>
                  <a:gd name="connsiteY36" fmla="*/ 161797 h 164651"/>
                  <a:gd name="connsiteX37" fmla="*/ 234184 w 249415"/>
                  <a:gd name="connsiteY37" fmla="*/ 164652 h 164651"/>
                  <a:gd name="connsiteX38" fmla="*/ 234184 w 249415"/>
                  <a:gd name="connsiteY38" fmla="*/ 164652 h 164651"/>
                  <a:gd name="connsiteX39" fmla="*/ 234184 w 249415"/>
                  <a:gd name="connsiteY39" fmla="*/ 161797 h 164651"/>
                  <a:gd name="connsiteX40" fmla="*/ 124708 w 249415"/>
                  <a:gd name="connsiteY40" fmla="*/ 80898 h 164651"/>
                  <a:gd name="connsiteX41" fmla="*/ 3808 w 249415"/>
                  <a:gd name="connsiteY41" fmla="*/ 24745 h 164651"/>
                  <a:gd name="connsiteX42" fmla="*/ 0 w 249415"/>
                  <a:gd name="connsiteY42" fmla="*/ 25697 h 164651"/>
                  <a:gd name="connsiteX43" fmla="*/ 0 w 249415"/>
                  <a:gd name="connsiteY43" fmla="*/ 25697 h 164651"/>
                  <a:gd name="connsiteX44" fmla="*/ 0 w 249415"/>
                  <a:gd name="connsiteY44" fmla="*/ 25697 h 164651"/>
                  <a:gd name="connsiteX45" fmla="*/ 2856 w 249415"/>
                  <a:gd name="connsiteY45" fmla="*/ 21890 h 164651"/>
                  <a:gd name="connsiteX46" fmla="*/ 2856 w 249415"/>
                  <a:gd name="connsiteY46" fmla="*/ 21890 h 164651"/>
                  <a:gd name="connsiteX47" fmla="*/ 2856 w 249415"/>
                  <a:gd name="connsiteY47" fmla="*/ 21890 h 164651"/>
                  <a:gd name="connsiteX48" fmla="*/ 952 w 249415"/>
                  <a:gd name="connsiteY48" fmla="*/ 24745 h 164651"/>
                  <a:gd name="connsiteX49" fmla="*/ 1904 w 249415"/>
                  <a:gd name="connsiteY49" fmla="*/ 24745 h 164651"/>
                  <a:gd name="connsiteX50" fmla="*/ 5712 w 249415"/>
                  <a:gd name="connsiteY50" fmla="*/ 23794 h 164651"/>
                  <a:gd name="connsiteX51" fmla="*/ 125660 w 249415"/>
                  <a:gd name="connsiteY51" fmla="*/ 79947 h 164651"/>
                  <a:gd name="connsiteX52" fmla="*/ 234184 w 249415"/>
                  <a:gd name="connsiteY52" fmla="*/ 159893 h 164651"/>
                  <a:gd name="connsiteX53" fmla="*/ 234184 w 249415"/>
                  <a:gd name="connsiteY53" fmla="*/ 163700 h 164651"/>
                  <a:gd name="connsiteX54" fmla="*/ 234184 w 249415"/>
                  <a:gd name="connsiteY54" fmla="*/ 164652 h 164651"/>
                  <a:gd name="connsiteX55" fmla="*/ 235136 w 249415"/>
                  <a:gd name="connsiteY55" fmla="*/ 163700 h 164651"/>
                  <a:gd name="connsiteX56" fmla="*/ 237040 w 249415"/>
                  <a:gd name="connsiteY56" fmla="*/ 160845 h 164651"/>
                  <a:gd name="connsiteX57" fmla="*/ 237040 w 249415"/>
                  <a:gd name="connsiteY57" fmla="*/ 159893 h 164651"/>
                  <a:gd name="connsiteX58" fmla="*/ 125660 w 249415"/>
                  <a:gd name="connsiteY58" fmla="*/ 77091 h 164651"/>
                  <a:gd name="connsiteX59" fmla="*/ 4760 w 249415"/>
                  <a:gd name="connsiteY59" fmla="*/ 20938 h 164651"/>
                  <a:gd name="connsiteX60" fmla="*/ 2856 w 249415"/>
                  <a:gd name="connsiteY60" fmla="*/ 21890 h 164651"/>
                  <a:gd name="connsiteX61" fmla="*/ 2856 w 249415"/>
                  <a:gd name="connsiteY61" fmla="*/ 21890 h 164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49415" h="164651">
                    <a:moveTo>
                      <a:pt x="249415" y="142762"/>
                    </a:moveTo>
                    <a:lnTo>
                      <a:pt x="249415" y="140858"/>
                    </a:lnTo>
                    <a:cubicBezTo>
                      <a:pt x="249415" y="128486"/>
                      <a:pt x="198961" y="91368"/>
                      <a:pt x="136131" y="54249"/>
                    </a:cubicBezTo>
                    <a:cubicBezTo>
                      <a:pt x="77109" y="20938"/>
                      <a:pt x="33319" y="0"/>
                      <a:pt x="17136" y="0"/>
                    </a:cubicBezTo>
                    <a:lnTo>
                      <a:pt x="12376" y="952"/>
                    </a:lnTo>
                    <a:lnTo>
                      <a:pt x="10472" y="4759"/>
                    </a:lnTo>
                    <a:lnTo>
                      <a:pt x="11424" y="4759"/>
                    </a:lnTo>
                    <a:lnTo>
                      <a:pt x="12376" y="3807"/>
                    </a:lnTo>
                    <a:lnTo>
                      <a:pt x="18088" y="2855"/>
                    </a:lnTo>
                    <a:cubicBezTo>
                      <a:pt x="33319" y="2855"/>
                      <a:pt x="76157" y="22842"/>
                      <a:pt x="136131" y="58057"/>
                    </a:cubicBezTo>
                    <a:cubicBezTo>
                      <a:pt x="162786" y="73284"/>
                      <a:pt x="247511" y="128486"/>
                      <a:pt x="247511" y="143714"/>
                    </a:cubicBezTo>
                    <a:lnTo>
                      <a:pt x="247511" y="143714"/>
                    </a:lnTo>
                    <a:lnTo>
                      <a:pt x="247511" y="145617"/>
                    </a:lnTo>
                    <a:lnTo>
                      <a:pt x="248463" y="145617"/>
                    </a:lnTo>
                    <a:lnTo>
                      <a:pt x="249415" y="142762"/>
                    </a:lnTo>
                    <a:lnTo>
                      <a:pt x="249415" y="142762"/>
                    </a:lnTo>
                    <a:lnTo>
                      <a:pt x="247511" y="144665"/>
                    </a:lnTo>
                    <a:lnTo>
                      <a:pt x="247511" y="143714"/>
                    </a:lnTo>
                    <a:lnTo>
                      <a:pt x="247511" y="143714"/>
                    </a:lnTo>
                    <a:cubicBezTo>
                      <a:pt x="247511" y="127534"/>
                      <a:pt x="161834" y="73284"/>
                      <a:pt x="135179" y="58057"/>
                    </a:cubicBezTo>
                    <a:cubicBezTo>
                      <a:pt x="74254" y="23794"/>
                      <a:pt x="31415" y="3807"/>
                      <a:pt x="16184" y="2855"/>
                    </a:cubicBezTo>
                    <a:lnTo>
                      <a:pt x="10472" y="3807"/>
                    </a:lnTo>
                    <a:lnTo>
                      <a:pt x="9520" y="4759"/>
                    </a:lnTo>
                    <a:lnTo>
                      <a:pt x="9520" y="4759"/>
                    </a:lnTo>
                    <a:lnTo>
                      <a:pt x="9520" y="4759"/>
                    </a:lnTo>
                    <a:lnTo>
                      <a:pt x="11424" y="952"/>
                    </a:lnTo>
                    <a:lnTo>
                      <a:pt x="16184" y="0"/>
                    </a:lnTo>
                    <a:cubicBezTo>
                      <a:pt x="31415" y="0"/>
                      <a:pt x="76157" y="20938"/>
                      <a:pt x="134227" y="54249"/>
                    </a:cubicBezTo>
                    <a:cubicBezTo>
                      <a:pt x="196105" y="91368"/>
                      <a:pt x="247511" y="129437"/>
                      <a:pt x="247511" y="139906"/>
                    </a:cubicBezTo>
                    <a:lnTo>
                      <a:pt x="249415" y="142762"/>
                    </a:lnTo>
                    <a:lnTo>
                      <a:pt x="249415" y="142762"/>
                    </a:lnTo>
                    <a:close/>
                    <a:moveTo>
                      <a:pt x="2856" y="21890"/>
                    </a:moveTo>
                    <a:lnTo>
                      <a:pt x="2856" y="21890"/>
                    </a:lnTo>
                    <a:lnTo>
                      <a:pt x="5712" y="21890"/>
                    </a:lnTo>
                    <a:cubicBezTo>
                      <a:pt x="19991" y="21890"/>
                      <a:pt x="72350" y="45684"/>
                      <a:pt x="125660" y="78043"/>
                    </a:cubicBezTo>
                    <a:cubicBezTo>
                      <a:pt x="181826" y="112306"/>
                      <a:pt x="236088" y="151328"/>
                      <a:pt x="236088" y="160845"/>
                    </a:cubicBezTo>
                    <a:lnTo>
                      <a:pt x="236088" y="161797"/>
                    </a:lnTo>
                    <a:lnTo>
                      <a:pt x="234184" y="164652"/>
                    </a:lnTo>
                    <a:lnTo>
                      <a:pt x="234184" y="164652"/>
                    </a:lnTo>
                    <a:lnTo>
                      <a:pt x="234184" y="161797"/>
                    </a:lnTo>
                    <a:cubicBezTo>
                      <a:pt x="231328" y="153231"/>
                      <a:pt x="191345" y="120872"/>
                      <a:pt x="124708" y="80898"/>
                    </a:cubicBezTo>
                    <a:cubicBezTo>
                      <a:pt x="67590" y="46635"/>
                      <a:pt x="18088" y="24745"/>
                      <a:pt x="3808" y="24745"/>
                    </a:cubicBezTo>
                    <a:lnTo>
                      <a:pt x="0" y="25697"/>
                    </a:lnTo>
                    <a:lnTo>
                      <a:pt x="0" y="25697"/>
                    </a:lnTo>
                    <a:lnTo>
                      <a:pt x="0" y="25697"/>
                    </a:lnTo>
                    <a:lnTo>
                      <a:pt x="2856" y="21890"/>
                    </a:lnTo>
                    <a:lnTo>
                      <a:pt x="2856" y="21890"/>
                    </a:lnTo>
                    <a:lnTo>
                      <a:pt x="2856" y="21890"/>
                    </a:lnTo>
                    <a:lnTo>
                      <a:pt x="952" y="24745"/>
                    </a:lnTo>
                    <a:lnTo>
                      <a:pt x="1904" y="24745"/>
                    </a:lnTo>
                    <a:lnTo>
                      <a:pt x="5712" y="23794"/>
                    </a:lnTo>
                    <a:cubicBezTo>
                      <a:pt x="19991" y="23794"/>
                      <a:pt x="68542" y="45684"/>
                      <a:pt x="125660" y="79947"/>
                    </a:cubicBezTo>
                    <a:cubicBezTo>
                      <a:pt x="192297" y="119920"/>
                      <a:pt x="232280" y="152279"/>
                      <a:pt x="234184" y="159893"/>
                    </a:cubicBezTo>
                    <a:lnTo>
                      <a:pt x="234184" y="163700"/>
                    </a:lnTo>
                    <a:lnTo>
                      <a:pt x="234184" y="164652"/>
                    </a:lnTo>
                    <a:lnTo>
                      <a:pt x="235136" y="163700"/>
                    </a:lnTo>
                    <a:lnTo>
                      <a:pt x="237040" y="160845"/>
                    </a:lnTo>
                    <a:lnTo>
                      <a:pt x="237040" y="159893"/>
                    </a:lnTo>
                    <a:cubicBezTo>
                      <a:pt x="237040" y="149424"/>
                      <a:pt x="182778" y="111354"/>
                      <a:pt x="125660" y="77091"/>
                    </a:cubicBezTo>
                    <a:cubicBezTo>
                      <a:pt x="71397" y="44732"/>
                      <a:pt x="19991" y="20938"/>
                      <a:pt x="4760" y="20938"/>
                    </a:cubicBezTo>
                    <a:lnTo>
                      <a:pt x="2856" y="21890"/>
                    </a:lnTo>
                    <a:lnTo>
                      <a:pt x="2856" y="2189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8" name="Freeform 225">
                <a:extLst>
                  <a:ext uri="{FF2B5EF4-FFF2-40B4-BE49-F238E27FC236}">
                    <a16:creationId xmlns:a16="http://schemas.microsoft.com/office/drawing/2014/main" id="{C3C58075-1B5D-12D7-A642-4BB1B48C9F81}"/>
                  </a:ext>
                </a:extLst>
              </p:cNvPr>
              <p:cNvSpPr/>
              <p:nvPr/>
            </p:nvSpPr>
            <p:spPr>
              <a:xfrm>
                <a:off x="4182518" y="5769432"/>
                <a:ext cx="159930" cy="186542"/>
              </a:xfrm>
              <a:custGeom>
                <a:avLst/>
                <a:gdLst>
                  <a:gd name="connsiteX0" fmla="*/ 0 w 159930"/>
                  <a:gd name="connsiteY0" fmla="*/ 106596 h 186542"/>
                  <a:gd name="connsiteX1" fmla="*/ 23799 w 159930"/>
                  <a:gd name="connsiteY1" fmla="*/ 162749 h 186542"/>
                  <a:gd name="connsiteX2" fmla="*/ 79965 w 159930"/>
                  <a:gd name="connsiteY2" fmla="*/ 186542 h 186542"/>
                  <a:gd name="connsiteX3" fmla="*/ 136131 w 159930"/>
                  <a:gd name="connsiteY3" fmla="*/ 162749 h 186542"/>
                  <a:gd name="connsiteX4" fmla="*/ 159931 w 159930"/>
                  <a:gd name="connsiteY4" fmla="*/ 106596 h 186542"/>
                  <a:gd name="connsiteX5" fmla="*/ 159931 w 159930"/>
                  <a:gd name="connsiteY5" fmla="*/ 0 h 186542"/>
                  <a:gd name="connsiteX6" fmla="*/ 0 w 159930"/>
                  <a:gd name="connsiteY6" fmla="*/ 0 h 186542"/>
                  <a:gd name="connsiteX7" fmla="*/ 0 w 159930"/>
                  <a:gd name="connsiteY7"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930" h="186542">
                    <a:moveTo>
                      <a:pt x="0" y="106596"/>
                    </a:moveTo>
                    <a:cubicBezTo>
                      <a:pt x="0" y="128486"/>
                      <a:pt x="8568" y="148472"/>
                      <a:pt x="23799" y="162749"/>
                    </a:cubicBezTo>
                    <a:cubicBezTo>
                      <a:pt x="38079" y="177025"/>
                      <a:pt x="58070" y="186542"/>
                      <a:pt x="79965" y="186542"/>
                    </a:cubicBezTo>
                    <a:cubicBezTo>
                      <a:pt x="101861" y="186542"/>
                      <a:pt x="121852" y="177977"/>
                      <a:pt x="136131" y="162749"/>
                    </a:cubicBezTo>
                    <a:cubicBezTo>
                      <a:pt x="150411" y="148472"/>
                      <a:pt x="159931" y="128486"/>
                      <a:pt x="159931" y="106596"/>
                    </a:cubicBezTo>
                    <a:lnTo>
                      <a:pt x="159931" y="0"/>
                    </a:lnTo>
                    <a:lnTo>
                      <a:pt x="0" y="0"/>
                    </a:lnTo>
                    <a:lnTo>
                      <a:pt x="0" y="106596"/>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9" name="Freeform 226">
                <a:extLst>
                  <a:ext uri="{FF2B5EF4-FFF2-40B4-BE49-F238E27FC236}">
                    <a16:creationId xmlns:a16="http://schemas.microsoft.com/office/drawing/2014/main" id="{BF110086-D830-31F1-C95D-224FD0B749FC}"/>
                  </a:ext>
                </a:extLst>
              </p:cNvPr>
              <p:cNvSpPr/>
              <p:nvPr/>
            </p:nvSpPr>
            <p:spPr>
              <a:xfrm>
                <a:off x="4182518" y="5769432"/>
                <a:ext cx="159930" cy="186542"/>
              </a:xfrm>
              <a:custGeom>
                <a:avLst/>
                <a:gdLst>
                  <a:gd name="connsiteX0" fmla="*/ 0 w 159930"/>
                  <a:gd name="connsiteY0" fmla="*/ 106596 h 186542"/>
                  <a:gd name="connsiteX1" fmla="*/ 0 w 159930"/>
                  <a:gd name="connsiteY1" fmla="*/ 106596 h 186542"/>
                  <a:gd name="connsiteX2" fmla="*/ 22847 w 159930"/>
                  <a:gd name="connsiteY2" fmla="*/ 162749 h 186542"/>
                  <a:gd name="connsiteX3" fmla="*/ 79013 w 159930"/>
                  <a:gd name="connsiteY3" fmla="*/ 186542 h 186542"/>
                  <a:gd name="connsiteX4" fmla="*/ 136131 w 159930"/>
                  <a:gd name="connsiteY4" fmla="*/ 162749 h 186542"/>
                  <a:gd name="connsiteX5" fmla="*/ 159931 w 159930"/>
                  <a:gd name="connsiteY5" fmla="*/ 106596 h 186542"/>
                  <a:gd name="connsiteX6" fmla="*/ 159931 w 159930"/>
                  <a:gd name="connsiteY6" fmla="*/ 0 h 186542"/>
                  <a:gd name="connsiteX7" fmla="*/ 0 w 159930"/>
                  <a:gd name="connsiteY7" fmla="*/ 0 h 186542"/>
                  <a:gd name="connsiteX8" fmla="*/ 0 w 159930"/>
                  <a:gd name="connsiteY8" fmla="*/ 106596 h 186542"/>
                  <a:gd name="connsiteX9" fmla="*/ 0 w 159930"/>
                  <a:gd name="connsiteY9" fmla="*/ 106596 h 186542"/>
                  <a:gd name="connsiteX10" fmla="*/ 0 w 159930"/>
                  <a:gd name="connsiteY10" fmla="*/ 106596 h 186542"/>
                  <a:gd name="connsiteX11" fmla="*/ 0 w 159930"/>
                  <a:gd name="connsiteY11" fmla="*/ 0 h 186542"/>
                  <a:gd name="connsiteX12" fmla="*/ 158979 w 159930"/>
                  <a:gd name="connsiteY12" fmla="*/ 0 h 186542"/>
                  <a:gd name="connsiteX13" fmla="*/ 158979 w 159930"/>
                  <a:gd name="connsiteY13" fmla="*/ 106596 h 186542"/>
                  <a:gd name="connsiteX14" fmla="*/ 135179 w 159930"/>
                  <a:gd name="connsiteY14" fmla="*/ 162749 h 186542"/>
                  <a:gd name="connsiteX15" fmla="*/ 79013 w 159930"/>
                  <a:gd name="connsiteY15" fmla="*/ 185590 h 186542"/>
                  <a:gd name="connsiteX16" fmla="*/ 22847 w 159930"/>
                  <a:gd name="connsiteY16" fmla="*/ 161797 h 186542"/>
                  <a:gd name="connsiteX17" fmla="*/ 0 w 159930"/>
                  <a:gd name="connsiteY17" fmla="*/ 106596 h 186542"/>
                  <a:gd name="connsiteX18" fmla="*/ 0 w 159930"/>
                  <a:gd name="connsiteY18"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9930" h="186542">
                    <a:moveTo>
                      <a:pt x="0" y="106596"/>
                    </a:moveTo>
                    <a:lnTo>
                      <a:pt x="0" y="106596"/>
                    </a:lnTo>
                    <a:cubicBezTo>
                      <a:pt x="0" y="128486"/>
                      <a:pt x="8568" y="148472"/>
                      <a:pt x="22847" y="162749"/>
                    </a:cubicBezTo>
                    <a:cubicBezTo>
                      <a:pt x="37127" y="177025"/>
                      <a:pt x="57118" y="186542"/>
                      <a:pt x="79013" y="186542"/>
                    </a:cubicBezTo>
                    <a:cubicBezTo>
                      <a:pt x="100908" y="186542"/>
                      <a:pt x="120900" y="177977"/>
                      <a:pt x="136131" y="162749"/>
                    </a:cubicBezTo>
                    <a:cubicBezTo>
                      <a:pt x="150411" y="148472"/>
                      <a:pt x="159931" y="128486"/>
                      <a:pt x="159931" y="106596"/>
                    </a:cubicBezTo>
                    <a:lnTo>
                      <a:pt x="159931" y="0"/>
                    </a:lnTo>
                    <a:lnTo>
                      <a:pt x="0" y="0"/>
                    </a:lnTo>
                    <a:lnTo>
                      <a:pt x="0" y="106596"/>
                    </a:lnTo>
                    <a:lnTo>
                      <a:pt x="0" y="106596"/>
                    </a:lnTo>
                    <a:lnTo>
                      <a:pt x="0" y="106596"/>
                    </a:lnTo>
                    <a:lnTo>
                      <a:pt x="0" y="0"/>
                    </a:lnTo>
                    <a:lnTo>
                      <a:pt x="158979" y="0"/>
                    </a:lnTo>
                    <a:lnTo>
                      <a:pt x="158979" y="106596"/>
                    </a:lnTo>
                    <a:cubicBezTo>
                      <a:pt x="158979" y="128486"/>
                      <a:pt x="150411" y="148472"/>
                      <a:pt x="135179" y="162749"/>
                    </a:cubicBezTo>
                    <a:cubicBezTo>
                      <a:pt x="120900" y="177025"/>
                      <a:pt x="100908" y="185590"/>
                      <a:pt x="79013" y="185590"/>
                    </a:cubicBezTo>
                    <a:cubicBezTo>
                      <a:pt x="57118" y="185590"/>
                      <a:pt x="37127" y="176073"/>
                      <a:pt x="22847" y="161797"/>
                    </a:cubicBezTo>
                    <a:cubicBezTo>
                      <a:pt x="9520" y="148472"/>
                      <a:pt x="0" y="128486"/>
                      <a:pt x="0" y="106596"/>
                    </a:cubicBezTo>
                    <a:lnTo>
                      <a:pt x="0" y="1065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0" name="Freeform 227">
                <a:extLst>
                  <a:ext uri="{FF2B5EF4-FFF2-40B4-BE49-F238E27FC236}">
                    <a16:creationId xmlns:a16="http://schemas.microsoft.com/office/drawing/2014/main" id="{3F1FC21A-064B-AEE0-B7C1-8538EB42F41D}"/>
                  </a:ext>
                </a:extLst>
              </p:cNvPr>
              <p:cNvSpPr/>
              <p:nvPr/>
            </p:nvSpPr>
            <p:spPr>
              <a:xfrm>
                <a:off x="4185374" y="5774191"/>
                <a:ext cx="154218" cy="178928"/>
              </a:xfrm>
              <a:custGeom>
                <a:avLst/>
                <a:gdLst>
                  <a:gd name="connsiteX0" fmla="*/ 0 w 154218"/>
                  <a:gd name="connsiteY0" fmla="*/ 101837 h 178928"/>
                  <a:gd name="connsiteX1" fmla="*/ 0 w 154218"/>
                  <a:gd name="connsiteY1" fmla="*/ 101837 h 178928"/>
                  <a:gd name="connsiteX2" fmla="*/ 22847 w 154218"/>
                  <a:gd name="connsiteY2" fmla="*/ 156086 h 178928"/>
                  <a:gd name="connsiteX3" fmla="*/ 77109 w 154218"/>
                  <a:gd name="connsiteY3" fmla="*/ 178928 h 178928"/>
                  <a:gd name="connsiteX4" fmla="*/ 131371 w 154218"/>
                  <a:gd name="connsiteY4" fmla="*/ 157038 h 178928"/>
                  <a:gd name="connsiteX5" fmla="*/ 154218 w 154218"/>
                  <a:gd name="connsiteY5" fmla="*/ 102788 h 178928"/>
                  <a:gd name="connsiteX6" fmla="*/ 154218 w 154218"/>
                  <a:gd name="connsiteY6" fmla="*/ 0 h 178928"/>
                  <a:gd name="connsiteX7" fmla="*/ 952 w 154218"/>
                  <a:gd name="connsiteY7" fmla="*/ 0 h 178928"/>
                  <a:gd name="connsiteX8" fmla="*/ 0 w 154218"/>
                  <a:gd name="connsiteY8" fmla="*/ 101837 h 17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218" h="178928">
                    <a:moveTo>
                      <a:pt x="0" y="101837"/>
                    </a:moveTo>
                    <a:lnTo>
                      <a:pt x="0" y="101837"/>
                    </a:lnTo>
                    <a:cubicBezTo>
                      <a:pt x="0" y="122775"/>
                      <a:pt x="8568" y="141810"/>
                      <a:pt x="22847" y="156086"/>
                    </a:cubicBezTo>
                    <a:cubicBezTo>
                      <a:pt x="37127" y="170362"/>
                      <a:pt x="56166" y="178928"/>
                      <a:pt x="77109" y="178928"/>
                    </a:cubicBezTo>
                    <a:cubicBezTo>
                      <a:pt x="98052" y="178928"/>
                      <a:pt x="117092" y="170362"/>
                      <a:pt x="131371" y="157038"/>
                    </a:cubicBezTo>
                    <a:cubicBezTo>
                      <a:pt x="145651" y="143714"/>
                      <a:pt x="154218" y="124679"/>
                      <a:pt x="154218" y="102788"/>
                    </a:cubicBezTo>
                    <a:lnTo>
                      <a:pt x="154218" y="0"/>
                    </a:lnTo>
                    <a:lnTo>
                      <a:pt x="952" y="0"/>
                    </a:lnTo>
                    <a:lnTo>
                      <a:pt x="0" y="101837"/>
                    </a:lnTo>
                    <a:close/>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1" name="Freeform 228">
                <a:extLst>
                  <a:ext uri="{FF2B5EF4-FFF2-40B4-BE49-F238E27FC236}">
                    <a16:creationId xmlns:a16="http://schemas.microsoft.com/office/drawing/2014/main" id="{9D91A81C-F355-6F34-C6D9-E2B26FA4F1A1}"/>
                  </a:ext>
                </a:extLst>
              </p:cNvPr>
              <p:cNvSpPr/>
              <p:nvPr/>
            </p:nvSpPr>
            <p:spPr>
              <a:xfrm>
                <a:off x="4185374" y="5772288"/>
                <a:ext cx="154218" cy="180831"/>
              </a:xfrm>
              <a:custGeom>
                <a:avLst/>
                <a:gdLst>
                  <a:gd name="connsiteX0" fmla="*/ 0 w 154218"/>
                  <a:gd name="connsiteY0" fmla="*/ 103741 h 180831"/>
                  <a:gd name="connsiteX1" fmla="*/ 0 w 154218"/>
                  <a:gd name="connsiteY1" fmla="*/ 103741 h 180831"/>
                  <a:gd name="connsiteX2" fmla="*/ 22847 w 154218"/>
                  <a:gd name="connsiteY2" fmla="*/ 157990 h 180831"/>
                  <a:gd name="connsiteX3" fmla="*/ 77109 w 154218"/>
                  <a:gd name="connsiteY3" fmla="*/ 180832 h 180831"/>
                  <a:gd name="connsiteX4" fmla="*/ 131371 w 154218"/>
                  <a:gd name="connsiteY4" fmla="*/ 157990 h 180831"/>
                  <a:gd name="connsiteX5" fmla="*/ 154218 w 154218"/>
                  <a:gd name="connsiteY5" fmla="*/ 103741 h 180831"/>
                  <a:gd name="connsiteX6" fmla="*/ 154218 w 154218"/>
                  <a:gd name="connsiteY6" fmla="*/ 0 h 180831"/>
                  <a:gd name="connsiteX7" fmla="*/ 0 w 154218"/>
                  <a:gd name="connsiteY7" fmla="*/ 0 h 180831"/>
                  <a:gd name="connsiteX8" fmla="*/ 0 w 154218"/>
                  <a:gd name="connsiteY8" fmla="*/ 103741 h 180831"/>
                  <a:gd name="connsiteX9" fmla="*/ 0 w 154218"/>
                  <a:gd name="connsiteY9" fmla="*/ 103741 h 180831"/>
                  <a:gd name="connsiteX10" fmla="*/ 952 w 154218"/>
                  <a:gd name="connsiteY10" fmla="*/ 952 h 180831"/>
                  <a:gd name="connsiteX11" fmla="*/ 153267 w 154218"/>
                  <a:gd name="connsiteY11" fmla="*/ 952 h 180831"/>
                  <a:gd name="connsiteX12" fmla="*/ 153267 w 154218"/>
                  <a:gd name="connsiteY12" fmla="*/ 103741 h 180831"/>
                  <a:gd name="connsiteX13" fmla="*/ 131371 w 154218"/>
                  <a:gd name="connsiteY13" fmla="*/ 157038 h 180831"/>
                  <a:gd name="connsiteX14" fmla="*/ 77109 w 154218"/>
                  <a:gd name="connsiteY14" fmla="*/ 178928 h 180831"/>
                  <a:gd name="connsiteX15" fmla="*/ 22847 w 154218"/>
                  <a:gd name="connsiteY15" fmla="*/ 157038 h 180831"/>
                  <a:gd name="connsiteX16" fmla="*/ 0 w 154218"/>
                  <a:gd name="connsiteY16" fmla="*/ 103741 h 180831"/>
                  <a:gd name="connsiteX17" fmla="*/ 0 w 154218"/>
                  <a:gd name="connsiteY17" fmla="*/ 103741 h 180831"/>
                  <a:gd name="connsiteX18" fmla="*/ 0 w 154218"/>
                  <a:gd name="connsiteY18" fmla="*/ 103741 h 18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218" h="180831">
                    <a:moveTo>
                      <a:pt x="0" y="103741"/>
                    </a:moveTo>
                    <a:lnTo>
                      <a:pt x="0" y="103741"/>
                    </a:lnTo>
                    <a:cubicBezTo>
                      <a:pt x="0" y="124679"/>
                      <a:pt x="8568" y="143714"/>
                      <a:pt x="22847" y="157990"/>
                    </a:cubicBezTo>
                    <a:cubicBezTo>
                      <a:pt x="37127" y="172266"/>
                      <a:pt x="56166" y="180832"/>
                      <a:pt x="77109" y="180832"/>
                    </a:cubicBezTo>
                    <a:cubicBezTo>
                      <a:pt x="98052" y="180832"/>
                      <a:pt x="117092" y="172266"/>
                      <a:pt x="131371" y="157990"/>
                    </a:cubicBezTo>
                    <a:cubicBezTo>
                      <a:pt x="145651" y="143714"/>
                      <a:pt x="154218" y="124679"/>
                      <a:pt x="154218" y="103741"/>
                    </a:cubicBezTo>
                    <a:lnTo>
                      <a:pt x="154218" y="0"/>
                    </a:lnTo>
                    <a:lnTo>
                      <a:pt x="0" y="0"/>
                    </a:lnTo>
                    <a:lnTo>
                      <a:pt x="0" y="103741"/>
                    </a:lnTo>
                    <a:lnTo>
                      <a:pt x="0" y="103741"/>
                    </a:lnTo>
                    <a:lnTo>
                      <a:pt x="952" y="952"/>
                    </a:lnTo>
                    <a:lnTo>
                      <a:pt x="153267" y="952"/>
                    </a:lnTo>
                    <a:lnTo>
                      <a:pt x="153267" y="103741"/>
                    </a:lnTo>
                    <a:cubicBezTo>
                      <a:pt x="153267" y="124679"/>
                      <a:pt x="144699" y="143714"/>
                      <a:pt x="131371" y="157038"/>
                    </a:cubicBezTo>
                    <a:cubicBezTo>
                      <a:pt x="118044" y="170363"/>
                      <a:pt x="99004" y="178928"/>
                      <a:pt x="77109" y="178928"/>
                    </a:cubicBezTo>
                    <a:cubicBezTo>
                      <a:pt x="56166" y="178928"/>
                      <a:pt x="37127" y="170363"/>
                      <a:pt x="22847" y="157038"/>
                    </a:cubicBezTo>
                    <a:cubicBezTo>
                      <a:pt x="9520" y="143714"/>
                      <a:pt x="952" y="124679"/>
                      <a:pt x="0" y="103741"/>
                    </a:cubicBezTo>
                    <a:lnTo>
                      <a:pt x="0" y="103741"/>
                    </a:lnTo>
                    <a:lnTo>
                      <a:pt x="0" y="10374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2" name="Freeform 229">
                <a:extLst>
                  <a:ext uri="{FF2B5EF4-FFF2-40B4-BE49-F238E27FC236}">
                    <a16:creationId xmlns:a16="http://schemas.microsoft.com/office/drawing/2014/main" id="{7F791C7B-914C-89D3-DC2F-D05E57195D67}"/>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952 w 91388"/>
                  <a:gd name="connsiteY7" fmla="*/ 0 h 117064"/>
                  <a:gd name="connsiteX8" fmla="*/ 0 w 91388"/>
                  <a:gd name="connsiteY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388" h="117064">
                    <a:moveTo>
                      <a:pt x="0" y="67574"/>
                    </a:moveTo>
                    <a:lnTo>
                      <a:pt x="0" y="67574"/>
                    </a:lnTo>
                    <a:cubicBezTo>
                      <a:pt x="0" y="80898"/>
                      <a:pt x="4760" y="93271"/>
                      <a:pt x="13327" y="102788"/>
                    </a:cubicBezTo>
                    <a:cubicBezTo>
                      <a:pt x="21895" y="111354"/>
                      <a:pt x="33319" y="117065"/>
                      <a:pt x="45695" y="117065"/>
                    </a:cubicBezTo>
                    <a:cubicBezTo>
                      <a:pt x="58070" y="117065"/>
                      <a:pt x="69494" y="111354"/>
                      <a:pt x="78061" y="102788"/>
                    </a:cubicBezTo>
                    <a:cubicBezTo>
                      <a:pt x="86629" y="94223"/>
                      <a:pt x="91389" y="81850"/>
                      <a:pt x="91389" y="67574"/>
                    </a:cubicBezTo>
                    <a:lnTo>
                      <a:pt x="91389" y="0"/>
                    </a:lnTo>
                    <a:lnTo>
                      <a:pt x="952" y="0"/>
                    </a:lnTo>
                    <a:lnTo>
                      <a:pt x="0" y="6757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3" name="Freeform 230">
                <a:extLst>
                  <a:ext uri="{FF2B5EF4-FFF2-40B4-BE49-F238E27FC236}">
                    <a16:creationId xmlns:a16="http://schemas.microsoft.com/office/drawing/2014/main" id="{5D64219C-4722-85AD-895C-4E386829207A}"/>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0 w 91388"/>
                  <a:gd name="connsiteY7" fmla="*/ 0 h 117064"/>
                  <a:gd name="connsiteX8" fmla="*/ 0 w 91388"/>
                  <a:gd name="connsiteY8" fmla="*/ 67574 h 117064"/>
                  <a:gd name="connsiteX9" fmla="*/ 0 w 91388"/>
                  <a:gd name="connsiteY9" fmla="*/ 67574 h 117064"/>
                  <a:gd name="connsiteX10" fmla="*/ 952 w 91388"/>
                  <a:gd name="connsiteY10" fmla="*/ 952 h 117064"/>
                  <a:gd name="connsiteX11" fmla="*/ 90437 w 91388"/>
                  <a:gd name="connsiteY11" fmla="*/ 952 h 117064"/>
                  <a:gd name="connsiteX12" fmla="*/ 90437 w 91388"/>
                  <a:gd name="connsiteY12" fmla="*/ 67574 h 117064"/>
                  <a:gd name="connsiteX13" fmla="*/ 77109 w 91388"/>
                  <a:gd name="connsiteY13" fmla="*/ 102788 h 117064"/>
                  <a:gd name="connsiteX14" fmla="*/ 45695 w 91388"/>
                  <a:gd name="connsiteY14" fmla="*/ 117065 h 117064"/>
                  <a:gd name="connsiteX15" fmla="*/ 14279 w 91388"/>
                  <a:gd name="connsiteY15" fmla="*/ 102788 h 117064"/>
                  <a:gd name="connsiteX16" fmla="*/ 0 w 91388"/>
                  <a:gd name="connsiteY16" fmla="*/ 67574 h 117064"/>
                  <a:gd name="connsiteX17" fmla="*/ 0 w 91388"/>
                  <a:gd name="connsiteY17" fmla="*/ 67574 h 117064"/>
                  <a:gd name="connsiteX18" fmla="*/ 0 w 91388"/>
                  <a:gd name="connsiteY1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388" h="117064">
                    <a:moveTo>
                      <a:pt x="0" y="67574"/>
                    </a:moveTo>
                    <a:lnTo>
                      <a:pt x="0" y="67574"/>
                    </a:lnTo>
                    <a:cubicBezTo>
                      <a:pt x="0" y="80898"/>
                      <a:pt x="4760" y="94223"/>
                      <a:pt x="13327" y="102788"/>
                    </a:cubicBezTo>
                    <a:cubicBezTo>
                      <a:pt x="21895" y="112306"/>
                      <a:pt x="33319" y="117065"/>
                      <a:pt x="45695" y="117065"/>
                    </a:cubicBezTo>
                    <a:cubicBezTo>
                      <a:pt x="58070" y="117065"/>
                      <a:pt x="69494" y="111354"/>
                      <a:pt x="78061" y="102788"/>
                    </a:cubicBezTo>
                    <a:cubicBezTo>
                      <a:pt x="86629" y="94223"/>
                      <a:pt x="91389" y="80898"/>
                      <a:pt x="91389" y="67574"/>
                    </a:cubicBezTo>
                    <a:lnTo>
                      <a:pt x="91389" y="0"/>
                    </a:lnTo>
                    <a:lnTo>
                      <a:pt x="0" y="0"/>
                    </a:lnTo>
                    <a:lnTo>
                      <a:pt x="0" y="67574"/>
                    </a:lnTo>
                    <a:lnTo>
                      <a:pt x="0" y="67574"/>
                    </a:lnTo>
                    <a:lnTo>
                      <a:pt x="952" y="952"/>
                    </a:lnTo>
                    <a:lnTo>
                      <a:pt x="90437" y="952"/>
                    </a:lnTo>
                    <a:lnTo>
                      <a:pt x="90437" y="67574"/>
                    </a:lnTo>
                    <a:cubicBezTo>
                      <a:pt x="90437" y="80898"/>
                      <a:pt x="85677" y="93271"/>
                      <a:pt x="77109" y="102788"/>
                    </a:cubicBezTo>
                    <a:cubicBezTo>
                      <a:pt x="68542" y="111354"/>
                      <a:pt x="58070" y="117065"/>
                      <a:pt x="45695" y="117065"/>
                    </a:cubicBezTo>
                    <a:cubicBezTo>
                      <a:pt x="33319" y="117065"/>
                      <a:pt x="21895" y="111354"/>
                      <a:pt x="14279" y="102788"/>
                    </a:cubicBezTo>
                    <a:cubicBezTo>
                      <a:pt x="5712" y="93271"/>
                      <a:pt x="952" y="80898"/>
                      <a:pt x="0" y="67574"/>
                    </a:cubicBezTo>
                    <a:lnTo>
                      <a:pt x="0" y="67574"/>
                    </a:lnTo>
                    <a:lnTo>
                      <a:pt x="0" y="6757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57" name="Freeform 54">
              <a:extLst>
                <a:ext uri="{FF2B5EF4-FFF2-40B4-BE49-F238E27FC236}">
                  <a16:creationId xmlns:a16="http://schemas.microsoft.com/office/drawing/2014/main" id="{741122CD-72B2-C872-C609-1E8B3CDF0E1F}"/>
                </a:ext>
              </a:extLst>
            </p:cNvPr>
            <p:cNvSpPr/>
            <p:nvPr/>
          </p:nvSpPr>
          <p:spPr>
            <a:xfrm>
              <a:off x="4252012"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2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2"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8" name="Freeform 55">
              <a:extLst>
                <a:ext uri="{FF2B5EF4-FFF2-40B4-BE49-F238E27FC236}">
                  <a16:creationId xmlns:a16="http://schemas.microsoft.com/office/drawing/2014/main" id="{3CE5089D-ADB3-82D6-52BE-5BCC565F5B3D}"/>
                </a:ext>
              </a:extLst>
            </p:cNvPr>
            <p:cNvSpPr/>
            <p:nvPr/>
          </p:nvSpPr>
          <p:spPr>
            <a:xfrm rot="-2700972">
              <a:off x="4266564" y="5854162"/>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9" name="Freeform 56">
              <a:extLst>
                <a:ext uri="{FF2B5EF4-FFF2-40B4-BE49-F238E27FC236}">
                  <a16:creationId xmlns:a16="http://schemas.microsoft.com/office/drawing/2014/main" id="{8208A878-A695-F95C-1488-4A4D12DD9530}"/>
                </a:ext>
              </a:extLst>
            </p:cNvPr>
            <p:cNvSpPr/>
            <p:nvPr/>
          </p:nvSpPr>
          <p:spPr>
            <a:xfrm>
              <a:off x="4260580"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0" name="Freeform 57">
              <a:extLst>
                <a:ext uri="{FF2B5EF4-FFF2-40B4-BE49-F238E27FC236}">
                  <a16:creationId xmlns:a16="http://schemas.microsoft.com/office/drawing/2014/main" id="{C93557D5-33BB-8E4F-75A7-1429EC0FFDB9}"/>
                </a:ext>
              </a:extLst>
            </p:cNvPr>
            <p:cNvSpPr/>
            <p:nvPr/>
          </p:nvSpPr>
          <p:spPr>
            <a:xfrm>
              <a:off x="426629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1" name="Freeform 58">
              <a:extLst>
                <a:ext uri="{FF2B5EF4-FFF2-40B4-BE49-F238E27FC236}">
                  <a16:creationId xmlns:a16="http://schemas.microsoft.com/office/drawing/2014/main" id="{56C9E817-D554-A217-7972-5831CC65AEE2}"/>
                </a:ext>
              </a:extLst>
            </p:cNvPr>
            <p:cNvSpPr/>
            <p:nvPr/>
          </p:nvSpPr>
          <p:spPr>
            <a:xfrm>
              <a:off x="4254868"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2" name="Freeform 59">
              <a:extLst>
                <a:ext uri="{FF2B5EF4-FFF2-40B4-BE49-F238E27FC236}">
                  <a16:creationId xmlns:a16="http://schemas.microsoft.com/office/drawing/2014/main" id="{7A15BDAA-03B8-DF9E-0731-91103C70E4EE}"/>
                </a:ext>
              </a:extLst>
            </p:cNvPr>
            <p:cNvSpPr/>
            <p:nvPr/>
          </p:nvSpPr>
          <p:spPr>
            <a:xfrm>
              <a:off x="4254868"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3" name="Freeform 60">
              <a:extLst>
                <a:ext uri="{FF2B5EF4-FFF2-40B4-BE49-F238E27FC236}">
                  <a16:creationId xmlns:a16="http://schemas.microsoft.com/office/drawing/2014/main" id="{1D184B56-6768-69A6-077D-CE4761FFCFB7}"/>
                </a:ext>
              </a:extLst>
            </p:cNvPr>
            <p:cNvSpPr/>
            <p:nvPr/>
          </p:nvSpPr>
          <p:spPr>
            <a:xfrm>
              <a:off x="4224405"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1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1"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4" name="Freeform 61">
              <a:extLst>
                <a:ext uri="{FF2B5EF4-FFF2-40B4-BE49-F238E27FC236}">
                  <a16:creationId xmlns:a16="http://schemas.microsoft.com/office/drawing/2014/main" id="{58C5E907-20DE-073C-AF1E-CB4BEF15EEA5}"/>
                </a:ext>
              </a:extLst>
            </p:cNvPr>
            <p:cNvSpPr/>
            <p:nvPr/>
          </p:nvSpPr>
          <p:spPr>
            <a:xfrm rot="-2699028">
              <a:off x="4238847" y="5853765"/>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5" name="Freeform 62">
              <a:extLst>
                <a:ext uri="{FF2B5EF4-FFF2-40B4-BE49-F238E27FC236}">
                  <a16:creationId xmlns:a16="http://schemas.microsoft.com/office/drawing/2014/main" id="{72ADDB83-EE07-E7C1-CAEE-1F65E294E2CB}"/>
                </a:ext>
              </a:extLst>
            </p:cNvPr>
            <p:cNvSpPr/>
            <p:nvPr/>
          </p:nvSpPr>
          <p:spPr>
            <a:xfrm rot="-2663052">
              <a:off x="4233064" y="585880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6" name="Freeform 63">
              <a:extLst>
                <a:ext uri="{FF2B5EF4-FFF2-40B4-BE49-F238E27FC236}">
                  <a16:creationId xmlns:a16="http://schemas.microsoft.com/office/drawing/2014/main" id="{CE4D4B61-0665-01AE-5AF5-FDD6A29C65AB}"/>
                </a:ext>
              </a:extLst>
            </p:cNvPr>
            <p:cNvSpPr/>
            <p:nvPr/>
          </p:nvSpPr>
          <p:spPr>
            <a:xfrm rot="-2664024">
              <a:off x="4238790" y="5864461"/>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7" name="Freeform 64">
              <a:extLst>
                <a:ext uri="{FF2B5EF4-FFF2-40B4-BE49-F238E27FC236}">
                  <a16:creationId xmlns:a16="http://schemas.microsoft.com/office/drawing/2014/main" id="{270A45F8-5778-3EFC-3D67-EF2C286987F5}"/>
                </a:ext>
              </a:extLst>
            </p:cNvPr>
            <p:cNvSpPr/>
            <p:nvPr/>
          </p:nvSpPr>
          <p:spPr>
            <a:xfrm>
              <a:off x="422726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8" name="Freeform 65">
              <a:extLst>
                <a:ext uri="{FF2B5EF4-FFF2-40B4-BE49-F238E27FC236}">
                  <a16:creationId xmlns:a16="http://schemas.microsoft.com/office/drawing/2014/main" id="{6EE14AC2-57EA-9546-6D1B-1222422F9124}"/>
                </a:ext>
              </a:extLst>
            </p:cNvPr>
            <p:cNvSpPr/>
            <p:nvPr/>
          </p:nvSpPr>
          <p:spPr>
            <a:xfrm>
              <a:off x="4227261"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9" name="Freeform 66">
              <a:extLst>
                <a:ext uri="{FF2B5EF4-FFF2-40B4-BE49-F238E27FC236}">
                  <a16:creationId xmlns:a16="http://schemas.microsoft.com/office/drawing/2014/main" id="{DF3BF8D7-6879-33D7-4BA1-E86C6B7798FB}"/>
                </a:ext>
              </a:extLst>
            </p:cNvPr>
            <p:cNvSpPr/>
            <p:nvPr/>
          </p:nvSpPr>
          <p:spPr>
            <a:xfrm>
              <a:off x="4280571" y="5850331"/>
              <a:ext cx="19991" cy="25697"/>
            </a:xfrm>
            <a:custGeom>
              <a:avLst/>
              <a:gdLst>
                <a:gd name="connsiteX0" fmla="*/ 0 w 19991"/>
                <a:gd name="connsiteY0" fmla="*/ 14276 h 25697"/>
                <a:gd name="connsiteX1" fmla="*/ 2856 w 19991"/>
                <a:gd name="connsiteY1" fmla="*/ 21890 h 25697"/>
                <a:gd name="connsiteX2" fmla="*/ 9520 w 19991"/>
                <a:gd name="connsiteY2" fmla="*/ 25697 h 25697"/>
                <a:gd name="connsiteX3" fmla="*/ 17135 w 19991"/>
                <a:gd name="connsiteY3" fmla="*/ 21890 h 25697"/>
                <a:gd name="connsiteX4" fmla="*/ 19991 w 19991"/>
                <a:gd name="connsiteY4" fmla="*/ 14276 h 25697"/>
                <a:gd name="connsiteX5" fmla="*/ 19991 w 19991"/>
                <a:gd name="connsiteY5" fmla="*/ 0 h 25697"/>
                <a:gd name="connsiteX6" fmla="*/ 0 w 19991"/>
                <a:gd name="connsiteY6"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91" h="25697">
                  <a:moveTo>
                    <a:pt x="0" y="14276"/>
                  </a:moveTo>
                  <a:lnTo>
                    <a:pt x="2856" y="21890"/>
                  </a:lnTo>
                  <a:lnTo>
                    <a:pt x="9520"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0" name="Freeform 67">
              <a:extLst>
                <a:ext uri="{FF2B5EF4-FFF2-40B4-BE49-F238E27FC236}">
                  <a16:creationId xmlns:a16="http://schemas.microsoft.com/office/drawing/2014/main" id="{22095BE3-970E-17AC-AF21-93428B0C872B}"/>
                </a:ext>
              </a:extLst>
            </p:cNvPr>
            <p:cNvSpPr/>
            <p:nvPr/>
          </p:nvSpPr>
          <p:spPr>
            <a:xfrm rot="-2699028">
              <a:off x="4294976" y="585367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1" name="Freeform 68">
              <a:extLst>
                <a:ext uri="{FF2B5EF4-FFF2-40B4-BE49-F238E27FC236}">
                  <a16:creationId xmlns:a16="http://schemas.microsoft.com/office/drawing/2014/main" id="{AD545512-F21A-B36D-4B04-F8BD35809B4C}"/>
                </a:ext>
              </a:extLst>
            </p:cNvPr>
            <p:cNvSpPr/>
            <p:nvPr/>
          </p:nvSpPr>
          <p:spPr>
            <a:xfrm>
              <a:off x="4288186"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2" name="Freeform 69">
              <a:extLst>
                <a:ext uri="{FF2B5EF4-FFF2-40B4-BE49-F238E27FC236}">
                  <a16:creationId xmlns:a16="http://schemas.microsoft.com/office/drawing/2014/main" id="{8434F8D9-6B68-9362-1E2D-ABA999B4342D}"/>
                </a:ext>
              </a:extLst>
            </p:cNvPr>
            <p:cNvSpPr/>
            <p:nvPr/>
          </p:nvSpPr>
          <p:spPr>
            <a:xfrm rot="-2735490">
              <a:off x="4294888" y="5864480"/>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3" name="Freeform 70">
              <a:extLst>
                <a:ext uri="{FF2B5EF4-FFF2-40B4-BE49-F238E27FC236}">
                  <a16:creationId xmlns:a16="http://schemas.microsoft.com/office/drawing/2014/main" id="{4A4E2574-CB2E-3C03-E99C-98E348F58DE5}"/>
                </a:ext>
              </a:extLst>
            </p:cNvPr>
            <p:cNvSpPr/>
            <p:nvPr/>
          </p:nvSpPr>
          <p:spPr>
            <a:xfrm>
              <a:off x="4282475" y="5864607"/>
              <a:ext cx="4759" cy="3806"/>
            </a:xfrm>
            <a:custGeom>
              <a:avLst/>
              <a:gdLst>
                <a:gd name="connsiteX0" fmla="*/ 2856 w 4759"/>
                <a:gd name="connsiteY0" fmla="*/ 0 h 3806"/>
                <a:gd name="connsiteX1" fmla="*/ 0 w 4759"/>
                <a:gd name="connsiteY1" fmla="*/ 1904 h 3806"/>
                <a:gd name="connsiteX2" fmla="*/ 2856 w 4759"/>
                <a:gd name="connsiteY2" fmla="*/ 3807 h 3806"/>
                <a:gd name="connsiteX3" fmla="*/ 4760 w 4759"/>
                <a:gd name="connsiteY3" fmla="*/ 1904 h 3806"/>
              </a:gdLst>
              <a:ahLst/>
              <a:cxnLst>
                <a:cxn ang="0">
                  <a:pos x="connsiteX0" y="connsiteY0"/>
                </a:cxn>
                <a:cxn ang="0">
                  <a:pos x="connsiteX1" y="connsiteY1"/>
                </a:cxn>
                <a:cxn ang="0">
                  <a:pos x="connsiteX2" y="connsiteY2"/>
                </a:cxn>
                <a:cxn ang="0">
                  <a:pos x="connsiteX3" y="connsiteY3"/>
                </a:cxn>
              </a:cxnLst>
              <a:rect l="l" t="t" r="r" b="b"/>
              <a:pathLst>
                <a:path w="4759" h="3806">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4" name="Freeform 71">
              <a:extLst>
                <a:ext uri="{FF2B5EF4-FFF2-40B4-BE49-F238E27FC236}">
                  <a16:creationId xmlns:a16="http://schemas.microsoft.com/office/drawing/2014/main" id="{7D4D32EC-E656-A60F-D26C-486CF4FC7EBB}"/>
                </a:ext>
              </a:extLst>
            </p:cNvPr>
            <p:cNvSpPr/>
            <p:nvPr/>
          </p:nvSpPr>
          <p:spPr>
            <a:xfrm>
              <a:off x="4282475" y="5853186"/>
              <a:ext cx="4759" cy="3807"/>
            </a:xfrm>
            <a:custGeom>
              <a:avLst/>
              <a:gdLst>
                <a:gd name="connsiteX0" fmla="*/ 2856 w 4759"/>
                <a:gd name="connsiteY0" fmla="*/ 0 h 3807"/>
                <a:gd name="connsiteX1" fmla="*/ 0 w 4759"/>
                <a:gd name="connsiteY1" fmla="*/ 1904 h 3807"/>
                <a:gd name="connsiteX2" fmla="*/ 2856 w 4759"/>
                <a:gd name="connsiteY2" fmla="*/ 3807 h 3807"/>
                <a:gd name="connsiteX3" fmla="*/ 4760 w 4759"/>
                <a:gd name="connsiteY3" fmla="*/ 1904 h 3807"/>
              </a:gdLst>
              <a:ahLst/>
              <a:cxnLst>
                <a:cxn ang="0">
                  <a:pos x="connsiteX0" y="connsiteY0"/>
                </a:cxn>
                <a:cxn ang="0">
                  <a:pos x="connsiteX1" y="connsiteY1"/>
                </a:cxn>
                <a:cxn ang="0">
                  <a:pos x="connsiteX2" y="connsiteY2"/>
                </a:cxn>
                <a:cxn ang="0">
                  <a:pos x="connsiteX3" y="connsiteY3"/>
                </a:cxn>
              </a:cxnLst>
              <a:rect l="l" t="t" r="r" b="b"/>
              <a:pathLst>
                <a:path w="4759" h="3807">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5" name="Freeform 72">
              <a:extLst>
                <a:ext uri="{FF2B5EF4-FFF2-40B4-BE49-F238E27FC236}">
                  <a16:creationId xmlns:a16="http://schemas.microsoft.com/office/drawing/2014/main" id="{416D7839-3038-11A6-F6F6-2D335C5BF2A9}"/>
                </a:ext>
              </a:extLst>
            </p:cNvPr>
            <p:cNvSpPr/>
            <p:nvPr/>
          </p:nvSpPr>
          <p:spPr>
            <a:xfrm>
              <a:off x="4252012" y="5883642"/>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6" name="Freeform 73">
              <a:extLst>
                <a:ext uri="{FF2B5EF4-FFF2-40B4-BE49-F238E27FC236}">
                  <a16:creationId xmlns:a16="http://schemas.microsoft.com/office/drawing/2014/main" id="{B3352465-59BF-7037-1E96-EA5725DC75B5}"/>
                </a:ext>
              </a:extLst>
            </p:cNvPr>
            <p:cNvSpPr/>
            <p:nvPr/>
          </p:nvSpPr>
          <p:spPr>
            <a:xfrm rot="-2701945">
              <a:off x="4266244" y="5887661"/>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7" name="Freeform 74">
              <a:extLst>
                <a:ext uri="{FF2B5EF4-FFF2-40B4-BE49-F238E27FC236}">
                  <a16:creationId xmlns:a16="http://schemas.microsoft.com/office/drawing/2014/main" id="{CCAD802B-02E1-9B1F-278F-9391A6E35D18}"/>
                </a:ext>
              </a:extLst>
            </p:cNvPr>
            <p:cNvSpPr/>
            <p:nvPr/>
          </p:nvSpPr>
          <p:spPr>
            <a:xfrm>
              <a:off x="4260580" y="589220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8" name="Freeform 75">
              <a:extLst>
                <a:ext uri="{FF2B5EF4-FFF2-40B4-BE49-F238E27FC236}">
                  <a16:creationId xmlns:a16="http://schemas.microsoft.com/office/drawing/2014/main" id="{DE1B3322-684E-0254-F8A4-A5221DE66B3D}"/>
                </a:ext>
              </a:extLst>
            </p:cNvPr>
            <p:cNvSpPr/>
            <p:nvPr/>
          </p:nvSpPr>
          <p:spPr>
            <a:xfrm rot="-2700000">
              <a:off x="4266575" y="5898808"/>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9" name="Freeform 76">
              <a:extLst>
                <a:ext uri="{FF2B5EF4-FFF2-40B4-BE49-F238E27FC236}">
                  <a16:creationId xmlns:a16="http://schemas.microsoft.com/office/drawing/2014/main" id="{015725EE-9872-0E3C-0A21-362F185C1B27}"/>
                </a:ext>
              </a:extLst>
            </p:cNvPr>
            <p:cNvSpPr/>
            <p:nvPr/>
          </p:nvSpPr>
          <p:spPr>
            <a:xfrm>
              <a:off x="4254868" y="589791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0" name="Freeform 77">
              <a:extLst>
                <a:ext uri="{FF2B5EF4-FFF2-40B4-BE49-F238E27FC236}">
                  <a16:creationId xmlns:a16="http://schemas.microsoft.com/office/drawing/2014/main" id="{8DA395C4-1885-2860-21F6-00DA15895F70}"/>
                </a:ext>
              </a:extLst>
            </p:cNvPr>
            <p:cNvSpPr/>
            <p:nvPr/>
          </p:nvSpPr>
          <p:spPr>
            <a:xfrm rot="-2664024">
              <a:off x="4255967" y="588724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1" name="Freeform 78">
              <a:extLst>
                <a:ext uri="{FF2B5EF4-FFF2-40B4-BE49-F238E27FC236}">
                  <a16:creationId xmlns:a16="http://schemas.microsoft.com/office/drawing/2014/main" id="{8E54F0FA-D57E-CDCC-BAE4-40F2A4D8A304}"/>
                </a:ext>
              </a:extLst>
            </p:cNvPr>
            <p:cNvSpPr/>
            <p:nvPr/>
          </p:nvSpPr>
          <p:spPr>
            <a:xfrm>
              <a:off x="4252012" y="5816068"/>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 name="Freeform 79">
              <a:extLst>
                <a:ext uri="{FF2B5EF4-FFF2-40B4-BE49-F238E27FC236}">
                  <a16:creationId xmlns:a16="http://schemas.microsoft.com/office/drawing/2014/main" id="{F4AD852E-DE1E-15C7-9C8A-C71382D25291}"/>
                </a:ext>
              </a:extLst>
            </p:cNvPr>
            <p:cNvSpPr/>
            <p:nvPr/>
          </p:nvSpPr>
          <p:spPr>
            <a:xfrm rot="-2701945">
              <a:off x="4266184" y="5820110"/>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 name="Freeform 80">
              <a:extLst>
                <a:ext uri="{FF2B5EF4-FFF2-40B4-BE49-F238E27FC236}">
                  <a16:creationId xmlns:a16="http://schemas.microsoft.com/office/drawing/2014/main" id="{F7825A1C-F7F7-F50C-F71C-139D91EAC437}"/>
                </a:ext>
              </a:extLst>
            </p:cNvPr>
            <p:cNvSpPr/>
            <p:nvPr/>
          </p:nvSpPr>
          <p:spPr>
            <a:xfrm>
              <a:off x="4260580" y="5824634"/>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4" name="Freeform 81">
              <a:extLst>
                <a:ext uri="{FF2B5EF4-FFF2-40B4-BE49-F238E27FC236}">
                  <a16:creationId xmlns:a16="http://schemas.microsoft.com/office/drawing/2014/main" id="{3E1CD70E-7002-7649-7557-5062C7222A75}"/>
                </a:ext>
              </a:extLst>
            </p:cNvPr>
            <p:cNvSpPr/>
            <p:nvPr/>
          </p:nvSpPr>
          <p:spPr>
            <a:xfrm rot="-2700000">
              <a:off x="4266514" y="5831269"/>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5" name="Freeform 82">
              <a:extLst>
                <a:ext uri="{FF2B5EF4-FFF2-40B4-BE49-F238E27FC236}">
                  <a16:creationId xmlns:a16="http://schemas.microsoft.com/office/drawing/2014/main" id="{CE691008-6740-ECDD-2081-EF8C4CA5FF9D}"/>
                </a:ext>
              </a:extLst>
            </p:cNvPr>
            <p:cNvSpPr/>
            <p:nvPr/>
          </p:nvSpPr>
          <p:spPr>
            <a:xfrm rot="-2698055">
              <a:off x="4255913" y="583093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6" name="Freeform 83">
              <a:extLst>
                <a:ext uri="{FF2B5EF4-FFF2-40B4-BE49-F238E27FC236}">
                  <a16:creationId xmlns:a16="http://schemas.microsoft.com/office/drawing/2014/main" id="{43ED7C00-1EE5-3745-5277-29F1C2C0F5D6}"/>
                </a:ext>
              </a:extLst>
            </p:cNvPr>
            <p:cNvSpPr/>
            <p:nvPr/>
          </p:nvSpPr>
          <p:spPr>
            <a:xfrm rot="-2664024">
              <a:off x="4255902" y="5819695"/>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7" name="Freeform 84">
              <a:extLst>
                <a:ext uri="{FF2B5EF4-FFF2-40B4-BE49-F238E27FC236}">
                  <a16:creationId xmlns:a16="http://schemas.microsoft.com/office/drawing/2014/main" id="{DA1FCAF7-48DA-2CE8-1EC8-34EA55DB5E37}"/>
                </a:ext>
              </a:extLst>
            </p:cNvPr>
            <p:cNvSpPr/>
            <p:nvPr/>
          </p:nvSpPr>
          <p:spPr>
            <a:xfrm>
              <a:off x="4251060"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8" name="Freeform 85">
              <a:extLst>
                <a:ext uri="{FF2B5EF4-FFF2-40B4-BE49-F238E27FC236}">
                  <a16:creationId xmlns:a16="http://schemas.microsoft.com/office/drawing/2014/main" id="{93268C21-AB37-8698-0272-30467A2C29E5}"/>
                </a:ext>
              </a:extLst>
            </p:cNvPr>
            <p:cNvSpPr/>
            <p:nvPr/>
          </p:nvSpPr>
          <p:spPr>
            <a:xfrm>
              <a:off x="4251060"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9" name="Freeform 86">
              <a:extLst>
                <a:ext uri="{FF2B5EF4-FFF2-40B4-BE49-F238E27FC236}">
                  <a16:creationId xmlns:a16="http://schemas.microsoft.com/office/drawing/2014/main" id="{87174F8B-3BB7-F4B1-075D-72B40941F63F}"/>
                </a:ext>
              </a:extLst>
            </p:cNvPr>
            <p:cNvSpPr/>
            <p:nvPr/>
          </p:nvSpPr>
          <p:spPr>
            <a:xfrm>
              <a:off x="4256772"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0" name="Freeform 87">
              <a:extLst>
                <a:ext uri="{FF2B5EF4-FFF2-40B4-BE49-F238E27FC236}">
                  <a16:creationId xmlns:a16="http://schemas.microsoft.com/office/drawing/2014/main" id="{A22557A4-25CC-E57F-2C17-0D8C435DECBF}"/>
                </a:ext>
              </a:extLst>
            </p:cNvPr>
            <p:cNvSpPr/>
            <p:nvPr/>
          </p:nvSpPr>
          <p:spPr>
            <a:xfrm>
              <a:off x="4255820" y="5792274"/>
              <a:ext cx="12375" cy="7614"/>
            </a:xfrm>
            <a:custGeom>
              <a:avLst/>
              <a:gdLst>
                <a:gd name="connsiteX0" fmla="*/ 6664 w 12375"/>
                <a:gd name="connsiteY0" fmla="*/ 0 h 7614"/>
                <a:gd name="connsiteX1" fmla="*/ 11424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75" h="7614">
                  <a:moveTo>
                    <a:pt x="6664" y="0"/>
                  </a:moveTo>
                  <a:lnTo>
                    <a:pt x="11424" y="7614"/>
                  </a:lnTo>
                  <a:lnTo>
                    <a:pt x="1904" y="7614"/>
                  </a:lnTo>
                  <a:lnTo>
                    <a:pt x="6664" y="0"/>
                  </a:lnTo>
                  <a:lnTo>
                    <a:pt x="5712" y="0"/>
                  </a:lnTo>
                  <a:lnTo>
                    <a:pt x="952" y="7614"/>
                  </a:lnTo>
                  <a:lnTo>
                    <a:pt x="0" y="7614"/>
                  </a:lnTo>
                  <a:lnTo>
                    <a:pt x="12375" y="7614"/>
                  </a:lnTo>
                  <a:lnTo>
                    <a:pt x="12375" y="7614"/>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91" name="Graphic 2">
              <a:extLst>
                <a:ext uri="{FF2B5EF4-FFF2-40B4-BE49-F238E27FC236}">
                  <a16:creationId xmlns:a16="http://schemas.microsoft.com/office/drawing/2014/main" id="{099C7054-43F7-EB3F-A8DF-AF78E0E89428}"/>
                </a:ext>
              </a:extLst>
            </p:cNvPr>
            <p:cNvGrpSpPr/>
            <p:nvPr/>
          </p:nvGrpSpPr>
          <p:grpSpPr>
            <a:xfrm>
              <a:off x="4258675" y="5793940"/>
              <a:ext cx="6816" cy="5948"/>
              <a:chOff x="4258675" y="5793940"/>
              <a:chExt cx="6816" cy="5948"/>
            </a:xfrm>
          </p:grpSpPr>
          <p:sp>
            <p:nvSpPr>
              <p:cNvPr id="222" name="Freeform 219">
                <a:extLst>
                  <a:ext uri="{FF2B5EF4-FFF2-40B4-BE49-F238E27FC236}">
                    <a16:creationId xmlns:a16="http://schemas.microsoft.com/office/drawing/2014/main" id="{05D6EC77-F6B8-E951-6873-2A334FE859E3}"/>
                  </a:ext>
                </a:extLst>
              </p:cNvPr>
              <p:cNvSpPr/>
              <p:nvPr/>
            </p:nvSpPr>
            <p:spPr>
              <a:xfrm>
                <a:off x="4258675"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3" name="Freeform 220">
                <a:extLst>
                  <a:ext uri="{FF2B5EF4-FFF2-40B4-BE49-F238E27FC236}">
                    <a16:creationId xmlns:a16="http://schemas.microsoft.com/office/drawing/2014/main" id="{0C16F7FF-4679-13C3-4933-E683974E5C52}"/>
                  </a:ext>
                </a:extLst>
              </p:cNvPr>
              <p:cNvSpPr/>
              <p:nvPr/>
            </p:nvSpPr>
            <p:spPr>
              <a:xfrm>
                <a:off x="4258675"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92" name="Freeform 89">
              <a:extLst>
                <a:ext uri="{FF2B5EF4-FFF2-40B4-BE49-F238E27FC236}">
                  <a16:creationId xmlns:a16="http://schemas.microsoft.com/office/drawing/2014/main" id="{0EF0D6DF-91D1-FE31-E06C-B6E6BB6F0440}"/>
                </a:ext>
              </a:extLst>
            </p:cNvPr>
            <p:cNvSpPr/>
            <p:nvPr/>
          </p:nvSpPr>
          <p:spPr>
            <a:xfrm>
              <a:off x="4250108"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3" name="Freeform 90">
              <a:extLst>
                <a:ext uri="{FF2B5EF4-FFF2-40B4-BE49-F238E27FC236}">
                  <a16:creationId xmlns:a16="http://schemas.microsoft.com/office/drawing/2014/main" id="{07DF883E-F64E-0FD4-C71F-A9A18144D8F1}"/>
                </a:ext>
              </a:extLst>
            </p:cNvPr>
            <p:cNvSpPr/>
            <p:nvPr/>
          </p:nvSpPr>
          <p:spPr>
            <a:xfrm>
              <a:off x="4249156"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4" name="Freeform 91">
              <a:extLst>
                <a:ext uri="{FF2B5EF4-FFF2-40B4-BE49-F238E27FC236}">
                  <a16:creationId xmlns:a16="http://schemas.microsoft.com/office/drawing/2014/main" id="{5A8ED1C0-A3D0-E9AC-4FB8-0BE5B2C2F619}"/>
                </a:ext>
              </a:extLst>
            </p:cNvPr>
            <p:cNvSpPr/>
            <p:nvPr/>
          </p:nvSpPr>
          <p:spPr>
            <a:xfrm>
              <a:off x="4311986" y="5791322"/>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5" name="Freeform 92">
              <a:extLst>
                <a:ext uri="{FF2B5EF4-FFF2-40B4-BE49-F238E27FC236}">
                  <a16:creationId xmlns:a16="http://schemas.microsoft.com/office/drawing/2014/main" id="{9EF9E4F3-8990-CCC7-AA8D-1B8A664019C6}"/>
                </a:ext>
              </a:extLst>
            </p:cNvPr>
            <p:cNvSpPr/>
            <p:nvPr/>
          </p:nvSpPr>
          <p:spPr>
            <a:xfrm>
              <a:off x="4311986" y="5791322"/>
              <a:ext cx="22847" cy="8565"/>
            </a:xfrm>
            <a:custGeom>
              <a:avLst/>
              <a:gdLst>
                <a:gd name="connsiteX0" fmla="*/ 0 w 22847"/>
                <a:gd name="connsiteY0" fmla="*/ 8566 h 8565"/>
                <a:gd name="connsiteX1" fmla="*/ 0 w 22847"/>
                <a:gd name="connsiteY1" fmla="*/ 8566 h 8565"/>
                <a:gd name="connsiteX2" fmla="*/ 22847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2847"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6" name="Freeform 93">
              <a:extLst>
                <a:ext uri="{FF2B5EF4-FFF2-40B4-BE49-F238E27FC236}">
                  <a16:creationId xmlns:a16="http://schemas.microsoft.com/office/drawing/2014/main" id="{3F393F67-B332-AF8B-25B8-82C5C9E3AF57}"/>
                </a:ext>
              </a:extLst>
            </p:cNvPr>
            <p:cNvSpPr/>
            <p:nvPr/>
          </p:nvSpPr>
          <p:spPr>
            <a:xfrm>
              <a:off x="4317698" y="5792274"/>
              <a:ext cx="11423" cy="7614"/>
            </a:xfrm>
            <a:custGeom>
              <a:avLst/>
              <a:gdLst>
                <a:gd name="connsiteX0" fmla="*/ 5712 w 11423"/>
                <a:gd name="connsiteY0" fmla="*/ 0 h 7614"/>
                <a:gd name="connsiteX1" fmla="*/ 11424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7" name="Freeform 94">
              <a:extLst>
                <a:ext uri="{FF2B5EF4-FFF2-40B4-BE49-F238E27FC236}">
                  <a16:creationId xmlns:a16="http://schemas.microsoft.com/office/drawing/2014/main" id="{C7D55BC5-BDBE-AB00-D151-22E241A04DBC}"/>
                </a:ext>
              </a:extLst>
            </p:cNvPr>
            <p:cNvSpPr/>
            <p:nvPr/>
          </p:nvSpPr>
          <p:spPr>
            <a:xfrm>
              <a:off x="4317698" y="5792274"/>
              <a:ext cx="11423" cy="7614"/>
            </a:xfrm>
            <a:custGeom>
              <a:avLst/>
              <a:gdLst>
                <a:gd name="connsiteX0" fmla="*/ 5712 w 11423"/>
                <a:gd name="connsiteY0" fmla="*/ 0 h 7614"/>
                <a:gd name="connsiteX1" fmla="*/ 10472 w 11423"/>
                <a:gd name="connsiteY1" fmla="*/ 7614 h 7614"/>
                <a:gd name="connsiteX2" fmla="*/ 952 w 11423"/>
                <a:gd name="connsiteY2" fmla="*/ 7614 h 7614"/>
                <a:gd name="connsiteX3" fmla="*/ 5712 w 11423"/>
                <a:gd name="connsiteY3" fmla="*/ 0 h 7614"/>
                <a:gd name="connsiteX4" fmla="*/ 5712 w 11423"/>
                <a:gd name="connsiteY4" fmla="*/ 0 h 7614"/>
                <a:gd name="connsiteX5" fmla="*/ 0 w 11423"/>
                <a:gd name="connsiteY5" fmla="*/ 7614 h 7614"/>
                <a:gd name="connsiteX6" fmla="*/ 0 w 11423"/>
                <a:gd name="connsiteY6" fmla="*/ 7614 h 7614"/>
                <a:gd name="connsiteX7" fmla="*/ 11424 w 11423"/>
                <a:gd name="connsiteY7" fmla="*/ 7614 h 7614"/>
                <a:gd name="connsiteX8" fmla="*/ 11424 w 11423"/>
                <a:gd name="connsiteY8" fmla="*/ 7614 h 7614"/>
                <a:gd name="connsiteX9" fmla="*/ 5712 w 11423"/>
                <a:gd name="connsiteY9" fmla="*/ 0 h 7614"/>
                <a:gd name="connsiteX10" fmla="*/ 5712 w 11423"/>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7614">
                  <a:moveTo>
                    <a:pt x="5712" y="0"/>
                  </a:moveTo>
                  <a:lnTo>
                    <a:pt x="10472" y="7614"/>
                  </a:lnTo>
                  <a:lnTo>
                    <a:pt x="952" y="7614"/>
                  </a:lnTo>
                  <a:lnTo>
                    <a:pt x="5712" y="0"/>
                  </a:lnTo>
                  <a:lnTo>
                    <a:pt x="5712" y="0"/>
                  </a:lnTo>
                  <a:lnTo>
                    <a:pt x="0" y="7614"/>
                  </a:lnTo>
                  <a:lnTo>
                    <a:pt x="0" y="7614"/>
                  </a:lnTo>
                  <a:lnTo>
                    <a:pt x="11424" y="7614"/>
                  </a:lnTo>
                  <a:lnTo>
                    <a:pt x="11424" y="7614"/>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98" name="Graphic 2">
              <a:extLst>
                <a:ext uri="{FF2B5EF4-FFF2-40B4-BE49-F238E27FC236}">
                  <a16:creationId xmlns:a16="http://schemas.microsoft.com/office/drawing/2014/main" id="{903DC6E2-1F88-53C2-9779-171476C254FF}"/>
                </a:ext>
              </a:extLst>
            </p:cNvPr>
            <p:cNvGrpSpPr/>
            <p:nvPr/>
          </p:nvGrpSpPr>
          <p:grpSpPr>
            <a:xfrm>
              <a:off x="4319602" y="5793940"/>
              <a:ext cx="6816" cy="5948"/>
              <a:chOff x="4319602" y="5793940"/>
              <a:chExt cx="6816" cy="5948"/>
            </a:xfrm>
          </p:grpSpPr>
          <p:sp>
            <p:nvSpPr>
              <p:cNvPr id="220" name="Freeform 217">
                <a:extLst>
                  <a:ext uri="{FF2B5EF4-FFF2-40B4-BE49-F238E27FC236}">
                    <a16:creationId xmlns:a16="http://schemas.microsoft.com/office/drawing/2014/main" id="{92F2A797-94FA-A87D-59F8-E807B7FE58BE}"/>
                  </a:ext>
                </a:extLst>
              </p:cNvPr>
              <p:cNvSpPr/>
              <p:nvPr/>
            </p:nvSpPr>
            <p:spPr>
              <a:xfrm>
                <a:off x="4319602"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1" name="Freeform 218">
                <a:extLst>
                  <a:ext uri="{FF2B5EF4-FFF2-40B4-BE49-F238E27FC236}">
                    <a16:creationId xmlns:a16="http://schemas.microsoft.com/office/drawing/2014/main" id="{5AE49A62-2A07-0953-6094-22F9A9862C18}"/>
                  </a:ext>
                </a:extLst>
              </p:cNvPr>
              <p:cNvSpPr/>
              <p:nvPr/>
            </p:nvSpPr>
            <p:spPr>
              <a:xfrm>
                <a:off x="4319602"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99" name="Freeform 96">
              <a:extLst>
                <a:ext uri="{FF2B5EF4-FFF2-40B4-BE49-F238E27FC236}">
                  <a16:creationId xmlns:a16="http://schemas.microsoft.com/office/drawing/2014/main" id="{FDCD1F67-6A65-EF46-02AF-7459CA66EFDE}"/>
                </a:ext>
              </a:extLst>
            </p:cNvPr>
            <p:cNvSpPr/>
            <p:nvPr/>
          </p:nvSpPr>
          <p:spPr>
            <a:xfrm>
              <a:off x="4311034"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0" name="Freeform 97">
              <a:extLst>
                <a:ext uri="{FF2B5EF4-FFF2-40B4-BE49-F238E27FC236}">
                  <a16:creationId xmlns:a16="http://schemas.microsoft.com/office/drawing/2014/main" id="{7A6CA77A-7B4E-18D6-E87D-B2588328AE74}"/>
                </a:ext>
              </a:extLst>
            </p:cNvPr>
            <p:cNvSpPr/>
            <p:nvPr/>
          </p:nvSpPr>
          <p:spPr>
            <a:xfrm>
              <a:off x="4310082" y="5799888"/>
              <a:ext cx="25702" cy="1903"/>
            </a:xfrm>
            <a:custGeom>
              <a:avLst/>
              <a:gdLst>
                <a:gd name="connsiteX0" fmla="*/ 1904 w 25702"/>
                <a:gd name="connsiteY0" fmla="*/ 0 h 1903"/>
                <a:gd name="connsiteX1" fmla="*/ 1904 w 25702"/>
                <a:gd name="connsiteY1" fmla="*/ 0 h 1903"/>
                <a:gd name="connsiteX2" fmla="*/ 24751 w 25702"/>
                <a:gd name="connsiteY2" fmla="*/ 0 h 1903"/>
                <a:gd name="connsiteX3" fmla="*/ 24751 w 25702"/>
                <a:gd name="connsiteY3" fmla="*/ 952 h 1903"/>
                <a:gd name="connsiteX4" fmla="*/ 24751 w 25702"/>
                <a:gd name="connsiteY4" fmla="*/ 1903 h 1903"/>
                <a:gd name="connsiteX5" fmla="*/ 1904 w 25702"/>
                <a:gd name="connsiteY5" fmla="*/ 1903 h 1903"/>
                <a:gd name="connsiteX6" fmla="*/ 952 w 25702"/>
                <a:gd name="connsiteY6" fmla="*/ 952 h 1903"/>
                <a:gd name="connsiteX7" fmla="*/ 1904 w 25702"/>
                <a:gd name="connsiteY7" fmla="*/ 0 h 1903"/>
                <a:gd name="connsiteX8" fmla="*/ 1904 w 25702"/>
                <a:gd name="connsiteY8" fmla="*/ 0 h 1903"/>
                <a:gd name="connsiteX9" fmla="*/ 1904 w 25702"/>
                <a:gd name="connsiteY9" fmla="*/ 0 h 1903"/>
                <a:gd name="connsiteX10" fmla="*/ 1904 w 25702"/>
                <a:gd name="connsiteY10" fmla="*/ 0 h 1903"/>
                <a:gd name="connsiteX11" fmla="*/ 1904 w 25702"/>
                <a:gd name="connsiteY11" fmla="*/ 0 h 1903"/>
                <a:gd name="connsiteX12" fmla="*/ 952 w 25702"/>
                <a:gd name="connsiteY12" fmla="*/ 952 h 1903"/>
                <a:gd name="connsiteX13" fmla="*/ 0 w 25702"/>
                <a:gd name="connsiteY13" fmla="*/ 952 h 1903"/>
                <a:gd name="connsiteX14" fmla="*/ 1904 w 25702"/>
                <a:gd name="connsiteY14" fmla="*/ 1903 h 1903"/>
                <a:gd name="connsiteX15" fmla="*/ 1904 w 25702"/>
                <a:gd name="connsiteY15" fmla="*/ 1903 h 1903"/>
                <a:gd name="connsiteX16" fmla="*/ 24751 w 25702"/>
                <a:gd name="connsiteY16" fmla="*/ 1903 h 1903"/>
                <a:gd name="connsiteX17" fmla="*/ 24751 w 25702"/>
                <a:gd name="connsiteY17" fmla="*/ 1903 h 1903"/>
                <a:gd name="connsiteX18" fmla="*/ 25703 w 25702"/>
                <a:gd name="connsiteY18" fmla="*/ 952 h 1903"/>
                <a:gd name="connsiteX19" fmla="*/ 25703 w 25702"/>
                <a:gd name="connsiteY19" fmla="*/ 952 h 1903"/>
                <a:gd name="connsiteX20" fmla="*/ 24751 w 25702"/>
                <a:gd name="connsiteY20" fmla="*/ 0 h 1903"/>
                <a:gd name="connsiteX21" fmla="*/ 24751 w 25702"/>
                <a:gd name="connsiteY21" fmla="*/ 0 h 1903"/>
                <a:gd name="connsiteX22" fmla="*/ 1904 w 25702"/>
                <a:gd name="connsiteY22" fmla="*/ 0 h 1903"/>
                <a:gd name="connsiteX23" fmla="*/ 1904 w 25702"/>
                <a:gd name="connsiteY23" fmla="*/ 0 h 1903"/>
                <a:gd name="connsiteX24" fmla="*/ 1904 w 25702"/>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1" name="Freeform 98">
              <a:extLst>
                <a:ext uri="{FF2B5EF4-FFF2-40B4-BE49-F238E27FC236}">
                  <a16:creationId xmlns:a16="http://schemas.microsoft.com/office/drawing/2014/main" id="{7CDC16B0-C3DE-A431-F985-F86B241A895C}"/>
                </a:ext>
              </a:extLst>
            </p:cNvPr>
            <p:cNvSpPr/>
            <p:nvPr/>
          </p:nvSpPr>
          <p:spPr>
            <a:xfrm>
              <a:off x="4311986" y="5855090"/>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2" name="Freeform 99">
              <a:extLst>
                <a:ext uri="{FF2B5EF4-FFF2-40B4-BE49-F238E27FC236}">
                  <a16:creationId xmlns:a16="http://schemas.microsoft.com/office/drawing/2014/main" id="{5F688BC3-8703-FDA2-6B89-B4CD6C1AFFCD}"/>
                </a:ext>
              </a:extLst>
            </p:cNvPr>
            <p:cNvSpPr/>
            <p:nvPr/>
          </p:nvSpPr>
          <p:spPr>
            <a:xfrm>
              <a:off x="4311986" y="5855090"/>
              <a:ext cx="22847" cy="9517"/>
            </a:xfrm>
            <a:custGeom>
              <a:avLst/>
              <a:gdLst>
                <a:gd name="connsiteX0" fmla="*/ 0 w 22847"/>
                <a:gd name="connsiteY0" fmla="*/ 8566 h 9517"/>
                <a:gd name="connsiteX1" fmla="*/ 0 w 22847"/>
                <a:gd name="connsiteY1" fmla="*/ 9517 h 9517"/>
                <a:gd name="connsiteX2" fmla="*/ 22847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2847"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3" name="Freeform 100">
              <a:extLst>
                <a:ext uri="{FF2B5EF4-FFF2-40B4-BE49-F238E27FC236}">
                  <a16:creationId xmlns:a16="http://schemas.microsoft.com/office/drawing/2014/main" id="{237D56BC-EA69-AC03-7A53-54359268F4ED}"/>
                </a:ext>
              </a:extLst>
            </p:cNvPr>
            <p:cNvSpPr/>
            <p:nvPr/>
          </p:nvSpPr>
          <p:spPr>
            <a:xfrm>
              <a:off x="4317698" y="5856041"/>
              <a:ext cx="11423" cy="7613"/>
            </a:xfrm>
            <a:custGeom>
              <a:avLst/>
              <a:gdLst>
                <a:gd name="connsiteX0" fmla="*/ 5712 w 11423"/>
                <a:gd name="connsiteY0" fmla="*/ 0 h 7613"/>
                <a:gd name="connsiteX1" fmla="*/ 11424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4" name="Freeform 101">
              <a:extLst>
                <a:ext uri="{FF2B5EF4-FFF2-40B4-BE49-F238E27FC236}">
                  <a16:creationId xmlns:a16="http://schemas.microsoft.com/office/drawing/2014/main" id="{40AC5D52-5DE5-6D4A-68D4-D99F239440BC}"/>
                </a:ext>
              </a:extLst>
            </p:cNvPr>
            <p:cNvSpPr/>
            <p:nvPr/>
          </p:nvSpPr>
          <p:spPr>
            <a:xfrm>
              <a:off x="4317698" y="5856041"/>
              <a:ext cx="11423" cy="8565"/>
            </a:xfrm>
            <a:custGeom>
              <a:avLst/>
              <a:gdLst>
                <a:gd name="connsiteX0" fmla="*/ 5712 w 11423"/>
                <a:gd name="connsiteY0" fmla="*/ 0 h 8565"/>
                <a:gd name="connsiteX1" fmla="*/ 10472 w 11423"/>
                <a:gd name="connsiteY1" fmla="*/ 7614 h 8565"/>
                <a:gd name="connsiteX2" fmla="*/ 952 w 11423"/>
                <a:gd name="connsiteY2" fmla="*/ 7614 h 8565"/>
                <a:gd name="connsiteX3" fmla="*/ 5712 w 11423"/>
                <a:gd name="connsiteY3" fmla="*/ 0 h 8565"/>
                <a:gd name="connsiteX4" fmla="*/ 5712 w 11423"/>
                <a:gd name="connsiteY4" fmla="*/ 0 h 8565"/>
                <a:gd name="connsiteX5" fmla="*/ 0 w 11423"/>
                <a:gd name="connsiteY5" fmla="*/ 7614 h 8565"/>
                <a:gd name="connsiteX6" fmla="*/ 0 w 11423"/>
                <a:gd name="connsiteY6" fmla="*/ 8566 h 8565"/>
                <a:gd name="connsiteX7" fmla="*/ 11424 w 11423"/>
                <a:gd name="connsiteY7" fmla="*/ 8566 h 8565"/>
                <a:gd name="connsiteX8" fmla="*/ 11424 w 11423"/>
                <a:gd name="connsiteY8" fmla="*/ 8566 h 8565"/>
                <a:gd name="connsiteX9" fmla="*/ 5712 w 11423"/>
                <a:gd name="connsiteY9" fmla="*/ 0 h 8565"/>
                <a:gd name="connsiteX10" fmla="*/ 5712 w 11423"/>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8565">
                  <a:moveTo>
                    <a:pt x="5712" y="0"/>
                  </a:moveTo>
                  <a:lnTo>
                    <a:pt x="10472" y="7614"/>
                  </a:lnTo>
                  <a:lnTo>
                    <a:pt x="952" y="7614"/>
                  </a:lnTo>
                  <a:lnTo>
                    <a:pt x="5712" y="0"/>
                  </a:lnTo>
                  <a:lnTo>
                    <a:pt x="5712" y="0"/>
                  </a:lnTo>
                  <a:lnTo>
                    <a:pt x="0" y="7614"/>
                  </a:lnTo>
                  <a:lnTo>
                    <a:pt x="0" y="8566"/>
                  </a:lnTo>
                  <a:lnTo>
                    <a:pt x="11424" y="8566"/>
                  </a:lnTo>
                  <a:lnTo>
                    <a:pt x="11424" y="8566"/>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105" name="Graphic 2">
              <a:extLst>
                <a:ext uri="{FF2B5EF4-FFF2-40B4-BE49-F238E27FC236}">
                  <a16:creationId xmlns:a16="http://schemas.microsoft.com/office/drawing/2014/main" id="{C435BD41-47A6-42A6-4F30-0F83E1C81C41}"/>
                </a:ext>
              </a:extLst>
            </p:cNvPr>
            <p:cNvGrpSpPr/>
            <p:nvPr/>
          </p:nvGrpSpPr>
          <p:grpSpPr>
            <a:xfrm>
              <a:off x="4319602" y="5857945"/>
              <a:ext cx="6816" cy="5710"/>
              <a:chOff x="4319602" y="5857945"/>
              <a:chExt cx="6816" cy="5710"/>
            </a:xfrm>
          </p:grpSpPr>
          <p:sp>
            <p:nvSpPr>
              <p:cNvPr id="218" name="Freeform 215">
                <a:extLst>
                  <a:ext uri="{FF2B5EF4-FFF2-40B4-BE49-F238E27FC236}">
                    <a16:creationId xmlns:a16="http://schemas.microsoft.com/office/drawing/2014/main" id="{EB5FFB9B-7BEF-8341-9B82-76EFA9A9FBDC}"/>
                  </a:ext>
                </a:extLst>
              </p:cNvPr>
              <p:cNvSpPr/>
              <p:nvPr/>
            </p:nvSpPr>
            <p:spPr>
              <a:xfrm>
                <a:off x="4319602"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9" name="Freeform 216">
                <a:extLst>
                  <a:ext uri="{FF2B5EF4-FFF2-40B4-BE49-F238E27FC236}">
                    <a16:creationId xmlns:a16="http://schemas.microsoft.com/office/drawing/2014/main" id="{AF14DBA9-7AA6-BD1D-6246-11AE74E93EAD}"/>
                  </a:ext>
                </a:extLst>
              </p:cNvPr>
              <p:cNvSpPr/>
              <p:nvPr/>
            </p:nvSpPr>
            <p:spPr>
              <a:xfrm>
                <a:off x="4319602" y="5857945"/>
                <a:ext cx="6816" cy="5710"/>
              </a:xfrm>
              <a:custGeom>
                <a:avLst/>
                <a:gdLst>
                  <a:gd name="connsiteX0" fmla="*/ 3808 w 6816"/>
                  <a:gd name="connsiteY0" fmla="*/ 0 h 5710"/>
                  <a:gd name="connsiteX1" fmla="*/ 3808 w 6816"/>
                  <a:gd name="connsiteY1" fmla="*/ 0 h 5710"/>
                  <a:gd name="connsiteX2" fmla="*/ 6664 w 6816"/>
                  <a:gd name="connsiteY2" fmla="*/ 5711 h 5710"/>
                  <a:gd name="connsiteX3" fmla="*/ 6664 w 6816"/>
                  <a:gd name="connsiteY3" fmla="*/ 5711 h 5710"/>
                  <a:gd name="connsiteX4" fmla="*/ 6664 w 6816"/>
                  <a:gd name="connsiteY4" fmla="*/ 5711 h 5710"/>
                  <a:gd name="connsiteX5" fmla="*/ 0 w 6816"/>
                  <a:gd name="connsiteY5" fmla="*/ 5711 h 5710"/>
                  <a:gd name="connsiteX6" fmla="*/ 0 w 6816"/>
                  <a:gd name="connsiteY6" fmla="*/ 5711 h 5710"/>
                  <a:gd name="connsiteX7" fmla="*/ 0 w 6816"/>
                  <a:gd name="connsiteY7" fmla="*/ 5711 h 5710"/>
                  <a:gd name="connsiteX8" fmla="*/ 3808 w 6816"/>
                  <a:gd name="connsiteY8" fmla="*/ 0 h 5710"/>
                  <a:gd name="connsiteX9" fmla="*/ 3808 w 6816"/>
                  <a:gd name="connsiteY9" fmla="*/ 0 h 5710"/>
                  <a:gd name="connsiteX10" fmla="*/ 3808 w 6816"/>
                  <a:gd name="connsiteY10" fmla="*/ 0 h 5710"/>
                  <a:gd name="connsiteX11" fmla="*/ 3808 w 6816"/>
                  <a:gd name="connsiteY11" fmla="*/ 0 h 5710"/>
                  <a:gd name="connsiteX12" fmla="*/ 3808 w 6816"/>
                  <a:gd name="connsiteY12" fmla="*/ 0 h 5710"/>
                  <a:gd name="connsiteX13" fmla="*/ 0 w 6816"/>
                  <a:gd name="connsiteY13" fmla="*/ 5711 h 5710"/>
                  <a:gd name="connsiteX14" fmla="*/ 0 w 6816"/>
                  <a:gd name="connsiteY14" fmla="*/ 5711 h 5710"/>
                  <a:gd name="connsiteX15" fmla="*/ 6664 w 6816"/>
                  <a:gd name="connsiteY15" fmla="*/ 5711 h 5710"/>
                  <a:gd name="connsiteX16" fmla="*/ 6664 w 6816"/>
                  <a:gd name="connsiteY16" fmla="*/ 5711 h 5710"/>
                  <a:gd name="connsiteX17" fmla="*/ 6664 w 6816"/>
                  <a:gd name="connsiteY17" fmla="*/ 5711 h 5710"/>
                  <a:gd name="connsiteX18" fmla="*/ 3808 w 6816"/>
                  <a:gd name="connsiteY18" fmla="*/ 0 h 5710"/>
                  <a:gd name="connsiteX19" fmla="*/ 3808 w 6816"/>
                  <a:gd name="connsiteY19" fmla="*/ 0 h 5710"/>
                  <a:gd name="connsiteX20" fmla="*/ 3808 w 6816"/>
                  <a:gd name="connsiteY20" fmla="*/ 0 h 5710"/>
                  <a:gd name="connsiteX21" fmla="*/ 3808 w 6816"/>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7616"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106" name="Freeform 103">
              <a:extLst>
                <a:ext uri="{FF2B5EF4-FFF2-40B4-BE49-F238E27FC236}">
                  <a16:creationId xmlns:a16="http://schemas.microsoft.com/office/drawing/2014/main" id="{F7B17309-C61A-8095-2B52-DCE256A681AC}"/>
                </a:ext>
              </a:extLst>
            </p:cNvPr>
            <p:cNvSpPr/>
            <p:nvPr/>
          </p:nvSpPr>
          <p:spPr>
            <a:xfrm>
              <a:off x="4311986"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7" name="Freeform 104">
              <a:extLst>
                <a:ext uri="{FF2B5EF4-FFF2-40B4-BE49-F238E27FC236}">
                  <a16:creationId xmlns:a16="http://schemas.microsoft.com/office/drawing/2014/main" id="{9667F1BE-D605-3A89-4F23-4FD8A03A447F}"/>
                </a:ext>
              </a:extLst>
            </p:cNvPr>
            <p:cNvSpPr/>
            <p:nvPr/>
          </p:nvSpPr>
          <p:spPr>
            <a:xfrm>
              <a:off x="4311034"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4751 w 24751"/>
                <a:gd name="connsiteY18" fmla="*/ 952 h 2855"/>
                <a:gd name="connsiteX19" fmla="*/ 24751 w 24751"/>
                <a:gd name="connsiteY19" fmla="*/ 952 h 2855"/>
                <a:gd name="connsiteX20" fmla="*/ 23799 w 24751"/>
                <a:gd name="connsiteY20" fmla="*/ 0 h 2855"/>
                <a:gd name="connsiteX21" fmla="*/ 23799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4751" y="952"/>
                  </a:lnTo>
                  <a:lnTo>
                    <a:pt x="24751" y="952"/>
                  </a:lnTo>
                  <a:lnTo>
                    <a:pt x="23799" y="0"/>
                  </a:lnTo>
                  <a:lnTo>
                    <a:pt x="23799"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8" name="Freeform 105">
              <a:extLst>
                <a:ext uri="{FF2B5EF4-FFF2-40B4-BE49-F238E27FC236}">
                  <a16:creationId xmlns:a16="http://schemas.microsoft.com/office/drawing/2014/main" id="{D2F096B0-1C3D-E215-A12D-6A776CAA1826}"/>
                </a:ext>
              </a:extLst>
            </p:cNvPr>
            <p:cNvSpPr/>
            <p:nvPr/>
          </p:nvSpPr>
          <p:spPr>
            <a:xfrm>
              <a:off x="4311034"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9" name="Freeform 106">
              <a:extLst>
                <a:ext uri="{FF2B5EF4-FFF2-40B4-BE49-F238E27FC236}">
                  <a16:creationId xmlns:a16="http://schemas.microsoft.com/office/drawing/2014/main" id="{94C6E6E5-7EA1-DD16-8CF9-BE3168770673}"/>
                </a:ext>
              </a:extLst>
            </p:cNvPr>
            <p:cNvSpPr/>
            <p:nvPr/>
          </p:nvSpPr>
          <p:spPr>
            <a:xfrm>
              <a:off x="4310082" y="5863655"/>
              <a:ext cx="25702" cy="2855"/>
            </a:xfrm>
            <a:custGeom>
              <a:avLst/>
              <a:gdLst>
                <a:gd name="connsiteX0" fmla="*/ 1904 w 25702"/>
                <a:gd name="connsiteY0" fmla="*/ 0 h 2855"/>
                <a:gd name="connsiteX1" fmla="*/ 1904 w 25702"/>
                <a:gd name="connsiteY1" fmla="*/ 952 h 2855"/>
                <a:gd name="connsiteX2" fmla="*/ 24751 w 25702"/>
                <a:gd name="connsiteY2" fmla="*/ 952 h 2855"/>
                <a:gd name="connsiteX3" fmla="*/ 24751 w 25702"/>
                <a:gd name="connsiteY3" fmla="*/ 952 h 2855"/>
                <a:gd name="connsiteX4" fmla="*/ 24751 w 25702"/>
                <a:gd name="connsiteY4" fmla="*/ 1904 h 2855"/>
                <a:gd name="connsiteX5" fmla="*/ 1904 w 25702"/>
                <a:gd name="connsiteY5" fmla="*/ 1904 h 2855"/>
                <a:gd name="connsiteX6" fmla="*/ 952 w 25702"/>
                <a:gd name="connsiteY6" fmla="*/ 952 h 2855"/>
                <a:gd name="connsiteX7" fmla="*/ 1904 w 25702"/>
                <a:gd name="connsiteY7" fmla="*/ 0 h 2855"/>
                <a:gd name="connsiteX8" fmla="*/ 1904 w 25702"/>
                <a:gd name="connsiteY8" fmla="*/ 0 h 2855"/>
                <a:gd name="connsiteX9" fmla="*/ 1904 w 25702"/>
                <a:gd name="connsiteY9" fmla="*/ 952 h 2855"/>
                <a:gd name="connsiteX10" fmla="*/ 1904 w 25702"/>
                <a:gd name="connsiteY10" fmla="*/ 0 h 2855"/>
                <a:gd name="connsiteX11" fmla="*/ 1904 w 25702"/>
                <a:gd name="connsiteY11" fmla="*/ 0 h 2855"/>
                <a:gd name="connsiteX12" fmla="*/ 952 w 25702"/>
                <a:gd name="connsiteY12" fmla="*/ 952 h 2855"/>
                <a:gd name="connsiteX13" fmla="*/ 0 w 25702"/>
                <a:gd name="connsiteY13" fmla="*/ 952 h 2855"/>
                <a:gd name="connsiteX14" fmla="*/ 1904 w 25702"/>
                <a:gd name="connsiteY14" fmla="*/ 2855 h 2855"/>
                <a:gd name="connsiteX15" fmla="*/ 1904 w 25702"/>
                <a:gd name="connsiteY15" fmla="*/ 2855 h 2855"/>
                <a:gd name="connsiteX16" fmla="*/ 24751 w 25702"/>
                <a:gd name="connsiteY16" fmla="*/ 2855 h 2855"/>
                <a:gd name="connsiteX17" fmla="*/ 24751 w 25702"/>
                <a:gd name="connsiteY17" fmla="*/ 2855 h 2855"/>
                <a:gd name="connsiteX18" fmla="*/ 25703 w 25702"/>
                <a:gd name="connsiteY18" fmla="*/ 1904 h 2855"/>
                <a:gd name="connsiteX19" fmla="*/ 25703 w 25702"/>
                <a:gd name="connsiteY19" fmla="*/ 952 h 2855"/>
                <a:gd name="connsiteX20" fmla="*/ 24751 w 25702"/>
                <a:gd name="connsiteY20" fmla="*/ 0 h 2855"/>
                <a:gd name="connsiteX21" fmla="*/ 24751 w 25702"/>
                <a:gd name="connsiteY21" fmla="*/ 0 h 2855"/>
                <a:gd name="connsiteX22" fmla="*/ 1904 w 25702"/>
                <a:gd name="connsiteY22" fmla="*/ 0 h 2855"/>
                <a:gd name="connsiteX23" fmla="*/ 1904 w 25702"/>
                <a:gd name="connsiteY23" fmla="*/ 0 h 2855"/>
                <a:gd name="connsiteX24" fmla="*/ 1904 w 25702"/>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0" name="Freeform 107">
              <a:extLst>
                <a:ext uri="{FF2B5EF4-FFF2-40B4-BE49-F238E27FC236}">
                  <a16:creationId xmlns:a16="http://schemas.microsoft.com/office/drawing/2014/main" id="{C9CE91D5-D82B-574A-F74C-EEE8AC393D46}"/>
                </a:ext>
              </a:extLst>
            </p:cNvPr>
            <p:cNvSpPr/>
            <p:nvPr/>
          </p:nvSpPr>
          <p:spPr>
            <a:xfrm>
              <a:off x="4311986"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1" name="Freeform 108">
              <a:extLst>
                <a:ext uri="{FF2B5EF4-FFF2-40B4-BE49-F238E27FC236}">
                  <a16:creationId xmlns:a16="http://schemas.microsoft.com/office/drawing/2014/main" id="{164A2B3B-C8BD-3292-10E4-C6AC04FFEB21}"/>
                </a:ext>
              </a:extLst>
            </p:cNvPr>
            <p:cNvSpPr/>
            <p:nvPr/>
          </p:nvSpPr>
          <p:spPr>
            <a:xfrm>
              <a:off x="4311986"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2" name="Freeform 109">
              <a:extLst>
                <a:ext uri="{FF2B5EF4-FFF2-40B4-BE49-F238E27FC236}">
                  <a16:creationId xmlns:a16="http://schemas.microsoft.com/office/drawing/2014/main" id="{8A3D9539-E6A8-B752-7B74-BD4BC1174E4C}"/>
                </a:ext>
              </a:extLst>
            </p:cNvPr>
            <p:cNvSpPr/>
            <p:nvPr/>
          </p:nvSpPr>
          <p:spPr>
            <a:xfrm>
              <a:off x="4320553"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3" name="Freeform 110">
              <a:extLst>
                <a:ext uri="{FF2B5EF4-FFF2-40B4-BE49-F238E27FC236}">
                  <a16:creationId xmlns:a16="http://schemas.microsoft.com/office/drawing/2014/main" id="{23979D8D-2163-911B-F7CB-26461AE4673C}"/>
                </a:ext>
              </a:extLst>
            </p:cNvPr>
            <p:cNvSpPr/>
            <p:nvPr/>
          </p:nvSpPr>
          <p:spPr>
            <a:xfrm>
              <a:off x="4320553"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4" name="Freeform 111">
              <a:extLst>
                <a:ext uri="{FF2B5EF4-FFF2-40B4-BE49-F238E27FC236}">
                  <a16:creationId xmlns:a16="http://schemas.microsoft.com/office/drawing/2014/main" id="{64A9DA00-9C84-8052-8AAF-A395DB8C7635}"/>
                </a:ext>
              </a:extLst>
            </p:cNvPr>
            <p:cNvSpPr/>
            <p:nvPr/>
          </p:nvSpPr>
          <p:spPr>
            <a:xfrm>
              <a:off x="4319602"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5" name="Freeform 112">
              <a:extLst>
                <a:ext uri="{FF2B5EF4-FFF2-40B4-BE49-F238E27FC236}">
                  <a16:creationId xmlns:a16="http://schemas.microsoft.com/office/drawing/2014/main" id="{D4FBD83C-715E-3133-F929-9A849B3252EA}"/>
                </a:ext>
              </a:extLst>
            </p:cNvPr>
            <p:cNvSpPr/>
            <p:nvPr/>
          </p:nvSpPr>
          <p:spPr>
            <a:xfrm>
              <a:off x="4319602"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3808 w 7615"/>
                <a:gd name="connsiteY6" fmla="*/ 1904 h 3807"/>
                <a:gd name="connsiteX7" fmla="*/ 3808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6664 w 7615"/>
                <a:gd name="connsiteY12" fmla="*/ 1904 h 3807"/>
                <a:gd name="connsiteX13" fmla="*/ 6664 w 7615"/>
                <a:gd name="connsiteY13" fmla="*/ 952 h 3807"/>
                <a:gd name="connsiteX14" fmla="*/ 7616 w 7615"/>
                <a:gd name="connsiteY14" fmla="*/ 952 h 3807"/>
                <a:gd name="connsiteX15" fmla="*/ 7616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3808" y="1904"/>
                  </a:lnTo>
                  <a:lnTo>
                    <a:pt x="3808" y="952"/>
                  </a:lnTo>
                  <a:lnTo>
                    <a:pt x="4760" y="952"/>
                  </a:lnTo>
                  <a:lnTo>
                    <a:pt x="4760" y="1904"/>
                  </a:lnTo>
                  <a:lnTo>
                    <a:pt x="4760" y="1904"/>
                  </a:lnTo>
                  <a:lnTo>
                    <a:pt x="5712" y="1904"/>
                  </a:lnTo>
                  <a:lnTo>
                    <a:pt x="6664" y="1904"/>
                  </a:lnTo>
                  <a:lnTo>
                    <a:pt x="6664" y="952"/>
                  </a:lnTo>
                  <a:lnTo>
                    <a:pt x="7616" y="952"/>
                  </a:lnTo>
                  <a:lnTo>
                    <a:pt x="7616"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6" name="Freeform 113">
              <a:extLst>
                <a:ext uri="{FF2B5EF4-FFF2-40B4-BE49-F238E27FC236}">
                  <a16:creationId xmlns:a16="http://schemas.microsoft.com/office/drawing/2014/main" id="{64003D2C-DBBE-DEAD-83B5-B7F3ABE29AC2}"/>
                </a:ext>
              </a:extLst>
            </p:cNvPr>
            <p:cNvSpPr/>
            <p:nvPr/>
          </p:nvSpPr>
          <p:spPr>
            <a:xfrm>
              <a:off x="4322457"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7" name="Freeform 114">
              <a:extLst>
                <a:ext uri="{FF2B5EF4-FFF2-40B4-BE49-F238E27FC236}">
                  <a16:creationId xmlns:a16="http://schemas.microsoft.com/office/drawing/2014/main" id="{7B4A863C-A8BB-5634-DC61-52C6A9F9C41A}"/>
                </a:ext>
              </a:extLst>
            </p:cNvPr>
            <p:cNvSpPr/>
            <p:nvPr/>
          </p:nvSpPr>
          <p:spPr>
            <a:xfrm>
              <a:off x="4327217"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8" name="Freeform 115">
              <a:extLst>
                <a:ext uri="{FF2B5EF4-FFF2-40B4-BE49-F238E27FC236}">
                  <a16:creationId xmlns:a16="http://schemas.microsoft.com/office/drawing/2014/main" id="{FA65294A-413F-700B-0889-2E57AD79555F}"/>
                </a:ext>
              </a:extLst>
            </p:cNvPr>
            <p:cNvSpPr/>
            <p:nvPr/>
          </p:nvSpPr>
          <p:spPr>
            <a:xfrm>
              <a:off x="4326265"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9" name="Freeform 116">
              <a:extLst>
                <a:ext uri="{FF2B5EF4-FFF2-40B4-BE49-F238E27FC236}">
                  <a16:creationId xmlns:a16="http://schemas.microsoft.com/office/drawing/2014/main" id="{1A41C4FA-39A4-3EA8-35ED-6B475E44F8CB}"/>
                </a:ext>
              </a:extLst>
            </p:cNvPr>
            <p:cNvSpPr/>
            <p:nvPr/>
          </p:nvSpPr>
          <p:spPr>
            <a:xfrm>
              <a:off x="4328169"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0" name="Freeform 117">
              <a:extLst>
                <a:ext uri="{FF2B5EF4-FFF2-40B4-BE49-F238E27FC236}">
                  <a16:creationId xmlns:a16="http://schemas.microsoft.com/office/drawing/2014/main" id="{33211686-08B5-7AF6-AE35-B2568466F804}"/>
                </a:ext>
              </a:extLst>
            </p:cNvPr>
            <p:cNvSpPr/>
            <p:nvPr/>
          </p:nvSpPr>
          <p:spPr>
            <a:xfrm>
              <a:off x="4327217"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1" name="Freeform 118">
              <a:extLst>
                <a:ext uri="{FF2B5EF4-FFF2-40B4-BE49-F238E27FC236}">
                  <a16:creationId xmlns:a16="http://schemas.microsoft.com/office/drawing/2014/main" id="{B96F134A-83B7-819F-9BB6-F3B38D70CE3B}"/>
                </a:ext>
              </a:extLst>
            </p:cNvPr>
            <p:cNvSpPr/>
            <p:nvPr/>
          </p:nvSpPr>
          <p:spPr>
            <a:xfrm>
              <a:off x="4312938"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952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952"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2" name="Freeform 119">
              <a:extLst>
                <a:ext uri="{FF2B5EF4-FFF2-40B4-BE49-F238E27FC236}">
                  <a16:creationId xmlns:a16="http://schemas.microsoft.com/office/drawing/2014/main" id="{979AD066-46DC-8EB4-553B-0DEADABEB527}"/>
                </a:ext>
              </a:extLst>
            </p:cNvPr>
            <p:cNvSpPr/>
            <p:nvPr/>
          </p:nvSpPr>
          <p:spPr>
            <a:xfrm>
              <a:off x="4311986"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3" name="Freeform 120">
              <a:extLst>
                <a:ext uri="{FF2B5EF4-FFF2-40B4-BE49-F238E27FC236}">
                  <a16:creationId xmlns:a16="http://schemas.microsoft.com/office/drawing/2014/main" id="{4375EA63-D23B-F801-20B5-BF2EB6068B49}"/>
                </a:ext>
              </a:extLst>
            </p:cNvPr>
            <p:cNvSpPr/>
            <p:nvPr/>
          </p:nvSpPr>
          <p:spPr>
            <a:xfrm>
              <a:off x="4313890"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4" name="Freeform 121">
              <a:extLst>
                <a:ext uri="{FF2B5EF4-FFF2-40B4-BE49-F238E27FC236}">
                  <a16:creationId xmlns:a16="http://schemas.microsoft.com/office/drawing/2014/main" id="{56A7183D-EB5E-91E5-2E94-D5250CB0F543}"/>
                </a:ext>
              </a:extLst>
            </p:cNvPr>
            <p:cNvSpPr/>
            <p:nvPr/>
          </p:nvSpPr>
          <p:spPr>
            <a:xfrm>
              <a:off x="4312938"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5" name="Freeform 122">
              <a:extLst>
                <a:ext uri="{FF2B5EF4-FFF2-40B4-BE49-F238E27FC236}">
                  <a16:creationId xmlns:a16="http://schemas.microsoft.com/office/drawing/2014/main" id="{769932A1-7E54-78D1-A9F3-A002590D4E72}"/>
                </a:ext>
              </a:extLst>
            </p:cNvPr>
            <p:cNvSpPr/>
            <p:nvPr/>
          </p:nvSpPr>
          <p:spPr>
            <a:xfrm>
              <a:off x="4330073"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6" name="Freeform 123">
              <a:extLst>
                <a:ext uri="{FF2B5EF4-FFF2-40B4-BE49-F238E27FC236}">
                  <a16:creationId xmlns:a16="http://schemas.microsoft.com/office/drawing/2014/main" id="{DA9CD377-FE61-6905-7120-F4F11E224D54}"/>
                </a:ext>
              </a:extLst>
            </p:cNvPr>
            <p:cNvSpPr/>
            <p:nvPr/>
          </p:nvSpPr>
          <p:spPr>
            <a:xfrm>
              <a:off x="4315794"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7" name="Freeform 124">
              <a:extLst>
                <a:ext uri="{FF2B5EF4-FFF2-40B4-BE49-F238E27FC236}">
                  <a16:creationId xmlns:a16="http://schemas.microsoft.com/office/drawing/2014/main" id="{1E6A6DDA-AED3-AF9C-9F9A-F591663BFF04}"/>
                </a:ext>
              </a:extLst>
            </p:cNvPr>
            <p:cNvSpPr/>
            <p:nvPr/>
          </p:nvSpPr>
          <p:spPr>
            <a:xfrm>
              <a:off x="4293898" y="5908387"/>
              <a:ext cx="20943" cy="20938"/>
            </a:xfrm>
            <a:custGeom>
              <a:avLst/>
              <a:gdLst>
                <a:gd name="connsiteX0" fmla="*/ 0 w 20943"/>
                <a:gd name="connsiteY0" fmla="*/ 5711 h 20938"/>
                <a:gd name="connsiteX1" fmla="*/ 16184 w 20943"/>
                <a:gd name="connsiteY1" fmla="*/ 20938 h 20938"/>
                <a:gd name="connsiteX2" fmla="*/ 20943 w 20943"/>
                <a:gd name="connsiteY2" fmla="*/ 14276 h 20938"/>
                <a:gd name="connsiteX3" fmla="*/ 6664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0" y="5711"/>
                  </a:moveTo>
                  <a:lnTo>
                    <a:pt x="16184" y="20938"/>
                  </a:lnTo>
                  <a:lnTo>
                    <a:pt x="20943" y="14276"/>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8" name="Freeform 125">
              <a:extLst>
                <a:ext uri="{FF2B5EF4-FFF2-40B4-BE49-F238E27FC236}">
                  <a16:creationId xmlns:a16="http://schemas.microsoft.com/office/drawing/2014/main" id="{14169134-8F22-65BD-5CE7-E19FE00CA584}"/>
                </a:ext>
              </a:extLst>
            </p:cNvPr>
            <p:cNvSpPr/>
            <p:nvPr/>
          </p:nvSpPr>
          <p:spPr>
            <a:xfrm>
              <a:off x="4292946" y="5908387"/>
              <a:ext cx="21895" cy="21890"/>
            </a:xfrm>
            <a:custGeom>
              <a:avLst/>
              <a:gdLst>
                <a:gd name="connsiteX0" fmla="*/ 952 w 21895"/>
                <a:gd name="connsiteY0" fmla="*/ 5711 h 21890"/>
                <a:gd name="connsiteX1" fmla="*/ 0 w 21895"/>
                <a:gd name="connsiteY1" fmla="*/ 6662 h 21890"/>
                <a:gd name="connsiteX2" fmla="*/ 16184 w 21895"/>
                <a:gd name="connsiteY2" fmla="*/ 21890 h 21890"/>
                <a:gd name="connsiteX3" fmla="*/ 17136 w 21895"/>
                <a:gd name="connsiteY3" fmla="*/ 21890 h 21890"/>
                <a:gd name="connsiteX4" fmla="*/ 21895 w 21895"/>
                <a:gd name="connsiteY4" fmla="*/ 14276 h 21890"/>
                <a:gd name="connsiteX5" fmla="*/ 21895 w 21895"/>
                <a:gd name="connsiteY5" fmla="*/ 14276 h 21890"/>
                <a:gd name="connsiteX6" fmla="*/ 7616 w 21895"/>
                <a:gd name="connsiteY6" fmla="*/ 0 h 21890"/>
                <a:gd name="connsiteX7" fmla="*/ 7616 w 21895"/>
                <a:gd name="connsiteY7" fmla="*/ 0 h 21890"/>
                <a:gd name="connsiteX8" fmla="*/ 0 w 21895"/>
                <a:gd name="connsiteY8" fmla="*/ 5711 h 21890"/>
                <a:gd name="connsiteX9" fmla="*/ 0 w 21895"/>
                <a:gd name="connsiteY9" fmla="*/ 5711 h 21890"/>
                <a:gd name="connsiteX10" fmla="*/ 0 w 21895"/>
                <a:gd name="connsiteY10" fmla="*/ 6662 h 21890"/>
                <a:gd name="connsiteX11" fmla="*/ 952 w 21895"/>
                <a:gd name="connsiteY11" fmla="*/ 5711 h 21890"/>
                <a:gd name="connsiteX12" fmla="*/ 952 w 21895"/>
                <a:gd name="connsiteY12" fmla="*/ 6662 h 21890"/>
                <a:gd name="connsiteX13" fmla="*/ 7616 w 21895"/>
                <a:gd name="connsiteY13" fmla="*/ 952 h 21890"/>
                <a:gd name="connsiteX14" fmla="*/ 20943 w 21895"/>
                <a:gd name="connsiteY14" fmla="*/ 14276 h 21890"/>
                <a:gd name="connsiteX15" fmla="*/ 17136 w 21895"/>
                <a:gd name="connsiteY15" fmla="*/ 20938 h 21890"/>
                <a:gd name="connsiteX16" fmla="*/ 952 w 21895"/>
                <a:gd name="connsiteY16" fmla="*/ 5711 h 21890"/>
                <a:gd name="connsiteX17" fmla="*/ 952 w 21895"/>
                <a:gd name="connsiteY17" fmla="*/ 5711 h 21890"/>
                <a:gd name="connsiteX18" fmla="*/ 952 w 21895"/>
                <a:gd name="connsiteY18" fmla="*/ 6662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95" h="21890">
                  <a:moveTo>
                    <a:pt x="952" y="5711"/>
                  </a:moveTo>
                  <a:lnTo>
                    <a:pt x="0" y="6662"/>
                  </a:lnTo>
                  <a:lnTo>
                    <a:pt x="16184" y="21890"/>
                  </a:lnTo>
                  <a:lnTo>
                    <a:pt x="17136" y="21890"/>
                  </a:lnTo>
                  <a:lnTo>
                    <a:pt x="21895" y="14276"/>
                  </a:lnTo>
                  <a:lnTo>
                    <a:pt x="21895" y="14276"/>
                  </a:lnTo>
                  <a:lnTo>
                    <a:pt x="7616" y="0"/>
                  </a:lnTo>
                  <a:lnTo>
                    <a:pt x="7616" y="0"/>
                  </a:lnTo>
                  <a:lnTo>
                    <a:pt x="0" y="5711"/>
                  </a:lnTo>
                  <a:lnTo>
                    <a:pt x="0" y="5711"/>
                  </a:lnTo>
                  <a:lnTo>
                    <a:pt x="0" y="6662"/>
                  </a:lnTo>
                  <a:lnTo>
                    <a:pt x="952" y="5711"/>
                  </a:lnTo>
                  <a:lnTo>
                    <a:pt x="952" y="6662"/>
                  </a:lnTo>
                  <a:lnTo>
                    <a:pt x="7616" y="952"/>
                  </a:lnTo>
                  <a:lnTo>
                    <a:pt x="20943" y="14276"/>
                  </a:lnTo>
                  <a:lnTo>
                    <a:pt x="17136" y="20938"/>
                  </a:lnTo>
                  <a:lnTo>
                    <a:pt x="952" y="5711"/>
                  </a:lnTo>
                  <a:lnTo>
                    <a:pt x="952" y="5711"/>
                  </a:lnTo>
                  <a:lnTo>
                    <a:pt x="952" y="66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9" name="Freeform 126">
              <a:extLst>
                <a:ext uri="{FF2B5EF4-FFF2-40B4-BE49-F238E27FC236}">
                  <a16:creationId xmlns:a16="http://schemas.microsoft.com/office/drawing/2014/main" id="{BC8BB969-12EC-CBA3-B6F9-38AB95717F7C}"/>
                </a:ext>
              </a:extLst>
            </p:cNvPr>
            <p:cNvSpPr/>
            <p:nvPr/>
          </p:nvSpPr>
          <p:spPr>
            <a:xfrm>
              <a:off x="4297706" y="5916001"/>
              <a:ext cx="9519" cy="9517"/>
            </a:xfrm>
            <a:custGeom>
              <a:avLst/>
              <a:gdLst>
                <a:gd name="connsiteX0" fmla="*/ 9520 w 9519"/>
                <a:gd name="connsiteY0" fmla="*/ 0 h 9517"/>
                <a:gd name="connsiteX1" fmla="*/ 7616 w 9519"/>
                <a:gd name="connsiteY1" fmla="*/ 9517 h 9517"/>
                <a:gd name="connsiteX2" fmla="*/ 0 w 9519"/>
                <a:gd name="connsiteY2" fmla="*/ 1904 h 9517"/>
              </a:gdLst>
              <a:ahLst/>
              <a:cxnLst>
                <a:cxn ang="0">
                  <a:pos x="connsiteX0" y="connsiteY0"/>
                </a:cxn>
                <a:cxn ang="0">
                  <a:pos x="connsiteX1" y="connsiteY1"/>
                </a:cxn>
                <a:cxn ang="0">
                  <a:pos x="connsiteX2" y="connsiteY2"/>
                </a:cxn>
              </a:cxnLst>
              <a:rect l="l" t="t" r="r" b="b"/>
              <a:pathLst>
                <a:path w="9519" h="9517">
                  <a:moveTo>
                    <a:pt x="9520" y="0"/>
                  </a:moveTo>
                  <a:lnTo>
                    <a:pt x="7616" y="9517"/>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0" name="Freeform 127">
              <a:extLst>
                <a:ext uri="{FF2B5EF4-FFF2-40B4-BE49-F238E27FC236}">
                  <a16:creationId xmlns:a16="http://schemas.microsoft.com/office/drawing/2014/main" id="{F1276B9D-8FD3-F6D6-F421-C4056F7E2B8C}"/>
                </a:ext>
              </a:extLst>
            </p:cNvPr>
            <p:cNvSpPr/>
            <p:nvPr/>
          </p:nvSpPr>
          <p:spPr>
            <a:xfrm>
              <a:off x="4296754" y="5916001"/>
              <a:ext cx="10471" cy="10469"/>
            </a:xfrm>
            <a:custGeom>
              <a:avLst/>
              <a:gdLst>
                <a:gd name="connsiteX0" fmla="*/ 9520 w 10471"/>
                <a:gd name="connsiteY0" fmla="*/ 0 h 10469"/>
                <a:gd name="connsiteX1" fmla="*/ 8568 w 10471"/>
                <a:gd name="connsiteY1" fmla="*/ 9517 h 10469"/>
                <a:gd name="connsiteX2" fmla="*/ 1904 w 10471"/>
                <a:gd name="connsiteY2" fmla="*/ 2855 h 10469"/>
                <a:gd name="connsiteX3" fmla="*/ 10472 w 10471"/>
                <a:gd name="connsiteY3" fmla="*/ 952 h 10469"/>
                <a:gd name="connsiteX4" fmla="*/ 10472 w 10471"/>
                <a:gd name="connsiteY4" fmla="*/ 0 h 10469"/>
                <a:gd name="connsiteX5" fmla="*/ 952 w 10471"/>
                <a:gd name="connsiteY5" fmla="*/ 1904 h 10469"/>
                <a:gd name="connsiteX6" fmla="*/ 0 w 10471"/>
                <a:gd name="connsiteY6" fmla="*/ 1904 h 10469"/>
                <a:gd name="connsiteX7" fmla="*/ 8568 w 10471"/>
                <a:gd name="connsiteY7" fmla="*/ 10469 h 10469"/>
                <a:gd name="connsiteX8" fmla="*/ 9520 w 10471"/>
                <a:gd name="connsiteY8" fmla="*/ 10469 h 10469"/>
                <a:gd name="connsiteX9" fmla="*/ 10472 w 10471"/>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71" h="10469">
                  <a:moveTo>
                    <a:pt x="9520" y="0"/>
                  </a:moveTo>
                  <a:lnTo>
                    <a:pt x="8568" y="9517"/>
                  </a:lnTo>
                  <a:lnTo>
                    <a:pt x="1904" y="2855"/>
                  </a:lnTo>
                  <a:lnTo>
                    <a:pt x="10472" y="952"/>
                  </a:lnTo>
                  <a:lnTo>
                    <a:pt x="10472" y="0"/>
                  </a:lnTo>
                  <a:lnTo>
                    <a:pt x="952" y="1904"/>
                  </a:lnTo>
                  <a:lnTo>
                    <a:pt x="0" y="1904"/>
                  </a:lnTo>
                  <a:lnTo>
                    <a:pt x="8568" y="10469"/>
                  </a:lnTo>
                  <a:lnTo>
                    <a:pt x="9520" y="10469"/>
                  </a:lnTo>
                  <a:lnTo>
                    <a:pt x="1047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1" name="Freeform 128">
              <a:extLst>
                <a:ext uri="{FF2B5EF4-FFF2-40B4-BE49-F238E27FC236}">
                  <a16:creationId xmlns:a16="http://schemas.microsoft.com/office/drawing/2014/main" id="{C7DC1D2A-5D97-7E85-F053-EEECB4BC476A}"/>
                </a:ext>
              </a:extLst>
            </p:cNvPr>
            <p:cNvSpPr/>
            <p:nvPr/>
          </p:nvSpPr>
          <p:spPr>
            <a:xfrm>
              <a:off x="4299610" y="5917905"/>
              <a:ext cx="5711" cy="6662"/>
            </a:xfrm>
            <a:custGeom>
              <a:avLst/>
              <a:gdLst>
                <a:gd name="connsiteX0" fmla="*/ 5712 w 5711"/>
                <a:gd name="connsiteY0" fmla="*/ 0 h 6662"/>
                <a:gd name="connsiteX1" fmla="*/ 3808 w 5711"/>
                <a:gd name="connsiteY1" fmla="*/ 6662 h 6662"/>
                <a:gd name="connsiteX2" fmla="*/ 0 w 5711"/>
                <a:gd name="connsiteY2" fmla="*/ 1903 h 6662"/>
              </a:gdLst>
              <a:ahLst/>
              <a:cxnLst>
                <a:cxn ang="0">
                  <a:pos x="connsiteX0" y="connsiteY0"/>
                </a:cxn>
                <a:cxn ang="0">
                  <a:pos x="connsiteX1" y="connsiteY1"/>
                </a:cxn>
                <a:cxn ang="0">
                  <a:pos x="connsiteX2" y="connsiteY2"/>
                </a:cxn>
              </a:cxnLst>
              <a:rect l="l" t="t" r="r" b="b"/>
              <a:pathLst>
                <a:path w="5711" h="6662">
                  <a:moveTo>
                    <a:pt x="5712" y="0"/>
                  </a:moveTo>
                  <a:lnTo>
                    <a:pt x="3808" y="6662"/>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2" name="Freeform 129">
              <a:extLst>
                <a:ext uri="{FF2B5EF4-FFF2-40B4-BE49-F238E27FC236}">
                  <a16:creationId xmlns:a16="http://schemas.microsoft.com/office/drawing/2014/main" id="{F8B2FA35-D957-C436-A593-AE2DC2AC1658}"/>
                </a:ext>
              </a:extLst>
            </p:cNvPr>
            <p:cNvSpPr/>
            <p:nvPr/>
          </p:nvSpPr>
          <p:spPr>
            <a:xfrm>
              <a:off x="4298658" y="5916953"/>
              <a:ext cx="7615" cy="7613"/>
            </a:xfrm>
            <a:custGeom>
              <a:avLst/>
              <a:gdLst>
                <a:gd name="connsiteX0" fmla="*/ 6664 w 7615"/>
                <a:gd name="connsiteY0" fmla="*/ 952 h 7613"/>
                <a:gd name="connsiteX1" fmla="*/ 6664 w 7615"/>
                <a:gd name="connsiteY1" fmla="*/ 952 h 7613"/>
                <a:gd name="connsiteX2" fmla="*/ 4760 w 7615"/>
                <a:gd name="connsiteY2" fmla="*/ 6662 h 7613"/>
                <a:gd name="connsiteX3" fmla="*/ 952 w 7615"/>
                <a:gd name="connsiteY3" fmla="*/ 2855 h 7613"/>
                <a:gd name="connsiteX4" fmla="*/ 7616 w 7615"/>
                <a:gd name="connsiteY4" fmla="*/ 952 h 7613"/>
                <a:gd name="connsiteX5" fmla="*/ 6664 w 7615"/>
                <a:gd name="connsiteY5" fmla="*/ 952 h 7613"/>
                <a:gd name="connsiteX6" fmla="*/ 6664 w 7615"/>
                <a:gd name="connsiteY6" fmla="*/ 952 h 7613"/>
                <a:gd name="connsiteX7" fmla="*/ 6664 w 7615"/>
                <a:gd name="connsiteY7" fmla="*/ 952 h 7613"/>
                <a:gd name="connsiteX8" fmla="*/ 6664 w 7615"/>
                <a:gd name="connsiteY8" fmla="*/ 0 h 7613"/>
                <a:gd name="connsiteX9" fmla="*/ 952 w 7615"/>
                <a:gd name="connsiteY9" fmla="*/ 2855 h 7613"/>
                <a:gd name="connsiteX10" fmla="*/ 0 w 7615"/>
                <a:gd name="connsiteY10" fmla="*/ 2855 h 7613"/>
                <a:gd name="connsiteX11" fmla="*/ 4760 w 7615"/>
                <a:gd name="connsiteY11" fmla="*/ 7614 h 7613"/>
                <a:gd name="connsiteX12" fmla="*/ 5712 w 7615"/>
                <a:gd name="connsiteY12" fmla="*/ 7614 h 7613"/>
                <a:gd name="connsiteX13" fmla="*/ 7616 w 7615"/>
                <a:gd name="connsiteY13" fmla="*/ 952 h 7613"/>
                <a:gd name="connsiteX14" fmla="*/ 7616 w 7615"/>
                <a:gd name="connsiteY14" fmla="*/ 0 h 7613"/>
                <a:gd name="connsiteX15" fmla="*/ 6664 w 7615"/>
                <a:gd name="connsiteY15"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6664" y="952"/>
                  </a:moveTo>
                  <a:lnTo>
                    <a:pt x="6664" y="952"/>
                  </a:lnTo>
                  <a:lnTo>
                    <a:pt x="4760" y="6662"/>
                  </a:lnTo>
                  <a:lnTo>
                    <a:pt x="952" y="2855"/>
                  </a:lnTo>
                  <a:lnTo>
                    <a:pt x="7616" y="952"/>
                  </a:lnTo>
                  <a:lnTo>
                    <a:pt x="6664" y="952"/>
                  </a:lnTo>
                  <a:lnTo>
                    <a:pt x="6664" y="952"/>
                  </a:lnTo>
                  <a:lnTo>
                    <a:pt x="6664" y="952"/>
                  </a:lnTo>
                  <a:lnTo>
                    <a:pt x="6664" y="0"/>
                  </a:lnTo>
                  <a:lnTo>
                    <a:pt x="952" y="2855"/>
                  </a:lnTo>
                  <a:lnTo>
                    <a:pt x="0" y="2855"/>
                  </a:lnTo>
                  <a:lnTo>
                    <a:pt x="4760" y="7614"/>
                  </a:lnTo>
                  <a:lnTo>
                    <a:pt x="5712" y="7614"/>
                  </a:lnTo>
                  <a:lnTo>
                    <a:pt x="7616" y="952"/>
                  </a:lnTo>
                  <a:lnTo>
                    <a:pt x="7616" y="0"/>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3" name="Freeform 130">
              <a:extLst>
                <a:ext uri="{FF2B5EF4-FFF2-40B4-BE49-F238E27FC236}">
                  <a16:creationId xmlns:a16="http://schemas.microsoft.com/office/drawing/2014/main" id="{D22D048D-57AE-503E-3AA3-1CF9750129C4}"/>
                </a:ext>
              </a:extLst>
            </p:cNvPr>
            <p:cNvSpPr/>
            <p:nvPr/>
          </p:nvSpPr>
          <p:spPr>
            <a:xfrm>
              <a:off x="4300562" y="5905532"/>
              <a:ext cx="17135" cy="16179"/>
            </a:xfrm>
            <a:custGeom>
              <a:avLst/>
              <a:gdLst>
                <a:gd name="connsiteX0" fmla="*/ 1904 w 17135"/>
                <a:gd name="connsiteY0" fmla="*/ 0 h 16179"/>
                <a:gd name="connsiteX1" fmla="*/ 17135 w 17135"/>
                <a:gd name="connsiteY1" fmla="*/ 15228 h 16179"/>
                <a:gd name="connsiteX2" fmla="*/ 17135 w 17135"/>
                <a:gd name="connsiteY2" fmla="*/ 16180 h 16179"/>
                <a:gd name="connsiteX3" fmla="*/ 16183 w 17135"/>
                <a:gd name="connsiteY3" fmla="*/ 16180 h 16179"/>
                <a:gd name="connsiteX4" fmla="*/ 0 w 17135"/>
                <a:gd name="connsiteY4" fmla="*/ 952 h 16179"/>
                <a:gd name="connsiteX5" fmla="*/ 0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904" y="0"/>
                  </a:moveTo>
                  <a:lnTo>
                    <a:pt x="17135" y="15228"/>
                  </a:lnTo>
                  <a:lnTo>
                    <a:pt x="17135" y="16180"/>
                  </a:lnTo>
                  <a:lnTo>
                    <a:pt x="16183" y="16180"/>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4" name="Freeform 131">
              <a:extLst>
                <a:ext uri="{FF2B5EF4-FFF2-40B4-BE49-F238E27FC236}">
                  <a16:creationId xmlns:a16="http://schemas.microsoft.com/office/drawing/2014/main" id="{458C93C2-4F1F-120E-A2EB-58D304B8EE27}"/>
                </a:ext>
              </a:extLst>
            </p:cNvPr>
            <p:cNvSpPr/>
            <p:nvPr/>
          </p:nvSpPr>
          <p:spPr>
            <a:xfrm>
              <a:off x="4300562" y="5905532"/>
              <a:ext cx="18087" cy="17131"/>
            </a:xfrm>
            <a:custGeom>
              <a:avLst/>
              <a:gdLst>
                <a:gd name="connsiteX0" fmla="*/ 1904 w 18087"/>
                <a:gd name="connsiteY0" fmla="*/ 0 h 17131"/>
                <a:gd name="connsiteX1" fmla="*/ 1904 w 18087"/>
                <a:gd name="connsiteY1" fmla="*/ 0 h 17131"/>
                <a:gd name="connsiteX2" fmla="*/ 17135 w 18087"/>
                <a:gd name="connsiteY2" fmla="*/ 15228 h 17131"/>
                <a:gd name="connsiteX3" fmla="*/ 17135 w 18087"/>
                <a:gd name="connsiteY3" fmla="*/ 16180 h 17131"/>
                <a:gd name="connsiteX4" fmla="*/ 16183 w 18087"/>
                <a:gd name="connsiteY4" fmla="*/ 16180 h 17131"/>
                <a:gd name="connsiteX5" fmla="*/ 952 w 18087"/>
                <a:gd name="connsiteY5" fmla="*/ 952 h 17131"/>
                <a:gd name="connsiteX6" fmla="*/ 952 w 18087"/>
                <a:gd name="connsiteY6" fmla="*/ 0 h 17131"/>
                <a:gd name="connsiteX7" fmla="*/ 1904 w 18087"/>
                <a:gd name="connsiteY7" fmla="*/ 0 h 17131"/>
                <a:gd name="connsiteX8" fmla="*/ 1904 w 18087"/>
                <a:gd name="connsiteY8" fmla="*/ 0 h 17131"/>
                <a:gd name="connsiteX9" fmla="*/ 1904 w 18087"/>
                <a:gd name="connsiteY9" fmla="*/ 0 h 17131"/>
                <a:gd name="connsiteX10" fmla="*/ 1904 w 18087"/>
                <a:gd name="connsiteY10" fmla="*/ 0 h 17131"/>
                <a:gd name="connsiteX11" fmla="*/ 1904 w 18087"/>
                <a:gd name="connsiteY11" fmla="*/ 0 h 17131"/>
                <a:gd name="connsiteX12" fmla="*/ 0 w 18087"/>
                <a:gd name="connsiteY12" fmla="*/ 0 h 17131"/>
                <a:gd name="connsiteX13" fmla="*/ 0 w 18087"/>
                <a:gd name="connsiteY13" fmla="*/ 0 h 17131"/>
                <a:gd name="connsiteX14" fmla="*/ 0 w 18087"/>
                <a:gd name="connsiteY14" fmla="*/ 952 h 17131"/>
                <a:gd name="connsiteX15" fmla="*/ 0 w 18087"/>
                <a:gd name="connsiteY15" fmla="*/ 1904 h 17131"/>
                <a:gd name="connsiteX16" fmla="*/ 16183 w 18087"/>
                <a:gd name="connsiteY16" fmla="*/ 16180 h 17131"/>
                <a:gd name="connsiteX17" fmla="*/ 16183 w 18087"/>
                <a:gd name="connsiteY17" fmla="*/ 17132 h 17131"/>
                <a:gd name="connsiteX18" fmla="*/ 17135 w 18087"/>
                <a:gd name="connsiteY18" fmla="*/ 16180 h 17131"/>
                <a:gd name="connsiteX19" fmla="*/ 18087 w 18087"/>
                <a:gd name="connsiteY19" fmla="*/ 16180 h 17131"/>
                <a:gd name="connsiteX20" fmla="*/ 18087 w 18087"/>
                <a:gd name="connsiteY20" fmla="*/ 15228 h 17131"/>
                <a:gd name="connsiteX21" fmla="*/ 18087 w 18087"/>
                <a:gd name="connsiteY21" fmla="*/ 15228 h 17131"/>
                <a:gd name="connsiteX22" fmla="*/ 1904 w 18087"/>
                <a:gd name="connsiteY22" fmla="*/ 0 h 17131"/>
                <a:gd name="connsiteX23" fmla="*/ 1904 w 18087"/>
                <a:gd name="connsiteY23" fmla="*/ 0 h 17131"/>
                <a:gd name="connsiteX24" fmla="*/ 190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904" y="0"/>
                  </a:moveTo>
                  <a:lnTo>
                    <a:pt x="1904" y="0"/>
                  </a:lnTo>
                  <a:lnTo>
                    <a:pt x="17135" y="15228"/>
                  </a:lnTo>
                  <a:lnTo>
                    <a:pt x="17135" y="16180"/>
                  </a:lnTo>
                  <a:lnTo>
                    <a:pt x="16183" y="16180"/>
                  </a:lnTo>
                  <a:lnTo>
                    <a:pt x="952" y="952"/>
                  </a:lnTo>
                  <a:lnTo>
                    <a:pt x="952" y="0"/>
                  </a:lnTo>
                  <a:lnTo>
                    <a:pt x="1904" y="0"/>
                  </a:lnTo>
                  <a:lnTo>
                    <a:pt x="1904" y="0"/>
                  </a:lnTo>
                  <a:lnTo>
                    <a:pt x="1904" y="0"/>
                  </a:lnTo>
                  <a:lnTo>
                    <a:pt x="1904" y="0"/>
                  </a:lnTo>
                  <a:lnTo>
                    <a:pt x="1904" y="0"/>
                  </a:lnTo>
                  <a:lnTo>
                    <a:pt x="0" y="0"/>
                  </a:lnTo>
                  <a:lnTo>
                    <a:pt x="0" y="0"/>
                  </a:lnTo>
                  <a:lnTo>
                    <a:pt x="0" y="952"/>
                  </a:lnTo>
                  <a:lnTo>
                    <a:pt x="0" y="1904"/>
                  </a:lnTo>
                  <a:lnTo>
                    <a:pt x="16183" y="16180"/>
                  </a:lnTo>
                  <a:lnTo>
                    <a:pt x="16183" y="17132"/>
                  </a:lnTo>
                  <a:lnTo>
                    <a:pt x="17135" y="16180"/>
                  </a:lnTo>
                  <a:lnTo>
                    <a:pt x="18087" y="16180"/>
                  </a:lnTo>
                  <a:lnTo>
                    <a:pt x="18087" y="15228"/>
                  </a:lnTo>
                  <a:lnTo>
                    <a:pt x="18087" y="15228"/>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5" name="Freeform 132">
              <a:extLst>
                <a:ext uri="{FF2B5EF4-FFF2-40B4-BE49-F238E27FC236}">
                  <a16:creationId xmlns:a16="http://schemas.microsoft.com/office/drawing/2014/main" id="{55AD284B-FDD6-1F39-0172-06828FB4974A}"/>
                </a:ext>
              </a:extLst>
            </p:cNvPr>
            <p:cNvSpPr/>
            <p:nvPr/>
          </p:nvSpPr>
          <p:spPr>
            <a:xfrm>
              <a:off x="4291994" y="5914098"/>
              <a:ext cx="18087" cy="17131"/>
            </a:xfrm>
            <a:custGeom>
              <a:avLst/>
              <a:gdLst>
                <a:gd name="connsiteX0" fmla="*/ 952 w 18087"/>
                <a:gd name="connsiteY0" fmla="*/ 0 h 17131"/>
                <a:gd name="connsiteX1" fmla="*/ 18088 w 18087"/>
                <a:gd name="connsiteY1" fmla="*/ 16180 h 17131"/>
                <a:gd name="connsiteX2" fmla="*/ 18088 w 18087"/>
                <a:gd name="connsiteY2" fmla="*/ 17131 h 17131"/>
                <a:gd name="connsiteX3" fmla="*/ 16184 w 18087"/>
                <a:gd name="connsiteY3" fmla="*/ 17131 h 17131"/>
                <a:gd name="connsiteX4" fmla="*/ 0 w 18087"/>
                <a:gd name="connsiteY4" fmla="*/ 1903 h 17131"/>
                <a:gd name="connsiteX5" fmla="*/ 0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952" y="0"/>
                  </a:moveTo>
                  <a:lnTo>
                    <a:pt x="18088" y="16180"/>
                  </a:lnTo>
                  <a:lnTo>
                    <a:pt x="18088" y="17131"/>
                  </a:lnTo>
                  <a:lnTo>
                    <a:pt x="16184" y="17131"/>
                  </a:lnTo>
                  <a:lnTo>
                    <a:pt x="0" y="1903"/>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6" name="Freeform 133">
              <a:extLst>
                <a:ext uri="{FF2B5EF4-FFF2-40B4-BE49-F238E27FC236}">
                  <a16:creationId xmlns:a16="http://schemas.microsoft.com/office/drawing/2014/main" id="{F6CB25B0-5018-5248-6CED-2D2D3588F908}"/>
                </a:ext>
              </a:extLst>
            </p:cNvPr>
            <p:cNvSpPr/>
            <p:nvPr/>
          </p:nvSpPr>
          <p:spPr>
            <a:xfrm>
              <a:off x="4291994" y="5914098"/>
              <a:ext cx="18087" cy="18083"/>
            </a:xfrm>
            <a:custGeom>
              <a:avLst/>
              <a:gdLst>
                <a:gd name="connsiteX0" fmla="*/ 952 w 18087"/>
                <a:gd name="connsiteY0" fmla="*/ 0 h 18083"/>
                <a:gd name="connsiteX1" fmla="*/ 952 w 18087"/>
                <a:gd name="connsiteY1" fmla="*/ 0 h 18083"/>
                <a:gd name="connsiteX2" fmla="*/ 17136 w 18087"/>
                <a:gd name="connsiteY2" fmla="*/ 16180 h 18083"/>
                <a:gd name="connsiteX3" fmla="*/ 17136 w 18087"/>
                <a:gd name="connsiteY3" fmla="*/ 17131 h 18083"/>
                <a:gd name="connsiteX4" fmla="*/ 17136 w 18087"/>
                <a:gd name="connsiteY4" fmla="*/ 17131 h 18083"/>
                <a:gd name="connsiteX5" fmla="*/ 0 w 18087"/>
                <a:gd name="connsiteY5" fmla="*/ 952 h 18083"/>
                <a:gd name="connsiteX6" fmla="*/ 0 w 18087"/>
                <a:gd name="connsiteY6" fmla="*/ 0 h 18083"/>
                <a:gd name="connsiteX7" fmla="*/ 952 w 18087"/>
                <a:gd name="connsiteY7" fmla="*/ 0 h 18083"/>
                <a:gd name="connsiteX8" fmla="*/ 952 w 18087"/>
                <a:gd name="connsiteY8" fmla="*/ 0 h 18083"/>
                <a:gd name="connsiteX9" fmla="*/ 952 w 18087"/>
                <a:gd name="connsiteY9" fmla="*/ 0 h 18083"/>
                <a:gd name="connsiteX10" fmla="*/ 952 w 18087"/>
                <a:gd name="connsiteY10" fmla="*/ 0 h 18083"/>
                <a:gd name="connsiteX11" fmla="*/ 952 w 18087"/>
                <a:gd name="connsiteY11" fmla="*/ 0 h 18083"/>
                <a:gd name="connsiteX12" fmla="*/ 0 w 18087"/>
                <a:gd name="connsiteY12" fmla="*/ 0 h 18083"/>
                <a:gd name="connsiteX13" fmla="*/ 0 w 18087"/>
                <a:gd name="connsiteY13" fmla="*/ 0 h 18083"/>
                <a:gd name="connsiteX14" fmla="*/ 0 w 18087"/>
                <a:gd name="connsiteY14" fmla="*/ 1903 h 18083"/>
                <a:gd name="connsiteX15" fmla="*/ 0 w 18087"/>
                <a:gd name="connsiteY15" fmla="*/ 1903 h 18083"/>
                <a:gd name="connsiteX16" fmla="*/ 16184 w 18087"/>
                <a:gd name="connsiteY16" fmla="*/ 17131 h 18083"/>
                <a:gd name="connsiteX17" fmla="*/ 16184 w 18087"/>
                <a:gd name="connsiteY17" fmla="*/ 18083 h 18083"/>
                <a:gd name="connsiteX18" fmla="*/ 18088 w 18087"/>
                <a:gd name="connsiteY18" fmla="*/ 17131 h 18083"/>
                <a:gd name="connsiteX19" fmla="*/ 18088 w 18087"/>
                <a:gd name="connsiteY19" fmla="*/ 17131 h 18083"/>
                <a:gd name="connsiteX20" fmla="*/ 18088 w 18087"/>
                <a:gd name="connsiteY20" fmla="*/ 16180 h 18083"/>
                <a:gd name="connsiteX21" fmla="*/ 18088 w 18087"/>
                <a:gd name="connsiteY21" fmla="*/ 16180 h 18083"/>
                <a:gd name="connsiteX22" fmla="*/ 1904 w 18087"/>
                <a:gd name="connsiteY22" fmla="*/ 0 h 18083"/>
                <a:gd name="connsiteX23" fmla="*/ 1904 w 18087"/>
                <a:gd name="connsiteY23" fmla="*/ 0 h 18083"/>
                <a:gd name="connsiteX24" fmla="*/ 952 w 18087"/>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8083">
                  <a:moveTo>
                    <a:pt x="952" y="0"/>
                  </a:moveTo>
                  <a:lnTo>
                    <a:pt x="952" y="0"/>
                  </a:lnTo>
                  <a:lnTo>
                    <a:pt x="17136" y="16180"/>
                  </a:lnTo>
                  <a:lnTo>
                    <a:pt x="17136" y="17131"/>
                  </a:lnTo>
                  <a:lnTo>
                    <a:pt x="17136" y="17131"/>
                  </a:lnTo>
                  <a:lnTo>
                    <a:pt x="0" y="952"/>
                  </a:lnTo>
                  <a:lnTo>
                    <a:pt x="0" y="0"/>
                  </a:lnTo>
                  <a:lnTo>
                    <a:pt x="952" y="0"/>
                  </a:lnTo>
                  <a:lnTo>
                    <a:pt x="952" y="0"/>
                  </a:lnTo>
                  <a:lnTo>
                    <a:pt x="952" y="0"/>
                  </a:lnTo>
                  <a:lnTo>
                    <a:pt x="952" y="0"/>
                  </a:lnTo>
                  <a:lnTo>
                    <a:pt x="952" y="0"/>
                  </a:lnTo>
                  <a:lnTo>
                    <a:pt x="0" y="0"/>
                  </a:lnTo>
                  <a:lnTo>
                    <a:pt x="0" y="0"/>
                  </a:lnTo>
                  <a:lnTo>
                    <a:pt x="0" y="1903"/>
                  </a:lnTo>
                  <a:lnTo>
                    <a:pt x="0" y="1903"/>
                  </a:lnTo>
                  <a:lnTo>
                    <a:pt x="16184" y="17131"/>
                  </a:lnTo>
                  <a:lnTo>
                    <a:pt x="16184" y="18083"/>
                  </a:lnTo>
                  <a:lnTo>
                    <a:pt x="18088" y="17131"/>
                  </a:lnTo>
                  <a:lnTo>
                    <a:pt x="18088" y="17131"/>
                  </a:lnTo>
                  <a:lnTo>
                    <a:pt x="18088" y="16180"/>
                  </a:lnTo>
                  <a:lnTo>
                    <a:pt x="18088" y="16180"/>
                  </a:lnTo>
                  <a:lnTo>
                    <a:pt x="1904" y="0"/>
                  </a:lnTo>
                  <a:lnTo>
                    <a:pt x="1904"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7" name="Freeform 134">
              <a:extLst>
                <a:ext uri="{FF2B5EF4-FFF2-40B4-BE49-F238E27FC236}">
                  <a16:creationId xmlns:a16="http://schemas.microsoft.com/office/drawing/2014/main" id="{09805153-6664-49FE-DAB4-CAB0B3C2E138}"/>
                </a:ext>
              </a:extLst>
            </p:cNvPr>
            <p:cNvSpPr/>
            <p:nvPr/>
          </p:nvSpPr>
          <p:spPr>
            <a:xfrm>
              <a:off x="4299610" y="5907436"/>
              <a:ext cx="17135" cy="15227"/>
            </a:xfrm>
            <a:custGeom>
              <a:avLst/>
              <a:gdLst>
                <a:gd name="connsiteX0" fmla="*/ 1904 w 17135"/>
                <a:gd name="connsiteY0" fmla="*/ 0 h 15227"/>
                <a:gd name="connsiteX1" fmla="*/ 17135 w 17135"/>
                <a:gd name="connsiteY1" fmla="*/ 14276 h 15227"/>
                <a:gd name="connsiteX2" fmla="*/ 17135 w 17135"/>
                <a:gd name="connsiteY2" fmla="*/ 15228 h 15227"/>
                <a:gd name="connsiteX3" fmla="*/ 15232 w 17135"/>
                <a:gd name="connsiteY3" fmla="*/ 15228 h 15227"/>
                <a:gd name="connsiteX4" fmla="*/ 0 w 17135"/>
                <a:gd name="connsiteY4" fmla="*/ 952 h 15227"/>
                <a:gd name="connsiteX5" fmla="*/ 0 w 17135"/>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5227">
                  <a:moveTo>
                    <a:pt x="1904" y="0"/>
                  </a:moveTo>
                  <a:lnTo>
                    <a:pt x="17135" y="14276"/>
                  </a:lnTo>
                  <a:lnTo>
                    <a:pt x="17135" y="15228"/>
                  </a:lnTo>
                  <a:lnTo>
                    <a:pt x="15232" y="15228"/>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8" name="Freeform 135">
              <a:extLst>
                <a:ext uri="{FF2B5EF4-FFF2-40B4-BE49-F238E27FC236}">
                  <a16:creationId xmlns:a16="http://schemas.microsoft.com/office/drawing/2014/main" id="{52AD3D85-7FB2-9267-B139-690450472F2A}"/>
                </a:ext>
              </a:extLst>
            </p:cNvPr>
            <p:cNvSpPr/>
            <p:nvPr/>
          </p:nvSpPr>
          <p:spPr>
            <a:xfrm>
              <a:off x="4299610" y="5906484"/>
              <a:ext cx="17135" cy="17131"/>
            </a:xfrm>
            <a:custGeom>
              <a:avLst/>
              <a:gdLst>
                <a:gd name="connsiteX0" fmla="*/ 1904 w 17135"/>
                <a:gd name="connsiteY0" fmla="*/ 952 h 17131"/>
                <a:gd name="connsiteX1" fmla="*/ 952 w 17135"/>
                <a:gd name="connsiteY1" fmla="*/ 952 h 17131"/>
                <a:gd name="connsiteX2" fmla="*/ 16183 w 17135"/>
                <a:gd name="connsiteY2" fmla="*/ 15228 h 17131"/>
                <a:gd name="connsiteX3" fmla="*/ 16183 w 17135"/>
                <a:gd name="connsiteY3" fmla="*/ 16180 h 17131"/>
                <a:gd name="connsiteX4" fmla="*/ 15232 w 17135"/>
                <a:gd name="connsiteY4" fmla="*/ 16180 h 17131"/>
                <a:gd name="connsiteX5" fmla="*/ 952 w 17135"/>
                <a:gd name="connsiteY5" fmla="*/ 1904 h 17131"/>
                <a:gd name="connsiteX6" fmla="*/ 952 w 17135"/>
                <a:gd name="connsiteY6" fmla="*/ 952 h 17131"/>
                <a:gd name="connsiteX7" fmla="*/ 1904 w 17135"/>
                <a:gd name="connsiteY7" fmla="*/ 952 h 17131"/>
                <a:gd name="connsiteX8" fmla="*/ 1904 w 17135"/>
                <a:gd name="connsiteY8" fmla="*/ 952 h 17131"/>
                <a:gd name="connsiteX9" fmla="*/ 952 w 17135"/>
                <a:gd name="connsiteY9" fmla="*/ 952 h 17131"/>
                <a:gd name="connsiteX10" fmla="*/ 1904 w 17135"/>
                <a:gd name="connsiteY10" fmla="*/ 952 h 17131"/>
                <a:gd name="connsiteX11" fmla="*/ 1904 w 17135"/>
                <a:gd name="connsiteY11" fmla="*/ 0 h 17131"/>
                <a:gd name="connsiteX12" fmla="*/ 0 w 17135"/>
                <a:gd name="connsiteY12" fmla="*/ 952 h 17131"/>
                <a:gd name="connsiteX13" fmla="*/ 0 w 17135"/>
                <a:gd name="connsiteY13" fmla="*/ 952 h 17131"/>
                <a:gd name="connsiteX14" fmla="*/ 0 w 17135"/>
                <a:gd name="connsiteY14" fmla="*/ 1904 h 17131"/>
                <a:gd name="connsiteX15" fmla="*/ 0 w 17135"/>
                <a:gd name="connsiteY15" fmla="*/ 1904 h 17131"/>
                <a:gd name="connsiteX16" fmla="*/ 15232 w 17135"/>
                <a:gd name="connsiteY16" fmla="*/ 17132 h 17131"/>
                <a:gd name="connsiteX17" fmla="*/ 15232 w 17135"/>
                <a:gd name="connsiteY17" fmla="*/ 17132 h 17131"/>
                <a:gd name="connsiteX18" fmla="*/ 17135 w 17135"/>
                <a:gd name="connsiteY18" fmla="*/ 17132 h 17131"/>
                <a:gd name="connsiteX19" fmla="*/ 17135 w 17135"/>
                <a:gd name="connsiteY19" fmla="*/ 17132 h 17131"/>
                <a:gd name="connsiteX20" fmla="*/ 17135 w 17135"/>
                <a:gd name="connsiteY20" fmla="*/ 15228 h 17131"/>
                <a:gd name="connsiteX21" fmla="*/ 17135 w 17135"/>
                <a:gd name="connsiteY21" fmla="*/ 15228 h 17131"/>
                <a:gd name="connsiteX22" fmla="*/ 1904 w 17135"/>
                <a:gd name="connsiteY22" fmla="*/ 952 h 17131"/>
                <a:gd name="connsiteX23" fmla="*/ 1904 w 17135"/>
                <a:gd name="connsiteY23" fmla="*/ 0 h 17131"/>
                <a:gd name="connsiteX24" fmla="*/ 1904 w 17135"/>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904" y="952"/>
                  </a:moveTo>
                  <a:lnTo>
                    <a:pt x="952" y="952"/>
                  </a:lnTo>
                  <a:lnTo>
                    <a:pt x="16183" y="15228"/>
                  </a:lnTo>
                  <a:lnTo>
                    <a:pt x="16183" y="16180"/>
                  </a:lnTo>
                  <a:lnTo>
                    <a:pt x="15232" y="16180"/>
                  </a:lnTo>
                  <a:lnTo>
                    <a:pt x="952" y="1904"/>
                  </a:lnTo>
                  <a:lnTo>
                    <a:pt x="952" y="952"/>
                  </a:lnTo>
                  <a:lnTo>
                    <a:pt x="1904" y="952"/>
                  </a:lnTo>
                  <a:lnTo>
                    <a:pt x="1904" y="952"/>
                  </a:lnTo>
                  <a:lnTo>
                    <a:pt x="952" y="952"/>
                  </a:lnTo>
                  <a:lnTo>
                    <a:pt x="1904" y="952"/>
                  </a:lnTo>
                  <a:lnTo>
                    <a:pt x="1904" y="0"/>
                  </a:lnTo>
                  <a:lnTo>
                    <a:pt x="0" y="952"/>
                  </a:lnTo>
                  <a:lnTo>
                    <a:pt x="0" y="952"/>
                  </a:lnTo>
                  <a:lnTo>
                    <a:pt x="0" y="1904"/>
                  </a:lnTo>
                  <a:lnTo>
                    <a:pt x="0" y="1904"/>
                  </a:lnTo>
                  <a:lnTo>
                    <a:pt x="15232" y="17132"/>
                  </a:lnTo>
                  <a:lnTo>
                    <a:pt x="15232" y="17132"/>
                  </a:lnTo>
                  <a:lnTo>
                    <a:pt x="17135" y="17132"/>
                  </a:lnTo>
                  <a:lnTo>
                    <a:pt x="17135" y="17132"/>
                  </a:lnTo>
                  <a:lnTo>
                    <a:pt x="17135" y="15228"/>
                  </a:lnTo>
                  <a:lnTo>
                    <a:pt x="17135" y="15228"/>
                  </a:lnTo>
                  <a:lnTo>
                    <a:pt x="1904" y="952"/>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9" name="Freeform 136">
              <a:extLst>
                <a:ext uri="{FF2B5EF4-FFF2-40B4-BE49-F238E27FC236}">
                  <a16:creationId xmlns:a16="http://schemas.microsoft.com/office/drawing/2014/main" id="{A9B39CF1-5177-5674-D00D-C579C30C685E}"/>
                </a:ext>
              </a:extLst>
            </p:cNvPr>
            <p:cNvSpPr/>
            <p:nvPr/>
          </p:nvSpPr>
          <p:spPr>
            <a:xfrm>
              <a:off x="4308178" y="5904580"/>
              <a:ext cx="10471" cy="10468"/>
            </a:xfrm>
            <a:custGeom>
              <a:avLst/>
              <a:gdLst>
                <a:gd name="connsiteX0" fmla="*/ 10472 w 10471"/>
                <a:gd name="connsiteY0" fmla="*/ 3807 h 10468"/>
                <a:gd name="connsiteX1" fmla="*/ 3808 w 10471"/>
                <a:gd name="connsiteY1" fmla="*/ 10469 h 10468"/>
                <a:gd name="connsiteX2" fmla="*/ 0 w 10471"/>
                <a:gd name="connsiteY2" fmla="*/ 6662 h 10468"/>
                <a:gd name="connsiteX3" fmla="*/ 6664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10472" y="3807"/>
                  </a:moveTo>
                  <a:lnTo>
                    <a:pt x="3808" y="10469"/>
                  </a:lnTo>
                  <a:lnTo>
                    <a:pt x="0" y="6662"/>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0" name="Freeform 137">
              <a:extLst>
                <a:ext uri="{FF2B5EF4-FFF2-40B4-BE49-F238E27FC236}">
                  <a16:creationId xmlns:a16="http://schemas.microsoft.com/office/drawing/2014/main" id="{F27D68D8-3151-8F49-130F-5223CA6A48B0}"/>
                </a:ext>
              </a:extLst>
            </p:cNvPr>
            <p:cNvSpPr/>
            <p:nvPr/>
          </p:nvSpPr>
          <p:spPr>
            <a:xfrm>
              <a:off x="4307226" y="5904580"/>
              <a:ext cx="11423" cy="11420"/>
            </a:xfrm>
            <a:custGeom>
              <a:avLst/>
              <a:gdLst>
                <a:gd name="connsiteX0" fmla="*/ 10472 w 11423"/>
                <a:gd name="connsiteY0" fmla="*/ 3807 h 11420"/>
                <a:gd name="connsiteX1" fmla="*/ 4760 w 11423"/>
                <a:gd name="connsiteY1" fmla="*/ 10469 h 11420"/>
                <a:gd name="connsiteX2" fmla="*/ 952 w 11423"/>
                <a:gd name="connsiteY2" fmla="*/ 6662 h 11420"/>
                <a:gd name="connsiteX3" fmla="*/ 7616 w 11423"/>
                <a:gd name="connsiteY3" fmla="*/ 952 h 11420"/>
                <a:gd name="connsiteX4" fmla="*/ 10472 w 11423"/>
                <a:gd name="connsiteY4" fmla="*/ 3807 h 11420"/>
                <a:gd name="connsiteX5" fmla="*/ 11424 w 11423"/>
                <a:gd name="connsiteY5" fmla="*/ 3807 h 11420"/>
                <a:gd name="connsiteX6" fmla="*/ 7616 w 11423"/>
                <a:gd name="connsiteY6" fmla="*/ 0 h 11420"/>
                <a:gd name="connsiteX7" fmla="*/ 7616 w 11423"/>
                <a:gd name="connsiteY7" fmla="*/ 0 h 11420"/>
                <a:gd name="connsiteX8" fmla="*/ 952 w 11423"/>
                <a:gd name="connsiteY8" fmla="*/ 6662 h 11420"/>
                <a:gd name="connsiteX9" fmla="*/ 0 w 11423"/>
                <a:gd name="connsiteY9" fmla="*/ 6662 h 11420"/>
                <a:gd name="connsiteX10" fmla="*/ 4760 w 11423"/>
                <a:gd name="connsiteY10" fmla="*/ 10469 h 11420"/>
                <a:gd name="connsiteX11" fmla="*/ 4760 w 11423"/>
                <a:gd name="connsiteY11" fmla="*/ 11421 h 11420"/>
                <a:gd name="connsiteX12" fmla="*/ 11424 w 11423"/>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423" h="11420">
                  <a:moveTo>
                    <a:pt x="10472" y="3807"/>
                  </a:moveTo>
                  <a:lnTo>
                    <a:pt x="4760" y="10469"/>
                  </a:lnTo>
                  <a:lnTo>
                    <a:pt x="952" y="6662"/>
                  </a:lnTo>
                  <a:lnTo>
                    <a:pt x="7616" y="952"/>
                  </a:lnTo>
                  <a:lnTo>
                    <a:pt x="10472" y="3807"/>
                  </a:lnTo>
                  <a:lnTo>
                    <a:pt x="11424" y="3807"/>
                  </a:lnTo>
                  <a:lnTo>
                    <a:pt x="7616" y="0"/>
                  </a:lnTo>
                  <a:lnTo>
                    <a:pt x="7616" y="0"/>
                  </a:lnTo>
                  <a:lnTo>
                    <a:pt x="952" y="6662"/>
                  </a:lnTo>
                  <a:lnTo>
                    <a:pt x="0" y="6662"/>
                  </a:lnTo>
                  <a:lnTo>
                    <a:pt x="4760" y="10469"/>
                  </a:lnTo>
                  <a:lnTo>
                    <a:pt x="4760" y="11421"/>
                  </a:lnTo>
                  <a:lnTo>
                    <a:pt x="11424"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1" name="Freeform 138">
              <a:extLst>
                <a:ext uri="{FF2B5EF4-FFF2-40B4-BE49-F238E27FC236}">
                  <a16:creationId xmlns:a16="http://schemas.microsoft.com/office/drawing/2014/main" id="{CF07FD48-F981-7F41-42AE-1E62DB33A984}"/>
                </a:ext>
              </a:extLst>
            </p:cNvPr>
            <p:cNvSpPr/>
            <p:nvPr/>
          </p:nvSpPr>
          <p:spPr>
            <a:xfrm>
              <a:off x="4313890" y="5901725"/>
              <a:ext cx="7615" cy="6662"/>
            </a:xfrm>
            <a:custGeom>
              <a:avLst/>
              <a:gdLst>
                <a:gd name="connsiteX0" fmla="*/ 1904 w 7615"/>
                <a:gd name="connsiteY0" fmla="*/ 0 h 6662"/>
                <a:gd name="connsiteX1" fmla="*/ 3808 w 7615"/>
                <a:gd name="connsiteY1" fmla="*/ 952 h 6662"/>
                <a:gd name="connsiteX2" fmla="*/ 2856 w 7615"/>
                <a:gd name="connsiteY2" fmla="*/ 1904 h 6662"/>
                <a:gd name="connsiteX3" fmla="*/ 3808 w 7615"/>
                <a:gd name="connsiteY3" fmla="*/ 2855 h 6662"/>
                <a:gd name="connsiteX4" fmla="*/ 3808 w 7615"/>
                <a:gd name="connsiteY4" fmla="*/ 1904 h 6662"/>
                <a:gd name="connsiteX5" fmla="*/ 5712 w 7615"/>
                <a:gd name="connsiteY5" fmla="*/ 2855 h 6662"/>
                <a:gd name="connsiteX6" fmla="*/ 4760 w 7615"/>
                <a:gd name="connsiteY6" fmla="*/ 3807 h 6662"/>
                <a:gd name="connsiteX7" fmla="*/ 5712 w 7615"/>
                <a:gd name="connsiteY7" fmla="*/ 4759 h 6662"/>
                <a:gd name="connsiteX8" fmla="*/ 6664 w 7615"/>
                <a:gd name="connsiteY8" fmla="*/ 3807 h 6662"/>
                <a:gd name="connsiteX9" fmla="*/ 7616 w 7615"/>
                <a:gd name="connsiteY9" fmla="*/ 4759 h 6662"/>
                <a:gd name="connsiteX10" fmla="*/ 5712 w 7615"/>
                <a:gd name="connsiteY10" fmla="*/ 6662 h 6662"/>
                <a:gd name="connsiteX11" fmla="*/ 4760 w 7615"/>
                <a:gd name="connsiteY11" fmla="*/ 6662 h 6662"/>
                <a:gd name="connsiteX12" fmla="*/ 0 w 7615"/>
                <a:gd name="connsiteY12" fmla="*/ 2855 h 6662"/>
                <a:gd name="connsiteX13" fmla="*/ 0 w 7615"/>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1904" y="0"/>
                  </a:moveTo>
                  <a:lnTo>
                    <a:pt x="3808" y="952"/>
                  </a:lnTo>
                  <a:lnTo>
                    <a:pt x="2856" y="1904"/>
                  </a:lnTo>
                  <a:lnTo>
                    <a:pt x="3808" y="2855"/>
                  </a:lnTo>
                  <a:lnTo>
                    <a:pt x="3808" y="1904"/>
                  </a:lnTo>
                  <a:lnTo>
                    <a:pt x="5712" y="2855"/>
                  </a:lnTo>
                  <a:lnTo>
                    <a:pt x="4760" y="3807"/>
                  </a:lnTo>
                  <a:lnTo>
                    <a:pt x="5712" y="4759"/>
                  </a:lnTo>
                  <a:lnTo>
                    <a:pt x="6664" y="3807"/>
                  </a:lnTo>
                  <a:lnTo>
                    <a:pt x="7616" y="4759"/>
                  </a:lnTo>
                  <a:lnTo>
                    <a:pt x="5712" y="6662"/>
                  </a:lnTo>
                  <a:lnTo>
                    <a:pt x="4760" y="6662"/>
                  </a:lnTo>
                  <a:lnTo>
                    <a:pt x="0" y="2855"/>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2" name="Freeform 139">
              <a:extLst>
                <a:ext uri="{FF2B5EF4-FFF2-40B4-BE49-F238E27FC236}">
                  <a16:creationId xmlns:a16="http://schemas.microsoft.com/office/drawing/2014/main" id="{A2F74B81-98C9-0EAF-8404-920834AE981D}"/>
                </a:ext>
              </a:extLst>
            </p:cNvPr>
            <p:cNvSpPr/>
            <p:nvPr/>
          </p:nvSpPr>
          <p:spPr>
            <a:xfrm>
              <a:off x="4313890" y="5901725"/>
              <a:ext cx="7615" cy="7614"/>
            </a:xfrm>
            <a:custGeom>
              <a:avLst/>
              <a:gdLst>
                <a:gd name="connsiteX0" fmla="*/ 1904 w 7615"/>
                <a:gd name="connsiteY0" fmla="*/ 0 h 7614"/>
                <a:gd name="connsiteX1" fmla="*/ 1904 w 7615"/>
                <a:gd name="connsiteY1" fmla="*/ 0 h 7614"/>
                <a:gd name="connsiteX2" fmla="*/ 2856 w 7615"/>
                <a:gd name="connsiteY2" fmla="*/ 952 h 7614"/>
                <a:gd name="connsiteX3" fmla="*/ 1904 w 7615"/>
                <a:gd name="connsiteY3" fmla="*/ 1904 h 7614"/>
                <a:gd name="connsiteX4" fmla="*/ 1904 w 7615"/>
                <a:gd name="connsiteY4" fmla="*/ 1904 h 7614"/>
                <a:gd name="connsiteX5" fmla="*/ 2856 w 7615"/>
                <a:gd name="connsiteY5" fmla="*/ 2855 h 7614"/>
                <a:gd name="connsiteX6" fmla="*/ 3808 w 7615"/>
                <a:gd name="connsiteY6" fmla="*/ 2855 h 7614"/>
                <a:gd name="connsiteX7" fmla="*/ 3808 w 7615"/>
                <a:gd name="connsiteY7" fmla="*/ 1904 h 7614"/>
                <a:gd name="connsiteX8" fmla="*/ 4760 w 7615"/>
                <a:gd name="connsiteY8" fmla="*/ 2855 h 7614"/>
                <a:gd name="connsiteX9" fmla="*/ 4760 w 7615"/>
                <a:gd name="connsiteY9" fmla="*/ 3807 h 7614"/>
                <a:gd name="connsiteX10" fmla="*/ 3808 w 7615"/>
                <a:gd name="connsiteY10" fmla="*/ 3807 h 7614"/>
                <a:gd name="connsiteX11" fmla="*/ 4760 w 7615"/>
                <a:gd name="connsiteY11" fmla="*/ 4759 h 7614"/>
                <a:gd name="connsiteX12" fmla="*/ 5712 w 7615"/>
                <a:gd name="connsiteY12" fmla="*/ 4759 h 7614"/>
                <a:gd name="connsiteX13" fmla="*/ 6664 w 7615"/>
                <a:gd name="connsiteY13" fmla="*/ 4759 h 7614"/>
                <a:gd name="connsiteX14" fmla="*/ 6664 w 7615"/>
                <a:gd name="connsiteY14" fmla="*/ 4759 h 7614"/>
                <a:gd name="connsiteX15" fmla="*/ 5712 w 7615"/>
                <a:gd name="connsiteY15" fmla="*/ 6662 h 7614"/>
                <a:gd name="connsiteX16" fmla="*/ 4760 w 7615"/>
                <a:gd name="connsiteY16" fmla="*/ 6662 h 7614"/>
                <a:gd name="connsiteX17" fmla="*/ 952 w 7615"/>
                <a:gd name="connsiteY17" fmla="*/ 2855 h 7614"/>
                <a:gd name="connsiteX18" fmla="*/ 952 w 7615"/>
                <a:gd name="connsiteY18" fmla="*/ 1904 h 7614"/>
                <a:gd name="connsiteX19" fmla="*/ 2856 w 7615"/>
                <a:gd name="connsiteY19" fmla="*/ 0 h 7614"/>
                <a:gd name="connsiteX20" fmla="*/ 1904 w 7615"/>
                <a:gd name="connsiteY20" fmla="*/ 0 h 7614"/>
                <a:gd name="connsiteX21" fmla="*/ 1904 w 7615"/>
                <a:gd name="connsiteY21" fmla="*/ 0 h 7614"/>
                <a:gd name="connsiteX22" fmla="*/ 1904 w 7615"/>
                <a:gd name="connsiteY22" fmla="*/ 0 h 7614"/>
                <a:gd name="connsiteX23" fmla="*/ 1904 w 7615"/>
                <a:gd name="connsiteY23" fmla="*/ 0 h 7614"/>
                <a:gd name="connsiteX24" fmla="*/ 0 w 7615"/>
                <a:gd name="connsiteY24" fmla="*/ 1904 h 7614"/>
                <a:gd name="connsiteX25" fmla="*/ 0 w 7615"/>
                <a:gd name="connsiteY25" fmla="*/ 1904 h 7614"/>
                <a:gd name="connsiteX26" fmla="*/ 0 w 7615"/>
                <a:gd name="connsiteY26" fmla="*/ 2855 h 7614"/>
                <a:gd name="connsiteX27" fmla="*/ 0 w 7615"/>
                <a:gd name="connsiteY27" fmla="*/ 2855 h 7614"/>
                <a:gd name="connsiteX28" fmla="*/ 4760 w 7615"/>
                <a:gd name="connsiteY28" fmla="*/ 7614 h 7614"/>
                <a:gd name="connsiteX29" fmla="*/ 4760 w 7615"/>
                <a:gd name="connsiteY29" fmla="*/ 7614 h 7614"/>
                <a:gd name="connsiteX30" fmla="*/ 5712 w 7615"/>
                <a:gd name="connsiteY30" fmla="*/ 7614 h 7614"/>
                <a:gd name="connsiteX31" fmla="*/ 5712 w 7615"/>
                <a:gd name="connsiteY31" fmla="*/ 7614 h 7614"/>
                <a:gd name="connsiteX32" fmla="*/ 7616 w 7615"/>
                <a:gd name="connsiteY32" fmla="*/ 4759 h 7614"/>
                <a:gd name="connsiteX33" fmla="*/ 7616 w 7615"/>
                <a:gd name="connsiteY33" fmla="*/ 4759 h 7614"/>
                <a:gd name="connsiteX34" fmla="*/ 6664 w 7615"/>
                <a:gd name="connsiteY34" fmla="*/ 3807 h 7614"/>
                <a:gd name="connsiteX35" fmla="*/ 6664 w 7615"/>
                <a:gd name="connsiteY35" fmla="*/ 3807 h 7614"/>
                <a:gd name="connsiteX36" fmla="*/ 5712 w 7615"/>
                <a:gd name="connsiteY36" fmla="*/ 3807 h 7614"/>
                <a:gd name="connsiteX37" fmla="*/ 4760 w 7615"/>
                <a:gd name="connsiteY37" fmla="*/ 3807 h 7614"/>
                <a:gd name="connsiteX38" fmla="*/ 5712 w 7615"/>
                <a:gd name="connsiteY38" fmla="*/ 2855 h 7614"/>
                <a:gd name="connsiteX39" fmla="*/ 5712 w 7615"/>
                <a:gd name="connsiteY39" fmla="*/ 2855 h 7614"/>
                <a:gd name="connsiteX40" fmla="*/ 4760 w 7615"/>
                <a:gd name="connsiteY40" fmla="*/ 1904 h 7614"/>
                <a:gd name="connsiteX41" fmla="*/ 3808 w 7615"/>
                <a:gd name="connsiteY41" fmla="*/ 952 h 7614"/>
                <a:gd name="connsiteX42" fmla="*/ 3808 w 7615"/>
                <a:gd name="connsiteY42" fmla="*/ 1904 h 7614"/>
                <a:gd name="connsiteX43" fmla="*/ 2856 w 7615"/>
                <a:gd name="connsiteY43" fmla="*/ 1904 h 7614"/>
                <a:gd name="connsiteX44" fmla="*/ 3808 w 7615"/>
                <a:gd name="connsiteY44" fmla="*/ 952 h 7614"/>
                <a:gd name="connsiteX45" fmla="*/ 3808 w 7615"/>
                <a:gd name="connsiteY45" fmla="*/ 952 h 7614"/>
                <a:gd name="connsiteX46" fmla="*/ 2856 w 7615"/>
                <a:gd name="connsiteY46" fmla="*/ 0 h 7614"/>
                <a:gd name="connsiteX47" fmla="*/ 1904 w 7615"/>
                <a:gd name="connsiteY47" fmla="*/ 0 h 7614"/>
                <a:gd name="connsiteX48" fmla="*/ 1904 w 7615"/>
                <a:gd name="connsiteY48"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4">
                  <a:moveTo>
                    <a:pt x="1904" y="0"/>
                  </a:moveTo>
                  <a:lnTo>
                    <a:pt x="1904" y="0"/>
                  </a:lnTo>
                  <a:lnTo>
                    <a:pt x="2856" y="952"/>
                  </a:lnTo>
                  <a:lnTo>
                    <a:pt x="1904" y="1904"/>
                  </a:lnTo>
                  <a:lnTo>
                    <a:pt x="1904" y="1904"/>
                  </a:lnTo>
                  <a:lnTo>
                    <a:pt x="2856" y="2855"/>
                  </a:lnTo>
                  <a:lnTo>
                    <a:pt x="3808" y="2855"/>
                  </a:lnTo>
                  <a:lnTo>
                    <a:pt x="3808" y="1904"/>
                  </a:lnTo>
                  <a:lnTo>
                    <a:pt x="4760" y="2855"/>
                  </a:lnTo>
                  <a:lnTo>
                    <a:pt x="4760" y="3807"/>
                  </a:lnTo>
                  <a:lnTo>
                    <a:pt x="3808" y="3807"/>
                  </a:lnTo>
                  <a:lnTo>
                    <a:pt x="4760" y="4759"/>
                  </a:lnTo>
                  <a:lnTo>
                    <a:pt x="5712" y="4759"/>
                  </a:lnTo>
                  <a:lnTo>
                    <a:pt x="6664" y="4759"/>
                  </a:lnTo>
                  <a:lnTo>
                    <a:pt x="6664" y="4759"/>
                  </a:lnTo>
                  <a:lnTo>
                    <a:pt x="5712" y="6662"/>
                  </a:lnTo>
                  <a:lnTo>
                    <a:pt x="4760" y="6662"/>
                  </a:lnTo>
                  <a:lnTo>
                    <a:pt x="952" y="2855"/>
                  </a:lnTo>
                  <a:lnTo>
                    <a:pt x="952" y="1904"/>
                  </a:lnTo>
                  <a:lnTo>
                    <a:pt x="2856" y="0"/>
                  </a:lnTo>
                  <a:lnTo>
                    <a:pt x="1904" y="0"/>
                  </a:lnTo>
                  <a:lnTo>
                    <a:pt x="1904" y="0"/>
                  </a:lnTo>
                  <a:lnTo>
                    <a:pt x="1904" y="0"/>
                  </a:lnTo>
                  <a:lnTo>
                    <a:pt x="1904" y="0"/>
                  </a:lnTo>
                  <a:lnTo>
                    <a:pt x="0" y="1904"/>
                  </a:lnTo>
                  <a:lnTo>
                    <a:pt x="0" y="1904"/>
                  </a:lnTo>
                  <a:lnTo>
                    <a:pt x="0" y="2855"/>
                  </a:lnTo>
                  <a:lnTo>
                    <a:pt x="0" y="2855"/>
                  </a:lnTo>
                  <a:lnTo>
                    <a:pt x="4760" y="7614"/>
                  </a:lnTo>
                  <a:lnTo>
                    <a:pt x="4760" y="7614"/>
                  </a:lnTo>
                  <a:lnTo>
                    <a:pt x="5712" y="7614"/>
                  </a:lnTo>
                  <a:lnTo>
                    <a:pt x="5712" y="7614"/>
                  </a:lnTo>
                  <a:lnTo>
                    <a:pt x="7616" y="4759"/>
                  </a:lnTo>
                  <a:lnTo>
                    <a:pt x="7616" y="4759"/>
                  </a:lnTo>
                  <a:lnTo>
                    <a:pt x="6664" y="3807"/>
                  </a:lnTo>
                  <a:lnTo>
                    <a:pt x="6664" y="3807"/>
                  </a:lnTo>
                  <a:lnTo>
                    <a:pt x="5712" y="3807"/>
                  </a:lnTo>
                  <a:lnTo>
                    <a:pt x="4760" y="3807"/>
                  </a:lnTo>
                  <a:lnTo>
                    <a:pt x="5712" y="2855"/>
                  </a:lnTo>
                  <a:lnTo>
                    <a:pt x="5712" y="2855"/>
                  </a:lnTo>
                  <a:lnTo>
                    <a:pt x="4760" y="1904"/>
                  </a:lnTo>
                  <a:lnTo>
                    <a:pt x="3808" y="952"/>
                  </a:lnTo>
                  <a:lnTo>
                    <a:pt x="3808" y="1904"/>
                  </a:lnTo>
                  <a:lnTo>
                    <a:pt x="2856" y="1904"/>
                  </a:lnTo>
                  <a:lnTo>
                    <a:pt x="3808" y="952"/>
                  </a:lnTo>
                  <a:lnTo>
                    <a:pt x="3808" y="952"/>
                  </a:lnTo>
                  <a:lnTo>
                    <a:pt x="2856"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3" name="Freeform 140">
              <a:extLst>
                <a:ext uri="{FF2B5EF4-FFF2-40B4-BE49-F238E27FC236}">
                  <a16:creationId xmlns:a16="http://schemas.microsoft.com/office/drawing/2014/main" id="{6831EC57-5F62-D69B-B25C-24E540262725}"/>
                </a:ext>
              </a:extLst>
            </p:cNvPr>
            <p:cNvSpPr/>
            <p:nvPr/>
          </p:nvSpPr>
          <p:spPr>
            <a:xfrm>
              <a:off x="4311986" y="5909339"/>
              <a:ext cx="1904" cy="1903"/>
            </a:xfrm>
            <a:custGeom>
              <a:avLst/>
              <a:gdLst>
                <a:gd name="connsiteX0" fmla="*/ 952 w 1904"/>
                <a:gd name="connsiteY0" fmla="*/ 0 h 1903"/>
                <a:gd name="connsiteX1" fmla="*/ 1904 w 1904"/>
                <a:gd name="connsiteY1" fmla="*/ 0 h 1903"/>
                <a:gd name="connsiteX2" fmla="*/ 952 w 1904"/>
                <a:gd name="connsiteY2" fmla="*/ 1903 h 1903"/>
                <a:gd name="connsiteX3" fmla="*/ 0 w 1904"/>
                <a:gd name="connsiteY3" fmla="*/ 952 h 1903"/>
              </a:gdLst>
              <a:ahLst/>
              <a:cxnLst>
                <a:cxn ang="0">
                  <a:pos x="connsiteX0" y="connsiteY0"/>
                </a:cxn>
                <a:cxn ang="0">
                  <a:pos x="connsiteX1" y="connsiteY1"/>
                </a:cxn>
                <a:cxn ang="0">
                  <a:pos x="connsiteX2" y="connsiteY2"/>
                </a:cxn>
                <a:cxn ang="0">
                  <a:pos x="connsiteX3" y="connsiteY3"/>
                </a:cxn>
              </a:cxnLst>
              <a:rect l="l" t="t" r="r" b="b"/>
              <a:pathLst>
                <a:path w="1904" h="1903">
                  <a:moveTo>
                    <a:pt x="952" y="0"/>
                  </a:moveTo>
                  <a:lnTo>
                    <a:pt x="1904" y="0"/>
                  </a:lnTo>
                  <a:lnTo>
                    <a:pt x="952" y="1903"/>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4" name="Freeform 141">
              <a:extLst>
                <a:ext uri="{FF2B5EF4-FFF2-40B4-BE49-F238E27FC236}">
                  <a16:creationId xmlns:a16="http://schemas.microsoft.com/office/drawing/2014/main" id="{B4DBF989-365C-2EF6-18B1-889000EFBD69}"/>
                </a:ext>
              </a:extLst>
            </p:cNvPr>
            <p:cNvSpPr/>
            <p:nvPr/>
          </p:nvSpPr>
          <p:spPr>
            <a:xfrm>
              <a:off x="4316745" y="5909339"/>
              <a:ext cx="6663" cy="7613"/>
            </a:xfrm>
            <a:custGeom>
              <a:avLst/>
              <a:gdLst>
                <a:gd name="connsiteX0" fmla="*/ 1904 w 6663"/>
                <a:gd name="connsiteY0" fmla="*/ 0 h 7613"/>
                <a:gd name="connsiteX1" fmla="*/ 2856 w 6663"/>
                <a:gd name="connsiteY1" fmla="*/ 1903 h 7613"/>
                <a:gd name="connsiteX2" fmla="*/ 1904 w 6663"/>
                <a:gd name="connsiteY2" fmla="*/ 1903 h 7613"/>
                <a:gd name="connsiteX3" fmla="*/ 2856 w 6663"/>
                <a:gd name="connsiteY3" fmla="*/ 2855 h 7613"/>
                <a:gd name="connsiteX4" fmla="*/ 3808 w 6663"/>
                <a:gd name="connsiteY4" fmla="*/ 1903 h 7613"/>
                <a:gd name="connsiteX5" fmla="*/ 4760 w 6663"/>
                <a:gd name="connsiteY5" fmla="*/ 3807 h 7613"/>
                <a:gd name="connsiteX6" fmla="*/ 3808 w 6663"/>
                <a:gd name="connsiteY6" fmla="*/ 3807 h 7613"/>
                <a:gd name="connsiteX7" fmla="*/ 4760 w 6663"/>
                <a:gd name="connsiteY7" fmla="*/ 4759 h 7613"/>
                <a:gd name="connsiteX8" fmla="*/ 5712 w 6663"/>
                <a:gd name="connsiteY8" fmla="*/ 3807 h 7613"/>
                <a:gd name="connsiteX9" fmla="*/ 6664 w 6663"/>
                <a:gd name="connsiteY9" fmla="*/ 5710 h 7613"/>
                <a:gd name="connsiteX10" fmla="*/ 4760 w 6663"/>
                <a:gd name="connsiteY10" fmla="*/ 7614 h 7613"/>
                <a:gd name="connsiteX11" fmla="*/ 3808 w 6663"/>
                <a:gd name="connsiteY11" fmla="*/ 7614 h 7613"/>
                <a:gd name="connsiteX12" fmla="*/ 0 w 6663"/>
                <a:gd name="connsiteY12" fmla="*/ 2855 h 7613"/>
                <a:gd name="connsiteX13" fmla="*/ 0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1904" y="0"/>
                  </a:moveTo>
                  <a:lnTo>
                    <a:pt x="2856" y="1903"/>
                  </a:lnTo>
                  <a:lnTo>
                    <a:pt x="1904" y="1903"/>
                  </a:lnTo>
                  <a:lnTo>
                    <a:pt x="2856" y="2855"/>
                  </a:lnTo>
                  <a:lnTo>
                    <a:pt x="3808" y="1903"/>
                  </a:lnTo>
                  <a:lnTo>
                    <a:pt x="4760" y="3807"/>
                  </a:lnTo>
                  <a:lnTo>
                    <a:pt x="3808" y="3807"/>
                  </a:lnTo>
                  <a:lnTo>
                    <a:pt x="4760" y="4759"/>
                  </a:lnTo>
                  <a:lnTo>
                    <a:pt x="5712" y="3807"/>
                  </a:lnTo>
                  <a:lnTo>
                    <a:pt x="6664" y="5710"/>
                  </a:lnTo>
                  <a:lnTo>
                    <a:pt x="4760" y="7614"/>
                  </a:lnTo>
                  <a:lnTo>
                    <a:pt x="3808" y="7614"/>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5" name="Freeform 142">
              <a:extLst>
                <a:ext uri="{FF2B5EF4-FFF2-40B4-BE49-F238E27FC236}">
                  <a16:creationId xmlns:a16="http://schemas.microsoft.com/office/drawing/2014/main" id="{B4464899-C180-665B-3C13-134499C76A40}"/>
                </a:ext>
              </a:extLst>
            </p:cNvPr>
            <p:cNvSpPr/>
            <p:nvPr/>
          </p:nvSpPr>
          <p:spPr>
            <a:xfrm>
              <a:off x="4315793" y="5909339"/>
              <a:ext cx="8567" cy="7613"/>
            </a:xfrm>
            <a:custGeom>
              <a:avLst/>
              <a:gdLst>
                <a:gd name="connsiteX0" fmla="*/ 2856 w 8567"/>
                <a:gd name="connsiteY0" fmla="*/ 0 h 7613"/>
                <a:gd name="connsiteX1" fmla="*/ 1904 w 8567"/>
                <a:gd name="connsiteY1" fmla="*/ 952 h 7613"/>
                <a:gd name="connsiteX2" fmla="*/ 2856 w 8567"/>
                <a:gd name="connsiteY2" fmla="*/ 1903 h 7613"/>
                <a:gd name="connsiteX3" fmla="*/ 2856 w 8567"/>
                <a:gd name="connsiteY3" fmla="*/ 1903 h 7613"/>
                <a:gd name="connsiteX4" fmla="*/ 2856 w 8567"/>
                <a:gd name="connsiteY4" fmla="*/ 1903 h 7613"/>
                <a:gd name="connsiteX5" fmla="*/ 3808 w 8567"/>
                <a:gd name="connsiteY5" fmla="*/ 3807 h 7613"/>
                <a:gd name="connsiteX6" fmla="*/ 3808 w 8567"/>
                <a:gd name="connsiteY6" fmla="*/ 3807 h 7613"/>
                <a:gd name="connsiteX7" fmla="*/ 4760 w 8567"/>
                <a:gd name="connsiteY7" fmla="*/ 2855 h 7613"/>
                <a:gd name="connsiteX8" fmla="*/ 5712 w 8567"/>
                <a:gd name="connsiteY8" fmla="*/ 3807 h 7613"/>
                <a:gd name="connsiteX9" fmla="*/ 4760 w 8567"/>
                <a:gd name="connsiteY9" fmla="*/ 3807 h 7613"/>
                <a:gd name="connsiteX10" fmla="*/ 4760 w 8567"/>
                <a:gd name="connsiteY10" fmla="*/ 3807 h 7613"/>
                <a:gd name="connsiteX11" fmla="*/ 5712 w 8567"/>
                <a:gd name="connsiteY11" fmla="*/ 5710 h 7613"/>
                <a:gd name="connsiteX12" fmla="*/ 5712 w 8567"/>
                <a:gd name="connsiteY12" fmla="*/ 5710 h 7613"/>
                <a:gd name="connsiteX13" fmla="*/ 6664 w 8567"/>
                <a:gd name="connsiteY13" fmla="*/ 4759 h 7613"/>
                <a:gd name="connsiteX14" fmla="*/ 7616 w 8567"/>
                <a:gd name="connsiteY14" fmla="*/ 5710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2855 h 7613"/>
                <a:gd name="connsiteX19" fmla="*/ 2856 w 8567"/>
                <a:gd name="connsiteY19" fmla="*/ 952 h 7613"/>
                <a:gd name="connsiteX20" fmla="*/ 2856 w 8567"/>
                <a:gd name="connsiteY20" fmla="*/ 0 h 7613"/>
                <a:gd name="connsiteX21" fmla="*/ 1904 w 8567"/>
                <a:gd name="connsiteY21" fmla="*/ 952 h 7613"/>
                <a:gd name="connsiteX22" fmla="*/ 2856 w 8567"/>
                <a:gd name="connsiteY22" fmla="*/ 0 h 7613"/>
                <a:gd name="connsiteX23" fmla="*/ 1904 w 8567"/>
                <a:gd name="connsiteY23" fmla="*/ 0 h 7613"/>
                <a:gd name="connsiteX24" fmla="*/ 0 w 8567"/>
                <a:gd name="connsiteY24" fmla="*/ 1903 h 7613"/>
                <a:gd name="connsiteX25" fmla="*/ 0 w 8567"/>
                <a:gd name="connsiteY25" fmla="*/ 1903 h 7613"/>
                <a:gd name="connsiteX26" fmla="*/ 0 w 8567"/>
                <a:gd name="connsiteY26" fmla="*/ 3807 h 7613"/>
                <a:gd name="connsiteX27" fmla="*/ 0 w 8567"/>
                <a:gd name="connsiteY27" fmla="*/ 3807 h 7613"/>
                <a:gd name="connsiteX28" fmla="*/ 4760 w 8567"/>
                <a:gd name="connsiteY28" fmla="*/ 7614 h 7613"/>
                <a:gd name="connsiteX29" fmla="*/ 4760 w 8567"/>
                <a:gd name="connsiteY29" fmla="*/ 7614 h 7613"/>
                <a:gd name="connsiteX30" fmla="*/ 5712 w 8567"/>
                <a:gd name="connsiteY30" fmla="*/ 7614 h 7613"/>
                <a:gd name="connsiteX31" fmla="*/ 7616 w 8567"/>
                <a:gd name="connsiteY31" fmla="*/ 5710 h 7613"/>
                <a:gd name="connsiteX32" fmla="*/ 8568 w 8567"/>
                <a:gd name="connsiteY32" fmla="*/ 5710 h 7613"/>
                <a:gd name="connsiteX33" fmla="*/ 6664 w 8567"/>
                <a:gd name="connsiteY33" fmla="*/ 3807 h 7613"/>
                <a:gd name="connsiteX34" fmla="*/ 6664 w 8567"/>
                <a:gd name="connsiteY34" fmla="*/ 3807 h 7613"/>
                <a:gd name="connsiteX35" fmla="*/ 5712 w 8567"/>
                <a:gd name="connsiteY35" fmla="*/ 4759 h 7613"/>
                <a:gd name="connsiteX36" fmla="*/ 5712 w 8567"/>
                <a:gd name="connsiteY36" fmla="*/ 3807 h 7613"/>
                <a:gd name="connsiteX37" fmla="*/ 5712 w 8567"/>
                <a:gd name="connsiteY37" fmla="*/ 3807 h 7613"/>
                <a:gd name="connsiteX38" fmla="*/ 6664 w 8567"/>
                <a:gd name="connsiteY38" fmla="*/ 2855 h 7613"/>
                <a:gd name="connsiteX39" fmla="*/ 4760 w 8567"/>
                <a:gd name="connsiteY39" fmla="*/ 1903 h 7613"/>
                <a:gd name="connsiteX40" fmla="*/ 4760 w 8567"/>
                <a:gd name="connsiteY40" fmla="*/ 1903 h 7613"/>
                <a:gd name="connsiteX41" fmla="*/ 3808 w 8567"/>
                <a:gd name="connsiteY41" fmla="*/ 2855 h 7613"/>
                <a:gd name="connsiteX42" fmla="*/ 2856 w 8567"/>
                <a:gd name="connsiteY42" fmla="*/ 1903 h 7613"/>
                <a:gd name="connsiteX43" fmla="*/ 3808 w 8567"/>
                <a:gd name="connsiteY43" fmla="*/ 1903 h 7613"/>
                <a:gd name="connsiteX44" fmla="*/ 3808 w 8567"/>
                <a:gd name="connsiteY44" fmla="*/ 952 h 7613"/>
                <a:gd name="connsiteX45" fmla="*/ 2856 w 8567"/>
                <a:gd name="connsiteY45" fmla="*/ 0 h 7613"/>
                <a:gd name="connsiteX46" fmla="*/ 2856 w 8567"/>
                <a:gd name="connsiteY46" fmla="*/ 0 h 7613"/>
                <a:gd name="connsiteX47" fmla="*/ 1904 w 8567"/>
                <a:gd name="connsiteY47"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7613">
                  <a:moveTo>
                    <a:pt x="2856" y="0"/>
                  </a:moveTo>
                  <a:lnTo>
                    <a:pt x="1904" y="952"/>
                  </a:lnTo>
                  <a:lnTo>
                    <a:pt x="2856" y="1903"/>
                  </a:lnTo>
                  <a:lnTo>
                    <a:pt x="2856" y="1903"/>
                  </a:lnTo>
                  <a:lnTo>
                    <a:pt x="2856" y="1903"/>
                  </a:lnTo>
                  <a:lnTo>
                    <a:pt x="3808" y="3807"/>
                  </a:lnTo>
                  <a:lnTo>
                    <a:pt x="3808" y="3807"/>
                  </a:lnTo>
                  <a:lnTo>
                    <a:pt x="4760" y="2855"/>
                  </a:lnTo>
                  <a:lnTo>
                    <a:pt x="5712" y="3807"/>
                  </a:lnTo>
                  <a:lnTo>
                    <a:pt x="4760" y="3807"/>
                  </a:lnTo>
                  <a:lnTo>
                    <a:pt x="4760" y="3807"/>
                  </a:lnTo>
                  <a:lnTo>
                    <a:pt x="5712" y="5710"/>
                  </a:lnTo>
                  <a:lnTo>
                    <a:pt x="5712" y="5710"/>
                  </a:lnTo>
                  <a:lnTo>
                    <a:pt x="6664" y="4759"/>
                  </a:lnTo>
                  <a:lnTo>
                    <a:pt x="7616" y="5710"/>
                  </a:lnTo>
                  <a:lnTo>
                    <a:pt x="5712" y="6662"/>
                  </a:lnTo>
                  <a:lnTo>
                    <a:pt x="4760" y="6662"/>
                  </a:lnTo>
                  <a:lnTo>
                    <a:pt x="952" y="2855"/>
                  </a:lnTo>
                  <a:lnTo>
                    <a:pt x="952" y="2855"/>
                  </a:lnTo>
                  <a:lnTo>
                    <a:pt x="2856" y="952"/>
                  </a:lnTo>
                  <a:lnTo>
                    <a:pt x="2856" y="0"/>
                  </a:lnTo>
                  <a:lnTo>
                    <a:pt x="1904" y="952"/>
                  </a:lnTo>
                  <a:lnTo>
                    <a:pt x="2856" y="0"/>
                  </a:lnTo>
                  <a:lnTo>
                    <a:pt x="1904" y="0"/>
                  </a:lnTo>
                  <a:lnTo>
                    <a:pt x="0" y="1903"/>
                  </a:lnTo>
                  <a:lnTo>
                    <a:pt x="0" y="1903"/>
                  </a:lnTo>
                  <a:lnTo>
                    <a:pt x="0" y="3807"/>
                  </a:lnTo>
                  <a:lnTo>
                    <a:pt x="0" y="3807"/>
                  </a:lnTo>
                  <a:lnTo>
                    <a:pt x="4760" y="7614"/>
                  </a:lnTo>
                  <a:lnTo>
                    <a:pt x="4760" y="7614"/>
                  </a:lnTo>
                  <a:lnTo>
                    <a:pt x="5712" y="7614"/>
                  </a:lnTo>
                  <a:lnTo>
                    <a:pt x="7616" y="5710"/>
                  </a:lnTo>
                  <a:lnTo>
                    <a:pt x="8568" y="5710"/>
                  </a:lnTo>
                  <a:lnTo>
                    <a:pt x="6664" y="3807"/>
                  </a:lnTo>
                  <a:lnTo>
                    <a:pt x="6664" y="3807"/>
                  </a:lnTo>
                  <a:lnTo>
                    <a:pt x="5712" y="4759"/>
                  </a:lnTo>
                  <a:lnTo>
                    <a:pt x="5712" y="3807"/>
                  </a:lnTo>
                  <a:lnTo>
                    <a:pt x="5712" y="3807"/>
                  </a:lnTo>
                  <a:lnTo>
                    <a:pt x="6664" y="2855"/>
                  </a:lnTo>
                  <a:lnTo>
                    <a:pt x="4760" y="1903"/>
                  </a:lnTo>
                  <a:lnTo>
                    <a:pt x="4760" y="1903"/>
                  </a:lnTo>
                  <a:lnTo>
                    <a:pt x="3808" y="2855"/>
                  </a:lnTo>
                  <a:lnTo>
                    <a:pt x="2856" y="1903"/>
                  </a:lnTo>
                  <a:lnTo>
                    <a:pt x="3808" y="1903"/>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6" name="Freeform 143">
              <a:extLst>
                <a:ext uri="{FF2B5EF4-FFF2-40B4-BE49-F238E27FC236}">
                  <a16:creationId xmlns:a16="http://schemas.microsoft.com/office/drawing/2014/main" id="{BC26A84C-B585-7BBD-D1ED-5689E531643F}"/>
                </a:ext>
              </a:extLst>
            </p:cNvPr>
            <p:cNvSpPr/>
            <p:nvPr/>
          </p:nvSpPr>
          <p:spPr>
            <a:xfrm>
              <a:off x="4312938" y="5913146"/>
              <a:ext cx="7615" cy="6662"/>
            </a:xfrm>
            <a:custGeom>
              <a:avLst/>
              <a:gdLst>
                <a:gd name="connsiteX0" fmla="*/ 7616 w 7615"/>
                <a:gd name="connsiteY0" fmla="*/ 2855 h 6662"/>
                <a:gd name="connsiteX1" fmla="*/ 4760 w 7615"/>
                <a:gd name="connsiteY1" fmla="*/ 6662 h 6662"/>
                <a:gd name="connsiteX2" fmla="*/ 0 w 7615"/>
                <a:gd name="connsiteY2" fmla="*/ 2855 h 6662"/>
                <a:gd name="connsiteX3" fmla="*/ 3808 w 7615"/>
                <a:gd name="connsiteY3" fmla="*/ 0 h 6662"/>
              </a:gdLst>
              <a:ahLst/>
              <a:cxnLst>
                <a:cxn ang="0">
                  <a:pos x="connsiteX0" y="connsiteY0"/>
                </a:cxn>
                <a:cxn ang="0">
                  <a:pos x="connsiteX1" y="connsiteY1"/>
                </a:cxn>
                <a:cxn ang="0">
                  <a:pos x="connsiteX2" y="connsiteY2"/>
                </a:cxn>
                <a:cxn ang="0">
                  <a:pos x="connsiteX3" y="connsiteY3"/>
                </a:cxn>
              </a:cxnLst>
              <a:rect l="l" t="t" r="r" b="b"/>
              <a:pathLst>
                <a:path w="7615" h="6662">
                  <a:moveTo>
                    <a:pt x="7616" y="2855"/>
                  </a:moveTo>
                  <a:lnTo>
                    <a:pt x="4760" y="6662"/>
                  </a:lnTo>
                  <a:lnTo>
                    <a:pt x="0"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7" name="Freeform 144">
              <a:extLst>
                <a:ext uri="{FF2B5EF4-FFF2-40B4-BE49-F238E27FC236}">
                  <a16:creationId xmlns:a16="http://schemas.microsoft.com/office/drawing/2014/main" id="{56B19E8B-3ADD-CF79-3A8E-A880F2A85CCA}"/>
                </a:ext>
              </a:extLst>
            </p:cNvPr>
            <p:cNvSpPr/>
            <p:nvPr/>
          </p:nvSpPr>
          <p:spPr>
            <a:xfrm>
              <a:off x="4312938" y="5912194"/>
              <a:ext cx="7615" cy="8565"/>
            </a:xfrm>
            <a:custGeom>
              <a:avLst/>
              <a:gdLst>
                <a:gd name="connsiteX0" fmla="*/ 7616 w 7615"/>
                <a:gd name="connsiteY0" fmla="*/ 3807 h 8565"/>
                <a:gd name="connsiteX1" fmla="*/ 4760 w 7615"/>
                <a:gd name="connsiteY1" fmla="*/ 7614 h 8565"/>
                <a:gd name="connsiteX2" fmla="*/ 952 w 7615"/>
                <a:gd name="connsiteY2" fmla="*/ 3807 h 8565"/>
                <a:gd name="connsiteX3" fmla="*/ 3808 w 7615"/>
                <a:gd name="connsiteY3" fmla="*/ 952 h 8565"/>
                <a:gd name="connsiteX4" fmla="*/ 7616 w 7615"/>
                <a:gd name="connsiteY4" fmla="*/ 4759 h 8565"/>
                <a:gd name="connsiteX5" fmla="*/ 7616 w 7615"/>
                <a:gd name="connsiteY5" fmla="*/ 3807 h 8565"/>
                <a:gd name="connsiteX6" fmla="*/ 3808 w 7615"/>
                <a:gd name="connsiteY6" fmla="*/ 0 h 8565"/>
                <a:gd name="connsiteX7" fmla="*/ 3808 w 7615"/>
                <a:gd name="connsiteY7" fmla="*/ 0 h 8565"/>
                <a:gd name="connsiteX8" fmla="*/ 0 w 7615"/>
                <a:gd name="connsiteY8" fmla="*/ 3807 h 8565"/>
                <a:gd name="connsiteX9" fmla="*/ 0 w 7615"/>
                <a:gd name="connsiteY9" fmla="*/ 3807 h 8565"/>
                <a:gd name="connsiteX10" fmla="*/ 3808 w 7615"/>
                <a:gd name="connsiteY10" fmla="*/ 7614 h 8565"/>
                <a:gd name="connsiteX11" fmla="*/ 4760 w 7615"/>
                <a:gd name="connsiteY11" fmla="*/ 8566 h 8565"/>
                <a:gd name="connsiteX12" fmla="*/ 7616 w 7615"/>
                <a:gd name="connsiteY12" fmla="*/ 4759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8565">
                  <a:moveTo>
                    <a:pt x="7616" y="3807"/>
                  </a:moveTo>
                  <a:lnTo>
                    <a:pt x="4760" y="7614"/>
                  </a:lnTo>
                  <a:lnTo>
                    <a:pt x="952" y="3807"/>
                  </a:lnTo>
                  <a:lnTo>
                    <a:pt x="3808" y="952"/>
                  </a:lnTo>
                  <a:lnTo>
                    <a:pt x="7616" y="4759"/>
                  </a:lnTo>
                  <a:lnTo>
                    <a:pt x="7616" y="3807"/>
                  </a:lnTo>
                  <a:lnTo>
                    <a:pt x="3808" y="0"/>
                  </a:lnTo>
                  <a:lnTo>
                    <a:pt x="3808" y="0"/>
                  </a:lnTo>
                  <a:lnTo>
                    <a:pt x="0" y="3807"/>
                  </a:lnTo>
                  <a:lnTo>
                    <a:pt x="0" y="3807"/>
                  </a:lnTo>
                  <a:lnTo>
                    <a:pt x="3808" y="7614"/>
                  </a:lnTo>
                  <a:lnTo>
                    <a:pt x="4760" y="8566"/>
                  </a:lnTo>
                  <a:lnTo>
                    <a:pt x="7616"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8" name="Freeform 145">
              <a:extLst>
                <a:ext uri="{FF2B5EF4-FFF2-40B4-BE49-F238E27FC236}">
                  <a16:creationId xmlns:a16="http://schemas.microsoft.com/office/drawing/2014/main" id="{D3F1E0A7-E614-677B-1D82-28A2F64FF837}"/>
                </a:ext>
              </a:extLst>
            </p:cNvPr>
            <p:cNvSpPr/>
            <p:nvPr/>
          </p:nvSpPr>
          <p:spPr>
            <a:xfrm>
              <a:off x="4306274" y="5899822"/>
              <a:ext cx="6663" cy="6662"/>
            </a:xfrm>
            <a:custGeom>
              <a:avLst/>
              <a:gdLst>
                <a:gd name="connsiteX0" fmla="*/ 1904 w 6663"/>
                <a:gd name="connsiteY0" fmla="*/ 0 h 6662"/>
                <a:gd name="connsiteX1" fmla="*/ 2856 w 6663"/>
                <a:gd name="connsiteY1" fmla="*/ 952 h 6662"/>
                <a:gd name="connsiteX2" fmla="*/ 1904 w 6663"/>
                <a:gd name="connsiteY2" fmla="*/ 1903 h 6662"/>
                <a:gd name="connsiteX3" fmla="*/ 2856 w 6663"/>
                <a:gd name="connsiteY3" fmla="*/ 2855 h 6662"/>
                <a:gd name="connsiteX4" fmla="*/ 3808 w 6663"/>
                <a:gd name="connsiteY4" fmla="*/ 1903 h 6662"/>
                <a:gd name="connsiteX5" fmla="*/ 4760 w 6663"/>
                <a:gd name="connsiteY5" fmla="*/ 2855 h 6662"/>
                <a:gd name="connsiteX6" fmla="*/ 3808 w 6663"/>
                <a:gd name="connsiteY6" fmla="*/ 3807 h 6662"/>
                <a:gd name="connsiteX7" fmla="*/ 4760 w 6663"/>
                <a:gd name="connsiteY7" fmla="*/ 4759 h 6662"/>
                <a:gd name="connsiteX8" fmla="*/ 5712 w 6663"/>
                <a:gd name="connsiteY8" fmla="*/ 3807 h 6662"/>
                <a:gd name="connsiteX9" fmla="*/ 6664 w 6663"/>
                <a:gd name="connsiteY9" fmla="*/ 4759 h 6662"/>
                <a:gd name="connsiteX10" fmla="*/ 4760 w 6663"/>
                <a:gd name="connsiteY10" fmla="*/ 6662 h 6662"/>
                <a:gd name="connsiteX11" fmla="*/ 3808 w 6663"/>
                <a:gd name="connsiteY11" fmla="*/ 6662 h 6662"/>
                <a:gd name="connsiteX12" fmla="*/ 0 w 6663"/>
                <a:gd name="connsiteY12" fmla="*/ 2855 h 6662"/>
                <a:gd name="connsiteX13" fmla="*/ 0 w 6663"/>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1904" y="0"/>
                  </a:moveTo>
                  <a:lnTo>
                    <a:pt x="2856" y="952"/>
                  </a:lnTo>
                  <a:lnTo>
                    <a:pt x="1904" y="1903"/>
                  </a:lnTo>
                  <a:lnTo>
                    <a:pt x="2856" y="2855"/>
                  </a:lnTo>
                  <a:lnTo>
                    <a:pt x="3808" y="1903"/>
                  </a:lnTo>
                  <a:lnTo>
                    <a:pt x="4760" y="2855"/>
                  </a:lnTo>
                  <a:lnTo>
                    <a:pt x="3808" y="3807"/>
                  </a:lnTo>
                  <a:lnTo>
                    <a:pt x="4760" y="4759"/>
                  </a:lnTo>
                  <a:lnTo>
                    <a:pt x="5712" y="3807"/>
                  </a:lnTo>
                  <a:lnTo>
                    <a:pt x="6664" y="4759"/>
                  </a:lnTo>
                  <a:lnTo>
                    <a:pt x="4760" y="6662"/>
                  </a:lnTo>
                  <a:lnTo>
                    <a:pt x="3808" y="6662"/>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9" name="Freeform 146">
              <a:extLst>
                <a:ext uri="{FF2B5EF4-FFF2-40B4-BE49-F238E27FC236}">
                  <a16:creationId xmlns:a16="http://schemas.microsoft.com/office/drawing/2014/main" id="{34065F35-C30E-D180-6897-22B2900A4096}"/>
                </a:ext>
              </a:extLst>
            </p:cNvPr>
            <p:cNvSpPr/>
            <p:nvPr/>
          </p:nvSpPr>
          <p:spPr>
            <a:xfrm>
              <a:off x="4305322" y="5899822"/>
              <a:ext cx="8567" cy="7613"/>
            </a:xfrm>
            <a:custGeom>
              <a:avLst/>
              <a:gdLst>
                <a:gd name="connsiteX0" fmla="*/ 2856 w 8567"/>
                <a:gd name="connsiteY0" fmla="*/ 0 h 7613"/>
                <a:gd name="connsiteX1" fmla="*/ 1904 w 8567"/>
                <a:gd name="connsiteY1" fmla="*/ 0 h 7613"/>
                <a:gd name="connsiteX2" fmla="*/ 2856 w 8567"/>
                <a:gd name="connsiteY2" fmla="*/ 952 h 7613"/>
                <a:gd name="connsiteX3" fmla="*/ 2856 w 8567"/>
                <a:gd name="connsiteY3" fmla="*/ 1903 h 7613"/>
                <a:gd name="connsiteX4" fmla="*/ 2856 w 8567"/>
                <a:gd name="connsiteY4" fmla="*/ 1903 h 7613"/>
                <a:gd name="connsiteX5" fmla="*/ 3808 w 8567"/>
                <a:gd name="connsiteY5" fmla="*/ 2855 h 7613"/>
                <a:gd name="connsiteX6" fmla="*/ 3808 w 8567"/>
                <a:gd name="connsiteY6" fmla="*/ 2855 h 7613"/>
                <a:gd name="connsiteX7" fmla="*/ 4760 w 8567"/>
                <a:gd name="connsiteY7" fmla="*/ 2855 h 7613"/>
                <a:gd name="connsiteX8" fmla="*/ 5712 w 8567"/>
                <a:gd name="connsiteY8" fmla="*/ 2855 h 7613"/>
                <a:gd name="connsiteX9" fmla="*/ 4760 w 8567"/>
                <a:gd name="connsiteY9" fmla="*/ 3807 h 7613"/>
                <a:gd name="connsiteX10" fmla="*/ 4760 w 8567"/>
                <a:gd name="connsiteY10" fmla="*/ 3807 h 7613"/>
                <a:gd name="connsiteX11" fmla="*/ 5712 w 8567"/>
                <a:gd name="connsiteY11" fmla="*/ 4759 h 7613"/>
                <a:gd name="connsiteX12" fmla="*/ 5712 w 8567"/>
                <a:gd name="connsiteY12" fmla="*/ 5710 h 7613"/>
                <a:gd name="connsiteX13" fmla="*/ 6664 w 8567"/>
                <a:gd name="connsiteY13" fmla="*/ 4759 h 7613"/>
                <a:gd name="connsiteX14" fmla="*/ 7616 w 8567"/>
                <a:gd name="connsiteY14" fmla="*/ 4759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1903 h 7613"/>
                <a:gd name="connsiteX19" fmla="*/ 2856 w 8567"/>
                <a:gd name="connsiteY19" fmla="*/ 0 h 7613"/>
                <a:gd name="connsiteX20" fmla="*/ 2856 w 8567"/>
                <a:gd name="connsiteY20" fmla="*/ 0 h 7613"/>
                <a:gd name="connsiteX21" fmla="*/ 1904 w 8567"/>
                <a:gd name="connsiteY21" fmla="*/ 0 h 7613"/>
                <a:gd name="connsiteX22" fmla="*/ 2856 w 8567"/>
                <a:gd name="connsiteY22" fmla="*/ 0 h 7613"/>
                <a:gd name="connsiteX23" fmla="*/ 1904 w 8567"/>
                <a:gd name="connsiteY23" fmla="*/ 0 h 7613"/>
                <a:gd name="connsiteX24" fmla="*/ 952 w 8567"/>
                <a:gd name="connsiteY24" fmla="*/ 1903 h 7613"/>
                <a:gd name="connsiteX25" fmla="*/ 0 w 8567"/>
                <a:gd name="connsiteY25" fmla="*/ 1903 h 7613"/>
                <a:gd name="connsiteX26" fmla="*/ 952 w 8567"/>
                <a:gd name="connsiteY26" fmla="*/ 2855 h 7613"/>
                <a:gd name="connsiteX27" fmla="*/ 952 w 8567"/>
                <a:gd name="connsiteY27" fmla="*/ 2855 h 7613"/>
                <a:gd name="connsiteX28" fmla="*/ 4760 w 8567"/>
                <a:gd name="connsiteY28" fmla="*/ 7614 h 7613"/>
                <a:gd name="connsiteX29" fmla="*/ 4760 w 8567"/>
                <a:gd name="connsiteY29" fmla="*/ 7614 h 7613"/>
                <a:gd name="connsiteX30" fmla="*/ 5712 w 8567"/>
                <a:gd name="connsiteY30" fmla="*/ 7614 h 7613"/>
                <a:gd name="connsiteX31" fmla="*/ 5712 w 8567"/>
                <a:gd name="connsiteY31" fmla="*/ 7614 h 7613"/>
                <a:gd name="connsiteX32" fmla="*/ 8568 w 8567"/>
                <a:gd name="connsiteY32" fmla="*/ 5710 h 7613"/>
                <a:gd name="connsiteX33" fmla="*/ 8568 w 8567"/>
                <a:gd name="connsiteY33" fmla="*/ 4759 h 7613"/>
                <a:gd name="connsiteX34" fmla="*/ 6664 w 8567"/>
                <a:gd name="connsiteY34" fmla="*/ 3807 h 7613"/>
                <a:gd name="connsiteX35" fmla="*/ 6664 w 8567"/>
                <a:gd name="connsiteY35" fmla="*/ 3807 h 7613"/>
                <a:gd name="connsiteX36" fmla="*/ 5712 w 8567"/>
                <a:gd name="connsiteY36" fmla="*/ 4759 h 7613"/>
                <a:gd name="connsiteX37" fmla="*/ 5712 w 8567"/>
                <a:gd name="connsiteY37" fmla="*/ 3807 h 7613"/>
                <a:gd name="connsiteX38" fmla="*/ 5712 w 8567"/>
                <a:gd name="connsiteY38" fmla="*/ 2855 h 7613"/>
                <a:gd name="connsiteX39" fmla="*/ 6664 w 8567"/>
                <a:gd name="connsiteY39" fmla="*/ 2855 h 7613"/>
                <a:gd name="connsiteX40" fmla="*/ 4760 w 8567"/>
                <a:gd name="connsiteY40" fmla="*/ 1903 h 7613"/>
                <a:gd name="connsiteX41" fmla="*/ 4760 w 8567"/>
                <a:gd name="connsiteY41" fmla="*/ 1903 h 7613"/>
                <a:gd name="connsiteX42" fmla="*/ 3808 w 8567"/>
                <a:gd name="connsiteY42" fmla="*/ 1903 h 7613"/>
                <a:gd name="connsiteX43" fmla="*/ 3808 w 8567"/>
                <a:gd name="connsiteY43" fmla="*/ 1903 h 7613"/>
                <a:gd name="connsiteX44" fmla="*/ 3808 w 8567"/>
                <a:gd name="connsiteY44" fmla="*/ 952 h 7613"/>
                <a:gd name="connsiteX45" fmla="*/ 3808 w 8567"/>
                <a:gd name="connsiteY45" fmla="*/ 952 h 7613"/>
                <a:gd name="connsiteX46" fmla="*/ 2856 w 8567"/>
                <a:gd name="connsiteY46" fmla="*/ 0 h 7613"/>
                <a:gd name="connsiteX47" fmla="*/ 2856 w 8567"/>
                <a:gd name="connsiteY47" fmla="*/ 0 h 7613"/>
                <a:gd name="connsiteX48" fmla="*/ 1904 w 8567"/>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7613">
                  <a:moveTo>
                    <a:pt x="2856" y="0"/>
                  </a:moveTo>
                  <a:lnTo>
                    <a:pt x="1904" y="0"/>
                  </a:lnTo>
                  <a:lnTo>
                    <a:pt x="2856" y="952"/>
                  </a:lnTo>
                  <a:lnTo>
                    <a:pt x="2856" y="1903"/>
                  </a:lnTo>
                  <a:lnTo>
                    <a:pt x="2856" y="1903"/>
                  </a:lnTo>
                  <a:lnTo>
                    <a:pt x="3808" y="2855"/>
                  </a:lnTo>
                  <a:lnTo>
                    <a:pt x="3808" y="2855"/>
                  </a:lnTo>
                  <a:lnTo>
                    <a:pt x="4760" y="2855"/>
                  </a:lnTo>
                  <a:lnTo>
                    <a:pt x="5712" y="2855"/>
                  </a:lnTo>
                  <a:lnTo>
                    <a:pt x="4760" y="3807"/>
                  </a:lnTo>
                  <a:lnTo>
                    <a:pt x="4760" y="3807"/>
                  </a:lnTo>
                  <a:lnTo>
                    <a:pt x="5712" y="4759"/>
                  </a:lnTo>
                  <a:lnTo>
                    <a:pt x="5712" y="5710"/>
                  </a:lnTo>
                  <a:lnTo>
                    <a:pt x="6664" y="4759"/>
                  </a:lnTo>
                  <a:lnTo>
                    <a:pt x="7616" y="4759"/>
                  </a:lnTo>
                  <a:lnTo>
                    <a:pt x="5712" y="6662"/>
                  </a:lnTo>
                  <a:lnTo>
                    <a:pt x="4760" y="6662"/>
                  </a:lnTo>
                  <a:lnTo>
                    <a:pt x="952" y="2855"/>
                  </a:lnTo>
                  <a:lnTo>
                    <a:pt x="952" y="1903"/>
                  </a:lnTo>
                  <a:lnTo>
                    <a:pt x="2856" y="0"/>
                  </a:lnTo>
                  <a:lnTo>
                    <a:pt x="2856" y="0"/>
                  </a:lnTo>
                  <a:lnTo>
                    <a:pt x="1904" y="0"/>
                  </a:lnTo>
                  <a:lnTo>
                    <a:pt x="2856" y="0"/>
                  </a:lnTo>
                  <a:lnTo>
                    <a:pt x="1904" y="0"/>
                  </a:lnTo>
                  <a:lnTo>
                    <a:pt x="952" y="1903"/>
                  </a:lnTo>
                  <a:lnTo>
                    <a:pt x="0" y="1903"/>
                  </a:lnTo>
                  <a:lnTo>
                    <a:pt x="952" y="2855"/>
                  </a:lnTo>
                  <a:lnTo>
                    <a:pt x="952" y="2855"/>
                  </a:lnTo>
                  <a:lnTo>
                    <a:pt x="4760" y="7614"/>
                  </a:lnTo>
                  <a:lnTo>
                    <a:pt x="4760" y="7614"/>
                  </a:lnTo>
                  <a:lnTo>
                    <a:pt x="5712" y="7614"/>
                  </a:lnTo>
                  <a:lnTo>
                    <a:pt x="5712" y="7614"/>
                  </a:lnTo>
                  <a:lnTo>
                    <a:pt x="8568" y="5710"/>
                  </a:lnTo>
                  <a:lnTo>
                    <a:pt x="8568" y="4759"/>
                  </a:lnTo>
                  <a:lnTo>
                    <a:pt x="6664" y="3807"/>
                  </a:lnTo>
                  <a:lnTo>
                    <a:pt x="6664" y="3807"/>
                  </a:lnTo>
                  <a:lnTo>
                    <a:pt x="5712" y="4759"/>
                  </a:lnTo>
                  <a:lnTo>
                    <a:pt x="5712" y="3807"/>
                  </a:lnTo>
                  <a:lnTo>
                    <a:pt x="5712" y="2855"/>
                  </a:lnTo>
                  <a:lnTo>
                    <a:pt x="6664" y="2855"/>
                  </a:lnTo>
                  <a:lnTo>
                    <a:pt x="4760" y="1903"/>
                  </a:lnTo>
                  <a:lnTo>
                    <a:pt x="4760" y="1903"/>
                  </a:lnTo>
                  <a:lnTo>
                    <a:pt x="3808" y="1903"/>
                  </a:lnTo>
                  <a:lnTo>
                    <a:pt x="3808" y="1903"/>
                  </a:lnTo>
                  <a:lnTo>
                    <a:pt x="3808" y="952"/>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0" name="Freeform 147">
              <a:extLst>
                <a:ext uri="{FF2B5EF4-FFF2-40B4-BE49-F238E27FC236}">
                  <a16:creationId xmlns:a16="http://schemas.microsoft.com/office/drawing/2014/main" id="{DE1F578C-7A80-F7DE-01B7-655270D816D6}"/>
                </a:ext>
              </a:extLst>
            </p:cNvPr>
            <p:cNvSpPr/>
            <p:nvPr/>
          </p:nvSpPr>
          <p:spPr>
            <a:xfrm>
              <a:off x="4303418" y="5902677"/>
              <a:ext cx="6663" cy="7613"/>
            </a:xfrm>
            <a:custGeom>
              <a:avLst/>
              <a:gdLst>
                <a:gd name="connsiteX0" fmla="*/ 6664 w 6663"/>
                <a:gd name="connsiteY0" fmla="*/ 3807 h 7613"/>
                <a:gd name="connsiteX1" fmla="*/ 3808 w 6663"/>
                <a:gd name="connsiteY1" fmla="*/ 7614 h 7613"/>
                <a:gd name="connsiteX2" fmla="*/ 0 w 6663"/>
                <a:gd name="connsiteY2" fmla="*/ 3807 h 7613"/>
                <a:gd name="connsiteX3" fmla="*/ 2856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6664" y="3807"/>
                  </a:moveTo>
                  <a:lnTo>
                    <a:pt x="3808" y="7614"/>
                  </a:lnTo>
                  <a:lnTo>
                    <a:pt x="0" y="3807"/>
                  </a:lnTo>
                  <a:lnTo>
                    <a:pt x="285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1" name="Freeform 148">
              <a:extLst>
                <a:ext uri="{FF2B5EF4-FFF2-40B4-BE49-F238E27FC236}">
                  <a16:creationId xmlns:a16="http://schemas.microsoft.com/office/drawing/2014/main" id="{0BF1DE9D-7715-4FAE-12AA-A544A9595E8A}"/>
                </a:ext>
              </a:extLst>
            </p:cNvPr>
            <p:cNvSpPr/>
            <p:nvPr/>
          </p:nvSpPr>
          <p:spPr>
            <a:xfrm>
              <a:off x="4302466" y="5902677"/>
              <a:ext cx="7615" cy="7613"/>
            </a:xfrm>
            <a:custGeom>
              <a:avLst/>
              <a:gdLst>
                <a:gd name="connsiteX0" fmla="*/ 7616 w 7615"/>
                <a:gd name="connsiteY0" fmla="*/ 3807 h 7613"/>
                <a:gd name="connsiteX1" fmla="*/ 4760 w 7615"/>
                <a:gd name="connsiteY1" fmla="*/ 6662 h 7613"/>
                <a:gd name="connsiteX2" fmla="*/ 952 w 7615"/>
                <a:gd name="connsiteY2" fmla="*/ 3807 h 7613"/>
                <a:gd name="connsiteX3" fmla="*/ 3808 w 7615"/>
                <a:gd name="connsiteY3" fmla="*/ 952 h 7613"/>
                <a:gd name="connsiteX4" fmla="*/ 7616 w 7615"/>
                <a:gd name="connsiteY4" fmla="*/ 3807 h 7613"/>
                <a:gd name="connsiteX5" fmla="*/ 7616 w 7615"/>
                <a:gd name="connsiteY5" fmla="*/ 3807 h 7613"/>
                <a:gd name="connsiteX6" fmla="*/ 3808 w 7615"/>
                <a:gd name="connsiteY6" fmla="*/ 0 h 7613"/>
                <a:gd name="connsiteX7" fmla="*/ 3808 w 7615"/>
                <a:gd name="connsiteY7" fmla="*/ 0 h 7613"/>
                <a:gd name="connsiteX8" fmla="*/ 0 w 7615"/>
                <a:gd name="connsiteY8" fmla="*/ 3807 h 7613"/>
                <a:gd name="connsiteX9" fmla="*/ 0 w 7615"/>
                <a:gd name="connsiteY9" fmla="*/ 3807 h 7613"/>
                <a:gd name="connsiteX10" fmla="*/ 4760 w 7615"/>
                <a:gd name="connsiteY10" fmla="*/ 7614 h 7613"/>
                <a:gd name="connsiteX11" fmla="*/ 4760 w 7615"/>
                <a:gd name="connsiteY11" fmla="*/ 7614 h 7613"/>
                <a:gd name="connsiteX12" fmla="*/ 7616 w 7615"/>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7613">
                  <a:moveTo>
                    <a:pt x="7616" y="3807"/>
                  </a:moveTo>
                  <a:lnTo>
                    <a:pt x="4760" y="6662"/>
                  </a:lnTo>
                  <a:lnTo>
                    <a:pt x="952" y="3807"/>
                  </a:lnTo>
                  <a:lnTo>
                    <a:pt x="3808" y="952"/>
                  </a:lnTo>
                  <a:lnTo>
                    <a:pt x="7616" y="3807"/>
                  </a:lnTo>
                  <a:lnTo>
                    <a:pt x="7616" y="3807"/>
                  </a:lnTo>
                  <a:lnTo>
                    <a:pt x="3808" y="0"/>
                  </a:lnTo>
                  <a:lnTo>
                    <a:pt x="3808" y="0"/>
                  </a:lnTo>
                  <a:lnTo>
                    <a:pt x="0" y="3807"/>
                  </a:lnTo>
                  <a:lnTo>
                    <a:pt x="0" y="3807"/>
                  </a:lnTo>
                  <a:lnTo>
                    <a:pt x="4760" y="7614"/>
                  </a:lnTo>
                  <a:lnTo>
                    <a:pt x="4760" y="7614"/>
                  </a:lnTo>
                  <a:lnTo>
                    <a:pt x="7616"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2" name="Freeform 149">
              <a:extLst>
                <a:ext uri="{FF2B5EF4-FFF2-40B4-BE49-F238E27FC236}">
                  <a16:creationId xmlns:a16="http://schemas.microsoft.com/office/drawing/2014/main" id="{DEF46475-E644-47B0-D102-5BA2F67C1636}"/>
                </a:ext>
              </a:extLst>
            </p:cNvPr>
            <p:cNvSpPr/>
            <p:nvPr/>
          </p:nvSpPr>
          <p:spPr>
            <a:xfrm>
              <a:off x="4315793" y="5916001"/>
              <a:ext cx="1904" cy="951"/>
            </a:xfrm>
            <a:custGeom>
              <a:avLst/>
              <a:gdLst>
                <a:gd name="connsiteX0" fmla="*/ 952 w 1904"/>
                <a:gd name="connsiteY0" fmla="*/ 0 h 951"/>
                <a:gd name="connsiteX1" fmla="*/ 1904 w 1904"/>
                <a:gd name="connsiteY1" fmla="*/ 952 h 951"/>
                <a:gd name="connsiteX2" fmla="*/ 952 w 1904"/>
                <a:gd name="connsiteY2" fmla="*/ 952 h 951"/>
                <a:gd name="connsiteX3" fmla="*/ 0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1904" y="952"/>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3" name="Freeform 150">
              <a:extLst>
                <a:ext uri="{FF2B5EF4-FFF2-40B4-BE49-F238E27FC236}">
                  <a16:creationId xmlns:a16="http://schemas.microsoft.com/office/drawing/2014/main" id="{72464C52-5250-1CD9-533D-59814DD7C1F4}"/>
                </a:ext>
              </a:extLst>
            </p:cNvPr>
            <p:cNvSpPr/>
            <p:nvPr/>
          </p:nvSpPr>
          <p:spPr>
            <a:xfrm rot="-2792141">
              <a:off x="4306295" y="5906209"/>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4" name="Freeform 151">
              <a:extLst>
                <a:ext uri="{FF2B5EF4-FFF2-40B4-BE49-F238E27FC236}">
                  <a16:creationId xmlns:a16="http://schemas.microsoft.com/office/drawing/2014/main" id="{52A8CDC4-5D3C-D5F8-695E-60F19CAC9B43}"/>
                </a:ext>
              </a:extLst>
            </p:cNvPr>
            <p:cNvSpPr/>
            <p:nvPr/>
          </p:nvSpPr>
          <p:spPr>
            <a:xfrm>
              <a:off x="4211077" y="5908387"/>
              <a:ext cx="20943" cy="20938"/>
            </a:xfrm>
            <a:custGeom>
              <a:avLst/>
              <a:gdLst>
                <a:gd name="connsiteX0" fmla="*/ 20943 w 20943"/>
                <a:gd name="connsiteY0" fmla="*/ 5711 h 20938"/>
                <a:gd name="connsiteX1" fmla="*/ 4760 w 20943"/>
                <a:gd name="connsiteY1" fmla="*/ 20938 h 20938"/>
                <a:gd name="connsiteX2" fmla="*/ 0 w 20943"/>
                <a:gd name="connsiteY2" fmla="*/ 14276 h 20938"/>
                <a:gd name="connsiteX3" fmla="*/ 14279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20943" y="5711"/>
                  </a:moveTo>
                  <a:lnTo>
                    <a:pt x="4760" y="20938"/>
                  </a:lnTo>
                  <a:lnTo>
                    <a:pt x="0" y="14276"/>
                  </a:lnTo>
                  <a:lnTo>
                    <a:pt x="14279"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5" name="Freeform 152">
              <a:extLst>
                <a:ext uri="{FF2B5EF4-FFF2-40B4-BE49-F238E27FC236}">
                  <a16:creationId xmlns:a16="http://schemas.microsoft.com/office/drawing/2014/main" id="{34BA9075-7956-CB81-2111-C25D459F4067}"/>
                </a:ext>
              </a:extLst>
            </p:cNvPr>
            <p:cNvSpPr/>
            <p:nvPr/>
          </p:nvSpPr>
          <p:spPr>
            <a:xfrm>
              <a:off x="4210125" y="5908387"/>
              <a:ext cx="22847" cy="21890"/>
            </a:xfrm>
            <a:custGeom>
              <a:avLst/>
              <a:gdLst>
                <a:gd name="connsiteX0" fmla="*/ 21895 w 22847"/>
                <a:gd name="connsiteY0" fmla="*/ 5711 h 21890"/>
                <a:gd name="connsiteX1" fmla="*/ 21895 w 22847"/>
                <a:gd name="connsiteY1" fmla="*/ 5711 h 21890"/>
                <a:gd name="connsiteX2" fmla="*/ 5712 w 22847"/>
                <a:gd name="connsiteY2" fmla="*/ 20938 h 21890"/>
                <a:gd name="connsiteX3" fmla="*/ 952 w 22847"/>
                <a:gd name="connsiteY3" fmla="*/ 14276 h 21890"/>
                <a:gd name="connsiteX4" fmla="*/ 15231 w 22847"/>
                <a:gd name="connsiteY4" fmla="*/ 952 h 21890"/>
                <a:gd name="connsiteX5" fmla="*/ 21895 w 22847"/>
                <a:gd name="connsiteY5" fmla="*/ 6662 h 21890"/>
                <a:gd name="connsiteX6" fmla="*/ 21895 w 22847"/>
                <a:gd name="connsiteY6" fmla="*/ 5711 h 21890"/>
                <a:gd name="connsiteX7" fmla="*/ 21895 w 22847"/>
                <a:gd name="connsiteY7" fmla="*/ 5711 h 21890"/>
                <a:gd name="connsiteX8" fmla="*/ 21895 w 22847"/>
                <a:gd name="connsiteY8" fmla="*/ 5711 h 21890"/>
                <a:gd name="connsiteX9" fmla="*/ 21895 w 22847"/>
                <a:gd name="connsiteY9" fmla="*/ 5711 h 21890"/>
                <a:gd name="connsiteX10" fmla="*/ 15231 w 22847"/>
                <a:gd name="connsiteY10" fmla="*/ 0 h 21890"/>
                <a:gd name="connsiteX11" fmla="*/ 15231 w 22847"/>
                <a:gd name="connsiteY11" fmla="*/ 0 h 21890"/>
                <a:gd name="connsiteX12" fmla="*/ 0 w 22847"/>
                <a:gd name="connsiteY12" fmla="*/ 14276 h 21890"/>
                <a:gd name="connsiteX13" fmla="*/ 0 w 22847"/>
                <a:gd name="connsiteY13" fmla="*/ 14276 h 21890"/>
                <a:gd name="connsiteX14" fmla="*/ 5712 w 22847"/>
                <a:gd name="connsiteY14" fmla="*/ 21890 h 21890"/>
                <a:gd name="connsiteX15" fmla="*/ 5712 w 22847"/>
                <a:gd name="connsiteY15" fmla="*/ 21890 h 21890"/>
                <a:gd name="connsiteX16" fmla="*/ 21895 w 22847"/>
                <a:gd name="connsiteY16" fmla="*/ 6662 h 21890"/>
                <a:gd name="connsiteX17" fmla="*/ 22847 w 22847"/>
                <a:gd name="connsiteY17" fmla="*/ 5711 h 21890"/>
                <a:gd name="connsiteX18" fmla="*/ 21895 w 22847"/>
                <a:gd name="connsiteY18" fmla="*/ 5711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21890">
                  <a:moveTo>
                    <a:pt x="21895" y="5711"/>
                  </a:moveTo>
                  <a:lnTo>
                    <a:pt x="21895" y="5711"/>
                  </a:lnTo>
                  <a:lnTo>
                    <a:pt x="5712" y="20938"/>
                  </a:lnTo>
                  <a:lnTo>
                    <a:pt x="952" y="14276"/>
                  </a:lnTo>
                  <a:lnTo>
                    <a:pt x="15231" y="952"/>
                  </a:lnTo>
                  <a:lnTo>
                    <a:pt x="21895" y="6662"/>
                  </a:lnTo>
                  <a:lnTo>
                    <a:pt x="21895" y="5711"/>
                  </a:lnTo>
                  <a:lnTo>
                    <a:pt x="21895" y="5711"/>
                  </a:lnTo>
                  <a:lnTo>
                    <a:pt x="21895" y="5711"/>
                  </a:lnTo>
                  <a:lnTo>
                    <a:pt x="21895" y="5711"/>
                  </a:lnTo>
                  <a:lnTo>
                    <a:pt x="15231" y="0"/>
                  </a:lnTo>
                  <a:lnTo>
                    <a:pt x="15231" y="0"/>
                  </a:lnTo>
                  <a:lnTo>
                    <a:pt x="0" y="14276"/>
                  </a:lnTo>
                  <a:lnTo>
                    <a:pt x="0" y="14276"/>
                  </a:lnTo>
                  <a:lnTo>
                    <a:pt x="5712" y="21890"/>
                  </a:lnTo>
                  <a:lnTo>
                    <a:pt x="5712" y="21890"/>
                  </a:lnTo>
                  <a:lnTo>
                    <a:pt x="21895" y="6662"/>
                  </a:lnTo>
                  <a:lnTo>
                    <a:pt x="22847" y="5711"/>
                  </a:lnTo>
                  <a:lnTo>
                    <a:pt x="21895" y="571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6" name="Freeform 153">
              <a:extLst>
                <a:ext uri="{FF2B5EF4-FFF2-40B4-BE49-F238E27FC236}">
                  <a16:creationId xmlns:a16="http://schemas.microsoft.com/office/drawing/2014/main" id="{19A98998-39BE-047F-198E-B32DBE450F2E}"/>
                </a:ext>
              </a:extLst>
            </p:cNvPr>
            <p:cNvSpPr/>
            <p:nvPr/>
          </p:nvSpPr>
          <p:spPr>
            <a:xfrm>
              <a:off x="4218693" y="5916001"/>
              <a:ext cx="9519" cy="9517"/>
            </a:xfrm>
            <a:custGeom>
              <a:avLst/>
              <a:gdLst>
                <a:gd name="connsiteX0" fmla="*/ 0 w 9519"/>
                <a:gd name="connsiteY0" fmla="*/ 0 h 9517"/>
                <a:gd name="connsiteX1" fmla="*/ 952 w 9519"/>
                <a:gd name="connsiteY1" fmla="*/ 9517 h 9517"/>
                <a:gd name="connsiteX2" fmla="*/ 9520 w 9519"/>
                <a:gd name="connsiteY2" fmla="*/ 1904 h 9517"/>
              </a:gdLst>
              <a:ahLst/>
              <a:cxnLst>
                <a:cxn ang="0">
                  <a:pos x="connsiteX0" y="connsiteY0"/>
                </a:cxn>
                <a:cxn ang="0">
                  <a:pos x="connsiteX1" y="connsiteY1"/>
                </a:cxn>
                <a:cxn ang="0">
                  <a:pos x="connsiteX2" y="connsiteY2"/>
                </a:cxn>
              </a:cxnLst>
              <a:rect l="l" t="t" r="r" b="b"/>
              <a:pathLst>
                <a:path w="9519" h="9517">
                  <a:moveTo>
                    <a:pt x="0" y="0"/>
                  </a:moveTo>
                  <a:lnTo>
                    <a:pt x="952" y="9517"/>
                  </a:lnTo>
                  <a:lnTo>
                    <a:pt x="952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7" name="Freeform 154">
              <a:extLst>
                <a:ext uri="{FF2B5EF4-FFF2-40B4-BE49-F238E27FC236}">
                  <a16:creationId xmlns:a16="http://schemas.microsoft.com/office/drawing/2014/main" id="{DB5FBEBC-F1D9-92DF-8DAF-6F7C11597A4A}"/>
                </a:ext>
              </a:extLst>
            </p:cNvPr>
            <p:cNvSpPr/>
            <p:nvPr/>
          </p:nvSpPr>
          <p:spPr>
            <a:xfrm>
              <a:off x="4218693" y="5916001"/>
              <a:ext cx="9519" cy="10469"/>
            </a:xfrm>
            <a:custGeom>
              <a:avLst/>
              <a:gdLst>
                <a:gd name="connsiteX0" fmla="*/ 0 w 9519"/>
                <a:gd name="connsiteY0" fmla="*/ 0 h 10469"/>
                <a:gd name="connsiteX1" fmla="*/ 952 w 9519"/>
                <a:gd name="connsiteY1" fmla="*/ 9517 h 10469"/>
                <a:gd name="connsiteX2" fmla="*/ 952 w 9519"/>
                <a:gd name="connsiteY2" fmla="*/ 10469 h 10469"/>
                <a:gd name="connsiteX3" fmla="*/ 9520 w 9519"/>
                <a:gd name="connsiteY3" fmla="*/ 2855 h 10469"/>
                <a:gd name="connsiteX4" fmla="*/ 9520 w 9519"/>
                <a:gd name="connsiteY4" fmla="*/ 1904 h 10469"/>
                <a:gd name="connsiteX5" fmla="*/ 0 w 9519"/>
                <a:gd name="connsiteY5" fmla="*/ 0 h 10469"/>
                <a:gd name="connsiteX6" fmla="*/ 0 w 9519"/>
                <a:gd name="connsiteY6" fmla="*/ 952 h 10469"/>
                <a:gd name="connsiteX7" fmla="*/ 8568 w 9519"/>
                <a:gd name="connsiteY7" fmla="*/ 2855 h 10469"/>
                <a:gd name="connsiteX8" fmla="*/ 1904 w 9519"/>
                <a:gd name="connsiteY8" fmla="*/ 9517 h 10469"/>
                <a:gd name="connsiteX9" fmla="*/ 0 w 9519"/>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19" h="10469">
                  <a:moveTo>
                    <a:pt x="0" y="0"/>
                  </a:moveTo>
                  <a:lnTo>
                    <a:pt x="952" y="9517"/>
                  </a:lnTo>
                  <a:lnTo>
                    <a:pt x="952" y="10469"/>
                  </a:lnTo>
                  <a:lnTo>
                    <a:pt x="9520" y="2855"/>
                  </a:lnTo>
                  <a:lnTo>
                    <a:pt x="9520" y="1904"/>
                  </a:lnTo>
                  <a:lnTo>
                    <a:pt x="0" y="0"/>
                  </a:lnTo>
                  <a:lnTo>
                    <a:pt x="0" y="952"/>
                  </a:lnTo>
                  <a:lnTo>
                    <a:pt x="8568" y="2855"/>
                  </a:lnTo>
                  <a:lnTo>
                    <a:pt x="1904" y="9517"/>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8" name="Freeform 155">
              <a:extLst>
                <a:ext uri="{FF2B5EF4-FFF2-40B4-BE49-F238E27FC236}">
                  <a16:creationId xmlns:a16="http://schemas.microsoft.com/office/drawing/2014/main" id="{FA4244F3-FCFB-DE35-C020-84E22BD11020}"/>
                </a:ext>
              </a:extLst>
            </p:cNvPr>
            <p:cNvSpPr/>
            <p:nvPr/>
          </p:nvSpPr>
          <p:spPr>
            <a:xfrm>
              <a:off x="4219645" y="5917905"/>
              <a:ext cx="6663" cy="6662"/>
            </a:xfrm>
            <a:custGeom>
              <a:avLst/>
              <a:gdLst>
                <a:gd name="connsiteX0" fmla="*/ 0 w 6663"/>
                <a:gd name="connsiteY0" fmla="*/ 0 h 6662"/>
                <a:gd name="connsiteX1" fmla="*/ 1904 w 6663"/>
                <a:gd name="connsiteY1" fmla="*/ 6662 h 6662"/>
                <a:gd name="connsiteX2" fmla="*/ 6664 w 6663"/>
                <a:gd name="connsiteY2" fmla="*/ 1903 h 6662"/>
              </a:gdLst>
              <a:ahLst/>
              <a:cxnLst>
                <a:cxn ang="0">
                  <a:pos x="connsiteX0" y="connsiteY0"/>
                </a:cxn>
                <a:cxn ang="0">
                  <a:pos x="connsiteX1" y="connsiteY1"/>
                </a:cxn>
                <a:cxn ang="0">
                  <a:pos x="connsiteX2" y="connsiteY2"/>
                </a:cxn>
              </a:cxnLst>
              <a:rect l="l" t="t" r="r" b="b"/>
              <a:pathLst>
                <a:path w="6663" h="6662">
                  <a:moveTo>
                    <a:pt x="0" y="0"/>
                  </a:moveTo>
                  <a:lnTo>
                    <a:pt x="1904" y="6662"/>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9" name="Freeform 156">
              <a:extLst>
                <a:ext uri="{FF2B5EF4-FFF2-40B4-BE49-F238E27FC236}">
                  <a16:creationId xmlns:a16="http://schemas.microsoft.com/office/drawing/2014/main" id="{EB9D6B48-13F5-50C4-ACE2-BE6EFFBC2354}"/>
                </a:ext>
              </a:extLst>
            </p:cNvPr>
            <p:cNvSpPr/>
            <p:nvPr/>
          </p:nvSpPr>
          <p:spPr>
            <a:xfrm>
              <a:off x="4219645" y="5916953"/>
              <a:ext cx="7615" cy="7613"/>
            </a:xfrm>
            <a:custGeom>
              <a:avLst/>
              <a:gdLst>
                <a:gd name="connsiteX0" fmla="*/ 0 w 7615"/>
                <a:gd name="connsiteY0" fmla="*/ 952 h 7613"/>
                <a:gd name="connsiteX1" fmla="*/ 0 w 7615"/>
                <a:gd name="connsiteY1" fmla="*/ 952 h 7613"/>
                <a:gd name="connsiteX2" fmla="*/ 1904 w 7615"/>
                <a:gd name="connsiteY2" fmla="*/ 7614 h 7613"/>
                <a:gd name="connsiteX3" fmla="*/ 1904 w 7615"/>
                <a:gd name="connsiteY3" fmla="*/ 7614 h 7613"/>
                <a:gd name="connsiteX4" fmla="*/ 6664 w 7615"/>
                <a:gd name="connsiteY4" fmla="*/ 2855 h 7613"/>
                <a:gd name="connsiteX5" fmla="*/ 7616 w 7615"/>
                <a:gd name="connsiteY5" fmla="*/ 2855 h 7613"/>
                <a:gd name="connsiteX6" fmla="*/ 0 w 7615"/>
                <a:gd name="connsiteY6" fmla="*/ 0 h 7613"/>
                <a:gd name="connsiteX7" fmla="*/ 0 w 7615"/>
                <a:gd name="connsiteY7" fmla="*/ 0 h 7613"/>
                <a:gd name="connsiteX8" fmla="*/ 0 w 7615"/>
                <a:gd name="connsiteY8" fmla="*/ 952 h 7613"/>
                <a:gd name="connsiteX9" fmla="*/ 0 w 7615"/>
                <a:gd name="connsiteY9" fmla="*/ 952 h 7613"/>
                <a:gd name="connsiteX10" fmla="*/ 0 w 7615"/>
                <a:gd name="connsiteY10" fmla="*/ 952 h 7613"/>
                <a:gd name="connsiteX11" fmla="*/ 5712 w 7615"/>
                <a:gd name="connsiteY11" fmla="*/ 2855 h 7613"/>
                <a:gd name="connsiteX12" fmla="*/ 1904 w 7615"/>
                <a:gd name="connsiteY12" fmla="*/ 6662 h 7613"/>
                <a:gd name="connsiteX13" fmla="*/ 952 w 7615"/>
                <a:gd name="connsiteY13" fmla="*/ 952 h 7613"/>
                <a:gd name="connsiteX14" fmla="*/ 0 w 7615"/>
                <a:gd name="connsiteY14" fmla="*/ 952 h 7613"/>
                <a:gd name="connsiteX15" fmla="*/ 0 w 7615"/>
                <a:gd name="connsiteY15"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0" y="952"/>
                  </a:moveTo>
                  <a:lnTo>
                    <a:pt x="0" y="952"/>
                  </a:lnTo>
                  <a:lnTo>
                    <a:pt x="1904" y="7614"/>
                  </a:lnTo>
                  <a:lnTo>
                    <a:pt x="1904" y="7614"/>
                  </a:lnTo>
                  <a:lnTo>
                    <a:pt x="6664" y="2855"/>
                  </a:lnTo>
                  <a:lnTo>
                    <a:pt x="7616" y="2855"/>
                  </a:lnTo>
                  <a:lnTo>
                    <a:pt x="0" y="0"/>
                  </a:lnTo>
                  <a:lnTo>
                    <a:pt x="0" y="0"/>
                  </a:lnTo>
                  <a:lnTo>
                    <a:pt x="0" y="952"/>
                  </a:lnTo>
                  <a:lnTo>
                    <a:pt x="0" y="952"/>
                  </a:lnTo>
                  <a:lnTo>
                    <a:pt x="0" y="952"/>
                  </a:lnTo>
                  <a:lnTo>
                    <a:pt x="5712" y="2855"/>
                  </a:lnTo>
                  <a:lnTo>
                    <a:pt x="1904" y="6662"/>
                  </a:lnTo>
                  <a:lnTo>
                    <a:pt x="952" y="952"/>
                  </a:lnTo>
                  <a:lnTo>
                    <a:pt x="0"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0" name="Freeform 157">
              <a:extLst>
                <a:ext uri="{FF2B5EF4-FFF2-40B4-BE49-F238E27FC236}">
                  <a16:creationId xmlns:a16="http://schemas.microsoft.com/office/drawing/2014/main" id="{1818F3E0-8146-303C-A498-7FEA029CC38A}"/>
                </a:ext>
              </a:extLst>
            </p:cNvPr>
            <p:cNvSpPr/>
            <p:nvPr/>
          </p:nvSpPr>
          <p:spPr>
            <a:xfrm>
              <a:off x="4207269" y="5905532"/>
              <a:ext cx="17135" cy="16179"/>
            </a:xfrm>
            <a:custGeom>
              <a:avLst/>
              <a:gdLst>
                <a:gd name="connsiteX0" fmla="*/ 16184 w 17135"/>
                <a:gd name="connsiteY0" fmla="*/ 0 h 16179"/>
                <a:gd name="connsiteX1" fmla="*/ 0 w 17135"/>
                <a:gd name="connsiteY1" fmla="*/ 15228 h 16179"/>
                <a:gd name="connsiteX2" fmla="*/ 0 w 17135"/>
                <a:gd name="connsiteY2" fmla="*/ 16180 h 16179"/>
                <a:gd name="connsiteX3" fmla="*/ 1904 w 17135"/>
                <a:gd name="connsiteY3" fmla="*/ 16180 h 16179"/>
                <a:gd name="connsiteX4" fmla="*/ 17136 w 17135"/>
                <a:gd name="connsiteY4" fmla="*/ 952 h 16179"/>
                <a:gd name="connsiteX5" fmla="*/ 17136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6184" y="0"/>
                  </a:moveTo>
                  <a:lnTo>
                    <a:pt x="0" y="15228"/>
                  </a:lnTo>
                  <a:lnTo>
                    <a:pt x="0" y="16180"/>
                  </a:lnTo>
                  <a:lnTo>
                    <a:pt x="1904" y="16180"/>
                  </a:lnTo>
                  <a:lnTo>
                    <a:pt x="17136" y="952"/>
                  </a:lnTo>
                  <a:lnTo>
                    <a:pt x="1713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1" name="Freeform 158">
              <a:extLst>
                <a:ext uri="{FF2B5EF4-FFF2-40B4-BE49-F238E27FC236}">
                  <a16:creationId xmlns:a16="http://schemas.microsoft.com/office/drawing/2014/main" id="{BBA23722-444D-8881-08DF-5B515A925F6F}"/>
                </a:ext>
              </a:extLst>
            </p:cNvPr>
            <p:cNvSpPr/>
            <p:nvPr/>
          </p:nvSpPr>
          <p:spPr>
            <a:xfrm>
              <a:off x="4207269" y="5905532"/>
              <a:ext cx="18087" cy="17131"/>
            </a:xfrm>
            <a:custGeom>
              <a:avLst/>
              <a:gdLst>
                <a:gd name="connsiteX0" fmla="*/ 16184 w 18087"/>
                <a:gd name="connsiteY0" fmla="*/ 0 h 17131"/>
                <a:gd name="connsiteX1" fmla="*/ 16184 w 18087"/>
                <a:gd name="connsiteY1" fmla="*/ 0 h 17131"/>
                <a:gd name="connsiteX2" fmla="*/ 0 w 18087"/>
                <a:gd name="connsiteY2" fmla="*/ 15228 h 17131"/>
                <a:gd name="connsiteX3" fmla="*/ 0 w 18087"/>
                <a:gd name="connsiteY3" fmla="*/ 15228 h 17131"/>
                <a:gd name="connsiteX4" fmla="*/ 0 w 18087"/>
                <a:gd name="connsiteY4" fmla="*/ 16180 h 17131"/>
                <a:gd name="connsiteX5" fmla="*/ 0 w 18087"/>
                <a:gd name="connsiteY5" fmla="*/ 16180 h 17131"/>
                <a:gd name="connsiteX6" fmla="*/ 1904 w 18087"/>
                <a:gd name="connsiteY6" fmla="*/ 17132 h 17131"/>
                <a:gd name="connsiteX7" fmla="*/ 1904 w 18087"/>
                <a:gd name="connsiteY7" fmla="*/ 17132 h 17131"/>
                <a:gd name="connsiteX8" fmla="*/ 18087 w 18087"/>
                <a:gd name="connsiteY8" fmla="*/ 1904 h 17131"/>
                <a:gd name="connsiteX9" fmla="*/ 18087 w 18087"/>
                <a:gd name="connsiteY9" fmla="*/ 1904 h 17131"/>
                <a:gd name="connsiteX10" fmla="*/ 18087 w 18087"/>
                <a:gd name="connsiteY10" fmla="*/ 0 h 17131"/>
                <a:gd name="connsiteX11" fmla="*/ 18087 w 18087"/>
                <a:gd name="connsiteY11" fmla="*/ 0 h 17131"/>
                <a:gd name="connsiteX12" fmla="*/ 16184 w 18087"/>
                <a:gd name="connsiteY12" fmla="*/ 0 h 17131"/>
                <a:gd name="connsiteX13" fmla="*/ 16184 w 18087"/>
                <a:gd name="connsiteY13" fmla="*/ 0 h 17131"/>
                <a:gd name="connsiteX14" fmla="*/ 16184 w 18087"/>
                <a:gd name="connsiteY14" fmla="*/ 0 h 17131"/>
                <a:gd name="connsiteX15" fmla="*/ 16184 w 18087"/>
                <a:gd name="connsiteY15" fmla="*/ 0 h 17131"/>
                <a:gd name="connsiteX16" fmla="*/ 16184 w 18087"/>
                <a:gd name="connsiteY16" fmla="*/ 0 h 17131"/>
                <a:gd name="connsiteX17" fmla="*/ 17136 w 18087"/>
                <a:gd name="connsiteY17" fmla="*/ 0 h 17131"/>
                <a:gd name="connsiteX18" fmla="*/ 17136 w 18087"/>
                <a:gd name="connsiteY18" fmla="*/ 952 h 17131"/>
                <a:gd name="connsiteX19" fmla="*/ 1904 w 18087"/>
                <a:gd name="connsiteY19" fmla="*/ 16180 h 17131"/>
                <a:gd name="connsiteX20" fmla="*/ 952 w 18087"/>
                <a:gd name="connsiteY20" fmla="*/ 16180 h 17131"/>
                <a:gd name="connsiteX21" fmla="*/ 952 w 18087"/>
                <a:gd name="connsiteY21" fmla="*/ 15228 h 17131"/>
                <a:gd name="connsiteX22" fmla="*/ 16184 w 18087"/>
                <a:gd name="connsiteY22" fmla="*/ 0 h 17131"/>
                <a:gd name="connsiteX23" fmla="*/ 16184 w 18087"/>
                <a:gd name="connsiteY23" fmla="*/ 0 h 17131"/>
                <a:gd name="connsiteX24" fmla="*/ 1618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6184" y="0"/>
                  </a:moveTo>
                  <a:lnTo>
                    <a:pt x="16184" y="0"/>
                  </a:lnTo>
                  <a:lnTo>
                    <a:pt x="0" y="15228"/>
                  </a:lnTo>
                  <a:lnTo>
                    <a:pt x="0" y="15228"/>
                  </a:lnTo>
                  <a:lnTo>
                    <a:pt x="0" y="16180"/>
                  </a:lnTo>
                  <a:lnTo>
                    <a:pt x="0" y="16180"/>
                  </a:lnTo>
                  <a:lnTo>
                    <a:pt x="1904" y="17132"/>
                  </a:lnTo>
                  <a:lnTo>
                    <a:pt x="1904" y="17132"/>
                  </a:lnTo>
                  <a:lnTo>
                    <a:pt x="18087" y="1904"/>
                  </a:lnTo>
                  <a:lnTo>
                    <a:pt x="18087" y="1904"/>
                  </a:lnTo>
                  <a:lnTo>
                    <a:pt x="18087" y="0"/>
                  </a:lnTo>
                  <a:lnTo>
                    <a:pt x="18087" y="0"/>
                  </a:lnTo>
                  <a:lnTo>
                    <a:pt x="16184" y="0"/>
                  </a:lnTo>
                  <a:lnTo>
                    <a:pt x="16184" y="0"/>
                  </a:lnTo>
                  <a:lnTo>
                    <a:pt x="16184" y="0"/>
                  </a:lnTo>
                  <a:lnTo>
                    <a:pt x="16184" y="0"/>
                  </a:lnTo>
                  <a:lnTo>
                    <a:pt x="16184" y="0"/>
                  </a:lnTo>
                  <a:lnTo>
                    <a:pt x="17136" y="0"/>
                  </a:lnTo>
                  <a:lnTo>
                    <a:pt x="17136" y="952"/>
                  </a:lnTo>
                  <a:lnTo>
                    <a:pt x="1904" y="16180"/>
                  </a:lnTo>
                  <a:lnTo>
                    <a:pt x="952" y="16180"/>
                  </a:lnTo>
                  <a:lnTo>
                    <a:pt x="952" y="15228"/>
                  </a:lnTo>
                  <a:lnTo>
                    <a:pt x="16184" y="0"/>
                  </a:lnTo>
                  <a:lnTo>
                    <a:pt x="16184" y="0"/>
                  </a:lnTo>
                  <a:lnTo>
                    <a:pt x="1618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2" name="Freeform 159">
              <a:extLst>
                <a:ext uri="{FF2B5EF4-FFF2-40B4-BE49-F238E27FC236}">
                  <a16:creationId xmlns:a16="http://schemas.microsoft.com/office/drawing/2014/main" id="{9A730FEC-52A2-0FBE-6B54-67D47DFF31A4}"/>
                </a:ext>
              </a:extLst>
            </p:cNvPr>
            <p:cNvSpPr/>
            <p:nvPr/>
          </p:nvSpPr>
          <p:spPr>
            <a:xfrm>
              <a:off x="4215837" y="5914098"/>
              <a:ext cx="18087" cy="17131"/>
            </a:xfrm>
            <a:custGeom>
              <a:avLst/>
              <a:gdLst>
                <a:gd name="connsiteX0" fmla="*/ 16184 w 18087"/>
                <a:gd name="connsiteY0" fmla="*/ 0 h 17131"/>
                <a:gd name="connsiteX1" fmla="*/ 0 w 18087"/>
                <a:gd name="connsiteY1" fmla="*/ 16180 h 17131"/>
                <a:gd name="connsiteX2" fmla="*/ 0 w 18087"/>
                <a:gd name="connsiteY2" fmla="*/ 17131 h 17131"/>
                <a:gd name="connsiteX3" fmla="*/ 952 w 18087"/>
                <a:gd name="connsiteY3" fmla="*/ 17131 h 17131"/>
                <a:gd name="connsiteX4" fmla="*/ 18088 w 18087"/>
                <a:gd name="connsiteY4" fmla="*/ 1903 h 17131"/>
                <a:gd name="connsiteX5" fmla="*/ 18088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16184" y="0"/>
                  </a:moveTo>
                  <a:lnTo>
                    <a:pt x="0" y="16180"/>
                  </a:lnTo>
                  <a:lnTo>
                    <a:pt x="0" y="17131"/>
                  </a:lnTo>
                  <a:lnTo>
                    <a:pt x="952" y="17131"/>
                  </a:lnTo>
                  <a:lnTo>
                    <a:pt x="18088" y="1903"/>
                  </a:lnTo>
                  <a:lnTo>
                    <a:pt x="1808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3" name="Freeform 160">
              <a:extLst>
                <a:ext uri="{FF2B5EF4-FFF2-40B4-BE49-F238E27FC236}">
                  <a16:creationId xmlns:a16="http://schemas.microsoft.com/office/drawing/2014/main" id="{4DEEE79B-0F53-8DD7-91E7-68D1FB1421CE}"/>
                </a:ext>
              </a:extLst>
            </p:cNvPr>
            <p:cNvSpPr/>
            <p:nvPr/>
          </p:nvSpPr>
          <p:spPr>
            <a:xfrm>
              <a:off x="4214885" y="5914098"/>
              <a:ext cx="19039" cy="18083"/>
            </a:xfrm>
            <a:custGeom>
              <a:avLst/>
              <a:gdLst>
                <a:gd name="connsiteX0" fmla="*/ 17135 w 19039"/>
                <a:gd name="connsiteY0" fmla="*/ 0 h 18083"/>
                <a:gd name="connsiteX1" fmla="*/ 17135 w 19039"/>
                <a:gd name="connsiteY1" fmla="*/ 0 h 18083"/>
                <a:gd name="connsiteX2" fmla="*/ 952 w 19039"/>
                <a:gd name="connsiteY2" fmla="*/ 15228 h 18083"/>
                <a:gd name="connsiteX3" fmla="*/ 0 w 19039"/>
                <a:gd name="connsiteY3" fmla="*/ 16180 h 18083"/>
                <a:gd name="connsiteX4" fmla="*/ 952 w 19039"/>
                <a:gd name="connsiteY4" fmla="*/ 17131 h 18083"/>
                <a:gd name="connsiteX5" fmla="*/ 952 w 19039"/>
                <a:gd name="connsiteY5" fmla="*/ 17131 h 18083"/>
                <a:gd name="connsiteX6" fmla="*/ 1904 w 19039"/>
                <a:gd name="connsiteY6" fmla="*/ 18083 h 18083"/>
                <a:gd name="connsiteX7" fmla="*/ 1904 w 19039"/>
                <a:gd name="connsiteY7" fmla="*/ 18083 h 18083"/>
                <a:gd name="connsiteX8" fmla="*/ 19039 w 19039"/>
                <a:gd name="connsiteY8" fmla="*/ 1903 h 18083"/>
                <a:gd name="connsiteX9" fmla="*/ 19039 w 19039"/>
                <a:gd name="connsiteY9" fmla="*/ 1903 h 18083"/>
                <a:gd name="connsiteX10" fmla="*/ 19039 w 19039"/>
                <a:gd name="connsiteY10" fmla="*/ 0 h 18083"/>
                <a:gd name="connsiteX11" fmla="*/ 19039 w 19039"/>
                <a:gd name="connsiteY11" fmla="*/ 0 h 18083"/>
                <a:gd name="connsiteX12" fmla="*/ 17135 w 19039"/>
                <a:gd name="connsiteY12" fmla="*/ 0 h 18083"/>
                <a:gd name="connsiteX13" fmla="*/ 17135 w 19039"/>
                <a:gd name="connsiteY13" fmla="*/ 0 h 18083"/>
                <a:gd name="connsiteX14" fmla="*/ 17135 w 19039"/>
                <a:gd name="connsiteY14" fmla="*/ 0 h 18083"/>
                <a:gd name="connsiteX15" fmla="*/ 17135 w 19039"/>
                <a:gd name="connsiteY15" fmla="*/ 0 h 18083"/>
                <a:gd name="connsiteX16" fmla="*/ 17135 w 19039"/>
                <a:gd name="connsiteY16" fmla="*/ 0 h 18083"/>
                <a:gd name="connsiteX17" fmla="*/ 18087 w 19039"/>
                <a:gd name="connsiteY17" fmla="*/ 0 h 18083"/>
                <a:gd name="connsiteX18" fmla="*/ 18087 w 19039"/>
                <a:gd name="connsiteY18" fmla="*/ 952 h 18083"/>
                <a:gd name="connsiteX19" fmla="*/ 1904 w 19039"/>
                <a:gd name="connsiteY19" fmla="*/ 17131 h 18083"/>
                <a:gd name="connsiteX20" fmla="*/ 952 w 19039"/>
                <a:gd name="connsiteY20" fmla="*/ 17131 h 18083"/>
                <a:gd name="connsiteX21" fmla="*/ 952 w 19039"/>
                <a:gd name="connsiteY21" fmla="*/ 16180 h 18083"/>
                <a:gd name="connsiteX22" fmla="*/ 18087 w 19039"/>
                <a:gd name="connsiteY22" fmla="*/ 0 h 18083"/>
                <a:gd name="connsiteX23" fmla="*/ 17135 w 19039"/>
                <a:gd name="connsiteY23" fmla="*/ 0 h 18083"/>
                <a:gd name="connsiteX24" fmla="*/ 17135 w 19039"/>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039" h="18083">
                  <a:moveTo>
                    <a:pt x="17135" y="0"/>
                  </a:moveTo>
                  <a:lnTo>
                    <a:pt x="17135" y="0"/>
                  </a:lnTo>
                  <a:lnTo>
                    <a:pt x="952" y="15228"/>
                  </a:lnTo>
                  <a:lnTo>
                    <a:pt x="0" y="16180"/>
                  </a:lnTo>
                  <a:lnTo>
                    <a:pt x="952" y="17131"/>
                  </a:lnTo>
                  <a:lnTo>
                    <a:pt x="952" y="17131"/>
                  </a:lnTo>
                  <a:lnTo>
                    <a:pt x="1904" y="18083"/>
                  </a:lnTo>
                  <a:lnTo>
                    <a:pt x="1904" y="18083"/>
                  </a:lnTo>
                  <a:lnTo>
                    <a:pt x="19039" y="1903"/>
                  </a:lnTo>
                  <a:lnTo>
                    <a:pt x="19039" y="1903"/>
                  </a:lnTo>
                  <a:lnTo>
                    <a:pt x="19039" y="0"/>
                  </a:lnTo>
                  <a:lnTo>
                    <a:pt x="19039" y="0"/>
                  </a:lnTo>
                  <a:lnTo>
                    <a:pt x="17135" y="0"/>
                  </a:lnTo>
                  <a:lnTo>
                    <a:pt x="17135" y="0"/>
                  </a:lnTo>
                  <a:lnTo>
                    <a:pt x="17135" y="0"/>
                  </a:lnTo>
                  <a:lnTo>
                    <a:pt x="17135" y="0"/>
                  </a:lnTo>
                  <a:lnTo>
                    <a:pt x="17135" y="0"/>
                  </a:lnTo>
                  <a:lnTo>
                    <a:pt x="18087" y="0"/>
                  </a:lnTo>
                  <a:lnTo>
                    <a:pt x="18087" y="952"/>
                  </a:lnTo>
                  <a:lnTo>
                    <a:pt x="1904" y="17131"/>
                  </a:lnTo>
                  <a:lnTo>
                    <a:pt x="952" y="17131"/>
                  </a:lnTo>
                  <a:lnTo>
                    <a:pt x="952" y="16180"/>
                  </a:lnTo>
                  <a:lnTo>
                    <a:pt x="18087" y="0"/>
                  </a:lnTo>
                  <a:lnTo>
                    <a:pt x="17135" y="0"/>
                  </a:lnTo>
                  <a:lnTo>
                    <a:pt x="17135"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4" name="Freeform 161">
              <a:extLst>
                <a:ext uri="{FF2B5EF4-FFF2-40B4-BE49-F238E27FC236}">
                  <a16:creationId xmlns:a16="http://schemas.microsoft.com/office/drawing/2014/main" id="{2B0AA1C6-D2A6-BD24-4DA0-1EC4E2FFA6C8}"/>
                </a:ext>
              </a:extLst>
            </p:cNvPr>
            <p:cNvSpPr/>
            <p:nvPr/>
          </p:nvSpPr>
          <p:spPr>
            <a:xfrm>
              <a:off x="4209173" y="5907436"/>
              <a:ext cx="16183" cy="15227"/>
            </a:xfrm>
            <a:custGeom>
              <a:avLst/>
              <a:gdLst>
                <a:gd name="connsiteX0" fmla="*/ 15232 w 16183"/>
                <a:gd name="connsiteY0" fmla="*/ 0 h 15227"/>
                <a:gd name="connsiteX1" fmla="*/ 0 w 16183"/>
                <a:gd name="connsiteY1" fmla="*/ 14276 h 15227"/>
                <a:gd name="connsiteX2" fmla="*/ 0 w 16183"/>
                <a:gd name="connsiteY2" fmla="*/ 15228 h 15227"/>
                <a:gd name="connsiteX3" fmla="*/ 952 w 16183"/>
                <a:gd name="connsiteY3" fmla="*/ 15228 h 15227"/>
                <a:gd name="connsiteX4" fmla="*/ 16183 w 16183"/>
                <a:gd name="connsiteY4" fmla="*/ 952 h 15227"/>
                <a:gd name="connsiteX5" fmla="*/ 16183 w 16183"/>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3" h="15227">
                  <a:moveTo>
                    <a:pt x="15232" y="0"/>
                  </a:moveTo>
                  <a:lnTo>
                    <a:pt x="0" y="14276"/>
                  </a:lnTo>
                  <a:lnTo>
                    <a:pt x="0" y="15228"/>
                  </a:lnTo>
                  <a:lnTo>
                    <a:pt x="952" y="15228"/>
                  </a:lnTo>
                  <a:lnTo>
                    <a:pt x="16183" y="952"/>
                  </a:lnTo>
                  <a:lnTo>
                    <a:pt x="16183"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5" name="Freeform 162">
              <a:extLst>
                <a:ext uri="{FF2B5EF4-FFF2-40B4-BE49-F238E27FC236}">
                  <a16:creationId xmlns:a16="http://schemas.microsoft.com/office/drawing/2014/main" id="{551D370D-AC00-BF37-C12C-F763625D5259}"/>
                </a:ext>
              </a:extLst>
            </p:cNvPr>
            <p:cNvSpPr/>
            <p:nvPr/>
          </p:nvSpPr>
          <p:spPr>
            <a:xfrm>
              <a:off x="4209173" y="5906484"/>
              <a:ext cx="17135" cy="17131"/>
            </a:xfrm>
            <a:custGeom>
              <a:avLst/>
              <a:gdLst>
                <a:gd name="connsiteX0" fmla="*/ 15232 w 17135"/>
                <a:gd name="connsiteY0" fmla="*/ 952 h 17131"/>
                <a:gd name="connsiteX1" fmla="*/ 15232 w 17135"/>
                <a:gd name="connsiteY1" fmla="*/ 952 h 17131"/>
                <a:gd name="connsiteX2" fmla="*/ 0 w 17135"/>
                <a:gd name="connsiteY2" fmla="*/ 15228 h 17131"/>
                <a:gd name="connsiteX3" fmla="*/ 0 w 17135"/>
                <a:gd name="connsiteY3" fmla="*/ 15228 h 17131"/>
                <a:gd name="connsiteX4" fmla="*/ 0 w 17135"/>
                <a:gd name="connsiteY4" fmla="*/ 16180 h 17131"/>
                <a:gd name="connsiteX5" fmla="*/ 0 w 17135"/>
                <a:gd name="connsiteY5" fmla="*/ 17132 h 17131"/>
                <a:gd name="connsiteX6" fmla="*/ 952 w 17135"/>
                <a:gd name="connsiteY6" fmla="*/ 17132 h 17131"/>
                <a:gd name="connsiteX7" fmla="*/ 1904 w 17135"/>
                <a:gd name="connsiteY7" fmla="*/ 17132 h 17131"/>
                <a:gd name="connsiteX8" fmla="*/ 17135 w 17135"/>
                <a:gd name="connsiteY8" fmla="*/ 1904 h 17131"/>
                <a:gd name="connsiteX9" fmla="*/ 17135 w 17135"/>
                <a:gd name="connsiteY9" fmla="*/ 1904 h 17131"/>
                <a:gd name="connsiteX10" fmla="*/ 17135 w 17135"/>
                <a:gd name="connsiteY10" fmla="*/ 952 h 17131"/>
                <a:gd name="connsiteX11" fmla="*/ 17135 w 17135"/>
                <a:gd name="connsiteY11" fmla="*/ 952 h 17131"/>
                <a:gd name="connsiteX12" fmla="*/ 15232 w 17135"/>
                <a:gd name="connsiteY12" fmla="*/ 0 h 17131"/>
                <a:gd name="connsiteX13" fmla="*/ 15232 w 17135"/>
                <a:gd name="connsiteY13" fmla="*/ 0 h 17131"/>
                <a:gd name="connsiteX14" fmla="*/ 15232 w 17135"/>
                <a:gd name="connsiteY14" fmla="*/ 952 h 17131"/>
                <a:gd name="connsiteX15" fmla="*/ 15232 w 17135"/>
                <a:gd name="connsiteY15" fmla="*/ 952 h 17131"/>
                <a:gd name="connsiteX16" fmla="*/ 15232 w 17135"/>
                <a:gd name="connsiteY16" fmla="*/ 952 h 17131"/>
                <a:gd name="connsiteX17" fmla="*/ 16183 w 17135"/>
                <a:gd name="connsiteY17" fmla="*/ 952 h 17131"/>
                <a:gd name="connsiteX18" fmla="*/ 16183 w 17135"/>
                <a:gd name="connsiteY18" fmla="*/ 1904 h 17131"/>
                <a:gd name="connsiteX19" fmla="*/ 952 w 17135"/>
                <a:gd name="connsiteY19" fmla="*/ 16180 h 17131"/>
                <a:gd name="connsiteX20" fmla="*/ 0 w 17135"/>
                <a:gd name="connsiteY20" fmla="*/ 16180 h 17131"/>
                <a:gd name="connsiteX21" fmla="*/ 0 w 17135"/>
                <a:gd name="connsiteY21" fmla="*/ 15228 h 17131"/>
                <a:gd name="connsiteX22" fmla="*/ 15232 w 17135"/>
                <a:gd name="connsiteY22" fmla="*/ 952 h 17131"/>
                <a:gd name="connsiteX23" fmla="*/ 15232 w 17135"/>
                <a:gd name="connsiteY23" fmla="*/ 952 h 17131"/>
                <a:gd name="connsiteX24" fmla="*/ 15232 w 17135"/>
                <a:gd name="connsiteY24" fmla="*/ 952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5232" y="952"/>
                  </a:moveTo>
                  <a:lnTo>
                    <a:pt x="15232" y="952"/>
                  </a:lnTo>
                  <a:lnTo>
                    <a:pt x="0" y="15228"/>
                  </a:lnTo>
                  <a:lnTo>
                    <a:pt x="0" y="15228"/>
                  </a:lnTo>
                  <a:lnTo>
                    <a:pt x="0" y="16180"/>
                  </a:lnTo>
                  <a:lnTo>
                    <a:pt x="0" y="17132"/>
                  </a:lnTo>
                  <a:lnTo>
                    <a:pt x="952" y="17132"/>
                  </a:lnTo>
                  <a:lnTo>
                    <a:pt x="1904" y="17132"/>
                  </a:lnTo>
                  <a:lnTo>
                    <a:pt x="17135" y="1904"/>
                  </a:lnTo>
                  <a:lnTo>
                    <a:pt x="17135" y="1904"/>
                  </a:lnTo>
                  <a:lnTo>
                    <a:pt x="17135" y="952"/>
                  </a:lnTo>
                  <a:lnTo>
                    <a:pt x="17135" y="952"/>
                  </a:lnTo>
                  <a:lnTo>
                    <a:pt x="15232" y="0"/>
                  </a:lnTo>
                  <a:lnTo>
                    <a:pt x="15232" y="0"/>
                  </a:lnTo>
                  <a:lnTo>
                    <a:pt x="15232" y="952"/>
                  </a:lnTo>
                  <a:lnTo>
                    <a:pt x="15232" y="952"/>
                  </a:lnTo>
                  <a:lnTo>
                    <a:pt x="15232" y="952"/>
                  </a:lnTo>
                  <a:lnTo>
                    <a:pt x="16183" y="952"/>
                  </a:lnTo>
                  <a:lnTo>
                    <a:pt x="16183" y="1904"/>
                  </a:lnTo>
                  <a:lnTo>
                    <a:pt x="952" y="16180"/>
                  </a:lnTo>
                  <a:lnTo>
                    <a:pt x="0" y="16180"/>
                  </a:lnTo>
                  <a:lnTo>
                    <a:pt x="0" y="15228"/>
                  </a:lnTo>
                  <a:lnTo>
                    <a:pt x="15232" y="952"/>
                  </a:lnTo>
                  <a:lnTo>
                    <a:pt x="15232" y="952"/>
                  </a:lnTo>
                  <a:lnTo>
                    <a:pt x="1523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6" name="Freeform 163">
              <a:extLst>
                <a:ext uri="{FF2B5EF4-FFF2-40B4-BE49-F238E27FC236}">
                  <a16:creationId xmlns:a16="http://schemas.microsoft.com/office/drawing/2014/main" id="{723EC516-2541-6280-97A7-57ACD54414A2}"/>
                </a:ext>
              </a:extLst>
            </p:cNvPr>
            <p:cNvSpPr/>
            <p:nvPr/>
          </p:nvSpPr>
          <p:spPr>
            <a:xfrm>
              <a:off x="4207269" y="5904580"/>
              <a:ext cx="10471" cy="10468"/>
            </a:xfrm>
            <a:custGeom>
              <a:avLst/>
              <a:gdLst>
                <a:gd name="connsiteX0" fmla="*/ 0 w 10471"/>
                <a:gd name="connsiteY0" fmla="*/ 3807 h 10468"/>
                <a:gd name="connsiteX1" fmla="*/ 5712 w 10471"/>
                <a:gd name="connsiteY1" fmla="*/ 10469 h 10468"/>
                <a:gd name="connsiteX2" fmla="*/ 10472 w 10471"/>
                <a:gd name="connsiteY2" fmla="*/ 6662 h 10468"/>
                <a:gd name="connsiteX3" fmla="*/ 3808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0" y="3807"/>
                  </a:moveTo>
                  <a:lnTo>
                    <a:pt x="5712" y="10469"/>
                  </a:lnTo>
                  <a:lnTo>
                    <a:pt x="10472" y="6662"/>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7" name="Freeform 164">
              <a:extLst>
                <a:ext uri="{FF2B5EF4-FFF2-40B4-BE49-F238E27FC236}">
                  <a16:creationId xmlns:a16="http://schemas.microsoft.com/office/drawing/2014/main" id="{587A08DE-08FD-2266-3FE7-E7BE6062C1CB}"/>
                </a:ext>
              </a:extLst>
            </p:cNvPr>
            <p:cNvSpPr/>
            <p:nvPr/>
          </p:nvSpPr>
          <p:spPr>
            <a:xfrm>
              <a:off x="4207269" y="5904580"/>
              <a:ext cx="10471" cy="11420"/>
            </a:xfrm>
            <a:custGeom>
              <a:avLst/>
              <a:gdLst>
                <a:gd name="connsiteX0" fmla="*/ 0 w 10471"/>
                <a:gd name="connsiteY0" fmla="*/ 3807 h 11420"/>
                <a:gd name="connsiteX1" fmla="*/ 5712 w 10471"/>
                <a:gd name="connsiteY1" fmla="*/ 10469 h 11420"/>
                <a:gd name="connsiteX2" fmla="*/ 5712 w 10471"/>
                <a:gd name="connsiteY2" fmla="*/ 11421 h 11420"/>
                <a:gd name="connsiteX3" fmla="*/ 10472 w 10471"/>
                <a:gd name="connsiteY3" fmla="*/ 6662 h 11420"/>
                <a:gd name="connsiteX4" fmla="*/ 10472 w 10471"/>
                <a:gd name="connsiteY4" fmla="*/ 6662 h 11420"/>
                <a:gd name="connsiteX5" fmla="*/ 3808 w 10471"/>
                <a:gd name="connsiteY5" fmla="*/ 0 h 11420"/>
                <a:gd name="connsiteX6" fmla="*/ 3808 w 10471"/>
                <a:gd name="connsiteY6" fmla="*/ 0 h 11420"/>
                <a:gd name="connsiteX7" fmla="*/ 0 w 10471"/>
                <a:gd name="connsiteY7" fmla="*/ 3807 h 11420"/>
                <a:gd name="connsiteX8" fmla="*/ 0 w 10471"/>
                <a:gd name="connsiteY8" fmla="*/ 3807 h 11420"/>
                <a:gd name="connsiteX9" fmla="*/ 3808 w 10471"/>
                <a:gd name="connsiteY9" fmla="*/ 952 h 11420"/>
                <a:gd name="connsiteX10" fmla="*/ 9520 w 10471"/>
                <a:gd name="connsiteY10" fmla="*/ 6662 h 11420"/>
                <a:gd name="connsiteX11" fmla="*/ 5712 w 10471"/>
                <a:gd name="connsiteY11" fmla="*/ 10469 h 11420"/>
                <a:gd name="connsiteX12" fmla="*/ 0 w 10471"/>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71" h="11420">
                  <a:moveTo>
                    <a:pt x="0" y="3807"/>
                  </a:moveTo>
                  <a:lnTo>
                    <a:pt x="5712" y="10469"/>
                  </a:lnTo>
                  <a:lnTo>
                    <a:pt x="5712" y="11421"/>
                  </a:lnTo>
                  <a:lnTo>
                    <a:pt x="10472" y="6662"/>
                  </a:lnTo>
                  <a:lnTo>
                    <a:pt x="10472" y="6662"/>
                  </a:lnTo>
                  <a:lnTo>
                    <a:pt x="3808" y="0"/>
                  </a:lnTo>
                  <a:lnTo>
                    <a:pt x="3808" y="0"/>
                  </a:lnTo>
                  <a:lnTo>
                    <a:pt x="0" y="3807"/>
                  </a:lnTo>
                  <a:lnTo>
                    <a:pt x="0" y="3807"/>
                  </a:lnTo>
                  <a:lnTo>
                    <a:pt x="3808" y="952"/>
                  </a:lnTo>
                  <a:lnTo>
                    <a:pt x="9520" y="6662"/>
                  </a:lnTo>
                  <a:lnTo>
                    <a:pt x="5712" y="10469"/>
                  </a:lnTo>
                  <a:lnTo>
                    <a:pt x="0"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8" name="Freeform 165">
              <a:extLst>
                <a:ext uri="{FF2B5EF4-FFF2-40B4-BE49-F238E27FC236}">
                  <a16:creationId xmlns:a16="http://schemas.microsoft.com/office/drawing/2014/main" id="{1643E941-71B5-6C88-A97B-83E76B229993}"/>
                </a:ext>
              </a:extLst>
            </p:cNvPr>
            <p:cNvSpPr/>
            <p:nvPr/>
          </p:nvSpPr>
          <p:spPr>
            <a:xfrm>
              <a:off x="4204414" y="5901725"/>
              <a:ext cx="6663" cy="6662"/>
            </a:xfrm>
            <a:custGeom>
              <a:avLst/>
              <a:gdLst>
                <a:gd name="connsiteX0" fmla="*/ 4760 w 6663"/>
                <a:gd name="connsiteY0" fmla="*/ 0 h 6662"/>
                <a:gd name="connsiteX1" fmla="*/ 3808 w 6663"/>
                <a:gd name="connsiteY1" fmla="*/ 952 h 6662"/>
                <a:gd name="connsiteX2" fmla="*/ 4760 w 6663"/>
                <a:gd name="connsiteY2" fmla="*/ 1904 h 6662"/>
                <a:gd name="connsiteX3" fmla="*/ 3808 w 6663"/>
                <a:gd name="connsiteY3" fmla="*/ 2855 h 6662"/>
                <a:gd name="connsiteX4" fmla="*/ 2856 w 6663"/>
                <a:gd name="connsiteY4" fmla="*/ 1904 h 6662"/>
                <a:gd name="connsiteX5" fmla="*/ 1904 w 6663"/>
                <a:gd name="connsiteY5" fmla="*/ 2855 h 6662"/>
                <a:gd name="connsiteX6" fmla="*/ 2856 w 6663"/>
                <a:gd name="connsiteY6" fmla="*/ 3807 h 6662"/>
                <a:gd name="connsiteX7" fmla="*/ 1904 w 6663"/>
                <a:gd name="connsiteY7" fmla="*/ 4759 h 6662"/>
                <a:gd name="connsiteX8" fmla="*/ 952 w 6663"/>
                <a:gd name="connsiteY8" fmla="*/ 3807 h 6662"/>
                <a:gd name="connsiteX9" fmla="*/ 0 w 6663"/>
                <a:gd name="connsiteY9" fmla="*/ 4759 h 6662"/>
                <a:gd name="connsiteX10" fmla="*/ 1904 w 6663"/>
                <a:gd name="connsiteY10" fmla="*/ 6662 h 6662"/>
                <a:gd name="connsiteX11" fmla="*/ 2856 w 6663"/>
                <a:gd name="connsiteY11" fmla="*/ 6662 h 6662"/>
                <a:gd name="connsiteX12" fmla="*/ 6664 w 6663"/>
                <a:gd name="connsiteY12" fmla="*/ 2855 h 6662"/>
                <a:gd name="connsiteX13" fmla="*/ 6664 w 6663"/>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4760" y="0"/>
                  </a:moveTo>
                  <a:lnTo>
                    <a:pt x="3808" y="952"/>
                  </a:lnTo>
                  <a:lnTo>
                    <a:pt x="4760" y="1904"/>
                  </a:lnTo>
                  <a:lnTo>
                    <a:pt x="3808" y="2855"/>
                  </a:lnTo>
                  <a:lnTo>
                    <a:pt x="2856" y="1904"/>
                  </a:lnTo>
                  <a:lnTo>
                    <a:pt x="1904" y="2855"/>
                  </a:lnTo>
                  <a:lnTo>
                    <a:pt x="2856" y="3807"/>
                  </a:lnTo>
                  <a:lnTo>
                    <a:pt x="1904" y="4759"/>
                  </a:lnTo>
                  <a:lnTo>
                    <a:pt x="952" y="3807"/>
                  </a:lnTo>
                  <a:lnTo>
                    <a:pt x="0" y="4759"/>
                  </a:lnTo>
                  <a:lnTo>
                    <a:pt x="1904" y="6662"/>
                  </a:lnTo>
                  <a:lnTo>
                    <a:pt x="2856" y="6662"/>
                  </a:lnTo>
                  <a:lnTo>
                    <a:pt x="6664" y="2855"/>
                  </a:lnTo>
                  <a:lnTo>
                    <a:pt x="6664"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9" name="Freeform 166">
              <a:extLst>
                <a:ext uri="{FF2B5EF4-FFF2-40B4-BE49-F238E27FC236}">
                  <a16:creationId xmlns:a16="http://schemas.microsoft.com/office/drawing/2014/main" id="{69AE2D71-0BEF-BE33-6B24-B1AA611744EA}"/>
                </a:ext>
              </a:extLst>
            </p:cNvPr>
            <p:cNvSpPr/>
            <p:nvPr/>
          </p:nvSpPr>
          <p:spPr>
            <a:xfrm>
              <a:off x="4203462" y="5900773"/>
              <a:ext cx="8567" cy="8565"/>
            </a:xfrm>
            <a:custGeom>
              <a:avLst/>
              <a:gdLst>
                <a:gd name="connsiteX0" fmla="*/ 5712 w 8567"/>
                <a:gd name="connsiteY0" fmla="*/ 952 h 8565"/>
                <a:gd name="connsiteX1" fmla="*/ 5712 w 8567"/>
                <a:gd name="connsiteY1" fmla="*/ 952 h 8565"/>
                <a:gd name="connsiteX2" fmla="*/ 4760 w 8567"/>
                <a:gd name="connsiteY2" fmla="*/ 1904 h 8565"/>
                <a:gd name="connsiteX3" fmla="*/ 4760 w 8567"/>
                <a:gd name="connsiteY3" fmla="*/ 1904 h 8565"/>
                <a:gd name="connsiteX4" fmla="*/ 5712 w 8567"/>
                <a:gd name="connsiteY4" fmla="*/ 2855 h 8565"/>
                <a:gd name="connsiteX5" fmla="*/ 4760 w 8567"/>
                <a:gd name="connsiteY5" fmla="*/ 2855 h 8565"/>
                <a:gd name="connsiteX6" fmla="*/ 4760 w 8567"/>
                <a:gd name="connsiteY6" fmla="*/ 2855 h 8565"/>
                <a:gd name="connsiteX7" fmla="*/ 3808 w 8567"/>
                <a:gd name="connsiteY7" fmla="*/ 2855 h 8565"/>
                <a:gd name="connsiteX8" fmla="*/ 2856 w 8567"/>
                <a:gd name="connsiteY8" fmla="*/ 3807 h 8565"/>
                <a:gd name="connsiteX9" fmla="*/ 1904 w 8567"/>
                <a:gd name="connsiteY9" fmla="*/ 3807 h 8565"/>
                <a:gd name="connsiteX10" fmla="*/ 2856 w 8567"/>
                <a:gd name="connsiteY10" fmla="*/ 4759 h 8565"/>
                <a:gd name="connsiteX11" fmla="*/ 2856 w 8567"/>
                <a:gd name="connsiteY11" fmla="*/ 4759 h 8565"/>
                <a:gd name="connsiteX12" fmla="*/ 1904 w 8567"/>
                <a:gd name="connsiteY12" fmla="*/ 4759 h 8565"/>
                <a:gd name="connsiteX13" fmla="*/ 1904 w 8567"/>
                <a:gd name="connsiteY13" fmla="*/ 4759 h 8565"/>
                <a:gd name="connsiteX14" fmla="*/ 952 w 8567"/>
                <a:gd name="connsiteY14" fmla="*/ 5711 h 8565"/>
                <a:gd name="connsiteX15" fmla="*/ 0 w 8567"/>
                <a:gd name="connsiteY15" fmla="*/ 5711 h 8565"/>
                <a:gd name="connsiteX16" fmla="*/ 2856 w 8567"/>
                <a:gd name="connsiteY16" fmla="*/ 8566 h 8565"/>
                <a:gd name="connsiteX17" fmla="*/ 2856 w 8567"/>
                <a:gd name="connsiteY17" fmla="*/ 8566 h 8565"/>
                <a:gd name="connsiteX18" fmla="*/ 3808 w 8567"/>
                <a:gd name="connsiteY18" fmla="*/ 8566 h 8565"/>
                <a:gd name="connsiteX19" fmla="*/ 3808 w 8567"/>
                <a:gd name="connsiteY19" fmla="*/ 8566 h 8565"/>
                <a:gd name="connsiteX20" fmla="*/ 7616 w 8567"/>
                <a:gd name="connsiteY20" fmla="*/ 3807 h 8565"/>
                <a:gd name="connsiteX21" fmla="*/ 8568 w 8567"/>
                <a:gd name="connsiteY21" fmla="*/ 3807 h 8565"/>
                <a:gd name="connsiteX22" fmla="*/ 8568 w 8567"/>
                <a:gd name="connsiteY22" fmla="*/ 2855 h 8565"/>
                <a:gd name="connsiteX23" fmla="*/ 8568 w 8567"/>
                <a:gd name="connsiteY23" fmla="*/ 2855 h 8565"/>
                <a:gd name="connsiteX24" fmla="*/ 6664 w 8567"/>
                <a:gd name="connsiteY24" fmla="*/ 952 h 8565"/>
                <a:gd name="connsiteX25" fmla="*/ 5712 w 8567"/>
                <a:gd name="connsiteY25" fmla="*/ 0 h 8565"/>
                <a:gd name="connsiteX26" fmla="*/ 5712 w 8567"/>
                <a:gd name="connsiteY26" fmla="*/ 952 h 8565"/>
                <a:gd name="connsiteX27" fmla="*/ 5712 w 8567"/>
                <a:gd name="connsiteY27" fmla="*/ 952 h 8565"/>
                <a:gd name="connsiteX28" fmla="*/ 5712 w 8567"/>
                <a:gd name="connsiteY28" fmla="*/ 952 h 8565"/>
                <a:gd name="connsiteX29" fmla="*/ 7616 w 8567"/>
                <a:gd name="connsiteY29" fmla="*/ 2855 h 8565"/>
                <a:gd name="connsiteX30" fmla="*/ 7616 w 8567"/>
                <a:gd name="connsiteY30" fmla="*/ 3807 h 8565"/>
                <a:gd name="connsiteX31" fmla="*/ 3808 w 8567"/>
                <a:gd name="connsiteY31" fmla="*/ 7614 h 8565"/>
                <a:gd name="connsiteX32" fmla="*/ 2856 w 8567"/>
                <a:gd name="connsiteY32" fmla="*/ 7614 h 8565"/>
                <a:gd name="connsiteX33" fmla="*/ 952 w 8567"/>
                <a:gd name="connsiteY33" fmla="*/ 5711 h 8565"/>
                <a:gd name="connsiteX34" fmla="*/ 1904 w 8567"/>
                <a:gd name="connsiteY34" fmla="*/ 5711 h 8565"/>
                <a:gd name="connsiteX35" fmla="*/ 2856 w 8567"/>
                <a:gd name="connsiteY35" fmla="*/ 5711 h 8565"/>
                <a:gd name="connsiteX36" fmla="*/ 2856 w 8567"/>
                <a:gd name="connsiteY36" fmla="*/ 5711 h 8565"/>
                <a:gd name="connsiteX37" fmla="*/ 3808 w 8567"/>
                <a:gd name="connsiteY37" fmla="*/ 4759 h 8565"/>
                <a:gd name="connsiteX38" fmla="*/ 3808 w 8567"/>
                <a:gd name="connsiteY38" fmla="*/ 4759 h 8565"/>
                <a:gd name="connsiteX39" fmla="*/ 2856 w 8567"/>
                <a:gd name="connsiteY39" fmla="*/ 3807 h 8565"/>
                <a:gd name="connsiteX40" fmla="*/ 3808 w 8567"/>
                <a:gd name="connsiteY40" fmla="*/ 2855 h 8565"/>
                <a:gd name="connsiteX41" fmla="*/ 4760 w 8567"/>
                <a:gd name="connsiteY41" fmla="*/ 3807 h 8565"/>
                <a:gd name="connsiteX42" fmla="*/ 4760 w 8567"/>
                <a:gd name="connsiteY42" fmla="*/ 3807 h 8565"/>
                <a:gd name="connsiteX43" fmla="*/ 5712 w 8567"/>
                <a:gd name="connsiteY43" fmla="*/ 2855 h 8565"/>
                <a:gd name="connsiteX44" fmla="*/ 5712 w 8567"/>
                <a:gd name="connsiteY44" fmla="*/ 2855 h 8565"/>
                <a:gd name="connsiteX45" fmla="*/ 5712 w 8567"/>
                <a:gd name="connsiteY45" fmla="*/ 1904 h 8565"/>
                <a:gd name="connsiteX46" fmla="*/ 6664 w 8567"/>
                <a:gd name="connsiteY46" fmla="*/ 952 h 8565"/>
                <a:gd name="connsiteX47" fmla="*/ 5712 w 8567"/>
                <a:gd name="connsiteY47" fmla="*/ 952 h 8565"/>
                <a:gd name="connsiteX48" fmla="*/ 5712 w 8567"/>
                <a:gd name="connsiteY48" fmla="*/ 952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8565">
                  <a:moveTo>
                    <a:pt x="5712" y="952"/>
                  </a:moveTo>
                  <a:lnTo>
                    <a:pt x="5712" y="952"/>
                  </a:lnTo>
                  <a:lnTo>
                    <a:pt x="4760" y="1904"/>
                  </a:lnTo>
                  <a:lnTo>
                    <a:pt x="4760" y="1904"/>
                  </a:lnTo>
                  <a:lnTo>
                    <a:pt x="5712" y="2855"/>
                  </a:lnTo>
                  <a:lnTo>
                    <a:pt x="4760" y="2855"/>
                  </a:lnTo>
                  <a:lnTo>
                    <a:pt x="4760" y="2855"/>
                  </a:lnTo>
                  <a:lnTo>
                    <a:pt x="3808" y="2855"/>
                  </a:lnTo>
                  <a:lnTo>
                    <a:pt x="2856" y="3807"/>
                  </a:lnTo>
                  <a:lnTo>
                    <a:pt x="1904" y="3807"/>
                  </a:lnTo>
                  <a:lnTo>
                    <a:pt x="2856" y="4759"/>
                  </a:lnTo>
                  <a:lnTo>
                    <a:pt x="2856" y="4759"/>
                  </a:lnTo>
                  <a:lnTo>
                    <a:pt x="1904" y="4759"/>
                  </a:lnTo>
                  <a:lnTo>
                    <a:pt x="1904" y="4759"/>
                  </a:lnTo>
                  <a:lnTo>
                    <a:pt x="952" y="5711"/>
                  </a:lnTo>
                  <a:lnTo>
                    <a:pt x="0" y="5711"/>
                  </a:lnTo>
                  <a:lnTo>
                    <a:pt x="2856" y="8566"/>
                  </a:lnTo>
                  <a:lnTo>
                    <a:pt x="2856" y="8566"/>
                  </a:lnTo>
                  <a:lnTo>
                    <a:pt x="3808" y="8566"/>
                  </a:lnTo>
                  <a:lnTo>
                    <a:pt x="3808" y="8566"/>
                  </a:lnTo>
                  <a:lnTo>
                    <a:pt x="7616" y="3807"/>
                  </a:lnTo>
                  <a:lnTo>
                    <a:pt x="8568" y="3807"/>
                  </a:lnTo>
                  <a:lnTo>
                    <a:pt x="8568" y="2855"/>
                  </a:lnTo>
                  <a:lnTo>
                    <a:pt x="8568" y="2855"/>
                  </a:lnTo>
                  <a:lnTo>
                    <a:pt x="6664" y="952"/>
                  </a:lnTo>
                  <a:lnTo>
                    <a:pt x="5712" y="0"/>
                  </a:lnTo>
                  <a:lnTo>
                    <a:pt x="5712" y="952"/>
                  </a:lnTo>
                  <a:lnTo>
                    <a:pt x="5712" y="952"/>
                  </a:lnTo>
                  <a:lnTo>
                    <a:pt x="5712" y="952"/>
                  </a:lnTo>
                  <a:lnTo>
                    <a:pt x="7616" y="2855"/>
                  </a:lnTo>
                  <a:lnTo>
                    <a:pt x="7616" y="3807"/>
                  </a:lnTo>
                  <a:lnTo>
                    <a:pt x="3808" y="7614"/>
                  </a:lnTo>
                  <a:lnTo>
                    <a:pt x="2856" y="7614"/>
                  </a:lnTo>
                  <a:lnTo>
                    <a:pt x="952" y="5711"/>
                  </a:lnTo>
                  <a:lnTo>
                    <a:pt x="1904" y="5711"/>
                  </a:lnTo>
                  <a:lnTo>
                    <a:pt x="2856" y="5711"/>
                  </a:lnTo>
                  <a:lnTo>
                    <a:pt x="2856" y="5711"/>
                  </a:lnTo>
                  <a:lnTo>
                    <a:pt x="3808" y="4759"/>
                  </a:lnTo>
                  <a:lnTo>
                    <a:pt x="3808" y="4759"/>
                  </a:lnTo>
                  <a:lnTo>
                    <a:pt x="2856" y="3807"/>
                  </a:lnTo>
                  <a:lnTo>
                    <a:pt x="3808" y="2855"/>
                  </a:lnTo>
                  <a:lnTo>
                    <a:pt x="4760" y="3807"/>
                  </a:lnTo>
                  <a:lnTo>
                    <a:pt x="4760" y="3807"/>
                  </a:lnTo>
                  <a:lnTo>
                    <a:pt x="5712" y="2855"/>
                  </a:lnTo>
                  <a:lnTo>
                    <a:pt x="5712" y="2855"/>
                  </a:lnTo>
                  <a:lnTo>
                    <a:pt x="5712" y="1904"/>
                  </a:lnTo>
                  <a:lnTo>
                    <a:pt x="6664" y="952"/>
                  </a:lnTo>
                  <a:lnTo>
                    <a:pt x="5712" y="952"/>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0" name="Freeform 167">
              <a:extLst>
                <a:ext uri="{FF2B5EF4-FFF2-40B4-BE49-F238E27FC236}">
                  <a16:creationId xmlns:a16="http://schemas.microsoft.com/office/drawing/2014/main" id="{D3A01EC0-2128-85D5-64ED-CA709AA16A8A}"/>
                </a:ext>
              </a:extLst>
            </p:cNvPr>
            <p:cNvSpPr/>
            <p:nvPr/>
          </p:nvSpPr>
          <p:spPr>
            <a:xfrm>
              <a:off x="4211077" y="5909339"/>
              <a:ext cx="2856" cy="1903"/>
            </a:xfrm>
            <a:custGeom>
              <a:avLst/>
              <a:gdLst>
                <a:gd name="connsiteX0" fmla="*/ 952 w 2856"/>
                <a:gd name="connsiteY0" fmla="*/ 0 h 1903"/>
                <a:gd name="connsiteX1" fmla="*/ 0 w 2856"/>
                <a:gd name="connsiteY1" fmla="*/ 0 h 1903"/>
                <a:gd name="connsiteX2" fmla="*/ 1904 w 2856"/>
                <a:gd name="connsiteY2" fmla="*/ 1903 h 1903"/>
                <a:gd name="connsiteX3" fmla="*/ 2856 w 2856"/>
                <a:gd name="connsiteY3" fmla="*/ 952 h 1903"/>
              </a:gdLst>
              <a:ahLst/>
              <a:cxnLst>
                <a:cxn ang="0">
                  <a:pos x="connsiteX0" y="connsiteY0"/>
                </a:cxn>
                <a:cxn ang="0">
                  <a:pos x="connsiteX1" y="connsiteY1"/>
                </a:cxn>
                <a:cxn ang="0">
                  <a:pos x="connsiteX2" y="connsiteY2"/>
                </a:cxn>
                <a:cxn ang="0">
                  <a:pos x="connsiteX3" y="connsiteY3"/>
                </a:cxn>
              </a:cxnLst>
              <a:rect l="l" t="t" r="r" b="b"/>
              <a:pathLst>
                <a:path w="2856" h="1903">
                  <a:moveTo>
                    <a:pt x="952" y="0"/>
                  </a:moveTo>
                  <a:lnTo>
                    <a:pt x="0" y="0"/>
                  </a:lnTo>
                  <a:lnTo>
                    <a:pt x="1904" y="1903"/>
                  </a:lnTo>
                  <a:lnTo>
                    <a:pt x="2856"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1" name="Freeform 168">
              <a:extLst>
                <a:ext uri="{FF2B5EF4-FFF2-40B4-BE49-F238E27FC236}">
                  <a16:creationId xmlns:a16="http://schemas.microsoft.com/office/drawing/2014/main" id="{41C28496-24E6-FC90-8849-72A1D4331DA3}"/>
                </a:ext>
              </a:extLst>
            </p:cNvPr>
            <p:cNvSpPr/>
            <p:nvPr/>
          </p:nvSpPr>
          <p:spPr>
            <a:xfrm>
              <a:off x="4202510" y="5909339"/>
              <a:ext cx="6663" cy="7613"/>
            </a:xfrm>
            <a:custGeom>
              <a:avLst/>
              <a:gdLst>
                <a:gd name="connsiteX0" fmla="*/ 4760 w 6663"/>
                <a:gd name="connsiteY0" fmla="*/ 0 h 7613"/>
                <a:gd name="connsiteX1" fmla="*/ 3808 w 6663"/>
                <a:gd name="connsiteY1" fmla="*/ 1903 h 7613"/>
                <a:gd name="connsiteX2" fmla="*/ 4760 w 6663"/>
                <a:gd name="connsiteY2" fmla="*/ 1903 h 7613"/>
                <a:gd name="connsiteX3" fmla="*/ 3808 w 6663"/>
                <a:gd name="connsiteY3" fmla="*/ 2855 h 7613"/>
                <a:gd name="connsiteX4" fmla="*/ 2856 w 6663"/>
                <a:gd name="connsiteY4" fmla="*/ 1903 h 7613"/>
                <a:gd name="connsiteX5" fmla="*/ 1904 w 6663"/>
                <a:gd name="connsiteY5" fmla="*/ 3807 h 7613"/>
                <a:gd name="connsiteX6" fmla="*/ 2856 w 6663"/>
                <a:gd name="connsiteY6" fmla="*/ 3807 h 7613"/>
                <a:gd name="connsiteX7" fmla="*/ 1904 w 6663"/>
                <a:gd name="connsiteY7" fmla="*/ 4759 h 7613"/>
                <a:gd name="connsiteX8" fmla="*/ 952 w 6663"/>
                <a:gd name="connsiteY8" fmla="*/ 3807 h 7613"/>
                <a:gd name="connsiteX9" fmla="*/ 0 w 6663"/>
                <a:gd name="connsiteY9" fmla="*/ 5710 h 7613"/>
                <a:gd name="connsiteX10" fmla="*/ 952 w 6663"/>
                <a:gd name="connsiteY10" fmla="*/ 7614 h 7613"/>
                <a:gd name="connsiteX11" fmla="*/ 1904 w 6663"/>
                <a:gd name="connsiteY11" fmla="*/ 7614 h 7613"/>
                <a:gd name="connsiteX12" fmla="*/ 6664 w 6663"/>
                <a:gd name="connsiteY12" fmla="*/ 2855 h 7613"/>
                <a:gd name="connsiteX13" fmla="*/ 6664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4760" y="0"/>
                  </a:moveTo>
                  <a:lnTo>
                    <a:pt x="3808" y="1903"/>
                  </a:lnTo>
                  <a:lnTo>
                    <a:pt x="4760" y="1903"/>
                  </a:lnTo>
                  <a:lnTo>
                    <a:pt x="3808" y="2855"/>
                  </a:lnTo>
                  <a:lnTo>
                    <a:pt x="2856" y="1903"/>
                  </a:lnTo>
                  <a:lnTo>
                    <a:pt x="1904" y="3807"/>
                  </a:lnTo>
                  <a:lnTo>
                    <a:pt x="2856" y="3807"/>
                  </a:lnTo>
                  <a:lnTo>
                    <a:pt x="1904" y="4759"/>
                  </a:lnTo>
                  <a:lnTo>
                    <a:pt x="952" y="3807"/>
                  </a:lnTo>
                  <a:lnTo>
                    <a:pt x="0" y="5710"/>
                  </a:lnTo>
                  <a:lnTo>
                    <a:pt x="952" y="7614"/>
                  </a:lnTo>
                  <a:lnTo>
                    <a:pt x="1904" y="7614"/>
                  </a:lnTo>
                  <a:lnTo>
                    <a:pt x="6664" y="2855"/>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2" name="Freeform 169">
              <a:extLst>
                <a:ext uri="{FF2B5EF4-FFF2-40B4-BE49-F238E27FC236}">
                  <a16:creationId xmlns:a16="http://schemas.microsoft.com/office/drawing/2014/main" id="{3D5C9031-74A8-10E1-AF09-1C9C4693C7FC}"/>
                </a:ext>
              </a:extLst>
            </p:cNvPr>
            <p:cNvSpPr/>
            <p:nvPr/>
          </p:nvSpPr>
          <p:spPr>
            <a:xfrm>
              <a:off x="4201557" y="5909339"/>
              <a:ext cx="7615" cy="7613"/>
            </a:xfrm>
            <a:custGeom>
              <a:avLst/>
              <a:gdLst>
                <a:gd name="connsiteX0" fmla="*/ 5712 w 7615"/>
                <a:gd name="connsiteY0" fmla="*/ 0 h 7613"/>
                <a:gd name="connsiteX1" fmla="*/ 5712 w 7615"/>
                <a:gd name="connsiteY1" fmla="*/ 0 h 7613"/>
                <a:gd name="connsiteX2" fmla="*/ 4760 w 7615"/>
                <a:gd name="connsiteY2" fmla="*/ 952 h 7613"/>
                <a:gd name="connsiteX3" fmla="*/ 3808 w 7615"/>
                <a:gd name="connsiteY3" fmla="*/ 1903 h 7613"/>
                <a:gd name="connsiteX4" fmla="*/ 4760 w 7615"/>
                <a:gd name="connsiteY4" fmla="*/ 1903 h 7613"/>
                <a:gd name="connsiteX5" fmla="*/ 4760 w 7615"/>
                <a:gd name="connsiteY5" fmla="*/ 2855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3807 h 7613"/>
                <a:gd name="connsiteX10" fmla="*/ 2856 w 7615"/>
                <a:gd name="connsiteY10" fmla="*/ 3807 h 7613"/>
                <a:gd name="connsiteX11" fmla="*/ 2856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5710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3807 h 7613"/>
                <a:gd name="connsiteX21" fmla="*/ 7616 w 7615"/>
                <a:gd name="connsiteY21" fmla="*/ 3807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952 h 7613"/>
                <a:gd name="connsiteX29" fmla="*/ 7616 w 7615"/>
                <a:gd name="connsiteY29" fmla="*/ 2855 h 7613"/>
                <a:gd name="connsiteX30" fmla="*/ 7616 w 7615"/>
                <a:gd name="connsiteY30" fmla="*/ 2855 h 7613"/>
                <a:gd name="connsiteX31" fmla="*/ 2856 w 7615"/>
                <a:gd name="connsiteY31" fmla="*/ 6662 h 7613"/>
                <a:gd name="connsiteX32" fmla="*/ 2856 w 7615"/>
                <a:gd name="connsiteY32" fmla="*/ 6662 h 7613"/>
                <a:gd name="connsiteX33" fmla="*/ 952 w 7615"/>
                <a:gd name="connsiteY33" fmla="*/ 5710 h 7613"/>
                <a:gd name="connsiteX34" fmla="*/ 1904 w 7615"/>
                <a:gd name="connsiteY34" fmla="*/ 4759 h 7613"/>
                <a:gd name="connsiteX35" fmla="*/ 1904 w 7615"/>
                <a:gd name="connsiteY35" fmla="*/ 5710 h 7613"/>
                <a:gd name="connsiteX36" fmla="*/ 2856 w 7615"/>
                <a:gd name="connsiteY36" fmla="*/ 5710 h 7613"/>
                <a:gd name="connsiteX37" fmla="*/ 3808 w 7615"/>
                <a:gd name="connsiteY37" fmla="*/ 4759 h 7613"/>
                <a:gd name="connsiteX38" fmla="*/ 3808 w 7615"/>
                <a:gd name="connsiteY38" fmla="*/ 3807 h 7613"/>
                <a:gd name="connsiteX39" fmla="*/ 2856 w 7615"/>
                <a:gd name="connsiteY39" fmla="*/ 3807 h 7613"/>
                <a:gd name="connsiteX40" fmla="*/ 3808 w 7615"/>
                <a:gd name="connsiteY40" fmla="*/ 2855 h 7613"/>
                <a:gd name="connsiteX41" fmla="*/ 4760 w 7615"/>
                <a:gd name="connsiteY41" fmla="*/ 2855 h 7613"/>
                <a:gd name="connsiteX42" fmla="*/ 4760 w 7615"/>
                <a:gd name="connsiteY42" fmla="*/ 3807 h 7613"/>
                <a:gd name="connsiteX43" fmla="*/ 5712 w 7615"/>
                <a:gd name="connsiteY43" fmla="*/ 2855 h 7613"/>
                <a:gd name="connsiteX44" fmla="*/ 5712 w 7615"/>
                <a:gd name="connsiteY44" fmla="*/ 1903 h 7613"/>
                <a:gd name="connsiteX45" fmla="*/ 4760 w 7615"/>
                <a:gd name="connsiteY45" fmla="*/ 1903 h 7613"/>
                <a:gd name="connsiteX46" fmla="*/ 5712 w 7615"/>
                <a:gd name="connsiteY46" fmla="*/ 952 h 7613"/>
                <a:gd name="connsiteX47" fmla="*/ 5712 w 7615"/>
                <a:gd name="connsiteY47" fmla="*/ 0 h 7613"/>
                <a:gd name="connsiteX48" fmla="*/ 5712 w 7615"/>
                <a:gd name="connsiteY48"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4760" y="952"/>
                  </a:lnTo>
                  <a:lnTo>
                    <a:pt x="3808" y="1903"/>
                  </a:lnTo>
                  <a:lnTo>
                    <a:pt x="4760" y="1903"/>
                  </a:lnTo>
                  <a:lnTo>
                    <a:pt x="4760" y="2855"/>
                  </a:lnTo>
                  <a:lnTo>
                    <a:pt x="3808" y="1903"/>
                  </a:lnTo>
                  <a:lnTo>
                    <a:pt x="3808" y="1903"/>
                  </a:lnTo>
                  <a:lnTo>
                    <a:pt x="1904" y="2855"/>
                  </a:lnTo>
                  <a:lnTo>
                    <a:pt x="1904" y="3807"/>
                  </a:lnTo>
                  <a:lnTo>
                    <a:pt x="2856" y="3807"/>
                  </a:lnTo>
                  <a:lnTo>
                    <a:pt x="2856" y="4759"/>
                  </a:lnTo>
                  <a:lnTo>
                    <a:pt x="1904" y="3807"/>
                  </a:lnTo>
                  <a:lnTo>
                    <a:pt x="1904" y="3807"/>
                  </a:lnTo>
                  <a:lnTo>
                    <a:pt x="0" y="4759"/>
                  </a:lnTo>
                  <a:lnTo>
                    <a:pt x="0" y="5710"/>
                  </a:lnTo>
                  <a:lnTo>
                    <a:pt x="1904" y="7614"/>
                  </a:lnTo>
                  <a:lnTo>
                    <a:pt x="1904" y="7614"/>
                  </a:lnTo>
                  <a:lnTo>
                    <a:pt x="2856" y="7614"/>
                  </a:lnTo>
                  <a:lnTo>
                    <a:pt x="3808" y="7614"/>
                  </a:lnTo>
                  <a:lnTo>
                    <a:pt x="7616" y="3807"/>
                  </a:lnTo>
                  <a:lnTo>
                    <a:pt x="7616" y="3807"/>
                  </a:lnTo>
                  <a:lnTo>
                    <a:pt x="7616" y="1903"/>
                  </a:lnTo>
                  <a:lnTo>
                    <a:pt x="7616" y="1903"/>
                  </a:lnTo>
                  <a:lnTo>
                    <a:pt x="5712" y="0"/>
                  </a:lnTo>
                  <a:lnTo>
                    <a:pt x="5712" y="0"/>
                  </a:lnTo>
                  <a:lnTo>
                    <a:pt x="5712" y="0"/>
                  </a:lnTo>
                  <a:lnTo>
                    <a:pt x="5712" y="0"/>
                  </a:lnTo>
                  <a:lnTo>
                    <a:pt x="5712" y="952"/>
                  </a:lnTo>
                  <a:lnTo>
                    <a:pt x="7616" y="2855"/>
                  </a:lnTo>
                  <a:lnTo>
                    <a:pt x="7616" y="2855"/>
                  </a:lnTo>
                  <a:lnTo>
                    <a:pt x="2856" y="6662"/>
                  </a:lnTo>
                  <a:lnTo>
                    <a:pt x="2856" y="6662"/>
                  </a:lnTo>
                  <a:lnTo>
                    <a:pt x="952" y="5710"/>
                  </a:lnTo>
                  <a:lnTo>
                    <a:pt x="1904" y="4759"/>
                  </a:lnTo>
                  <a:lnTo>
                    <a:pt x="1904" y="5710"/>
                  </a:lnTo>
                  <a:lnTo>
                    <a:pt x="2856" y="5710"/>
                  </a:lnTo>
                  <a:lnTo>
                    <a:pt x="3808" y="4759"/>
                  </a:lnTo>
                  <a:lnTo>
                    <a:pt x="3808" y="3807"/>
                  </a:lnTo>
                  <a:lnTo>
                    <a:pt x="2856" y="3807"/>
                  </a:lnTo>
                  <a:lnTo>
                    <a:pt x="3808" y="2855"/>
                  </a:lnTo>
                  <a:lnTo>
                    <a:pt x="4760" y="2855"/>
                  </a:lnTo>
                  <a:lnTo>
                    <a:pt x="4760" y="3807"/>
                  </a:lnTo>
                  <a:lnTo>
                    <a:pt x="5712" y="2855"/>
                  </a:lnTo>
                  <a:lnTo>
                    <a:pt x="5712" y="1903"/>
                  </a:lnTo>
                  <a:lnTo>
                    <a:pt x="4760" y="1903"/>
                  </a:lnTo>
                  <a:lnTo>
                    <a:pt x="5712" y="952"/>
                  </a:lnTo>
                  <a:lnTo>
                    <a:pt x="5712" y="0"/>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3" name="Freeform 170">
              <a:extLst>
                <a:ext uri="{FF2B5EF4-FFF2-40B4-BE49-F238E27FC236}">
                  <a16:creationId xmlns:a16="http://schemas.microsoft.com/office/drawing/2014/main" id="{C8CF984F-083D-F53F-E691-254FB4763ED7}"/>
                </a:ext>
              </a:extLst>
            </p:cNvPr>
            <p:cNvSpPr/>
            <p:nvPr/>
          </p:nvSpPr>
          <p:spPr>
            <a:xfrm>
              <a:off x="4205366" y="5913146"/>
              <a:ext cx="6663" cy="6662"/>
            </a:xfrm>
            <a:custGeom>
              <a:avLst/>
              <a:gdLst>
                <a:gd name="connsiteX0" fmla="*/ 0 w 6663"/>
                <a:gd name="connsiteY0" fmla="*/ 2855 h 6662"/>
                <a:gd name="connsiteX1" fmla="*/ 2856 w 6663"/>
                <a:gd name="connsiteY1" fmla="*/ 6662 h 6662"/>
                <a:gd name="connsiteX2" fmla="*/ 6664 w 6663"/>
                <a:gd name="connsiteY2" fmla="*/ 2855 h 6662"/>
                <a:gd name="connsiteX3" fmla="*/ 3808 w 6663"/>
                <a:gd name="connsiteY3" fmla="*/ 0 h 6662"/>
              </a:gdLst>
              <a:ahLst/>
              <a:cxnLst>
                <a:cxn ang="0">
                  <a:pos x="connsiteX0" y="connsiteY0"/>
                </a:cxn>
                <a:cxn ang="0">
                  <a:pos x="connsiteX1" y="connsiteY1"/>
                </a:cxn>
                <a:cxn ang="0">
                  <a:pos x="connsiteX2" y="connsiteY2"/>
                </a:cxn>
                <a:cxn ang="0">
                  <a:pos x="connsiteX3" y="connsiteY3"/>
                </a:cxn>
              </a:cxnLst>
              <a:rect l="l" t="t" r="r" b="b"/>
              <a:pathLst>
                <a:path w="6663" h="6662">
                  <a:moveTo>
                    <a:pt x="0" y="2855"/>
                  </a:moveTo>
                  <a:lnTo>
                    <a:pt x="2856" y="6662"/>
                  </a:lnTo>
                  <a:lnTo>
                    <a:pt x="6664"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4" name="Freeform 171">
              <a:extLst>
                <a:ext uri="{FF2B5EF4-FFF2-40B4-BE49-F238E27FC236}">
                  <a16:creationId xmlns:a16="http://schemas.microsoft.com/office/drawing/2014/main" id="{251BDD07-B150-4EB5-7A03-BF553E3E681C}"/>
                </a:ext>
              </a:extLst>
            </p:cNvPr>
            <p:cNvSpPr/>
            <p:nvPr/>
          </p:nvSpPr>
          <p:spPr>
            <a:xfrm>
              <a:off x="4204414" y="5912194"/>
              <a:ext cx="8567" cy="8565"/>
            </a:xfrm>
            <a:custGeom>
              <a:avLst/>
              <a:gdLst>
                <a:gd name="connsiteX0" fmla="*/ 0 w 8567"/>
                <a:gd name="connsiteY0" fmla="*/ 4759 h 8565"/>
                <a:gd name="connsiteX1" fmla="*/ 3808 w 8567"/>
                <a:gd name="connsiteY1" fmla="*/ 7614 h 8565"/>
                <a:gd name="connsiteX2" fmla="*/ 3808 w 8567"/>
                <a:gd name="connsiteY2" fmla="*/ 8566 h 8565"/>
                <a:gd name="connsiteX3" fmla="*/ 7616 w 8567"/>
                <a:gd name="connsiteY3" fmla="*/ 3807 h 8565"/>
                <a:gd name="connsiteX4" fmla="*/ 8568 w 8567"/>
                <a:gd name="connsiteY4" fmla="*/ 3807 h 8565"/>
                <a:gd name="connsiteX5" fmla="*/ 4760 w 8567"/>
                <a:gd name="connsiteY5" fmla="*/ 0 h 8565"/>
                <a:gd name="connsiteX6" fmla="*/ 4760 w 8567"/>
                <a:gd name="connsiteY6" fmla="*/ 0 h 8565"/>
                <a:gd name="connsiteX7" fmla="*/ 0 w 8567"/>
                <a:gd name="connsiteY7" fmla="*/ 3807 h 8565"/>
                <a:gd name="connsiteX8" fmla="*/ 952 w 8567"/>
                <a:gd name="connsiteY8" fmla="*/ 4759 h 8565"/>
                <a:gd name="connsiteX9" fmla="*/ 4760 w 8567"/>
                <a:gd name="connsiteY9" fmla="*/ 952 h 8565"/>
                <a:gd name="connsiteX10" fmla="*/ 7616 w 8567"/>
                <a:gd name="connsiteY10" fmla="*/ 3807 h 8565"/>
                <a:gd name="connsiteX11" fmla="*/ 3808 w 8567"/>
                <a:gd name="connsiteY11" fmla="*/ 7614 h 8565"/>
                <a:gd name="connsiteX12" fmla="*/ 952 w 8567"/>
                <a:gd name="connsiteY12" fmla="*/ 3807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8565">
                  <a:moveTo>
                    <a:pt x="0" y="4759"/>
                  </a:moveTo>
                  <a:lnTo>
                    <a:pt x="3808" y="7614"/>
                  </a:lnTo>
                  <a:lnTo>
                    <a:pt x="3808" y="8566"/>
                  </a:lnTo>
                  <a:lnTo>
                    <a:pt x="7616" y="3807"/>
                  </a:lnTo>
                  <a:lnTo>
                    <a:pt x="8568" y="3807"/>
                  </a:lnTo>
                  <a:lnTo>
                    <a:pt x="4760" y="0"/>
                  </a:lnTo>
                  <a:lnTo>
                    <a:pt x="4760" y="0"/>
                  </a:lnTo>
                  <a:lnTo>
                    <a:pt x="0" y="3807"/>
                  </a:lnTo>
                  <a:lnTo>
                    <a:pt x="952" y="4759"/>
                  </a:lnTo>
                  <a:lnTo>
                    <a:pt x="4760" y="952"/>
                  </a:lnTo>
                  <a:lnTo>
                    <a:pt x="7616" y="3807"/>
                  </a:lnTo>
                  <a:lnTo>
                    <a:pt x="3808" y="7614"/>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5" name="Freeform 172">
              <a:extLst>
                <a:ext uri="{FF2B5EF4-FFF2-40B4-BE49-F238E27FC236}">
                  <a16:creationId xmlns:a16="http://schemas.microsoft.com/office/drawing/2014/main" id="{9536CDAC-2E75-0BE6-A9F5-0007B90E4C60}"/>
                </a:ext>
              </a:extLst>
            </p:cNvPr>
            <p:cNvSpPr/>
            <p:nvPr/>
          </p:nvSpPr>
          <p:spPr>
            <a:xfrm>
              <a:off x="4212029" y="5899822"/>
              <a:ext cx="7615" cy="6662"/>
            </a:xfrm>
            <a:custGeom>
              <a:avLst/>
              <a:gdLst>
                <a:gd name="connsiteX0" fmla="*/ 5712 w 7615"/>
                <a:gd name="connsiteY0" fmla="*/ 0 h 6662"/>
                <a:gd name="connsiteX1" fmla="*/ 4760 w 7615"/>
                <a:gd name="connsiteY1" fmla="*/ 952 h 6662"/>
                <a:gd name="connsiteX2" fmla="*/ 5712 w 7615"/>
                <a:gd name="connsiteY2" fmla="*/ 1903 h 6662"/>
                <a:gd name="connsiteX3" fmla="*/ 4760 w 7615"/>
                <a:gd name="connsiteY3" fmla="*/ 2855 h 6662"/>
                <a:gd name="connsiteX4" fmla="*/ 3808 w 7615"/>
                <a:gd name="connsiteY4" fmla="*/ 1903 h 6662"/>
                <a:gd name="connsiteX5" fmla="*/ 2856 w 7615"/>
                <a:gd name="connsiteY5" fmla="*/ 2855 h 6662"/>
                <a:gd name="connsiteX6" fmla="*/ 2856 w 7615"/>
                <a:gd name="connsiteY6" fmla="*/ 3807 h 6662"/>
                <a:gd name="connsiteX7" fmla="*/ 1904 w 7615"/>
                <a:gd name="connsiteY7" fmla="*/ 4759 h 6662"/>
                <a:gd name="connsiteX8" fmla="*/ 1904 w 7615"/>
                <a:gd name="connsiteY8" fmla="*/ 3807 h 6662"/>
                <a:gd name="connsiteX9" fmla="*/ 0 w 7615"/>
                <a:gd name="connsiteY9" fmla="*/ 4759 h 6662"/>
                <a:gd name="connsiteX10" fmla="*/ 1904 w 7615"/>
                <a:gd name="connsiteY10" fmla="*/ 6662 h 6662"/>
                <a:gd name="connsiteX11" fmla="*/ 2856 w 7615"/>
                <a:gd name="connsiteY11" fmla="*/ 6662 h 6662"/>
                <a:gd name="connsiteX12" fmla="*/ 7616 w 7615"/>
                <a:gd name="connsiteY12" fmla="*/ 2855 h 6662"/>
                <a:gd name="connsiteX13" fmla="*/ 7616 w 7615"/>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5712" y="0"/>
                  </a:moveTo>
                  <a:lnTo>
                    <a:pt x="4760" y="952"/>
                  </a:lnTo>
                  <a:lnTo>
                    <a:pt x="5712" y="1903"/>
                  </a:lnTo>
                  <a:lnTo>
                    <a:pt x="4760" y="2855"/>
                  </a:lnTo>
                  <a:lnTo>
                    <a:pt x="3808" y="1903"/>
                  </a:lnTo>
                  <a:lnTo>
                    <a:pt x="2856" y="2855"/>
                  </a:lnTo>
                  <a:lnTo>
                    <a:pt x="2856" y="3807"/>
                  </a:lnTo>
                  <a:lnTo>
                    <a:pt x="1904" y="4759"/>
                  </a:lnTo>
                  <a:lnTo>
                    <a:pt x="1904" y="3807"/>
                  </a:lnTo>
                  <a:lnTo>
                    <a:pt x="0" y="4759"/>
                  </a:lnTo>
                  <a:lnTo>
                    <a:pt x="1904" y="6662"/>
                  </a:lnTo>
                  <a:lnTo>
                    <a:pt x="2856" y="6662"/>
                  </a:lnTo>
                  <a:lnTo>
                    <a:pt x="7616" y="2855"/>
                  </a:lnTo>
                  <a:lnTo>
                    <a:pt x="7616"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6" name="Freeform 173">
              <a:extLst>
                <a:ext uri="{FF2B5EF4-FFF2-40B4-BE49-F238E27FC236}">
                  <a16:creationId xmlns:a16="http://schemas.microsoft.com/office/drawing/2014/main" id="{51A77297-91FF-B389-B9FA-25E4CB88DB21}"/>
                </a:ext>
              </a:extLst>
            </p:cNvPr>
            <p:cNvSpPr/>
            <p:nvPr/>
          </p:nvSpPr>
          <p:spPr>
            <a:xfrm>
              <a:off x="4212029" y="5899822"/>
              <a:ext cx="7615" cy="7613"/>
            </a:xfrm>
            <a:custGeom>
              <a:avLst/>
              <a:gdLst>
                <a:gd name="connsiteX0" fmla="*/ 5712 w 7615"/>
                <a:gd name="connsiteY0" fmla="*/ 0 h 7613"/>
                <a:gd name="connsiteX1" fmla="*/ 5712 w 7615"/>
                <a:gd name="connsiteY1" fmla="*/ 0 h 7613"/>
                <a:gd name="connsiteX2" fmla="*/ 3808 w 7615"/>
                <a:gd name="connsiteY2" fmla="*/ 952 h 7613"/>
                <a:gd name="connsiteX3" fmla="*/ 3808 w 7615"/>
                <a:gd name="connsiteY3" fmla="*/ 952 h 7613"/>
                <a:gd name="connsiteX4" fmla="*/ 4760 w 7615"/>
                <a:gd name="connsiteY4" fmla="*/ 1903 h 7613"/>
                <a:gd name="connsiteX5" fmla="*/ 4760 w 7615"/>
                <a:gd name="connsiteY5" fmla="*/ 1903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2855 h 7613"/>
                <a:gd name="connsiteX10" fmla="*/ 2856 w 7615"/>
                <a:gd name="connsiteY10" fmla="*/ 3807 h 7613"/>
                <a:gd name="connsiteX11" fmla="*/ 1904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4759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2855 h 7613"/>
                <a:gd name="connsiteX21" fmla="*/ 7616 w 7615"/>
                <a:gd name="connsiteY21" fmla="*/ 2855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0 h 7613"/>
                <a:gd name="connsiteX29" fmla="*/ 7616 w 7615"/>
                <a:gd name="connsiteY29" fmla="*/ 1903 h 7613"/>
                <a:gd name="connsiteX30" fmla="*/ 6664 w 7615"/>
                <a:gd name="connsiteY30" fmla="*/ 2855 h 7613"/>
                <a:gd name="connsiteX31" fmla="*/ 2856 w 7615"/>
                <a:gd name="connsiteY31" fmla="*/ 6662 h 7613"/>
                <a:gd name="connsiteX32" fmla="*/ 1904 w 7615"/>
                <a:gd name="connsiteY32" fmla="*/ 6662 h 7613"/>
                <a:gd name="connsiteX33" fmla="*/ 952 w 7615"/>
                <a:gd name="connsiteY33" fmla="*/ 4759 h 7613"/>
                <a:gd name="connsiteX34" fmla="*/ 1904 w 7615"/>
                <a:gd name="connsiteY34" fmla="*/ 4759 h 7613"/>
                <a:gd name="connsiteX35" fmla="*/ 1904 w 7615"/>
                <a:gd name="connsiteY35" fmla="*/ 4759 h 7613"/>
                <a:gd name="connsiteX36" fmla="*/ 1904 w 7615"/>
                <a:gd name="connsiteY36" fmla="*/ 5710 h 7613"/>
                <a:gd name="connsiteX37" fmla="*/ 3808 w 7615"/>
                <a:gd name="connsiteY37" fmla="*/ 3807 h 7613"/>
                <a:gd name="connsiteX38" fmla="*/ 3808 w 7615"/>
                <a:gd name="connsiteY38" fmla="*/ 3807 h 7613"/>
                <a:gd name="connsiteX39" fmla="*/ 2856 w 7615"/>
                <a:gd name="connsiteY39" fmla="*/ 2855 h 7613"/>
                <a:gd name="connsiteX40" fmla="*/ 3808 w 7615"/>
                <a:gd name="connsiteY40" fmla="*/ 2855 h 7613"/>
                <a:gd name="connsiteX41" fmla="*/ 3808 w 7615"/>
                <a:gd name="connsiteY41" fmla="*/ 2855 h 7613"/>
                <a:gd name="connsiteX42" fmla="*/ 4760 w 7615"/>
                <a:gd name="connsiteY42" fmla="*/ 2855 h 7613"/>
                <a:gd name="connsiteX43" fmla="*/ 5712 w 7615"/>
                <a:gd name="connsiteY43" fmla="*/ 1903 h 7613"/>
                <a:gd name="connsiteX44" fmla="*/ 5712 w 7615"/>
                <a:gd name="connsiteY44" fmla="*/ 1903 h 7613"/>
                <a:gd name="connsiteX45" fmla="*/ 4760 w 7615"/>
                <a:gd name="connsiteY45" fmla="*/ 952 h 7613"/>
                <a:gd name="connsiteX46" fmla="*/ 5712 w 7615"/>
                <a:gd name="connsiteY46" fmla="*/ 0 h 7613"/>
                <a:gd name="connsiteX47" fmla="*/ 5712 w 7615"/>
                <a:gd name="connsiteY47" fmla="*/ 0 h 7613"/>
                <a:gd name="connsiteX48" fmla="*/ 5712 w 7615"/>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3808" y="952"/>
                  </a:lnTo>
                  <a:lnTo>
                    <a:pt x="3808" y="952"/>
                  </a:lnTo>
                  <a:lnTo>
                    <a:pt x="4760" y="1903"/>
                  </a:lnTo>
                  <a:lnTo>
                    <a:pt x="4760" y="1903"/>
                  </a:lnTo>
                  <a:lnTo>
                    <a:pt x="3808" y="1903"/>
                  </a:lnTo>
                  <a:lnTo>
                    <a:pt x="3808" y="1903"/>
                  </a:lnTo>
                  <a:lnTo>
                    <a:pt x="1904" y="2855"/>
                  </a:lnTo>
                  <a:lnTo>
                    <a:pt x="1904" y="2855"/>
                  </a:lnTo>
                  <a:lnTo>
                    <a:pt x="2856" y="3807"/>
                  </a:lnTo>
                  <a:lnTo>
                    <a:pt x="1904" y="4759"/>
                  </a:lnTo>
                  <a:lnTo>
                    <a:pt x="1904" y="3807"/>
                  </a:lnTo>
                  <a:lnTo>
                    <a:pt x="1904" y="3807"/>
                  </a:lnTo>
                  <a:lnTo>
                    <a:pt x="0" y="4759"/>
                  </a:lnTo>
                  <a:lnTo>
                    <a:pt x="0" y="4759"/>
                  </a:lnTo>
                  <a:lnTo>
                    <a:pt x="1904" y="7614"/>
                  </a:lnTo>
                  <a:lnTo>
                    <a:pt x="1904" y="7614"/>
                  </a:lnTo>
                  <a:lnTo>
                    <a:pt x="2856" y="7614"/>
                  </a:lnTo>
                  <a:lnTo>
                    <a:pt x="3808" y="7614"/>
                  </a:lnTo>
                  <a:lnTo>
                    <a:pt x="7616" y="2855"/>
                  </a:lnTo>
                  <a:lnTo>
                    <a:pt x="7616" y="2855"/>
                  </a:lnTo>
                  <a:lnTo>
                    <a:pt x="7616" y="1903"/>
                  </a:lnTo>
                  <a:lnTo>
                    <a:pt x="7616" y="1903"/>
                  </a:lnTo>
                  <a:lnTo>
                    <a:pt x="5712" y="0"/>
                  </a:lnTo>
                  <a:lnTo>
                    <a:pt x="5712" y="0"/>
                  </a:lnTo>
                  <a:lnTo>
                    <a:pt x="5712" y="0"/>
                  </a:lnTo>
                  <a:lnTo>
                    <a:pt x="5712" y="0"/>
                  </a:lnTo>
                  <a:lnTo>
                    <a:pt x="5712" y="0"/>
                  </a:lnTo>
                  <a:lnTo>
                    <a:pt x="7616" y="1903"/>
                  </a:lnTo>
                  <a:lnTo>
                    <a:pt x="6664" y="2855"/>
                  </a:lnTo>
                  <a:lnTo>
                    <a:pt x="2856" y="6662"/>
                  </a:lnTo>
                  <a:lnTo>
                    <a:pt x="1904" y="6662"/>
                  </a:lnTo>
                  <a:lnTo>
                    <a:pt x="952" y="4759"/>
                  </a:lnTo>
                  <a:lnTo>
                    <a:pt x="1904" y="4759"/>
                  </a:lnTo>
                  <a:lnTo>
                    <a:pt x="1904" y="4759"/>
                  </a:lnTo>
                  <a:lnTo>
                    <a:pt x="1904" y="5710"/>
                  </a:lnTo>
                  <a:lnTo>
                    <a:pt x="3808" y="3807"/>
                  </a:lnTo>
                  <a:lnTo>
                    <a:pt x="3808" y="3807"/>
                  </a:lnTo>
                  <a:lnTo>
                    <a:pt x="2856" y="2855"/>
                  </a:lnTo>
                  <a:lnTo>
                    <a:pt x="3808" y="2855"/>
                  </a:lnTo>
                  <a:lnTo>
                    <a:pt x="3808" y="2855"/>
                  </a:lnTo>
                  <a:lnTo>
                    <a:pt x="4760" y="2855"/>
                  </a:lnTo>
                  <a:lnTo>
                    <a:pt x="5712" y="1903"/>
                  </a:lnTo>
                  <a:lnTo>
                    <a:pt x="5712" y="1903"/>
                  </a:lnTo>
                  <a:lnTo>
                    <a:pt x="4760" y="952"/>
                  </a:lnTo>
                  <a:lnTo>
                    <a:pt x="5712" y="0"/>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7" name="Freeform 174">
              <a:extLst>
                <a:ext uri="{FF2B5EF4-FFF2-40B4-BE49-F238E27FC236}">
                  <a16:creationId xmlns:a16="http://schemas.microsoft.com/office/drawing/2014/main" id="{10F24DE6-5A0B-321A-9DF5-79BE22FD0F93}"/>
                </a:ext>
              </a:extLst>
            </p:cNvPr>
            <p:cNvSpPr/>
            <p:nvPr/>
          </p:nvSpPr>
          <p:spPr>
            <a:xfrm>
              <a:off x="4215837" y="5902677"/>
              <a:ext cx="6663" cy="7613"/>
            </a:xfrm>
            <a:custGeom>
              <a:avLst/>
              <a:gdLst>
                <a:gd name="connsiteX0" fmla="*/ 0 w 6663"/>
                <a:gd name="connsiteY0" fmla="*/ 3807 h 7613"/>
                <a:gd name="connsiteX1" fmla="*/ 2856 w 6663"/>
                <a:gd name="connsiteY1" fmla="*/ 7614 h 7613"/>
                <a:gd name="connsiteX2" fmla="*/ 6664 w 6663"/>
                <a:gd name="connsiteY2" fmla="*/ 3807 h 7613"/>
                <a:gd name="connsiteX3" fmla="*/ 3808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0" y="3807"/>
                  </a:moveTo>
                  <a:lnTo>
                    <a:pt x="2856" y="7614"/>
                  </a:lnTo>
                  <a:lnTo>
                    <a:pt x="6664" y="3807"/>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8" name="Freeform 175">
              <a:extLst>
                <a:ext uri="{FF2B5EF4-FFF2-40B4-BE49-F238E27FC236}">
                  <a16:creationId xmlns:a16="http://schemas.microsoft.com/office/drawing/2014/main" id="{A4D4B821-A60F-4145-9CD0-4E456C15C9C4}"/>
                </a:ext>
              </a:extLst>
            </p:cNvPr>
            <p:cNvSpPr/>
            <p:nvPr/>
          </p:nvSpPr>
          <p:spPr>
            <a:xfrm>
              <a:off x="4214885" y="5902677"/>
              <a:ext cx="8567" cy="7613"/>
            </a:xfrm>
            <a:custGeom>
              <a:avLst/>
              <a:gdLst>
                <a:gd name="connsiteX0" fmla="*/ 0 w 8567"/>
                <a:gd name="connsiteY0" fmla="*/ 3807 h 7613"/>
                <a:gd name="connsiteX1" fmla="*/ 3808 w 8567"/>
                <a:gd name="connsiteY1" fmla="*/ 7614 h 7613"/>
                <a:gd name="connsiteX2" fmla="*/ 3808 w 8567"/>
                <a:gd name="connsiteY2" fmla="*/ 7614 h 7613"/>
                <a:gd name="connsiteX3" fmla="*/ 7616 w 8567"/>
                <a:gd name="connsiteY3" fmla="*/ 3807 h 7613"/>
                <a:gd name="connsiteX4" fmla="*/ 8568 w 8567"/>
                <a:gd name="connsiteY4" fmla="*/ 3807 h 7613"/>
                <a:gd name="connsiteX5" fmla="*/ 4760 w 8567"/>
                <a:gd name="connsiteY5" fmla="*/ 0 h 7613"/>
                <a:gd name="connsiteX6" fmla="*/ 4760 w 8567"/>
                <a:gd name="connsiteY6" fmla="*/ 0 h 7613"/>
                <a:gd name="connsiteX7" fmla="*/ 0 w 8567"/>
                <a:gd name="connsiteY7" fmla="*/ 3807 h 7613"/>
                <a:gd name="connsiteX8" fmla="*/ 952 w 8567"/>
                <a:gd name="connsiteY8" fmla="*/ 3807 h 7613"/>
                <a:gd name="connsiteX9" fmla="*/ 4760 w 8567"/>
                <a:gd name="connsiteY9" fmla="*/ 952 h 7613"/>
                <a:gd name="connsiteX10" fmla="*/ 7616 w 8567"/>
                <a:gd name="connsiteY10" fmla="*/ 3807 h 7613"/>
                <a:gd name="connsiteX11" fmla="*/ 3808 w 8567"/>
                <a:gd name="connsiteY11" fmla="*/ 6662 h 7613"/>
                <a:gd name="connsiteX12" fmla="*/ 952 w 8567"/>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7613">
                  <a:moveTo>
                    <a:pt x="0" y="3807"/>
                  </a:moveTo>
                  <a:lnTo>
                    <a:pt x="3808" y="7614"/>
                  </a:lnTo>
                  <a:lnTo>
                    <a:pt x="3808" y="7614"/>
                  </a:lnTo>
                  <a:lnTo>
                    <a:pt x="7616" y="3807"/>
                  </a:lnTo>
                  <a:lnTo>
                    <a:pt x="8568" y="3807"/>
                  </a:lnTo>
                  <a:lnTo>
                    <a:pt x="4760" y="0"/>
                  </a:lnTo>
                  <a:lnTo>
                    <a:pt x="4760" y="0"/>
                  </a:lnTo>
                  <a:lnTo>
                    <a:pt x="0" y="3807"/>
                  </a:lnTo>
                  <a:lnTo>
                    <a:pt x="952" y="3807"/>
                  </a:lnTo>
                  <a:lnTo>
                    <a:pt x="4760" y="952"/>
                  </a:lnTo>
                  <a:lnTo>
                    <a:pt x="7616" y="3807"/>
                  </a:lnTo>
                  <a:lnTo>
                    <a:pt x="3808" y="6662"/>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9" name="Freeform 176">
              <a:extLst>
                <a:ext uri="{FF2B5EF4-FFF2-40B4-BE49-F238E27FC236}">
                  <a16:creationId xmlns:a16="http://schemas.microsoft.com/office/drawing/2014/main" id="{87E9B72F-4AB5-B827-7C54-5D28AAE3CB1F}"/>
                </a:ext>
              </a:extLst>
            </p:cNvPr>
            <p:cNvSpPr/>
            <p:nvPr/>
          </p:nvSpPr>
          <p:spPr>
            <a:xfrm>
              <a:off x="4208221" y="5916001"/>
              <a:ext cx="1904" cy="951"/>
            </a:xfrm>
            <a:custGeom>
              <a:avLst/>
              <a:gdLst>
                <a:gd name="connsiteX0" fmla="*/ 952 w 1904"/>
                <a:gd name="connsiteY0" fmla="*/ 0 h 951"/>
                <a:gd name="connsiteX1" fmla="*/ 0 w 1904"/>
                <a:gd name="connsiteY1" fmla="*/ 952 h 951"/>
                <a:gd name="connsiteX2" fmla="*/ 952 w 1904"/>
                <a:gd name="connsiteY2" fmla="*/ 952 h 951"/>
                <a:gd name="connsiteX3" fmla="*/ 1904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0" y="952"/>
                  </a:lnTo>
                  <a:lnTo>
                    <a:pt x="952" y="952"/>
                  </a:lnTo>
                  <a:lnTo>
                    <a:pt x="1904"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0" name="Freeform 177">
              <a:extLst>
                <a:ext uri="{FF2B5EF4-FFF2-40B4-BE49-F238E27FC236}">
                  <a16:creationId xmlns:a16="http://schemas.microsoft.com/office/drawing/2014/main" id="{BE1EA9FC-9F98-07CB-F5CF-95A7D70CAEB0}"/>
                </a:ext>
              </a:extLst>
            </p:cNvPr>
            <p:cNvSpPr/>
            <p:nvPr/>
          </p:nvSpPr>
          <p:spPr>
            <a:xfrm>
              <a:off x="4218693" y="5905532"/>
              <a:ext cx="952" cy="1903"/>
            </a:xfrm>
            <a:custGeom>
              <a:avLst/>
              <a:gdLst>
                <a:gd name="connsiteX0" fmla="*/ 952 w 952"/>
                <a:gd name="connsiteY0" fmla="*/ 0 h 1903"/>
                <a:gd name="connsiteX1" fmla="*/ 0 w 952"/>
                <a:gd name="connsiteY1" fmla="*/ 952 h 1903"/>
                <a:gd name="connsiteX2" fmla="*/ 952 w 952"/>
                <a:gd name="connsiteY2" fmla="*/ 1904 h 1903"/>
                <a:gd name="connsiteX3" fmla="*/ 952 w 952"/>
                <a:gd name="connsiteY3" fmla="*/ 952 h 1903"/>
              </a:gdLst>
              <a:ahLst/>
              <a:cxnLst>
                <a:cxn ang="0">
                  <a:pos x="connsiteX0" y="connsiteY0"/>
                </a:cxn>
                <a:cxn ang="0">
                  <a:pos x="connsiteX1" y="connsiteY1"/>
                </a:cxn>
                <a:cxn ang="0">
                  <a:pos x="connsiteX2" y="connsiteY2"/>
                </a:cxn>
                <a:cxn ang="0">
                  <a:pos x="connsiteX3" y="connsiteY3"/>
                </a:cxn>
              </a:cxnLst>
              <a:rect l="l" t="t" r="r" b="b"/>
              <a:pathLst>
                <a:path w="952" h="1903">
                  <a:moveTo>
                    <a:pt x="952" y="0"/>
                  </a:moveTo>
                  <a:lnTo>
                    <a:pt x="0" y="952"/>
                  </a:lnTo>
                  <a:lnTo>
                    <a:pt x="952" y="1904"/>
                  </a:lnTo>
                  <a:lnTo>
                    <a:pt x="95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1" name="Freeform 178">
              <a:extLst>
                <a:ext uri="{FF2B5EF4-FFF2-40B4-BE49-F238E27FC236}">
                  <a16:creationId xmlns:a16="http://schemas.microsoft.com/office/drawing/2014/main" id="{2E3A191A-80B8-BFF0-81AC-C04D282FFFA5}"/>
                </a:ext>
              </a:extLst>
            </p:cNvPr>
            <p:cNvSpPr/>
            <p:nvPr/>
          </p:nvSpPr>
          <p:spPr>
            <a:xfrm>
              <a:off x="4190134"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2" name="Freeform 179">
              <a:extLst>
                <a:ext uri="{FF2B5EF4-FFF2-40B4-BE49-F238E27FC236}">
                  <a16:creationId xmlns:a16="http://schemas.microsoft.com/office/drawing/2014/main" id="{CB3B6FA4-6E12-BCBE-3E46-BABEC205C60C}"/>
                </a:ext>
              </a:extLst>
            </p:cNvPr>
            <p:cNvSpPr/>
            <p:nvPr/>
          </p:nvSpPr>
          <p:spPr>
            <a:xfrm>
              <a:off x="4190134"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3" name="Freeform 180">
              <a:extLst>
                <a:ext uri="{FF2B5EF4-FFF2-40B4-BE49-F238E27FC236}">
                  <a16:creationId xmlns:a16="http://schemas.microsoft.com/office/drawing/2014/main" id="{D5736FED-0A45-22A7-756E-41F5EE6B79EC}"/>
                </a:ext>
              </a:extLst>
            </p:cNvPr>
            <p:cNvSpPr/>
            <p:nvPr/>
          </p:nvSpPr>
          <p:spPr>
            <a:xfrm>
              <a:off x="4195846"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4" name="Freeform 181">
              <a:extLst>
                <a:ext uri="{FF2B5EF4-FFF2-40B4-BE49-F238E27FC236}">
                  <a16:creationId xmlns:a16="http://schemas.microsoft.com/office/drawing/2014/main" id="{405641E1-C2FC-2073-2ED4-0289B754F951}"/>
                </a:ext>
              </a:extLst>
            </p:cNvPr>
            <p:cNvSpPr/>
            <p:nvPr/>
          </p:nvSpPr>
          <p:spPr>
            <a:xfrm>
              <a:off x="4194894" y="5792274"/>
              <a:ext cx="12375" cy="7614"/>
            </a:xfrm>
            <a:custGeom>
              <a:avLst/>
              <a:gdLst>
                <a:gd name="connsiteX0" fmla="*/ 5712 w 12375"/>
                <a:gd name="connsiteY0" fmla="*/ 0 h 7614"/>
                <a:gd name="connsiteX1" fmla="*/ 11423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 name="connsiteX10" fmla="*/ 5712 w 12375"/>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7614">
                  <a:moveTo>
                    <a:pt x="5712" y="0"/>
                  </a:moveTo>
                  <a:lnTo>
                    <a:pt x="11423" y="7614"/>
                  </a:lnTo>
                  <a:lnTo>
                    <a:pt x="1904" y="7614"/>
                  </a:lnTo>
                  <a:lnTo>
                    <a:pt x="6664" y="0"/>
                  </a:lnTo>
                  <a:lnTo>
                    <a:pt x="5712" y="0"/>
                  </a:lnTo>
                  <a:lnTo>
                    <a:pt x="952" y="7614"/>
                  </a:lnTo>
                  <a:lnTo>
                    <a:pt x="0" y="7614"/>
                  </a:lnTo>
                  <a:lnTo>
                    <a:pt x="12375" y="7614"/>
                  </a:lnTo>
                  <a:lnTo>
                    <a:pt x="12375" y="7614"/>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185" name="Graphic 2">
              <a:extLst>
                <a:ext uri="{FF2B5EF4-FFF2-40B4-BE49-F238E27FC236}">
                  <a16:creationId xmlns:a16="http://schemas.microsoft.com/office/drawing/2014/main" id="{44317F0F-5BC2-4F00-D8B0-C66181C85D8C}"/>
                </a:ext>
              </a:extLst>
            </p:cNvPr>
            <p:cNvGrpSpPr/>
            <p:nvPr/>
          </p:nvGrpSpPr>
          <p:grpSpPr>
            <a:xfrm>
              <a:off x="4197750" y="5793940"/>
              <a:ext cx="6663" cy="5948"/>
              <a:chOff x="4197750" y="5793940"/>
              <a:chExt cx="6663" cy="5948"/>
            </a:xfrm>
          </p:grpSpPr>
          <p:sp>
            <p:nvSpPr>
              <p:cNvPr id="216" name="Freeform 213">
                <a:extLst>
                  <a:ext uri="{FF2B5EF4-FFF2-40B4-BE49-F238E27FC236}">
                    <a16:creationId xmlns:a16="http://schemas.microsoft.com/office/drawing/2014/main" id="{B977BF2F-8F0F-CBB9-2807-108F3B5F9808}"/>
                  </a:ext>
                </a:extLst>
              </p:cNvPr>
              <p:cNvSpPr/>
              <p:nvPr/>
            </p:nvSpPr>
            <p:spPr>
              <a:xfrm>
                <a:off x="4197750"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7" name="Freeform 214">
                <a:extLst>
                  <a:ext uri="{FF2B5EF4-FFF2-40B4-BE49-F238E27FC236}">
                    <a16:creationId xmlns:a16="http://schemas.microsoft.com/office/drawing/2014/main" id="{6FD924ED-362E-B20F-3800-2EC4F0F8A66E}"/>
                  </a:ext>
                </a:extLst>
              </p:cNvPr>
              <p:cNvSpPr/>
              <p:nvPr/>
            </p:nvSpPr>
            <p:spPr>
              <a:xfrm>
                <a:off x="4197750" y="5793940"/>
                <a:ext cx="6663" cy="5948"/>
              </a:xfrm>
              <a:custGeom>
                <a:avLst/>
                <a:gdLst>
                  <a:gd name="connsiteX0" fmla="*/ 3808 w 6663"/>
                  <a:gd name="connsiteY0" fmla="*/ 238 h 5948"/>
                  <a:gd name="connsiteX1" fmla="*/ 3808 w 6663"/>
                  <a:gd name="connsiteY1" fmla="*/ 238 h 5948"/>
                  <a:gd name="connsiteX2" fmla="*/ 6664 w 6663"/>
                  <a:gd name="connsiteY2" fmla="*/ 5948 h 5948"/>
                  <a:gd name="connsiteX3" fmla="*/ 6664 w 6663"/>
                  <a:gd name="connsiteY3" fmla="*/ 5948 h 5948"/>
                  <a:gd name="connsiteX4" fmla="*/ 6664 w 6663"/>
                  <a:gd name="connsiteY4" fmla="*/ 5948 h 5948"/>
                  <a:gd name="connsiteX5" fmla="*/ 0 w 6663"/>
                  <a:gd name="connsiteY5" fmla="*/ 5948 h 5948"/>
                  <a:gd name="connsiteX6" fmla="*/ 0 w 6663"/>
                  <a:gd name="connsiteY6" fmla="*/ 5948 h 5948"/>
                  <a:gd name="connsiteX7" fmla="*/ 0 w 6663"/>
                  <a:gd name="connsiteY7" fmla="*/ 5948 h 5948"/>
                  <a:gd name="connsiteX8" fmla="*/ 3808 w 6663"/>
                  <a:gd name="connsiteY8" fmla="*/ 238 h 5948"/>
                  <a:gd name="connsiteX9" fmla="*/ 3808 w 6663"/>
                  <a:gd name="connsiteY9" fmla="*/ 238 h 5948"/>
                  <a:gd name="connsiteX10" fmla="*/ 3808 w 6663"/>
                  <a:gd name="connsiteY10" fmla="*/ 238 h 5948"/>
                  <a:gd name="connsiteX11" fmla="*/ 3808 w 6663"/>
                  <a:gd name="connsiteY11" fmla="*/ 238 h 5948"/>
                  <a:gd name="connsiteX12" fmla="*/ 3808 w 6663"/>
                  <a:gd name="connsiteY12" fmla="*/ 238 h 5948"/>
                  <a:gd name="connsiteX13" fmla="*/ 0 w 6663"/>
                  <a:gd name="connsiteY13" fmla="*/ 5948 h 5948"/>
                  <a:gd name="connsiteX14" fmla="*/ 0 w 6663"/>
                  <a:gd name="connsiteY14" fmla="*/ 5948 h 5948"/>
                  <a:gd name="connsiteX15" fmla="*/ 6664 w 6663"/>
                  <a:gd name="connsiteY15" fmla="*/ 5948 h 5948"/>
                  <a:gd name="connsiteX16" fmla="*/ 6664 w 6663"/>
                  <a:gd name="connsiteY16" fmla="*/ 5948 h 5948"/>
                  <a:gd name="connsiteX17" fmla="*/ 6664 w 6663"/>
                  <a:gd name="connsiteY17" fmla="*/ 5948 h 5948"/>
                  <a:gd name="connsiteX18" fmla="*/ 3808 w 6663"/>
                  <a:gd name="connsiteY18" fmla="*/ 238 h 5948"/>
                  <a:gd name="connsiteX19" fmla="*/ 3808 w 6663"/>
                  <a:gd name="connsiteY19" fmla="*/ 238 h 5948"/>
                  <a:gd name="connsiteX20" fmla="*/ 3808 w 6663"/>
                  <a:gd name="connsiteY20" fmla="*/ 238 h 5948"/>
                  <a:gd name="connsiteX21" fmla="*/ 3808 w 6663"/>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6664"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186" name="Freeform 183">
              <a:extLst>
                <a:ext uri="{FF2B5EF4-FFF2-40B4-BE49-F238E27FC236}">
                  <a16:creationId xmlns:a16="http://schemas.microsoft.com/office/drawing/2014/main" id="{265C4ACD-CD56-187A-EB75-25AC6687FC15}"/>
                </a:ext>
              </a:extLst>
            </p:cNvPr>
            <p:cNvSpPr/>
            <p:nvPr/>
          </p:nvSpPr>
          <p:spPr>
            <a:xfrm>
              <a:off x="4189182"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7" name="Freeform 184">
              <a:extLst>
                <a:ext uri="{FF2B5EF4-FFF2-40B4-BE49-F238E27FC236}">
                  <a16:creationId xmlns:a16="http://schemas.microsoft.com/office/drawing/2014/main" id="{6A72A242-77E6-C159-DD4D-E4528DC8D00A}"/>
                </a:ext>
              </a:extLst>
            </p:cNvPr>
            <p:cNvSpPr/>
            <p:nvPr/>
          </p:nvSpPr>
          <p:spPr>
            <a:xfrm>
              <a:off x="4188230"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8" name="Freeform 185">
              <a:extLst>
                <a:ext uri="{FF2B5EF4-FFF2-40B4-BE49-F238E27FC236}">
                  <a16:creationId xmlns:a16="http://schemas.microsoft.com/office/drawing/2014/main" id="{51DD7A5C-CE4A-97D5-D589-FD96875984A8}"/>
                </a:ext>
              </a:extLst>
            </p:cNvPr>
            <p:cNvSpPr/>
            <p:nvPr/>
          </p:nvSpPr>
          <p:spPr>
            <a:xfrm>
              <a:off x="4190134" y="5855090"/>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9" name="Freeform 186">
              <a:extLst>
                <a:ext uri="{FF2B5EF4-FFF2-40B4-BE49-F238E27FC236}">
                  <a16:creationId xmlns:a16="http://schemas.microsoft.com/office/drawing/2014/main" id="{7284470F-627C-2F4E-C1A2-3B921DE0FA10}"/>
                </a:ext>
              </a:extLst>
            </p:cNvPr>
            <p:cNvSpPr/>
            <p:nvPr/>
          </p:nvSpPr>
          <p:spPr>
            <a:xfrm>
              <a:off x="4190134" y="5855090"/>
              <a:ext cx="22847" cy="9517"/>
            </a:xfrm>
            <a:custGeom>
              <a:avLst/>
              <a:gdLst>
                <a:gd name="connsiteX0" fmla="*/ 0 w 22847"/>
                <a:gd name="connsiteY0" fmla="*/ 8566 h 9517"/>
                <a:gd name="connsiteX1" fmla="*/ 0 w 22847"/>
                <a:gd name="connsiteY1" fmla="*/ 9517 h 9517"/>
                <a:gd name="connsiteX2" fmla="*/ 21895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1895"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0" name="Freeform 187">
              <a:extLst>
                <a:ext uri="{FF2B5EF4-FFF2-40B4-BE49-F238E27FC236}">
                  <a16:creationId xmlns:a16="http://schemas.microsoft.com/office/drawing/2014/main" id="{E8188B8C-4D43-017B-F6FF-3F3C282B1C8C}"/>
                </a:ext>
              </a:extLst>
            </p:cNvPr>
            <p:cNvSpPr/>
            <p:nvPr/>
          </p:nvSpPr>
          <p:spPr>
            <a:xfrm>
              <a:off x="4195846" y="5856041"/>
              <a:ext cx="11423" cy="7613"/>
            </a:xfrm>
            <a:custGeom>
              <a:avLst/>
              <a:gdLst>
                <a:gd name="connsiteX0" fmla="*/ 5712 w 11423"/>
                <a:gd name="connsiteY0" fmla="*/ 0 h 7613"/>
                <a:gd name="connsiteX1" fmla="*/ 11423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1" name="Freeform 188">
              <a:extLst>
                <a:ext uri="{FF2B5EF4-FFF2-40B4-BE49-F238E27FC236}">
                  <a16:creationId xmlns:a16="http://schemas.microsoft.com/office/drawing/2014/main" id="{751ECB9D-D278-8BEC-19F0-7D2F296483BC}"/>
                </a:ext>
              </a:extLst>
            </p:cNvPr>
            <p:cNvSpPr/>
            <p:nvPr/>
          </p:nvSpPr>
          <p:spPr>
            <a:xfrm>
              <a:off x="4194894" y="5856041"/>
              <a:ext cx="12375" cy="8565"/>
            </a:xfrm>
            <a:custGeom>
              <a:avLst/>
              <a:gdLst>
                <a:gd name="connsiteX0" fmla="*/ 5712 w 12375"/>
                <a:gd name="connsiteY0" fmla="*/ 0 h 8565"/>
                <a:gd name="connsiteX1" fmla="*/ 11423 w 12375"/>
                <a:gd name="connsiteY1" fmla="*/ 7614 h 8565"/>
                <a:gd name="connsiteX2" fmla="*/ 1904 w 12375"/>
                <a:gd name="connsiteY2" fmla="*/ 7614 h 8565"/>
                <a:gd name="connsiteX3" fmla="*/ 6664 w 12375"/>
                <a:gd name="connsiteY3" fmla="*/ 0 h 8565"/>
                <a:gd name="connsiteX4" fmla="*/ 5712 w 12375"/>
                <a:gd name="connsiteY4" fmla="*/ 0 h 8565"/>
                <a:gd name="connsiteX5" fmla="*/ 952 w 12375"/>
                <a:gd name="connsiteY5" fmla="*/ 7614 h 8565"/>
                <a:gd name="connsiteX6" fmla="*/ 0 w 12375"/>
                <a:gd name="connsiteY6" fmla="*/ 8566 h 8565"/>
                <a:gd name="connsiteX7" fmla="*/ 12375 w 12375"/>
                <a:gd name="connsiteY7" fmla="*/ 8566 h 8565"/>
                <a:gd name="connsiteX8" fmla="*/ 12375 w 12375"/>
                <a:gd name="connsiteY8" fmla="*/ 8566 h 8565"/>
                <a:gd name="connsiteX9" fmla="*/ 6664 w 12375"/>
                <a:gd name="connsiteY9" fmla="*/ 0 h 8565"/>
                <a:gd name="connsiteX10" fmla="*/ 5712 w 12375"/>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8565">
                  <a:moveTo>
                    <a:pt x="5712" y="0"/>
                  </a:moveTo>
                  <a:lnTo>
                    <a:pt x="11423" y="7614"/>
                  </a:lnTo>
                  <a:lnTo>
                    <a:pt x="1904" y="7614"/>
                  </a:lnTo>
                  <a:lnTo>
                    <a:pt x="6664" y="0"/>
                  </a:lnTo>
                  <a:lnTo>
                    <a:pt x="5712" y="0"/>
                  </a:lnTo>
                  <a:lnTo>
                    <a:pt x="952" y="7614"/>
                  </a:lnTo>
                  <a:lnTo>
                    <a:pt x="0" y="8566"/>
                  </a:lnTo>
                  <a:lnTo>
                    <a:pt x="12375" y="8566"/>
                  </a:lnTo>
                  <a:lnTo>
                    <a:pt x="12375" y="8566"/>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192" name="Graphic 2">
              <a:extLst>
                <a:ext uri="{FF2B5EF4-FFF2-40B4-BE49-F238E27FC236}">
                  <a16:creationId xmlns:a16="http://schemas.microsoft.com/office/drawing/2014/main" id="{E1EC1C58-3EE0-C278-A6B6-508A9F9EF61B}"/>
                </a:ext>
              </a:extLst>
            </p:cNvPr>
            <p:cNvGrpSpPr/>
            <p:nvPr/>
          </p:nvGrpSpPr>
          <p:grpSpPr>
            <a:xfrm>
              <a:off x="4197750" y="5857945"/>
              <a:ext cx="6663" cy="5710"/>
              <a:chOff x="4197750" y="5857945"/>
              <a:chExt cx="6663" cy="5710"/>
            </a:xfrm>
          </p:grpSpPr>
          <p:sp>
            <p:nvSpPr>
              <p:cNvPr id="214" name="Freeform 211">
                <a:extLst>
                  <a:ext uri="{FF2B5EF4-FFF2-40B4-BE49-F238E27FC236}">
                    <a16:creationId xmlns:a16="http://schemas.microsoft.com/office/drawing/2014/main" id="{30FC5F6C-0EF8-E9B5-667E-F4374125136B}"/>
                  </a:ext>
                </a:extLst>
              </p:cNvPr>
              <p:cNvSpPr/>
              <p:nvPr/>
            </p:nvSpPr>
            <p:spPr>
              <a:xfrm>
                <a:off x="4197750"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5" name="Freeform 212">
                <a:extLst>
                  <a:ext uri="{FF2B5EF4-FFF2-40B4-BE49-F238E27FC236}">
                    <a16:creationId xmlns:a16="http://schemas.microsoft.com/office/drawing/2014/main" id="{14EC8B58-9EE7-DDE0-0491-2A3284C98DDB}"/>
                  </a:ext>
                </a:extLst>
              </p:cNvPr>
              <p:cNvSpPr/>
              <p:nvPr/>
            </p:nvSpPr>
            <p:spPr>
              <a:xfrm>
                <a:off x="4197750" y="5857945"/>
                <a:ext cx="6663" cy="5710"/>
              </a:xfrm>
              <a:custGeom>
                <a:avLst/>
                <a:gdLst>
                  <a:gd name="connsiteX0" fmla="*/ 3808 w 6663"/>
                  <a:gd name="connsiteY0" fmla="*/ 0 h 5710"/>
                  <a:gd name="connsiteX1" fmla="*/ 3808 w 6663"/>
                  <a:gd name="connsiteY1" fmla="*/ 0 h 5710"/>
                  <a:gd name="connsiteX2" fmla="*/ 6664 w 6663"/>
                  <a:gd name="connsiteY2" fmla="*/ 5711 h 5710"/>
                  <a:gd name="connsiteX3" fmla="*/ 6664 w 6663"/>
                  <a:gd name="connsiteY3" fmla="*/ 5711 h 5710"/>
                  <a:gd name="connsiteX4" fmla="*/ 6664 w 6663"/>
                  <a:gd name="connsiteY4" fmla="*/ 5711 h 5710"/>
                  <a:gd name="connsiteX5" fmla="*/ 0 w 6663"/>
                  <a:gd name="connsiteY5" fmla="*/ 5711 h 5710"/>
                  <a:gd name="connsiteX6" fmla="*/ 0 w 6663"/>
                  <a:gd name="connsiteY6" fmla="*/ 5711 h 5710"/>
                  <a:gd name="connsiteX7" fmla="*/ 0 w 6663"/>
                  <a:gd name="connsiteY7" fmla="*/ 5711 h 5710"/>
                  <a:gd name="connsiteX8" fmla="*/ 3808 w 6663"/>
                  <a:gd name="connsiteY8" fmla="*/ 0 h 5710"/>
                  <a:gd name="connsiteX9" fmla="*/ 3808 w 6663"/>
                  <a:gd name="connsiteY9" fmla="*/ 0 h 5710"/>
                  <a:gd name="connsiteX10" fmla="*/ 3808 w 6663"/>
                  <a:gd name="connsiteY10" fmla="*/ 0 h 5710"/>
                  <a:gd name="connsiteX11" fmla="*/ 3808 w 6663"/>
                  <a:gd name="connsiteY11" fmla="*/ 0 h 5710"/>
                  <a:gd name="connsiteX12" fmla="*/ 3808 w 6663"/>
                  <a:gd name="connsiteY12" fmla="*/ 0 h 5710"/>
                  <a:gd name="connsiteX13" fmla="*/ 0 w 6663"/>
                  <a:gd name="connsiteY13" fmla="*/ 5711 h 5710"/>
                  <a:gd name="connsiteX14" fmla="*/ 0 w 6663"/>
                  <a:gd name="connsiteY14" fmla="*/ 5711 h 5710"/>
                  <a:gd name="connsiteX15" fmla="*/ 6664 w 6663"/>
                  <a:gd name="connsiteY15" fmla="*/ 5711 h 5710"/>
                  <a:gd name="connsiteX16" fmla="*/ 6664 w 6663"/>
                  <a:gd name="connsiteY16" fmla="*/ 5711 h 5710"/>
                  <a:gd name="connsiteX17" fmla="*/ 6664 w 6663"/>
                  <a:gd name="connsiteY17" fmla="*/ 5711 h 5710"/>
                  <a:gd name="connsiteX18" fmla="*/ 3808 w 6663"/>
                  <a:gd name="connsiteY18" fmla="*/ 0 h 5710"/>
                  <a:gd name="connsiteX19" fmla="*/ 3808 w 6663"/>
                  <a:gd name="connsiteY19" fmla="*/ 0 h 5710"/>
                  <a:gd name="connsiteX20" fmla="*/ 3808 w 6663"/>
                  <a:gd name="connsiteY20" fmla="*/ 0 h 5710"/>
                  <a:gd name="connsiteX21" fmla="*/ 3808 w 6663"/>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6664"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193" name="Freeform 190">
              <a:extLst>
                <a:ext uri="{FF2B5EF4-FFF2-40B4-BE49-F238E27FC236}">
                  <a16:creationId xmlns:a16="http://schemas.microsoft.com/office/drawing/2014/main" id="{8E2D8B51-E460-A1FE-3EF3-F6C81D3A5E11}"/>
                </a:ext>
              </a:extLst>
            </p:cNvPr>
            <p:cNvSpPr/>
            <p:nvPr/>
          </p:nvSpPr>
          <p:spPr>
            <a:xfrm>
              <a:off x="4190134"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4" name="Freeform 191">
              <a:extLst>
                <a:ext uri="{FF2B5EF4-FFF2-40B4-BE49-F238E27FC236}">
                  <a16:creationId xmlns:a16="http://schemas.microsoft.com/office/drawing/2014/main" id="{C270D76B-814A-9D26-076D-E856402BB8B2}"/>
                </a:ext>
              </a:extLst>
            </p:cNvPr>
            <p:cNvSpPr/>
            <p:nvPr/>
          </p:nvSpPr>
          <p:spPr>
            <a:xfrm>
              <a:off x="4189182"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3799 w 24751"/>
                <a:gd name="connsiteY18" fmla="*/ 952 h 2855"/>
                <a:gd name="connsiteX19" fmla="*/ 24751 w 24751"/>
                <a:gd name="connsiteY19" fmla="*/ 952 h 2855"/>
                <a:gd name="connsiteX20" fmla="*/ 23799 w 24751"/>
                <a:gd name="connsiteY20" fmla="*/ 0 h 2855"/>
                <a:gd name="connsiteX21" fmla="*/ 22847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3799" y="952"/>
                  </a:lnTo>
                  <a:lnTo>
                    <a:pt x="24751" y="952"/>
                  </a:lnTo>
                  <a:lnTo>
                    <a:pt x="23799" y="0"/>
                  </a:lnTo>
                  <a:lnTo>
                    <a:pt x="22847"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5" name="Freeform 192">
              <a:extLst>
                <a:ext uri="{FF2B5EF4-FFF2-40B4-BE49-F238E27FC236}">
                  <a16:creationId xmlns:a16="http://schemas.microsoft.com/office/drawing/2014/main" id="{0EB8FF38-731C-64F2-CDB6-A36A819B6228}"/>
                </a:ext>
              </a:extLst>
            </p:cNvPr>
            <p:cNvSpPr/>
            <p:nvPr/>
          </p:nvSpPr>
          <p:spPr>
            <a:xfrm>
              <a:off x="4189182"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6" name="Freeform 193">
              <a:extLst>
                <a:ext uri="{FF2B5EF4-FFF2-40B4-BE49-F238E27FC236}">
                  <a16:creationId xmlns:a16="http://schemas.microsoft.com/office/drawing/2014/main" id="{83A30F5C-E58F-F5AB-0745-3BAD36C11DCF}"/>
                </a:ext>
              </a:extLst>
            </p:cNvPr>
            <p:cNvSpPr/>
            <p:nvPr/>
          </p:nvSpPr>
          <p:spPr>
            <a:xfrm>
              <a:off x="4188230" y="5863655"/>
              <a:ext cx="25703" cy="2855"/>
            </a:xfrm>
            <a:custGeom>
              <a:avLst/>
              <a:gdLst>
                <a:gd name="connsiteX0" fmla="*/ 1904 w 25703"/>
                <a:gd name="connsiteY0" fmla="*/ 0 h 2855"/>
                <a:gd name="connsiteX1" fmla="*/ 1904 w 25703"/>
                <a:gd name="connsiteY1" fmla="*/ 952 h 2855"/>
                <a:gd name="connsiteX2" fmla="*/ 24751 w 25703"/>
                <a:gd name="connsiteY2" fmla="*/ 952 h 2855"/>
                <a:gd name="connsiteX3" fmla="*/ 24751 w 25703"/>
                <a:gd name="connsiteY3" fmla="*/ 952 h 2855"/>
                <a:gd name="connsiteX4" fmla="*/ 24751 w 25703"/>
                <a:gd name="connsiteY4" fmla="*/ 1904 h 2855"/>
                <a:gd name="connsiteX5" fmla="*/ 1904 w 25703"/>
                <a:gd name="connsiteY5" fmla="*/ 1904 h 2855"/>
                <a:gd name="connsiteX6" fmla="*/ 952 w 25703"/>
                <a:gd name="connsiteY6" fmla="*/ 952 h 2855"/>
                <a:gd name="connsiteX7" fmla="*/ 1904 w 25703"/>
                <a:gd name="connsiteY7" fmla="*/ 0 h 2855"/>
                <a:gd name="connsiteX8" fmla="*/ 1904 w 25703"/>
                <a:gd name="connsiteY8" fmla="*/ 0 h 2855"/>
                <a:gd name="connsiteX9" fmla="*/ 1904 w 25703"/>
                <a:gd name="connsiteY9" fmla="*/ 952 h 2855"/>
                <a:gd name="connsiteX10" fmla="*/ 1904 w 25703"/>
                <a:gd name="connsiteY10" fmla="*/ 0 h 2855"/>
                <a:gd name="connsiteX11" fmla="*/ 1904 w 25703"/>
                <a:gd name="connsiteY11" fmla="*/ 0 h 2855"/>
                <a:gd name="connsiteX12" fmla="*/ 952 w 25703"/>
                <a:gd name="connsiteY12" fmla="*/ 952 h 2855"/>
                <a:gd name="connsiteX13" fmla="*/ 0 w 25703"/>
                <a:gd name="connsiteY13" fmla="*/ 952 h 2855"/>
                <a:gd name="connsiteX14" fmla="*/ 1904 w 25703"/>
                <a:gd name="connsiteY14" fmla="*/ 2855 h 2855"/>
                <a:gd name="connsiteX15" fmla="*/ 1904 w 25703"/>
                <a:gd name="connsiteY15" fmla="*/ 2855 h 2855"/>
                <a:gd name="connsiteX16" fmla="*/ 24751 w 25703"/>
                <a:gd name="connsiteY16" fmla="*/ 2855 h 2855"/>
                <a:gd name="connsiteX17" fmla="*/ 24751 w 25703"/>
                <a:gd name="connsiteY17" fmla="*/ 2855 h 2855"/>
                <a:gd name="connsiteX18" fmla="*/ 25703 w 25703"/>
                <a:gd name="connsiteY18" fmla="*/ 1904 h 2855"/>
                <a:gd name="connsiteX19" fmla="*/ 25703 w 25703"/>
                <a:gd name="connsiteY19" fmla="*/ 952 h 2855"/>
                <a:gd name="connsiteX20" fmla="*/ 24751 w 25703"/>
                <a:gd name="connsiteY20" fmla="*/ 0 h 2855"/>
                <a:gd name="connsiteX21" fmla="*/ 24751 w 25703"/>
                <a:gd name="connsiteY21" fmla="*/ 0 h 2855"/>
                <a:gd name="connsiteX22" fmla="*/ 1904 w 25703"/>
                <a:gd name="connsiteY22" fmla="*/ 0 h 2855"/>
                <a:gd name="connsiteX23" fmla="*/ 1904 w 25703"/>
                <a:gd name="connsiteY23" fmla="*/ 0 h 2855"/>
                <a:gd name="connsiteX24" fmla="*/ 1904 w 25703"/>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7" name="Freeform 194">
              <a:extLst>
                <a:ext uri="{FF2B5EF4-FFF2-40B4-BE49-F238E27FC236}">
                  <a16:creationId xmlns:a16="http://schemas.microsoft.com/office/drawing/2014/main" id="{3DF669D0-F4CB-9104-1113-01453B497F8F}"/>
                </a:ext>
              </a:extLst>
            </p:cNvPr>
            <p:cNvSpPr/>
            <p:nvPr/>
          </p:nvSpPr>
          <p:spPr>
            <a:xfrm>
              <a:off x="4190134"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8" name="Freeform 195">
              <a:extLst>
                <a:ext uri="{FF2B5EF4-FFF2-40B4-BE49-F238E27FC236}">
                  <a16:creationId xmlns:a16="http://schemas.microsoft.com/office/drawing/2014/main" id="{8F34916F-757D-E760-C5D8-BF3F45E8E814}"/>
                </a:ext>
              </a:extLst>
            </p:cNvPr>
            <p:cNvSpPr/>
            <p:nvPr/>
          </p:nvSpPr>
          <p:spPr>
            <a:xfrm>
              <a:off x="4190134"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9" name="Freeform 196">
              <a:extLst>
                <a:ext uri="{FF2B5EF4-FFF2-40B4-BE49-F238E27FC236}">
                  <a16:creationId xmlns:a16="http://schemas.microsoft.com/office/drawing/2014/main" id="{929942CF-1276-74CE-9DC1-6B7F7261B59B}"/>
                </a:ext>
              </a:extLst>
            </p:cNvPr>
            <p:cNvSpPr/>
            <p:nvPr/>
          </p:nvSpPr>
          <p:spPr>
            <a:xfrm>
              <a:off x="4198702"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0" name="Freeform 197">
              <a:extLst>
                <a:ext uri="{FF2B5EF4-FFF2-40B4-BE49-F238E27FC236}">
                  <a16:creationId xmlns:a16="http://schemas.microsoft.com/office/drawing/2014/main" id="{DA32743A-DE88-90D6-0091-CE61A2CBB7DE}"/>
                </a:ext>
              </a:extLst>
            </p:cNvPr>
            <p:cNvSpPr/>
            <p:nvPr/>
          </p:nvSpPr>
          <p:spPr>
            <a:xfrm>
              <a:off x="4198702"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1" name="Freeform 198">
              <a:extLst>
                <a:ext uri="{FF2B5EF4-FFF2-40B4-BE49-F238E27FC236}">
                  <a16:creationId xmlns:a16="http://schemas.microsoft.com/office/drawing/2014/main" id="{CA245B8E-DAA3-3602-F588-97DEED75F929}"/>
                </a:ext>
              </a:extLst>
            </p:cNvPr>
            <p:cNvSpPr/>
            <p:nvPr/>
          </p:nvSpPr>
          <p:spPr>
            <a:xfrm>
              <a:off x="4197750"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2" name="Freeform 199">
              <a:extLst>
                <a:ext uri="{FF2B5EF4-FFF2-40B4-BE49-F238E27FC236}">
                  <a16:creationId xmlns:a16="http://schemas.microsoft.com/office/drawing/2014/main" id="{EC5E2CBE-16D3-2499-98CD-C5878310F702}"/>
                </a:ext>
              </a:extLst>
            </p:cNvPr>
            <p:cNvSpPr/>
            <p:nvPr/>
          </p:nvSpPr>
          <p:spPr>
            <a:xfrm>
              <a:off x="4197750"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2856 w 7615"/>
                <a:gd name="connsiteY6" fmla="*/ 1904 h 3807"/>
                <a:gd name="connsiteX7" fmla="*/ 2856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5712 w 7615"/>
                <a:gd name="connsiteY12" fmla="*/ 1904 h 3807"/>
                <a:gd name="connsiteX13" fmla="*/ 5712 w 7615"/>
                <a:gd name="connsiteY13" fmla="*/ 952 h 3807"/>
                <a:gd name="connsiteX14" fmla="*/ 6664 w 7615"/>
                <a:gd name="connsiteY14" fmla="*/ 952 h 3807"/>
                <a:gd name="connsiteX15" fmla="*/ 6664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2856" y="1904"/>
                  </a:lnTo>
                  <a:lnTo>
                    <a:pt x="2856" y="952"/>
                  </a:lnTo>
                  <a:lnTo>
                    <a:pt x="4760" y="952"/>
                  </a:lnTo>
                  <a:lnTo>
                    <a:pt x="4760" y="1904"/>
                  </a:lnTo>
                  <a:lnTo>
                    <a:pt x="4760" y="1904"/>
                  </a:lnTo>
                  <a:lnTo>
                    <a:pt x="5712" y="1904"/>
                  </a:lnTo>
                  <a:lnTo>
                    <a:pt x="5712" y="1904"/>
                  </a:lnTo>
                  <a:lnTo>
                    <a:pt x="5712" y="952"/>
                  </a:lnTo>
                  <a:lnTo>
                    <a:pt x="6664" y="952"/>
                  </a:lnTo>
                  <a:lnTo>
                    <a:pt x="6664"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3" name="Freeform 200">
              <a:extLst>
                <a:ext uri="{FF2B5EF4-FFF2-40B4-BE49-F238E27FC236}">
                  <a16:creationId xmlns:a16="http://schemas.microsoft.com/office/drawing/2014/main" id="{0FD9F2C9-035D-993D-87F6-5405E691831F}"/>
                </a:ext>
              </a:extLst>
            </p:cNvPr>
            <p:cNvSpPr/>
            <p:nvPr/>
          </p:nvSpPr>
          <p:spPr>
            <a:xfrm>
              <a:off x="4200606"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4" name="Freeform 201">
              <a:extLst>
                <a:ext uri="{FF2B5EF4-FFF2-40B4-BE49-F238E27FC236}">
                  <a16:creationId xmlns:a16="http://schemas.microsoft.com/office/drawing/2014/main" id="{D93A737C-C40C-1E18-64C6-73F456B572C7}"/>
                </a:ext>
              </a:extLst>
            </p:cNvPr>
            <p:cNvSpPr/>
            <p:nvPr/>
          </p:nvSpPr>
          <p:spPr>
            <a:xfrm>
              <a:off x="420536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5" name="Freeform 202">
              <a:extLst>
                <a:ext uri="{FF2B5EF4-FFF2-40B4-BE49-F238E27FC236}">
                  <a16:creationId xmlns:a16="http://schemas.microsoft.com/office/drawing/2014/main" id="{64FD4F49-6491-CD55-C316-A8493D6C3D18}"/>
                </a:ext>
              </a:extLst>
            </p:cNvPr>
            <p:cNvSpPr/>
            <p:nvPr/>
          </p:nvSpPr>
          <p:spPr>
            <a:xfrm>
              <a:off x="420441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7616 w 8567"/>
                <a:gd name="connsiteY28" fmla="*/ 4759 h 4758"/>
                <a:gd name="connsiteX29" fmla="*/ 7616 w 8567"/>
                <a:gd name="connsiteY29" fmla="*/ 3807 h 4758"/>
                <a:gd name="connsiteX30" fmla="*/ 8568 w 8567"/>
                <a:gd name="connsiteY30" fmla="*/ 3807 h 4758"/>
                <a:gd name="connsiteX31" fmla="*/ 8568 w 8567"/>
                <a:gd name="connsiteY31" fmla="*/ 952 h 4758"/>
                <a:gd name="connsiteX32" fmla="*/ 8568 w 8567"/>
                <a:gd name="connsiteY32" fmla="*/ 0 h 4758"/>
                <a:gd name="connsiteX33" fmla="*/ 6664 w 8567"/>
                <a:gd name="connsiteY33" fmla="*/ 0 h 4758"/>
                <a:gd name="connsiteX34" fmla="*/ 5712 w 8567"/>
                <a:gd name="connsiteY34" fmla="*/ 0 h 4758"/>
                <a:gd name="connsiteX35" fmla="*/ 5712 w 8567"/>
                <a:gd name="connsiteY35" fmla="*/ 1903 h 4758"/>
                <a:gd name="connsiteX36" fmla="*/ 5712 w 8567"/>
                <a:gd name="connsiteY36" fmla="*/ 1903 h 4758"/>
                <a:gd name="connsiteX37" fmla="*/ 5712 w 8567"/>
                <a:gd name="connsiteY37" fmla="*/ 952 h 4758"/>
                <a:gd name="connsiteX38" fmla="*/ 5712 w 8567"/>
                <a:gd name="connsiteY38" fmla="*/ 0 h 4758"/>
                <a:gd name="connsiteX39" fmla="*/ 3808 w 8567"/>
                <a:gd name="connsiteY39" fmla="*/ 0 h 4758"/>
                <a:gd name="connsiteX40" fmla="*/ 2856 w 8567"/>
                <a:gd name="connsiteY40" fmla="*/ 0 h 4758"/>
                <a:gd name="connsiteX41" fmla="*/ 2856 w 8567"/>
                <a:gd name="connsiteY41" fmla="*/ 1903 h 4758"/>
                <a:gd name="connsiteX42" fmla="*/ 2856 w 8567"/>
                <a:gd name="connsiteY42" fmla="*/ 1903 h 4758"/>
                <a:gd name="connsiteX43" fmla="*/ 2856 w 8567"/>
                <a:gd name="connsiteY43" fmla="*/ 952 h 4758"/>
                <a:gd name="connsiteX44" fmla="*/ 2856 w 8567"/>
                <a:gd name="connsiteY44" fmla="*/ 0 h 4758"/>
                <a:gd name="connsiteX45" fmla="*/ 952 w 8567"/>
                <a:gd name="connsiteY45" fmla="*/ 0 h 4758"/>
                <a:gd name="connsiteX46" fmla="*/ 0 w 8567"/>
                <a:gd name="connsiteY46" fmla="*/ 0 h 4758"/>
                <a:gd name="connsiteX47" fmla="*/ 0 w 8567"/>
                <a:gd name="connsiteY47"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7616" y="4759"/>
                  </a:lnTo>
                  <a:lnTo>
                    <a:pt x="7616"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6" name="Freeform 203">
              <a:extLst>
                <a:ext uri="{FF2B5EF4-FFF2-40B4-BE49-F238E27FC236}">
                  <a16:creationId xmlns:a16="http://schemas.microsoft.com/office/drawing/2014/main" id="{11E98F5B-8F52-08C2-BDB6-722D5025B633}"/>
                </a:ext>
              </a:extLst>
            </p:cNvPr>
            <p:cNvSpPr/>
            <p:nvPr/>
          </p:nvSpPr>
          <p:spPr>
            <a:xfrm>
              <a:off x="4206317"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7" name="Freeform 204">
              <a:extLst>
                <a:ext uri="{FF2B5EF4-FFF2-40B4-BE49-F238E27FC236}">
                  <a16:creationId xmlns:a16="http://schemas.microsoft.com/office/drawing/2014/main" id="{52C1EF8B-A989-3DB2-7F61-0F286757A4C2}"/>
                </a:ext>
              </a:extLst>
            </p:cNvPr>
            <p:cNvSpPr/>
            <p:nvPr/>
          </p:nvSpPr>
          <p:spPr>
            <a:xfrm>
              <a:off x="420536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8" name="Freeform 205">
              <a:extLst>
                <a:ext uri="{FF2B5EF4-FFF2-40B4-BE49-F238E27FC236}">
                  <a16:creationId xmlns:a16="http://schemas.microsoft.com/office/drawing/2014/main" id="{DB00D392-8855-D8DA-0D2B-FC2645761285}"/>
                </a:ext>
              </a:extLst>
            </p:cNvPr>
            <p:cNvSpPr/>
            <p:nvPr/>
          </p:nvSpPr>
          <p:spPr>
            <a:xfrm>
              <a:off x="419108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9" name="Freeform 206">
              <a:extLst>
                <a:ext uri="{FF2B5EF4-FFF2-40B4-BE49-F238E27FC236}">
                  <a16:creationId xmlns:a16="http://schemas.microsoft.com/office/drawing/2014/main" id="{D820646B-9D84-B526-A926-9F29F83A68C0}"/>
                </a:ext>
              </a:extLst>
            </p:cNvPr>
            <p:cNvSpPr/>
            <p:nvPr/>
          </p:nvSpPr>
          <p:spPr>
            <a:xfrm>
              <a:off x="419013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952 w 8567"/>
                <a:gd name="connsiteY27" fmla="*/ 4759 h 4758"/>
                <a:gd name="connsiteX28" fmla="*/ 7616 w 8567"/>
                <a:gd name="connsiteY28" fmla="*/ 4759 h 4758"/>
                <a:gd name="connsiteX29" fmla="*/ 7616 w 8567"/>
                <a:gd name="connsiteY29" fmla="*/ 4759 h 4758"/>
                <a:gd name="connsiteX30" fmla="*/ 8568 w 8567"/>
                <a:gd name="connsiteY30" fmla="*/ 3807 h 4758"/>
                <a:gd name="connsiteX31" fmla="*/ 8568 w 8567"/>
                <a:gd name="connsiteY31" fmla="*/ 3807 h 4758"/>
                <a:gd name="connsiteX32" fmla="*/ 8568 w 8567"/>
                <a:gd name="connsiteY32" fmla="*/ 952 h 4758"/>
                <a:gd name="connsiteX33" fmla="*/ 8568 w 8567"/>
                <a:gd name="connsiteY33" fmla="*/ 0 h 4758"/>
                <a:gd name="connsiteX34" fmla="*/ 6664 w 8567"/>
                <a:gd name="connsiteY34" fmla="*/ 0 h 4758"/>
                <a:gd name="connsiteX35" fmla="*/ 5712 w 8567"/>
                <a:gd name="connsiteY35" fmla="*/ 0 h 4758"/>
                <a:gd name="connsiteX36" fmla="*/ 5712 w 8567"/>
                <a:gd name="connsiteY36" fmla="*/ 1903 h 4758"/>
                <a:gd name="connsiteX37" fmla="*/ 5712 w 8567"/>
                <a:gd name="connsiteY37" fmla="*/ 1903 h 4758"/>
                <a:gd name="connsiteX38" fmla="*/ 5712 w 8567"/>
                <a:gd name="connsiteY38" fmla="*/ 952 h 4758"/>
                <a:gd name="connsiteX39" fmla="*/ 5712 w 8567"/>
                <a:gd name="connsiteY39" fmla="*/ 0 h 4758"/>
                <a:gd name="connsiteX40" fmla="*/ 3808 w 8567"/>
                <a:gd name="connsiteY40" fmla="*/ 0 h 4758"/>
                <a:gd name="connsiteX41" fmla="*/ 2856 w 8567"/>
                <a:gd name="connsiteY41" fmla="*/ 0 h 4758"/>
                <a:gd name="connsiteX42" fmla="*/ 2856 w 8567"/>
                <a:gd name="connsiteY42" fmla="*/ 1903 h 4758"/>
                <a:gd name="connsiteX43" fmla="*/ 2856 w 8567"/>
                <a:gd name="connsiteY43" fmla="*/ 1903 h 4758"/>
                <a:gd name="connsiteX44" fmla="*/ 2856 w 8567"/>
                <a:gd name="connsiteY44" fmla="*/ 952 h 4758"/>
                <a:gd name="connsiteX45" fmla="*/ 2856 w 8567"/>
                <a:gd name="connsiteY45" fmla="*/ 0 h 4758"/>
                <a:gd name="connsiteX46" fmla="*/ 952 w 8567"/>
                <a:gd name="connsiteY46" fmla="*/ 0 h 4758"/>
                <a:gd name="connsiteX47" fmla="*/ 0 w 8567"/>
                <a:gd name="connsiteY47" fmla="*/ 0 h 4758"/>
                <a:gd name="connsiteX48" fmla="*/ 0 w 8567"/>
                <a:gd name="connsiteY48"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952" y="4759"/>
                  </a:lnTo>
                  <a:lnTo>
                    <a:pt x="7616"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0" name="Freeform 207">
              <a:extLst>
                <a:ext uri="{FF2B5EF4-FFF2-40B4-BE49-F238E27FC236}">
                  <a16:creationId xmlns:a16="http://schemas.microsoft.com/office/drawing/2014/main" id="{24CDF03E-941C-AA78-C456-4FE9F47D8F1B}"/>
                </a:ext>
              </a:extLst>
            </p:cNvPr>
            <p:cNvSpPr/>
            <p:nvPr/>
          </p:nvSpPr>
          <p:spPr>
            <a:xfrm>
              <a:off x="4192038"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1" name="Freeform 208">
              <a:extLst>
                <a:ext uri="{FF2B5EF4-FFF2-40B4-BE49-F238E27FC236}">
                  <a16:creationId xmlns:a16="http://schemas.microsoft.com/office/drawing/2014/main" id="{780EB6AD-324F-77BC-56E8-C0D24859D800}"/>
                </a:ext>
              </a:extLst>
            </p:cNvPr>
            <p:cNvSpPr/>
            <p:nvPr/>
          </p:nvSpPr>
          <p:spPr>
            <a:xfrm>
              <a:off x="419108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2" name="Freeform 209">
              <a:extLst>
                <a:ext uri="{FF2B5EF4-FFF2-40B4-BE49-F238E27FC236}">
                  <a16:creationId xmlns:a16="http://schemas.microsoft.com/office/drawing/2014/main" id="{F21B8773-6FA2-7853-D204-8A1CC46821F5}"/>
                </a:ext>
              </a:extLst>
            </p:cNvPr>
            <p:cNvSpPr/>
            <p:nvPr/>
          </p:nvSpPr>
          <p:spPr>
            <a:xfrm>
              <a:off x="4208221"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3" name="Freeform 210">
              <a:extLst>
                <a:ext uri="{FF2B5EF4-FFF2-40B4-BE49-F238E27FC236}">
                  <a16:creationId xmlns:a16="http://schemas.microsoft.com/office/drawing/2014/main" id="{005DBE07-BCC4-F6FC-8817-E0841CC8B01C}"/>
                </a:ext>
              </a:extLst>
            </p:cNvPr>
            <p:cNvSpPr/>
            <p:nvPr/>
          </p:nvSpPr>
          <p:spPr>
            <a:xfrm>
              <a:off x="4193942"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pic>
        <p:nvPicPr>
          <p:cNvPr id="235" name="Picture 234">
            <a:hlinkClick r:id="rId3"/>
            <a:extLst>
              <a:ext uri="{FF2B5EF4-FFF2-40B4-BE49-F238E27FC236}">
                <a16:creationId xmlns:a16="http://schemas.microsoft.com/office/drawing/2014/main" id="{5D4628CE-062A-32C0-ACAE-53F34801EC46}"/>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85869" y="648229"/>
            <a:ext cx="1902866" cy="1268577"/>
          </a:xfrm>
          <a:prstGeom prst="rect">
            <a:avLst/>
          </a:prstGeom>
        </p:spPr>
      </p:pic>
    </p:spTree>
    <p:extLst>
      <p:ext uri="{BB962C8B-B14F-4D97-AF65-F5344CB8AC3E}">
        <p14:creationId xmlns:p14="http://schemas.microsoft.com/office/powerpoint/2010/main" val="3552815412"/>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AE946274-1BF0-F2FD-E44F-5A8B0C792D6F}"/>
              </a:ext>
            </a:extLst>
          </p:cNvPr>
          <p:cNvSpPr>
            <a:spLocks noGrp="1"/>
          </p:cNvSpPr>
          <p:nvPr>
            <p:ph type="sldNum" sz="quarter" idx="4"/>
          </p:nvPr>
        </p:nvSpPr>
        <p:spPr/>
        <p:txBody>
          <a:bodyPr/>
          <a:lstStyle/>
          <a:p>
            <a:fld id="{CB2079F2-58AF-ED44-82D7-E04B2F6FD686}" type="slidenum">
              <a:rPr lang="en-US" smtClean="0"/>
              <a:pPr/>
              <a:t>39</a:t>
            </a:fld>
            <a:endParaRPr lang="en-US"/>
          </a:p>
        </p:txBody>
      </p:sp>
      <p:sp>
        <p:nvSpPr>
          <p:cNvPr id="11" name="Freeform 6">
            <a:hlinkClick r:id="rId2"/>
            <a:extLst>
              <a:ext uri="{FF2B5EF4-FFF2-40B4-BE49-F238E27FC236}">
                <a16:creationId xmlns:a16="http://schemas.microsoft.com/office/drawing/2014/main" id="{EB888B19-FF9E-E5C7-F8A3-E07947C112F1}"/>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ID"/>
          </a:p>
        </p:txBody>
      </p:sp>
      <p:pic>
        <p:nvPicPr>
          <p:cNvPr id="16" name="Graphic 15" descr="World outline">
            <a:hlinkClick r:id="rId3"/>
            <a:extLst>
              <a:ext uri="{FF2B5EF4-FFF2-40B4-BE49-F238E27FC236}">
                <a16:creationId xmlns:a16="http://schemas.microsoft.com/office/drawing/2014/main" id="{D639F71B-8B5E-03E6-467D-53BD52B7C6B9}"/>
              </a:ext>
            </a:extLst>
          </p:cNvPr>
          <p:cNvPicPr>
            <a:picLocks noChangeAspect="1"/>
          </p:cNvPicPr>
          <p:nvPr/>
        </p:nvPicPr>
        <p: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629608" y="9632163"/>
            <a:ext cx="279668" cy="279668"/>
          </a:xfrm>
          <a:prstGeom prst="rect">
            <a:avLst/>
          </a:prstGeom>
        </p:spPr>
      </p:pic>
      <p:sp>
        <p:nvSpPr>
          <p:cNvPr id="6" name="Text Placeholder 2">
            <a:extLst>
              <a:ext uri="{FF2B5EF4-FFF2-40B4-BE49-F238E27FC236}">
                <a16:creationId xmlns:a16="http://schemas.microsoft.com/office/drawing/2014/main" id="{B646D280-B976-FD81-3046-BAA2FA62B0E6}"/>
              </a:ext>
            </a:extLst>
          </p:cNvPr>
          <p:cNvSpPr txBox="1">
            <a:spLocks/>
          </p:cNvSpPr>
          <p:nvPr/>
        </p:nvSpPr>
        <p:spPr>
          <a:xfrm>
            <a:off x="361472" y="2339757"/>
            <a:ext cx="3220511" cy="651637"/>
          </a:xfrm>
          <a:prstGeom prst="rect">
            <a:avLst/>
          </a:prstGeom>
          <a:solidFill>
            <a:srgbClr val="F1A0C2"/>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US" sz="1600" b="1" dirty="0">
                <a:solidFill>
                  <a:schemeClr val="bg1"/>
                </a:solidFill>
                <a:latin typeface="Calibri" panose="020F0502020204030204" pitchFamily="34" charset="0"/>
                <a:ea typeface="Calibri" panose="020F0502020204030204" pitchFamily="34" charset="0"/>
                <a:cs typeface="Calibri" panose="020F0502020204030204" pitchFamily="34" charset="0"/>
              </a:rPr>
              <a:t>Type: </a:t>
            </a:r>
            <a:r>
              <a:rPr lang="en-US" sz="1600" dirty="0">
                <a:solidFill>
                  <a:schemeClr val="bg1"/>
                </a:solidFill>
                <a:latin typeface="Calibri" panose="020F0502020204030204" pitchFamily="34" charset="0"/>
                <a:ea typeface="Calibri" panose="020F0502020204030204" pitchFamily="34" charset="0"/>
                <a:cs typeface="Calibri" panose="020F0502020204030204" pitchFamily="34" charset="0"/>
              </a:rPr>
              <a:t>Sustainable Business Model</a:t>
            </a:r>
          </a:p>
        </p:txBody>
      </p:sp>
      <p:sp>
        <p:nvSpPr>
          <p:cNvPr id="22" name="Text Placeholder 5">
            <a:extLst>
              <a:ext uri="{FF2B5EF4-FFF2-40B4-BE49-F238E27FC236}">
                <a16:creationId xmlns:a16="http://schemas.microsoft.com/office/drawing/2014/main" id="{6BF67F39-DBD3-5755-5869-D3B3335AB49D}"/>
              </a:ext>
            </a:extLst>
          </p:cNvPr>
          <p:cNvSpPr>
            <a:spLocks noGrp="1"/>
          </p:cNvSpPr>
          <p:nvPr>
            <p:ph type="body" sz="quarter" idx="32"/>
          </p:nvPr>
        </p:nvSpPr>
        <p:spPr>
          <a:xfrm>
            <a:off x="361472" y="3414345"/>
            <a:ext cx="6534331" cy="5544033"/>
          </a:xfrm>
        </p:spPr>
        <p:txBody>
          <a:bodyPr/>
          <a:lstStyle/>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Sustainable</a:t>
            </a:r>
            <a:endParaRPr kumimoji="0" lang="en-US" sz="12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r>
              <a:rPr lang="en-US" dirty="0"/>
              <a:t>Sustainable Fishing – The use of sustainable fishing is one of its permanent commitments and a structuring vector of its longevity. The company is promoting the Marine Stewardship Council's blue eco-label, which gives sardine purse seine fishing in the Portuguese Sea an environmentally sustainable certificate. It is also the first Portuguese company to obtain Moody's approval. </a:t>
            </a:r>
          </a:p>
          <a:p>
            <a:endParaRPr lang="en-US" dirty="0"/>
          </a:p>
          <a:p>
            <a:r>
              <a:rPr lang="en-US" dirty="0"/>
              <a:t>Energy efficiency – In the production domain, the environment is also a priority in the "Ramirez 1853" company. This adopts environmentally-friendly equipment, procedures and techniques that enhance energy efficiency: solar panels and tubes (natural light throughout the plant and offices); biomass power plant; reduction of CO</a:t>
            </a:r>
            <a:r>
              <a:rPr lang="en-US" baseline="-25000" dirty="0"/>
              <a:t>2</a:t>
            </a:r>
            <a:r>
              <a:rPr lang="en-US" dirty="0"/>
              <a:t> emissions; reduction of water consumption; capture and reuse of all rainwater. </a:t>
            </a:r>
            <a:endParaRPr lang="en-IE" dirty="0"/>
          </a:p>
          <a:p>
            <a:endParaRPr lang="en-IE" sz="1400" b="1" dirty="0"/>
          </a:p>
          <a:p>
            <a:r>
              <a:rPr lang="en-IE" sz="1400" b="1" dirty="0"/>
              <a:t>Ethical</a:t>
            </a:r>
          </a:p>
          <a:p>
            <a:r>
              <a:rPr lang="en-US" dirty="0"/>
              <a:t>The company Ramirez is co-founder of the "Sea Hyper-cluster”. It also seeks, through various synergies, to make the Portuguese aware of the modern "Portuguese Sea", translated into an immense exclusive maritime area. This is the largest in Europe, whose wealth, in all its aspects, it is a collective good to be preserved. </a:t>
            </a:r>
          </a:p>
          <a:p>
            <a:endParaRPr lang="en-US" dirty="0"/>
          </a:p>
          <a:p>
            <a:r>
              <a:rPr lang="en-US" dirty="0"/>
              <a:t>The vast maritime space – EEZ plus Platform - makes Portugal the largest European country. This brings benefits from new economic and social development opportunities, always considering the ecosystems, protection of marine biodiversity and sustainability. </a:t>
            </a:r>
          </a:p>
          <a:p>
            <a:endParaRPr lang="en-US" dirty="0"/>
          </a:p>
          <a:p>
            <a:r>
              <a:rPr lang="en-US" dirty="0"/>
              <a:t> </a:t>
            </a:r>
            <a:r>
              <a:rPr lang="en-US" sz="1400" b="1" dirty="0"/>
              <a:t>Good use of Technology</a:t>
            </a:r>
          </a:p>
          <a:p>
            <a:r>
              <a:rPr lang="en-US" dirty="0"/>
              <a:t>"Ramirez 1853" was considered one of the five main industrial units in the agri-food sector worldwide. Ramirez uses the latest freezing technology, a high-capacity cold chain, X-Ray for can inspection, packing robotization, a rainwater harvesting system and natural light throughout the factory. </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endParaRPr lang="en-IE" dirty="0"/>
          </a:p>
        </p:txBody>
      </p:sp>
      <p:grpSp>
        <p:nvGrpSpPr>
          <p:cNvPr id="24" name="Group 23">
            <a:extLst>
              <a:ext uri="{FF2B5EF4-FFF2-40B4-BE49-F238E27FC236}">
                <a16:creationId xmlns:a16="http://schemas.microsoft.com/office/drawing/2014/main" id="{50062FF1-3FB0-6F35-D3EA-C128FFCC0DAA}"/>
              </a:ext>
            </a:extLst>
          </p:cNvPr>
          <p:cNvGrpSpPr/>
          <p:nvPr/>
        </p:nvGrpSpPr>
        <p:grpSpPr>
          <a:xfrm rot="10800000">
            <a:off x="5726798" y="4716333"/>
            <a:ext cx="790943" cy="575820"/>
            <a:chOff x="3400450" y="986392"/>
            <a:chExt cx="1487826" cy="1083162"/>
          </a:xfrm>
        </p:grpSpPr>
        <p:sp>
          <p:nvSpPr>
            <p:cNvPr id="25" name="Freeform 25">
              <a:extLst>
                <a:ext uri="{FF2B5EF4-FFF2-40B4-BE49-F238E27FC236}">
                  <a16:creationId xmlns:a16="http://schemas.microsoft.com/office/drawing/2014/main" id="{CBD45FCB-97D4-3FFE-896F-B8731A250C49}"/>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endParaRPr lang="en-US"/>
            </a:p>
          </p:txBody>
        </p:sp>
        <p:sp>
          <p:nvSpPr>
            <p:cNvPr id="26" name="Freeform 26">
              <a:extLst>
                <a:ext uri="{FF2B5EF4-FFF2-40B4-BE49-F238E27FC236}">
                  <a16:creationId xmlns:a16="http://schemas.microsoft.com/office/drawing/2014/main" id="{A59FB226-99B5-76AC-E075-9D8E02E3AC78}"/>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endParaRPr lang="en-US"/>
            </a:p>
          </p:txBody>
        </p:sp>
      </p:grpSp>
      <p:grpSp>
        <p:nvGrpSpPr>
          <p:cNvPr id="18" name="Graphic 2">
            <a:extLst>
              <a:ext uri="{FF2B5EF4-FFF2-40B4-BE49-F238E27FC236}">
                <a16:creationId xmlns:a16="http://schemas.microsoft.com/office/drawing/2014/main" id="{C0BA812C-90DF-331E-00F2-CBE4845B11C0}"/>
              </a:ext>
            </a:extLst>
          </p:cNvPr>
          <p:cNvGrpSpPr/>
          <p:nvPr/>
        </p:nvGrpSpPr>
        <p:grpSpPr>
          <a:xfrm>
            <a:off x="1423003" y="9654497"/>
            <a:ext cx="221553" cy="222458"/>
            <a:chOff x="1473222" y="5236455"/>
            <a:chExt cx="440760" cy="442561"/>
          </a:xfrm>
          <a:solidFill>
            <a:srgbClr val="000000"/>
          </a:solidFill>
        </p:grpSpPr>
        <p:sp>
          <p:nvSpPr>
            <p:cNvPr id="19" name="Freeform 8">
              <a:extLst>
                <a:ext uri="{FF2B5EF4-FFF2-40B4-BE49-F238E27FC236}">
                  <a16:creationId xmlns:a16="http://schemas.microsoft.com/office/drawing/2014/main" id="{628B051F-BAD7-24E9-B096-0C79E9A8EA7D}"/>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 name="Freeform 9">
              <a:hlinkClick r:id="rId6"/>
              <a:extLst>
                <a:ext uri="{FF2B5EF4-FFF2-40B4-BE49-F238E27FC236}">
                  <a16:creationId xmlns:a16="http://schemas.microsoft.com/office/drawing/2014/main" id="{F09208B7-B59A-CD57-8FF3-7AFD539FF26A}"/>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 name="Freeform 10">
              <a:extLst>
                <a:ext uri="{FF2B5EF4-FFF2-40B4-BE49-F238E27FC236}">
                  <a16:creationId xmlns:a16="http://schemas.microsoft.com/office/drawing/2014/main" id="{EAB07BAC-8A6C-F23B-8B1A-B7E016E2886A}"/>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pic>
        <p:nvPicPr>
          <p:cNvPr id="3" name="Picture Placeholder 236" descr="A picture containing boat, outdoor, water, sky&#10;&#10;Description automatically generated">
            <a:extLst>
              <a:ext uri="{FF2B5EF4-FFF2-40B4-BE49-F238E27FC236}">
                <a16:creationId xmlns:a16="http://schemas.microsoft.com/office/drawing/2014/main" id="{81310929-AA1D-EA27-EF4F-EB679BF609DE}"/>
              </a:ext>
            </a:extLst>
          </p:cNvPr>
          <p:cNvPicPr>
            <a:picLocks noChangeAspect="1"/>
          </p:cNvPicPr>
          <p:nvPr/>
        </p:nvPicPr>
        <p:blipFill>
          <a:blip r:embed="rId7" cstate="email">
            <a:extLst>
              <a:ext uri="{28A0092B-C50C-407E-A947-70E740481C1C}">
                <a14:useLocalDpi xmlns:a14="http://schemas.microsoft.com/office/drawing/2010/main"/>
              </a:ext>
            </a:extLst>
          </a:blip>
          <a:srcRect/>
          <a:stretch>
            <a:fillRect/>
          </a:stretch>
        </p:blipFill>
        <p:spPr>
          <a:xfrm>
            <a:off x="3977692" y="522985"/>
            <a:ext cx="3064955" cy="2751872"/>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p:spPr>
      </p:pic>
      <p:grpSp>
        <p:nvGrpSpPr>
          <p:cNvPr id="5" name="Graphic 2">
            <a:extLst>
              <a:ext uri="{FF2B5EF4-FFF2-40B4-BE49-F238E27FC236}">
                <a16:creationId xmlns:a16="http://schemas.microsoft.com/office/drawing/2014/main" id="{892D861D-5A53-80F6-31A8-7C0F63F907FD}"/>
              </a:ext>
            </a:extLst>
          </p:cNvPr>
          <p:cNvGrpSpPr>
            <a:grpSpLocks noChangeAspect="1"/>
          </p:cNvGrpSpPr>
          <p:nvPr/>
        </p:nvGrpSpPr>
        <p:grpSpPr>
          <a:xfrm>
            <a:off x="6617797" y="243985"/>
            <a:ext cx="556009" cy="558000"/>
            <a:chOff x="4087275" y="5667595"/>
            <a:chExt cx="380936" cy="382300"/>
          </a:xfrm>
        </p:grpSpPr>
        <p:sp>
          <p:nvSpPr>
            <p:cNvPr id="9" name="Freeform 8">
              <a:extLst>
                <a:ext uri="{FF2B5EF4-FFF2-40B4-BE49-F238E27FC236}">
                  <a16:creationId xmlns:a16="http://schemas.microsoft.com/office/drawing/2014/main" id="{7A890D14-B9EE-433D-7042-2EB91355DFCD}"/>
                </a:ext>
              </a:extLst>
            </p:cNvPr>
            <p:cNvSpPr/>
            <p:nvPr/>
          </p:nvSpPr>
          <p:spPr>
            <a:xfrm>
              <a:off x="4261532" y="5667818"/>
              <a:ext cx="206679" cy="382077"/>
            </a:xfrm>
            <a:custGeom>
              <a:avLst/>
              <a:gdLst>
                <a:gd name="connsiteX0" fmla="*/ 61878 w 206679"/>
                <a:gd name="connsiteY0" fmla="*/ 5488 h 382077"/>
                <a:gd name="connsiteX1" fmla="*/ 0 w 206679"/>
                <a:gd name="connsiteY1" fmla="*/ 729 h 382077"/>
                <a:gd name="connsiteX2" fmla="*/ 0 w 206679"/>
                <a:gd name="connsiteY2" fmla="*/ 381428 h 382077"/>
                <a:gd name="connsiteX3" fmla="*/ 200865 w 206679"/>
                <a:gd name="connsiteY3" fmla="*/ 236763 h 382077"/>
                <a:gd name="connsiteX4" fmla="*/ 61878 w 206679"/>
                <a:gd name="connsiteY4" fmla="*/ 5488 h 382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79" h="382077">
                  <a:moveTo>
                    <a:pt x="61878" y="5488"/>
                  </a:moveTo>
                  <a:cubicBezTo>
                    <a:pt x="40934" y="729"/>
                    <a:pt x="19991" y="-1174"/>
                    <a:pt x="0" y="729"/>
                  </a:cubicBezTo>
                  <a:lnTo>
                    <a:pt x="0" y="381428"/>
                  </a:lnTo>
                  <a:cubicBezTo>
                    <a:pt x="91389" y="389042"/>
                    <a:pt x="178018" y="329082"/>
                    <a:pt x="200865" y="236763"/>
                  </a:cubicBezTo>
                  <a:cubicBezTo>
                    <a:pt x="226568" y="133974"/>
                    <a:pt x="164690" y="30234"/>
                    <a:pt x="61878" y="548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 name="Freeform 9">
              <a:extLst>
                <a:ext uri="{FF2B5EF4-FFF2-40B4-BE49-F238E27FC236}">
                  <a16:creationId xmlns:a16="http://schemas.microsoft.com/office/drawing/2014/main" id="{4084E097-220F-58BE-75F6-D2A22CD352D1}"/>
                </a:ext>
              </a:extLst>
            </p:cNvPr>
            <p:cNvSpPr/>
            <p:nvPr/>
          </p:nvSpPr>
          <p:spPr>
            <a:xfrm>
              <a:off x="4087275" y="5667595"/>
              <a:ext cx="175208" cy="380698"/>
            </a:xfrm>
            <a:custGeom>
              <a:avLst/>
              <a:gdLst>
                <a:gd name="connsiteX0" fmla="*/ 175208 w 175208"/>
                <a:gd name="connsiteY0" fmla="*/ 0 h 380698"/>
                <a:gd name="connsiteX1" fmla="*/ 5758 w 175208"/>
                <a:gd name="connsiteY1" fmla="*/ 144665 h 380698"/>
                <a:gd name="connsiteX2" fmla="*/ 144745 w 175208"/>
                <a:gd name="connsiteY2" fmla="*/ 375940 h 380698"/>
                <a:gd name="connsiteX3" fmla="*/ 175208 w 175208"/>
                <a:gd name="connsiteY3" fmla="*/ 380698 h 380698"/>
                <a:gd name="connsiteX4" fmla="*/ 175208 w 175208"/>
                <a:gd name="connsiteY4" fmla="*/ 0 h 380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08" h="380698">
                  <a:moveTo>
                    <a:pt x="175208" y="0"/>
                  </a:moveTo>
                  <a:cubicBezTo>
                    <a:pt x="96195" y="6662"/>
                    <a:pt x="25749" y="62815"/>
                    <a:pt x="5758" y="144665"/>
                  </a:cubicBezTo>
                  <a:cubicBezTo>
                    <a:pt x="-19945" y="247454"/>
                    <a:pt x="42885" y="350243"/>
                    <a:pt x="144745" y="375940"/>
                  </a:cubicBezTo>
                  <a:cubicBezTo>
                    <a:pt x="155217" y="378795"/>
                    <a:pt x="165689" y="379747"/>
                    <a:pt x="175208" y="380698"/>
                  </a:cubicBezTo>
                  <a:lnTo>
                    <a:pt x="175208" y="0"/>
                  </a:lnTo>
                  <a:close/>
                </a:path>
              </a:pathLst>
            </a:custGeom>
            <a:solidFill>
              <a:srgbClr val="00A8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 name="Freeform 10">
              <a:extLst>
                <a:ext uri="{FF2B5EF4-FFF2-40B4-BE49-F238E27FC236}">
                  <a16:creationId xmlns:a16="http://schemas.microsoft.com/office/drawing/2014/main" id="{3353CEDA-60BA-6D07-CF88-F013AD01E2B2}"/>
                </a:ext>
              </a:extLst>
            </p:cNvPr>
            <p:cNvSpPr/>
            <p:nvPr/>
          </p:nvSpPr>
          <p:spPr>
            <a:xfrm>
              <a:off x="4137776" y="5793226"/>
              <a:ext cx="241799" cy="155134"/>
            </a:xfrm>
            <a:custGeom>
              <a:avLst/>
              <a:gdLst>
                <a:gd name="connsiteX0" fmla="*/ 231328 w 241799"/>
                <a:gd name="connsiteY0" fmla="*/ 155134 h 155134"/>
                <a:gd name="connsiteX1" fmla="*/ 0 w 241799"/>
                <a:gd name="connsiteY1" fmla="*/ 17131 h 155134"/>
                <a:gd name="connsiteX2" fmla="*/ 10472 w 241799"/>
                <a:gd name="connsiteY2" fmla="*/ 0 h 155134"/>
                <a:gd name="connsiteX3" fmla="*/ 241799 w 241799"/>
                <a:gd name="connsiteY3" fmla="*/ 138003 h 155134"/>
                <a:gd name="connsiteX4" fmla="*/ 231328 w 241799"/>
                <a:gd name="connsiteY4" fmla="*/ 155134 h 15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799" h="155134">
                  <a:moveTo>
                    <a:pt x="231328" y="155134"/>
                  </a:moveTo>
                  <a:cubicBezTo>
                    <a:pt x="190393" y="154183"/>
                    <a:pt x="952" y="36166"/>
                    <a:pt x="0" y="17131"/>
                  </a:cubicBezTo>
                  <a:lnTo>
                    <a:pt x="10472" y="0"/>
                  </a:lnTo>
                  <a:cubicBezTo>
                    <a:pt x="29511" y="27601"/>
                    <a:pt x="222760" y="141810"/>
                    <a:pt x="241799" y="138003"/>
                  </a:cubicBezTo>
                  <a:lnTo>
                    <a:pt x="231328" y="15513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 name="Freeform 11">
              <a:extLst>
                <a:ext uri="{FF2B5EF4-FFF2-40B4-BE49-F238E27FC236}">
                  <a16:creationId xmlns:a16="http://schemas.microsoft.com/office/drawing/2014/main" id="{B39D8F69-B165-3073-0BBE-C2F65160E4C6}"/>
                </a:ext>
              </a:extLst>
            </p:cNvPr>
            <p:cNvSpPr/>
            <p:nvPr/>
          </p:nvSpPr>
          <p:spPr>
            <a:xfrm>
              <a:off x="4137776" y="5791322"/>
              <a:ext cx="241799" cy="156086"/>
            </a:xfrm>
            <a:custGeom>
              <a:avLst/>
              <a:gdLst>
                <a:gd name="connsiteX0" fmla="*/ 231328 w 241799"/>
                <a:gd name="connsiteY0" fmla="*/ 156087 h 156086"/>
                <a:gd name="connsiteX1" fmla="*/ 0 w 241799"/>
                <a:gd name="connsiteY1" fmla="*/ 18083 h 156086"/>
                <a:gd name="connsiteX2" fmla="*/ 0 w 241799"/>
                <a:gd name="connsiteY2" fmla="*/ 18083 h 156086"/>
                <a:gd name="connsiteX3" fmla="*/ 0 w 241799"/>
                <a:gd name="connsiteY3" fmla="*/ 18083 h 156086"/>
                <a:gd name="connsiteX4" fmla="*/ 10472 w 241799"/>
                <a:gd name="connsiteY4" fmla="*/ 952 h 156086"/>
                <a:gd name="connsiteX5" fmla="*/ 10472 w 241799"/>
                <a:gd name="connsiteY5" fmla="*/ 952 h 156086"/>
                <a:gd name="connsiteX6" fmla="*/ 10472 w 241799"/>
                <a:gd name="connsiteY6" fmla="*/ 952 h 156086"/>
                <a:gd name="connsiteX7" fmla="*/ 240847 w 241799"/>
                <a:gd name="connsiteY7" fmla="*/ 138955 h 156086"/>
                <a:gd name="connsiteX8" fmla="*/ 241799 w 241799"/>
                <a:gd name="connsiteY8" fmla="*/ 138955 h 156086"/>
                <a:gd name="connsiteX9" fmla="*/ 241799 w 241799"/>
                <a:gd name="connsiteY9" fmla="*/ 138955 h 156086"/>
                <a:gd name="connsiteX10" fmla="*/ 241799 w 241799"/>
                <a:gd name="connsiteY10" fmla="*/ 138955 h 156086"/>
                <a:gd name="connsiteX11" fmla="*/ 231328 w 241799"/>
                <a:gd name="connsiteY11" fmla="*/ 156087 h 156086"/>
                <a:gd name="connsiteX12" fmla="*/ 231328 w 241799"/>
                <a:gd name="connsiteY12" fmla="*/ 156087 h 156086"/>
                <a:gd name="connsiteX13" fmla="*/ 241799 w 241799"/>
                <a:gd name="connsiteY13" fmla="*/ 138955 h 156086"/>
                <a:gd name="connsiteX14" fmla="*/ 241799 w 241799"/>
                <a:gd name="connsiteY14" fmla="*/ 138003 h 156086"/>
                <a:gd name="connsiteX15" fmla="*/ 240847 w 241799"/>
                <a:gd name="connsiteY15" fmla="*/ 138003 h 156086"/>
                <a:gd name="connsiteX16" fmla="*/ 239895 w 241799"/>
                <a:gd name="connsiteY16" fmla="*/ 138003 h 156086"/>
                <a:gd name="connsiteX17" fmla="*/ 10472 w 241799"/>
                <a:gd name="connsiteY17" fmla="*/ 0 h 156086"/>
                <a:gd name="connsiteX18" fmla="*/ 10472 w 241799"/>
                <a:gd name="connsiteY18" fmla="*/ 0 h 156086"/>
                <a:gd name="connsiteX19" fmla="*/ 0 w 241799"/>
                <a:gd name="connsiteY19" fmla="*/ 18083 h 156086"/>
                <a:gd name="connsiteX20" fmla="*/ 0 w 241799"/>
                <a:gd name="connsiteY20" fmla="*/ 18083 h 156086"/>
                <a:gd name="connsiteX21" fmla="*/ 0 w 241799"/>
                <a:gd name="connsiteY21" fmla="*/ 18083 h 156086"/>
                <a:gd name="connsiteX22" fmla="*/ 231328 w 241799"/>
                <a:gd name="connsiteY22" fmla="*/ 156087 h 156086"/>
                <a:gd name="connsiteX23" fmla="*/ 231328 w 241799"/>
                <a:gd name="connsiteY23" fmla="*/ 156087 h 15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1799" h="156086">
                  <a:moveTo>
                    <a:pt x="231328" y="156087"/>
                  </a:moveTo>
                  <a:cubicBezTo>
                    <a:pt x="190393" y="155135"/>
                    <a:pt x="952" y="36167"/>
                    <a:pt x="0" y="18083"/>
                  </a:cubicBezTo>
                  <a:lnTo>
                    <a:pt x="0" y="18083"/>
                  </a:lnTo>
                  <a:lnTo>
                    <a:pt x="0" y="18083"/>
                  </a:lnTo>
                  <a:lnTo>
                    <a:pt x="10472" y="952"/>
                  </a:lnTo>
                  <a:lnTo>
                    <a:pt x="10472" y="952"/>
                  </a:lnTo>
                  <a:lnTo>
                    <a:pt x="10472" y="952"/>
                  </a:lnTo>
                  <a:cubicBezTo>
                    <a:pt x="29511" y="27601"/>
                    <a:pt x="216096" y="138955"/>
                    <a:pt x="240847" y="138955"/>
                  </a:cubicBezTo>
                  <a:lnTo>
                    <a:pt x="241799" y="138955"/>
                  </a:lnTo>
                  <a:lnTo>
                    <a:pt x="241799" y="138955"/>
                  </a:lnTo>
                  <a:lnTo>
                    <a:pt x="241799" y="138955"/>
                  </a:lnTo>
                  <a:lnTo>
                    <a:pt x="231328" y="156087"/>
                  </a:lnTo>
                  <a:lnTo>
                    <a:pt x="231328" y="156087"/>
                  </a:lnTo>
                  <a:lnTo>
                    <a:pt x="241799" y="138955"/>
                  </a:lnTo>
                  <a:lnTo>
                    <a:pt x="241799" y="138003"/>
                  </a:lnTo>
                  <a:lnTo>
                    <a:pt x="240847" y="138003"/>
                  </a:lnTo>
                  <a:lnTo>
                    <a:pt x="239895" y="138003"/>
                  </a:lnTo>
                  <a:cubicBezTo>
                    <a:pt x="216096" y="138003"/>
                    <a:pt x="28559" y="26649"/>
                    <a:pt x="10472" y="0"/>
                  </a:cubicBezTo>
                  <a:lnTo>
                    <a:pt x="10472" y="0"/>
                  </a:lnTo>
                  <a:lnTo>
                    <a:pt x="0" y="18083"/>
                  </a:lnTo>
                  <a:lnTo>
                    <a:pt x="0" y="18083"/>
                  </a:lnTo>
                  <a:lnTo>
                    <a:pt x="0" y="18083"/>
                  </a:lnTo>
                  <a:cubicBezTo>
                    <a:pt x="952" y="38070"/>
                    <a:pt x="190393" y="155135"/>
                    <a:pt x="231328" y="156087"/>
                  </a:cubicBezTo>
                  <a:lnTo>
                    <a:pt x="231328" y="1560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 name="Freeform 12">
              <a:extLst>
                <a:ext uri="{FF2B5EF4-FFF2-40B4-BE49-F238E27FC236}">
                  <a16:creationId xmlns:a16="http://schemas.microsoft.com/office/drawing/2014/main" id="{32B32A9B-845B-5AF5-BDD1-25D78DC845A5}"/>
                </a:ext>
              </a:extLst>
            </p:cNvPr>
            <p:cNvSpPr/>
            <p:nvPr/>
          </p:nvSpPr>
          <p:spPr>
            <a:xfrm>
              <a:off x="4134500" y="5787516"/>
              <a:ext cx="249835" cy="161796"/>
            </a:xfrm>
            <a:custGeom>
              <a:avLst/>
              <a:gdLst>
                <a:gd name="connsiteX0" fmla="*/ 235556 w 249835"/>
                <a:gd name="connsiteY0" fmla="*/ 160845 h 161796"/>
                <a:gd name="connsiteX1" fmla="*/ 230796 w 249835"/>
                <a:gd name="connsiteY1" fmla="*/ 161797 h 161796"/>
                <a:gd name="connsiteX2" fmla="*/ 112752 w 249835"/>
                <a:gd name="connsiteY2" fmla="*/ 103740 h 161796"/>
                <a:gd name="connsiteX3" fmla="*/ 420 w 249835"/>
                <a:gd name="connsiteY3" fmla="*/ 20939 h 161796"/>
                <a:gd name="connsiteX4" fmla="*/ 2324 w 249835"/>
                <a:gd name="connsiteY4" fmla="*/ 18083 h 161796"/>
                <a:gd name="connsiteX5" fmla="*/ 2324 w 249835"/>
                <a:gd name="connsiteY5" fmla="*/ 18083 h 161796"/>
                <a:gd name="connsiteX6" fmla="*/ 113704 w 249835"/>
                <a:gd name="connsiteY6" fmla="*/ 100885 h 161796"/>
                <a:gd name="connsiteX7" fmla="*/ 235556 w 249835"/>
                <a:gd name="connsiteY7" fmla="*/ 157038 h 161796"/>
                <a:gd name="connsiteX8" fmla="*/ 235556 w 249835"/>
                <a:gd name="connsiteY8" fmla="*/ 160845 h 161796"/>
                <a:gd name="connsiteX9" fmla="*/ 235556 w 249835"/>
                <a:gd name="connsiteY9" fmla="*/ 160845 h 161796"/>
                <a:gd name="connsiteX10" fmla="*/ 11844 w 249835"/>
                <a:gd name="connsiteY10" fmla="*/ 2855 h 161796"/>
                <a:gd name="connsiteX11" fmla="*/ 125128 w 249835"/>
                <a:gd name="connsiteY11" fmla="*/ 84705 h 161796"/>
                <a:gd name="connsiteX12" fmla="*/ 247931 w 249835"/>
                <a:gd name="connsiteY12" fmla="*/ 143714 h 161796"/>
                <a:gd name="connsiteX13" fmla="*/ 249835 w 249835"/>
                <a:gd name="connsiteY13" fmla="*/ 139907 h 161796"/>
                <a:gd name="connsiteX14" fmla="*/ 244124 w 249835"/>
                <a:gd name="connsiteY14" fmla="*/ 140859 h 161796"/>
                <a:gd name="connsiteX15" fmla="*/ 126080 w 249835"/>
                <a:gd name="connsiteY15" fmla="*/ 81850 h 161796"/>
                <a:gd name="connsiteX16" fmla="*/ 14700 w 249835"/>
                <a:gd name="connsiteY16" fmla="*/ 3807 h 161796"/>
                <a:gd name="connsiteX17" fmla="*/ 13748 w 249835"/>
                <a:gd name="connsiteY17" fmla="*/ 0 h 161796"/>
                <a:gd name="connsiteX18" fmla="*/ 13748 w 249835"/>
                <a:gd name="connsiteY18" fmla="*/ 0 h 161796"/>
                <a:gd name="connsiteX19" fmla="*/ 11844 w 249835"/>
                <a:gd name="connsiteY19" fmla="*/ 2855 h 161796"/>
                <a:gd name="connsiteX20" fmla="*/ 11844 w 249835"/>
                <a:gd name="connsiteY20" fmla="*/ 2855 h 161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9835" h="161796">
                  <a:moveTo>
                    <a:pt x="235556" y="160845"/>
                  </a:moveTo>
                  <a:lnTo>
                    <a:pt x="230796" y="161797"/>
                  </a:lnTo>
                  <a:cubicBezTo>
                    <a:pt x="215565" y="159893"/>
                    <a:pt x="168918" y="137051"/>
                    <a:pt x="112752" y="103740"/>
                  </a:cubicBezTo>
                  <a:cubicBezTo>
                    <a:pt x="48018" y="64719"/>
                    <a:pt x="-5291" y="30456"/>
                    <a:pt x="420" y="20939"/>
                  </a:cubicBezTo>
                  <a:lnTo>
                    <a:pt x="2324" y="18083"/>
                  </a:lnTo>
                  <a:lnTo>
                    <a:pt x="2324" y="18083"/>
                  </a:lnTo>
                  <a:cubicBezTo>
                    <a:pt x="-2436" y="33311"/>
                    <a:pt x="107040" y="97078"/>
                    <a:pt x="113704" y="100885"/>
                  </a:cubicBezTo>
                  <a:cubicBezTo>
                    <a:pt x="177486" y="140859"/>
                    <a:pt x="230796" y="163700"/>
                    <a:pt x="235556" y="157038"/>
                  </a:cubicBezTo>
                  <a:lnTo>
                    <a:pt x="235556" y="160845"/>
                  </a:lnTo>
                  <a:lnTo>
                    <a:pt x="235556" y="160845"/>
                  </a:lnTo>
                  <a:close/>
                  <a:moveTo>
                    <a:pt x="11844" y="2855"/>
                  </a:moveTo>
                  <a:cubicBezTo>
                    <a:pt x="8036" y="12373"/>
                    <a:pt x="61346" y="45684"/>
                    <a:pt x="125128" y="84705"/>
                  </a:cubicBezTo>
                  <a:cubicBezTo>
                    <a:pt x="188910" y="123727"/>
                    <a:pt x="244124" y="147521"/>
                    <a:pt x="247931" y="143714"/>
                  </a:cubicBezTo>
                  <a:lnTo>
                    <a:pt x="249835" y="139907"/>
                  </a:lnTo>
                  <a:lnTo>
                    <a:pt x="244124" y="140859"/>
                  </a:lnTo>
                  <a:cubicBezTo>
                    <a:pt x="226988" y="136100"/>
                    <a:pt x="182246" y="115161"/>
                    <a:pt x="126080" y="81850"/>
                  </a:cubicBezTo>
                  <a:cubicBezTo>
                    <a:pt x="69914" y="47587"/>
                    <a:pt x="22315" y="17132"/>
                    <a:pt x="14700" y="3807"/>
                  </a:cubicBezTo>
                  <a:lnTo>
                    <a:pt x="13748" y="0"/>
                  </a:lnTo>
                  <a:lnTo>
                    <a:pt x="13748" y="0"/>
                  </a:lnTo>
                  <a:lnTo>
                    <a:pt x="11844" y="2855"/>
                  </a:lnTo>
                  <a:lnTo>
                    <a:pt x="11844"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 name="Freeform 13">
              <a:extLst>
                <a:ext uri="{FF2B5EF4-FFF2-40B4-BE49-F238E27FC236}">
                  <a16:creationId xmlns:a16="http://schemas.microsoft.com/office/drawing/2014/main" id="{0AC0DDCD-27B3-3AAF-845C-C2D5E1A98180}"/>
                </a:ext>
              </a:extLst>
            </p:cNvPr>
            <p:cNvSpPr/>
            <p:nvPr/>
          </p:nvSpPr>
          <p:spPr>
            <a:xfrm>
              <a:off x="4134920" y="5787516"/>
              <a:ext cx="249415" cy="164652"/>
            </a:xfrm>
            <a:custGeom>
              <a:avLst/>
              <a:gdLst>
                <a:gd name="connsiteX0" fmla="*/ 235136 w 249415"/>
                <a:gd name="connsiteY0" fmla="*/ 160845 h 164652"/>
                <a:gd name="connsiteX1" fmla="*/ 235136 w 249415"/>
                <a:gd name="connsiteY1" fmla="*/ 160845 h 164652"/>
                <a:gd name="connsiteX2" fmla="*/ 230376 w 249415"/>
                <a:gd name="connsiteY2" fmla="*/ 161797 h 164652"/>
                <a:gd name="connsiteX3" fmla="*/ 113284 w 249415"/>
                <a:gd name="connsiteY3" fmla="*/ 103740 h 164652"/>
                <a:gd name="connsiteX4" fmla="*/ 952 w 249415"/>
                <a:gd name="connsiteY4" fmla="*/ 22842 h 164652"/>
                <a:gd name="connsiteX5" fmla="*/ 952 w 249415"/>
                <a:gd name="connsiteY5" fmla="*/ 21890 h 164652"/>
                <a:gd name="connsiteX6" fmla="*/ 2856 w 249415"/>
                <a:gd name="connsiteY6" fmla="*/ 19035 h 164652"/>
                <a:gd name="connsiteX7" fmla="*/ 2856 w 249415"/>
                <a:gd name="connsiteY7" fmla="*/ 19035 h 164652"/>
                <a:gd name="connsiteX8" fmla="*/ 2856 w 249415"/>
                <a:gd name="connsiteY8" fmla="*/ 19035 h 164652"/>
                <a:gd name="connsiteX9" fmla="*/ 2856 w 249415"/>
                <a:gd name="connsiteY9" fmla="*/ 19035 h 164652"/>
                <a:gd name="connsiteX10" fmla="*/ 2856 w 249415"/>
                <a:gd name="connsiteY10" fmla="*/ 19987 h 164652"/>
                <a:gd name="connsiteX11" fmla="*/ 115188 w 249415"/>
                <a:gd name="connsiteY11" fmla="*/ 101837 h 164652"/>
                <a:gd name="connsiteX12" fmla="*/ 234184 w 249415"/>
                <a:gd name="connsiteY12" fmla="*/ 158942 h 164652"/>
                <a:gd name="connsiteX13" fmla="*/ 237992 w 249415"/>
                <a:gd name="connsiteY13" fmla="*/ 157990 h 164652"/>
                <a:gd name="connsiteX14" fmla="*/ 237992 w 249415"/>
                <a:gd name="connsiteY14" fmla="*/ 157990 h 164652"/>
                <a:gd name="connsiteX15" fmla="*/ 237992 w 249415"/>
                <a:gd name="connsiteY15" fmla="*/ 157990 h 164652"/>
                <a:gd name="connsiteX16" fmla="*/ 235136 w 249415"/>
                <a:gd name="connsiteY16" fmla="*/ 160845 h 164652"/>
                <a:gd name="connsiteX17" fmla="*/ 235136 w 249415"/>
                <a:gd name="connsiteY17" fmla="*/ 160845 h 164652"/>
                <a:gd name="connsiteX18" fmla="*/ 235136 w 249415"/>
                <a:gd name="connsiteY18" fmla="*/ 160845 h 164652"/>
                <a:gd name="connsiteX19" fmla="*/ 235136 w 249415"/>
                <a:gd name="connsiteY19" fmla="*/ 160845 h 164652"/>
                <a:gd name="connsiteX20" fmla="*/ 235136 w 249415"/>
                <a:gd name="connsiteY20" fmla="*/ 160845 h 164652"/>
                <a:gd name="connsiteX21" fmla="*/ 235136 w 249415"/>
                <a:gd name="connsiteY21" fmla="*/ 160845 h 164652"/>
                <a:gd name="connsiteX22" fmla="*/ 235136 w 249415"/>
                <a:gd name="connsiteY22" fmla="*/ 160845 h 164652"/>
                <a:gd name="connsiteX23" fmla="*/ 235136 w 249415"/>
                <a:gd name="connsiteY23" fmla="*/ 160845 h 164652"/>
                <a:gd name="connsiteX24" fmla="*/ 235136 w 249415"/>
                <a:gd name="connsiteY24" fmla="*/ 160845 h 164652"/>
                <a:gd name="connsiteX25" fmla="*/ 235136 w 249415"/>
                <a:gd name="connsiteY25" fmla="*/ 161797 h 164652"/>
                <a:gd name="connsiteX26" fmla="*/ 237040 w 249415"/>
                <a:gd name="connsiteY26" fmla="*/ 157990 h 164652"/>
                <a:gd name="connsiteX27" fmla="*/ 236088 w 249415"/>
                <a:gd name="connsiteY27" fmla="*/ 157990 h 164652"/>
                <a:gd name="connsiteX28" fmla="*/ 233232 w 249415"/>
                <a:gd name="connsiteY28" fmla="*/ 158942 h 164652"/>
                <a:gd name="connsiteX29" fmla="*/ 114236 w 249415"/>
                <a:gd name="connsiteY29" fmla="*/ 101837 h 164652"/>
                <a:gd name="connsiteX30" fmla="*/ 2856 w 249415"/>
                <a:gd name="connsiteY30" fmla="*/ 20939 h 164652"/>
                <a:gd name="connsiteX31" fmla="*/ 2856 w 249415"/>
                <a:gd name="connsiteY31" fmla="*/ 19987 h 164652"/>
                <a:gd name="connsiteX32" fmla="*/ 2856 w 249415"/>
                <a:gd name="connsiteY32" fmla="*/ 19987 h 164652"/>
                <a:gd name="connsiteX33" fmla="*/ 1904 w 249415"/>
                <a:gd name="connsiteY33" fmla="*/ 19987 h 164652"/>
                <a:gd name="connsiteX34" fmla="*/ 1904 w 249415"/>
                <a:gd name="connsiteY34" fmla="*/ 19987 h 164652"/>
                <a:gd name="connsiteX35" fmla="*/ 0 w 249415"/>
                <a:gd name="connsiteY35" fmla="*/ 22842 h 164652"/>
                <a:gd name="connsiteX36" fmla="*/ 0 w 249415"/>
                <a:gd name="connsiteY36" fmla="*/ 24745 h 164652"/>
                <a:gd name="connsiteX37" fmla="*/ 112332 w 249415"/>
                <a:gd name="connsiteY37" fmla="*/ 106596 h 164652"/>
                <a:gd name="connsiteX38" fmla="*/ 230376 w 249415"/>
                <a:gd name="connsiteY38" fmla="*/ 164652 h 164652"/>
                <a:gd name="connsiteX39" fmla="*/ 235136 w 249415"/>
                <a:gd name="connsiteY39" fmla="*/ 160845 h 164652"/>
                <a:gd name="connsiteX40" fmla="*/ 235136 w 249415"/>
                <a:gd name="connsiteY40" fmla="*/ 160845 h 164652"/>
                <a:gd name="connsiteX41" fmla="*/ 235136 w 249415"/>
                <a:gd name="connsiteY41" fmla="*/ 160845 h 164652"/>
                <a:gd name="connsiteX42" fmla="*/ 235136 w 249415"/>
                <a:gd name="connsiteY42" fmla="*/ 160845 h 164652"/>
                <a:gd name="connsiteX43" fmla="*/ 11424 w 249415"/>
                <a:gd name="connsiteY43" fmla="*/ 2855 h 164652"/>
                <a:gd name="connsiteX44" fmla="*/ 11424 w 249415"/>
                <a:gd name="connsiteY44" fmla="*/ 2855 h 164652"/>
                <a:gd name="connsiteX45" fmla="*/ 10472 w 249415"/>
                <a:gd name="connsiteY45" fmla="*/ 3807 h 164652"/>
                <a:gd name="connsiteX46" fmla="*/ 123756 w 249415"/>
                <a:gd name="connsiteY46" fmla="*/ 84705 h 164652"/>
                <a:gd name="connsiteX47" fmla="*/ 245608 w 249415"/>
                <a:gd name="connsiteY47" fmla="*/ 144665 h 164652"/>
                <a:gd name="connsiteX48" fmla="*/ 247511 w 249415"/>
                <a:gd name="connsiteY48" fmla="*/ 144665 h 164652"/>
                <a:gd name="connsiteX49" fmla="*/ 249415 w 249415"/>
                <a:gd name="connsiteY49" fmla="*/ 140859 h 164652"/>
                <a:gd name="connsiteX50" fmla="*/ 249415 w 249415"/>
                <a:gd name="connsiteY50" fmla="*/ 139907 h 164652"/>
                <a:gd name="connsiteX51" fmla="*/ 243703 w 249415"/>
                <a:gd name="connsiteY51" fmla="*/ 140859 h 164652"/>
                <a:gd name="connsiteX52" fmla="*/ 125660 w 249415"/>
                <a:gd name="connsiteY52" fmla="*/ 81850 h 164652"/>
                <a:gd name="connsiteX53" fmla="*/ 14279 w 249415"/>
                <a:gd name="connsiteY53" fmla="*/ 3807 h 164652"/>
                <a:gd name="connsiteX54" fmla="*/ 13328 w 249415"/>
                <a:gd name="connsiteY54" fmla="*/ 0 h 164652"/>
                <a:gd name="connsiteX55" fmla="*/ 13328 w 249415"/>
                <a:gd name="connsiteY55" fmla="*/ 0 h 164652"/>
                <a:gd name="connsiteX56" fmla="*/ 13328 w 249415"/>
                <a:gd name="connsiteY56" fmla="*/ 0 h 164652"/>
                <a:gd name="connsiteX57" fmla="*/ 13328 w 249415"/>
                <a:gd name="connsiteY57" fmla="*/ 0 h 164652"/>
                <a:gd name="connsiteX58" fmla="*/ 11424 w 249415"/>
                <a:gd name="connsiteY58" fmla="*/ 2855 h 164652"/>
                <a:gd name="connsiteX59" fmla="*/ 11424 w 249415"/>
                <a:gd name="connsiteY59" fmla="*/ 2855 h 164652"/>
                <a:gd name="connsiteX60" fmla="*/ 11424 w 249415"/>
                <a:gd name="connsiteY60" fmla="*/ 2855 h 164652"/>
                <a:gd name="connsiteX61" fmla="*/ 11424 w 249415"/>
                <a:gd name="connsiteY61" fmla="*/ 2855 h 164652"/>
                <a:gd name="connsiteX62" fmla="*/ 11424 w 249415"/>
                <a:gd name="connsiteY62" fmla="*/ 2855 h 164652"/>
                <a:gd name="connsiteX63" fmla="*/ 13328 w 249415"/>
                <a:gd name="connsiteY63" fmla="*/ 0 h 164652"/>
                <a:gd name="connsiteX64" fmla="*/ 13328 w 249415"/>
                <a:gd name="connsiteY64" fmla="*/ 0 h 164652"/>
                <a:gd name="connsiteX65" fmla="*/ 13328 w 249415"/>
                <a:gd name="connsiteY65" fmla="*/ 0 h 164652"/>
                <a:gd name="connsiteX66" fmla="*/ 13328 w 249415"/>
                <a:gd name="connsiteY66" fmla="*/ 0 h 164652"/>
                <a:gd name="connsiteX67" fmla="*/ 13328 w 249415"/>
                <a:gd name="connsiteY67" fmla="*/ 0 h 164652"/>
                <a:gd name="connsiteX68" fmla="*/ 13328 w 249415"/>
                <a:gd name="connsiteY68" fmla="*/ 0 h 164652"/>
                <a:gd name="connsiteX69" fmla="*/ 14279 w 249415"/>
                <a:gd name="connsiteY69" fmla="*/ 3807 h 164652"/>
                <a:gd name="connsiteX70" fmla="*/ 125660 w 249415"/>
                <a:gd name="connsiteY70" fmla="*/ 81850 h 164652"/>
                <a:gd name="connsiteX71" fmla="*/ 243703 w 249415"/>
                <a:gd name="connsiteY71" fmla="*/ 140859 h 164652"/>
                <a:gd name="connsiteX72" fmla="*/ 248463 w 249415"/>
                <a:gd name="connsiteY72" fmla="*/ 139907 h 164652"/>
                <a:gd name="connsiteX73" fmla="*/ 246560 w 249415"/>
                <a:gd name="connsiteY73" fmla="*/ 142762 h 164652"/>
                <a:gd name="connsiteX74" fmla="*/ 245608 w 249415"/>
                <a:gd name="connsiteY74" fmla="*/ 142762 h 164652"/>
                <a:gd name="connsiteX75" fmla="*/ 123756 w 249415"/>
                <a:gd name="connsiteY75" fmla="*/ 82802 h 164652"/>
                <a:gd name="connsiteX76" fmla="*/ 10472 w 249415"/>
                <a:gd name="connsiteY76" fmla="*/ 2855 h 164652"/>
                <a:gd name="connsiteX77" fmla="*/ 11424 w 249415"/>
                <a:gd name="connsiteY77" fmla="*/ 2855 h 164652"/>
                <a:gd name="connsiteX78" fmla="*/ 11424 w 249415"/>
                <a:gd name="connsiteY78" fmla="*/ 2855 h 164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49415" h="164652">
                  <a:moveTo>
                    <a:pt x="235136" y="160845"/>
                  </a:moveTo>
                  <a:lnTo>
                    <a:pt x="235136" y="160845"/>
                  </a:lnTo>
                  <a:lnTo>
                    <a:pt x="230376" y="161797"/>
                  </a:lnTo>
                  <a:cubicBezTo>
                    <a:pt x="215144" y="159893"/>
                    <a:pt x="168498" y="137051"/>
                    <a:pt x="113284" y="103740"/>
                  </a:cubicBezTo>
                  <a:cubicBezTo>
                    <a:pt x="52358" y="67574"/>
                    <a:pt x="952" y="33311"/>
                    <a:pt x="952" y="22842"/>
                  </a:cubicBezTo>
                  <a:lnTo>
                    <a:pt x="952" y="21890"/>
                  </a:lnTo>
                  <a:lnTo>
                    <a:pt x="2856" y="19035"/>
                  </a:lnTo>
                  <a:lnTo>
                    <a:pt x="2856" y="19035"/>
                  </a:lnTo>
                  <a:lnTo>
                    <a:pt x="2856" y="19035"/>
                  </a:lnTo>
                  <a:lnTo>
                    <a:pt x="2856" y="19035"/>
                  </a:lnTo>
                  <a:lnTo>
                    <a:pt x="2856" y="19987"/>
                  </a:lnTo>
                  <a:cubicBezTo>
                    <a:pt x="2856" y="38070"/>
                    <a:pt x="108524" y="98030"/>
                    <a:pt x="115188" y="101837"/>
                  </a:cubicBezTo>
                  <a:cubicBezTo>
                    <a:pt x="172306" y="137051"/>
                    <a:pt x="220856" y="158942"/>
                    <a:pt x="234184" y="158942"/>
                  </a:cubicBezTo>
                  <a:lnTo>
                    <a:pt x="237992" y="157990"/>
                  </a:lnTo>
                  <a:lnTo>
                    <a:pt x="237992" y="157990"/>
                  </a:lnTo>
                  <a:lnTo>
                    <a:pt x="237992" y="157990"/>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1797"/>
                  </a:lnTo>
                  <a:lnTo>
                    <a:pt x="237040" y="157990"/>
                  </a:lnTo>
                  <a:lnTo>
                    <a:pt x="236088" y="157990"/>
                  </a:lnTo>
                  <a:lnTo>
                    <a:pt x="233232" y="158942"/>
                  </a:lnTo>
                  <a:cubicBezTo>
                    <a:pt x="219904" y="158942"/>
                    <a:pt x="171354" y="137051"/>
                    <a:pt x="114236" y="101837"/>
                  </a:cubicBezTo>
                  <a:cubicBezTo>
                    <a:pt x="107572" y="98030"/>
                    <a:pt x="2856" y="37118"/>
                    <a:pt x="2856" y="20939"/>
                  </a:cubicBezTo>
                  <a:lnTo>
                    <a:pt x="2856" y="19987"/>
                  </a:lnTo>
                  <a:lnTo>
                    <a:pt x="2856" y="19987"/>
                  </a:lnTo>
                  <a:lnTo>
                    <a:pt x="1904" y="19987"/>
                  </a:lnTo>
                  <a:lnTo>
                    <a:pt x="1904" y="19987"/>
                  </a:lnTo>
                  <a:lnTo>
                    <a:pt x="0" y="22842"/>
                  </a:lnTo>
                  <a:lnTo>
                    <a:pt x="0" y="24745"/>
                  </a:lnTo>
                  <a:cubicBezTo>
                    <a:pt x="0" y="36167"/>
                    <a:pt x="51406" y="69478"/>
                    <a:pt x="112332" y="106596"/>
                  </a:cubicBezTo>
                  <a:cubicBezTo>
                    <a:pt x="167546" y="139907"/>
                    <a:pt x="214192" y="162749"/>
                    <a:pt x="230376" y="164652"/>
                  </a:cubicBezTo>
                  <a:lnTo>
                    <a:pt x="235136" y="160845"/>
                  </a:lnTo>
                  <a:lnTo>
                    <a:pt x="235136" y="160845"/>
                  </a:lnTo>
                  <a:lnTo>
                    <a:pt x="235136" y="160845"/>
                  </a:lnTo>
                  <a:lnTo>
                    <a:pt x="235136" y="160845"/>
                  </a:lnTo>
                  <a:close/>
                  <a:moveTo>
                    <a:pt x="11424" y="2855"/>
                  </a:moveTo>
                  <a:lnTo>
                    <a:pt x="11424" y="2855"/>
                  </a:lnTo>
                  <a:lnTo>
                    <a:pt x="10472" y="3807"/>
                  </a:lnTo>
                  <a:cubicBezTo>
                    <a:pt x="10472" y="15228"/>
                    <a:pt x="61878" y="46635"/>
                    <a:pt x="123756" y="84705"/>
                  </a:cubicBezTo>
                  <a:cubicBezTo>
                    <a:pt x="183730" y="120872"/>
                    <a:pt x="235136" y="144665"/>
                    <a:pt x="245608" y="144665"/>
                  </a:cubicBezTo>
                  <a:lnTo>
                    <a:pt x="247511" y="144665"/>
                  </a:lnTo>
                  <a:lnTo>
                    <a:pt x="249415" y="140859"/>
                  </a:lnTo>
                  <a:lnTo>
                    <a:pt x="249415" y="139907"/>
                  </a:lnTo>
                  <a:lnTo>
                    <a:pt x="243703" y="140859"/>
                  </a:lnTo>
                  <a:cubicBezTo>
                    <a:pt x="226568" y="136100"/>
                    <a:pt x="181826" y="115161"/>
                    <a:pt x="125660" y="81850"/>
                  </a:cubicBezTo>
                  <a:cubicBezTo>
                    <a:pt x="70446" y="48539"/>
                    <a:pt x="21895" y="17132"/>
                    <a:pt x="14279" y="3807"/>
                  </a:cubicBezTo>
                  <a:lnTo>
                    <a:pt x="13328" y="0"/>
                  </a:lnTo>
                  <a:lnTo>
                    <a:pt x="13328" y="0"/>
                  </a:lnTo>
                  <a:lnTo>
                    <a:pt x="13328" y="0"/>
                  </a:lnTo>
                  <a:lnTo>
                    <a:pt x="13328" y="0"/>
                  </a:lnTo>
                  <a:lnTo>
                    <a:pt x="11424" y="2855"/>
                  </a:lnTo>
                  <a:lnTo>
                    <a:pt x="11424" y="2855"/>
                  </a:lnTo>
                  <a:lnTo>
                    <a:pt x="11424" y="2855"/>
                  </a:lnTo>
                  <a:lnTo>
                    <a:pt x="11424" y="2855"/>
                  </a:lnTo>
                  <a:lnTo>
                    <a:pt x="11424" y="2855"/>
                  </a:lnTo>
                  <a:lnTo>
                    <a:pt x="13328" y="0"/>
                  </a:lnTo>
                  <a:lnTo>
                    <a:pt x="13328" y="0"/>
                  </a:lnTo>
                  <a:lnTo>
                    <a:pt x="13328" y="0"/>
                  </a:lnTo>
                  <a:lnTo>
                    <a:pt x="13328" y="0"/>
                  </a:lnTo>
                  <a:lnTo>
                    <a:pt x="13328" y="0"/>
                  </a:lnTo>
                  <a:lnTo>
                    <a:pt x="13328" y="0"/>
                  </a:lnTo>
                  <a:lnTo>
                    <a:pt x="14279" y="3807"/>
                  </a:lnTo>
                  <a:cubicBezTo>
                    <a:pt x="21895" y="17132"/>
                    <a:pt x="70446" y="48539"/>
                    <a:pt x="125660" y="81850"/>
                  </a:cubicBezTo>
                  <a:cubicBezTo>
                    <a:pt x="181826" y="116113"/>
                    <a:pt x="226568" y="136100"/>
                    <a:pt x="243703" y="140859"/>
                  </a:cubicBezTo>
                  <a:lnTo>
                    <a:pt x="248463" y="139907"/>
                  </a:lnTo>
                  <a:lnTo>
                    <a:pt x="246560" y="142762"/>
                  </a:lnTo>
                  <a:lnTo>
                    <a:pt x="245608" y="142762"/>
                  </a:lnTo>
                  <a:cubicBezTo>
                    <a:pt x="236088" y="142762"/>
                    <a:pt x="183730" y="118968"/>
                    <a:pt x="123756" y="82802"/>
                  </a:cubicBezTo>
                  <a:cubicBezTo>
                    <a:pt x="61878" y="45684"/>
                    <a:pt x="10472" y="13324"/>
                    <a:pt x="10472" y="2855"/>
                  </a:cubicBezTo>
                  <a:lnTo>
                    <a:pt x="11424" y="2855"/>
                  </a:lnTo>
                  <a:lnTo>
                    <a:pt x="11424" y="285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7" name="Freeform 14">
              <a:extLst>
                <a:ext uri="{FF2B5EF4-FFF2-40B4-BE49-F238E27FC236}">
                  <a16:creationId xmlns:a16="http://schemas.microsoft.com/office/drawing/2014/main" id="{4471FB95-2012-36BB-D526-3CA8E5D398FF}"/>
                </a:ext>
              </a:extLst>
            </p:cNvPr>
            <p:cNvSpPr/>
            <p:nvPr/>
          </p:nvSpPr>
          <p:spPr>
            <a:xfrm>
              <a:off x="4143488" y="5926470"/>
              <a:ext cx="237991" cy="29504"/>
            </a:xfrm>
            <a:custGeom>
              <a:avLst/>
              <a:gdLst>
                <a:gd name="connsiteX0" fmla="*/ 117092 w 237991"/>
                <a:gd name="connsiteY0" fmla="*/ 29504 h 29504"/>
                <a:gd name="connsiteX1" fmla="*/ 230376 w 237991"/>
                <a:gd name="connsiteY1" fmla="*/ 12373 h 29504"/>
                <a:gd name="connsiteX2" fmla="*/ 237992 w 237991"/>
                <a:gd name="connsiteY2" fmla="*/ 0 h 29504"/>
                <a:gd name="connsiteX3" fmla="*/ 118044 w 237991"/>
                <a:gd name="connsiteY3" fmla="*/ 18083 h 29504"/>
                <a:gd name="connsiteX4" fmla="*/ 0 w 237991"/>
                <a:gd name="connsiteY4" fmla="*/ 0 h 29504"/>
                <a:gd name="connsiteX5" fmla="*/ 10471 w 237991"/>
                <a:gd name="connsiteY5" fmla="*/ 14276 h 29504"/>
                <a:gd name="connsiteX6" fmla="*/ 117092 w 237991"/>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991" h="29504">
                  <a:moveTo>
                    <a:pt x="117092" y="29504"/>
                  </a:moveTo>
                  <a:cubicBezTo>
                    <a:pt x="166594" y="29504"/>
                    <a:pt x="210384" y="22842"/>
                    <a:pt x="230376" y="12373"/>
                  </a:cubicBezTo>
                  <a:lnTo>
                    <a:pt x="237992" y="0"/>
                  </a:lnTo>
                  <a:cubicBezTo>
                    <a:pt x="220856" y="9517"/>
                    <a:pt x="174210" y="19035"/>
                    <a:pt x="118044" y="18083"/>
                  </a:cubicBezTo>
                  <a:cubicBezTo>
                    <a:pt x="72349" y="18083"/>
                    <a:pt x="23799" y="13324"/>
                    <a:pt x="0" y="0"/>
                  </a:cubicBezTo>
                  <a:lnTo>
                    <a:pt x="10471" y="14276"/>
                  </a:lnTo>
                  <a:cubicBezTo>
                    <a:pt x="28559" y="23794"/>
                    <a:pt x="74253" y="29504"/>
                    <a:pt x="117092"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8" name="Freeform 15">
              <a:extLst>
                <a:ext uri="{FF2B5EF4-FFF2-40B4-BE49-F238E27FC236}">
                  <a16:creationId xmlns:a16="http://schemas.microsoft.com/office/drawing/2014/main" id="{6D1F0357-E79B-DEAA-D647-EEC39125D3DF}"/>
                </a:ext>
              </a:extLst>
            </p:cNvPr>
            <p:cNvSpPr/>
            <p:nvPr/>
          </p:nvSpPr>
          <p:spPr>
            <a:xfrm>
              <a:off x="4142536" y="5925519"/>
              <a:ext cx="239895" cy="30455"/>
            </a:xfrm>
            <a:custGeom>
              <a:avLst/>
              <a:gdLst>
                <a:gd name="connsiteX0" fmla="*/ 118044 w 239895"/>
                <a:gd name="connsiteY0" fmla="*/ 30456 h 30455"/>
                <a:gd name="connsiteX1" fmla="*/ 120900 w 239895"/>
                <a:gd name="connsiteY1" fmla="*/ 30456 h 30455"/>
                <a:gd name="connsiteX2" fmla="*/ 231328 w 239895"/>
                <a:gd name="connsiteY2" fmla="*/ 13324 h 30455"/>
                <a:gd name="connsiteX3" fmla="*/ 238944 w 239895"/>
                <a:gd name="connsiteY3" fmla="*/ 952 h 30455"/>
                <a:gd name="connsiteX4" fmla="*/ 239895 w 239895"/>
                <a:gd name="connsiteY4" fmla="*/ 0 h 30455"/>
                <a:gd name="connsiteX5" fmla="*/ 238944 w 239895"/>
                <a:gd name="connsiteY5" fmla="*/ 952 h 30455"/>
                <a:gd name="connsiteX6" fmla="*/ 130419 w 239895"/>
                <a:gd name="connsiteY6" fmla="*/ 19035 h 30455"/>
                <a:gd name="connsiteX7" fmla="*/ 118996 w 239895"/>
                <a:gd name="connsiteY7" fmla="*/ 19035 h 30455"/>
                <a:gd name="connsiteX8" fmla="*/ 952 w 239895"/>
                <a:gd name="connsiteY8" fmla="*/ 952 h 30455"/>
                <a:gd name="connsiteX9" fmla="*/ 952 w 239895"/>
                <a:gd name="connsiteY9" fmla="*/ 1904 h 30455"/>
                <a:gd name="connsiteX10" fmla="*/ 11423 w 239895"/>
                <a:gd name="connsiteY10" fmla="*/ 16180 h 30455"/>
                <a:gd name="connsiteX11" fmla="*/ 118044 w 239895"/>
                <a:gd name="connsiteY11" fmla="*/ 30456 h 30455"/>
                <a:gd name="connsiteX12" fmla="*/ 118044 w 239895"/>
                <a:gd name="connsiteY12" fmla="*/ 30456 h 30455"/>
                <a:gd name="connsiteX13" fmla="*/ 10472 w 239895"/>
                <a:gd name="connsiteY13" fmla="*/ 14276 h 30455"/>
                <a:gd name="connsiteX14" fmla="*/ 0 w 239895"/>
                <a:gd name="connsiteY14" fmla="*/ 0 h 30455"/>
                <a:gd name="connsiteX15" fmla="*/ 0 w 239895"/>
                <a:gd name="connsiteY15" fmla="*/ 0 h 30455"/>
                <a:gd name="connsiteX16" fmla="*/ 0 w 239895"/>
                <a:gd name="connsiteY16" fmla="*/ 0 h 30455"/>
                <a:gd name="connsiteX17" fmla="*/ 118044 w 239895"/>
                <a:gd name="connsiteY17" fmla="*/ 18083 h 30455"/>
                <a:gd name="connsiteX18" fmla="*/ 129467 w 239895"/>
                <a:gd name="connsiteY18" fmla="*/ 18083 h 30455"/>
                <a:gd name="connsiteX19" fmla="*/ 238944 w 239895"/>
                <a:gd name="connsiteY19" fmla="*/ 0 h 30455"/>
                <a:gd name="connsiteX20" fmla="*/ 238944 w 239895"/>
                <a:gd name="connsiteY20" fmla="*/ 0 h 30455"/>
                <a:gd name="connsiteX21" fmla="*/ 238944 w 239895"/>
                <a:gd name="connsiteY21" fmla="*/ 0 h 30455"/>
                <a:gd name="connsiteX22" fmla="*/ 231328 w 239895"/>
                <a:gd name="connsiteY22" fmla="*/ 12373 h 30455"/>
                <a:gd name="connsiteX23" fmla="*/ 120900 w 239895"/>
                <a:gd name="connsiteY23" fmla="*/ 29504 h 30455"/>
                <a:gd name="connsiteX24" fmla="*/ 118044 w 239895"/>
                <a:gd name="connsiteY24" fmla="*/ 30456 h 30455"/>
                <a:gd name="connsiteX25" fmla="*/ 118044 w 239895"/>
                <a:gd name="connsiteY25" fmla="*/ 30456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9895" h="30455">
                  <a:moveTo>
                    <a:pt x="118044" y="30456"/>
                  </a:moveTo>
                  <a:lnTo>
                    <a:pt x="120900" y="30456"/>
                  </a:lnTo>
                  <a:cubicBezTo>
                    <a:pt x="169450" y="30456"/>
                    <a:pt x="212288" y="22842"/>
                    <a:pt x="231328" y="13324"/>
                  </a:cubicBezTo>
                  <a:lnTo>
                    <a:pt x="238944" y="952"/>
                  </a:lnTo>
                  <a:lnTo>
                    <a:pt x="239895" y="0"/>
                  </a:lnTo>
                  <a:lnTo>
                    <a:pt x="238944" y="952"/>
                  </a:lnTo>
                  <a:cubicBezTo>
                    <a:pt x="222760" y="9517"/>
                    <a:pt x="180874" y="19035"/>
                    <a:pt x="130419" y="19035"/>
                  </a:cubicBezTo>
                  <a:lnTo>
                    <a:pt x="118996" y="19035"/>
                  </a:lnTo>
                  <a:cubicBezTo>
                    <a:pt x="73301" y="19035"/>
                    <a:pt x="24751" y="14276"/>
                    <a:pt x="952" y="952"/>
                  </a:cubicBezTo>
                  <a:lnTo>
                    <a:pt x="952" y="1904"/>
                  </a:lnTo>
                  <a:lnTo>
                    <a:pt x="11423" y="16180"/>
                  </a:lnTo>
                  <a:cubicBezTo>
                    <a:pt x="29511" y="25697"/>
                    <a:pt x="75205" y="30456"/>
                    <a:pt x="118044" y="30456"/>
                  </a:cubicBezTo>
                  <a:lnTo>
                    <a:pt x="118044" y="30456"/>
                  </a:lnTo>
                  <a:cubicBezTo>
                    <a:pt x="75205" y="29504"/>
                    <a:pt x="29511" y="24745"/>
                    <a:pt x="10472" y="14276"/>
                  </a:cubicBezTo>
                  <a:lnTo>
                    <a:pt x="0" y="0"/>
                  </a:lnTo>
                  <a:lnTo>
                    <a:pt x="0" y="0"/>
                  </a:lnTo>
                  <a:lnTo>
                    <a:pt x="0" y="0"/>
                  </a:lnTo>
                  <a:cubicBezTo>
                    <a:pt x="23799" y="13324"/>
                    <a:pt x="72350" y="18083"/>
                    <a:pt x="118044" y="18083"/>
                  </a:cubicBezTo>
                  <a:lnTo>
                    <a:pt x="129467" y="18083"/>
                  </a:lnTo>
                  <a:cubicBezTo>
                    <a:pt x="180874" y="18083"/>
                    <a:pt x="222760" y="8566"/>
                    <a:pt x="238944" y="0"/>
                  </a:cubicBezTo>
                  <a:lnTo>
                    <a:pt x="238944" y="0"/>
                  </a:lnTo>
                  <a:lnTo>
                    <a:pt x="238944" y="0"/>
                  </a:lnTo>
                  <a:lnTo>
                    <a:pt x="231328" y="12373"/>
                  </a:lnTo>
                  <a:cubicBezTo>
                    <a:pt x="212288" y="21890"/>
                    <a:pt x="169450" y="29504"/>
                    <a:pt x="120900" y="29504"/>
                  </a:cubicBezTo>
                  <a:lnTo>
                    <a:pt x="118044" y="30456"/>
                  </a:lnTo>
                  <a:lnTo>
                    <a:pt x="118044" y="3045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9" name="Freeform 16">
              <a:extLst>
                <a:ext uri="{FF2B5EF4-FFF2-40B4-BE49-F238E27FC236}">
                  <a16:creationId xmlns:a16="http://schemas.microsoft.com/office/drawing/2014/main" id="{7E1A5217-A02C-C128-6FFE-1F4C2AE21815}"/>
                </a:ext>
              </a:extLst>
            </p:cNvPr>
            <p:cNvSpPr/>
            <p:nvPr/>
          </p:nvSpPr>
          <p:spPr>
            <a:xfrm>
              <a:off x="4139680" y="5922664"/>
              <a:ext cx="243703" cy="34262"/>
            </a:xfrm>
            <a:custGeom>
              <a:avLst/>
              <a:gdLst>
                <a:gd name="connsiteX0" fmla="*/ 121852 w 243703"/>
                <a:gd name="connsiteY0" fmla="*/ 34263 h 34262"/>
                <a:gd name="connsiteX1" fmla="*/ 45695 w 243703"/>
                <a:gd name="connsiteY1" fmla="*/ 28552 h 34262"/>
                <a:gd name="connsiteX2" fmla="*/ 13328 w 243703"/>
                <a:gd name="connsiteY2" fmla="*/ 18083 h 34262"/>
                <a:gd name="connsiteX3" fmla="*/ 10472 w 243703"/>
                <a:gd name="connsiteY3" fmla="*/ 14276 h 34262"/>
                <a:gd name="connsiteX4" fmla="*/ 45695 w 243703"/>
                <a:gd name="connsiteY4" fmla="*/ 25697 h 34262"/>
                <a:gd name="connsiteX5" fmla="*/ 120900 w 243703"/>
                <a:gd name="connsiteY5" fmla="*/ 31407 h 34262"/>
                <a:gd name="connsiteX6" fmla="*/ 194201 w 243703"/>
                <a:gd name="connsiteY6" fmla="*/ 25697 h 34262"/>
                <a:gd name="connsiteX7" fmla="*/ 237040 w 243703"/>
                <a:gd name="connsiteY7" fmla="*/ 10469 h 34262"/>
                <a:gd name="connsiteX8" fmla="*/ 234184 w 243703"/>
                <a:gd name="connsiteY8" fmla="*/ 15228 h 34262"/>
                <a:gd name="connsiteX9" fmla="*/ 195153 w 243703"/>
                <a:gd name="connsiteY9" fmla="*/ 27601 h 34262"/>
                <a:gd name="connsiteX10" fmla="*/ 121852 w 243703"/>
                <a:gd name="connsiteY10" fmla="*/ 34263 h 34262"/>
                <a:gd name="connsiteX11" fmla="*/ 121852 w 243703"/>
                <a:gd name="connsiteY11" fmla="*/ 22842 h 34262"/>
                <a:gd name="connsiteX12" fmla="*/ 42838 w 243703"/>
                <a:gd name="connsiteY12" fmla="*/ 17131 h 34262"/>
                <a:gd name="connsiteX13" fmla="*/ 952 w 243703"/>
                <a:gd name="connsiteY13" fmla="*/ 2855 h 34262"/>
                <a:gd name="connsiteX14" fmla="*/ 0 w 243703"/>
                <a:gd name="connsiteY14" fmla="*/ 0 h 34262"/>
                <a:gd name="connsiteX15" fmla="*/ 43791 w 243703"/>
                <a:gd name="connsiteY15" fmla="*/ 14276 h 34262"/>
                <a:gd name="connsiteX16" fmla="*/ 121852 w 243703"/>
                <a:gd name="connsiteY16" fmla="*/ 19987 h 34262"/>
                <a:gd name="connsiteX17" fmla="*/ 198961 w 243703"/>
                <a:gd name="connsiteY17" fmla="*/ 14276 h 34262"/>
                <a:gd name="connsiteX18" fmla="*/ 243703 w 243703"/>
                <a:gd name="connsiteY18" fmla="*/ 952 h 34262"/>
                <a:gd name="connsiteX19" fmla="*/ 241800 w 243703"/>
                <a:gd name="connsiteY19" fmla="*/ 4759 h 34262"/>
                <a:gd name="connsiteX20" fmla="*/ 198961 w 243703"/>
                <a:gd name="connsiteY20" fmla="*/ 17131 h 34262"/>
                <a:gd name="connsiteX21" fmla="*/ 121852 w 243703"/>
                <a:gd name="connsiteY21" fmla="*/ 22842 h 3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3703" h="34262">
                  <a:moveTo>
                    <a:pt x="121852" y="34263"/>
                  </a:moveTo>
                  <a:cubicBezTo>
                    <a:pt x="93293" y="34263"/>
                    <a:pt x="66638" y="32359"/>
                    <a:pt x="45695" y="28552"/>
                  </a:cubicBezTo>
                  <a:cubicBezTo>
                    <a:pt x="30463" y="25697"/>
                    <a:pt x="20943" y="21890"/>
                    <a:pt x="13328" y="18083"/>
                  </a:cubicBezTo>
                  <a:lnTo>
                    <a:pt x="10472" y="14276"/>
                  </a:lnTo>
                  <a:cubicBezTo>
                    <a:pt x="16184" y="18083"/>
                    <a:pt x="26655" y="21890"/>
                    <a:pt x="45695" y="25697"/>
                  </a:cubicBezTo>
                  <a:cubicBezTo>
                    <a:pt x="65686" y="29504"/>
                    <a:pt x="92341" y="31407"/>
                    <a:pt x="120900" y="31407"/>
                  </a:cubicBezTo>
                  <a:cubicBezTo>
                    <a:pt x="148507" y="31407"/>
                    <a:pt x="173258" y="29504"/>
                    <a:pt x="194201" y="25697"/>
                  </a:cubicBezTo>
                  <a:cubicBezTo>
                    <a:pt x="212289" y="22842"/>
                    <a:pt x="232280" y="17131"/>
                    <a:pt x="237040" y="10469"/>
                  </a:cubicBezTo>
                  <a:lnTo>
                    <a:pt x="234184" y="15228"/>
                  </a:lnTo>
                  <a:cubicBezTo>
                    <a:pt x="228472" y="19987"/>
                    <a:pt x="212289" y="24745"/>
                    <a:pt x="195153" y="27601"/>
                  </a:cubicBezTo>
                  <a:cubicBezTo>
                    <a:pt x="175162" y="33311"/>
                    <a:pt x="148507" y="34263"/>
                    <a:pt x="121852" y="34263"/>
                  </a:cubicBezTo>
                  <a:moveTo>
                    <a:pt x="121852" y="22842"/>
                  </a:moveTo>
                  <a:cubicBezTo>
                    <a:pt x="90437" y="22842"/>
                    <a:pt x="64734" y="21890"/>
                    <a:pt x="42838" y="17131"/>
                  </a:cubicBezTo>
                  <a:cubicBezTo>
                    <a:pt x="22847" y="13324"/>
                    <a:pt x="8568" y="6662"/>
                    <a:pt x="952" y="2855"/>
                  </a:cubicBezTo>
                  <a:lnTo>
                    <a:pt x="0" y="0"/>
                  </a:lnTo>
                  <a:cubicBezTo>
                    <a:pt x="3808" y="2855"/>
                    <a:pt x="20943" y="10469"/>
                    <a:pt x="43791" y="14276"/>
                  </a:cubicBezTo>
                  <a:cubicBezTo>
                    <a:pt x="64734" y="18083"/>
                    <a:pt x="90437" y="19987"/>
                    <a:pt x="121852" y="19987"/>
                  </a:cubicBezTo>
                  <a:cubicBezTo>
                    <a:pt x="150411" y="19987"/>
                    <a:pt x="177066" y="19035"/>
                    <a:pt x="198961" y="14276"/>
                  </a:cubicBezTo>
                  <a:cubicBezTo>
                    <a:pt x="220856" y="10469"/>
                    <a:pt x="237040" y="4759"/>
                    <a:pt x="243703" y="952"/>
                  </a:cubicBezTo>
                  <a:lnTo>
                    <a:pt x="241800" y="4759"/>
                  </a:lnTo>
                  <a:cubicBezTo>
                    <a:pt x="238944" y="7614"/>
                    <a:pt x="219904" y="13324"/>
                    <a:pt x="198961" y="17131"/>
                  </a:cubicBezTo>
                  <a:cubicBezTo>
                    <a:pt x="177066" y="20938"/>
                    <a:pt x="149459" y="22842"/>
                    <a:pt x="121852" y="22842"/>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0" name="Freeform 17">
              <a:extLst>
                <a:ext uri="{FF2B5EF4-FFF2-40B4-BE49-F238E27FC236}">
                  <a16:creationId xmlns:a16="http://schemas.microsoft.com/office/drawing/2014/main" id="{6EF07E2D-B8E1-DB82-A6D1-88CF14CC0F6A}"/>
                </a:ext>
              </a:extLst>
            </p:cNvPr>
            <p:cNvSpPr/>
            <p:nvPr/>
          </p:nvSpPr>
          <p:spPr>
            <a:xfrm>
              <a:off x="4138728" y="5922664"/>
              <a:ext cx="244655" cy="35214"/>
            </a:xfrm>
            <a:custGeom>
              <a:avLst/>
              <a:gdLst>
                <a:gd name="connsiteX0" fmla="*/ 122804 w 244655"/>
                <a:gd name="connsiteY0" fmla="*/ 34263 h 35214"/>
                <a:gd name="connsiteX1" fmla="*/ 46646 w 244655"/>
                <a:gd name="connsiteY1" fmla="*/ 28552 h 35214"/>
                <a:gd name="connsiteX2" fmla="*/ 14279 w 244655"/>
                <a:gd name="connsiteY2" fmla="*/ 18083 h 35214"/>
                <a:gd name="connsiteX3" fmla="*/ 11423 w 244655"/>
                <a:gd name="connsiteY3" fmla="*/ 14276 h 35214"/>
                <a:gd name="connsiteX4" fmla="*/ 11423 w 244655"/>
                <a:gd name="connsiteY4" fmla="*/ 14276 h 35214"/>
                <a:gd name="connsiteX5" fmla="*/ 11423 w 244655"/>
                <a:gd name="connsiteY5" fmla="*/ 14276 h 35214"/>
                <a:gd name="connsiteX6" fmla="*/ 46646 w 244655"/>
                <a:gd name="connsiteY6" fmla="*/ 25697 h 35214"/>
                <a:gd name="connsiteX7" fmla="*/ 121852 w 244655"/>
                <a:gd name="connsiteY7" fmla="*/ 31407 h 35214"/>
                <a:gd name="connsiteX8" fmla="*/ 195153 w 244655"/>
                <a:gd name="connsiteY8" fmla="*/ 25697 h 35214"/>
                <a:gd name="connsiteX9" fmla="*/ 238943 w 244655"/>
                <a:gd name="connsiteY9" fmla="*/ 10469 h 35214"/>
                <a:gd name="connsiteX10" fmla="*/ 238943 w 244655"/>
                <a:gd name="connsiteY10" fmla="*/ 10469 h 35214"/>
                <a:gd name="connsiteX11" fmla="*/ 238943 w 244655"/>
                <a:gd name="connsiteY11" fmla="*/ 10469 h 35214"/>
                <a:gd name="connsiteX12" fmla="*/ 236088 w 244655"/>
                <a:gd name="connsiteY12" fmla="*/ 15228 h 35214"/>
                <a:gd name="connsiteX13" fmla="*/ 197057 w 244655"/>
                <a:gd name="connsiteY13" fmla="*/ 27601 h 35214"/>
                <a:gd name="connsiteX14" fmla="*/ 123756 w 244655"/>
                <a:gd name="connsiteY14" fmla="*/ 33311 h 35214"/>
                <a:gd name="connsiteX15" fmla="*/ 122804 w 244655"/>
                <a:gd name="connsiteY15" fmla="*/ 33311 h 35214"/>
                <a:gd name="connsiteX16" fmla="*/ 122804 w 244655"/>
                <a:gd name="connsiteY16" fmla="*/ 34263 h 35214"/>
                <a:gd name="connsiteX17" fmla="*/ 123756 w 244655"/>
                <a:gd name="connsiteY17" fmla="*/ 35214 h 35214"/>
                <a:gd name="connsiteX18" fmla="*/ 198009 w 244655"/>
                <a:gd name="connsiteY18" fmla="*/ 29504 h 35214"/>
                <a:gd name="connsiteX19" fmla="*/ 237040 w 244655"/>
                <a:gd name="connsiteY19" fmla="*/ 16180 h 35214"/>
                <a:gd name="connsiteX20" fmla="*/ 239895 w 244655"/>
                <a:gd name="connsiteY20" fmla="*/ 11421 h 35214"/>
                <a:gd name="connsiteX21" fmla="*/ 238943 w 244655"/>
                <a:gd name="connsiteY21" fmla="*/ 11421 h 35214"/>
                <a:gd name="connsiteX22" fmla="*/ 196105 w 244655"/>
                <a:gd name="connsiteY22" fmla="*/ 26649 h 35214"/>
                <a:gd name="connsiteX23" fmla="*/ 122804 w 244655"/>
                <a:gd name="connsiteY23" fmla="*/ 32359 h 35214"/>
                <a:gd name="connsiteX24" fmla="*/ 47598 w 244655"/>
                <a:gd name="connsiteY24" fmla="*/ 26649 h 35214"/>
                <a:gd name="connsiteX25" fmla="*/ 12375 w 244655"/>
                <a:gd name="connsiteY25" fmla="*/ 15228 h 35214"/>
                <a:gd name="connsiteX26" fmla="*/ 12375 w 244655"/>
                <a:gd name="connsiteY26" fmla="*/ 15228 h 35214"/>
                <a:gd name="connsiteX27" fmla="*/ 15231 w 244655"/>
                <a:gd name="connsiteY27" fmla="*/ 19035 h 35214"/>
                <a:gd name="connsiteX28" fmla="*/ 47598 w 244655"/>
                <a:gd name="connsiteY28" fmla="*/ 29504 h 35214"/>
                <a:gd name="connsiteX29" fmla="*/ 122804 w 244655"/>
                <a:gd name="connsiteY29" fmla="*/ 34263 h 35214"/>
                <a:gd name="connsiteX30" fmla="*/ 122804 w 244655"/>
                <a:gd name="connsiteY30" fmla="*/ 34263 h 35214"/>
                <a:gd name="connsiteX31" fmla="*/ 122804 w 244655"/>
                <a:gd name="connsiteY31" fmla="*/ 22842 h 35214"/>
                <a:gd name="connsiteX32" fmla="*/ 122804 w 244655"/>
                <a:gd name="connsiteY32" fmla="*/ 22842 h 35214"/>
                <a:gd name="connsiteX33" fmla="*/ 43790 w 244655"/>
                <a:gd name="connsiteY33" fmla="*/ 17131 h 35214"/>
                <a:gd name="connsiteX34" fmla="*/ 1904 w 244655"/>
                <a:gd name="connsiteY34" fmla="*/ 2855 h 35214"/>
                <a:gd name="connsiteX35" fmla="*/ 952 w 244655"/>
                <a:gd name="connsiteY35" fmla="*/ 0 h 35214"/>
                <a:gd name="connsiteX36" fmla="*/ 952 w 244655"/>
                <a:gd name="connsiteY36" fmla="*/ 0 h 35214"/>
                <a:gd name="connsiteX37" fmla="*/ 952 w 244655"/>
                <a:gd name="connsiteY37" fmla="*/ 0 h 35214"/>
                <a:gd name="connsiteX38" fmla="*/ 44742 w 244655"/>
                <a:gd name="connsiteY38" fmla="*/ 14276 h 35214"/>
                <a:gd name="connsiteX39" fmla="*/ 120900 w 244655"/>
                <a:gd name="connsiteY39" fmla="*/ 19987 h 35214"/>
                <a:gd name="connsiteX40" fmla="*/ 122804 w 244655"/>
                <a:gd name="connsiteY40" fmla="*/ 19987 h 35214"/>
                <a:gd name="connsiteX41" fmla="*/ 123756 w 244655"/>
                <a:gd name="connsiteY41" fmla="*/ 19987 h 35214"/>
                <a:gd name="connsiteX42" fmla="*/ 199913 w 244655"/>
                <a:gd name="connsiteY42" fmla="*/ 14276 h 35214"/>
                <a:gd name="connsiteX43" fmla="*/ 244655 w 244655"/>
                <a:gd name="connsiteY43" fmla="*/ 952 h 35214"/>
                <a:gd name="connsiteX44" fmla="*/ 244655 w 244655"/>
                <a:gd name="connsiteY44" fmla="*/ 952 h 35214"/>
                <a:gd name="connsiteX45" fmla="*/ 244655 w 244655"/>
                <a:gd name="connsiteY45" fmla="*/ 952 h 35214"/>
                <a:gd name="connsiteX46" fmla="*/ 242751 w 244655"/>
                <a:gd name="connsiteY46" fmla="*/ 4759 h 35214"/>
                <a:gd name="connsiteX47" fmla="*/ 200865 w 244655"/>
                <a:gd name="connsiteY47" fmla="*/ 17131 h 35214"/>
                <a:gd name="connsiteX48" fmla="*/ 124707 w 244655"/>
                <a:gd name="connsiteY48" fmla="*/ 22842 h 35214"/>
                <a:gd name="connsiteX49" fmla="*/ 122804 w 244655"/>
                <a:gd name="connsiteY49" fmla="*/ 22842 h 35214"/>
                <a:gd name="connsiteX50" fmla="*/ 122804 w 244655"/>
                <a:gd name="connsiteY50" fmla="*/ 22842 h 35214"/>
                <a:gd name="connsiteX51" fmla="*/ 122804 w 244655"/>
                <a:gd name="connsiteY51" fmla="*/ 22842 h 35214"/>
                <a:gd name="connsiteX52" fmla="*/ 123756 w 244655"/>
                <a:gd name="connsiteY52" fmla="*/ 22842 h 35214"/>
                <a:gd name="connsiteX53" fmla="*/ 199913 w 244655"/>
                <a:gd name="connsiteY53" fmla="*/ 17131 h 35214"/>
                <a:gd name="connsiteX54" fmla="*/ 242751 w 244655"/>
                <a:gd name="connsiteY54" fmla="*/ 4759 h 35214"/>
                <a:gd name="connsiteX55" fmla="*/ 244655 w 244655"/>
                <a:gd name="connsiteY55" fmla="*/ 952 h 35214"/>
                <a:gd name="connsiteX56" fmla="*/ 244655 w 244655"/>
                <a:gd name="connsiteY56" fmla="*/ 952 h 35214"/>
                <a:gd name="connsiteX57" fmla="*/ 199913 w 244655"/>
                <a:gd name="connsiteY57" fmla="*/ 14276 h 35214"/>
                <a:gd name="connsiteX58" fmla="*/ 123756 w 244655"/>
                <a:gd name="connsiteY58" fmla="*/ 19987 h 35214"/>
                <a:gd name="connsiteX59" fmla="*/ 122804 w 244655"/>
                <a:gd name="connsiteY59" fmla="*/ 19987 h 35214"/>
                <a:gd name="connsiteX60" fmla="*/ 120900 w 244655"/>
                <a:gd name="connsiteY60" fmla="*/ 19987 h 35214"/>
                <a:gd name="connsiteX61" fmla="*/ 44742 w 244655"/>
                <a:gd name="connsiteY61" fmla="*/ 14276 h 35214"/>
                <a:gd name="connsiteX62" fmla="*/ 952 w 244655"/>
                <a:gd name="connsiteY62" fmla="*/ 0 h 35214"/>
                <a:gd name="connsiteX63" fmla="*/ 0 w 244655"/>
                <a:gd name="connsiteY63" fmla="*/ 0 h 35214"/>
                <a:gd name="connsiteX64" fmla="*/ 952 w 244655"/>
                <a:gd name="connsiteY64" fmla="*/ 2855 h 35214"/>
                <a:gd name="connsiteX65" fmla="*/ 42838 w 244655"/>
                <a:gd name="connsiteY65" fmla="*/ 17131 h 35214"/>
                <a:gd name="connsiteX66" fmla="*/ 122804 w 244655"/>
                <a:gd name="connsiteY66" fmla="*/ 22842 h 35214"/>
                <a:gd name="connsiteX67" fmla="*/ 122804 w 244655"/>
                <a:gd name="connsiteY67" fmla="*/ 22842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4655" h="35214">
                  <a:moveTo>
                    <a:pt x="122804" y="34263"/>
                  </a:moveTo>
                  <a:cubicBezTo>
                    <a:pt x="94245" y="34263"/>
                    <a:pt x="67589" y="32359"/>
                    <a:pt x="46646" y="28552"/>
                  </a:cubicBezTo>
                  <a:cubicBezTo>
                    <a:pt x="31415" y="25697"/>
                    <a:pt x="21895" y="21890"/>
                    <a:pt x="14279" y="18083"/>
                  </a:cubicBezTo>
                  <a:lnTo>
                    <a:pt x="11423" y="14276"/>
                  </a:lnTo>
                  <a:lnTo>
                    <a:pt x="11423" y="14276"/>
                  </a:lnTo>
                  <a:lnTo>
                    <a:pt x="11423" y="14276"/>
                  </a:lnTo>
                  <a:cubicBezTo>
                    <a:pt x="17135" y="18083"/>
                    <a:pt x="27607" y="21890"/>
                    <a:pt x="46646" y="25697"/>
                  </a:cubicBezTo>
                  <a:cubicBezTo>
                    <a:pt x="67589" y="29504"/>
                    <a:pt x="93293" y="31407"/>
                    <a:pt x="121852" y="31407"/>
                  </a:cubicBezTo>
                  <a:cubicBezTo>
                    <a:pt x="149459" y="31407"/>
                    <a:pt x="175162" y="29504"/>
                    <a:pt x="195153" y="25697"/>
                  </a:cubicBezTo>
                  <a:cubicBezTo>
                    <a:pt x="213240" y="22842"/>
                    <a:pt x="233232" y="17131"/>
                    <a:pt x="238943" y="10469"/>
                  </a:cubicBezTo>
                  <a:lnTo>
                    <a:pt x="238943" y="10469"/>
                  </a:lnTo>
                  <a:lnTo>
                    <a:pt x="238943" y="10469"/>
                  </a:lnTo>
                  <a:lnTo>
                    <a:pt x="236088" y="15228"/>
                  </a:lnTo>
                  <a:cubicBezTo>
                    <a:pt x="230376" y="19987"/>
                    <a:pt x="214192" y="24745"/>
                    <a:pt x="197057" y="27601"/>
                  </a:cubicBezTo>
                  <a:cubicBezTo>
                    <a:pt x="176114" y="31407"/>
                    <a:pt x="150411" y="33311"/>
                    <a:pt x="123756" y="33311"/>
                  </a:cubicBezTo>
                  <a:lnTo>
                    <a:pt x="122804" y="33311"/>
                  </a:lnTo>
                  <a:lnTo>
                    <a:pt x="122804" y="34263"/>
                  </a:lnTo>
                  <a:lnTo>
                    <a:pt x="123756" y="35214"/>
                  </a:lnTo>
                  <a:cubicBezTo>
                    <a:pt x="150411" y="35214"/>
                    <a:pt x="177066" y="33311"/>
                    <a:pt x="198009" y="29504"/>
                  </a:cubicBezTo>
                  <a:cubicBezTo>
                    <a:pt x="214192" y="26649"/>
                    <a:pt x="230376" y="20938"/>
                    <a:pt x="237040" y="16180"/>
                  </a:cubicBezTo>
                  <a:lnTo>
                    <a:pt x="239895" y="11421"/>
                  </a:lnTo>
                  <a:lnTo>
                    <a:pt x="238943" y="11421"/>
                  </a:lnTo>
                  <a:cubicBezTo>
                    <a:pt x="234184" y="17131"/>
                    <a:pt x="213240" y="22842"/>
                    <a:pt x="196105" y="26649"/>
                  </a:cubicBezTo>
                  <a:cubicBezTo>
                    <a:pt x="175162" y="30456"/>
                    <a:pt x="149459" y="31407"/>
                    <a:pt x="122804" y="32359"/>
                  </a:cubicBezTo>
                  <a:cubicBezTo>
                    <a:pt x="94245" y="32359"/>
                    <a:pt x="67589" y="30456"/>
                    <a:pt x="47598" y="26649"/>
                  </a:cubicBezTo>
                  <a:cubicBezTo>
                    <a:pt x="28559" y="22842"/>
                    <a:pt x="17135" y="18083"/>
                    <a:pt x="12375" y="15228"/>
                  </a:cubicBezTo>
                  <a:lnTo>
                    <a:pt x="12375" y="15228"/>
                  </a:lnTo>
                  <a:lnTo>
                    <a:pt x="15231" y="19035"/>
                  </a:lnTo>
                  <a:cubicBezTo>
                    <a:pt x="22847" y="22842"/>
                    <a:pt x="32367" y="26649"/>
                    <a:pt x="47598" y="29504"/>
                  </a:cubicBezTo>
                  <a:cubicBezTo>
                    <a:pt x="67589" y="33311"/>
                    <a:pt x="93293" y="34263"/>
                    <a:pt x="122804" y="34263"/>
                  </a:cubicBezTo>
                  <a:lnTo>
                    <a:pt x="122804" y="34263"/>
                  </a:lnTo>
                  <a:close/>
                  <a:moveTo>
                    <a:pt x="122804" y="22842"/>
                  </a:moveTo>
                  <a:lnTo>
                    <a:pt x="122804" y="22842"/>
                  </a:lnTo>
                  <a:cubicBezTo>
                    <a:pt x="91389" y="21890"/>
                    <a:pt x="65686" y="20938"/>
                    <a:pt x="43790" y="17131"/>
                  </a:cubicBezTo>
                  <a:cubicBezTo>
                    <a:pt x="23799" y="13324"/>
                    <a:pt x="9520" y="6662"/>
                    <a:pt x="1904" y="2855"/>
                  </a:cubicBezTo>
                  <a:lnTo>
                    <a:pt x="952" y="0"/>
                  </a:lnTo>
                  <a:lnTo>
                    <a:pt x="952" y="0"/>
                  </a:lnTo>
                  <a:lnTo>
                    <a:pt x="952" y="0"/>
                  </a:lnTo>
                  <a:cubicBezTo>
                    <a:pt x="4760" y="2855"/>
                    <a:pt x="22847" y="10469"/>
                    <a:pt x="44742" y="14276"/>
                  </a:cubicBezTo>
                  <a:cubicBezTo>
                    <a:pt x="65686" y="18083"/>
                    <a:pt x="89485" y="19987"/>
                    <a:pt x="120900" y="19987"/>
                  </a:cubicBezTo>
                  <a:lnTo>
                    <a:pt x="122804" y="19987"/>
                  </a:lnTo>
                  <a:lnTo>
                    <a:pt x="123756" y="19987"/>
                  </a:lnTo>
                  <a:cubicBezTo>
                    <a:pt x="151363" y="19987"/>
                    <a:pt x="178018" y="19035"/>
                    <a:pt x="199913" y="14276"/>
                  </a:cubicBezTo>
                  <a:cubicBezTo>
                    <a:pt x="221808" y="10469"/>
                    <a:pt x="237992" y="4759"/>
                    <a:pt x="244655" y="952"/>
                  </a:cubicBezTo>
                  <a:lnTo>
                    <a:pt x="244655" y="952"/>
                  </a:lnTo>
                  <a:lnTo>
                    <a:pt x="244655" y="952"/>
                  </a:lnTo>
                  <a:lnTo>
                    <a:pt x="242751" y="4759"/>
                  </a:lnTo>
                  <a:cubicBezTo>
                    <a:pt x="239895" y="7614"/>
                    <a:pt x="220856" y="13324"/>
                    <a:pt x="200865" y="17131"/>
                  </a:cubicBezTo>
                  <a:cubicBezTo>
                    <a:pt x="178970" y="20938"/>
                    <a:pt x="152315" y="22842"/>
                    <a:pt x="124707" y="22842"/>
                  </a:cubicBezTo>
                  <a:lnTo>
                    <a:pt x="122804" y="22842"/>
                  </a:lnTo>
                  <a:lnTo>
                    <a:pt x="122804" y="22842"/>
                  </a:lnTo>
                  <a:lnTo>
                    <a:pt x="122804" y="22842"/>
                  </a:lnTo>
                  <a:lnTo>
                    <a:pt x="123756" y="22842"/>
                  </a:lnTo>
                  <a:cubicBezTo>
                    <a:pt x="151363" y="22842"/>
                    <a:pt x="178970" y="20938"/>
                    <a:pt x="199913" y="17131"/>
                  </a:cubicBezTo>
                  <a:cubicBezTo>
                    <a:pt x="219904" y="13324"/>
                    <a:pt x="239895" y="7614"/>
                    <a:pt x="242751" y="4759"/>
                  </a:cubicBezTo>
                  <a:lnTo>
                    <a:pt x="244655" y="952"/>
                  </a:lnTo>
                  <a:lnTo>
                    <a:pt x="244655" y="952"/>
                  </a:lnTo>
                  <a:cubicBezTo>
                    <a:pt x="237992" y="5711"/>
                    <a:pt x="220856" y="10469"/>
                    <a:pt x="199913" y="14276"/>
                  </a:cubicBezTo>
                  <a:cubicBezTo>
                    <a:pt x="178970" y="18083"/>
                    <a:pt x="151363" y="19987"/>
                    <a:pt x="123756" y="19987"/>
                  </a:cubicBezTo>
                  <a:lnTo>
                    <a:pt x="122804" y="19987"/>
                  </a:lnTo>
                  <a:lnTo>
                    <a:pt x="120900" y="19987"/>
                  </a:lnTo>
                  <a:cubicBezTo>
                    <a:pt x="90437" y="19987"/>
                    <a:pt x="65686" y="18083"/>
                    <a:pt x="44742" y="14276"/>
                  </a:cubicBezTo>
                  <a:cubicBezTo>
                    <a:pt x="21895" y="10469"/>
                    <a:pt x="4760" y="2855"/>
                    <a:pt x="952" y="0"/>
                  </a:cubicBezTo>
                  <a:lnTo>
                    <a:pt x="0" y="0"/>
                  </a:lnTo>
                  <a:lnTo>
                    <a:pt x="952" y="2855"/>
                  </a:lnTo>
                  <a:cubicBezTo>
                    <a:pt x="8568" y="6662"/>
                    <a:pt x="22847" y="14276"/>
                    <a:pt x="42838" y="17131"/>
                  </a:cubicBezTo>
                  <a:cubicBezTo>
                    <a:pt x="65686" y="21890"/>
                    <a:pt x="90437" y="22842"/>
                    <a:pt x="122804" y="22842"/>
                  </a:cubicBezTo>
                  <a:lnTo>
                    <a:pt x="122804" y="2284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1" name="Freeform 18">
              <a:extLst>
                <a:ext uri="{FF2B5EF4-FFF2-40B4-BE49-F238E27FC236}">
                  <a16:creationId xmlns:a16="http://schemas.microsoft.com/office/drawing/2014/main" id="{AF5C2843-B869-1A4F-803D-0C59012D57B9}"/>
                </a:ext>
              </a:extLst>
            </p:cNvPr>
            <p:cNvSpPr/>
            <p:nvPr/>
          </p:nvSpPr>
          <p:spPr>
            <a:xfrm>
              <a:off x="4128256" y="5855090"/>
              <a:ext cx="270358" cy="36166"/>
            </a:xfrm>
            <a:custGeom>
              <a:avLst/>
              <a:gdLst>
                <a:gd name="connsiteX0" fmla="*/ 134227 w 270358"/>
                <a:gd name="connsiteY0" fmla="*/ 36166 h 36166"/>
                <a:gd name="connsiteX1" fmla="*/ 270358 w 270358"/>
                <a:gd name="connsiteY1" fmla="*/ 16180 h 36166"/>
                <a:gd name="connsiteX2" fmla="*/ 270358 w 270358"/>
                <a:gd name="connsiteY2" fmla="*/ 4759 h 36166"/>
                <a:gd name="connsiteX3" fmla="*/ 134227 w 270358"/>
                <a:gd name="connsiteY3" fmla="*/ 23794 h 36166"/>
                <a:gd name="connsiteX4" fmla="*/ 0 w 270358"/>
                <a:gd name="connsiteY4" fmla="*/ 0 h 36166"/>
                <a:gd name="connsiteX5" fmla="*/ 0 w 270358"/>
                <a:gd name="connsiteY5" fmla="*/ 15228 h 36166"/>
                <a:gd name="connsiteX6" fmla="*/ 134227 w 270358"/>
                <a:gd name="connsiteY6" fmla="*/ 36166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358" h="36166">
                  <a:moveTo>
                    <a:pt x="134227" y="36166"/>
                  </a:moveTo>
                  <a:cubicBezTo>
                    <a:pt x="179922" y="36166"/>
                    <a:pt x="237040" y="29504"/>
                    <a:pt x="270358" y="16180"/>
                  </a:cubicBezTo>
                  <a:lnTo>
                    <a:pt x="270358" y="4759"/>
                  </a:lnTo>
                  <a:cubicBezTo>
                    <a:pt x="251319" y="15228"/>
                    <a:pt x="186585" y="22842"/>
                    <a:pt x="134227" y="23794"/>
                  </a:cubicBezTo>
                  <a:cubicBezTo>
                    <a:pt x="72350" y="22842"/>
                    <a:pt x="21895" y="15228"/>
                    <a:pt x="0" y="0"/>
                  </a:cubicBezTo>
                  <a:lnTo>
                    <a:pt x="0" y="15228"/>
                  </a:lnTo>
                  <a:cubicBezTo>
                    <a:pt x="39031" y="31407"/>
                    <a:pt x="80917" y="35215"/>
                    <a:pt x="134227" y="3616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2" name="Freeform 19">
              <a:extLst>
                <a:ext uri="{FF2B5EF4-FFF2-40B4-BE49-F238E27FC236}">
                  <a16:creationId xmlns:a16="http://schemas.microsoft.com/office/drawing/2014/main" id="{A8698140-8448-2BC7-14FA-314AC78D2E00}"/>
                </a:ext>
              </a:extLst>
            </p:cNvPr>
            <p:cNvSpPr/>
            <p:nvPr/>
          </p:nvSpPr>
          <p:spPr>
            <a:xfrm>
              <a:off x="4126352" y="5854138"/>
              <a:ext cx="272262" cy="37118"/>
            </a:xfrm>
            <a:custGeom>
              <a:avLst/>
              <a:gdLst>
                <a:gd name="connsiteX0" fmla="*/ 136131 w 272262"/>
                <a:gd name="connsiteY0" fmla="*/ 37118 h 37118"/>
                <a:gd name="connsiteX1" fmla="*/ 272262 w 272262"/>
                <a:gd name="connsiteY1" fmla="*/ 17132 h 37118"/>
                <a:gd name="connsiteX2" fmla="*/ 272262 w 272262"/>
                <a:gd name="connsiteY2" fmla="*/ 17132 h 37118"/>
                <a:gd name="connsiteX3" fmla="*/ 272262 w 272262"/>
                <a:gd name="connsiteY3" fmla="*/ 5711 h 37118"/>
                <a:gd name="connsiteX4" fmla="*/ 272262 w 272262"/>
                <a:gd name="connsiteY4" fmla="*/ 4759 h 37118"/>
                <a:gd name="connsiteX5" fmla="*/ 271310 w 272262"/>
                <a:gd name="connsiteY5" fmla="*/ 4759 h 37118"/>
                <a:gd name="connsiteX6" fmla="*/ 135179 w 272262"/>
                <a:gd name="connsiteY6" fmla="*/ 23794 h 37118"/>
                <a:gd name="connsiteX7" fmla="*/ 952 w 272262"/>
                <a:gd name="connsiteY7" fmla="*/ 0 h 37118"/>
                <a:gd name="connsiteX8" fmla="*/ 0 w 272262"/>
                <a:gd name="connsiteY8" fmla="*/ 0 h 37118"/>
                <a:gd name="connsiteX9" fmla="*/ 0 w 272262"/>
                <a:gd name="connsiteY9" fmla="*/ 15228 h 37118"/>
                <a:gd name="connsiteX10" fmla="*/ 0 w 272262"/>
                <a:gd name="connsiteY10" fmla="*/ 15228 h 37118"/>
                <a:gd name="connsiteX11" fmla="*/ 0 w 272262"/>
                <a:gd name="connsiteY11" fmla="*/ 15228 h 37118"/>
                <a:gd name="connsiteX12" fmla="*/ 136131 w 272262"/>
                <a:gd name="connsiteY12" fmla="*/ 37118 h 37118"/>
                <a:gd name="connsiteX13" fmla="*/ 136131 w 272262"/>
                <a:gd name="connsiteY13" fmla="*/ 37118 h 37118"/>
                <a:gd name="connsiteX14" fmla="*/ 952 w 272262"/>
                <a:gd name="connsiteY14" fmla="*/ 15228 h 37118"/>
                <a:gd name="connsiteX15" fmla="*/ 952 w 272262"/>
                <a:gd name="connsiteY15" fmla="*/ 15228 h 37118"/>
                <a:gd name="connsiteX16" fmla="*/ 952 w 272262"/>
                <a:gd name="connsiteY16" fmla="*/ 15228 h 37118"/>
                <a:gd name="connsiteX17" fmla="*/ 952 w 272262"/>
                <a:gd name="connsiteY17" fmla="*/ 0 h 37118"/>
                <a:gd name="connsiteX18" fmla="*/ 952 w 272262"/>
                <a:gd name="connsiteY18" fmla="*/ 0 h 37118"/>
                <a:gd name="connsiteX19" fmla="*/ 952 w 272262"/>
                <a:gd name="connsiteY19" fmla="*/ 0 h 37118"/>
                <a:gd name="connsiteX20" fmla="*/ 135179 w 272262"/>
                <a:gd name="connsiteY20" fmla="*/ 23794 h 37118"/>
                <a:gd name="connsiteX21" fmla="*/ 271310 w 272262"/>
                <a:gd name="connsiteY21" fmla="*/ 4759 h 37118"/>
                <a:gd name="connsiteX22" fmla="*/ 271310 w 272262"/>
                <a:gd name="connsiteY22" fmla="*/ 4759 h 37118"/>
                <a:gd name="connsiteX23" fmla="*/ 271310 w 272262"/>
                <a:gd name="connsiteY23" fmla="*/ 4759 h 37118"/>
                <a:gd name="connsiteX24" fmla="*/ 271310 w 272262"/>
                <a:gd name="connsiteY24" fmla="*/ 16180 h 37118"/>
                <a:gd name="connsiteX25" fmla="*/ 271310 w 272262"/>
                <a:gd name="connsiteY25" fmla="*/ 16180 h 37118"/>
                <a:gd name="connsiteX26" fmla="*/ 271310 w 272262"/>
                <a:gd name="connsiteY26" fmla="*/ 16180 h 37118"/>
                <a:gd name="connsiteX27" fmla="*/ 136131 w 272262"/>
                <a:gd name="connsiteY27" fmla="*/ 37118 h 37118"/>
                <a:gd name="connsiteX28" fmla="*/ 136131 w 272262"/>
                <a:gd name="connsiteY28" fmla="*/ 37118 h 3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2262" h="37118">
                  <a:moveTo>
                    <a:pt x="136131" y="37118"/>
                  </a:moveTo>
                  <a:cubicBezTo>
                    <a:pt x="181826" y="37118"/>
                    <a:pt x="238944" y="30456"/>
                    <a:pt x="272262" y="17132"/>
                  </a:cubicBezTo>
                  <a:lnTo>
                    <a:pt x="272262" y="17132"/>
                  </a:lnTo>
                  <a:lnTo>
                    <a:pt x="272262" y="5711"/>
                  </a:lnTo>
                  <a:lnTo>
                    <a:pt x="272262" y="4759"/>
                  </a:lnTo>
                  <a:lnTo>
                    <a:pt x="271310" y="4759"/>
                  </a:lnTo>
                  <a:cubicBezTo>
                    <a:pt x="252271" y="15228"/>
                    <a:pt x="187538" y="22842"/>
                    <a:pt x="135179" y="23794"/>
                  </a:cubicBezTo>
                  <a:cubicBezTo>
                    <a:pt x="73302" y="22842"/>
                    <a:pt x="22847" y="15228"/>
                    <a:pt x="952" y="0"/>
                  </a:cubicBezTo>
                  <a:lnTo>
                    <a:pt x="0" y="0"/>
                  </a:lnTo>
                  <a:lnTo>
                    <a:pt x="0" y="15228"/>
                  </a:lnTo>
                  <a:lnTo>
                    <a:pt x="0" y="15228"/>
                  </a:lnTo>
                  <a:lnTo>
                    <a:pt x="0" y="15228"/>
                  </a:lnTo>
                  <a:cubicBezTo>
                    <a:pt x="40935" y="33311"/>
                    <a:pt x="82821" y="37118"/>
                    <a:pt x="136131" y="37118"/>
                  </a:cubicBezTo>
                  <a:lnTo>
                    <a:pt x="136131" y="37118"/>
                  </a:lnTo>
                  <a:cubicBezTo>
                    <a:pt x="82821" y="36167"/>
                    <a:pt x="41886" y="32359"/>
                    <a:pt x="952" y="15228"/>
                  </a:cubicBezTo>
                  <a:lnTo>
                    <a:pt x="952" y="15228"/>
                  </a:lnTo>
                  <a:lnTo>
                    <a:pt x="952" y="15228"/>
                  </a:lnTo>
                  <a:lnTo>
                    <a:pt x="952" y="0"/>
                  </a:lnTo>
                  <a:lnTo>
                    <a:pt x="952" y="0"/>
                  </a:lnTo>
                  <a:lnTo>
                    <a:pt x="952" y="0"/>
                  </a:lnTo>
                  <a:cubicBezTo>
                    <a:pt x="22847" y="15228"/>
                    <a:pt x="73302" y="23794"/>
                    <a:pt x="135179" y="23794"/>
                  </a:cubicBezTo>
                  <a:cubicBezTo>
                    <a:pt x="187538" y="22842"/>
                    <a:pt x="252271" y="15228"/>
                    <a:pt x="271310" y="4759"/>
                  </a:cubicBezTo>
                  <a:lnTo>
                    <a:pt x="271310" y="4759"/>
                  </a:lnTo>
                  <a:lnTo>
                    <a:pt x="271310" y="4759"/>
                  </a:lnTo>
                  <a:lnTo>
                    <a:pt x="271310" y="16180"/>
                  </a:lnTo>
                  <a:lnTo>
                    <a:pt x="271310" y="16180"/>
                  </a:lnTo>
                  <a:lnTo>
                    <a:pt x="271310" y="16180"/>
                  </a:lnTo>
                  <a:cubicBezTo>
                    <a:pt x="238944" y="29504"/>
                    <a:pt x="181826" y="36167"/>
                    <a:pt x="136131" y="37118"/>
                  </a:cubicBezTo>
                  <a:lnTo>
                    <a:pt x="136131" y="3711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3" name="Freeform 20">
              <a:extLst>
                <a:ext uri="{FF2B5EF4-FFF2-40B4-BE49-F238E27FC236}">
                  <a16:creationId xmlns:a16="http://schemas.microsoft.com/office/drawing/2014/main" id="{45ADED60-F7DC-3819-0544-3AA3626E7BC4}"/>
                </a:ext>
              </a:extLst>
            </p:cNvPr>
            <p:cNvSpPr/>
            <p:nvPr/>
          </p:nvSpPr>
          <p:spPr>
            <a:xfrm>
              <a:off x="4125400" y="5868414"/>
              <a:ext cx="274166" cy="24745"/>
            </a:xfrm>
            <a:custGeom>
              <a:avLst/>
              <a:gdLst>
                <a:gd name="connsiteX0" fmla="*/ 274167 w 274166"/>
                <a:gd name="connsiteY0" fmla="*/ 2855 h 24745"/>
                <a:gd name="connsiteX1" fmla="*/ 219904 w 274166"/>
                <a:gd name="connsiteY1" fmla="*/ 18083 h 24745"/>
                <a:gd name="connsiteX2" fmla="*/ 136131 w 274166"/>
                <a:gd name="connsiteY2" fmla="*/ 24745 h 24745"/>
                <a:gd name="connsiteX3" fmla="*/ 56166 w 274166"/>
                <a:gd name="connsiteY3" fmla="*/ 19987 h 24745"/>
                <a:gd name="connsiteX4" fmla="*/ 0 w 274166"/>
                <a:gd name="connsiteY4" fmla="*/ 4759 h 24745"/>
                <a:gd name="connsiteX5" fmla="*/ 0 w 274166"/>
                <a:gd name="connsiteY5" fmla="*/ 1904 h 24745"/>
                <a:gd name="connsiteX6" fmla="*/ 57118 w 274166"/>
                <a:gd name="connsiteY6" fmla="*/ 17132 h 24745"/>
                <a:gd name="connsiteX7" fmla="*/ 137083 w 274166"/>
                <a:gd name="connsiteY7" fmla="*/ 21890 h 24745"/>
                <a:gd name="connsiteX8" fmla="*/ 219904 w 274166"/>
                <a:gd name="connsiteY8" fmla="*/ 15228 h 24745"/>
                <a:gd name="connsiteX9" fmla="*/ 274167 w 274166"/>
                <a:gd name="connsiteY9" fmla="*/ 0 h 24745"/>
                <a:gd name="connsiteX10" fmla="*/ 274167 w 274166"/>
                <a:gd name="connsiteY10" fmla="*/ 2855 h 2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166" h="24745">
                  <a:moveTo>
                    <a:pt x="274167" y="2855"/>
                  </a:moveTo>
                  <a:cubicBezTo>
                    <a:pt x="273214" y="4759"/>
                    <a:pt x="251319" y="12373"/>
                    <a:pt x="219904" y="18083"/>
                  </a:cubicBezTo>
                  <a:cubicBezTo>
                    <a:pt x="198961" y="21890"/>
                    <a:pt x="170402" y="23794"/>
                    <a:pt x="136131" y="24745"/>
                  </a:cubicBezTo>
                  <a:cubicBezTo>
                    <a:pt x="102813" y="24745"/>
                    <a:pt x="76157" y="22842"/>
                    <a:pt x="56166" y="19987"/>
                  </a:cubicBezTo>
                  <a:cubicBezTo>
                    <a:pt x="22847" y="14276"/>
                    <a:pt x="5712" y="7614"/>
                    <a:pt x="0" y="4759"/>
                  </a:cubicBezTo>
                  <a:lnTo>
                    <a:pt x="0" y="1904"/>
                  </a:lnTo>
                  <a:cubicBezTo>
                    <a:pt x="18088" y="9517"/>
                    <a:pt x="37127" y="13324"/>
                    <a:pt x="57118" y="17132"/>
                  </a:cubicBezTo>
                  <a:cubicBezTo>
                    <a:pt x="77109" y="19987"/>
                    <a:pt x="103765" y="22842"/>
                    <a:pt x="137083" y="21890"/>
                  </a:cubicBezTo>
                  <a:cubicBezTo>
                    <a:pt x="171354" y="21890"/>
                    <a:pt x="198961" y="19035"/>
                    <a:pt x="219904" y="15228"/>
                  </a:cubicBezTo>
                  <a:cubicBezTo>
                    <a:pt x="252271" y="9517"/>
                    <a:pt x="272262" y="2855"/>
                    <a:pt x="274167" y="0"/>
                  </a:cubicBezTo>
                  <a:lnTo>
                    <a:pt x="274167"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4" name="Freeform 21">
              <a:extLst>
                <a:ext uri="{FF2B5EF4-FFF2-40B4-BE49-F238E27FC236}">
                  <a16:creationId xmlns:a16="http://schemas.microsoft.com/office/drawing/2014/main" id="{CFEA63EF-3BF8-457F-3DE6-9360E5702DE0}"/>
                </a:ext>
              </a:extLst>
            </p:cNvPr>
            <p:cNvSpPr/>
            <p:nvPr/>
          </p:nvSpPr>
          <p:spPr>
            <a:xfrm>
              <a:off x="4125400" y="5866511"/>
              <a:ext cx="275118" cy="26648"/>
            </a:xfrm>
            <a:custGeom>
              <a:avLst/>
              <a:gdLst>
                <a:gd name="connsiteX0" fmla="*/ 274167 w 275118"/>
                <a:gd name="connsiteY0" fmla="*/ 4759 h 26648"/>
                <a:gd name="connsiteX1" fmla="*/ 274167 w 275118"/>
                <a:gd name="connsiteY1" fmla="*/ 4759 h 26648"/>
                <a:gd name="connsiteX2" fmla="*/ 219904 w 275118"/>
                <a:gd name="connsiteY2" fmla="*/ 19035 h 26648"/>
                <a:gd name="connsiteX3" fmla="*/ 136131 w 275118"/>
                <a:gd name="connsiteY3" fmla="*/ 25697 h 26648"/>
                <a:gd name="connsiteX4" fmla="*/ 135179 w 275118"/>
                <a:gd name="connsiteY4" fmla="*/ 25697 h 26648"/>
                <a:gd name="connsiteX5" fmla="*/ 56166 w 275118"/>
                <a:gd name="connsiteY5" fmla="*/ 20938 h 26648"/>
                <a:gd name="connsiteX6" fmla="*/ 0 w 275118"/>
                <a:gd name="connsiteY6" fmla="*/ 5710 h 26648"/>
                <a:gd name="connsiteX7" fmla="*/ 0 w 275118"/>
                <a:gd name="connsiteY7" fmla="*/ 5710 h 26648"/>
                <a:gd name="connsiteX8" fmla="*/ 0 w 275118"/>
                <a:gd name="connsiteY8" fmla="*/ 5710 h 26648"/>
                <a:gd name="connsiteX9" fmla="*/ 0 w 275118"/>
                <a:gd name="connsiteY9" fmla="*/ 2855 h 26648"/>
                <a:gd name="connsiteX10" fmla="*/ 0 w 275118"/>
                <a:gd name="connsiteY10" fmla="*/ 2855 h 26648"/>
                <a:gd name="connsiteX11" fmla="*/ 0 w 275118"/>
                <a:gd name="connsiteY11" fmla="*/ 2855 h 26648"/>
                <a:gd name="connsiteX12" fmla="*/ 57118 w 275118"/>
                <a:gd name="connsiteY12" fmla="*/ 18083 h 26648"/>
                <a:gd name="connsiteX13" fmla="*/ 135179 w 275118"/>
                <a:gd name="connsiteY13" fmla="*/ 22842 h 26648"/>
                <a:gd name="connsiteX14" fmla="*/ 137083 w 275118"/>
                <a:gd name="connsiteY14" fmla="*/ 22842 h 26648"/>
                <a:gd name="connsiteX15" fmla="*/ 219904 w 275118"/>
                <a:gd name="connsiteY15" fmla="*/ 16180 h 26648"/>
                <a:gd name="connsiteX16" fmla="*/ 275119 w 275118"/>
                <a:gd name="connsiteY16" fmla="*/ 952 h 26648"/>
                <a:gd name="connsiteX17" fmla="*/ 275119 w 275118"/>
                <a:gd name="connsiteY17" fmla="*/ 952 h 26648"/>
                <a:gd name="connsiteX18" fmla="*/ 275119 w 275118"/>
                <a:gd name="connsiteY18" fmla="*/ 952 h 26648"/>
                <a:gd name="connsiteX19" fmla="*/ 274167 w 275118"/>
                <a:gd name="connsiteY19" fmla="*/ 4759 h 26648"/>
                <a:gd name="connsiteX20" fmla="*/ 274167 w 275118"/>
                <a:gd name="connsiteY20" fmla="*/ 4759 h 26648"/>
                <a:gd name="connsiteX21" fmla="*/ 274167 w 275118"/>
                <a:gd name="connsiteY21" fmla="*/ 4759 h 26648"/>
                <a:gd name="connsiteX22" fmla="*/ 274167 w 275118"/>
                <a:gd name="connsiteY22" fmla="*/ 4759 h 26648"/>
                <a:gd name="connsiteX23" fmla="*/ 274167 w 275118"/>
                <a:gd name="connsiteY23" fmla="*/ 4759 h 26648"/>
                <a:gd name="connsiteX24" fmla="*/ 274167 w 275118"/>
                <a:gd name="connsiteY24" fmla="*/ 952 h 26648"/>
                <a:gd name="connsiteX25" fmla="*/ 274167 w 275118"/>
                <a:gd name="connsiteY25" fmla="*/ 0 h 26648"/>
                <a:gd name="connsiteX26" fmla="*/ 273214 w 275118"/>
                <a:gd name="connsiteY26" fmla="*/ 952 h 26648"/>
                <a:gd name="connsiteX27" fmla="*/ 218952 w 275118"/>
                <a:gd name="connsiteY27" fmla="*/ 16180 h 26648"/>
                <a:gd name="connsiteX28" fmla="*/ 136131 w 275118"/>
                <a:gd name="connsiteY28" fmla="*/ 22842 h 26648"/>
                <a:gd name="connsiteX29" fmla="*/ 135179 w 275118"/>
                <a:gd name="connsiteY29" fmla="*/ 22842 h 26648"/>
                <a:gd name="connsiteX30" fmla="*/ 57118 w 275118"/>
                <a:gd name="connsiteY30" fmla="*/ 18083 h 26648"/>
                <a:gd name="connsiteX31" fmla="*/ 0 w 275118"/>
                <a:gd name="connsiteY31" fmla="*/ 2855 h 26648"/>
                <a:gd name="connsiteX32" fmla="*/ 0 w 275118"/>
                <a:gd name="connsiteY32" fmla="*/ 2855 h 26648"/>
                <a:gd name="connsiteX33" fmla="*/ 0 w 275118"/>
                <a:gd name="connsiteY33" fmla="*/ 6662 h 26648"/>
                <a:gd name="connsiteX34" fmla="*/ 0 w 275118"/>
                <a:gd name="connsiteY34" fmla="*/ 6662 h 26648"/>
                <a:gd name="connsiteX35" fmla="*/ 0 w 275118"/>
                <a:gd name="connsiteY35" fmla="*/ 6662 h 26648"/>
                <a:gd name="connsiteX36" fmla="*/ 56166 w 275118"/>
                <a:gd name="connsiteY36" fmla="*/ 21890 h 26648"/>
                <a:gd name="connsiteX37" fmla="*/ 135179 w 275118"/>
                <a:gd name="connsiteY37" fmla="*/ 26649 h 26648"/>
                <a:gd name="connsiteX38" fmla="*/ 136131 w 275118"/>
                <a:gd name="connsiteY38" fmla="*/ 26649 h 26648"/>
                <a:gd name="connsiteX39" fmla="*/ 219904 w 275118"/>
                <a:gd name="connsiteY39" fmla="*/ 19986 h 26648"/>
                <a:gd name="connsiteX40" fmla="*/ 274167 w 275118"/>
                <a:gd name="connsiteY40" fmla="*/ 4759 h 26648"/>
                <a:gd name="connsiteX41" fmla="*/ 274167 w 275118"/>
                <a:gd name="connsiteY41" fmla="*/ 4759 h 26648"/>
                <a:gd name="connsiteX42" fmla="*/ 274167 w 275118"/>
                <a:gd name="connsiteY42" fmla="*/ 4759 h 26648"/>
                <a:gd name="connsiteX43" fmla="*/ 274167 w 275118"/>
                <a:gd name="connsiteY43" fmla="*/ 4759 h 2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75118" h="26648">
                  <a:moveTo>
                    <a:pt x="274167" y="4759"/>
                  </a:moveTo>
                  <a:lnTo>
                    <a:pt x="274167" y="4759"/>
                  </a:lnTo>
                  <a:cubicBezTo>
                    <a:pt x="273214" y="5710"/>
                    <a:pt x="251319" y="14276"/>
                    <a:pt x="219904" y="19035"/>
                  </a:cubicBezTo>
                  <a:cubicBezTo>
                    <a:pt x="198961" y="21890"/>
                    <a:pt x="170402" y="24745"/>
                    <a:pt x="136131" y="25697"/>
                  </a:cubicBezTo>
                  <a:lnTo>
                    <a:pt x="135179" y="25697"/>
                  </a:lnTo>
                  <a:cubicBezTo>
                    <a:pt x="102813" y="25697"/>
                    <a:pt x="76157" y="22842"/>
                    <a:pt x="56166" y="20938"/>
                  </a:cubicBezTo>
                  <a:cubicBezTo>
                    <a:pt x="22847" y="15228"/>
                    <a:pt x="6664" y="8566"/>
                    <a:pt x="0" y="5710"/>
                  </a:cubicBezTo>
                  <a:lnTo>
                    <a:pt x="0" y="5710"/>
                  </a:lnTo>
                  <a:lnTo>
                    <a:pt x="0" y="5710"/>
                  </a:lnTo>
                  <a:lnTo>
                    <a:pt x="0" y="2855"/>
                  </a:lnTo>
                  <a:lnTo>
                    <a:pt x="0" y="2855"/>
                  </a:lnTo>
                  <a:lnTo>
                    <a:pt x="0" y="2855"/>
                  </a:lnTo>
                  <a:cubicBezTo>
                    <a:pt x="18088" y="10469"/>
                    <a:pt x="37127" y="14276"/>
                    <a:pt x="57118" y="18083"/>
                  </a:cubicBezTo>
                  <a:cubicBezTo>
                    <a:pt x="77109" y="20938"/>
                    <a:pt x="102813" y="22842"/>
                    <a:pt x="135179" y="22842"/>
                  </a:cubicBezTo>
                  <a:lnTo>
                    <a:pt x="137083" y="22842"/>
                  </a:lnTo>
                  <a:cubicBezTo>
                    <a:pt x="171354" y="22842"/>
                    <a:pt x="198961" y="19986"/>
                    <a:pt x="219904" y="16180"/>
                  </a:cubicBezTo>
                  <a:cubicBezTo>
                    <a:pt x="252271" y="10469"/>
                    <a:pt x="272262" y="3807"/>
                    <a:pt x="275119" y="952"/>
                  </a:cubicBezTo>
                  <a:lnTo>
                    <a:pt x="275119" y="952"/>
                  </a:lnTo>
                  <a:lnTo>
                    <a:pt x="275119" y="952"/>
                  </a:lnTo>
                  <a:lnTo>
                    <a:pt x="274167" y="4759"/>
                  </a:lnTo>
                  <a:lnTo>
                    <a:pt x="274167" y="4759"/>
                  </a:lnTo>
                  <a:lnTo>
                    <a:pt x="274167" y="4759"/>
                  </a:lnTo>
                  <a:lnTo>
                    <a:pt x="274167" y="4759"/>
                  </a:lnTo>
                  <a:lnTo>
                    <a:pt x="274167" y="4759"/>
                  </a:lnTo>
                  <a:lnTo>
                    <a:pt x="274167" y="952"/>
                  </a:lnTo>
                  <a:lnTo>
                    <a:pt x="274167" y="0"/>
                  </a:lnTo>
                  <a:lnTo>
                    <a:pt x="273214" y="952"/>
                  </a:lnTo>
                  <a:cubicBezTo>
                    <a:pt x="271310" y="3807"/>
                    <a:pt x="251319" y="10469"/>
                    <a:pt x="218952" y="16180"/>
                  </a:cubicBezTo>
                  <a:cubicBezTo>
                    <a:pt x="198009" y="19035"/>
                    <a:pt x="170402" y="22842"/>
                    <a:pt x="136131" y="22842"/>
                  </a:cubicBezTo>
                  <a:lnTo>
                    <a:pt x="135179" y="22842"/>
                  </a:lnTo>
                  <a:cubicBezTo>
                    <a:pt x="102813" y="22842"/>
                    <a:pt x="77109" y="19986"/>
                    <a:pt x="57118" y="18083"/>
                  </a:cubicBezTo>
                  <a:cubicBezTo>
                    <a:pt x="37127" y="15228"/>
                    <a:pt x="18088" y="10469"/>
                    <a:pt x="0" y="2855"/>
                  </a:cubicBezTo>
                  <a:lnTo>
                    <a:pt x="0" y="2855"/>
                  </a:lnTo>
                  <a:lnTo>
                    <a:pt x="0" y="6662"/>
                  </a:lnTo>
                  <a:lnTo>
                    <a:pt x="0" y="6662"/>
                  </a:lnTo>
                  <a:lnTo>
                    <a:pt x="0" y="6662"/>
                  </a:lnTo>
                  <a:cubicBezTo>
                    <a:pt x="6664" y="9517"/>
                    <a:pt x="23799" y="17131"/>
                    <a:pt x="56166" y="21890"/>
                  </a:cubicBezTo>
                  <a:cubicBezTo>
                    <a:pt x="76157" y="24745"/>
                    <a:pt x="102813" y="26649"/>
                    <a:pt x="135179" y="26649"/>
                  </a:cubicBezTo>
                  <a:lnTo>
                    <a:pt x="136131" y="26649"/>
                  </a:lnTo>
                  <a:cubicBezTo>
                    <a:pt x="170402" y="26649"/>
                    <a:pt x="198961" y="23794"/>
                    <a:pt x="219904" y="19986"/>
                  </a:cubicBezTo>
                  <a:cubicBezTo>
                    <a:pt x="251319" y="14276"/>
                    <a:pt x="273214" y="7614"/>
                    <a:pt x="274167" y="4759"/>
                  </a:cubicBezTo>
                  <a:lnTo>
                    <a:pt x="274167" y="4759"/>
                  </a:lnTo>
                  <a:lnTo>
                    <a:pt x="274167" y="4759"/>
                  </a:lnTo>
                  <a:lnTo>
                    <a:pt x="274167"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5" name="Freeform 22">
              <a:extLst>
                <a:ext uri="{FF2B5EF4-FFF2-40B4-BE49-F238E27FC236}">
                  <a16:creationId xmlns:a16="http://schemas.microsoft.com/office/drawing/2014/main" id="{32D85018-A545-F41F-860D-E368B215E5B8}"/>
                </a:ext>
              </a:extLst>
            </p:cNvPr>
            <p:cNvSpPr/>
            <p:nvPr/>
          </p:nvSpPr>
          <p:spPr>
            <a:xfrm>
              <a:off x="4124448" y="5852234"/>
              <a:ext cx="275118" cy="40924"/>
            </a:xfrm>
            <a:custGeom>
              <a:avLst/>
              <a:gdLst>
                <a:gd name="connsiteX0" fmla="*/ 275118 w 275118"/>
                <a:gd name="connsiteY0" fmla="*/ 7614 h 40924"/>
                <a:gd name="connsiteX1" fmla="*/ 217048 w 275118"/>
                <a:gd name="connsiteY1" fmla="*/ 21890 h 40924"/>
                <a:gd name="connsiteX2" fmla="*/ 137083 w 275118"/>
                <a:gd name="connsiteY2" fmla="*/ 27601 h 40924"/>
                <a:gd name="connsiteX3" fmla="*/ 59974 w 275118"/>
                <a:gd name="connsiteY3" fmla="*/ 22842 h 40924"/>
                <a:gd name="connsiteX4" fmla="*/ 0 w 275118"/>
                <a:gd name="connsiteY4" fmla="*/ 4759 h 40924"/>
                <a:gd name="connsiteX5" fmla="*/ 0 w 275118"/>
                <a:gd name="connsiteY5" fmla="*/ 0 h 40924"/>
                <a:gd name="connsiteX6" fmla="*/ 59974 w 275118"/>
                <a:gd name="connsiteY6" fmla="*/ 19035 h 40924"/>
                <a:gd name="connsiteX7" fmla="*/ 136131 w 275118"/>
                <a:gd name="connsiteY7" fmla="*/ 23794 h 40924"/>
                <a:gd name="connsiteX8" fmla="*/ 215144 w 275118"/>
                <a:gd name="connsiteY8" fmla="*/ 18083 h 40924"/>
                <a:gd name="connsiteX9" fmla="*/ 273214 w 275118"/>
                <a:gd name="connsiteY9" fmla="*/ 3807 h 40924"/>
                <a:gd name="connsiteX10" fmla="*/ 273214 w 275118"/>
                <a:gd name="connsiteY10" fmla="*/ 7614 h 40924"/>
                <a:gd name="connsiteX11" fmla="*/ 275118 w 275118"/>
                <a:gd name="connsiteY11" fmla="*/ 19035 h 40924"/>
                <a:gd name="connsiteX12" fmla="*/ 220856 w 275118"/>
                <a:gd name="connsiteY12" fmla="*/ 34263 h 40924"/>
                <a:gd name="connsiteX13" fmla="*/ 137083 w 275118"/>
                <a:gd name="connsiteY13" fmla="*/ 40925 h 40924"/>
                <a:gd name="connsiteX14" fmla="*/ 57118 w 275118"/>
                <a:gd name="connsiteY14" fmla="*/ 36166 h 40924"/>
                <a:gd name="connsiteX15" fmla="*/ 952 w 275118"/>
                <a:gd name="connsiteY15" fmla="*/ 20938 h 40924"/>
                <a:gd name="connsiteX16" fmla="*/ 952 w 275118"/>
                <a:gd name="connsiteY16" fmla="*/ 18083 h 40924"/>
                <a:gd name="connsiteX17" fmla="*/ 58070 w 275118"/>
                <a:gd name="connsiteY17" fmla="*/ 33311 h 40924"/>
                <a:gd name="connsiteX18" fmla="*/ 138035 w 275118"/>
                <a:gd name="connsiteY18" fmla="*/ 38070 h 40924"/>
                <a:gd name="connsiteX19" fmla="*/ 220856 w 275118"/>
                <a:gd name="connsiteY19" fmla="*/ 31407 h 40924"/>
                <a:gd name="connsiteX20" fmla="*/ 275118 w 275118"/>
                <a:gd name="connsiteY20" fmla="*/ 16180 h 40924"/>
                <a:gd name="connsiteX21" fmla="*/ 275118 w 275118"/>
                <a:gd name="connsiteY21" fmla="*/ 19035 h 40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118" h="40924">
                  <a:moveTo>
                    <a:pt x="275118" y="7614"/>
                  </a:moveTo>
                  <a:cubicBezTo>
                    <a:pt x="271310" y="10469"/>
                    <a:pt x="247511" y="17131"/>
                    <a:pt x="217048" y="21890"/>
                  </a:cubicBezTo>
                  <a:cubicBezTo>
                    <a:pt x="197057" y="24745"/>
                    <a:pt x="170402" y="27601"/>
                    <a:pt x="137083" y="27601"/>
                  </a:cubicBezTo>
                  <a:cubicBezTo>
                    <a:pt x="105668" y="27601"/>
                    <a:pt x="79965" y="25697"/>
                    <a:pt x="59974" y="22842"/>
                  </a:cubicBezTo>
                  <a:cubicBezTo>
                    <a:pt x="28559" y="19035"/>
                    <a:pt x="0" y="4759"/>
                    <a:pt x="0" y="4759"/>
                  </a:cubicBezTo>
                  <a:lnTo>
                    <a:pt x="0" y="0"/>
                  </a:lnTo>
                  <a:cubicBezTo>
                    <a:pt x="0" y="0"/>
                    <a:pt x="28559" y="14276"/>
                    <a:pt x="59974" y="19035"/>
                  </a:cubicBezTo>
                  <a:cubicBezTo>
                    <a:pt x="79013" y="21890"/>
                    <a:pt x="104716" y="23794"/>
                    <a:pt x="136131" y="23794"/>
                  </a:cubicBezTo>
                  <a:cubicBezTo>
                    <a:pt x="169450" y="23794"/>
                    <a:pt x="195153" y="20938"/>
                    <a:pt x="215144" y="18083"/>
                  </a:cubicBezTo>
                  <a:cubicBezTo>
                    <a:pt x="245607" y="13324"/>
                    <a:pt x="271310" y="5710"/>
                    <a:pt x="273214" y="3807"/>
                  </a:cubicBezTo>
                  <a:lnTo>
                    <a:pt x="273214" y="7614"/>
                  </a:lnTo>
                  <a:close/>
                  <a:moveTo>
                    <a:pt x="275118" y="19035"/>
                  </a:moveTo>
                  <a:cubicBezTo>
                    <a:pt x="274166" y="20938"/>
                    <a:pt x="252271" y="28552"/>
                    <a:pt x="220856" y="34263"/>
                  </a:cubicBezTo>
                  <a:cubicBezTo>
                    <a:pt x="199913" y="38070"/>
                    <a:pt x="171354" y="39973"/>
                    <a:pt x="137083" y="40925"/>
                  </a:cubicBezTo>
                  <a:cubicBezTo>
                    <a:pt x="103764" y="40925"/>
                    <a:pt x="77109" y="39021"/>
                    <a:pt x="57118" y="36166"/>
                  </a:cubicBezTo>
                  <a:cubicBezTo>
                    <a:pt x="23799" y="30456"/>
                    <a:pt x="6664" y="23794"/>
                    <a:pt x="952" y="20938"/>
                  </a:cubicBezTo>
                  <a:lnTo>
                    <a:pt x="952" y="18083"/>
                  </a:lnTo>
                  <a:cubicBezTo>
                    <a:pt x="19039" y="25697"/>
                    <a:pt x="38079" y="29504"/>
                    <a:pt x="58070" y="33311"/>
                  </a:cubicBezTo>
                  <a:cubicBezTo>
                    <a:pt x="78061" y="36166"/>
                    <a:pt x="104716" y="39021"/>
                    <a:pt x="138035" y="38070"/>
                  </a:cubicBezTo>
                  <a:cubicBezTo>
                    <a:pt x="172306" y="38070"/>
                    <a:pt x="199913" y="35214"/>
                    <a:pt x="220856" y="31407"/>
                  </a:cubicBezTo>
                  <a:cubicBezTo>
                    <a:pt x="253223" y="25697"/>
                    <a:pt x="273214" y="19035"/>
                    <a:pt x="275118" y="16180"/>
                  </a:cubicBezTo>
                  <a:lnTo>
                    <a:pt x="275118" y="1903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6" name="Freeform 23">
              <a:extLst>
                <a:ext uri="{FF2B5EF4-FFF2-40B4-BE49-F238E27FC236}">
                  <a16:creationId xmlns:a16="http://schemas.microsoft.com/office/drawing/2014/main" id="{60BFF6B8-32C1-26DA-D71C-18A34B7951B9}"/>
                </a:ext>
              </a:extLst>
            </p:cNvPr>
            <p:cNvSpPr/>
            <p:nvPr/>
          </p:nvSpPr>
          <p:spPr>
            <a:xfrm>
              <a:off x="4124448" y="5851283"/>
              <a:ext cx="276070" cy="41876"/>
            </a:xfrm>
            <a:custGeom>
              <a:avLst/>
              <a:gdLst>
                <a:gd name="connsiteX0" fmla="*/ 275118 w 276070"/>
                <a:gd name="connsiteY0" fmla="*/ 8566 h 41876"/>
                <a:gd name="connsiteX1" fmla="*/ 275118 w 276070"/>
                <a:gd name="connsiteY1" fmla="*/ 8566 h 41876"/>
                <a:gd name="connsiteX2" fmla="*/ 217048 w 276070"/>
                <a:gd name="connsiteY2" fmla="*/ 22842 h 41876"/>
                <a:gd name="connsiteX3" fmla="*/ 137083 w 276070"/>
                <a:gd name="connsiteY3" fmla="*/ 28552 h 41876"/>
                <a:gd name="connsiteX4" fmla="*/ 136131 w 276070"/>
                <a:gd name="connsiteY4" fmla="*/ 28552 h 41876"/>
                <a:gd name="connsiteX5" fmla="*/ 60926 w 276070"/>
                <a:gd name="connsiteY5" fmla="*/ 23794 h 41876"/>
                <a:gd name="connsiteX6" fmla="*/ 952 w 276070"/>
                <a:gd name="connsiteY6" fmla="*/ 5711 h 41876"/>
                <a:gd name="connsiteX7" fmla="*/ 952 w 276070"/>
                <a:gd name="connsiteY7" fmla="*/ 5711 h 41876"/>
                <a:gd name="connsiteX8" fmla="*/ 952 w 276070"/>
                <a:gd name="connsiteY8" fmla="*/ 5711 h 41876"/>
                <a:gd name="connsiteX9" fmla="*/ 952 w 276070"/>
                <a:gd name="connsiteY9" fmla="*/ 952 h 41876"/>
                <a:gd name="connsiteX10" fmla="*/ 952 w 276070"/>
                <a:gd name="connsiteY10" fmla="*/ 952 h 41876"/>
                <a:gd name="connsiteX11" fmla="*/ 952 w 276070"/>
                <a:gd name="connsiteY11" fmla="*/ 952 h 41876"/>
                <a:gd name="connsiteX12" fmla="*/ 61878 w 276070"/>
                <a:gd name="connsiteY12" fmla="*/ 19987 h 41876"/>
                <a:gd name="connsiteX13" fmla="*/ 137083 w 276070"/>
                <a:gd name="connsiteY13" fmla="*/ 24745 h 41876"/>
                <a:gd name="connsiteX14" fmla="*/ 138035 w 276070"/>
                <a:gd name="connsiteY14" fmla="*/ 24745 h 41876"/>
                <a:gd name="connsiteX15" fmla="*/ 217048 w 276070"/>
                <a:gd name="connsiteY15" fmla="*/ 19035 h 41876"/>
                <a:gd name="connsiteX16" fmla="*/ 275118 w 276070"/>
                <a:gd name="connsiteY16" fmla="*/ 4759 h 41876"/>
                <a:gd name="connsiteX17" fmla="*/ 275118 w 276070"/>
                <a:gd name="connsiteY17" fmla="*/ 4759 h 41876"/>
                <a:gd name="connsiteX18" fmla="*/ 275118 w 276070"/>
                <a:gd name="connsiteY18" fmla="*/ 4759 h 41876"/>
                <a:gd name="connsiteX19" fmla="*/ 275118 w 276070"/>
                <a:gd name="connsiteY19" fmla="*/ 8566 h 41876"/>
                <a:gd name="connsiteX20" fmla="*/ 275118 w 276070"/>
                <a:gd name="connsiteY20" fmla="*/ 8566 h 41876"/>
                <a:gd name="connsiteX21" fmla="*/ 275118 w 276070"/>
                <a:gd name="connsiteY21" fmla="*/ 8566 h 41876"/>
                <a:gd name="connsiteX22" fmla="*/ 275118 w 276070"/>
                <a:gd name="connsiteY22" fmla="*/ 8566 h 41876"/>
                <a:gd name="connsiteX23" fmla="*/ 275118 w 276070"/>
                <a:gd name="connsiteY23" fmla="*/ 8566 h 41876"/>
                <a:gd name="connsiteX24" fmla="*/ 275118 w 276070"/>
                <a:gd name="connsiteY24" fmla="*/ 4759 h 41876"/>
                <a:gd name="connsiteX25" fmla="*/ 275118 w 276070"/>
                <a:gd name="connsiteY25" fmla="*/ 3807 h 41876"/>
                <a:gd name="connsiteX26" fmla="*/ 274166 w 276070"/>
                <a:gd name="connsiteY26" fmla="*/ 3807 h 41876"/>
                <a:gd name="connsiteX27" fmla="*/ 216096 w 276070"/>
                <a:gd name="connsiteY27" fmla="*/ 18083 h 41876"/>
                <a:gd name="connsiteX28" fmla="*/ 137083 w 276070"/>
                <a:gd name="connsiteY28" fmla="*/ 23794 h 41876"/>
                <a:gd name="connsiteX29" fmla="*/ 136131 w 276070"/>
                <a:gd name="connsiteY29" fmla="*/ 23794 h 41876"/>
                <a:gd name="connsiteX30" fmla="*/ 60926 w 276070"/>
                <a:gd name="connsiteY30" fmla="*/ 19035 h 41876"/>
                <a:gd name="connsiteX31" fmla="*/ 952 w 276070"/>
                <a:gd name="connsiteY31" fmla="*/ 0 h 41876"/>
                <a:gd name="connsiteX32" fmla="*/ 0 w 276070"/>
                <a:gd name="connsiteY32" fmla="*/ 0 h 41876"/>
                <a:gd name="connsiteX33" fmla="*/ 0 w 276070"/>
                <a:gd name="connsiteY33" fmla="*/ 4759 h 41876"/>
                <a:gd name="connsiteX34" fmla="*/ 0 w 276070"/>
                <a:gd name="connsiteY34" fmla="*/ 4759 h 41876"/>
                <a:gd name="connsiteX35" fmla="*/ 0 w 276070"/>
                <a:gd name="connsiteY35" fmla="*/ 4759 h 41876"/>
                <a:gd name="connsiteX36" fmla="*/ 59974 w 276070"/>
                <a:gd name="connsiteY36" fmla="*/ 22842 h 41876"/>
                <a:gd name="connsiteX37" fmla="*/ 135179 w 276070"/>
                <a:gd name="connsiteY37" fmla="*/ 27601 h 41876"/>
                <a:gd name="connsiteX38" fmla="*/ 137083 w 276070"/>
                <a:gd name="connsiteY38" fmla="*/ 27601 h 41876"/>
                <a:gd name="connsiteX39" fmla="*/ 217048 w 276070"/>
                <a:gd name="connsiteY39" fmla="*/ 21890 h 41876"/>
                <a:gd name="connsiteX40" fmla="*/ 275118 w 276070"/>
                <a:gd name="connsiteY40" fmla="*/ 8566 h 41876"/>
                <a:gd name="connsiteX41" fmla="*/ 275118 w 276070"/>
                <a:gd name="connsiteY41" fmla="*/ 8566 h 41876"/>
                <a:gd name="connsiteX42" fmla="*/ 275118 w 276070"/>
                <a:gd name="connsiteY42" fmla="*/ 8566 h 41876"/>
                <a:gd name="connsiteX43" fmla="*/ 275118 w 276070"/>
                <a:gd name="connsiteY43" fmla="*/ 8566 h 41876"/>
                <a:gd name="connsiteX44" fmla="*/ 275118 w 276070"/>
                <a:gd name="connsiteY44" fmla="*/ 19987 h 41876"/>
                <a:gd name="connsiteX45" fmla="*/ 275118 w 276070"/>
                <a:gd name="connsiteY45" fmla="*/ 19987 h 41876"/>
                <a:gd name="connsiteX46" fmla="*/ 220856 w 276070"/>
                <a:gd name="connsiteY46" fmla="*/ 34263 h 41876"/>
                <a:gd name="connsiteX47" fmla="*/ 137083 w 276070"/>
                <a:gd name="connsiteY47" fmla="*/ 40925 h 41876"/>
                <a:gd name="connsiteX48" fmla="*/ 136131 w 276070"/>
                <a:gd name="connsiteY48" fmla="*/ 40925 h 41876"/>
                <a:gd name="connsiteX49" fmla="*/ 57118 w 276070"/>
                <a:gd name="connsiteY49" fmla="*/ 36166 h 41876"/>
                <a:gd name="connsiteX50" fmla="*/ 952 w 276070"/>
                <a:gd name="connsiteY50" fmla="*/ 20938 h 41876"/>
                <a:gd name="connsiteX51" fmla="*/ 952 w 276070"/>
                <a:gd name="connsiteY51" fmla="*/ 20938 h 41876"/>
                <a:gd name="connsiteX52" fmla="*/ 952 w 276070"/>
                <a:gd name="connsiteY52" fmla="*/ 20938 h 41876"/>
                <a:gd name="connsiteX53" fmla="*/ 952 w 276070"/>
                <a:gd name="connsiteY53" fmla="*/ 18083 h 41876"/>
                <a:gd name="connsiteX54" fmla="*/ 952 w 276070"/>
                <a:gd name="connsiteY54" fmla="*/ 18083 h 41876"/>
                <a:gd name="connsiteX55" fmla="*/ 952 w 276070"/>
                <a:gd name="connsiteY55" fmla="*/ 18083 h 41876"/>
                <a:gd name="connsiteX56" fmla="*/ 58070 w 276070"/>
                <a:gd name="connsiteY56" fmla="*/ 33311 h 41876"/>
                <a:gd name="connsiteX57" fmla="*/ 136131 w 276070"/>
                <a:gd name="connsiteY57" fmla="*/ 38070 h 41876"/>
                <a:gd name="connsiteX58" fmla="*/ 138035 w 276070"/>
                <a:gd name="connsiteY58" fmla="*/ 38070 h 41876"/>
                <a:gd name="connsiteX59" fmla="*/ 220856 w 276070"/>
                <a:gd name="connsiteY59" fmla="*/ 31407 h 41876"/>
                <a:gd name="connsiteX60" fmla="*/ 276070 w 276070"/>
                <a:gd name="connsiteY60" fmla="*/ 16180 h 41876"/>
                <a:gd name="connsiteX61" fmla="*/ 276070 w 276070"/>
                <a:gd name="connsiteY61" fmla="*/ 16180 h 41876"/>
                <a:gd name="connsiteX62" fmla="*/ 276070 w 276070"/>
                <a:gd name="connsiteY62" fmla="*/ 16180 h 41876"/>
                <a:gd name="connsiteX63" fmla="*/ 275118 w 276070"/>
                <a:gd name="connsiteY63" fmla="*/ 19987 h 41876"/>
                <a:gd name="connsiteX64" fmla="*/ 275118 w 276070"/>
                <a:gd name="connsiteY64" fmla="*/ 19987 h 41876"/>
                <a:gd name="connsiteX65" fmla="*/ 275118 w 276070"/>
                <a:gd name="connsiteY65" fmla="*/ 19987 h 41876"/>
                <a:gd name="connsiteX66" fmla="*/ 275118 w 276070"/>
                <a:gd name="connsiteY66" fmla="*/ 19987 h 41876"/>
                <a:gd name="connsiteX67" fmla="*/ 275118 w 276070"/>
                <a:gd name="connsiteY67" fmla="*/ 19987 h 41876"/>
                <a:gd name="connsiteX68" fmla="*/ 275118 w 276070"/>
                <a:gd name="connsiteY68" fmla="*/ 16180 h 41876"/>
                <a:gd name="connsiteX69" fmla="*/ 275118 w 276070"/>
                <a:gd name="connsiteY69" fmla="*/ 15228 h 41876"/>
                <a:gd name="connsiteX70" fmla="*/ 274166 w 276070"/>
                <a:gd name="connsiteY70" fmla="*/ 16180 h 41876"/>
                <a:gd name="connsiteX71" fmla="*/ 219904 w 276070"/>
                <a:gd name="connsiteY71" fmla="*/ 31407 h 41876"/>
                <a:gd name="connsiteX72" fmla="*/ 137083 w 276070"/>
                <a:gd name="connsiteY72" fmla="*/ 38070 h 41876"/>
                <a:gd name="connsiteX73" fmla="*/ 136131 w 276070"/>
                <a:gd name="connsiteY73" fmla="*/ 38070 h 41876"/>
                <a:gd name="connsiteX74" fmla="*/ 58070 w 276070"/>
                <a:gd name="connsiteY74" fmla="*/ 33311 h 41876"/>
                <a:gd name="connsiteX75" fmla="*/ 952 w 276070"/>
                <a:gd name="connsiteY75" fmla="*/ 18083 h 41876"/>
                <a:gd name="connsiteX76" fmla="*/ 952 w 276070"/>
                <a:gd name="connsiteY76" fmla="*/ 18083 h 41876"/>
                <a:gd name="connsiteX77" fmla="*/ 952 w 276070"/>
                <a:gd name="connsiteY77" fmla="*/ 21890 h 41876"/>
                <a:gd name="connsiteX78" fmla="*/ 952 w 276070"/>
                <a:gd name="connsiteY78" fmla="*/ 21890 h 41876"/>
                <a:gd name="connsiteX79" fmla="*/ 952 w 276070"/>
                <a:gd name="connsiteY79" fmla="*/ 21890 h 41876"/>
                <a:gd name="connsiteX80" fmla="*/ 57118 w 276070"/>
                <a:gd name="connsiteY80" fmla="*/ 37118 h 41876"/>
                <a:gd name="connsiteX81" fmla="*/ 136131 w 276070"/>
                <a:gd name="connsiteY81" fmla="*/ 41877 h 41876"/>
                <a:gd name="connsiteX82" fmla="*/ 137083 w 276070"/>
                <a:gd name="connsiteY82" fmla="*/ 41877 h 41876"/>
                <a:gd name="connsiteX83" fmla="*/ 220856 w 276070"/>
                <a:gd name="connsiteY83" fmla="*/ 35214 h 41876"/>
                <a:gd name="connsiteX84" fmla="*/ 275118 w 276070"/>
                <a:gd name="connsiteY84" fmla="*/ 19987 h 41876"/>
                <a:gd name="connsiteX85" fmla="*/ 275118 w 276070"/>
                <a:gd name="connsiteY85" fmla="*/ 19987 h 41876"/>
                <a:gd name="connsiteX86" fmla="*/ 275118 w 276070"/>
                <a:gd name="connsiteY86" fmla="*/ 19987 h 41876"/>
                <a:gd name="connsiteX87" fmla="*/ 275118 w 276070"/>
                <a:gd name="connsiteY87" fmla="*/ 19987 h 4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6070" h="41876">
                  <a:moveTo>
                    <a:pt x="275118" y="8566"/>
                  </a:moveTo>
                  <a:lnTo>
                    <a:pt x="275118" y="8566"/>
                  </a:lnTo>
                  <a:cubicBezTo>
                    <a:pt x="271310" y="11421"/>
                    <a:pt x="247511" y="17131"/>
                    <a:pt x="217048" y="22842"/>
                  </a:cubicBezTo>
                  <a:cubicBezTo>
                    <a:pt x="197057" y="25697"/>
                    <a:pt x="170402" y="28552"/>
                    <a:pt x="137083" y="28552"/>
                  </a:cubicBezTo>
                  <a:lnTo>
                    <a:pt x="136131" y="28552"/>
                  </a:lnTo>
                  <a:cubicBezTo>
                    <a:pt x="105668" y="28552"/>
                    <a:pt x="79965" y="26649"/>
                    <a:pt x="60926" y="23794"/>
                  </a:cubicBezTo>
                  <a:cubicBezTo>
                    <a:pt x="29511" y="19987"/>
                    <a:pt x="952" y="5711"/>
                    <a:pt x="952" y="5711"/>
                  </a:cubicBezTo>
                  <a:lnTo>
                    <a:pt x="952" y="5711"/>
                  </a:lnTo>
                  <a:lnTo>
                    <a:pt x="952" y="5711"/>
                  </a:lnTo>
                  <a:lnTo>
                    <a:pt x="952" y="952"/>
                  </a:lnTo>
                  <a:lnTo>
                    <a:pt x="952" y="952"/>
                  </a:lnTo>
                  <a:lnTo>
                    <a:pt x="952" y="952"/>
                  </a:lnTo>
                  <a:cubicBezTo>
                    <a:pt x="952" y="952"/>
                    <a:pt x="29511" y="16180"/>
                    <a:pt x="61878" y="19987"/>
                  </a:cubicBezTo>
                  <a:cubicBezTo>
                    <a:pt x="80917" y="22842"/>
                    <a:pt x="106620" y="24745"/>
                    <a:pt x="137083" y="24745"/>
                  </a:cubicBezTo>
                  <a:lnTo>
                    <a:pt x="138035" y="24745"/>
                  </a:lnTo>
                  <a:cubicBezTo>
                    <a:pt x="171354" y="24745"/>
                    <a:pt x="197057" y="21890"/>
                    <a:pt x="217048" y="19035"/>
                  </a:cubicBezTo>
                  <a:cubicBezTo>
                    <a:pt x="247511" y="14276"/>
                    <a:pt x="273214" y="6662"/>
                    <a:pt x="275118" y="4759"/>
                  </a:cubicBezTo>
                  <a:lnTo>
                    <a:pt x="275118" y="4759"/>
                  </a:lnTo>
                  <a:lnTo>
                    <a:pt x="275118" y="4759"/>
                  </a:lnTo>
                  <a:lnTo>
                    <a:pt x="275118" y="8566"/>
                  </a:lnTo>
                  <a:lnTo>
                    <a:pt x="275118" y="8566"/>
                  </a:lnTo>
                  <a:lnTo>
                    <a:pt x="275118" y="8566"/>
                  </a:lnTo>
                  <a:lnTo>
                    <a:pt x="275118" y="8566"/>
                  </a:lnTo>
                  <a:lnTo>
                    <a:pt x="275118" y="8566"/>
                  </a:lnTo>
                  <a:lnTo>
                    <a:pt x="275118" y="4759"/>
                  </a:lnTo>
                  <a:lnTo>
                    <a:pt x="275118" y="3807"/>
                  </a:lnTo>
                  <a:lnTo>
                    <a:pt x="274166" y="3807"/>
                  </a:lnTo>
                  <a:cubicBezTo>
                    <a:pt x="272262" y="5711"/>
                    <a:pt x="246559" y="14276"/>
                    <a:pt x="216096" y="18083"/>
                  </a:cubicBezTo>
                  <a:cubicBezTo>
                    <a:pt x="196105" y="20938"/>
                    <a:pt x="170402" y="23794"/>
                    <a:pt x="137083" y="23794"/>
                  </a:cubicBezTo>
                  <a:lnTo>
                    <a:pt x="136131" y="23794"/>
                  </a:lnTo>
                  <a:cubicBezTo>
                    <a:pt x="104716" y="23794"/>
                    <a:pt x="79965" y="21890"/>
                    <a:pt x="60926" y="19035"/>
                  </a:cubicBezTo>
                  <a:cubicBezTo>
                    <a:pt x="29511" y="14276"/>
                    <a:pt x="952" y="0"/>
                    <a:pt x="952" y="0"/>
                  </a:cubicBezTo>
                  <a:lnTo>
                    <a:pt x="0" y="0"/>
                  </a:lnTo>
                  <a:lnTo>
                    <a:pt x="0" y="4759"/>
                  </a:lnTo>
                  <a:lnTo>
                    <a:pt x="0" y="4759"/>
                  </a:lnTo>
                  <a:lnTo>
                    <a:pt x="0" y="4759"/>
                  </a:lnTo>
                  <a:cubicBezTo>
                    <a:pt x="0" y="4759"/>
                    <a:pt x="28559" y="19035"/>
                    <a:pt x="59974" y="22842"/>
                  </a:cubicBezTo>
                  <a:cubicBezTo>
                    <a:pt x="79013" y="25697"/>
                    <a:pt x="104716" y="27601"/>
                    <a:pt x="135179" y="27601"/>
                  </a:cubicBezTo>
                  <a:lnTo>
                    <a:pt x="137083" y="27601"/>
                  </a:lnTo>
                  <a:cubicBezTo>
                    <a:pt x="170402" y="27601"/>
                    <a:pt x="196105" y="24745"/>
                    <a:pt x="217048" y="21890"/>
                  </a:cubicBezTo>
                  <a:cubicBezTo>
                    <a:pt x="248463" y="18083"/>
                    <a:pt x="271310" y="11421"/>
                    <a:pt x="275118" y="8566"/>
                  </a:cubicBezTo>
                  <a:lnTo>
                    <a:pt x="275118" y="8566"/>
                  </a:lnTo>
                  <a:lnTo>
                    <a:pt x="275118" y="8566"/>
                  </a:lnTo>
                  <a:lnTo>
                    <a:pt x="275118" y="8566"/>
                  </a:lnTo>
                  <a:close/>
                  <a:moveTo>
                    <a:pt x="275118" y="19987"/>
                  </a:moveTo>
                  <a:lnTo>
                    <a:pt x="275118" y="19987"/>
                  </a:lnTo>
                  <a:cubicBezTo>
                    <a:pt x="274166" y="20938"/>
                    <a:pt x="252271" y="29504"/>
                    <a:pt x="220856" y="34263"/>
                  </a:cubicBezTo>
                  <a:cubicBezTo>
                    <a:pt x="199913" y="37118"/>
                    <a:pt x="171354" y="39973"/>
                    <a:pt x="137083" y="40925"/>
                  </a:cubicBezTo>
                  <a:lnTo>
                    <a:pt x="136131" y="40925"/>
                  </a:lnTo>
                  <a:cubicBezTo>
                    <a:pt x="103764" y="40925"/>
                    <a:pt x="77109" y="38070"/>
                    <a:pt x="57118" y="36166"/>
                  </a:cubicBezTo>
                  <a:cubicBezTo>
                    <a:pt x="23799" y="30456"/>
                    <a:pt x="7616" y="23794"/>
                    <a:pt x="952" y="20938"/>
                  </a:cubicBezTo>
                  <a:lnTo>
                    <a:pt x="952" y="20938"/>
                  </a:lnTo>
                  <a:lnTo>
                    <a:pt x="952" y="20938"/>
                  </a:lnTo>
                  <a:lnTo>
                    <a:pt x="952" y="18083"/>
                  </a:lnTo>
                  <a:lnTo>
                    <a:pt x="952" y="18083"/>
                  </a:lnTo>
                  <a:lnTo>
                    <a:pt x="952" y="18083"/>
                  </a:lnTo>
                  <a:cubicBezTo>
                    <a:pt x="19039" y="25697"/>
                    <a:pt x="38079" y="29504"/>
                    <a:pt x="58070" y="33311"/>
                  </a:cubicBezTo>
                  <a:cubicBezTo>
                    <a:pt x="78061" y="36166"/>
                    <a:pt x="103764" y="38070"/>
                    <a:pt x="136131" y="38070"/>
                  </a:cubicBezTo>
                  <a:lnTo>
                    <a:pt x="138035" y="38070"/>
                  </a:lnTo>
                  <a:cubicBezTo>
                    <a:pt x="172306" y="38070"/>
                    <a:pt x="199913" y="35214"/>
                    <a:pt x="220856" y="31407"/>
                  </a:cubicBezTo>
                  <a:cubicBezTo>
                    <a:pt x="253223" y="25697"/>
                    <a:pt x="273214" y="19035"/>
                    <a:pt x="276070" y="16180"/>
                  </a:cubicBezTo>
                  <a:lnTo>
                    <a:pt x="276070" y="16180"/>
                  </a:lnTo>
                  <a:lnTo>
                    <a:pt x="276070" y="16180"/>
                  </a:lnTo>
                  <a:lnTo>
                    <a:pt x="275118" y="19987"/>
                  </a:lnTo>
                  <a:lnTo>
                    <a:pt x="275118" y="19987"/>
                  </a:lnTo>
                  <a:lnTo>
                    <a:pt x="275118" y="19987"/>
                  </a:lnTo>
                  <a:lnTo>
                    <a:pt x="275118" y="19987"/>
                  </a:lnTo>
                  <a:lnTo>
                    <a:pt x="275118" y="19987"/>
                  </a:lnTo>
                  <a:lnTo>
                    <a:pt x="275118" y="16180"/>
                  </a:lnTo>
                  <a:lnTo>
                    <a:pt x="275118" y="15228"/>
                  </a:lnTo>
                  <a:lnTo>
                    <a:pt x="274166" y="16180"/>
                  </a:lnTo>
                  <a:cubicBezTo>
                    <a:pt x="272262" y="19035"/>
                    <a:pt x="252271" y="25697"/>
                    <a:pt x="219904" y="31407"/>
                  </a:cubicBezTo>
                  <a:cubicBezTo>
                    <a:pt x="198961" y="34263"/>
                    <a:pt x="171354" y="38070"/>
                    <a:pt x="137083" y="38070"/>
                  </a:cubicBezTo>
                  <a:lnTo>
                    <a:pt x="136131" y="38070"/>
                  </a:lnTo>
                  <a:cubicBezTo>
                    <a:pt x="103764" y="38070"/>
                    <a:pt x="78061" y="35214"/>
                    <a:pt x="58070" y="33311"/>
                  </a:cubicBezTo>
                  <a:cubicBezTo>
                    <a:pt x="38079" y="30456"/>
                    <a:pt x="19039" y="25697"/>
                    <a:pt x="952" y="18083"/>
                  </a:cubicBezTo>
                  <a:lnTo>
                    <a:pt x="952" y="18083"/>
                  </a:lnTo>
                  <a:lnTo>
                    <a:pt x="952" y="21890"/>
                  </a:lnTo>
                  <a:lnTo>
                    <a:pt x="952" y="21890"/>
                  </a:lnTo>
                  <a:lnTo>
                    <a:pt x="952" y="21890"/>
                  </a:lnTo>
                  <a:cubicBezTo>
                    <a:pt x="7616" y="24745"/>
                    <a:pt x="24751" y="32359"/>
                    <a:pt x="57118" y="37118"/>
                  </a:cubicBezTo>
                  <a:cubicBezTo>
                    <a:pt x="77109" y="39973"/>
                    <a:pt x="103764" y="41877"/>
                    <a:pt x="136131" y="41877"/>
                  </a:cubicBezTo>
                  <a:lnTo>
                    <a:pt x="137083" y="41877"/>
                  </a:lnTo>
                  <a:cubicBezTo>
                    <a:pt x="171354" y="41877"/>
                    <a:pt x="199913" y="39022"/>
                    <a:pt x="220856" y="35214"/>
                  </a:cubicBezTo>
                  <a:cubicBezTo>
                    <a:pt x="252271" y="29504"/>
                    <a:pt x="274166" y="21890"/>
                    <a:pt x="275118" y="19987"/>
                  </a:cubicBezTo>
                  <a:lnTo>
                    <a:pt x="275118" y="19987"/>
                  </a:lnTo>
                  <a:lnTo>
                    <a:pt x="275118" y="19987"/>
                  </a:lnTo>
                  <a:lnTo>
                    <a:pt x="275118" y="199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7" name="Freeform 24">
              <a:extLst>
                <a:ext uri="{FF2B5EF4-FFF2-40B4-BE49-F238E27FC236}">
                  <a16:creationId xmlns:a16="http://schemas.microsoft.com/office/drawing/2014/main" id="{D98BD8C3-F045-C763-96DC-E78BF0F4C80A}"/>
                </a:ext>
              </a:extLst>
            </p:cNvPr>
            <p:cNvSpPr/>
            <p:nvPr/>
          </p:nvSpPr>
          <p:spPr>
            <a:xfrm>
              <a:off x="4142536" y="5791322"/>
              <a:ext cx="241799" cy="29504"/>
            </a:xfrm>
            <a:custGeom>
              <a:avLst/>
              <a:gdLst>
                <a:gd name="connsiteX0" fmla="*/ 119948 w 241799"/>
                <a:gd name="connsiteY0" fmla="*/ 29504 h 29504"/>
                <a:gd name="connsiteX1" fmla="*/ 241799 w 241799"/>
                <a:gd name="connsiteY1" fmla="*/ 12373 h 29504"/>
                <a:gd name="connsiteX2" fmla="*/ 235136 w 241799"/>
                <a:gd name="connsiteY2" fmla="*/ 1904 h 29504"/>
                <a:gd name="connsiteX3" fmla="*/ 119948 w 241799"/>
                <a:gd name="connsiteY3" fmla="*/ 19035 h 29504"/>
                <a:gd name="connsiteX4" fmla="*/ 5712 w 241799"/>
                <a:gd name="connsiteY4" fmla="*/ 0 h 29504"/>
                <a:gd name="connsiteX5" fmla="*/ 0 w 241799"/>
                <a:gd name="connsiteY5" fmla="*/ 10469 h 29504"/>
                <a:gd name="connsiteX6" fmla="*/ 119948 w 241799"/>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4">
                  <a:moveTo>
                    <a:pt x="119948" y="29504"/>
                  </a:moveTo>
                  <a:cubicBezTo>
                    <a:pt x="160882" y="29504"/>
                    <a:pt x="212288" y="23794"/>
                    <a:pt x="241799" y="12373"/>
                  </a:cubicBezTo>
                  <a:lnTo>
                    <a:pt x="235136" y="1904"/>
                  </a:lnTo>
                  <a:cubicBezTo>
                    <a:pt x="218000" y="11421"/>
                    <a:pt x="166594" y="18083"/>
                    <a:pt x="119948" y="19035"/>
                  </a:cubicBezTo>
                  <a:cubicBezTo>
                    <a:pt x="64734" y="18083"/>
                    <a:pt x="24751" y="13325"/>
                    <a:pt x="5712" y="0"/>
                  </a:cubicBezTo>
                  <a:lnTo>
                    <a:pt x="0" y="10469"/>
                  </a:lnTo>
                  <a:cubicBezTo>
                    <a:pt x="35223" y="26649"/>
                    <a:pt x="72350" y="29504"/>
                    <a:pt x="119948"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8" name="Freeform 25">
              <a:extLst>
                <a:ext uri="{FF2B5EF4-FFF2-40B4-BE49-F238E27FC236}">
                  <a16:creationId xmlns:a16="http://schemas.microsoft.com/office/drawing/2014/main" id="{0974DD8B-6AA4-036A-0BB8-9D429AD4B875}"/>
                </a:ext>
              </a:extLst>
            </p:cNvPr>
            <p:cNvSpPr/>
            <p:nvPr/>
          </p:nvSpPr>
          <p:spPr>
            <a:xfrm>
              <a:off x="4141584" y="5792274"/>
              <a:ext cx="243703" cy="29504"/>
            </a:xfrm>
            <a:custGeom>
              <a:avLst/>
              <a:gdLst>
                <a:gd name="connsiteX0" fmla="*/ 120900 w 243703"/>
                <a:gd name="connsiteY0" fmla="*/ 29504 h 29504"/>
                <a:gd name="connsiteX1" fmla="*/ 242751 w 243703"/>
                <a:gd name="connsiteY1" fmla="*/ 12373 h 29504"/>
                <a:gd name="connsiteX2" fmla="*/ 242751 w 243703"/>
                <a:gd name="connsiteY2" fmla="*/ 12373 h 29504"/>
                <a:gd name="connsiteX3" fmla="*/ 236088 w 243703"/>
                <a:gd name="connsiteY3" fmla="*/ 1904 h 29504"/>
                <a:gd name="connsiteX4" fmla="*/ 236088 w 243703"/>
                <a:gd name="connsiteY4" fmla="*/ 1904 h 29504"/>
                <a:gd name="connsiteX5" fmla="*/ 236088 w 243703"/>
                <a:gd name="connsiteY5" fmla="*/ 1904 h 29504"/>
                <a:gd name="connsiteX6" fmla="*/ 120900 w 243703"/>
                <a:gd name="connsiteY6" fmla="*/ 19035 h 29504"/>
                <a:gd name="connsiteX7" fmla="*/ 6664 w 243703"/>
                <a:gd name="connsiteY7" fmla="*/ 0 h 29504"/>
                <a:gd name="connsiteX8" fmla="*/ 6664 w 243703"/>
                <a:gd name="connsiteY8" fmla="*/ 0 h 29504"/>
                <a:gd name="connsiteX9" fmla="*/ 952 w 243703"/>
                <a:gd name="connsiteY9" fmla="*/ 11421 h 29504"/>
                <a:gd name="connsiteX10" fmla="*/ 952 w 243703"/>
                <a:gd name="connsiteY10" fmla="*/ 11421 h 29504"/>
                <a:gd name="connsiteX11" fmla="*/ 952 w 243703"/>
                <a:gd name="connsiteY11" fmla="*/ 11421 h 29504"/>
                <a:gd name="connsiteX12" fmla="*/ 120900 w 243703"/>
                <a:gd name="connsiteY12" fmla="*/ 29504 h 29504"/>
                <a:gd name="connsiteX13" fmla="*/ 120900 w 243703"/>
                <a:gd name="connsiteY13" fmla="*/ 29504 h 29504"/>
                <a:gd name="connsiteX14" fmla="*/ 0 w 243703"/>
                <a:gd name="connsiteY14" fmla="*/ 10469 h 29504"/>
                <a:gd name="connsiteX15" fmla="*/ 0 w 243703"/>
                <a:gd name="connsiteY15" fmla="*/ 10469 h 29504"/>
                <a:gd name="connsiteX16" fmla="*/ 0 w 243703"/>
                <a:gd name="connsiteY16" fmla="*/ 10469 h 29504"/>
                <a:gd name="connsiteX17" fmla="*/ 5712 w 243703"/>
                <a:gd name="connsiteY17" fmla="*/ 0 h 29504"/>
                <a:gd name="connsiteX18" fmla="*/ 5712 w 243703"/>
                <a:gd name="connsiteY18" fmla="*/ 0 h 29504"/>
                <a:gd name="connsiteX19" fmla="*/ 5712 w 243703"/>
                <a:gd name="connsiteY19" fmla="*/ 0 h 29504"/>
                <a:gd name="connsiteX20" fmla="*/ 120900 w 243703"/>
                <a:gd name="connsiteY20" fmla="*/ 19035 h 29504"/>
                <a:gd name="connsiteX21" fmla="*/ 237040 w 243703"/>
                <a:gd name="connsiteY21" fmla="*/ 1904 h 29504"/>
                <a:gd name="connsiteX22" fmla="*/ 237040 w 243703"/>
                <a:gd name="connsiteY22" fmla="*/ 1904 h 29504"/>
                <a:gd name="connsiteX23" fmla="*/ 237040 w 243703"/>
                <a:gd name="connsiteY23" fmla="*/ 1904 h 29504"/>
                <a:gd name="connsiteX24" fmla="*/ 243703 w 243703"/>
                <a:gd name="connsiteY24" fmla="*/ 12373 h 29504"/>
                <a:gd name="connsiteX25" fmla="*/ 243703 w 243703"/>
                <a:gd name="connsiteY25" fmla="*/ 12373 h 29504"/>
                <a:gd name="connsiteX26" fmla="*/ 243703 w 243703"/>
                <a:gd name="connsiteY26" fmla="*/ 12373 h 29504"/>
                <a:gd name="connsiteX27" fmla="*/ 120900 w 243703"/>
                <a:gd name="connsiteY27" fmla="*/ 29504 h 29504"/>
                <a:gd name="connsiteX28" fmla="*/ 120900 w 243703"/>
                <a:gd name="connsiteY28"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3703" h="29504">
                  <a:moveTo>
                    <a:pt x="120900" y="29504"/>
                  </a:moveTo>
                  <a:cubicBezTo>
                    <a:pt x="161834" y="29504"/>
                    <a:pt x="213240" y="23794"/>
                    <a:pt x="242751" y="12373"/>
                  </a:cubicBezTo>
                  <a:lnTo>
                    <a:pt x="242751" y="12373"/>
                  </a:lnTo>
                  <a:lnTo>
                    <a:pt x="236088" y="1904"/>
                  </a:lnTo>
                  <a:lnTo>
                    <a:pt x="236088" y="1904"/>
                  </a:lnTo>
                  <a:lnTo>
                    <a:pt x="236088" y="1904"/>
                  </a:lnTo>
                  <a:cubicBezTo>
                    <a:pt x="218952" y="11421"/>
                    <a:pt x="167546" y="18083"/>
                    <a:pt x="120900" y="19035"/>
                  </a:cubicBezTo>
                  <a:cubicBezTo>
                    <a:pt x="65686" y="18083"/>
                    <a:pt x="25703" y="13324"/>
                    <a:pt x="6664" y="0"/>
                  </a:cubicBezTo>
                  <a:lnTo>
                    <a:pt x="6664" y="0"/>
                  </a:lnTo>
                  <a:lnTo>
                    <a:pt x="952" y="11421"/>
                  </a:lnTo>
                  <a:lnTo>
                    <a:pt x="952" y="11421"/>
                  </a:lnTo>
                  <a:lnTo>
                    <a:pt x="952" y="11421"/>
                  </a:lnTo>
                  <a:cubicBezTo>
                    <a:pt x="36175" y="25697"/>
                    <a:pt x="73302" y="29504"/>
                    <a:pt x="120900" y="29504"/>
                  </a:cubicBezTo>
                  <a:lnTo>
                    <a:pt x="120900" y="29504"/>
                  </a:lnTo>
                  <a:cubicBezTo>
                    <a:pt x="73302" y="28552"/>
                    <a:pt x="36175" y="25697"/>
                    <a:pt x="0" y="10469"/>
                  </a:cubicBezTo>
                  <a:lnTo>
                    <a:pt x="0" y="10469"/>
                  </a:lnTo>
                  <a:lnTo>
                    <a:pt x="0" y="10469"/>
                  </a:lnTo>
                  <a:lnTo>
                    <a:pt x="5712" y="0"/>
                  </a:lnTo>
                  <a:lnTo>
                    <a:pt x="5712" y="0"/>
                  </a:lnTo>
                  <a:lnTo>
                    <a:pt x="5712" y="0"/>
                  </a:lnTo>
                  <a:cubicBezTo>
                    <a:pt x="25703" y="13324"/>
                    <a:pt x="64734" y="18083"/>
                    <a:pt x="120900" y="19035"/>
                  </a:cubicBezTo>
                  <a:cubicBezTo>
                    <a:pt x="167546" y="18083"/>
                    <a:pt x="218952" y="11421"/>
                    <a:pt x="237040" y="1904"/>
                  </a:cubicBezTo>
                  <a:lnTo>
                    <a:pt x="237040" y="1904"/>
                  </a:lnTo>
                  <a:lnTo>
                    <a:pt x="237040" y="1904"/>
                  </a:lnTo>
                  <a:lnTo>
                    <a:pt x="243703" y="12373"/>
                  </a:lnTo>
                  <a:lnTo>
                    <a:pt x="243703" y="12373"/>
                  </a:lnTo>
                  <a:lnTo>
                    <a:pt x="243703" y="12373"/>
                  </a:lnTo>
                  <a:cubicBezTo>
                    <a:pt x="213240" y="22842"/>
                    <a:pt x="162786" y="28552"/>
                    <a:pt x="120900" y="29504"/>
                  </a:cubicBezTo>
                  <a:lnTo>
                    <a:pt x="120900" y="295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9" name="Freeform 26">
              <a:extLst>
                <a:ext uri="{FF2B5EF4-FFF2-40B4-BE49-F238E27FC236}">
                  <a16:creationId xmlns:a16="http://schemas.microsoft.com/office/drawing/2014/main" id="{D0ABF249-6C6C-8A94-9DAD-EBF3D62620E3}"/>
                </a:ext>
              </a:extLst>
            </p:cNvPr>
            <p:cNvSpPr/>
            <p:nvPr/>
          </p:nvSpPr>
          <p:spPr>
            <a:xfrm>
              <a:off x="4139680" y="5789419"/>
              <a:ext cx="246559" cy="33311"/>
            </a:xfrm>
            <a:custGeom>
              <a:avLst/>
              <a:gdLst>
                <a:gd name="connsiteX0" fmla="*/ 240848 w 246559"/>
                <a:gd name="connsiteY0" fmla="*/ 4759 h 33311"/>
                <a:gd name="connsiteX1" fmla="*/ 194201 w 246559"/>
                <a:gd name="connsiteY1" fmla="*/ 17131 h 33311"/>
                <a:gd name="connsiteX2" fmla="*/ 122804 w 246559"/>
                <a:gd name="connsiteY2" fmla="*/ 21890 h 33311"/>
                <a:gd name="connsiteX3" fmla="*/ 54262 w 246559"/>
                <a:gd name="connsiteY3" fmla="*/ 17131 h 33311"/>
                <a:gd name="connsiteX4" fmla="*/ 6664 w 246559"/>
                <a:gd name="connsiteY4" fmla="*/ 4759 h 33311"/>
                <a:gd name="connsiteX5" fmla="*/ 8568 w 246559"/>
                <a:gd name="connsiteY5" fmla="*/ 1903 h 33311"/>
                <a:gd name="connsiteX6" fmla="*/ 55214 w 246559"/>
                <a:gd name="connsiteY6" fmla="*/ 13324 h 33311"/>
                <a:gd name="connsiteX7" fmla="*/ 123756 w 246559"/>
                <a:gd name="connsiteY7" fmla="*/ 17131 h 33311"/>
                <a:gd name="connsiteX8" fmla="*/ 194201 w 246559"/>
                <a:gd name="connsiteY8" fmla="*/ 12373 h 33311"/>
                <a:gd name="connsiteX9" fmla="*/ 238944 w 246559"/>
                <a:gd name="connsiteY9" fmla="*/ 0 h 33311"/>
                <a:gd name="connsiteX10" fmla="*/ 240848 w 246559"/>
                <a:gd name="connsiteY10" fmla="*/ 4759 h 33311"/>
                <a:gd name="connsiteX11" fmla="*/ 246560 w 246559"/>
                <a:gd name="connsiteY11" fmla="*/ 14276 h 33311"/>
                <a:gd name="connsiteX12" fmla="*/ 198009 w 246559"/>
                <a:gd name="connsiteY12" fmla="*/ 27601 h 33311"/>
                <a:gd name="connsiteX13" fmla="*/ 122804 w 246559"/>
                <a:gd name="connsiteY13" fmla="*/ 33311 h 33311"/>
                <a:gd name="connsiteX14" fmla="*/ 50454 w 246559"/>
                <a:gd name="connsiteY14" fmla="*/ 28552 h 33311"/>
                <a:gd name="connsiteX15" fmla="*/ 0 w 246559"/>
                <a:gd name="connsiteY15" fmla="*/ 15228 h 33311"/>
                <a:gd name="connsiteX16" fmla="*/ 952 w 246559"/>
                <a:gd name="connsiteY16" fmla="*/ 12373 h 33311"/>
                <a:gd name="connsiteX17" fmla="*/ 50454 w 246559"/>
                <a:gd name="connsiteY17" fmla="*/ 25697 h 33311"/>
                <a:gd name="connsiteX18" fmla="*/ 121852 w 246559"/>
                <a:gd name="connsiteY18" fmla="*/ 30456 h 33311"/>
                <a:gd name="connsiteX19" fmla="*/ 196105 w 246559"/>
                <a:gd name="connsiteY19" fmla="*/ 24745 h 33311"/>
                <a:gd name="connsiteX20" fmla="*/ 242751 w 246559"/>
                <a:gd name="connsiteY20" fmla="*/ 11421 h 33311"/>
                <a:gd name="connsiteX21" fmla="*/ 246560 w 246559"/>
                <a:gd name="connsiteY21" fmla="*/ 14276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6559" h="33311">
                  <a:moveTo>
                    <a:pt x="240848" y="4759"/>
                  </a:moveTo>
                  <a:cubicBezTo>
                    <a:pt x="237992" y="7614"/>
                    <a:pt x="221808" y="12373"/>
                    <a:pt x="194201" y="17131"/>
                  </a:cubicBezTo>
                  <a:cubicBezTo>
                    <a:pt x="176114" y="19987"/>
                    <a:pt x="152315" y="21890"/>
                    <a:pt x="122804" y="21890"/>
                  </a:cubicBezTo>
                  <a:cubicBezTo>
                    <a:pt x="94245" y="21890"/>
                    <a:pt x="71397" y="19987"/>
                    <a:pt x="54262" y="17131"/>
                  </a:cubicBezTo>
                  <a:cubicBezTo>
                    <a:pt x="26655" y="13324"/>
                    <a:pt x="11424" y="6662"/>
                    <a:pt x="6664" y="4759"/>
                  </a:cubicBezTo>
                  <a:lnTo>
                    <a:pt x="8568" y="1903"/>
                  </a:lnTo>
                  <a:cubicBezTo>
                    <a:pt x="12376" y="3807"/>
                    <a:pt x="26655" y="9517"/>
                    <a:pt x="55214" y="13324"/>
                  </a:cubicBezTo>
                  <a:cubicBezTo>
                    <a:pt x="72350" y="16180"/>
                    <a:pt x="96149" y="17131"/>
                    <a:pt x="123756" y="17131"/>
                  </a:cubicBezTo>
                  <a:cubicBezTo>
                    <a:pt x="153267" y="17131"/>
                    <a:pt x="176114" y="14276"/>
                    <a:pt x="194201" y="12373"/>
                  </a:cubicBezTo>
                  <a:cubicBezTo>
                    <a:pt x="221808" y="8566"/>
                    <a:pt x="237040" y="1903"/>
                    <a:pt x="238944" y="0"/>
                  </a:cubicBezTo>
                  <a:lnTo>
                    <a:pt x="240848" y="4759"/>
                  </a:lnTo>
                  <a:close/>
                  <a:moveTo>
                    <a:pt x="246560" y="14276"/>
                  </a:moveTo>
                  <a:cubicBezTo>
                    <a:pt x="245608" y="16180"/>
                    <a:pt x="226568" y="22842"/>
                    <a:pt x="198009" y="27601"/>
                  </a:cubicBezTo>
                  <a:cubicBezTo>
                    <a:pt x="178970" y="30456"/>
                    <a:pt x="154219" y="33311"/>
                    <a:pt x="122804" y="33311"/>
                  </a:cubicBezTo>
                  <a:cubicBezTo>
                    <a:pt x="93293" y="33311"/>
                    <a:pt x="69494" y="31407"/>
                    <a:pt x="50454" y="28552"/>
                  </a:cubicBezTo>
                  <a:cubicBezTo>
                    <a:pt x="20943" y="23794"/>
                    <a:pt x="5712" y="17131"/>
                    <a:pt x="0" y="15228"/>
                  </a:cubicBezTo>
                  <a:lnTo>
                    <a:pt x="952" y="12373"/>
                  </a:lnTo>
                  <a:cubicBezTo>
                    <a:pt x="17136" y="19035"/>
                    <a:pt x="32367" y="22842"/>
                    <a:pt x="50454" y="25697"/>
                  </a:cubicBezTo>
                  <a:cubicBezTo>
                    <a:pt x="68542" y="28552"/>
                    <a:pt x="92341" y="30456"/>
                    <a:pt x="121852" y="30456"/>
                  </a:cubicBezTo>
                  <a:cubicBezTo>
                    <a:pt x="153267" y="30456"/>
                    <a:pt x="177066" y="27601"/>
                    <a:pt x="196105" y="24745"/>
                  </a:cubicBezTo>
                  <a:cubicBezTo>
                    <a:pt x="224664" y="19987"/>
                    <a:pt x="240848" y="14276"/>
                    <a:pt x="242751" y="11421"/>
                  </a:cubicBezTo>
                  <a:lnTo>
                    <a:pt x="246560" y="1427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0" name="Freeform 27">
              <a:extLst>
                <a:ext uri="{FF2B5EF4-FFF2-40B4-BE49-F238E27FC236}">
                  <a16:creationId xmlns:a16="http://schemas.microsoft.com/office/drawing/2014/main" id="{373267AF-78B7-4F7A-B83D-1A7C950718D3}"/>
                </a:ext>
              </a:extLst>
            </p:cNvPr>
            <p:cNvSpPr/>
            <p:nvPr/>
          </p:nvSpPr>
          <p:spPr>
            <a:xfrm>
              <a:off x="4139680" y="5789419"/>
              <a:ext cx="246559" cy="32359"/>
            </a:xfrm>
            <a:custGeom>
              <a:avLst/>
              <a:gdLst>
                <a:gd name="connsiteX0" fmla="*/ 240848 w 246559"/>
                <a:gd name="connsiteY0" fmla="*/ 3807 h 32359"/>
                <a:gd name="connsiteX1" fmla="*/ 195153 w 246559"/>
                <a:gd name="connsiteY1" fmla="*/ 16180 h 32359"/>
                <a:gd name="connsiteX2" fmla="*/ 123756 w 246559"/>
                <a:gd name="connsiteY2" fmla="*/ 20938 h 32359"/>
                <a:gd name="connsiteX3" fmla="*/ 122804 w 246559"/>
                <a:gd name="connsiteY3" fmla="*/ 20938 h 32359"/>
                <a:gd name="connsiteX4" fmla="*/ 55214 w 246559"/>
                <a:gd name="connsiteY4" fmla="*/ 16180 h 32359"/>
                <a:gd name="connsiteX5" fmla="*/ 7616 w 246559"/>
                <a:gd name="connsiteY5" fmla="*/ 3807 h 32359"/>
                <a:gd name="connsiteX6" fmla="*/ 7616 w 246559"/>
                <a:gd name="connsiteY6" fmla="*/ 3807 h 32359"/>
                <a:gd name="connsiteX7" fmla="*/ 7616 w 246559"/>
                <a:gd name="connsiteY7" fmla="*/ 3807 h 32359"/>
                <a:gd name="connsiteX8" fmla="*/ 9520 w 246559"/>
                <a:gd name="connsiteY8" fmla="*/ 952 h 32359"/>
                <a:gd name="connsiteX9" fmla="*/ 9520 w 246559"/>
                <a:gd name="connsiteY9" fmla="*/ 952 h 32359"/>
                <a:gd name="connsiteX10" fmla="*/ 9520 w 246559"/>
                <a:gd name="connsiteY10" fmla="*/ 952 h 32359"/>
                <a:gd name="connsiteX11" fmla="*/ 56166 w 246559"/>
                <a:gd name="connsiteY11" fmla="*/ 13324 h 32359"/>
                <a:gd name="connsiteX12" fmla="*/ 124708 w 246559"/>
                <a:gd name="connsiteY12" fmla="*/ 17131 h 32359"/>
                <a:gd name="connsiteX13" fmla="*/ 195153 w 246559"/>
                <a:gd name="connsiteY13" fmla="*/ 12373 h 32359"/>
                <a:gd name="connsiteX14" fmla="*/ 239896 w 246559"/>
                <a:gd name="connsiteY14" fmla="*/ 0 h 32359"/>
                <a:gd name="connsiteX15" fmla="*/ 239896 w 246559"/>
                <a:gd name="connsiteY15" fmla="*/ 0 h 32359"/>
                <a:gd name="connsiteX16" fmla="*/ 239896 w 246559"/>
                <a:gd name="connsiteY16" fmla="*/ 0 h 32359"/>
                <a:gd name="connsiteX17" fmla="*/ 240848 w 246559"/>
                <a:gd name="connsiteY17" fmla="*/ 3807 h 32359"/>
                <a:gd name="connsiteX18" fmla="*/ 240848 w 246559"/>
                <a:gd name="connsiteY18" fmla="*/ 3807 h 32359"/>
                <a:gd name="connsiteX19" fmla="*/ 238944 w 246559"/>
                <a:gd name="connsiteY19" fmla="*/ 952 h 32359"/>
                <a:gd name="connsiteX20" fmla="*/ 238944 w 246559"/>
                <a:gd name="connsiteY20" fmla="*/ 952 h 32359"/>
                <a:gd name="connsiteX21" fmla="*/ 238944 w 246559"/>
                <a:gd name="connsiteY21" fmla="*/ 952 h 32359"/>
                <a:gd name="connsiteX22" fmla="*/ 194201 w 246559"/>
                <a:gd name="connsiteY22" fmla="*/ 13324 h 32359"/>
                <a:gd name="connsiteX23" fmla="*/ 123756 w 246559"/>
                <a:gd name="connsiteY23" fmla="*/ 18083 h 32359"/>
                <a:gd name="connsiteX24" fmla="*/ 55214 w 246559"/>
                <a:gd name="connsiteY24" fmla="*/ 14276 h 32359"/>
                <a:gd name="connsiteX25" fmla="*/ 8568 w 246559"/>
                <a:gd name="connsiteY25" fmla="*/ 2855 h 32359"/>
                <a:gd name="connsiteX26" fmla="*/ 8568 w 246559"/>
                <a:gd name="connsiteY26" fmla="*/ 2855 h 32359"/>
                <a:gd name="connsiteX27" fmla="*/ 6664 w 246559"/>
                <a:gd name="connsiteY27" fmla="*/ 5711 h 32359"/>
                <a:gd name="connsiteX28" fmla="*/ 6664 w 246559"/>
                <a:gd name="connsiteY28" fmla="*/ 5711 h 32359"/>
                <a:gd name="connsiteX29" fmla="*/ 6664 w 246559"/>
                <a:gd name="connsiteY29" fmla="*/ 5711 h 32359"/>
                <a:gd name="connsiteX30" fmla="*/ 55214 w 246559"/>
                <a:gd name="connsiteY30" fmla="*/ 18083 h 32359"/>
                <a:gd name="connsiteX31" fmla="*/ 122804 w 246559"/>
                <a:gd name="connsiteY31" fmla="*/ 22842 h 32359"/>
                <a:gd name="connsiteX32" fmla="*/ 123756 w 246559"/>
                <a:gd name="connsiteY32" fmla="*/ 22842 h 32359"/>
                <a:gd name="connsiteX33" fmla="*/ 195153 w 246559"/>
                <a:gd name="connsiteY33" fmla="*/ 18083 h 32359"/>
                <a:gd name="connsiteX34" fmla="*/ 240848 w 246559"/>
                <a:gd name="connsiteY34" fmla="*/ 3807 h 32359"/>
                <a:gd name="connsiteX35" fmla="*/ 240848 w 246559"/>
                <a:gd name="connsiteY35" fmla="*/ 3807 h 32359"/>
                <a:gd name="connsiteX36" fmla="*/ 246560 w 246559"/>
                <a:gd name="connsiteY36" fmla="*/ 14276 h 32359"/>
                <a:gd name="connsiteX37" fmla="*/ 246560 w 246559"/>
                <a:gd name="connsiteY37" fmla="*/ 14276 h 32359"/>
                <a:gd name="connsiteX38" fmla="*/ 198009 w 246559"/>
                <a:gd name="connsiteY38" fmla="*/ 26649 h 32359"/>
                <a:gd name="connsiteX39" fmla="*/ 122804 w 246559"/>
                <a:gd name="connsiteY39" fmla="*/ 32359 h 32359"/>
                <a:gd name="connsiteX40" fmla="*/ 121852 w 246559"/>
                <a:gd name="connsiteY40" fmla="*/ 32359 h 32359"/>
                <a:gd name="connsiteX41" fmla="*/ 50454 w 246559"/>
                <a:gd name="connsiteY41" fmla="*/ 27601 h 32359"/>
                <a:gd name="connsiteX42" fmla="*/ 0 w 246559"/>
                <a:gd name="connsiteY42" fmla="*/ 14276 h 32359"/>
                <a:gd name="connsiteX43" fmla="*/ 0 w 246559"/>
                <a:gd name="connsiteY43" fmla="*/ 14276 h 32359"/>
                <a:gd name="connsiteX44" fmla="*/ 0 w 246559"/>
                <a:gd name="connsiteY44" fmla="*/ 14276 h 32359"/>
                <a:gd name="connsiteX45" fmla="*/ 952 w 246559"/>
                <a:gd name="connsiteY45" fmla="*/ 11421 h 32359"/>
                <a:gd name="connsiteX46" fmla="*/ 952 w 246559"/>
                <a:gd name="connsiteY46" fmla="*/ 11421 h 32359"/>
                <a:gd name="connsiteX47" fmla="*/ 952 w 246559"/>
                <a:gd name="connsiteY47" fmla="*/ 11421 h 32359"/>
                <a:gd name="connsiteX48" fmla="*/ 50454 w 246559"/>
                <a:gd name="connsiteY48" fmla="*/ 24745 h 32359"/>
                <a:gd name="connsiteX49" fmla="*/ 121852 w 246559"/>
                <a:gd name="connsiteY49" fmla="*/ 29504 h 32359"/>
                <a:gd name="connsiteX50" fmla="*/ 196105 w 246559"/>
                <a:gd name="connsiteY50" fmla="*/ 23794 h 32359"/>
                <a:gd name="connsiteX51" fmla="*/ 242751 w 246559"/>
                <a:gd name="connsiteY51" fmla="*/ 10469 h 32359"/>
                <a:gd name="connsiteX52" fmla="*/ 242751 w 246559"/>
                <a:gd name="connsiteY52" fmla="*/ 10469 h 32359"/>
                <a:gd name="connsiteX53" fmla="*/ 242751 w 246559"/>
                <a:gd name="connsiteY53" fmla="*/ 10469 h 32359"/>
                <a:gd name="connsiteX54" fmla="*/ 246560 w 246559"/>
                <a:gd name="connsiteY54" fmla="*/ 14276 h 32359"/>
                <a:gd name="connsiteX55" fmla="*/ 246560 w 246559"/>
                <a:gd name="connsiteY55" fmla="*/ 14276 h 32359"/>
                <a:gd name="connsiteX56" fmla="*/ 246560 w 246559"/>
                <a:gd name="connsiteY56" fmla="*/ 14276 h 32359"/>
                <a:gd name="connsiteX57" fmla="*/ 246560 w 246559"/>
                <a:gd name="connsiteY57" fmla="*/ 14276 h 32359"/>
                <a:gd name="connsiteX58" fmla="*/ 246560 w 246559"/>
                <a:gd name="connsiteY58" fmla="*/ 14276 h 32359"/>
                <a:gd name="connsiteX59" fmla="*/ 244655 w 246559"/>
                <a:gd name="connsiteY59" fmla="*/ 10469 h 32359"/>
                <a:gd name="connsiteX60" fmla="*/ 244655 w 246559"/>
                <a:gd name="connsiteY60" fmla="*/ 10469 h 32359"/>
                <a:gd name="connsiteX61" fmla="*/ 244655 w 246559"/>
                <a:gd name="connsiteY61" fmla="*/ 10469 h 32359"/>
                <a:gd name="connsiteX62" fmla="*/ 198009 w 246559"/>
                <a:gd name="connsiteY62" fmla="*/ 23794 h 32359"/>
                <a:gd name="connsiteX63" fmla="*/ 123756 w 246559"/>
                <a:gd name="connsiteY63" fmla="*/ 29504 h 32359"/>
                <a:gd name="connsiteX64" fmla="*/ 52358 w 246559"/>
                <a:gd name="connsiteY64" fmla="*/ 24745 h 32359"/>
                <a:gd name="connsiteX65" fmla="*/ 2856 w 246559"/>
                <a:gd name="connsiteY65" fmla="*/ 11421 h 32359"/>
                <a:gd name="connsiteX66" fmla="*/ 2856 w 246559"/>
                <a:gd name="connsiteY66" fmla="*/ 11421 h 32359"/>
                <a:gd name="connsiteX67" fmla="*/ 952 w 246559"/>
                <a:gd name="connsiteY67" fmla="*/ 14276 h 32359"/>
                <a:gd name="connsiteX68" fmla="*/ 952 w 246559"/>
                <a:gd name="connsiteY68" fmla="*/ 14276 h 32359"/>
                <a:gd name="connsiteX69" fmla="*/ 952 w 246559"/>
                <a:gd name="connsiteY69" fmla="*/ 14276 h 32359"/>
                <a:gd name="connsiteX70" fmla="*/ 51406 w 246559"/>
                <a:gd name="connsiteY70" fmla="*/ 27601 h 32359"/>
                <a:gd name="connsiteX71" fmla="*/ 122804 w 246559"/>
                <a:gd name="connsiteY71" fmla="*/ 32359 h 32359"/>
                <a:gd name="connsiteX72" fmla="*/ 123756 w 246559"/>
                <a:gd name="connsiteY72" fmla="*/ 32359 h 32359"/>
                <a:gd name="connsiteX73" fmla="*/ 198961 w 246559"/>
                <a:gd name="connsiteY73" fmla="*/ 26649 h 32359"/>
                <a:gd name="connsiteX74" fmla="*/ 246560 w 246559"/>
                <a:gd name="connsiteY74" fmla="*/ 14276 h 32359"/>
                <a:gd name="connsiteX75" fmla="*/ 246560 w 246559"/>
                <a:gd name="connsiteY75" fmla="*/ 14276 h 32359"/>
                <a:gd name="connsiteX76" fmla="*/ 246560 w 246559"/>
                <a:gd name="connsiteY76" fmla="*/ 14276 h 32359"/>
                <a:gd name="connsiteX77" fmla="*/ 246560 w 246559"/>
                <a:gd name="connsiteY77" fmla="*/ 14276 h 3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46559" h="32359">
                  <a:moveTo>
                    <a:pt x="240848" y="3807"/>
                  </a:moveTo>
                  <a:cubicBezTo>
                    <a:pt x="237992" y="5711"/>
                    <a:pt x="221808" y="11421"/>
                    <a:pt x="195153" y="16180"/>
                  </a:cubicBezTo>
                  <a:cubicBezTo>
                    <a:pt x="177066" y="19035"/>
                    <a:pt x="153267" y="20938"/>
                    <a:pt x="123756" y="20938"/>
                  </a:cubicBezTo>
                  <a:lnTo>
                    <a:pt x="122804" y="20938"/>
                  </a:lnTo>
                  <a:cubicBezTo>
                    <a:pt x="95197" y="20938"/>
                    <a:pt x="72350" y="19035"/>
                    <a:pt x="55214" y="16180"/>
                  </a:cubicBezTo>
                  <a:cubicBezTo>
                    <a:pt x="27607" y="12373"/>
                    <a:pt x="12376" y="5711"/>
                    <a:pt x="7616" y="3807"/>
                  </a:cubicBezTo>
                  <a:lnTo>
                    <a:pt x="7616" y="3807"/>
                  </a:lnTo>
                  <a:lnTo>
                    <a:pt x="7616" y="3807"/>
                  </a:lnTo>
                  <a:lnTo>
                    <a:pt x="9520" y="952"/>
                  </a:lnTo>
                  <a:lnTo>
                    <a:pt x="9520" y="952"/>
                  </a:lnTo>
                  <a:lnTo>
                    <a:pt x="9520" y="952"/>
                  </a:lnTo>
                  <a:cubicBezTo>
                    <a:pt x="13328" y="2855"/>
                    <a:pt x="27607" y="8566"/>
                    <a:pt x="56166" y="13324"/>
                  </a:cubicBezTo>
                  <a:cubicBezTo>
                    <a:pt x="73302" y="16180"/>
                    <a:pt x="97101" y="17131"/>
                    <a:pt x="124708" y="17131"/>
                  </a:cubicBezTo>
                  <a:cubicBezTo>
                    <a:pt x="154219" y="17131"/>
                    <a:pt x="177066" y="14276"/>
                    <a:pt x="195153" y="12373"/>
                  </a:cubicBezTo>
                  <a:cubicBezTo>
                    <a:pt x="222760" y="8566"/>
                    <a:pt x="237992" y="1903"/>
                    <a:pt x="239896" y="0"/>
                  </a:cubicBezTo>
                  <a:lnTo>
                    <a:pt x="239896" y="0"/>
                  </a:lnTo>
                  <a:lnTo>
                    <a:pt x="239896" y="0"/>
                  </a:lnTo>
                  <a:lnTo>
                    <a:pt x="240848" y="3807"/>
                  </a:lnTo>
                  <a:lnTo>
                    <a:pt x="240848" y="3807"/>
                  </a:lnTo>
                  <a:lnTo>
                    <a:pt x="238944" y="952"/>
                  </a:lnTo>
                  <a:lnTo>
                    <a:pt x="238944" y="952"/>
                  </a:lnTo>
                  <a:lnTo>
                    <a:pt x="238944" y="952"/>
                  </a:lnTo>
                  <a:cubicBezTo>
                    <a:pt x="237040" y="2855"/>
                    <a:pt x="221808" y="9517"/>
                    <a:pt x="194201" y="13324"/>
                  </a:cubicBezTo>
                  <a:cubicBezTo>
                    <a:pt x="176114" y="16180"/>
                    <a:pt x="153267" y="18083"/>
                    <a:pt x="123756" y="18083"/>
                  </a:cubicBezTo>
                  <a:cubicBezTo>
                    <a:pt x="95197" y="18083"/>
                    <a:pt x="72350" y="16180"/>
                    <a:pt x="55214" y="14276"/>
                  </a:cubicBezTo>
                  <a:cubicBezTo>
                    <a:pt x="26655" y="10469"/>
                    <a:pt x="12376" y="4759"/>
                    <a:pt x="8568" y="2855"/>
                  </a:cubicBezTo>
                  <a:lnTo>
                    <a:pt x="8568" y="2855"/>
                  </a:lnTo>
                  <a:lnTo>
                    <a:pt x="6664" y="5711"/>
                  </a:lnTo>
                  <a:lnTo>
                    <a:pt x="6664" y="5711"/>
                  </a:lnTo>
                  <a:lnTo>
                    <a:pt x="6664" y="5711"/>
                  </a:lnTo>
                  <a:cubicBezTo>
                    <a:pt x="12376" y="7614"/>
                    <a:pt x="26655" y="14276"/>
                    <a:pt x="55214" y="18083"/>
                  </a:cubicBezTo>
                  <a:cubicBezTo>
                    <a:pt x="72350" y="20938"/>
                    <a:pt x="95197" y="22842"/>
                    <a:pt x="122804" y="22842"/>
                  </a:cubicBezTo>
                  <a:lnTo>
                    <a:pt x="123756" y="22842"/>
                  </a:lnTo>
                  <a:cubicBezTo>
                    <a:pt x="153267" y="22842"/>
                    <a:pt x="177066" y="20938"/>
                    <a:pt x="195153" y="18083"/>
                  </a:cubicBezTo>
                  <a:cubicBezTo>
                    <a:pt x="221808" y="12373"/>
                    <a:pt x="237992" y="7614"/>
                    <a:pt x="240848" y="3807"/>
                  </a:cubicBezTo>
                  <a:lnTo>
                    <a:pt x="240848" y="3807"/>
                  </a:lnTo>
                  <a:close/>
                  <a:moveTo>
                    <a:pt x="246560" y="14276"/>
                  </a:moveTo>
                  <a:lnTo>
                    <a:pt x="246560" y="14276"/>
                  </a:lnTo>
                  <a:cubicBezTo>
                    <a:pt x="245608" y="15228"/>
                    <a:pt x="226568" y="21890"/>
                    <a:pt x="198009" y="26649"/>
                  </a:cubicBezTo>
                  <a:cubicBezTo>
                    <a:pt x="178970" y="29504"/>
                    <a:pt x="154219" y="32359"/>
                    <a:pt x="122804" y="32359"/>
                  </a:cubicBezTo>
                  <a:lnTo>
                    <a:pt x="121852" y="32359"/>
                  </a:lnTo>
                  <a:cubicBezTo>
                    <a:pt x="92341" y="32359"/>
                    <a:pt x="68542" y="30456"/>
                    <a:pt x="50454" y="27601"/>
                  </a:cubicBezTo>
                  <a:cubicBezTo>
                    <a:pt x="20943" y="22842"/>
                    <a:pt x="5712" y="16180"/>
                    <a:pt x="0" y="14276"/>
                  </a:cubicBezTo>
                  <a:lnTo>
                    <a:pt x="0" y="14276"/>
                  </a:lnTo>
                  <a:lnTo>
                    <a:pt x="0" y="14276"/>
                  </a:lnTo>
                  <a:lnTo>
                    <a:pt x="952" y="11421"/>
                  </a:lnTo>
                  <a:lnTo>
                    <a:pt x="952" y="11421"/>
                  </a:lnTo>
                  <a:lnTo>
                    <a:pt x="952" y="11421"/>
                  </a:lnTo>
                  <a:cubicBezTo>
                    <a:pt x="17136" y="18083"/>
                    <a:pt x="32367" y="21890"/>
                    <a:pt x="50454" y="24745"/>
                  </a:cubicBezTo>
                  <a:cubicBezTo>
                    <a:pt x="68542" y="27601"/>
                    <a:pt x="92341" y="29504"/>
                    <a:pt x="121852" y="29504"/>
                  </a:cubicBezTo>
                  <a:cubicBezTo>
                    <a:pt x="153267" y="29504"/>
                    <a:pt x="177066" y="26649"/>
                    <a:pt x="196105" y="23794"/>
                  </a:cubicBezTo>
                  <a:cubicBezTo>
                    <a:pt x="224664" y="19035"/>
                    <a:pt x="240848" y="13324"/>
                    <a:pt x="242751" y="10469"/>
                  </a:cubicBezTo>
                  <a:lnTo>
                    <a:pt x="242751" y="10469"/>
                  </a:lnTo>
                  <a:lnTo>
                    <a:pt x="242751" y="10469"/>
                  </a:lnTo>
                  <a:lnTo>
                    <a:pt x="246560" y="14276"/>
                  </a:lnTo>
                  <a:lnTo>
                    <a:pt x="246560" y="14276"/>
                  </a:lnTo>
                  <a:lnTo>
                    <a:pt x="246560" y="14276"/>
                  </a:lnTo>
                  <a:lnTo>
                    <a:pt x="246560" y="14276"/>
                  </a:lnTo>
                  <a:lnTo>
                    <a:pt x="246560" y="14276"/>
                  </a:lnTo>
                  <a:lnTo>
                    <a:pt x="244655" y="10469"/>
                  </a:lnTo>
                  <a:lnTo>
                    <a:pt x="244655" y="10469"/>
                  </a:lnTo>
                  <a:lnTo>
                    <a:pt x="244655" y="10469"/>
                  </a:lnTo>
                  <a:cubicBezTo>
                    <a:pt x="242751" y="13324"/>
                    <a:pt x="226568" y="19035"/>
                    <a:pt x="198009" y="23794"/>
                  </a:cubicBezTo>
                  <a:cubicBezTo>
                    <a:pt x="178970" y="26649"/>
                    <a:pt x="154219" y="29504"/>
                    <a:pt x="123756" y="29504"/>
                  </a:cubicBezTo>
                  <a:cubicBezTo>
                    <a:pt x="94245" y="29504"/>
                    <a:pt x="70446" y="27601"/>
                    <a:pt x="52358" y="24745"/>
                  </a:cubicBezTo>
                  <a:cubicBezTo>
                    <a:pt x="34271" y="21890"/>
                    <a:pt x="19039" y="18083"/>
                    <a:pt x="2856" y="11421"/>
                  </a:cubicBezTo>
                  <a:lnTo>
                    <a:pt x="2856" y="11421"/>
                  </a:lnTo>
                  <a:lnTo>
                    <a:pt x="952" y="14276"/>
                  </a:lnTo>
                  <a:lnTo>
                    <a:pt x="952" y="14276"/>
                  </a:lnTo>
                  <a:lnTo>
                    <a:pt x="952" y="14276"/>
                  </a:lnTo>
                  <a:cubicBezTo>
                    <a:pt x="6664" y="16180"/>
                    <a:pt x="21895" y="22842"/>
                    <a:pt x="51406" y="27601"/>
                  </a:cubicBezTo>
                  <a:cubicBezTo>
                    <a:pt x="69494" y="30456"/>
                    <a:pt x="93293" y="32359"/>
                    <a:pt x="122804" y="32359"/>
                  </a:cubicBezTo>
                  <a:lnTo>
                    <a:pt x="123756" y="32359"/>
                  </a:lnTo>
                  <a:cubicBezTo>
                    <a:pt x="155171" y="32359"/>
                    <a:pt x="179922" y="29504"/>
                    <a:pt x="198961" y="26649"/>
                  </a:cubicBezTo>
                  <a:cubicBezTo>
                    <a:pt x="226568" y="22842"/>
                    <a:pt x="245608" y="17131"/>
                    <a:pt x="246560" y="14276"/>
                  </a:cubicBezTo>
                  <a:lnTo>
                    <a:pt x="246560" y="14276"/>
                  </a:lnTo>
                  <a:lnTo>
                    <a:pt x="246560" y="14276"/>
                  </a:lnTo>
                  <a:lnTo>
                    <a:pt x="246560" y="1427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1" name="Freeform 28">
              <a:extLst>
                <a:ext uri="{FF2B5EF4-FFF2-40B4-BE49-F238E27FC236}">
                  <a16:creationId xmlns:a16="http://schemas.microsoft.com/office/drawing/2014/main" id="{AEC818AE-AA30-1257-EC0F-D4DD233183E2}"/>
                </a:ext>
              </a:extLst>
            </p:cNvPr>
            <p:cNvSpPr/>
            <p:nvPr/>
          </p:nvSpPr>
          <p:spPr>
            <a:xfrm>
              <a:off x="4129208" y="5729459"/>
              <a:ext cx="266550" cy="266488"/>
            </a:xfrm>
            <a:custGeom>
              <a:avLst/>
              <a:gdLst>
                <a:gd name="connsiteX0" fmla="*/ 133275 w 266550"/>
                <a:gd name="connsiteY0" fmla="*/ 253164 h 266488"/>
                <a:gd name="connsiteX1" fmla="*/ 13327 w 266550"/>
                <a:gd name="connsiteY1" fmla="*/ 133244 h 266488"/>
                <a:gd name="connsiteX2" fmla="*/ 133275 w 266550"/>
                <a:gd name="connsiteY2" fmla="*/ 13325 h 266488"/>
                <a:gd name="connsiteX3" fmla="*/ 253223 w 266550"/>
                <a:gd name="connsiteY3" fmla="*/ 133244 h 266488"/>
                <a:gd name="connsiteX4" fmla="*/ 133275 w 266550"/>
                <a:gd name="connsiteY4" fmla="*/ 253164 h 266488"/>
                <a:gd name="connsiteX5" fmla="*/ 133275 w 266550"/>
                <a:gd name="connsiteY5" fmla="*/ 0 h 266488"/>
                <a:gd name="connsiteX6" fmla="*/ 0 w 266550"/>
                <a:gd name="connsiteY6" fmla="*/ 133244 h 266488"/>
                <a:gd name="connsiteX7" fmla="*/ 133275 w 266550"/>
                <a:gd name="connsiteY7" fmla="*/ 266489 h 266488"/>
                <a:gd name="connsiteX8" fmla="*/ 266551 w 266550"/>
                <a:gd name="connsiteY8" fmla="*/ 133244 h 266488"/>
                <a:gd name="connsiteX9" fmla="*/ 133275 w 266550"/>
                <a:gd name="connsiteY9" fmla="*/ 0 h 26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550" h="266488">
                  <a:moveTo>
                    <a:pt x="133275" y="253164"/>
                  </a:moveTo>
                  <a:cubicBezTo>
                    <a:pt x="66638" y="253164"/>
                    <a:pt x="13327" y="198915"/>
                    <a:pt x="13327" y="133244"/>
                  </a:cubicBezTo>
                  <a:cubicBezTo>
                    <a:pt x="13327" y="66622"/>
                    <a:pt x="67589" y="13325"/>
                    <a:pt x="133275" y="13325"/>
                  </a:cubicBezTo>
                  <a:cubicBezTo>
                    <a:pt x="199913" y="13325"/>
                    <a:pt x="253223" y="67574"/>
                    <a:pt x="253223" y="133244"/>
                  </a:cubicBezTo>
                  <a:cubicBezTo>
                    <a:pt x="253223" y="199867"/>
                    <a:pt x="199913" y="253164"/>
                    <a:pt x="133275" y="253164"/>
                  </a:cubicBezTo>
                  <a:moveTo>
                    <a:pt x="133275" y="0"/>
                  </a:moveTo>
                  <a:cubicBezTo>
                    <a:pt x="59974" y="0"/>
                    <a:pt x="0" y="59960"/>
                    <a:pt x="0" y="133244"/>
                  </a:cubicBezTo>
                  <a:cubicBezTo>
                    <a:pt x="0" y="206529"/>
                    <a:pt x="59974" y="266489"/>
                    <a:pt x="133275" y="266489"/>
                  </a:cubicBezTo>
                  <a:cubicBezTo>
                    <a:pt x="206577" y="266489"/>
                    <a:pt x="266551" y="206529"/>
                    <a:pt x="266551" y="133244"/>
                  </a:cubicBezTo>
                  <a:cubicBezTo>
                    <a:pt x="266551" y="59960"/>
                    <a:pt x="206577" y="0"/>
                    <a:pt x="133275"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2" name="Freeform 29">
              <a:extLst>
                <a:ext uri="{FF2B5EF4-FFF2-40B4-BE49-F238E27FC236}">
                  <a16:creationId xmlns:a16="http://schemas.microsoft.com/office/drawing/2014/main" id="{023CDF3E-2004-2A6F-3B8A-30AA5BCF6FB9}"/>
                </a:ext>
              </a:extLst>
            </p:cNvPr>
            <p:cNvSpPr/>
            <p:nvPr/>
          </p:nvSpPr>
          <p:spPr>
            <a:xfrm>
              <a:off x="4128256" y="5728507"/>
              <a:ext cx="268454" cy="268392"/>
            </a:xfrm>
            <a:custGeom>
              <a:avLst/>
              <a:gdLst>
                <a:gd name="connsiteX0" fmla="*/ 134227 w 268454"/>
                <a:gd name="connsiteY0" fmla="*/ 2855 h 268392"/>
                <a:gd name="connsiteX1" fmla="*/ 2856 w 268454"/>
                <a:gd name="connsiteY1" fmla="*/ 134196 h 268392"/>
                <a:gd name="connsiteX2" fmla="*/ 134227 w 268454"/>
                <a:gd name="connsiteY2" fmla="*/ 265537 h 268392"/>
                <a:gd name="connsiteX3" fmla="*/ 265599 w 268454"/>
                <a:gd name="connsiteY3" fmla="*/ 134196 h 268392"/>
                <a:gd name="connsiteX4" fmla="*/ 134227 w 268454"/>
                <a:gd name="connsiteY4" fmla="*/ 2855 h 268392"/>
                <a:gd name="connsiteX5" fmla="*/ 268454 w 268454"/>
                <a:gd name="connsiteY5" fmla="*/ 134196 h 268392"/>
                <a:gd name="connsiteX6" fmla="*/ 134227 w 268454"/>
                <a:gd name="connsiteY6" fmla="*/ 268392 h 268392"/>
                <a:gd name="connsiteX7" fmla="*/ 0 w 268454"/>
                <a:gd name="connsiteY7" fmla="*/ 134196 h 268392"/>
                <a:gd name="connsiteX8" fmla="*/ 134227 w 268454"/>
                <a:gd name="connsiteY8" fmla="*/ 0 h 268392"/>
                <a:gd name="connsiteX9" fmla="*/ 268454 w 268454"/>
                <a:gd name="connsiteY9" fmla="*/ 134196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454" h="268392">
                  <a:moveTo>
                    <a:pt x="134227" y="2855"/>
                  </a:moveTo>
                  <a:cubicBezTo>
                    <a:pt x="61878" y="2855"/>
                    <a:pt x="2856" y="61863"/>
                    <a:pt x="2856" y="134196"/>
                  </a:cubicBezTo>
                  <a:cubicBezTo>
                    <a:pt x="2856" y="206529"/>
                    <a:pt x="61878" y="265537"/>
                    <a:pt x="134227" y="265537"/>
                  </a:cubicBezTo>
                  <a:cubicBezTo>
                    <a:pt x="206577" y="265537"/>
                    <a:pt x="265599" y="206529"/>
                    <a:pt x="265599" y="134196"/>
                  </a:cubicBezTo>
                  <a:cubicBezTo>
                    <a:pt x="265599" y="61863"/>
                    <a:pt x="206577" y="2855"/>
                    <a:pt x="134227" y="2855"/>
                  </a:cubicBezTo>
                  <a:moveTo>
                    <a:pt x="268454" y="134196"/>
                  </a:moveTo>
                  <a:cubicBezTo>
                    <a:pt x="268454" y="208432"/>
                    <a:pt x="208481" y="268392"/>
                    <a:pt x="134227" y="268392"/>
                  </a:cubicBezTo>
                  <a:cubicBezTo>
                    <a:pt x="59974" y="268392"/>
                    <a:pt x="0" y="208432"/>
                    <a:pt x="0" y="134196"/>
                  </a:cubicBezTo>
                  <a:cubicBezTo>
                    <a:pt x="0" y="59960"/>
                    <a:pt x="59974" y="0"/>
                    <a:pt x="134227" y="0"/>
                  </a:cubicBezTo>
                  <a:cubicBezTo>
                    <a:pt x="208481" y="0"/>
                    <a:pt x="268454" y="59960"/>
                    <a:pt x="268454" y="13419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3" name="Freeform 30">
              <a:extLst>
                <a:ext uri="{FF2B5EF4-FFF2-40B4-BE49-F238E27FC236}">
                  <a16:creationId xmlns:a16="http://schemas.microsoft.com/office/drawing/2014/main" id="{DE00A6B3-6D5E-221A-9824-5B5B3D849D2B}"/>
                </a:ext>
              </a:extLst>
            </p:cNvPr>
            <p:cNvSpPr/>
            <p:nvPr/>
          </p:nvSpPr>
          <p:spPr>
            <a:xfrm>
              <a:off x="4127304" y="5727556"/>
              <a:ext cx="269406" cy="270295"/>
            </a:xfrm>
            <a:custGeom>
              <a:avLst/>
              <a:gdLst>
                <a:gd name="connsiteX0" fmla="*/ 135179 w 269406"/>
                <a:gd name="connsiteY0" fmla="*/ 3807 h 270295"/>
                <a:gd name="connsiteX1" fmla="*/ 135179 w 269406"/>
                <a:gd name="connsiteY1" fmla="*/ 3807 h 270295"/>
                <a:gd name="connsiteX2" fmla="*/ 2856 w 269406"/>
                <a:gd name="connsiteY2" fmla="*/ 135148 h 270295"/>
                <a:gd name="connsiteX3" fmla="*/ 135179 w 269406"/>
                <a:gd name="connsiteY3" fmla="*/ 267441 h 270295"/>
                <a:gd name="connsiteX4" fmla="*/ 267503 w 269406"/>
                <a:gd name="connsiteY4" fmla="*/ 135148 h 270295"/>
                <a:gd name="connsiteX5" fmla="*/ 135179 w 269406"/>
                <a:gd name="connsiteY5" fmla="*/ 3807 h 270295"/>
                <a:gd name="connsiteX6" fmla="*/ 135179 w 269406"/>
                <a:gd name="connsiteY6" fmla="*/ 3807 h 270295"/>
                <a:gd name="connsiteX7" fmla="*/ 135179 w 269406"/>
                <a:gd name="connsiteY7" fmla="*/ 3807 h 270295"/>
                <a:gd name="connsiteX8" fmla="*/ 266551 w 269406"/>
                <a:gd name="connsiteY8" fmla="*/ 135148 h 270295"/>
                <a:gd name="connsiteX9" fmla="*/ 135179 w 269406"/>
                <a:gd name="connsiteY9" fmla="*/ 266489 h 270295"/>
                <a:gd name="connsiteX10" fmla="*/ 3808 w 269406"/>
                <a:gd name="connsiteY10" fmla="*/ 135148 h 270295"/>
                <a:gd name="connsiteX11" fmla="*/ 135179 w 269406"/>
                <a:gd name="connsiteY11" fmla="*/ 3807 h 270295"/>
                <a:gd name="connsiteX12" fmla="*/ 135179 w 269406"/>
                <a:gd name="connsiteY12" fmla="*/ 3807 h 270295"/>
                <a:gd name="connsiteX13" fmla="*/ 269406 w 269406"/>
                <a:gd name="connsiteY13" fmla="*/ 135148 h 270295"/>
                <a:gd name="connsiteX14" fmla="*/ 269406 w 269406"/>
                <a:gd name="connsiteY14" fmla="*/ 135148 h 270295"/>
                <a:gd name="connsiteX15" fmla="*/ 135179 w 269406"/>
                <a:gd name="connsiteY15" fmla="*/ 269344 h 270295"/>
                <a:gd name="connsiteX16" fmla="*/ 952 w 269406"/>
                <a:gd name="connsiteY16" fmla="*/ 135148 h 270295"/>
                <a:gd name="connsiteX17" fmla="*/ 135179 w 269406"/>
                <a:gd name="connsiteY17" fmla="*/ 952 h 270295"/>
                <a:gd name="connsiteX18" fmla="*/ 269406 w 269406"/>
                <a:gd name="connsiteY18" fmla="*/ 135148 h 270295"/>
                <a:gd name="connsiteX19" fmla="*/ 269406 w 269406"/>
                <a:gd name="connsiteY19" fmla="*/ 135148 h 270295"/>
                <a:gd name="connsiteX20" fmla="*/ 269406 w 269406"/>
                <a:gd name="connsiteY20" fmla="*/ 135148 h 270295"/>
                <a:gd name="connsiteX21" fmla="*/ 135179 w 269406"/>
                <a:gd name="connsiteY21" fmla="*/ 0 h 270295"/>
                <a:gd name="connsiteX22" fmla="*/ 0 w 269406"/>
                <a:gd name="connsiteY22" fmla="*/ 135148 h 270295"/>
                <a:gd name="connsiteX23" fmla="*/ 135179 w 269406"/>
                <a:gd name="connsiteY23" fmla="*/ 270296 h 270295"/>
                <a:gd name="connsiteX24" fmla="*/ 269406 w 269406"/>
                <a:gd name="connsiteY24" fmla="*/ 135148 h 270295"/>
                <a:gd name="connsiteX25" fmla="*/ 269406 w 269406"/>
                <a:gd name="connsiteY25" fmla="*/ 135148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9406" h="270295">
                  <a:moveTo>
                    <a:pt x="135179" y="3807"/>
                  </a:moveTo>
                  <a:lnTo>
                    <a:pt x="135179" y="3807"/>
                  </a:lnTo>
                  <a:cubicBezTo>
                    <a:pt x="61878" y="3807"/>
                    <a:pt x="2856" y="62815"/>
                    <a:pt x="2856" y="135148"/>
                  </a:cubicBezTo>
                  <a:cubicBezTo>
                    <a:pt x="2856" y="208432"/>
                    <a:pt x="61878" y="267441"/>
                    <a:pt x="135179" y="267441"/>
                  </a:cubicBezTo>
                  <a:cubicBezTo>
                    <a:pt x="208481" y="267441"/>
                    <a:pt x="267503" y="208432"/>
                    <a:pt x="267503" y="135148"/>
                  </a:cubicBezTo>
                  <a:cubicBezTo>
                    <a:pt x="267503" y="62815"/>
                    <a:pt x="208481" y="2855"/>
                    <a:pt x="135179" y="3807"/>
                  </a:cubicBezTo>
                  <a:lnTo>
                    <a:pt x="135179" y="3807"/>
                  </a:lnTo>
                  <a:lnTo>
                    <a:pt x="135179" y="3807"/>
                  </a:lnTo>
                  <a:cubicBezTo>
                    <a:pt x="207529" y="3807"/>
                    <a:pt x="266551" y="62815"/>
                    <a:pt x="266551" y="135148"/>
                  </a:cubicBezTo>
                  <a:cubicBezTo>
                    <a:pt x="266551" y="207480"/>
                    <a:pt x="207529" y="266489"/>
                    <a:pt x="135179" y="266489"/>
                  </a:cubicBezTo>
                  <a:cubicBezTo>
                    <a:pt x="62830" y="266489"/>
                    <a:pt x="3808" y="207480"/>
                    <a:pt x="3808" y="135148"/>
                  </a:cubicBezTo>
                  <a:cubicBezTo>
                    <a:pt x="3808" y="62815"/>
                    <a:pt x="62830" y="3807"/>
                    <a:pt x="135179" y="3807"/>
                  </a:cubicBezTo>
                  <a:lnTo>
                    <a:pt x="135179" y="3807"/>
                  </a:lnTo>
                  <a:close/>
                  <a:moveTo>
                    <a:pt x="269406" y="135148"/>
                  </a:moveTo>
                  <a:lnTo>
                    <a:pt x="269406" y="135148"/>
                  </a:lnTo>
                  <a:cubicBezTo>
                    <a:pt x="269406" y="209384"/>
                    <a:pt x="209433" y="269344"/>
                    <a:pt x="135179" y="269344"/>
                  </a:cubicBezTo>
                  <a:cubicBezTo>
                    <a:pt x="60926" y="269344"/>
                    <a:pt x="952" y="209384"/>
                    <a:pt x="952" y="135148"/>
                  </a:cubicBezTo>
                  <a:cubicBezTo>
                    <a:pt x="952" y="60912"/>
                    <a:pt x="60926" y="952"/>
                    <a:pt x="135179" y="952"/>
                  </a:cubicBezTo>
                  <a:cubicBezTo>
                    <a:pt x="209433" y="952"/>
                    <a:pt x="269406" y="60912"/>
                    <a:pt x="269406" y="135148"/>
                  </a:cubicBezTo>
                  <a:lnTo>
                    <a:pt x="269406" y="135148"/>
                  </a:lnTo>
                  <a:lnTo>
                    <a:pt x="269406" y="135148"/>
                  </a:lnTo>
                  <a:cubicBezTo>
                    <a:pt x="269406" y="60912"/>
                    <a:pt x="209433" y="0"/>
                    <a:pt x="135179" y="0"/>
                  </a:cubicBezTo>
                  <a:cubicBezTo>
                    <a:pt x="60926" y="0"/>
                    <a:pt x="0" y="59960"/>
                    <a:pt x="0" y="135148"/>
                  </a:cubicBezTo>
                  <a:cubicBezTo>
                    <a:pt x="0" y="209384"/>
                    <a:pt x="59974" y="270296"/>
                    <a:pt x="135179" y="270296"/>
                  </a:cubicBezTo>
                  <a:cubicBezTo>
                    <a:pt x="209433" y="270296"/>
                    <a:pt x="269406" y="209384"/>
                    <a:pt x="269406" y="135148"/>
                  </a:cubicBezTo>
                  <a:lnTo>
                    <a:pt x="269406" y="13514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4" name="Freeform 31">
              <a:extLst>
                <a:ext uri="{FF2B5EF4-FFF2-40B4-BE49-F238E27FC236}">
                  <a16:creationId xmlns:a16="http://schemas.microsoft.com/office/drawing/2014/main" id="{07AC4808-F81A-7226-5D51-17165954EBF0}"/>
                </a:ext>
              </a:extLst>
            </p:cNvPr>
            <p:cNvSpPr/>
            <p:nvPr/>
          </p:nvSpPr>
          <p:spPr>
            <a:xfrm>
              <a:off x="4140632" y="5740880"/>
              <a:ext cx="243703" cy="243646"/>
            </a:xfrm>
            <a:custGeom>
              <a:avLst/>
              <a:gdLst>
                <a:gd name="connsiteX0" fmla="*/ 121852 w 243703"/>
                <a:gd name="connsiteY0" fmla="*/ 2855 h 243646"/>
                <a:gd name="connsiteX1" fmla="*/ 2856 w 243703"/>
                <a:gd name="connsiteY1" fmla="*/ 121823 h 243646"/>
                <a:gd name="connsiteX2" fmla="*/ 121852 w 243703"/>
                <a:gd name="connsiteY2" fmla="*/ 240792 h 243646"/>
                <a:gd name="connsiteX3" fmla="*/ 240848 w 243703"/>
                <a:gd name="connsiteY3" fmla="*/ 121823 h 243646"/>
                <a:gd name="connsiteX4" fmla="*/ 121852 w 243703"/>
                <a:gd name="connsiteY4" fmla="*/ 2855 h 243646"/>
                <a:gd name="connsiteX5" fmla="*/ 243703 w 243703"/>
                <a:gd name="connsiteY5" fmla="*/ 121823 h 243646"/>
                <a:gd name="connsiteX6" fmla="*/ 121852 w 243703"/>
                <a:gd name="connsiteY6" fmla="*/ 243647 h 243646"/>
                <a:gd name="connsiteX7" fmla="*/ 0 w 243703"/>
                <a:gd name="connsiteY7" fmla="*/ 121823 h 243646"/>
                <a:gd name="connsiteX8" fmla="*/ 121852 w 243703"/>
                <a:gd name="connsiteY8" fmla="*/ 0 h 243646"/>
                <a:gd name="connsiteX9" fmla="*/ 243703 w 243703"/>
                <a:gd name="connsiteY9"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703" h="243646">
                  <a:moveTo>
                    <a:pt x="121852" y="2855"/>
                  </a:move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moveTo>
                    <a:pt x="243703" y="121823"/>
                  </a:moveTo>
                  <a:cubicBezTo>
                    <a:pt x="243703" y="189397"/>
                    <a:pt x="189441" y="243647"/>
                    <a:pt x="121852" y="243647"/>
                  </a:cubicBezTo>
                  <a:cubicBezTo>
                    <a:pt x="54262" y="243647"/>
                    <a:pt x="0" y="189397"/>
                    <a:pt x="0" y="121823"/>
                  </a:cubicBezTo>
                  <a:cubicBezTo>
                    <a:pt x="0" y="54250"/>
                    <a:pt x="54262" y="0"/>
                    <a:pt x="121852" y="0"/>
                  </a:cubicBezTo>
                  <a:cubicBezTo>
                    <a:pt x="188490" y="0"/>
                    <a:pt x="243703" y="54250"/>
                    <a:pt x="243703" y="12182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5" name="Freeform 32">
              <a:extLst>
                <a:ext uri="{FF2B5EF4-FFF2-40B4-BE49-F238E27FC236}">
                  <a16:creationId xmlns:a16="http://schemas.microsoft.com/office/drawing/2014/main" id="{0A703711-339F-530A-5FA2-0954E567B0D9}"/>
                </a:ext>
              </a:extLst>
            </p:cNvPr>
            <p:cNvSpPr/>
            <p:nvPr/>
          </p:nvSpPr>
          <p:spPr>
            <a:xfrm>
              <a:off x="4140632" y="5740880"/>
              <a:ext cx="243703" cy="243646"/>
            </a:xfrm>
            <a:custGeom>
              <a:avLst/>
              <a:gdLst>
                <a:gd name="connsiteX0" fmla="*/ 121852 w 243703"/>
                <a:gd name="connsiteY0" fmla="*/ 2855 h 243646"/>
                <a:gd name="connsiteX1" fmla="*/ 121852 w 243703"/>
                <a:gd name="connsiteY1" fmla="*/ 2855 h 243646"/>
                <a:gd name="connsiteX2" fmla="*/ 2856 w 243703"/>
                <a:gd name="connsiteY2" fmla="*/ 121823 h 243646"/>
                <a:gd name="connsiteX3" fmla="*/ 121852 w 243703"/>
                <a:gd name="connsiteY3" fmla="*/ 240792 h 243646"/>
                <a:gd name="connsiteX4" fmla="*/ 240848 w 243703"/>
                <a:gd name="connsiteY4" fmla="*/ 121823 h 243646"/>
                <a:gd name="connsiteX5" fmla="*/ 121852 w 243703"/>
                <a:gd name="connsiteY5" fmla="*/ 2855 h 243646"/>
                <a:gd name="connsiteX6" fmla="*/ 121852 w 243703"/>
                <a:gd name="connsiteY6" fmla="*/ 2855 h 243646"/>
                <a:gd name="connsiteX7" fmla="*/ 121852 w 243703"/>
                <a:gd name="connsiteY7" fmla="*/ 2855 h 243646"/>
                <a:gd name="connsiteX8" fmla="*/ 240848 w 243703"/>
                <a:gd name="connsiteY8" fmla="*/ 121823 h 243646"/>
                <a:gd name="connsiteX9" fmla="*/ 121852 w 243703"/>
                <a:gd name="connsiteY9" fmla="*/ 240792 h 243646"/>
                <a:gd name="connsiteX10" fmla="*/ 2856 w 243703"/>
                <a:gd name="connsiteY10" fmla="*/ 121823 h 243646"/>
                <a:gd name="connsiteX11" fmla="*/ 121852 w 243703"/>
                <a:gd name="connsiteY11" fmla="*/ 2855 h 243646"/>
                <a:gd name="connsiteX12" fmla="*/ 121852 w 243703"/>
                <a:gd name="connsiteY12" fmla="*/ 2855 h 243646"/>
                <a:gd name="connsiteX13" fmla="*/ 243703 w 243703"/>
                <a:gd name="connsiteY13" fmla="*/ 121823 h 243646"/>
                <a:gd name="connsiteX14" fmla="*/ 243703 w 243703"/>
                <a:gd name="connsiteY14" fmla="*/ 121823 h 243646"/>
                <a:gd name="connsiteX15" fmla="*/ 121852 w 243703"/>
                <a:gd name="connsiteY15" fmla="*/ 242695 h 243646"/>
                <a:gd name="connsiteX16" fmla="*/ 952 w 243703"/>
                <a:gd name="connsiteY16" fmla="*/ 121823 h 243646"/>
                <a:gd name="connsiteX17" fmla="*/ 121852 w 243703"/>
                <a:gd name="connsiteY17" fmla="*/ 952 h 243646"/>
                <a:gd name="connsiteX18" fmla="*/ 243703 w 243703"/>
                <a:gd name="connsiteY18" fmla="*/ 121823 h 243646"/>
                <a:gd name="connsiteX19" fmla="*/ 243703 w 243703"/>
                <a:gd name="connsiteY19" fmla="*/ 121823 h 243646"/>
                <a:gd name="connsiteX20" fmla="*/ 243703 w 243703"/>
                <a:gd name="connsiteY20" fmla="*/ 121823 h 243646"/>
                <a:gd name="connsiteX21" fmla="*/ 121852 w 243703"/>
                <a:gd name="connsiteY21" fmla="*/ 0 h 243646"/>
                <a:gd name="connsiteX22" fmla="*/ 0 w 243703"/>
                <a:gd name="connsiteY22" fmla="*/ 121823 h 243646"/>
                <a:gd name="connsiteX23" fmla="*/ 121852 w 243703"/>
                <a:gd name="connsiteY23" fmla="*/ 243647 h 243646"/>
                <a:gd name="connsiteX24" fmla="*/ 243703 w 243703"/>
                <a:gd name="connsiteY24" fmla="*/ 121823 h 243646"/>
                <a:gd name="connsiteX25" fmla="*/ 243703 w 243703"/>
                <a:gd name="connsiteY25"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3703" h="243646">
                  <a:moveTo>
                    <a:pt x="121852" y="2855"/>
                  </a:moveTo>
                  <a:lnTo>
                    <a:pt x="121852" y="2855"/>
                  </a:ln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lnTo>
                    <a:pt x="121852" y="2855"/>
                  </a:lnTo>
                  <a:lnTo>
                    <a:pt x="121852" y="2855"/>
                  </a:lnTo>
                  <a:cubicBezTo>
                    <a:pt x="187538" y="2855"/>
                    <a:pt x="239896" y="56153"/>
                    <a:pt x="240848" y="121823"/>
                  </a:cubicBezTo>
                  <a:cubicBezTo>
                    <a:pt x="240848" y="187494"/>
                    <a:pt x="187538" y="239840"/>
                    <a:pt x="121852" y="240792"/>
                  </a:cubicBezTo>
                  <a:cubicBezTo>
                    <a:pt x="56166" y="240792"/>
                    <a:pt x="3808" y="187494"/>
                    <a:pt x="2856" y="121823"/>
                  </a:cubicBezTo>
                  <a:cubicBezTo>
                    <a:pt x="2856" y="56153"/>
                    <a:pt x="56166" y="3807"/>
                    <a:pt x="121852" y="2855"/>
                  </a:cubicBezTo>
                  <a:lnTo>
                    <a:pt x="121852" y="2855"/>
                  </a:lnTo>
                  <a:close/>
                  <a:moveTo>
                    <a:pt x="243703" y="121823"/>
                  </a:moveTo>
                  <a:lnTo>
                    <a:pt x="243703" y="121823"/>
                  </a:lnTo>
                  <a:cubicBezTo>
                    <a:pt x="243703" y="188446"/>
                    <a:pt x="189441" y="242695"/>
                    <a:pt x="121852" y="242695"/>
                  </a:cubicBezTo>
                  <a:cubicBezTo>
                    <a:pt x="55214" y="242695"/>
                    <a:pt x="952" y="188446"/>
                    <a:pt x="952" y="121823"/>
                  </a:cubicBezTo>
                  <a:cubicBezTo>
                    <a:pt x="952" y="55201"/>
                    <a:pt x="55214" y="952"/>
                    <a:pt x="121852" y="952"/>
                  </a:cubicBezTo>
                  <a:cubicBezTo>
                    <a:pt x="188490" y="952"/>
                    <a:pt x="242751" y="55201"/>
                    <a:pt x="243703" y="121823"/>
                  </a:cubicBezTo>
                  <a:lnTo>
                    <a:pt x="243703" y="121823"/>
                  </a:lnTo>
                  <a:lnTo>
                    <a:pt x="243703" y="121823"/>
                  </a:lnTo>
                  <a:cubicBezTo>
                    <a:pt x="243703" y="54250"/>
                    <a:pt x="189441" y="0"/>
                    <a:pt x="121852" y="0"/>
                  </a:cubicBezTo>
                  <a:cubicBezTo>
                    <a:pt x="54262" y="0"/>
                    <a:pt x="0" y="54250"/>
                    <a:pt x="0" y="121823"/>
                  </a:cubicBezTo>
                  <a:cubicBezTo>
                    <a:pt x="0" y="189397"/>
                    <a:pt x="54262" y="243647"/>
                    <a:pt x="121852" y="243647"/>
                  </a:cubicBezTo>
                  <a:cubicBezTo>
                    <a:pt x="189441" y="243647"/>
                    <a:pt x="243703" y="189397"/>
                    <a:pt x="243703" y="121823"/>
                  </a:cubicBezTo>
                  <a:lnTo>
                    <a:pt x="243703" y="12182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6" name="Freeform 33">
              <a:extLst>
                <a:ext uri="{FF2B5EF4-FFF2-40B4-BE49-F238E27FC236}">
                  <a16:creationId xmlns:a16="http://schemas.microsoft.com/office/drawing/2014/main" id="{67672D3E-8C99-61D8-E4C2-5D8D4527A4E3}"/>
                </a:ext>
              </a:extLst>
            </p:cNvPr>
            <p:cNvSpPr/>
            <p:nvPr/>
          </p:nvSpPr>
          <p:spPr>
            <a:xfrm>
              <a:off x="4126352" y="5834151"/>
              <a:ext cx="271310" cy="35214"/>
            </a:xfrm>
            <a:custGeom>
              <a:avLst/>
              <a:gdLst>
                <a:gd name="connsiteX0" fmla="*/ 134227 w 271310"/>
                <a:gd name="connsiteY0" fmla="*/ 0 h 35214"/>
                <a:gd name="connsiteX1" fmla="*/ 271310 w 271310"/>
                <a:gd name="connsiteY1" fmla="*/ 19987 h 35214"/>
                <a:gd name="connsiteX2" fmla="*/ 271310 w 271310"/>
                <a:gd name="connsiteY2" fmla="*/ 34263 h 35214"/>
                <a:gd name="connsiteX3" fmla="*/ 134227 w 271310"/>
                <a:gd name="connsiteY3" fmla="*/ 14276 h 35214"/>
                <a:gd name="connsiteX4" fmla="*/ 0 w 271310"/>
                <a:gd name="connsiteY4" fmla="*/ 35215 h 35214"/>
                <a:gd name="connsiteX5" fmla="*/ 0 w 271310"/>
                <a:gd name="connsiteY5" fmla="*/ 18083 h 35214"/>
                <a:gd name="connsiteX6" fmla="*/ 134227 w 271310"/>
                <a:gd name="connsiteY6" fmla="*/ 0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10" h="35214">
                  <a:moveTo>
                    <a:pt x="134227" y="0"/>
                  </a:moveTo>
                  <a:cubicBezTo>
                    <a:pt x="190393" y="0"/>
                    <a:pt x="248463" y="7614"/>
                    <a:pt x="271310" y="19987"/>
                  </a:cubicBezTo>
                  <a:lnTo>
                    <a:pt x="271310" y="34263"/>
                  </a:lnTo>
                  <a:cubicBezTo>
                    <a:pt x="252271" y="23794"/>
                    <a:pt x="198009" y="12373"/>
                    <a:pt x="134227" y="14276"/>
                  </a:cubicBezTo>
                  <a:cubicBezTo>
                    <a:pt x="82821" y="14276"/>
                    <a:pt x="27607" y="19987"/>
                    <a:pt x="0" y="35215"/>
                  </a:cubicBezTo>
                  <a:lnTo>
                    <a:pt x="0" y="18083"/>
                  </a:lnTo>
                  <a:cubicBezTo>
                    <a:pt x="23799" y="6662"/>
                    <a:pt x="86629" y="0"/>
                    <a:pt x="134227"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7" name="Freeform 34">
              <a:extLst>
                <a:ext uri="{FF2B5EF4-FFF2-40B4-BE49-F238E27FC236}">
                  <a16:creationId xmlns:a16="http://schemas.microsoft.com/office/drawing/2014/main" id="{EC6390DF-899D-7132-996F-76F4D87E90AE}"/>
                </a:ext>
              </a:extLst>
            </p:cNvPr>
            <p:cNvSpPr/>
            <p:nvPr/>
          </p:nvSpPr>
          <p:spPr>
            <a:xfrm>
              <a:off x="4126352" y="5834151"/>
              <a:ext cx="272262" cy="36166"/>
            </a:xfrm>
            <a:custGeom>
              <a:avLst/>
              <a:gdLst>
                <a:gd name="connsiteX0" fmla="*/ 134227 w 272262"/>
                <a:gd name="connsiteY0" fmla="*/ 952 h 36166"/>
                <a:gd name="connsiteX1" fmla="*/ 137083 w 272262"/>
                <a:gd name="connsiteY1" fmla="*/ 952 h 36166"/>
                <a:gd name="connsiteX2" fmla="*/ 271310 w 272262"/>
                <a:gd name="connsiteY2" fmla="*/ 20939 h 36166"/>
                <a:gd name="connsiteX3" fmla="*/ 271310 w 272262"/>
                <a:gd name="connsiteY3" fmla="*/ 20939 h 36166"/>
                <a:gd name="connsiteX4" fmla="*/ 271310 w 272262"/>
                <a:gd name="connsiteY4" fmla="*/ 20939 h 36166"/>
                <a:gd name="connsiteX5" fmla="*/ 271310 w 272262"/>
                <a:gd name="connsiteY5" fmla="*/ 35215 h 36166"/>
                <a:gd name="connsiteX6" fmla="*/ 271310 w 272262"/>
                <a:gd name="connsiteY6" fmla="*/ 35215 h 36166"/>
                <a:gd name="connsiteX7" fmla="*/ 271310 w 272262"/>
                <a:gd name="connsiteY7" fmla="*/ 35215 h 36166"/>
                <a:gd name="connsiteX8" fmla="*/ 146603 w 272262"/>
                <a:gd name="connsiteY8" fmla="*/ 15228 h 36166"/>
                <a:gd name="connsiteX9" fmla="*/ 134227 w 272262"/>
                <a:gd name="connsiteY9" fmla="*/ 15228 h 36166"/>
                <a:gd name="connsiteX10" fmla="*/ 0 w 272262"/>
                <a:gd name="connsiteY10" fmla="*/ 36167 h 36166"/>
                <a:gd name="connsiteX11" fmla="*/ 0 w 272262"/>
                <a:gd name="connsiteY11" fmla="*/ 36167 h 36166"/>
                <a:gd name="connsiteX12" fmla="*/ 0 w 272262"/>
                <a:gd name="connsiteY12" fmla="*/ 36167 h 36166"/>
                <a:gd name="connsiteX13" fmla="*/ 0 w 272262"/>
                <a:gd name="connsiteY13" fmla="*/ 19035 h 36166"/>
                <a:gd name="connsiteX14" fmla="*/ 0 w 272262"/>
                <a:gd name="connsiteY14" fmla="*/ 19035 h 36166"/>
                <a:gd name="connsiteX15" fmla="*/ 0 w 272262"/>
                <a:gd name="connsiteY15" fmla="*/ 19035 h 36166"/>
                <a:gd name="connsiteX16" fmla="*/ 134227 w 272262"/>
                <a:gd name="connsiteY16" fmla="*/ 952 h 36166"/>
                <a:gd name="connsiteX17" fmla="*/ 134227 w 272262"/>
                <a:gd name="connsiteY17" fmla="*/ 952 h 36166"/>
                <a:gd name="connsiteX18" fmla="*/ 0 w 272262"/>
                <a:gd name="connsiteY18" fmla="*/ 18083 h 36166"/>
                <a:gd name="connsiteX19" fmla="*/ 0 w 272262"/>
                <a:gd name="connsiteY19" fmla="*/ 18083 h 36166"/>
                <a:gd name="connsiteX20" fmla="*/ 0 w 272262"/>
                <a:gd name="connsiteY20" fmla="*/ 35215 h 36166"/>
                <a:gd name="connsiteX21" fmla="*/ 0 w 272262"/>
                <a:gd name="connsiteY21" fmla="*/ 36167 h 36166"/>
                <a:gd name="connsiteX22" fmla="*/ 952 w 272262"/>
                <a:gd name="connsiteY22" fmla="*/ 36167 h 36166"/>
                <a:gd name="connsiteX23" fmla="*/ 135179 w 272262"/>
                <a:gd name="connsiteY23" fmla="*/ 15228 h 36166"/>
                <a:gd name="connsiteX24" fmla="*/ 147555 w 272262"/>
                <a:gd name="connsiteY24" fmla="*/ 15228 h 36166"/>
                <a:gd name="connsiteX25" fmla="*/ 271310 w 272262"/>
                <a:gd name="connsiteY25" fmla="*/ 35215 h 36166"/>
                <a:gd name="connsiteX26" fmla="*/ 272262 w 272262"/>
                <a:gd name="connsiteY26" fmla="*/ 35215 h 36166"/>
                <a:gd name="connsiteX27" fmla="*/ 272262 w 272262"/>
                <a:gd name="connsiteY27" fmla="*/ 19987 h 36166"/>
                <a:gd name="connsiteX28" fmla="*/ 272262 w 272262"/>
                <a:gd name="connsiteY28" fmla="*/ 19987 h 36166"/>
                <a:gd name="connsiteX29" fmla="*/ 272262 w 272262"/>
                <a:gd name="connsiteY29" fmla="*/ 19987 h 36166"/>
                <a:gd name="connsiteX30" fmla="*/ 138035 w 272262"/>
                <a:gd name="connsiteY30" fmla="*/ 0 h 36166"/>
                <a:gd name="connsiteX31" fmla="*/ 134227 w 272262"/>
                <a:gd name="connsiteY31" fmla="*/ 952 h 36166"/>
                <a:gd name="connsiteX32" fmla="*/ 134227 w 272262"/>
                <a:gd name="connsiteY32" fmla="*/ 952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2262" h="36166">
                  <a:moveTo>
                    <a:pt x="134227" y="952"/>
                  </a:moveTo>
                  <a:lnTo>
                    <a:pt x="137083" y="952"/>
                  </a:lnTo>
                  <a:cubicBezTo>
                    <a:pt x="192297" y="952"/>
                    <a:pt x="249415" y="9517"/>
                    <a:pt x="271310" y="20939"/>
                  </a:cubicBezTo>
                  <a:lnTo>
                    <a:pt x="271310" y="20939"/>
                  </a:lnTo>
                  <a:lnTo>
                    <a:pt x="271310" y="20939"/>
                  </a:lnTo>
                  <a:lnTo>
                    <a:pt x="271310" y="35215"/>
                  </a:lnTo>
                  <a:lnTo>
                    <a:pt x="271310" y="35215"/>
                  </a:lnTo>
                  <a:lnTo>
                    <a:pt x="271310" y="35215"/>
                  </a:lnTo>
                  <a:cubicBezTo>
                    <a:pt x="253223" y="24745"/>
                    <a:pt x="204673" y="15228"/>
                    <a:pt x="146603" y="15228"/>
                  </a:cubicBezTo>
                  <a:cubicBezTo>
                    <a:pt x="142795" y="15228"/>
                    <a:pt x="138035" y="15228"/>
                    <a:pt x="134227" y="15228"/>
                  </a:cubicBezTo>
                  <a:cubicBezTo>
                    <a:pt x="82821" y="15228"/>
                    <a:pt x="27607" y="20939"/>
                    <a:pt x="0" y="36167"/>
                  </a:cubicBezTo>
                  <a:lnTo>
                    <a:pt x="0" y="36167"/>
                  </a:lnTo>
                  <a:lnTo>
                    <a:pt x="0" y="36167"/>
                  </a:lnTo>
                  <a:lnTo>
                    <a:pt x="0" y="19035"/>
                  </a:lnTo>
                  <a:lnTo>
                    <a:pt x="0" y="19035"/>
                  </a:lnTo>
                  <a:lnTo>
                    <a:pt x="0" y="19035"/>
                  </a:lnTo>
                  <a:cubicBezTo>
                    <a:pt x="23799" y="6662"/>
                    <a:pt x="86629" y="952"/>
                    <a:pt x="134227" y="952"/>
                  </a:cubicBezTo>
                  <a:lnTo>
                    <a:pt x="134227" y="952"/>
                  </a:lnTo>
                  <a:cubicBezTo>
                    <a:pt x="85677" y="0"/>
                    <a:pt x="22847" y="6662"/>
                    <a:pt x="0" y="18083"/>
                  </a:cubicBezTo>
                  <a:lnTo>
                    <a:pt x="0" y="18083"/>
                  </a:lnTo>
                  <a:lnTo>
                    <a:pt x="0" y="35215"/>
                  </a:lnTo>
                  <a:lnTo>
                    <a:pt x="0" y="36167"/>
                  </a:lnTo>
                  <a:lnTo>
                    <a:pt x="952" y="36167"/>
                  </a:lnTo>
                  <a:cubicBezTo>
                    <a:pt x="28559" y="20939"/>
                    <a:pt x="83773" y="15228"/>
                    <a:pt x="135179" y="15228"/>
                  </a:cubicBezTo>
                  <a:cubicBezTo>
                    <a:pt x="138987" y="15228"/>
                    <a:pt x="143747" y="15228"/>
                    <a:pt x="147555" y="15228"/>
                  </a:cubicBezTo>
                  <a:cubicBezTo>
                    <a:pt x="205625" y="15228"/>
                    <a:pt x="254175" y="25697"/>
                    <a:pt x="271310" y="35215"/>
                  </a:cubicBezTo>
                  <a:lnTo>
                    <a:pt x="272262" y="35215"/>
                  </a:lnTo>
                  <a:lnTo>
                    <a:pt x="272262" y="19987"/>
                  </a:lnTo>
                  <a:lnTo>
                    <a:pt x="272262" y="19987"/>
                  </a:lnTo>
                  <a:lnTo>
                    <a:pt x="272262" y="19987"/>
                  </a:lnTo>
                  <a:cubicBezTo>
                    <a:pt x="250367" y="8566"/>
                    <a:pt x="193249" y="0"/>
                    <a:pt x="138035" y="0"/>
                  </a:cubicBezTo>
                  <a:lnTo>
                    <a:pt x="134227" y="952"/>
                  </a:lnTo>
                  <a:lnTo>
                    <a:pt x="134227"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8" name="Freeform 35">
              <a:extLst>
                <a:ext uri="{FF2B5EF4-FFF2-40B4-BE49-F238E27FC236}">
                  <a16:creationId xmlns:a16="http://schemas.microsoft.com/office/drawing/2014/main" id="{B7D15A60-9E2C-C0C9-BC09-C4F79606E4F9}"/>
                </a:ext>
              </a:extLst>
            </p:cNvPr>
            <p:cNvSpPr/>
            <p:nvPr/>
          </p:nvSpPr>
          <p:spPr>
            <a:xfrm>
              <a:off x="4125400" y="5833199"/>
              <a:ext cx="274166" cy="39021"/>
            </a:xfrm>
            <a:custGeom>
              <a:avLst/>
              <a:gdLst>
                <a:gd name="connsiteX0" fmla="*/ 136131 w 274166"/>
                <a:gd name="connsiteY0" fmla="*/ 0 h 39021"/>
                <a:gd name="connsiteX1" fmla="*/ 220856 w 274166"/>
                <a:gd name="connsiteY1" fmla="*/ 5710 h 39021"/>
                <a:gd name="connsiteX2" fmla="*/ 274167 w 274166"/>
                <a:gd name="connsiteY2" fmla="*/ 19986 h 39021"/>
                <a:gd name="connsiteX3" fmla="*/ 274167 w 274166"/>
                <a:gd name="connsiteY3" fmla="*/ 25697 h 39021"/>
                <a:gd name="connsiteX4" fmla="*/ 218952 w 274166"/>
                <a:gd name="connsiteY4" fmla="*/ 8566 h 39021"/>
                <a:gd name="connsiteX5" fmla="*/ 136131 w 274166"/>
                <a:gd name="connsiteY5" fmla="*/ 2855 h 39021"/>
                <a:gd name="connsiteX6" fmla="*/ 51406 w 274166"/>
                <a:gd name="connsiteY6" fmla="*/ 9517 h 39021"/>
                <a:gd name="connsiteX7" fmla="*/ 0 w 274166"/>
                <a:gd name="connsiteY7" fmla="*/ 22842 h 39021"/>
                <a:gd name="connsiteX8" fmla="*/ 0 w 274166"/>
                <a:gd name="connsiteY8" fmla="*/ 18083 h 39021"/>
                <a:gd name="connsiteX9" fmla="*/ 50454 w 274166"/>
                <a:gd name="connsiteY9" fmla="*/ 6662 h 39021"/>
                <a:gd name="connsiteX10" fmla="*/ 136131 w 274166"/>
                <a:gd name="connsiteY10" fmla="*/ 0 h 39021"/>
                <a:gd name="connsiteX11" fmla="*/ 136131 w 274166"/>
                <a:gd name="connsiteY11" fmla="*/ 13324 h 39021"/>
                <a:gd name="connsiteX12" fmla="*/ 223712 w 274166"/>
                <a:gd name="connsiteY12" fmla="*/ 19986 h 39021"/>
                <a:gd name="connsiteX13" fmla="*/ 274167 w 274166"/>
                <a:gd name="connsiteY13" fmla="*/ 34263 h 39021"/>
                <a:gd name="connsiteX14" fmla="*/ 274167 w 274166"/>
                <a:gd name="connsiteY14" fmla="*/ 39021 h 39021"/>
                <a:gd name="connsiteX15" fmla="*/ 223712 w 274166"/>
                <a:gd name="connsiteY15" fmla="*/ 23794 h 39021"/>
                <a:gd name="connsiteX16" fmla="*/ 137083 w 274166"/>
                <a:gd name="connsiteY16" fmla="*/ 18083 h 39021"/>
                <a:gd name="connsiteX17" fmla="*/ 48550 w 274166"/>
                <a:gd name="connsiteY17" fmla="*/ 23794 h 39021"/>
                <a:gd name="connsiteX18" fmla="*/ 952 w 274166"/>
                <a:gd name="connsiteY18" fmla="*/ 39021 h 39021"/>
                <a:gd name="connsiteX19" fmla="*/ 952 w 274166"/>
                <a:gd name="connsiteY19" fmla="*/ 34263 h 39021"/>
                <a:gd name="connsiteX20" fmla="*/ 48550 w 274166"/>
                <a:gd name="connsiteY20" fmla="*/ 19986 h 39021"/>
                <a:gd name="connsiteX21" fmla="*/ 136131 w 274166"/>
                <a:gd name="connsiteY21" fmla="*/ 13324 h 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4166" h="39021">
                  <a:moveTo>
                    <a:pt x="136131" y="0"/>
                  </a:moveTo>
                  <a:cubicBezTo>
                    <a:pt x="166594" y="0"/>
                    <a:pt x="197057" y="1903"/>
                    <a:pt x="220856" y="5710"/>
                  </a:cubicBezTo>
                  <a:cubicBezTo>
                    <a:pt x="239896" y="9517"/>
                    <a:pt x="267503" y="15228"/>
                    <a:pt x="274167" y="19986"/>
                  </a:cubicBezTo>
                  <a:lnTo>
                    <a:pt x="274167" y="25697"/>
                  </a:lnTo>
                  <a:cubicBezTo>
                    <a:pt x="268455" y="19035"/>
                    <a:pt x="238944" y="12373"/>
                    <a:pt x="218952" y="8566"/>
                  </a:cubicBezTo>
                  <a:cubicBezTo>
                    <a:pt x="195153" y="4759"/>
                    <a:pt x="166594" y="2855"/>
                    <a:pt x="136131" y="2855"/>
                  </a:cubicBezTo>
                  <a:cubicBezTo>
                    <a:pt x="103765" y="2855"/>
                    <a:pt x="74254" y="4759"/>
                    <a:pt x="51406" y="9517"/>
                  </a:cubicBezTo>
                  <a:cubicBezTo>
                    <a:pt x="29511" y="13324"/>
                    <a:pt x="5712" y="19035"/>
                    <a:pt x="0" y="22842"/>
                  </a:cubicBezTo>
                  <a:lnTo>
                    <a:pt x="0" y="18083"/>
                  </a:lnTo>
                  <a:cubicBezTo>
                    <a:pt x="8568" y="13324"/>
                    <a:pt x="34271" y="9517"/>
                    <a:pt x="50454" y="6662"/>
                  </a:cubicBezTo>
                  <a:cubicBezTo>
                    <a:pt x="74254" y="1903"/>
                    <a:pt x="103765" y="0"/>
                    <a:pt x="136131" y="0"/>
                  </a:cubicBezTo>
                  <a:moveTo>
                    <a:pt x="136131" y="13324"/>
                  </a:moveTo>
                  <a:cubicBezTo>
                    <a:pt x="168498" y="13324"/>
                    <a:pt x="198961" y="15228"/>
                    <a:pt x="223712" y="19986"/>
                  </a:cubicBezTo>
                  <a:cubicBezTo>
                    <a:pt x="246560" y="24745"/>
                    <a:pt x="271310" y="30456"/>
                    <a:pt x="274167" y="34263"/>
                  </a:cubicBezTo>
                  <a:lnTo>
                    <a:pt x="274167" y="39021"/>
                  </a:lnTo>
                  <a:cubicBezTo>
                    <a:pt x="266551" y="34263"/>
                    <a:pt x="247511" y="28552"/>
                    <a:pt x="223712" y="23794"/>
                  </a:cubicBezTo>
                  <a:cubicBezTo>
                    <a:pt x="198961" y="19035"/>
                    <a:pt x="168498" y="17131"/>
                    <a:pt x="137083" y="18083"/>
                  </a:cubicBezTo>
                  <a:cubicBezTo>
                    <a:pt x="100908" y="18083"/>
                    <a:pt x="73302" y="19986"/>
                    <a:pt x="48550" y="23794"/>
                  </a:cubicBezTo>
                  <a:cubicBezTo>
                    <a:pt x="22847" y="28552"/>
                    <a:pt x="4760" y="35214"/>
                    <a:pt x="952" y="39021"/>
                  </a:cubicBezTo>
                  <a:lnTo>
                    <a:pt x="952" y="34263"/>
                  </a:lnTo>
                  <a:cubicBezTo>
                    <a:pt x="9520" y="29504"/>
                    <a:pt x="25703" y="24745"/>
                    <a:pt x="48550" y="19986"/>
                  </a:cubicBezTo>
                  <a:cubicBezTo>
                    <a:pt x="72350" y="14276"/>
                    <a:pt x="100908" y="13324"/>
                    <a:pt x="136131" y="1332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9" name="Freeform 36">
              <a:extLst>
                <a:ext uri="{FF2B5EF4-FFF2-40B4-BE49-F238E27FC236}">
                  <a16:creationId xmlns:a16="http://schemas.microsoft.com/office/drawing/2014/main" id="{A9DBCE2B-35F5-BE75-0DFC-B33F3B1E9DF2}"/>
                </a:ext>
              </a:extLst>
            </p:cNvPr>
            <p:cNvSpPr/>
            <p:nvPr/>
          </p:nvSpPr>
          <p:spPr>
            <a:xfrm>
              <a:off x="4124448" y="5832962"/>
              <a:ext cx="276070" cy="39259"/>
            </a:xfrm>
            <a:custGeom>
              <a:avLst/>
              <a:gdLst>
                <a:gd name="connsiteX0" fmla="*/ 137083 w 276070"/>
                <a:gd name="connsiteY0" fmla="*/ 238 h 39259"/>
                <a:gd name="connsiteX1" fmla="*/ 138987 w 276070"/>
                <a:gd name="connsiteY1" fmla="*/ 238 h 39259"/>
                <a:gd name="connsiteX2" fmla="*/ 220856 w 276070"/>
                <a:gd name="connsiteY2" fmla="*/ 5948 h 39259"/>
                <a:gd name="connsiteX3" fmla="*/ 274166 w 276070"/>
                <a:gd name="connsiteY3" fmla="*/ 20224 h 39259"/>
                <a:gd name="connsiteX4" fmla="*/ 274166 w 276070"/>
                <a:gd name="connsiteY4" fmla="*/ 20224 h 39259"/>
                <a:gd name="connsiteX5" fmla="*/ 274166 w 276070"/>
                <a:gd name="connsiteY5" fmla="*/ 20224 h 39259"/>
                <a:gd name="connsiteX6" fmla="*/ 274166 w 276070"/>
                <a:gd name="connsiteY6" fmla="*/ 25935 h 39259"/>
                <a:gd name="connsiteX7" fmla="*/ 274166 w 276070"/>
                <a:gd name="connsiteY7" fmla="*/ 25935 h 39259"/>
                <a:gd name="connsiteX8" fmla="*/ 274166 w 276070"/>
                <a:gd name="connsiteY8" fmla="*/ 25935 h 39259"/>
                <a:gd name="connsiteX9" fmla="*/ 218952 w 276070"/>
                <a:gd name="connsiteY9" fmla="*/ 8804 h 39259"/>
                <a:gd name="connsiteX10" fmla="*/ 136131 w 276070"/>
                <a:gd name="connsiteY10" fmla="*/ 3093 h 39259"/>
                <a:gd name="connsiteX11" fmla="*/ 51406 w 276070"/>
                <a:gd name="connsiteY11" fmla="*/ 9755 h 39259"/>
                <a:gd name="connsiteX12" fmla="*/ 0 w 276070"/>
                <a:gd name="connsiteY12" fmla="*/ 23080 h 39259"/>
                <a:gd name="connsiteX13" fmla="*/ 0 w 276070"/>
                <a:gd name="connsiteY13" fmla="*/ 23080 h 39259"/>
                <a:gd name="connsiteX14" fmla="*/ 0 w 276070"/>
                <a:gd name="connsiteY14" fmla="*/ 23080 h 39259"/>
                <a:gd name="connsiteX15" fmla="*/ 0 w 276070"/>
                <a:gd name="connsiteY15" fmla="*/ 18321 h 39259"/>
                <a:gd name="connsiteX16" fmla="*/ 0 w 276070"/>
                <a:gd name="connsiteY16" fmla="*/ 18321 h 39259"/>
                <a:gd name="connsiteX17" fmla="*/ 0 w 276070"/>
                <a:gd name="connsiteY17" fmla="*/ 18321 h 39259"/>
                <a:gd name="connsiteX18" fmla="*/ 50454 w 276070"/>
                <a:gd name="connsiteY18" fmla="*/ 6900 h 39259"/>
                <a:gd name="connsiteX19" fmla="*/ 137083 w 276070"/>
                <a:gd name="connsiteY19" fmla="*/ 238 h 39259"/>
                <a:gd name="connsiteX20" fmla="*/ 137083 w 276070"/>
                <a:gd name="connsiteY20" fmla="*/ 238 h 39259"/>
                <a:gd name="connsiteX21" fmla="*/ 51406 w 276070"/>
                <a:gd name="connsiteY21" fmla="*/ 5948 h 39259"/>
                <a:gd name="connsiteX22" fmla="*/ 0 w 276070"/>
                <a:gd name="connsiteY22" fmla="*/ 18321 h 39259"/>
                <a:gd name="connsiteX23" fmla="*/ 0 w 276070"/>
                <a:gd name="connsiteY23" fmla="*/ 18321 h 39259"/>
                <a:gd name="connsiteX24" fmla="*/ 0 w 276070"/>
                <a:gd name="connsiteY24" fmla="*/ 23080 h 39259"/>
                <a:gd name="connsiteX25" fmla="*/ 0 w 276070"/>
                <a:gd name="connsiteY25" fmla="*/ 24032 h 39259"/>
                <a:gd name="connsiteX26" fmla="*/ 952 w 276070"/>
                <a:gd name="connsiteY26" fmla="*/ 24032 h 39259"/>
                <a:gd name="connsiteX27" fmla="*/ 52358 w 276070"/>
                <a:gd name="connsiteY27" fmla="*/ 10707 h 39259"/>
                <a:gd name="connsiteX28" fmla="*/ 137083 w 276070"/>
                <a:gd name="connsiteY28" fmla="*/ 4045 h 39259"/>
                <a:gd name="connsiteX29" fmla="*/ 219904 w 276070"/>
                <a:gd name="connsiteY29" fmla="*/ 9755 h 39259"/>
                <a:gd name="connsiteX30" fmla="*/ 274166 w 276070"/>
                <a:gd name="connsiteY30" fmla="*/ 26887 h 39259"/>
                <a:gd name="connsiteX31" fmla="*/ 275118 w 276070"/>
                <a:gd name="connsiteY31" fmla="*/ 27839 h 39259"/>
                <a:gd name="connsiteX32" fmla="*/ 275118 w 276070"/>
                <a:gd name="connsiteY32" fmla="*/ 21176 h 39259"/>
                <a:gd name="connsiteX33" fmla="*/ 275118 w 276070"/>
                <a:gd name="connsiteY33" fmla="*/ 21176 h 39259"/>
                <a:gd name="connsiteX34" fmla="*/ 275118 w 276070"/>
                <a:gd name="connsiteY34" fmla="*/ 21176 h 39259"/>
                <a:gd name="connsiteX35" fmla="*/ 221808 w 276070"/>
                <a:gd name="connsiteY35" fmla="*/ 6900 h 39259"/>
                <a:gd name="connsiteX36" fmla="*/ 138987 w 276070"/>
                <a:gd name="connsiteY36" fmla="*/ 1189 h 39259"/>
                <a:gd name="connsiteX37" fmla="*/ 137083 w 276070"/>
                <a:gd name="connsiteY37" fmla="*/ 238 h 39259"/>
                <a:gd name="connsiteX38" fmla="*/ 137083 w 276070"/>
                <a:gd name="connsiteY38" fmla="*/ 238 h 39259"/>
                <a:gd name="connsiteX39" fmla="*/ 137083 w 276070"/>
                <a:gd name="connsiteY39" fmla="*/ 13562 h 39259"/>
                <a:gd name="connsiteX40" fmla="*/ 137083 w 276070"/>
                <a:gd name="connsiteY40" fmla="*/ 13562 h 39259"/>
                <a:gd name="connsiteX41" fmla="*/ 138987 w 276070"/>
                <a:gd name="connsiteY41" fmla="*/ 13562 h 39259"/>
                <a:gd name="connsiteX42" fmla="*/ 224664 w 276070"/>
                <a:gd name="connsiteY42" fmla="*/ 20224 h 39259"/>
                <a:gd name="connsiteX43" fmla="*/ 275118 w 276070"/>
                <a:gd name="connsiteY43" fmla="*/ 34501 h 39259"/>
                <a:gd name="connsiteX44" fmla="*/ 275118 w 276070"/>
                <a:gd name="connsiteY44" fmla="*/ 34501 h 39259"/>
                <a:gd name="connsiteX45" fmla="*/ 275118 w 276070"/>
                <a:gd name="connsiteY45" fmla="*/ 34501 h 39259"/>
                <a:gd name="connsiteX46" fmla="*/ 275118 w 276070"/>
                <a:gd name="connsiteY46" fmla="*/ 39259 h 39259"/>
                <a:gd name="connsiteX47" fmla="*/ 275118 w 276070"/>
                <a:gd name="connsiteY47" fmla="*/ 39259 h 39259"/>
                <a:gd name="connsiteX48" fmla="*/ 275118 w 276070"/>
                <a:gd name="connsiteY48" fmla="*/ 39259 h 39259"/>
                <a:gd name="connsiteX49" fmla="*/ 224664 w 276070"/>
                <a:gd name="connsiteY49" fmla="*/ 24032 h 39259"/>
                <a:gd name="connsiteX50" fmla="*/ 139939 w 276070"/>
                <a:gd name="connsiteY50" fmla="*/ 18321 h 39259"/>
                <a:gd name="connsiteX51" fmla="*/ 137083 w 276070"/>
                <a:gd name="connsiteY51" fmla="*/ 18321 h 39259"/>
                <a:gd name="connsiteX52" fmla="*/ 134227 w 276070"/>
                <a:gd name="connsiteY52" fmla="*/ 18321 h 39259"/>
                <a:gd name="connsiteX53" fmla="*/ 49502 w 276070"/>
                <a:gd name="connsiteY53" fmla="*/ 24032 h 39259"/>
                <a:gd name="connsiteX54" fmla="*/ 952 w 276070"/>
                <a:gd name="connsiteY54" fmla="*/ 39259 h 39259"/>
                <a:gd name="connsiteX55" fmla="*/ 952 w 276070"/>
                <a:gd name="connsiteY55" fmla="*/ 39259 h 39259"/>
                <a:gd name="connsiteX56" fmla="*/ 952 w 276070"/>
                <a:gd name="connsiteY56" fmla="*/ 39259 h 39259"/>
                <a:gd name="connsiteX57" fmla="*/ 952 w 276070"/>
                <a:gd name="connsiteY57" fmla="*/ 34501 h 39259"/>
                <a:gd name="connsiteX58" fmla="*/ 952 w 276070"/>
                <a:gd name="connsiteY58" fmla="*/ 34501 h 39259"/>
                <a:gd name="connsiteX59" fmla="*/ 952 w 276070"/>
                <a:gd name="connsiteY59" fmla="*/ 34501 h 39259"/>
                <a:gd name="connsiteX60" fmla="*/ 48550 w 276070"/>
                <a:gd name="connsiteY60" fmla="*/ 20224 h 39259"/>
                <a:gd name="connsiteX61" fmla="*/ 137083 w 276070"/>
                <a:gd name="connsiteY61" fmla="*/ 13562 h 39259"/>
                <a:gd name="connsiteX62" fmla="*/ 137083 w 276070"/>
                <a:gd name="connsiteY62" fmla="*/ 13562 h 39259"/>
                <a:gd name="connsiteX63" fmla="*/ 137083 w 276070"/>
                <a:gd name="connsiteY63" fmla="*/ 13562 h 39259"/>
                <a:gd name="connsiteX64" fmla="*/ 48550 w 276070"/>
                <a:gd name="connsiteY64" fmla="*/ 19273 h 39259"/>
                <a:gd name="connsiteX65" fmla="*/ 952 w 276070"/>
                <a:gd name="connsiteY65" fmla="*/ 33549 h 39259"/>
                <a:gd name="connsiteX66" fmla="*/ 952 w 276070"/>
                <a:gd name="connsiteY66" fmla="*/ 33549 h 39259"/>
                <a:gd name="connsiteX67" fmla="*/ 952 w 276070"/>
                <a:gd name="connsiteY67" fmla="*/ 38308 h 39259"/>
                <a:gd name="connsiteX68" fmla="*/ 952 w 276070"/>
                <a:gd name="connsiteY68" fmla="*/ 39259 h 39259"/>
                <a:gd name="connsiteX69" fmla="*/ 1904 w 276070"/>
                <a:gd name="connsiteY69" fmla="*/ 39259 h 39259"/>
                <a:gd name="connsiteX70" fmla="*/ 49502 w 276070"/>
                <a:gd name="connsiteY70" fmla="*/ 24032 h 39259"/>
                <a:gd name="connsiteX71" fmla="*/ 134227 w 276070"/>
                <a:gd name="connsiteY71" fmla="*/ 18321 h 39259"/>
                <a:gd name="connsiteX72" fmla="*/ 137083 w 276070"/>
                <a:gd name="connsiteY72" fmla="*/ 18321 h 39259"/>
                <a:gd name="connsiteX73" fmla="*/ 139939 w 276070"/>
                <a:gd name="connsiteY73" fmla="*/ 18321 h 39259"/>
                <a:gd name="connsiteX74" fmla="*/ 224664 w 276070"/>
                <a:gd name="connsiteY74" fmla="*/ 24032 h 39259"/>
                <a:gd name="connsiteX75" fmla="*/ 275118 w 276070"/>
                <a:gd name="connsiteY75" fmla="*/ 39259 h 39259"/>
                <a:gd name="connsiteX76" fmla="*/ 276070 w 276070"/>
                <a:gd name="connsiteY76" fmla="*/ 39259 h 39259"/>
                <a:gd name="connsiteX77" fmla="*/ 276070 w 276070"/>
                <a:gd name="connsiteY77" fmla="*/ 34501 h 39259"/>
                <a:gd name="connsiteX78" fmla="*/ 276070 w 276070"/>
                <a:gd name="connsiteY78" fmla="*/ 34501 h 39259"/>
                <a:gd name="connsiteX79" fmla="*/ 276070 w 276070"/>
                <a:gd name="connsiteY79" fmla="*/ 34501 h 39259"/>
                <a:gd name="connsiteX80" fmla="*/ 225616 w 276070"/>
                <a:gd name="connsiteY80" fmla="*/ 20224 h 39259"/>
                <a:gd name="connsiteX81" fmla="*/ 139939 w 276070"/>
                <a:gd name="connsiteY81" fmla="*/ 13562 h 39259"/>
                <a:gd name="connsiteX82" fmla="*/ 137083 w 276070"/>
                <a:gd name="connsiteY82" fmla="*/ 13562 h 39259"/>
                <a:gd name="connsiteX83" fmla="*/ 137083 w 276070"/>
                <a:gd name="connsiteY83" fmla="*/ 13562 h 3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76070" h="39259">
                  <a:moveTo>
                    <a:pt x="137083" y="238"/>
                  </a:moveTo>
                  <a:lnTo>
                    <a:pt x="138987" y="238"/>
                  </a:lnTo>
                  <a:cubicBezTo>
                    <a:pt x="168498" y="238"/>
                    <a:pt x="198009" y="2141"/>
                    <a:pt x="220856" y="5948"/>
                  </a:cubicBezTo>
                  <a:cubicBezTo>
                    <a:pt x="238943" y="9755"/>
                    <a:pt x="267502" y="15466"/>
                    <a:pt x="274166" y="20224"/>
                  </a:cubicBezTo>
                  <a:lnTo>
                    <a:pt x="274166" y="20224"/>
                  </a:lnTo>
                  <a:lnTo>
                    <a:pt x="274166" y="20224"/>
                  </a:lnTo>
                  <a:lnTo>
                    <a:pt x="274166" y="25935"/>
                  </a:lnTo>
                  <a:lnTo>
                    <a:pt x="274166" y="25935"/>
                  </a:lnTo>
                  <a:lnTo>
                    <a:pt x="274166" y="25935"/>
                  </a:lnTo>
                  <a:cubicBezTo>
                    <a:pt x="267502" y="19273"/>
                    <a:pt x="238943" y="12611"/>
                    <a:pt x="218952" y="8804"/>
                  </a:cubicBezTo>
                  <a:cubicBezTo>
                    <a:pt x="195153" y="4997"/>
                    <a:pt x="166594" y="3093"/>
                    <a:pt x="136131" y="3093"/>
                  </a:cubicBezTo>
                  <a:cubicBezTo>
                    <a:pt x="103764" y="3093"/>
                    <a:pt x="74253" y="4997"/>
                    <a:pt x="51406" y="9755"/>
                  </a:cubicBezTo>
                  <a:cubicBezTo>
                    <a:pt x="29511" y="14514"/>
                    <a:pt x="5712" y="19273"/>
                    <a:pt x="0" y="23080"/>
                  </a:cubicBezTo>
                  <a:lnTo>
                    <a:pt x="0" y="23080"/>
                  </a:lnTo>
                  <a:lnTo>
                    <a:pt x="0" y="23080"/>
                  </a:lnTo>
                  <a:lnTo>
                    <a:pt x="0" y="18321"/>
                  </a:lnTo>
                  <a:lnTo>
                    <a:pt x="0" y="18321"/>
                  </a:lnTo>
                  <a:lnTo>
                    <a:pt x="0" y="18321"/>
                  </a:lnTo>
                  <a:cubicBezTo>
                    <a:pt x="8568" y="13562"/>
                    <a:pt x="34271" y="9755"/>
                    <a:pt x="50454" y="6900"/>
                  </a:cubicBezTo>
                  <a:cubicBezTo>
                    <a:pt x="75205" y="2141"/>
                    <a:pt x="104716" y="238"/>
                    <a:pt x="137083" y="238"/>
                  </a:cubicBezTo>
                  <a:lnTo>
                    <a:pt x="137083" y="238"/>
                  </a:lnTo>
                  <a:cubicBezTo>
                    <a:pt x="104716" y="-714"/>
                    <a:pt x="75205" y="1189"/>
                    <a:pt x="51406" y="5948"/>
                  </a:cubicBezTo>
                  <a:cubicBezTo>
                    <a:pt x="34271" y="9755"/>
                    <a:pt x="8568" y="13562"/>
                    <a:pt x="0" y="18321"/>
                  </a:cubicBezTo>
                  <a:lnTo>
                    <a:pt x="0" y="18321"/>
                  </a:lnTo>
                  <a:lnTo>
                    <a:pt x="0" y="23080"/>
                  </a:lnTo>
                  <a:lnTo>
                    <a:pt x="0" y="24032"/>
                  </a:lnTo>
                  <a:lnTo>
                    <a:pt x="952" y="24032"/>
                  </a:lnTo>
                  <a:cubicBezTo>
                    <a:pt x="6664" y="20224"/>
                    <a:pt x="30463" y="15466"/>
                    <a:pt x="52358" y="10707"/>
                  </a:cubicBezTo>
                  <a:cubicBezTo>
                    <a:pt x="75205" y="5948"/>
                    <a:pt x="104716" y="4045"/>
                    <a:pt x="137083" y="4045"/>
                  </a:cubicBezTo>
                  <a:cubicBezTo>
                    <a:pt x="167546" y="4045"/>
                    <a:pt x="197057" y="5948"/>
                    <a:pt x="219904" y="9755"/>
                  </a:cubicBezTo>
                  <a:cubicBezTo>
                    <a:pt x="239895" y="13562"/>
                    <a:pt x="268454" y="20224"/>
                    <a:pt x="274166" y="26887"/>
                  </a:cubicBezTo>
                  <a:lnTo>
                    <a:pt x="275118" y="27839"/>
                  </a:lnTo>
                  <a:lnTo>
                    <a:pt x="275118" y="21176"/>
                  </a:lnTo>
                  <a:lnTo>
                    <a:pt x="275118" y="21176"/>
                  </a:lnTo>
                  <a:lnTo>
                    <a:pt x="275118" y="21176"/>
                  </a:lnTo>
                  <a:cubicBezTo>
                    <a:pt x="268454" y="15466"/>
                    <a:pt x="239895" y="9755"/>
                    <a:pt x="221808" y="6900"/>
                  </a:cubicBezTo>
                  <a:cubicBezTo>
                    <a:pt x="198961" y="3093"/>
                    <a:pt x="169450" y="1189"/>
                    <a:pt x="138987" y="1189"/>
                  </a:cubicBezTo>
                  <a:lnTo>
                    <a:pt x="137083" y="238"/>
                  </a:lnTo>
                  <a:lnTo>
                    <a:pt x="137083" y="238"/>
                  </a:lnTo>
                  <a:close/>
                  <a:moveTo>
                    <a:pt x="137083" y="13562"/>
                  </a:moveTo>
                  <a:lnTo>
                    <a:pt x="137083" y="13562"/>
                  </a:lnTo>
                  <a:lnTo>
                    <a:pt x="138987" y="13562"/>
                  </a:lnTo>
                  <a:cubicBezTo>
                    <a:pt x="170402" y="13562"/>
                    <a:pt x="199913" y="15466"/>
                    <a:pt x="224664" y="20224"/>
                  </a:cubicBezTo>
                  <a:cubicBezTo>
                    <a:pt x="247511" y="24983"/>
                    <a:pt x="272262" y="31645"/>
                    <a:pt x="275118" y="34501"/>
                  </a:cubicBezTo>
                  <a:lnTo>
                    <a:pt x="275118" y="34501"/>
                  </a:lnTo>
                  <a:lnTo>
                    <a:pt x="275118" y="34501"/>
                  </a:lnTo>
                  <a:lnTo>
                    <a:pt x="275118" y="39259"/>
                  </a:lnTo>
                  <a:lnTo>
                    <a:pt x="275118" y="39259"/>
                  </a:lnTo>
                  <a:lnTo>
                    <a:pt x="275118" y="39259"/>
                  </a:lnTo>
                  <a:cubicBezTo>
                    <a:pt x="267502" y="34501"/>
                    <a:pt x="248463" y="28790"/>
                    <a:pt x="224664" y="24032"/>
                  </a:cubicBezTo>
                  <a:cubicBezTo>
                    <a:pt x="200865" y="19273"/>
                    <a:pt x="171354" y="18321"/>
                    <a:pt x="139939" y="18321"/>
                  </a:cubicBezTo>
                  <a:lnTo>
                    <a:pt x="137083" y="18321"/>
                  </a:lnTo>
                  <a:lnTo>
                    <a:pt x="134227" y="18321"/>
                  </a:lnTo>
                  <a:cubicBezTo>
                    <a:pt x="99956" y="18321"/>
                    <a:pt x="72349" y="20224"/>
                    <a:pt x="49502" y="24032"/>
                  </a:cubicBezTo>
                  <a:cubicBezTo>
                    <a:pt x="23799" y="28790"/>
                    <a:pt x="5712" y="35452"/>
                    <a:pt x="952" y="39259"/>
                  </a:cubicBezTo>
                  <a:lnTo>
                    <a:pt x="952" y="39259"/>
                  </a:lnTo>
                  <a:lnTo>
                    <a:pt x="952" y="39259"/>
                  </a:lnTo>
                  <a:lnTo>
                    <a:pt x="952" y="34501"/>
                  </a:lnTo>
                  <a:lnTo>
                    <a:pt x="952" y="34501"/>
                  </a:lnTo>
                  <a:lnTo>
                    <a:pt x="952" y="34501"/>
                  </a:lnTo>
                  <a:cubicBezTo>
                    <a:pt x="9520" y="29742"/>
                    <a:pt x="25703" y="24983"/>
                    <a:pt x="48550" y="20224"/>
                  </a:cubicBezTo>
                  <a:cubicBezTo>
                    <a:pt x="73301" y="15466"/>
                    <a:pt x="101860" y="13562"/>
                    <a:pt x="137083" y="13562"/>
                  </a:cubicBezTo>
                  <a:lnTo>
                    <a:pt x="137083" y="13562"/>
                  </a:lnTo>
                  <a:lnTo>
                    <a:pt x="137083" y="13562"/>
                  </a:lnTo>
                  <a:cubicBezTo>
                    <a:pt x="101860" y="13562"/>
                    <a:pt x="73301" y="14514"/>
                    <a:pt x="48550" y="19273"/>
                  </a:cubicBezTo>
                  <a:cubicBezTo>
                    <a:pt x="25703" y="23080"/>
                    <a:pt x="9520" y="28790"/>
                    <a:pt x="952" y="33549"/>
                  </a:cubicBezTo>
                  <a:lnTo>
                    <a:pt x="952" y="33549"/>
                  </a:lnTo>
                  <a:lnTo>
                    <a:pt x="952" y="38308"/>
                  </a:lnTo>
                  <a:lnTo>
                    <a:pt x="952" y="39259"/>
                  </a:lnTo>
                  <a:lnTo>
                    <a:pt x="1904" y="39259"/>
                  </a:lnTo>
                  <a:cubicBezTo>
                    <a:pt x="5712" y="36404"/>
                    <a:pt x="24751" y="28790"/>
                    <a:pt x="49502" y="24032"/>
                  </a:cubicBezTo>
                  <a:cubicBezTo>
                    <a:pt x="73301" y="20224"/>
                    <a:pt x="99956" y="18321"/>
                    <a:pt x="134227" y="18321"/>
                  </a:cubicBezTo>
                  <a:lnTo>
                    <a:pt x="137083" y="18321"/>
                  </a:lnTo>
                  <a:lnTo>
                    <a:pt x="139939" y="18321"/>
                  </a:lnTo>
                  <a:cubicBezTo>
                    <a:pt x="171354" y="18321"/>
                    <a:pt x="200865" y="20224"/>
                    <a:pt x="224664" y="24032"/>
                  </a:cubicBezTo>
                  <a:cubicBezTo>
                    <a:pt x="248463" y="28790"/>
                    <a:pt x="267502" y="34501"/>
                    <a:pt x="275118" y="39259"/>
                  </a:cubicBezTo>
                  <a:lnTo>
                    <a:pt x="276070" y="39259"/>
                  </a:lnTo>
                  <a:lnTo>
                    <a:pt x="276070" y="34501"/>
                  </a:lnTo>
                  <a:lnTo>
                    <a:pt x="276070" y="34501"/>
                  </a:lnTo>
                  <a:lnTo>
                    <a:pt x="276070" y="34501"/>
                  </a:lnTo>
                  <a:cubicBezTo>
                    <a:pt x="272262" y="30694"/>
                    <a:pt x="248463" y="24032"/>
                    <a:pt x="225616" y="20224"/>
                  </a:cubicBezTo>
                  <a:cubicBezTo>
                    <a:pt x="201817" y="15466"/>
                    <a:pt x="171354" y="13562"/>
                    <a:pt x="139939" y="13562"/>
                  </a:cubicBezTo>
                  <a:lnTo>
                    <a:pt x="137083" y="13562"/>
                  </a:lnTo>
                  <a:lnTo>
                    <a:pt x="137083" y="135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0" name="Freeform 37">
              <a:extLst>
                <a:ext uri="{FF2B5EF4-FFF2-40B4-BE49-F238E27FC236}">
                  <a16:creationId xmlns:a16="http://schemas.microsoft.com/office/drawing/2014/main" id="{BE8C4218-0B50-61DE-A37A-F66A40798DC8}"/>
                </a:ext>
              </a:extLst>
            </p:cNvPr>
            <p:cNvSpPr/>
            <p:nvPr/>
          </p:nvSpPr>
          <p:spPr>
            <a:xfrm>
              <a:off x="4141584" y="5771336"/>
              <a:ext cx="241799" cy="29503"/>
            </a:xfrm>
            <a:custGeom>
              <a:avLst/>
              <a:gdLst>
                <a:gd name="connsiteX0" fmla="*/ 119948 w 241799"/>
                <a:gd name="connsiteY0" fmla="*/ 0 h 29503"/>
                <a:gd name="connsiteX1" fmla="*/ 234184 w 241799"/>
                <a:gd name="connsiteY1" fmla="*/ 17131 h 29503"/>
                <a:gd name="connsiteX2" fmla="*/ 241799 w 241799"/>
                <a:gd name="connsiteY2" fmla="*/ 29504 h 29503"/>
                <a:gd name="connsiteX3" fmla="*/ 119948 w 241799"/>
                <a:gd name="connsiteY3" fmla="*/ 11421 h 29503"/>
                <a:gd name="connsiteX4" fmla="*/ 0 w 241799"/>
                <a:gd name="connsiteY4" fmla="*/ 29504 h 29503"/>
                <a:gd name="connsiteX5" fmla="*/ 8568 w 241799"/>
                <a:gd name="connsiteY5" fmla="*/ 15228 h 29503"/>
                <a:gd name="connsiteX6" fmla="*/ 119948 w 241799"/>
                <a:gd name="connsiteY6" fmla="*/ 0 h 29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3">
                  <a:moveTo>
                    <a:pt x="119948" y="0"/>
                  </a:moveTo>
                  <a:cubicBezTo>
                    <a:pt x="170402" y="0"/>
                    <a:pt x="214192" y="6662"/>
                    <a:pt x="234184" y="17131"/>
                  </a:cubicBezTo>
                  <a:lnTo>
                    <a:pt x="241799" y="29504"/>
                  </a:lnTo>
                  <a:cubicBezTo>
                    <a:pt x="224664" y="19986"/>
                    <a:pt x="177066" y="10469"/>
                    <a:pt x="119948" y="11421"/>
                  </a:cubicBezTo>
                  <a:cubicBezTo>
                    <a:pt x="73302" y="11421"/>
                    <a:pt x="24751" y="16180"/>
                    <a:pt x="0" y="29504"/>
                  </a:cubicBezTo>
                  <a:lnTo>
                    <a:pt x="8568" y="15228"/>
                  </a:lnTo>
                  <a:cubicBezTo>
                    <a:pt x="28559" y="5710"/>
                    <a:pt x="77109" y="0"/>
                    <a:pt x="11994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1" name="Freeform 38">
              <a:extLst>
                <a:ext uri="{FF2B5EF4-FFF2-40B4-BE49-F238E27FC236}">
                  <a16:creationId xmlns:a16="http://schemas.microsoft.com/office/drawing/2014/main" id="{4A155DB9-1582-156C-CB7F-FFB6BEEF23BA}"/>
                </a:ext>
              </a:extLst>
            </p:cNvPr>
            <p:cNvSpPr/>
            <p:nvPr/>
          </p:nvSpPr>
          <p:spPr>
            <a:xfrm>
              <a:off x="4140632" y="5772185"/>
              <a:ext cx="242751" cy="31510"/>
            </a:xfrm>
            <a:custGeom>
              <a:avLst/>
              <a:gdLst>
                <a:gd name="connsiteX0" fmla="*/ 120900 w 242751"/>
                <a:gd name="connsiteY0" fmla="*/ 103 h 31510"/>
                <a:gd name="connsiteX1" fmla="*/ 123756 w 242751"/>
                <a:gd name="connsiteY1" fmla="*/ 103 h 31510"/>
                <a:gd name="connsiteX2" fmla="*/ 235136 w 242751"/>
                <a:gd name="connsiteY2" fmla="*/ 17234 h 31510"/>
                <a:gd name="connsiteX3" fmla="*/ 242751 w 242751"/>
                <a:gd name="connsiteY3" fmla="*/ 29607 h 31510"/>
                <a:gd name="connsiteX4" fmla="*/ 242751 w 242751"/>
                <a:gd name="connsiteY4" fmla="*/ 29607 h 31510"/>
                <a:gd name="connsiteX5" fmla="*/ 242751 w 242751"/>
                <a:gd name="connsiteY5" fmla="*/ 29607 h 31510"/>
                <a:gd name="connsiteX6" fmla="*/ 132323 w 242751"/>
                <a:gd name="connsiteY6" fmla="*/ 11524 h 31510"/>
                <a:gd name="connsiteX7" fmla="*/ 120900 w 242751"/>
                <a:gd name="connsiteY7" fmla="*/ 11524 h 31510"/>
                <a:gd name="connsiteX8" fmla="*/ 0 w 242751"/>
                <a:gd name="connsiteY8" fmla="*/ 29607 h 31510"/>
                <a:gd name="connsiteX9" fmla="*/ 0 w 242751"/>
                <a:gd name="connsiteY9" fmla="*/ 29607 h 31510"/>
                <a:gd name="connsiteX10" fmla="*/ 0 w 242751"/>
                <a:gd name="connsiteY10" fmla="*/ 29607 h 31510"/>
                <a:gd name="connsiteX11" fmla="*/ 8568 w 242751"/>
                <a:gd name="connsiteY11" fmla="*/ 15331 h 31510"/>
                <a:gd name="connsiteX12" fmla="*/ 120900 w 242751"/>
                <a:gd name="connsiteY12" fmla="*/ 103 h 31510"/>
                <a:gd name="connsiteX13" fmla="*/ 120900 w 242751"/>
                <a:gd name="connsiteY13" fmla="*/ 103 h 31510"/>
                <a:gd name="connsiteX14" fmla="*/ 9520 w 242751"/>
                <a:gd name="connsiteY14" fmla="*/ 15331 h 31510"/>
                <a:gd name="connsiteX15" fmla="*/ 952 w 242751"/>
                <a:gd name="connsiteY15" fmla="*/ 30559 h 31510"/>
                <a:gd name="connsiteX16" fmla="*/ 0 w 242751"/>
                <a:gd name="connsiteY16" fmla="*/ 31510 h 31510"/>
                <a:gd name="connsiteX17" fmla="*/ 952 w 242751"/>
                <a:gd name="connsiteY17" fmla="*/ 30559 h 31510"/>
                <a:gd name="connsiteX18" fmla="*/ 120900 w 242751"/>
                <a:gd name="connsiteY18" fmla="*/ 12476 h 31510"/>
                <a:gd name="connsiteX19" fmla="*/ 132323 w 242751"/>
                <a:gd name="connsiteY19" fmla="*/ 12476 h 31510"/>
                <a:gd name="connsiteX20" fmla="*/ 241799 w 242751"/>
                <a:gd name="connsiteY20" fmla="*/ 30559 h 31510"/>
                <a:gd name="connsiteX21" fmla="*/ 242751 w 242751"/>
                <a:gd name="connsiteY21" fmla="*/ 31510 h 31510"/>
                <a:gd name="connsiteX22" fmla="*/ 235136 w 242751"/>
                <a:gd name="connsiteY22" fmla="*/ 18186 h 31510"/>
                <a:gd name="connsiteX23" fmla="*/ 122804 w 242751"/>
                <a:gd name="connsiteY23" fmla="*/ 1054 h 31510"/>
                <a:gd name="connsiteX24" fmla="*/ 120900 w 242751"/>
                <a:gd name="connsiteY24" fmla="*/ 103 h 31510"/>
                <a:gd name="connsiteX25" fmla="*/ 120900 w 242751"/>
                <a:gd name="connsiteY25" fmla="*/ 103 h 3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2751" h="31510">
                  <a:moveTo>
                    <a:pt x="120900" y="103"/>
                  </a:moveTo>
                  <a:lnTo>
                    <a:pt x="123756" y="103"/>
                  </a:lnTo>
                  <a:cubicBezTo>
                    <a:pt x="173258" y="103"/>
                    <a:pt x="216096" y="7717"/>
                    <a:pt x="235136" y="17234"/>
                  </a:cubicBezTo>
                  <a:lnTo>
                    <a:pt x="242751" y="29607"/>
                  </a:lnTo>
                  <a:lnTo>
                    <a:pt x="242751" y="29607"/>
                  </a:lnTo>
                  <a:lnTo>
                    <a:pt x="242751" y="29607"/>
                  </a:lnTo>
                  <a:cubicBezTo>
                    <a:pt x="226568" y="21041"/>
                    <a:pt x="183730" y="11524"/>
                    <a:pt x="132323" y="11524"/>
                  </a:cubicBezTo>
                  <a:lnTo>
                    <a:pt x="120900" y="11524"/>
                  </a:lnTo>
                  <a:cubicBezTo>
                    <a:pt x="74254" y="11524"/>
                    <a:pt x="25703" y="16282"/>
                    <a:pt x="0" y="29607"/>
                  </a:cubicBezTo>
                  <a:lnTo>
                    <a:pt x="0" y="29607"/>
                  </a:lnTo>
                  <a:lnTo>
                    <a:pt x="0" y="29607"/>
                  </a:lnTo>
                  <a:lnTo>
                    <a:pt x="8568" y="15331"/>
                  </a:lnTo>
                  <a:cubicBezTo>
                    <a:pt x="29511" y="4861"/>
                    <a:pt x="78061" y="103"/>
                    <a:pt x="120900" y="103"/>
                  </a:cubicBezTo>
                  <a:lnTo>
                    <a:pt x="120900" y="103"/>
                  </a:lnTo>
                  <a:cubicBezTo>
                    <a:pt x="77109" y="-849"/>
                    <a:pt x="29511" y="4861"/>
                    <a:pt x="9520" y="15331"/>
                  </a:cubicBezTo>
                  <a:lnTo>
                    <a:pt x="952" y="30559"/>
                  </a:lnTo>
                  <a:lnTo>
                    <a:pt x="0" y="31510"/>
                  </a:lnTo>
                  <a:lnTo>
                    <a:pt x="952" y="30559"/>
                  </a:lnTo>
                  <a:cubicBezTo>
                    <a:pt x="25703" y="17234"/>
                    <a:pt x="75205" y="12476"/>
                    <a:pt x="120900" y="12476"/>
                  </a:cubicBezTo>
                  <a:lnTo>
                    <a:pt x="132323" y="12476"/>
                  </a:lnTo>
                  <a:cubicBezTo>
                    <a:pt x="183730" y="12476"/>
                    <a:pt x="226568" y="21993"/>
                    <a:pt x="241799" y="30559"/>
                  </a:cubicBezTo>
                  <a:lnTo>
                    <a:pt x="242751" y="31510"/>
                  </a:lnTo>
                  <a:lnTo>
                    <a:pt x="235136" y="18186"/>
                  </a:lnTo>
                  <a:cubicBezTo>
                    <a:pt x="215144" y="7717"/>
                    <a:pt x="172306" y="1054"/>
                    <a:pt x="122804" y="1054"/>
                  </a:cubicBezTo>
                  <a:lnTo>
                    <a:pt x="120900" y="103"/>
                  </a:lnTo>
                  <a:lnTo>
                    <a:pt x="120900" y="10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2" name="Freeform 39">
              <a:extLst>
                <a:ext uri="{FF2B5EF4-FFF2-40B4-BE49-F238E27FC236}">
                  <a16:creationId xmlns:a16="http://schemas.microsoft.com/office/drawing/2014/main" id="{78357D5F-AF36-748F-1549-32B1D382A380}"/>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3" name="Freeform 40">
              <a:extLst>
                <a:ext uri="{FF2B5EF4-FFF2-40B4-BE49-F238E27FC236}">
                  <a16:creationId xmlns:a16="http://schemas.microsoft.com/office/drawing/2014/main" id="{F9CC515A-2328-756F-A7C3-5F1BBC6F77F6}"/>
                </a:ext>
              </a:extLst>
            </p:cNvPr>
            <p:cNvSpPr/>
            <p:nvPr/>
          </p:nvSpPr>
          <p:spPr>
            <a:xfrm>
              <a:off x="4139680" y="5771093"/>
              <a:ext cx="247511" cy="32601"/>
            </a:xfrm>
            <a:custGeom>
              <a:avLst/>
              <a:gdLst>
                <a:gd name="connsiteX0" fmla="*/ 122804 w 247511"/>
                <a:gd name="connsiteY0" fmla="*/ 243 h 32601"/>
                <a:gd name="connsiteX1" fmla="*/ 123756 w 247511"/>
                <a:gd name="connsiteY1" fmla="*/ 243 h 32601"/>
                <a:gd name="connsiteX2" fmla="*/ 198009 w 247511"/>
                <a:gd name="connsiteY2" fmla="*/ 5953 h 32601"/>
                <a:gd name="connsiteX3" fmla="*/ 237040 w 247511"/>
                <a:gd name="connsiteY3" fmla="*/ 18326 h 32601"/>
                <a:gd name="connsiteX4" fmla="*/ 239896 w 247511"/>
                <a:gd name="connsiteY4" fmla="*/ 23084 h 32601"/>
                <a:gd name="connsiteX5" fmla="*/ 239896 w 247511"/>
                <a:gd name="connsiteY5" fmla="*/ 23084 h 32601"/>
                <a:gd name="connsiteX6" fmla="*/ 239896 w 247511"/>
                <a:gd name="connsiteY6" fmla="*/ 23084 h 32601"/>
                <a:gd name="connsiteX7" fmla="*/ 196105 w 247511"/>
                <a:gd name="connsiteY7" fmla="*/ 7856 h 32601"/>
                <a:gd name="connsiteX8" fmla="*/ 121852 w 247511"/>
                <a:gd name="connsiteY8" fmla="*/ 2146 h 32601"/>
                <a:gd name="connsiteX9" fmla="*/ 45695 w 247511"/>
                <a:gd name="connsiteY9" fmla="*/ 7856 h 32601"/>
                <a:gd name="connsiteX10" fmla="*/ 7616 w 247511"/>
                <a:gd name="connsiteY10" fmla="*/ 19277 h 32601"/>
                <a:gd name="connsiteX11" fmla="*/ 7616 w 247511"/>
                <a:gd name="connsiteY11" fmla="*/ 19277 h 32601"/>
                <a:gd name="connsiteX12" fmla="*/ 7616 w 247511"/>
                <a:gd name="connsiteY12" fmla="*/ 19277 h 32601"/>
                <a:gd name="connsiteX13" fmla="*/ 10472 w 247511"/>
                <a:gd name="connsiteY13" fmla="*/ 15470 h 32601"/>
                <a:gd name="connsiteX14" fmla="*/ 44743 w 247511"/>
                <a:gd name="connsiteY14" fmla="*/ 5001 h 32601"/>
                <a:gd name="connsiteX15" fmla="*/ 122804 w 247511"/>
                <a:gd name="connsiteY15" fmla="*/ 243 h 32601"/>
                <a:gd name="connsiteX16" fmla="*/ 122804 w 247511"/>
                <a:gd name="connsiteY16" fmla="*/ 243 h 32601"/>
                <a:gd name="connsiteX17" fmla="*/ 46647 w 247511"/>
                <a:gd name="connsiteY17" fmla="*/ 5001 h 32601"/>
                <a:gd name="connsiteX18" fmla="*/ 12376 w 247511"/>
                <a:gd name="connsiteY18" fmla="*/ 15470 h 32601"/>
                <a:gd name="connsiteX19" fmla="*/ 9520 w 247511"/>
                <a:gd name="connsiteY19" fmla="*/ 20229 h 32601"/>
                <a:gd name="connsiteX20" fmla="*/ 9520 w 247511"/>
                <a:gd name="connsiteY20" fmla="*/ 20229 h 32601"/>
                <a:gd name="connsiteX21" fmla="*/ 47598 w 247511"/>
                <a:gd name="connsiteY21" fmla="*/ 8808 h 32601"/>
                <a:gd name="connsiteX22" fmla="*/ 123756 w 247511"/>
                <a:gd name="connsiteY22" fmla="*/ 3098 h 32601"/>
                <a:gd name="connsiteX23" fmla="*/ 198009 w 247511"/>
                <a:gd name="connsiteY23" fmla="*/ 8808 h 32601"/>
                <a:gd name="connsiteX24" fmla="*/ 241800 w 247511"/>
                <a:gd name="connsiteY24" fmla="*/ 24036 h 32601"/>
                <a:gd name="connsiteX25" fmla="*/ 242751 w 247511"/>
                <a:gd name="connsiteY25" fmla="*/ 24036 h 32601"/>
                <a:gd name="connsiteX26" fmla="*/ 239896 w 247511"/>
                <a:gd name="connsiteY26" fmla="*/ 19277 h 32601"/>
                <a:gd name="connsiteX27" fmla="*/ 200865 w 247511"/>
                <a:gd name="connsiteY27" fmla="*/ 5953 h 32601"/>
                <a:gd name="connsiteX28" fmla="*/ 126612 w 247511"/>
                <a:gd name="connsiteY28" fmla="*/ 243 h 32601"/>
                <a:gd name="connsiteX29" fmla="*/ 122804 w 247511"/>
                <a:gd name="connsiteY29" fmla="*/ 243 h 32601"/>
                <a:gd name="connsiteX30" fmla="*/ 122804 w 247511"/>
                <a:gd name="connsiteY30" fmla="*/ 243 h 32601"/>
                <a:gd name="connsiteX31" fmla="*/ 122804 w 247511"/>
                <a:gd name="connsiteY31" fmla="*/ 10712 h 32601"/>
                <a:gd name="connsiteX32" fmla="*/ 122804 w 247511"/>
                <a:gd name="connsiteY32" fmla="*/ 10712 h 32601"/>
                <a:gd name="connsiteX33" fmla="*/ 124708 w 247511"/>
                <a:gd name="connsiteY33" fmla="*/ 10712 h 32601"/>
                <a:gd name="connsiteX34" fmla="*/ 200865 w 247511"/>
                <a:gd name="connsiteY34" fmla="*/ 16422 h 32601"/>
                <a:gd name="connsiteX35" fmla="*/ 243703 w 247511"/>
                <a:gd name="connsiteY35" fmla="*/ 28795 h 32601"/>
                <a:gd name="connsiteX36" fmla="*/ 245608 w 247511"/>
                <a:gd name="connsiteY36" fmla="*/ 32602 h 32601"/>
                <a:gd name="connsiteX37" fmla="*/ 245608 w 247511"/>
                <a:gd name="connsiteY37" fmla="*/ 32602 h 32601"/>
                <a:gd name="connsiteX38" fmla="*/ 245608 w 247511"/>
                <a:gd name="connsiteY38" fmla="*/ 32602 h 32601"/>
                <a:gd name="connsiteX39" fmla="*/ 199913 w 247511"/>
                <a:gd name="connsiteY39" fmla="*/ 19277 h 32601"/>
                <a:gd name="connsiteX40" fmla="*/ 124708 w 247511"/>
                <a:gd name="connsiteY40" fmla="*/ 13567 h 32601"/>
                <a:gd name="connsiteX41" fmla="*/ 121852 w 247511"/>
                <a:gd name="connsiteY41" fmla="*/ 13567 h 32601"/>
                <a:gd name="connsiteX42" fmla="*/ 118996 w 247511"/>
                <a:gd name="connsiteY42" fmla="*/ 13567 h 32601"/>
                <a:gd name="connsiteX43" fmla="*/ 42838 w 247511"/>
                <a:gd name="connsiteY43" fmla="*/ 19277 h 32601"/>
                <a:gd name="connsiteX44" fmla="*/ 0 w 247511"/>
                <a:gd name="connsiteY44" fmla="*/ 32602 h 32601"/>
                <a:gd name="connsiteX45" fmla="*/ 0 w 247511"/>
                <a:gd name="connsiteY45" fmla="*/ 32602 h 32601"/>
                <a:gd name="connsiteX46" fmla="*/ 0 w 247511"/>
                <a:gd name="connsiteY46" fmla="*/ 32602 h 32601"/>
                <a:gd name="connsiteX47" fmla="*/ 1904 w 247511"/>
                <a:gd name="connsiteY47" fmla="*/ 28795 h 32601"/>
                <a:gd name="connsiteX48" fmla="*/ 41887 w 247511"/>
                <a:gd name="connsiteY48" fmla="*/ 16422 h 32601"/>
                <a:gd name="connsiteX49" fmla="*/ 122804 w 247511"/>
                <a:gd name="connsiteY49" fmla="*/ 10712 h 32601"/>
                <a:gd name="connsiteX50" fmla="*/ 122804 w 247511"/>
                <a:gd name="connsiteY50" fmla="*/ 10712 h 32601"/>
                <a:gd name="connsiteX51" fmla="*/ 122804 w 247511"/>
                <a:gd name="connsiteY51" fmla="*/ 10712 h 32601"/>
                <a:gd name="connsiteX52" fmla="*/ 42838 w 247511"/>
                <a:gd name="connsiteY52" fmla="*/ 15470 h 32601"/>
                <a:gd name="connsiteX53" fmla="*/ 2856 w 247511"/>
                <a:gd name="connsiteY53" fmla="*/ 27843 h 32601"/>
                <a:gd name="connsiteX54" fmla="*/ 952 w 247511"/>
                <a:gd name="connsiteY54" fmla="*/ 31650 h 32601"/>
                <a:gd name="connsiteX55" fmla="*/ 1904 w 247511"/>
                <a:gd name="connsiteY55" fmla="*/ 31650 h 32601"/>
                <a:gd name="connsiteX56" fmla="*/ 44743 w 247511"/>
                <a:gd name="connsiteY56" fmla="*/ 18326 h 32601"/>
                <a:gd name="connsiteX57" fmla="*/ 120900 w 247511"/>
                <a:gd name="connsiteY57" fmla="*/ 12615 h 32601"/>
                <a:gd name="connsiteX58" fmla="*/ 123756 w 247511"/>
                <a:gd name="connsiteY58" fmla="*/ 12615 h 32601"/>
                <a:gd name="connsiteX59" fmla="*/ 126612 w 247511"/>
                <a:gd name="connsiteY59" fmla="*/ 12615 h 32601"/>
                <a:gd name="connsiteX60" fmla="*/ 201817 w 247511"/>
                <a:gd name="connsiteY60" fmla="*/ 18326 h 32601"/>
                <a:gd name="connsiteX61" fmla="*/ 247511 w 247511"/>
                <a:gd name="connsiteY61" fmla="*/ 31650 h 32601"/>
                <a:gd name="connsiteX62" fmla="*/ 247511 w 247511"/>
                <a:gd name="connsiteY62" fmla="*/ 31650 h 32601"/>
                <a:gd name="connsiteX63" fmla="*/ 245608 w 247511"/>
                <a:gd name="connsiteY63" fmla="*/ 27843 h 32601"/>
                <a:gd name="connsiteX64" fmla="*/ 202769 w 247511"/>
                <a:gd name="connsiteY64" fmla="*/ 15470 h 32601"/>
                <a:gd name="connsiteX65" fmla="*/ 126612 w 247511"/>
                <a:gd name="connsiteY65" fmla="*/ 9760 h 32601"/>
                <a:gd name="connsiteX66" fmla="*/ 122804 w 247511"/>
                <a:gd name="connsiteY66" fmla="*/ 10712 h 32601"/>
                <a:gd name="connsiteX67" fmla="*/ 122804 w 247511"/>
                <a:gd name="connsiteY67" fmla="*/ 10712 h 3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7511" h="32601">
                  <a:moveTo>
                    <a:pt x="122804" y="243"/>
                  </a:moveTo>
                  <a:lnTo>
                    <a:pt x="123756" y="243"/>
                  </a:lnTo>
                  <a:cubicBezTo>
                    <a:pt x="150411" y="243"/>
                    <a:pt x="177066" y="2146"/>
                    <a:pt x="198009" y="5953"/>
                  </a:cubicBezTo>
                  <a:cubicBezTo>
                    <a:pt x="214192" y="8808"/>
                    <a:pt x="231328" y="14519"/>
                    <a:pt x="237040" y="18326"/>
                  </a:cubicBezTo>
                  <a:lnTo>
                    <a:pt x="239896" y="23084"/>
                  </a:lnTo>
                  <a:lnTo>
                    <a:pt x="239896" y="23084"/>
                  </a:lnTo>
                  <a:lnTo>
                    <a:pt x="239896" y="23084"/>
                  </a:lnTo>
                  <a:cubicBezTo>
                    <a:pt x="234184" y="16422"/>
                    <a:pt x="214192" y="11663"/>
                    <a:pt x="196105" y="7856"/>
                  </a:cubicBezTo>
                  <a:cubicBezTo>
                    <a:pt x="175162" y="4050"/>
                    <a:pt x="149459" y="3098"/>
                    <a:pt x="121852" y="2146"/>
                  </a:cubicBezTo>
                  <a:cubicBezTo>
                    <a:pt x="93293" y="2146"/>
                    <a:pt x="66638" y="4050"/>
                    <a:pt x="45695" y="7856"/>
                  </a:cubicBezTo>
                  <a:cubicBezTo>
                    <a:pt x="25703" y="11663"/>
                    <a:pt x="13328" y="16422"/>
                    <a:pt x="7616" y="19277"/>
                  </a:cubicBezTo>
                  <a:lnTo>
                    <a:pt x="7616" y="19277"/>
                  </a:lnTo>
                  <a:lnTo>
                    <a:pt x="7616" y="19277"/>
                  </a:lnTo>
                  <a:lnTo>
                    <a:pt x="10472" y="15470"/>
                  </a:lnTo>
                  <a:cubicBezTo>
                    <a:pt x="18088" y="11663"/>
                    <a:pt x="29511" y="7856"/>
                    <a:pt x="44743" y="5001"/>
                  </a:cubicBezTo>
                  <a:cubicBezTo>
                    <a:pt x="66638" y="1194"/>
                    <a:pt x="94245" y="243"/>
                    <a:pt x="122804" y="243"/>
                  </a:cubicBezTo>
                  <a:lnTo>
                    <a:pt x="122804" y="243"/>
                  </a:lnTo>
                  <a:cubicBezTo>
                    <a:pt x="94245" y="-709"/>
                    <a:pt x="66638" y="1194"/>
                    <a:pt x="46647" y="5001"/>
                  </a:cubicBezTo>
                  <a:cubicBezTo>
                    <a:pt x="31415" y="7856"/>
                    <a:pt x="19039" y="11663"/>
                    <a:pt x="12376" y="15470"/>
                  </a:cubicBezTo>
                  <a:lnTo>
                    <a:pt x="9520" y="20229"/>
                  </a:lnTo>
                  <a:lnTo>
                    <a:pt x="9520" y="20229"/>
                  </a:lnTo>
                  <a:cubicBezTo>
                    <a:pt x="15232" y="16422"/>
                    <a:pt x="27607" y="12615"/>
                    <a:pt x="47598" y="8808"/>
                  </a:cubicBezTo>
                  <a:cubicBezTo>
                    <a:pt x="68542" y="5001"/>
                    <a:pt x="95197" y="3098"/>
                    <a:pt x="123756" y="3098"/>
                  </a:cubicBezTo>
                  <a:cubicBezTo>
                    <a:pt x="151363" y="3098"/>
                    <a:pt x="177066" y="5001"/>
                    <a:pt x="198009" y="8808"/>
                  </a:cubicBezTo>
                  <a:cubicBezTo>
                    <a:pt x="216096" y="11663"/>
                    <a:pt x="236088" y="17374"/>
                    <a:pt x="241800" y="24036"/>
                  </a:cubicBezTo>
                  <a:lnTo>
                    <a:pt x="242751" y="24036"/>
                  </a:lnTo>
                  <a:lnTo>
                    <a:pt x="239896" y="19277"/>
                  </a:lnTo>
                  <a:cubicBezTo>
                    <a:pt x="233232" y="14519"/>
                    <a:pt x="217049" y="9760"/>
                    <a:pt x="200865" y="5953"/>
                  </a:cubicBezTo>
                  <a:cubicBezTo>
                    <a:pt x="179922" y="2146"/>
                    <a:pt x="153267" y="243"/>
                    <a:pt x="126612" y="243"/>
                  </a:cubicBezTo>
                  <a:lnTo>
                    <a:pt x="122804" y="243"/>
                  </a:lnTo>
                  <a:lnTo>
                    <a:pt x="122804" y="243"/>
                  </a:lnTo>
                  <a:close/>
                  <a:moveTo>
                    <a:pt x="122804" y="10712"/>
                  </a:moveTo>
                  <a:lnTo>
                    <a:pt x="122804" y="10712"/>
                  </a:lnTo>
                  <a:lnTo>
                    <a:pt x="124708" y="10712"/>
                  </a:lnTo>
                  <a:cubicBezTo>
                    <a:pt x="152315" y="10712"/>
                    <a:pt x="179922" y="12615"/>
                    <a:pt x="200865" y="16422"/>
                  </a:cubicBezTo>
                  <a:cubicBezTo>
                    <a:pt x="220856" y="20229"/>
                    <a:pt x="240848" y="25940"/>
                    <a:pt x="243703" y="28795"/>
                  </a:cubicBezTo>
                  <a:lnTo>
                    <a:pt x="245608" y="32602"/>
                  </a:lnTo>
                  <a:lnTo>
                    <a:pt x="245608" y="32602"/>
                  </a:lnTo>
                  <a:lnTo>
                    <a:pt x="245608" y="32602"/>
                  </a:lnTo>
                  <a:cubicBezTo>
                    <a:pt x="238944" y="27843"/>
                    <a:pt x="221808" y="23084"/>
                    <a:pt x="199913" y="19277"/>
                  </a:cubicBezTo>
                  <a:cubicBezTo>
                    <a:pt x="178970" y="15470"/>
                    <a:pt x="152315" y="13567"/>
                    <a:pt x="124708" y="13567"/>
                  </a:cubicBezTo>
                  <a:lnTo>
                    <a:pt x="121852" y="13567"/>
                  </a:lnTo>
                  <a:lnTo>
                    <a:pt x="118996" y="13567"/>
                  </a:lnTo>
                  <a:cubicBezTo>
                    <a:pt x="88533" y="13567"/>
                    <a:pt x="63782" y="15470"/>
                    <a:pt x="42838" y="19277"/>
                  </a:cubicBezTo>
                  <a:cubicBezTo>
                    <a:pt x="19991" y="23084"/>
                    <a:pt x="3808" y="29746"/>
                    <a:pt x="0" y="32602"/>
                  </a:cubicBezTo>
                  <a:lnTo>
                    <a:pt x="0" y="32602"/>
                  </a:lnTo>
                  <a:lnTo>
                    <a:pt x="0" y="32602"/>
                  </a:lnTo>
                  <a:lnTo>
                    <a:pt x="1904" y="28795"/>
                  </a:lnTo>
                  <a:cubicBezTo>
                    <a:pt x="9520" y="24988"/>
                    <a:pt x="20943" y="20229"/>
                    <a:pt x="41887" y="16422"/>
                  </a:cubicBezTo>
                  <a:cubicBezTo>
                    <a:pt x="65686" y="12615"/>
                    <a:pt x="90437" y="11663"/>
                    <a:pt x="122804" y="10712"/>
                  </a:cubicBezTo>
                  <a:lnTo>
                    <a:pt x="122804" y="10712"/>
                  </a:lnTo>
                  <a:lnTo>
                    <a:pt x="122804" y="10712"/>
                  </a:lnTo>
                  <a:cubicBezTo>
                    <a:pt x="90437" y="10712"/>
                    <a:pt x="65686" y="11663"/>
                    <a:pt x="42838" y="15470"/>
                  </a:cubicBezTo>
                  <a:cubicBezTo>
                    <a:pt x="22847" y="19277"/>
                    <a:pt x="10472" y="24036"/>
                    <a:pt x="2856" y="27843"/>
                  </a:cubicBezTo>
                  <a:lnTo>
                    <a:pt x="952" y="31650"/>
                  </a:lnTo>
                  <a:lnTo>
                    <a:pt x="1904" y="31650"/>
                  </a:lnTo>
                  <a:cubicBezTo>
                    <a:pt x="5712" y="28795"/>
                    <a:pt x="21895" y="23084"/>
                    <a:pt x="44743" y="18326"/>
                  </a:cubicBezTo>
                  <a:cubicBezTo>
                    <a:pt x="65686" y="14519"/>
                    <a:pt x="89485" y="12615"/>
                    <a:pt x="120900" y="12615"/>
                  </a:cubicBezTo>
                  <a:lnTo>
                    <a:pt x="123756" y="12615"/>
                  </a:lnTo>
                  <a:lnTo>
                    <a:pt x="126612" y="12615"/>
                  </a:lnTo>
                  <a:cubicBezTo>
                    <a:pt x="154219" y="12615"/>
                    <a:pt x="180874" y="13567"/>
                    <a:pt x="201817" y="18326"/>
                  </a:cubicBezTo>
                  <a:cubicBezTo>
                    <a:pt x="223712" y="22133"/>
                    <a:pt x="240848" y="27843"/>
                    <a:pt x="247511" y="31650"/>
                  </a:cubicBezTo>
                  <a:lnTo>
                    <a:pt x="247511" y="31650"/>
                  </a:lnTo>
                  <a:lnTo>
                    <a:pt x="245608" y="27843"/>
                  </a:lnTo>
                  <a:cubicBezTo>
                    <a:pt x="242751" y="24036"/>
                    <a:pt x="222760" y="19277"/>
                    <a:pt x="202769" y="15470"/>
                  </a:cubicBezTo>
                  <a:cubicBezTo>
                    <a:pt x="180874" y="11663"/>
                    <a:pt x="154219" y="9760"/>
                    <a:pt x="126612" y="9760"/>
                  </a:cubicBezTo>
                  <a:lnTo>
                    <a:pt x="122804" y="10712"/>
                  </a:lnTo>
                  <a:lnTo>
                    <a:pt x="122804" y="1071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4" name="Freeform 41">
              <a:extLst>
                <a:ext uri="{FF2B5EF4-FFF2-40B4-BE49-F238E27FC236}">
                  <a16:creationId xmlns:a16="http://schemas.microsoft.com/office/drawing/2014/main" id="{6D10D7A3-A62B-751B-E38E-CB62FE7CCFCC}"/>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5" name="Freeform 42">
              <a:extLst>
                <a:ext uri="{FF2B5EF4-FFF2-40B4-BE49-F238E27FC236}">
                  <a16:creationId xmlns:a16="http://schemas.microsoft.com/office/drawing/2014/main" id="{E37B6233-F0D6-EBBD-F405-E31ADFB68A96}"/>
                </a:ext>
              </a:extLst>
            </p:cNvPr>
            <p:cNvSpPr/>
            <p:nvPr/>
          </p:nvSpPr>
          <p:spPr>
            <a:xfrm>
              <a:off x="4139680" y="5770384"/>
              <a:ext cx="247511" cy="33311"/>
            </a:xfrm>
            <a:custGeom>
              <a:avLst/>
              <a:gdLst>
                <a:gd name="connsiteX0" fmla="*/ 122804 w 247511"/>
                <a:gd name="connsiteY0" fmla="*/ 0 h 33311"/>
                <a:gd name="connsiteX1" fmla="*/ 122804 w 247511"/>
                <a:gd name="connsiteY1" fmla="*/ 0 h 33311"/>
                <a:gd name="connsiteX2" fmla="*/ 123756 w 247511"/>
                <a:gd name="connsiteY2" fmla="*/ 0 h 33311"/>
                <a:gd name="connsiteX3" fmla="*/ 198009 w 247511"/>
                <a:gd name="connsiteY3" fmla="*/ 5711 h 33311"/>
                <a:gd name="connsiteX4" fmla="*/ 237040 w 247511"/>
                <a:gd name="connsiteY4" fmla="*/ 18083 h 33311"/>
                <a:gd name="connsiteX5" fmla="*/ 239896 w 247511"/>
                <a:gd name="connsiteY5" fmla="*/ 22842 h 33311"/>
                <a:gd name="connsiteX6" fmla="*/ 239896 w 247511"/>
                <a:gd name="connsiteY6" fmla="*/ 22842 h 33311"/>
                <a:gd name="connsiteX7" fmla="*/ 239896 w 247511"/>
                <a:gd name="connsiteY7" fmla="*/ 22842 h 33311"/>
                <a:gd name="connsiteX8" fmla="*/ 196105 w 247511"/>
                <a:gd name="connsiteY8" fmla="*/ 7614 h 33311"/>
                <a:gd name="connsiteX9" fmla="*/ 121852 w 247511"/>
                <a:gd name="connsiteY9" fmla="*/ 1903 h 33311"/>
                <a:gd name="connsiteX10" fmla="*/ 45695 w 247511"/>
                <a:gd name="connsiteY10" fmla="*/ 7614 h 33311"/>
                <a:gd name="connsiteX11" fmla="*/ 7616 w 247511"/>
                <a:gd name="connsiteY11" fmla="*/ 19035 h 33311"/>
                <a:gd name="connsiteX12" fmla="*/ 7616 w 247511"/>
                <a:gd name="connsiteY12" fmla="*/ 19035 h 33311"/>
                <a:gd name="connsiteX13" fmla="*/ 7616 w 247511"/>
                <a:gd name="connsiteY13" fmla="*/ 19035 h 33311"/>
                <a:gd name="connsiteX14" fmla="*/ 10472 w 247511"/>
                <a:gd name="connsiteY14" fmla="*/ 15228 h 33311"/>
                <a:gd name="connsiteX15" fmla="*/ 44743 w 247511"/>
                <a:gd name="connsiteY15" fmla="*/ 4759 h 33311"/>
                <a:gd name="connsiteX16" fmla="*/ 122804 w 247511"/>
                <a:gd name="connsiteY16" fmla="*/ 0 h 33311"/>
                <a:gd name="connsiteX17" fmla="*/ 122804 w 247511"/>
                <a:gd name="connsiteY17" fmla="*/ 0 h 33311"/>
                <a:gd name="connsiteX18" fmla="*/ 122804 w 247511"/>
                <a:gd name="connsiteY18" fmla="*/ 0 h 33311"/>
                <a:gd name="connsiteX19" fmla="*/ 46647 w 247511"/>
                <a:gd name="connsiteY19" fmla="*/ 5711 h 33311"/>
                <a:gd name="connsiteX20" fmla="*/ 12376 w 247511"/>
                <a:gd name="connsiteY20" fmla="*/ 16180 h 33311"/>
                <a:gd name="connsiteX21" fmla="*/ 9520 w 247511"/>
                <a:gd name="connsiteY21" fmla="*/ 20938 h 33311"/>
                <a:gd name="connsiteX22" fmla="*/ 9520 w 247511"/>
                <a:gd name="connsiteY22" fmla="*/ 20938 h 33311"/>
                <a:gd name="connsiteX23" fmla="*/ 47598 w 247511"/>
                <a:gd name="connsiteY23" fmla="*/ 9517 h 33311"/>
                <a:gd name="connsiteX24" fmla="*/ 123756 w 247511"/>
                <a:gd name="connsiteY24" fmla="*/ 3807 h 33311"/>
                <a:gd name="connsiteX25" fmla="*/ 198009 w 247511"/>
                <a:gd name="connsiteY25" fmla="*/ 9517 h 33311"/>
                <a:gd name="connsiteX26" fmla="*/ 241800 w 247511"/>
                <a:gd name="connsiteY26" fmla="*/ 24745 h 33311"/>
                <a:gd name="connsiteX27" fmla="*/ 242751 w 247511"/>
                <a:gd name="connsiteY27" fmla="*/ 24745 h 33311"/>
                <a:gd name="connsiteX28" fmla="*/ 239896 w 247511"/>
                <a:gd name="connsiteY28" fmla="*/ 19987 h 33311"/>
                <a:gd name="connsiteX29" fmla="*/ 200865 w 247511"/>
                <a:gd name="connsiteY29" fmla="*/ 6662 h 33311"/>
                <a:gd name="connsiteX30" fmla="*/ 126612 w 247511"/>
                <a:gd name="connsiteY30" fmla="*/ 952 h 33311"/>
                <a:gd name="connsiteX31" fmla="*/ 122804 w 247511"/>
                <a:gd name="connsiteY31" fmla="*/ 0 h 33311"/>
                <a:gd name="connsiteX32" fmla="*/ 122804 w 247511"/>
                <a:gd name="connsiteY32" fmla="*/ 0 h 33311"/>
                <a:gd name="connsiteX33" fmla="*/ 122804 w 247511"/>
                <a:gd name="connsiteY33" fmla="*/ 11421 h 33311"/>
                <a:gd name="connsiteX34" fmla="*/ 122804 w 247511"/>
                <a:gd name="connsiteY34" fmla="*/ 11421 h 33311"/>
                <a:gd name="connsiteX35" fmla="*/ 124708 w 247511"/>
                <a:gd name="connsiteY35" fmla="*/ 11421 h 33311"/>
                <a:gd name="connsiteX36" fmla="*/ 200865 w 247511"/>
                <a:gd name="connsiteY36" fmla="*/ 17131 h 33311"/>
                <a:gd name="connsiteX37" fmla="*/ 243703 w 247511"/>
                <a:gd name="connsiteY37" fmla="*/ 29504 h 33311"/>
                <a:gd name="connsiteX38" fmla="*/ 245608 w 247511"/>
                <a:gd name="connsiteY38" fmla="*/ 33311 h 33311"/>
                <a:gd name="connsiteX39" fmla="*/ 245608 w 247511"/>
                <a:gd name="connsiteY39" fmla="*/ 33311 h 33311"/>
                <a:gd name="connsiteX40" fmla="*/ 245608 w 247511"/>
                <a:gd name="connsiteY40" fmla="*/ 33311 h 33311"/>
                <a:gd name="connsiteX41" fmla="*/ 199913 w 247511"/>
                <a:gd name="connsiteY41" fmla="*/ 19987 h 33311"/>
                <a:gd name="connsiteX42" fmla="*/ 124708 w 247511"/>
                <a:gd name="connsiteY42" fmla="*/ 14276 h 33311"/>
                <a:gd name="connsiteX43" fmla="*/ 121852 w 247511"/>
                <a:gd name="connsiteY43" fmla="*/ 14276 h 33311"/>
                <a:gd name="connsiteX44" fmla="*/ 118996 w 247511"/>
                <a:gd name="connsiteY44" fmla="*/ 14276 h 33311"/>
                <a:gd name="connsiteX45" fmla="*/ 42838 w 247511"/>
                <a:gd name="connsiteY45" fmla="*/ 19987 h 33311"/>
                <a:gd name="connsiteX46" fmla="*/ 0 w 247511"/>
                <a:gd name="connsiteY46" fmla="*/ 33311 h 33311"/>
                <a:gd name="connsiteX47" fmla="*/ 0 w 247511"/>
                <a:gd name="connsiteY47" fmla="*/ 33311 h 33311"/>
                <a:gd name="connsiteX48" fmla="*/ 0 w 247511"/>
                <a:gd name="connsiteY48" fmla="*/ 33311 h 33311"/>
                <a:gd name="connsiteX49" fmla="*/ 1904 w 247511"/>
                <a:gd name="connsiteY49" fmla="*/ 29504 h 33311"/>
                <a:gd name="connsiteX50" fmla="*/ 41887 w 247511"/>
                <a:gd name="connsiteY50" fmla="*/ 17131 h 33311"/>
                <a:gd name="connsiteX51" fmla="*/ 122804 w 247511"/>
                <a:gd name="connsiteY51" fmla="*/ 11421 h 33311"/>
                <a:gd name="connsiteX52" fmla="*/ 122804 w 247511"/>
                <a:gd name="connsiteY52" fmla="*/ 11421 h 33311"/>
                <a:gd name="connsiteX53" fmla="*/ 122804 w 247511"/>
                <a:gd name="connsiteY53" fmla="*/ 11421 h 33311"/>
                <a:gd name="connsiteX54" fmla="*/ 42838 w 247511"/>
                <a:gd name="connsiteY54" fmla="*/ 16180 h 33311"/>
                <a:gd name="connsiteX55" fmla="*/ 2856 w 247511"/>
                <a:gd name="connsiteY55" fmla="*/ 28552 h 33311"/>
                <a:gd name="connsiteX56" fmla="*/ 952 w 247511"/>
                <a:gd name="connsiteY56" fmla="*/ 32359 h 33311"/>
                <a:gd name="connsiteX57" fmla="*/ 1904 w 247511"/>
                <a:gd name="connsiteY57" fmla="*/ 32359 h 33311"/>
                <a:gd name="connsiteX58" fmla="*/ 44743 w 247511"/>
                <a:gd name="connsiteY58" fmla="*/ 19035 h 33311"/>
                <a:gd name="connsiteX59" fmla="*/ 120900 w 247511"/>
                <a:gd name="connsiteY59" fmla="*/ 13324 h 33311"/>
                <a:gd name="connsiteX60" fmla="*/ 123756 w 247511"/>
                <a:gd name="connsiteY60" fmla="*/ 13324 h 33311"/>
                <a:gd name="connsiteX61" fmla="*/ 126612 w 247511"/>
                <a:gd name="connsiteY61" fmla="*/ 13324 h 33311"/>
                <a:gd name="connsiteX62" fmla="*/ 201817 w 247511"/>
                <a:gd name="connsiteY62" fmla="*/ 19035 h 33311"/>
                <a:gd name="connsiteX63" fmla="*/ 247511 w 247511"/>
                <a:gd name="connsiteY63" fmla="*/ 32359 h 33311"/>
                <a:gd name="connsiteX64" fmla="*/ 247511 w 247511"/>
                <a:gd name="connsiteY64" fmla="*/ 32359 h 33311"/>
                <a:gd name="connsiteX65" fmla="*/ 245608 w 247511"/>
                <a:gd name="connsiteY65" fmla="*/ 28552 h 33311"/>
                <a:gd name="connsiteX66" fmla="*/ 202769 w 247511"/>
                <a:gd name="connsiteY66" fmla="*/ 16180 h 33311"/>
                <a:gd name="connsiteX67" fmla="*/ 126612 w 247511"/>
                <a:gd name="connsiteY67" fmla="*/ 10469 h 33311"/>
                <a:gd name="connsiteX68" fmla="*/ 122804 w 247511"/>
                <a:gd name="connsiteY68" fmla="*/ 11421 h 33311"/>
                <a:gd name="connsiteX69" fmla="*/ 122804 w 247511"/>
                <a:gd name="connsiteY69"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47511" h="33311">
                  <a:moveTo>
                    <a:pt x="122804" y="0"/>
                  </a:moveTo>
                  <a:lnTo>
                    <a:pt x="122804" y="0"/>
                  </a:lnTo>
                  <a:lnTo>
                    <a:pt x="123756" y="0"/>
                  </a:lnTo>
                  <a:cubicBezTo>
                    <a:pt x="150411" y="0"/>
                    <a:pt x="177066" y="1903"/>
                    <a:pt x="198009" y="5711"/>
                  </a:cubicBezTo>
                  <a:cubicBezTo>
                    <a:pt x="214192" y="8566"/>
                    <a:pt x="231328" y="14276"/>
                    <a:pt x="237040" y="18083"/>
                  </a:cubicBezTo>
                  <a:lnTo>
                    <a:pt x="239896" y="22842"/>
                  </a:lnTo>
                  <a:lnTo>
                    <a:pt x="239896" y="22842"/>
                  </a:lnTo>
                  <a:lnTo>
                    <a:pt x="239896" y="22842"/>
                  </a:lnTo>
                  <a:cubicBezTo>
                    <a:pt x="234184" y="16180"/>
                    <a:pt x="214192" y="11421"/>
                    <a:pt x="196105" y="7614"/>
                  </a:cubicBezTo>
                  <a:cubicBezTo>
                    <a:pt x="175162" y="3807"/>
                    <a:pt x="149459" y="2855"/>
                    <a:pt x="121852" y="1903"/>
                  </a:cubicBezTo>
                  <a:cubicBezTo>
                    <a:pt x="93293" y="1903"/>
                    <a:pt x="66638" y="3807"/>
                    <a:pt x="45695" y="7614"/>
                  </a:cubicBezTo>
                  <a:cubicBezTo>
                    <a:pt x="25703" y="11421"/>
                    <a:pt x="13328" y="16180"/>
                    <a:pt x="7616" y="19035"/>
                  </a:cubicBezTo>
                  <a:lnTo>
                    <a:pt x="7616" y="19035"/>
                  </a:lnTo>
                  <a:lnTo>
                    <a:pt x="7616" y="19035"/>
                  </a:lnTo>
                  <a:lnTo>
                    <a:pt x="10472" y="15228"/>
                  </a:lnTo>
                  <a:cubicBezTo>
                    <a:pt x="18088" y="11421"/>
                    <a:pt x="29511" y="7614"/>
                    <a:pt x="44743" y="4759"/>
                  </a:cubicBezTo>
                  <a:cubicBezTo>
                    <a:pt x="66638" y="1903"/>
                    <a:pt x="94245" y="952"/>
                    <a:pt x="122804" y="0"/>
                  </a:cubicBezTo>
                  <a:lnTo>
                    <a:pt x="122804" y="0"/>
                  </a:lnTo>
                  <a:lnTo>
                    <a:pt x="122804" y="0"/>
                  </a:lnTo>
                  <a:cubicBezTo>
                    <a:pt x="94245" y="0"/>
                    <a:pt x="66638" y="1903"/>
                    <a:pt x="46647" y="5711"/>
                  </a:cubicBezTo>
                  <a:cubicBezTo>
                    <a:pt x="31415" y="8566"/>
                    <a:pt x="19039" y="12373"/>
                    <a:pt x="12376" y="16180"/>
                  </a:cubicBezTo>
                  <a:lnTo>
                    <a:pt x="9520" y="20938"/>
                  </a:lnTo>
                  <a:lnTo>
                    <a:pt x="9520" y="20938"/>
                  </a:lnTo>
                  <a:cubicBezTo>
                    <a:pt x="15232" y="17131"/>
                    <a:pt x="27607" y="13324"/>
                    <a:pt x="47598" y="9517"/>
                  </a:cubicBezTo>
                  <a:cubicBezTo>
                    <a:pt x="68542" y="5711"/>
                    <a:pt x="95197" y="3807"/>
                    <a:pt x="123756" y="3807"/>
                  </a:cubicBezTo>
                  <a:cubicBezTo>
                    <a:pt x="151363" y="3807"/>
                    <a:pt x="177066" y="5711"/>
                    <a:pt x="198009" y="9517"/>
                  </a:cubicBezTo>
                  <a:cubicBezTo>
                    <a:pt x="216096" y="12373"/>
                    <a:pt x="236088" y="18083"/>
                    <a:pt x="241800" y="24745"/>
                  </a:cubicBezTo>
                  <a:lnTo>
                    <a:pt x="242751" y="24745"/>
                  </a:lnTo>
                  <a:lnTo>
                    <a:pt x="239896" y="19987"/>
                  </a:lnTo>
                  <a:cubicBezTo>
                    <a:pt x="233232" y="15228"/>
                    <a:pt x="217049" y="10469"/>
                    <a:pt x="200865" y="6662"/>
                  </a:cubicBezTo>
                  <a:cubicBezTo>
                    <a:pt x="179922" y="2855"/>
                    <a:pt x="153267" y="952"/>
                    <a:pt x="126612" y="952"/>
                  </a:cubicBezTo>
                  <a:lnTo>
                    <a:pt x="122804" y="0"/>
                  </a:lnTo>
                  <a:lnTo>
                    <a:pt x="122804" y="0"/>
                  </a:lnTo>
                  <a:close/>
                  <a:moveTo>
                    <a:pt x="122804" y="11421"/>
                  </a:moveTo>
                  <a:lnTo>
                    <a:pt x="122804" y="11421"/>
                  </a:lnTo>
                  <a:lnTo>
                    <a:pt x="124708" y="11421"/>
                  </a:lnTo>
                  <a:cubicBezTo>
                    <a:pt x="152315" y="11421"/>
                    <a:pt x="179922" y="13324"/>
                    <a:pt x="200865" y="17131"/>
                  </a:cubicBezTo>
                  <a:cubicBezTo>
                    <a:pt x="220856" y="20938"/>
                    <a:pt x="240848" y="26649"/>
                    <a:pt x="243703" y="29504"/>
                  </a:cubicBezTo>
                  <a:lnTo>
                    <a:pt x="245608" y="33311"/>
                  </a:lnTo>
                  <a:lnTo>
                    <a:pt x="245608" y="33311"/>
                  </a:lnTo>
                  <a:lnTo>
                    <a:pt x="245608" y="33311"/>
                  </a:lnTo>
                  <a:cubicBezTo>
                    <a:pt x="238944" y="28552"/>
                    <a:pt x="221808" y="23794"/>
                    <a:pt x="199913" y="19987"/>
                  </a:cubicBezTo>
                  <a:cubicBezTo>
                    <a:pt x="178970" y="16180"/>
                    <a:pt x="152315" y="14276"/>
                    <a:pt x="124708" y="14276"/>
                  </a:cubicBezTo>
                  <a:lnTo>
                    <a:pt x="121852" y="14276"/>
                  </a:lnTo>
                  <a:lnTo>
                    <a:pt x="118996" y="14276"/>
                  </a:lnTo>
                  <a:cubicBezTo>
                    <a:pt x="88533" y="14276"/>
                    <a:pt x="63782" y="16180"/>
                    <a:pt x="42838" y="19987"/>
                  </a:cubicBezTo>
                  <a:cubicBezTo>
                    <a:pt x="19991" y="23794"/>
                    <a:pt x="3808" y="30456"/>
                    <a:pt x="0" y="33311"/>
                  </a:cubicBezTo>
                  <a:lnTo>
                    <a:pt x="0" y="33311"/>
                  </a:lnTo>
                  <a:lnTo>
                    <a:pt x="0" y="33311"/>
                  </a:lnTo>
                  <a:lnTo>
                    <a:pt x="1904" y="29504"/>
                  </a:lnTo>
                  <a:cubicBezTo>
                    <a:pt x="9520" y="25697"/>
                    <a:pt x="20943" y="20938"/>
                    <a:pt x="41887" y="17131"/>
                  </a:cubicBezTo>
                  <a:cubicBezTo>
                    <a:pt x="65686" y="13324"/>
                    <a:pt x="90437" y="12373"/>
                    <a:pt x="122804" y="11421"/>
                  </a:cubicBezTo>
                  <a:lnTo>
                    <a:pt x="122804" y="11421"/>
                  </a:lnTo>
                  <a:lnTo>
                    <a:pt x="122804" y="11421"/>
                  </a:lnTo>
                  <a:cubicBezTo>
                    <a:pt x="90437" y="11421"/>
                    <a:pt x="65686" y="12373"/>
                    <a:pt x="42838" y="16180"/>
                  </a:cubicBezTo>
                  <a:cubicBezTo>
                    <a:pt x="22847" y="19987"/>
                    <a:pt x="10472" y="24745"/>
                    <a:pt x="2856" y="28552"/>
                  </a:cubicBezTo>
                  <a:lnTo>
                    <a:pt x="952" y="32359"/>
                  </a:lnTo>
                  <a:lnTo>
                    <a:pt x="1904" y="32359"/>
                  </a:lnTo>
                  <a:cubicBezTo>
                    <a:pt x="5712" y="29504"/>
                    <a:pt x="21895" y="23794"/>
                    <a:pt x="44743" y="19035"/>
                  </a:cubicBezTo>
                  <a:cubicBezTo>
                    <a:pt x="65686" y="15228"/>
                    <a:pt x="89485" y="13324"/>
                    <a:pt x="120900" y="13324"/>
                  </a:cubicBezTo>
                  <a:lnTo>
                    <a:pt x="123756" y="13324"/>
                  </a:lnTo>
                  <a:lnTo>
                    <a:pt x="126612" y="13324"/>
                  </a:lnTo>
                  <a:cubicBezTo>
                    <a:pt x="154219" y="13324"/>
                    <a:pt x="180874" y="14276"/>
                    <a:pt x="201817" y="19035"/>
                  </a:cubicBezTo>
                  <a:cubicBezTo>
                    <a:pt x="223712" y="22842"/>
                    <a:pt x="240848" y="28552"/>
                    <a:pt x="247511" y="32359"/>
                  </a:cubicBezTo>
                  <a:lnTo>
                    <a:pt x="247511" y="32359"/>
                  </a:lnTo>
                  <a:lnTo>
                    <a:pt x="245608" y="28552"/>
                  </a:lnTo>
                  <a:cubicBezTo>
                    <a:pt x="242751" y="24745"/>
                    <a:pt x="222760" y="19987"/>
                    <a:pt x="202769" y="16180"/>
                  </a:cubicBezTo>
                  <a:cubicBezTo>
                    <a:pt x="180874" y="12373"/>
                    <a:pt x="154219" y="10469"/>
                    <a:pt x="126612" y="10469"/>
                  </a:cubicBezTo>
                  <a:lnTo>
                    <a:pt x="122804" y="11421"/>
                  </a:lnTo>
                  <a:lnTo>
                    <a:pt x="122804" y="1142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6" name="Freeform 43">
              <a:extLst>
                <a:ext uri="{FF2B5EF4-FFF2-40B4-BE49-F238E27FC236}">
                  <a16:creationId xmlns:a16="http://schemas.microsoft.com/office/drawing/2014/main" id="{5A2EFB29-AE79-2786-1C22-71A34E8143F1}"/>
                </a:ext>
              </a:extLst>
            </p:cNvPr>
            <p:cNvSpPr/>
            <p:nvPr/>
          </p:nvSpPr>
          <p:spPr>
            <a:xfrm>
              <a:off x="4142536" y="5906484"/>
              <a:ext cx="240847" cy="27600"/>
            </a:xfrm>
            <a:custGeom>
              <a:avLst/>
              <a:gdLst>
                <a:gd name="connsiteX0" fmla="*/ 118996 w 240847"/>
                <a:gd name="connsiteY0" fmla="*/ 0 h 27600"/>
                <a:gd name="connsiteX1" fmla="*/ 240847 w 240847"/>
                <a:gd name="connsiteY1" fmla="*/ 17132 h 27600"/>
                <a:gd name="connsiteX2" fmla="*/ 234184 w 240847"/>
                <a:gd name="connsiteY2" fmla="*/ 27601 h 27600"/>
                <a:gd name="connsiteX3" fmla="*/ 118996 w 240847"/>
                <a:gd name="connsiteY3" fmla="*/ 10469 h 27600"/>
                <a:gd name="connsiteX4" fmla="*/ 5712 w 240847"/>
                <a:gd name="connsiteY4" fmla="*/ 27601 h 27600"/>
                <a:gd name="connsiteX5" fmla="*/ 0 w 240847"/>
                <a:gd name="connsiteY5" fmla="*/ 18083 h 27600"/>
                <a:gd name="connsiteX6" fmla="*/ 118996 w 240847"/>
                <a:gd name="connsiteY6" fmla="*/ 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847" h="27600">
                  <a:moveTo>
                    <a:pt x="118996" y="0"/>
                  </a:moveTo>
                  <a:cubicBezTo>
                    <a:pt x="159930" y="0"/>
                    <a:pt x="211336" y="5711"/>
                    <a:pt x="240847" y="17132"/>
                  </a:cubicBezTo>
                  <a:lnTo>
                    <a:pt x="234184" y="27601"/>
                  </a:lnTo>
                  <a:cubicBezTo>
                    <a:pt x="217048" y="18083"/>
                    <a:pt x="165642" y="11421"/>
                    <a:pt x="118996" y="10469"/>
                  </a:cubicBezTo>
                  <a:cubicBezTo>
                    <a:pt x="63782" y="11421"/>
                    <a:pt x="24751" y="17132"/>
                    <a:pt x="5712" y="27601"/>
                  </a:cubicBezTo>
                  <a:lnTo>
                    <a:pt x="0" y="18083"/>
                  </a:lnTo>
                  <a:cubicBezTo>
                    <a:pt x="34271" y="2855"/>
                    <a:pt x="71397" y="0"/>
                    <a:pt x="118996"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7" name="Freeform 44">
              <a:extLst>
                <a:ext uri="{FF2B5EF4-FFF2-40B4-BE49-F238E27FC236}">
                  <a16:creationId xmlns:a16="http://schemas.microsoft.com/office/drawing/2014/main" id="{EDF1775A-4E91-AD4B-CE90-1BBFDA5C4D33}"/>
                </a:ext>
              </a:extLst>
            </p:cNvPr>
            <p:cNvSpPr/>
            <p:nvPr/>
          </p:nvSpPr>
          <p:spPr>
            <a:xfrm>
              <a:off x="4141584" y="5906347"/>
              <a:ext cx="241799" cy="27737"/>
            </a:xfrm>
            <a:custGeom>
              <a:avLst/>
              <a:gdLst>
                <a:gd name="connsiteX0" fmla="*/ 119948 w 241799"/>
                <a:gd name="connsiteY0" fmla="*/ 137 h 27737"/>
                <a:gd name="connsiteX1" fmla="*/ 241799 w 241799"/>
                <a:gd name="connsiteY1" fmla="*/ 17268 h 27737"/>
                <a:gd name="connsiteX2" fmla="*/ 241799 w 241799"/>
                <a:gd name="connsiteY2" fmla="*/ 17268 h 27737"/>
                <a:gd name="connsiteX3" fmla="*/ 241799 w 241799"/>
                <a:gd name="connsiteY3" fmla="*/ 17268 h 27737"/>
                <a:gd name="connsiteX4" fmla="*/ 235136 w 241799"/>
                <a:gd name="connsiteY4" fmla="*/ 27737 h 27737"/>
                <a:gd name="connsiteX5" fmla="*/ 235136 w 241799"/>
                <a:gd name="connsiteY5" fmla="*/ 27737 h 27737"/>
                <a:gd name="connsiteX6" fmla="*/ 235136 w 241799"/>
                <a:gd name="connsiteY6" fmla="*/ 27737 h 27737"/>
                <a:gd name="connsiteX7" fmla="*/ 118996 w 241799"/>
                <a:gd name="connsiteY7" fmla="*/ 10606 h 27737"/>
                <a:gd name="connsiteX8" fmla="*/ 5712 w 241799"/>
                <a:gd name="connsiteY8" fmla="*/ 27737 h 27737"/>
                <a:gd name="connsiteX9" fmla="*/ 5712 w 241799"/>
                <a:gd name="connsiteY9" fmla="*/ 27737 h 27737"/>
                <a:gd name="connsiteX10" fmla="*/ 5712 w 241799"/>
                <a:gd name="connsiteY10" fmla="*/ 27737 h 27737"/>
                <a:gd name="connsiteX11" fmla="*/ 0 w 241799"/>
                <a:gd name="connsiteY11" fmla="*/ 18220 h 27737"/>
                <a:gd name="connsiteX12" fmla="*/ 0 w 241799"/>
                <a:gd name="connsiteY12" fmla="*/ 18220 h 27737"/>
                <a:gd name="connsiteX13" fmla="*/ 0 w 241799"/>
                <a:gd name="connsiteY13" fmla="*/ 18220 h 27737"/>
                <a:gd name="connsiteX14" fmla="*/ 119948 w 241799"/>
                <a:gd name="connsiteY14" fmla="*/ 137 h 27737"/>
                <a:gd name="connsiteX15" fmla="*/ 119948 w 241799"/>
                <a:gd name="connsiteY15" fmla="*/ 137 h 27737"/>
                <a:gd name="connsiteX16" fmla="*/ 952 w 241799"/>
                <a:gd name="connsiteY16" fmla="*/ 18220 h 27737"/>
                <a:gd name="connsiteX17" fmla="*/ 952 w 241799"/>
                <a:gd name="connsiteY17" fmla="*/ 18220 h 27737"/>
                <a:gd name="connsiteX18" fmla="*/ 6664 w 241799"/>
                <a:gd name="connsiteY18" fmla="*/ 27737 h 27737"/>
                <a:gd name="connsiteX19" fmla="*/ 6664 w 241799"/>
                <a:gd name="connsiteY19" fmla="*/ 27737 h 27737"/>
                <a:gd name="connsiteX20" fmla="*/ 6664 w 241799"/>
                <a:gd name="connsiteY20" fmla="*/ 27737 h 27737"/>
                <a:gd name="connsiteX21" fmla="*/ 119948 w 241799"/>
                <a:gd name="connsiteY21" fmla="*/ 10606 h 27737"/>
                <a:gd name="connsiteX22" fmla="*/ 235136 w 241799"/>
                <a:gd name="connsiteY22" fmla="*/ 27737 h 27737"/>
                <a:gd name="connsiteX23" fmla="*/ 235136 w 241799"/>
                <a:gd name="connsiteY23" fmla="*/ 27737 h 27737"/>
                <a:gd name="connsiteX24" fmla="*/ 241799 w 241799"/>
                <a:gd name="connsiteY24" fmla="*/ 17268 h 27737"/>
                <a:gd name="connsiteX25" fmla="*/ 241799 w 241799"/>
                <a:gd name="connsiteY25" fmla="*/ 17268 h 27737"/>
                <a:gd name="connsiteX26" fmla="*/ 241799 w 241799"/>
                <a:gd name="connsiteY26" fmla="*/ 17268 h 27737"/>
                <a:gd name="connsiteX27" fmla="*/ 119948 w 241799"/>
                <a:gd name="connsiteY27" fmla="*/ 137 h 27737"/>
                <a:gd name="connsiteX28" fmla="*/ 119948 w 241799"/>
                <a:gd name="connsiteY28" fmla="*/ 137 h 2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1799" h="27737">
                  <a:moveTo>
                    <a:pt x="119948" y="137"/>
                  </a:moveTo>
                  <a:cubicBezTo>
                    <a:pt x="160882" y="137"/>
                    <a:pt x="212288" y="5847"/>
                    <a:pt x="241799" y="17268"/>
                  </a:cubicBezTo>
                  <a:lnTo>
                    <a:pt x="241799" y="17268"/>
                  </a:lnTo>
                  <a:lnTo>
                    <a:pt x="241799" y="17268"/>
                  </a:lnTo>
                  <a:lnTo>
                    <a:pt x="235136" y="27737"/>
                  </a:lnTo>
                  <a:lnTo>
                    <a:pt x="235136" y="27737"/>
                  </a:lnTo>
                  <a:lnTo>
                    <a:pt x="235136" y="27737"/>
                  </a:lnTo>
                  <a:cubicBezTo>
                    <a:pt x="218000" y="18220"/>
                    <a:pt x="166594" y="11558"/>
                    <a:pt x="118996" y="10606"/>
                  </a:cubicBezTo>
                  <a:cubicBezTo>
                    <a:pt x="62830" y="11558"/>
                    <a:pt x="24751" y="17268"/>
                    <a:pt x="5712" y="27737"/>
                  </a:cubicBezTo>
                  <a:lnTo>
                    <a:pt x="5712" y="27737"/>
                  </a:lnTo>
                  <a:lnTo>
                    <a:pt x="5712" y="27737"/>
                  </a:lnTo>
                  <a:lnTo>
                    <a:pt x="0" y="18220"/>
                  </a:lnTo>
                  <a:lnTo>
                    <a:pt x="0" y="18220"/>
                  </a:lnTo>
                  <a:lnTo>
                    <a:pt x="0" y="18220"/>
                  </a:lnTo>
                  <a:cubicBezTo>
                    <a:pt x="35223" y="3944"/>
                    <a:pt x="72350" y="137"/>
                    <a:pt x="119948" y="137"/>
                  </a:cubicBezTo>
                  <a:lnTo>
                    <a:pt x="119948" y="137"/>
                  </a:lnTo>
                  <a:cubicBezTo>
                    <a:pt x="72350" y="-815"/>
                    <a:pt x="35223" y="2992"/>
                    <a:pt x="952" y="18220"/>
                  </a:cubicBezTo>
                  <a:lnTo>
                    <a:pt x="952" y="18220"/>
                  </a:lnTo>
                  <a:lnTo>
                    <a:pt x="6664" y="27737"/>
                  </a:lnTo>
                  <a:lnTo>
                    <a:pt x="6664" y="27737"/>
                  </a:lnTo>
                  <a:lnTo>
                    <a:pt x="6664" y="27737"/>
                  </a:lnTo>
                  <a:cubicBezTo>
                    <a:pt x="25703" y="17268"/>
                    <a:pt x="64734" y="11558"/>
                    <a:pt x="119948" y="10606"/>
                  </a:cubicBezTo>
                  <a:cubicBezTo>
                    <a:pt x="166594" y="11558"/>
                    <a:pt x="218000" y="18220"/>
                    <a:pt x="235136" y="27737"/>
                  </a:cubicBezTo>
                  <a:lnTo>
                    <a:pt x="235136" y="27737"/>
                  </a:lnTo>
                  <a:lnTo>
                    <a:pt x="241799" y="17268"/>
                  </a:lnTo>
                  <a:lnTo>
                    <a:pt x="241799" y="17268"/>
                  </a:lnTo>
                  <a:lnTo>
                    <a:pt x="241799" y="17268"/>
                  </a:lnTo>
                  <a:cubicBezTo>
                    <a:pt x="212288" y="4895"/>
                    <a:pt x="160882" y="137"/>
                    <a:pt x="119948" y="137"/>
                  </a:cubicBezTo>
                  <a:lnTo>
                    <a:pt x="119948" y="13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8" name="Freeform 45">
              <a:extLst>
                <a:ext uri="{FF2B5EF4-FFF2-40B4-BE49-F238E27FC236}">
                  <a16:creationId xmlns:a16="http://schemas.microsoft.com/office/drawing/2014/main" id="{AF36314D-86D6-1E01-6EDA-84489C2BB342}"/>
                </a:ext>
              </a:extLst>
            </p:cNvPr>
            <p:cNvSpPr/>
            <p:nvPr/>
          </p:nvSpPr>
          <p:spPr>
            <a:xfrm>
              <a:off x="4138728" y="5905532"/>
              <a:ext cx="244655" cy="30455"/>
            </a:xfrm>
            <a:custGeom>
              <a:avLst/>
              <a:gdLst>
                <a:gd name="connsiteX0" fmla="*/ 234184 w 244655"/>
                <a:gd name="connsiteY0" fmla="*/ 30456 h 30455"/>
                <a:gd name="connsiteX1" fmla="*/ 192297 w 244655"/>
                <a:gd name="connsiteY1" fmla="*/ 19035 h 30455"/>
                <a:gd name="connsiteX2" fmla="*/ 121852 w 244655"/>
                <a:gd name="connsiteY2" fmla="*/ 14276 h 30455"/>
                <a:gd name="connsiteX3" fmla="*/ 53310 w 244655"/>
                <a:gd name="connsiteY3" fmla="*/ 18083 h 30455"/>
                <a:gd name="connsiteX4" fmla="*/ 6664 w 244655"/>
                <a:gd name="connsiteY4" fmla="*/ 29504 h 30455"/>
                <a:gd name="connsiteX5" fmla="*/ 4760 w 244655"/>
                <a:gd name="connsiteY5" fmla="*/ 26649 h 30455"/>
                <a:gd name="connsiteX6" fmla="*/ 52358 w 244655"/>
                <a:gd name="connsiteY6" fmla="*/ 14276 h 30455"/>
                <a:gd name="connsiteX7" fmla="*/ 120900 w 244655"/>
                <a:gd name="connsiteY7" fmla="*/ 9517 h 30455"/>
                <a:gd name="connsiteX8" fmla="*/ 192297 w 244655"/>
                <a:gd name="connsiteY8" fmla="*/ 14276 h 30455"/>
                <a:gd name="connsiteX9" fmla="*/ 235136 w 244655"/>
                <a:gd name="connsiteY9" fmla="*/ 24745 h 30455"/>
                <a:gd name="connsiteX10" fmla="*/ 234184 w 244655"/>
                <a:gd name="connsiteY10" fmla="*/ 30456 h 30455"/>
                <a:gd name="connsiteX11" fmla="*/ 244655 w 244655"/>
                <a:gd name="connsiteY11" fmla="*/ 18083 h 30455"/>
                <a:gd name="connsiteX12" fmla="*/ 242751 w 244655"/>
                <a:gd name="connsiteY12" fmla="*/ 21890 h 30455"/>
                <a:gd name="connsiteX13" fmla="*/ 196105 w 244655"/>
                <a:gd name="connsiteY13" fmla="*/ 8566 h 30455"/>
                <a:gd name="connsiteX14" fmla="*/ 121852 w 244655"/>
                <a:gd name="connsiteY14" fmla="*/ 2855 h 30455"/>
                <a:gd name="connsiteX15" fmla="*/ 50454 w 244655"/>
                <a:gd name="connsiteY15" fmla="*/ 7614 h 30455"/>
                <a:gd name="connsiteX16" fmla="*/ 952 w 244655"/>
                <a:gd name="connsiteY16" fmla="*/ 20939 h 30455"/>
                <a:gd name="connsiteX17" fmla="*/ 0 w 244655"/>
                <a:gd name="connsiteY17" fmla="*/ 18083 h 30455"/>
                <a:gd name="connsiteX18" fmla="*/ 50454 w 244655"/>
                <a:gd name="connsiteY18" fmla="*/ 4759 h 30455"/>
                <a:gd name="connsiteX19" fmla="*/ 121852 w 244655"/>
                <a:gd name="connsiteY19" fmla="*/ 0 h 30455"/>
                <a:gd name="connsiteX20" fmla="*/ 196105 w 244655"/>
                <a:gd name="connsiteY20" fmla="*/ 5711 h 30455"/>
                <a:gd name="connsiteX21" fmla="*/ 244655 w 244655"/>
                <a:gd name="connsiteY21" fmla="*/ 18083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4655" h="30455">
                  <a:moveTo>
                    <a:pt x="234184" y="30456"/>
                  </a:moveTo>
                  <a:cubicBezTo>
                    <a:pt x="228472" y="27601"/>
                    <a:pt x="214192" y="21890"/>
                    <a:pt x="192297" y="19035"/>
                  </a:cubicBezTo>
                  <a:cubicBezTo>
                    <a:pt x="174210" y="16180"/>
                    <a:pt x="151363" y="14276"/>
                    <a:pt x="121852" y="14276"/>
                  </a:cubicBezTo>
                  <a:cubicBezTo>
                    <a:pt x="94245" y="14276"/>
                    <a:pt x="70445" y="16180"/>
                    <a:pt x="53310" y="18083"/>
                  </a:cubicBezTo>
                  <a:cubicBezTo>
                    <a:pt x="24751" y="21890"/>
                    <a:pt x="11423" y="27601"/>
                    <a:pt x="6664" y="29504"/>
                  </a:cubicBezTo>
                  <a:lnTo>
                    <a:pt x="4760" y="26649"/>
                  </a:lnTo>
                  <a:cubicBezTo>
                    <a:pt x="10471" y="24745"/>
                    <a:pt x="24751" y="18083"/>
                    <a:pt x="52358" y="14276"/>
                  </a:cubicBezTo>
                  <a:cubicBezTo>
                    <a:pt x="69493" y="11421"/>
                    <a:pt x="92341" y="9517"/>
                    <a:pt x="120900" y="9517"/>
                  </a:cubicBezTo>
                  <a:cubicBezTo>
                    <a:pt x="150411" y="9517"/>
                    <a:pt x="173258" y="11421"/>
                    <a:pt x="192297" y="14276"/>
                  </a:cubicBezTo>
                  <a:cubicBezTo>
                    <a:pt x="215144" y="18083"/>
                    <a:pt x="229424" y="21890"/>
                    <a:pt x="235136" y="24745"/>
                  </a:cubicBezTo>
                  <a:lnTo>
                    <a:pt x="234184" y="30456"/>
                  </a:lnTo>
                  <a:close/>
                  <a:moveTo>
                    <a:pt x="244655" y="18083"/>
                  </a:moveTo>
                  <a:lnTo>
                    <a:pt x="242751" y="21890"/>
                  </a:lnTo>
                  <a:cubicBezTo>
                    <a:pt x="240847" y="19035"/>
                    <a:pt x="224664" y="13325"/>
                    <a:pt x="196105" y="8566"/>
                  </a:cubicBezTo>
                  <a:cubicBezTo>
                    <a:pt x="177066" y="5711"/>
                    <a:pt x="152315" y="2855"/>
                    <a:pt x="121852" y="2855"/>
                  </a:cubicBezTo>
                  <a:cubicBezTo>
                    <a:pt x="92341" y="2855"/>
                    <a:pt x="68541" y="4759"/>
                    <a:pt x="50454" y="7614"/>
                  </a:cubicBezTo>
                  <a:cubicBezTo>
                    <a:pt x="32367" y="10469"/>
                    <a:pt x="17135" y="14276"/>
                    <a:pt x="952" y="20939"/>
                  </a:cubicBezTo>
                  <a:lnTo>
                    <a:pt x="0" y="18083"/>
                  </a:lnTo>
                  <a:cubicBezTo>
                    <a:pt x="5712" y="16180"/>
                    <a:pt x="20943" y="9517"/>
                    <a:pt x="50454" y="4759"/>
                  </a:cubicBezTo>
                  <a:cubicBezTo>
                    <a:pt x="68541" y="1904"/>
                    <a:pt x="92341" y="0"/>
                    <a:pt x="121852" y="0"/>
                  </a:cubicBezTo>
                  <a:cubicBezTo>
                    <a:pt x="152315" y="0"/>
                    <a:pt x="177066" y="2855"/>
                    <a:pt x="196105" y="5711"/>
                  </a:cubicBezTo>
                  <a:cubicBezTo>
                    <a:pt x="224664" y="9517"/>
                    <a:pt x="243703" y="16180"/>
                    <a:pt x="244655" y="1808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9" name="Freeform 46">
              <a:extLst>
                <a:ext uri="{FF2B5EF4-FFF2-40B4-BE49-F238E27FC236}">
                  <a16:creationId xmlns:a16="http://schemas.microsoft.com/office/drawing/2014/main" id="{20A0DBFA-0099-03D3-8C7F-2FB54CAE0B50}"/>
                </a:ext>
              </a:extLst>
            </p:cNvPr>
            <p:cNvSpPr/>
            <p:nvPr/>
          </p:nvSpPr>
          <p:spPr>
            <a:xfrm>
              <a:off x="4138728" y="5904580"/>
              <a:ext cx="244655" cy="33311"/>
            </a:xfrm>
            <a:custGeom>
              <a:avLst/>
              <a:gdLst>
                <a:gd name="connsiteX0" fmla="*/ 234184 w 244655"/>
                <a:gd name="connsiteY0" fmla="*/ 31407 h 33311"/>
                <a:gd name="connsiteX1" fmla="*/ 234184 w 244655"/>
                <a:gd name="connsiteY1" fmla="*/ 31407 h 33311"/>
                <a:gd name="connsiteX2" fmla="*/ 192297 w 244655"/>
                <a:gd name="connsiteY2" fmla="*/ 19986 h 33311"/>
                <a:gd name="connsiteX3" fmla="*/ 121852 w 244655"/>
                <a:gd name="connsiteY3" fmla="*/ 15228 h 33311"/>
                <a:gd name="connsiteX4" fmla="*/ 120900 w 244655"/>
                <a:gd name="connsiteY4" fmla="*/ 15228 h 33311"/>
                <a:gd name="connsiteX5" fmla="*/ 53310 w 244655"/>
                <a:gd name="connsiteY5" fmla="*/ 19035 h 33311"/>
                <a:gd name="connsiteX6" fmla="*/ 6664 w 244655"/>
                <a:gd name="connsiteY6" fmla="*/ 31407 h 33311"/>
                <a:gd name="connsiteX7" fmla="*/ 6664 w 244655"/>
                <a:gd name="connsiteY7" fmla="*/ 31407 h 33311"/>
                <a:gd name="connsiteX8" fmla="*/ 6664 w 244655"/>
                <a:gd name="connsiteY8" fmla="*/ 31407 h 33311"/>
                <a:gd name="connsiteX9" fmla="*/ 4760 w 244655"/>
                <a:gd name="connsiteY9" fmla="*/ 28552 h 33311"/>
                <a:gd name="connsiteX10" fmla="*/ 4760 w 244655"/>
                <a:gd name="connsiteY10" fmla="*/ 28552 h 33311"/>
                <a:gd name="connsiteX11" fmla="*/ 4760 w 244655"/>
                <a:gd name="connsiteY11" fmla="*/ 28552 h 33311"/>
                <a:gd name="connsiteX12" fmla="*/ 52358 w 244655"/>
                <a:gd name="connsiteY12" fmla="*/ 16180 h 33311"/>
                <a:gd name="connsiteX13" fmla="*/ 119948 w 244655"/>
                <a:gd name="connsiteY13" fmla="*/ 11421 h 33311"/>
                <a:gd name="connsiteX14" fmla="*/ 120900 w 244655"/>
                <a:gd name="connsiteY14" fmla="*/ 11421 h 33311"/>
                <a:gd name="connsiteX15" fmla="*/ 191345 w 244655"/>
                <a:gd name="connsiteY15" fmla="*/ 16180 h 33311"/>
                <a:gd name="connsiteX16" fmla="*/ 234184 w 244655"/>
                <a:gd name="connsiteY16" fmla="*/ 26649 h 33311"/>
                <a:gd name="connsiteX17" fmla="*/ 234184 w 244655"/>
                <a:gd name="connsiteY17" fmla="*/ 26649 h 33311"/>
                <a:gd name="connsiteX18" fmla="*/ 234184 w 244655"/>
                <a:gd name="connsiteY18" fmla="*/ 26649 h 33311"/>
                <a:gd name="connsiteX19" fmla="*/ 234184 w 244655"/>
                <a:gd name="connsiteY19" fmla="*/ 31407 h 33311"/>
                <a:gd name="connsiteX20" fmla="*/ 234184 w 244655"/>
                <a:gd name="connsiteY20" fmla="*/ 31407 h 33311"/>
                <a:gd name="connsiteX21" fmla="*/ 234184 w 244655"/>
                <a:gd name="connsiteY21" fmla="*/ 31407 h 33311"/>
                <a:gd name="connsiteX22" fmla="*/ 234184 w 244655"/>
                <a:gd name="connsiteY22" fmla="*/ 31407 h 33311"/>
                <a:gd name="connsiteX23" fmla="*/ 234184 w 244655"/>
                <a:gd name="connsiteY23" fmla="*/ 31407 h 33311"/>
                <a:gd name="connsiteX24" fmla="*/ 236088 w 244655"/>
                <a:gd name="connsiteY24" fmla="*/ 28552 h 33311"/>
                <a:gd name="connsiteX25" fmla="*/ 236088 w 244655"/>
                <a:gd name="connsiteY25" fmla="*/ 28552 h 33311"/>
                <a:gd name="connsiteX26" fmla="*/ 236088 w 244655"/>
                <a:gd name="connsiteY26" fmla="*/ 28552 h 33311"/>
                <a:gd name="connsiteX27" fmla="*/ 193249 w 244655"/>
                <a:gd name="connsiteY27" fmla="*/ 18083 h 33311"/>
                <a:gd name="connsiteX28" fmla="*/ 121852 w 244655"/>
                <a:gd name="connsiteY28" fmla="*/ 13324 h 33311"/>
                <a:gd name="connsiteX29" fmla="*/ 120900 w 244655"/>
                <a:gd name="connsiteY29" fmla="*/ 13324 h 33311"/>
                <a:gd name="connsiteX30" fmla="*/ 53310 w 244655"/>
                <a:gd name="connsiteY30" fmla="*/ 18083 h 33311"/>
                <a:gd name="connsiteX31" fmla="*/ 5712 w 244655"/>
                <a:gd name="connsiteY31" fmla="*/ 30456 h 33311"/>
                <a:gd name="connsiteX32" fmla="*/ 5712 w 244655"/>
                <a:gd name="connsiteY32" fmla="*/ 30456 h 33311"/>
                <a:gd name="connsiteX33" fmla="*/ 7616 w 244655"/>
                <a:gd name="connsiteY33" fmla="*/ 33311 h 33311"/>
                <a:gd name="connsiteX34" fmla="*/ 7616 w 244655"/>
                <a:gd name="connsiteY34" fmla="*/ 33311 h 33311"/>
                <a:gd name="connsiteX35" fmla="*/ 7616 w 244655"/>
                <a:gd name="connsiteY35" fmla="*/ 33311 h 33311"/>
                <a:gd name="connsiteX36" fmla="*/ 54262 w 244655"/>
                <a:gd name="connsiteY36" fmla="*/ 21890 h 33311"/>
                <a:gd name="connsiteX37" fmla="*/ 121852 w 244655"/>
                <a:gd name="connsiteY37" fmla="*/ 18083 h 33311"/>
                <a:gd name="connsiteX38" fmla="*/ 122804 w 244655"/>
                <a:gd name="connsiteY38" fmla="*/ 18083 h 33311"/>
                <a:gd name="connsiteX39" fmla="*/ 193249 w 244655"/>
                <a:gd name="connsiteY39" fmla="*/ 22842 h 33311"/>
                <a:gd name="connsiteX40" fmla="*/ 234184 w 244655"/>
                <a:gd name="connsiteY40" fmla="*/ 31407 h 33311"/>
                <a:gd name="connsiteX41" fmla="*/ 234184 w 244655"/>
                <a:gd name="connsiteY41" fmla="*/ 31407 h 33311"/>
                <a:gd name="connsiteX42" fmla="*/ 234184 w 244655"/>
                <a:gd name="connsiteY42" fmla="*/ 31407 h 33311"/>
                <a:gd name="connsiteX43" fmla="*/ 234184 w 244655"/>
                <a:gd name="connsiteY43" fmla="*/ 31407 h 33311"/>
                <a:gd name="connsiteX44" fmla="*/ 244655 w 244655"/>
                <a:gd name="connsiteY44" fmla="*/ 19035 h 33311"/>
                <a:gd name="connsiteX45" fmla="*/ 244655 w 244655"/>
                <a:gd name="connsiteY45" fmla="*/ 19035 h 33311"/>
                <a:gd name="connsiteX46" fmla="*/ 242751 w 244655"/>
                <a:gd name="connsiteY46" fmla="*/ 22842 h 33311"/>
                <a:gd name="connsiteX47" fmla="*/ 242751 w 244655"/>
                <a:gd name="connsiteY47" fmla="*/ 22842 h 33311"/>
                <a:gd name="connsiteX48" fmla="*/ 242751 w 244655"/>
                <a:gd name="connsiteY48" fmla="*/ 22842 h 33311"/>
                <a:gd name="connsiteX49" fmla="*/ 196105 w 244655"/>
                <a:gd name="connsiteY49" fmla="*/ 9517 h 33311"/>
                <a:gd name="connsiteX50" fmla="*/ 121852 w 244655"/>
                <a:gd name="connsiteY50" fmla="*/ 3807 h 33311"/>
                <a:gd name="connsiteX51" fmla="*/ 120900 w 244655"/>
                <a:gd name="connsiteY51" fmla="*/ 3807 h 33311"/>
                <a:gd name="connsiteX52" fmla="*/ 50454 w 244655"/>
                <a:gd name="connsiteY52" fmla="*/ 8566 h 33311"/>
                <a:gd name="connsiteX53" fmla="*/ 952 w 244655"/>
                <a:gd name="connsiteY53" fmla="*/ 21890 h 33311"/>
                <a:gd name="connsiteX54" fmla="*/ 952 w 244655"/>
                <a:gd name="connsiteY54" fmla="*/ 21890 h 33311"/>
                <a:gd name="connsiteX55" fmla="*/ 952 w 244655"/>
                <a:gd name="connsiteY55" fmla="*/ 21890 h 33311"/>
                <a:gd name="connsiteX56" fmla="*/ 0 w 244655"/>
                <a:gd name="connsiteY56" fmla="*/ 19035 h 33311"/>
                <a:gd name="connsiteX57" fmla="*/ 0 w 244655"/>
                <a:gd name="connsiteY57" fmla="*/ 19035 h 33311"/>
                <a:gd name="connsiteX58" fmla="*/ 0 w 244655"/>
                <a:gd name="connsiteY58" fmla="*/ 19035 h 33311"/>
                <a:gd name="connsiteX59" fmla="*/ 50454 w 244655"/>
                <a:gd name="connsiteY59" fmla="*/ 5710 h 33311"/>
                <a:gd name="connsiteX60" fmla="*/ 120900 w 244655"/>
                <a:gd name="connsiteY60" fmla="*/ 952 h 33311"/>
                <a:gd name="connsiteX61" fmla="*/ 121852 w 244655"/>
                <a:gd name="connsiteY61" fmla="*/ 952 h 33311"/>
                <a:gd name="connsiteX62" fmla="*/ 196105 w 244655"/>
                <a:gd name="connsiteY62" fmla="*/ 6662 h 33311"/>
                <a:gd name="connsiteX63" fmla="*/ 244655 w 244655"/>
                <a:gd name="connsiteY63" fmla="*/ 19035 h 33311"/>
                <a:gd name="connsiteX64" fmla="*/ 244655 w 244655"/>
                <a:gd name="connsiteY64" fmla="*/ 19035 h 33311"/>
                <a:gd name="connsiteX65" fmla="*/ 244655 w 244655"/>
                <a:gd name="connsiteY65" fmla="*/ 19035 h 33311"/>
                <a:gd name="connsiteX66" fmla="*/ 244655 w 244655"/>
                <a:gd name="connsiteY66" fmla="*/ 19035 h 33311"/>
                <a:gd name="connsiteX67" fmla="*/ 244655 w 244655"/>
                <a:gd name="connsiteY67" fmla="*/ 19035 h 33311"/>
                <a:gd name="connsiteX68" fmla="*/ 197057 w 244655"/>
                <a:gd name="connsiteY68" fmla="*/ 5710 h 33311"/>
                <a:gd name="connsiteX69" fmla="*/ 122804 w 244655"/>
                <a:gd name="connsiteY69" fmla="*/ 0 h 33311"/>
                <a:gd name="connsiteX70" fmla="*/ 121852 w 244655"/>
                <a:gd name="connsiteY70" fmla="*/ 0 h 33311"/>
                <a:gd name="connsiteX71" fmla="*/ 51406 w 244655"/>
                <a:gd name="connsiteY71" fmla="*/ 4759 h 33311"/>
                <a:gd name="connsiteX72" fmla="*/ 952 w 244655"/>
                <a:gd name="connsiteY72" fmla="*/ 18083 h 33311"/>
                <a:gd name="connsiteX73" fmla="*/ 952 w 244655"/>
                <a:gd name="connsiteY73" fmla="*/ 18083 h 33311"/>
                <a:gd name="connsiteX74" fmla="*/ 2856 w 244655"/>
                <a:gd name="connsiteY74" fmla="*/ 20938 h 33311"/>
                <a:gd name="connsiteX75" fmla="*/ 2856 w 244655"/>
                <a:gd name="connsiteY75" fmla="*/ 20938 h 33311"/>
                <a:gd name="connsiteX76" fmla="*/ 2856 w 244655"/>
                <a:gd name="connsiteY76" fmla="*/ 20938 h 33311"/>
                <a:gd name="connsiteX77" fmla="*/ 52358 w 244655"/>
                <a:gd name="connsiteY77" fmla="*/ 7614 h 33311"/>
                <a:gd name="connsiteX78" fmla="*/ 122804 w 244655"/>
                <a:gd name="connsiteY78" fmla="*/ 2855 h 33311"/>
                <a:gd name="connsiteX79" fmla="*/ 123756 w 244655"/>
                <a:gd name="connsiteY79" fmla="*/ 2855 h 33311"/>
                <a:gd name="connsiteX80" fmla="*/ 198009 w 244655"/>
                <a:gd name="connsiteY80" fmla="*/ 8566 h 33311"/>
                <a:gd name="connsiteX81" fmla="*/ 244655 w 244655"/>
                <a:gd name="connsiteY81" fmla="*/ 21890 h 33311"/>
                <a:gd name="connsiteX82" fmla="*/ 244655 w 244655"/>
                <a:gd name="connsiteY82" fmla="*/ 21890 h 33311"/>
                <a:gd name="connsiteX83" fmla="*/ 244655 w 244655"/>
                <a:gd name="connsiteY83" fmla="*/ 19035 h 33311"/>
                <a:gd name="connsiteX84" fmla="*/ 244655 w 244655"/>
                <a:gd name="connsiteY84" fmla="*/ 19035 h 33311"/>
                <a:gd name="connsiteX85" fmla="*/ 244655 w 244655"/>
                <a:gd name="connsiteY85" fmla="*/ 19035 h 33311"/>
                <a:gd name="connsiteX86" fmla="*/ 244655 w 244655"/>
                <a:gd name="connsiteY86" fmla="*/ 19035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44655" h="33311">
                  <a:moveTo>
                    <a:pt x="234184" y="31407"/>
                  </a:moveTo>
                  <a:lnTo>
                    <a:pt x="234184" y="31407"/>
                  </a:lnTo>
                  <a:cubicBezTo>
                    <a:pt x="228472" y="28552"/>
                    <a:pt x="215144" y="22842"/>
                    <a:pt x="192297" y="19986"/>
                  </a:cubicBezTo>
                  <a:cubicBezTo>
                    <a:pt x="174210" y="17131"/>
                    <a:pt x="151363" y="15228"/>
                    <a:pt x="121852" y="15228"/>
                  </a:cubicBezTo>
                  <a:lnTo>
                    <a:pt x="120900" y="15228"/>
                  </a:lnTo>
                  <a:cubicBezTo>
                    <a:pt x="93293" y="15228"/>
                    <a:pt x="70445" y="17131"/>
                    <a:pt x="53310" y="19035"/>
                  </a:cubicBezTo>
                  <a:cubicBezTo>
                    <a:pt x="24751" y="22842"/>
                    <a:pt x="10471" y="28552"/>
                    <a:pt x="6664" y="31407"/>
                  </a:cubicBezTo>
                  <a:lnTo>
                    <a:pt x="6664" y="31407"/>
                  </a:lnTo>
                  <a:lnTo>
                    <a:pt x="6664" y="31407"/>
                  </a:lnTo>
                  <a:lnTo>
                    <a:pt x="4760" y="28552"/>
                  </a:lnTo>
                  <a:lnTo>
                    <a:pt x="4760" y="28552"/>
                  </a:lnTo>
                  <a:lnTo>
                    <a:pt x="4760" y="28552"/>
                  </a:lnTo>
                  <a:cubicBezTo>
                    <a:pt x="10471" y="26649"/>
                    <a:pt x="24751" y="19986"/>
                    <a:pt x="52358" y="16180"/>
                  </a:cubicBezTo>
                  <a:cubicBezTo>
                    <a:pt x="69493" y="13324"/>
                    <a:pt x="92341" y="11421"/>
                    <a:pt x="119948" y="11421"/>
                  </a:cubicBezTo>
                  <a:lnTo>
                    <a:pt x="120900" y="11421"/>
                  </a:lnTo>
                  <a:cubicBezTo>
                    <a:pt x="150411" y="11421"/>
                    <a:pt x="173258" y="13324"/>
                    <a:pt x="191345" y="16180"/>
                  </a:cubicBezTo>
                  <a:cubicBezTo>
                    <a:pt x="214192" y="19986"/>
                    <a:pt x="228472" y="23794"/>
                    <a:pt x="234184" y="26649"/>
                  </a:cubicBezTo>
                  <a:lnTo>
                    <a:pt x="234184" y="26649"/>
                  </a:lnTo>
                  <a:lnTo>
                    <a:pt x="234184" y="26649"/>
                  </a:lnTo>
                  <a:lnTo>
                    <a:pt x="234184" y="31407"/>
                  </a:lnTo>
                  <a:lnTo>
                    <a:pt x="234184" y="31407"/>
                  </a:lnTo>
                  <a:lnTo>
                    <a:pt x="234184" y="31407"/>
                  </a:lnTo>
                  <a:lnTo>
                    <a:pt x="234184" y="31407"/>
                  </a:lnTo>
                  <a:lnTo>
                    <a:pt x="234184" y="31407"/>
                  </a:lnTo>
                  <a:lnTo>
                    <a:pt x="236088" y="28552"/>
                  </a:lnTo>
                  <a:lnTo>
                    <a:pt x="236088" y="28552"/>
                  </a:lnTo>
                  <a:lnTo>
                    <a:pt x="236088" y="28552"/>
                  </a:lnTo>
                  <a:cubicBezTo>
                    <a:pt x="230376" y="25697"/>
                    <a:pt x="215144" y="20938"/>
                    <a:pt x="193249" y="18083"/>
                  </a:cubicBezTo>
                  <a:cubicBezTo>
                    <a:pt x="175162" y="15228"/>
                    <a:pt x="152315" y="13324"/>
                    <a:pt x="121852" y="13324"/>
                  </a:cubicBezTo>
                  <a:lnTo>
                    <a:pt x="120900" y="13324"/>
                  </a:lnTo>
                  <a:cubicBezTo>
                    <a:pt x="93293" y="13324"/>
                    <a:pt x="70445" y="15228"/>
                    <a:pt x="53310" y="18083"/>
                  </a:cubicBezTo>
                  <a:cubicBezTo>
                    <a:pt x="25703" y="21890"/>
                    <a:pt x="10471" y="28552"/>
                    <a:pt x="5712" y="30456"/>
                  </a:cubicBezTo>
                  <a:lnTo>
                    <a:pt x="5712" y="30456"/>
                  </a:lnTo>
                  <a:lnTo>
                    <a:pt x="7616" y="33311"/>
                  </a:lnTo>
                  <a:lnTo>
                    <a:pt x="7616" y="33311"/>
                  </a:lnTo>
                  <a:lnTo>
                    <a:pt x="7616" y="33311"/>
                  </a:lnTo>
                  <a:cubicBezTo>
                    <a:pt x="11423" y="31407"/>
                    <a:pt x="25703" y="25697"/>
                    <a:pt x="54262" y="21890"/>
                  </a:cubicBezTo>
                  <a:cubicBezTo>
                    <a:pt x="71397" y="19035"/>
                    <a:pt x="94245" y="18083"/>
                    <a:pt x="121852" y="18083"/>
                  </a:cubicBezTo>
                  <a:lnTo>
                    <a:pt x="122804" y="18083"/>
                  </a:lnTo>
                  <a:cubicBezTo>
                    <a:pt x="152315" y="18083"/>
                    <a:pt x="175162" y="20938"/>
                    <a:pt x="193249" y="22842"/>
                  </a:cubicBezTo>
                  <a:cubicBezTo>
                    <a:pt x="215144" y="22842"/>
                    <a:pt x="228472" y="28552"/>
                    <a:pt x="234184" y="31407"/>
                  </a:cubicBezTo>
                  <a:lnTo>
                    <a:pt x="234184" y="31407"/>
                  </a:lnTo>
                  <a:lnTo>
                    <a:pt x="234184" y="31407"/>
                  </a:lnTo>
                  <a:lnTo>
                    <a:pt x="234184" y="31407"/>
                  </a:lnTo>
                  <a:close/>
                  <a:moveTo>
                    <a:pt x="244655" y="19035"/>
                  </a:moveTo>
                  <a:lnTo>
                    <a:pt x="244655" y="19035"/>
                  </a:lnTo>
                  <a:lnTo>
                    <a:pt x="242751" y="22842"/>
                  </a:lnTo>
                  <a:lnTo>
                    <a:pt x="242751" y="22842"/>
                  </a:lnTo>
                  <a:lnTo>
                    <a:pt x="242751" y="22842"/>
                  </a:lnTo>
                  <a:cubicBezTo>
                    <a:pt x="239895" y="19986"/>
                    <a:pt x="224664" y="14276"/>
                    <a:pt x="196105" y="9517"/>
                  </a:cubicBezTo>
                  <a:cubicBezTo>
                    <a:pt x="177066" y="6662"/>
                    <a:pt x="152315" y="3807"/>
                    <a:pt x="121852" y="3807"/>
                  </a:cubicBezTo>
                  <a:lnTo>
                    <a:pt x="120900" y="3807"/>
                  </a:lnTo>
                  <a:cubicBezTo>
                    <a:pt x="92341" y="3807"/>
                    <a:pt x="68541" y="5710"/>
                    <a:pt x="50454" y="8566"/>
                  </a:cubicBezTo>
                  <a:cubicBezTo>
                    <a:pt x="32367" y="11421"/>
                    <a:pt x="17135" y="15228"/>
                    <a:pt x="952" y="21890"/>
                  </a:cubicBezTo>
                  <a:lnTo>
                    <a:pt x="952" y="21890"/>
                  </a:lnTo>
                  <a:lnTo>
                    <a:pt x="952" y="21890"/>
                  </a:lnTo>
                  <a:lnTo>
                    <a:pt x="0" y="19035"/>
                  </a:lnTo>
                  <a:lnTo>
                    <a:pt x="0" y="19035"/>
                  </a:lnTo>
                  <a:lnTo>
                    <a:pt x="0" y="19035"/>
                  </a:lnTo>
                  <a:cubicBezTo>
                    <a:pt x="5712" y="17131"/>
                    <a:pt x="20943" y="10469"/>
                    <a:pt x="50454" y="5710"/>
                  </a:cubicBezTo>
                  <a:cubicBezTo>
                    <a:pt x="68541" y="2855"/>
                    <a:pt x="92341" y="952"/>
                    <a:pt x="120900" y="952"/>
                  </a:cubicBezTo>
                  <a:lnTo>
                    <a:pt x="121852" y="952"/>
                  </a:lnTo>
                  <a:cubicBezTo>
                    <a:pt x="152315" y="952"/>
                    <a:pt x="177066" y="3807"/>
                    <a:pt x="196105" y="6662"/>
                  </a:cubicBezTo>
                  <a:cubicBezTo>
                    <a:pt x="224664" y="10469"/>
                    <a:pt x="243703" y="17131"/>
                    <a:pt x="244655" y="19035"/>
                  </a:cubicBezTo>
                  <a:lnTo>
                    <a:pt x="244655" y="19035"/>
                  </a:lnTo>
                  <a:lnTo>
                    <a:pt x="244655" y="19035"/>
                  </a:lnTo>
                  <a:lnTo>
                    <a:pt x="244655" y="19035"/>
                  </a:lnTo>
                  <a:lnTo>
                    <a:pt x="244655" y="19035"/>
                  </a:lnTo>
                  <a:cubicBezTo>
                    <a:pt x="243703" y="17131"/>
                    <a:pt x="224664" y="10469"/>
                    <a:pt x="197057" y="5710"/>
                  </a:cubicBezTo>
                  <a:cubicBezTo>
                    <a:pt x="178018" y="2855"/>
                    <a:pt x="153266" y="0"/>
                    <a:pt x="122804" y="0"/>
                  </a:cubicBezTo>
                  <a:lnTo>
                    <a:pt x="121852" y="0"/>
                  </a:lnTo>
                  <a:cubicBezTo>
                    <a:pt x="93293" y="0"/>
                    <a:pt x="69493" y="1903"/>
                    <a:pt x="51406" y="4759"/>
                  </a:cubicBezTo>
                  <a:cubicBezTo>
                    <a:pt x="21895" y="9517"/>
                    <a:pt x="6664" y="16180"/>
                    <a:pt x="952" y="18083"/>
                  </a:cubicBezTo>
                  <a:lnTo>
                    <a:pt x="952" y="18083"/>
                  </a:lnTo>
                  <a:lnTo>
                    <a:pt x="2856" y="20938"/>
                  </a:lnTo>
                  <a:lnTo>
                    <a:pt x="2856" y="20938"/>
                  </a:lnTo>
                  <a:lnTo>
                    <a:pt x="2856" y="20938"/>
                  </a:lnTo>
                  <a:cubicBezTo>
                    <a:pt x="19039" y="14276"/>
                    <a:pt x="34271" y="10469"/>
                    <a:pt x="52358" y="7614"/>
                  </a:cubicBezTo>
                  <a:cubicBezTo>
                    <a:pt x="70445" y="4759"/>
                    <a:pt x="93293" y="2855"/>
                    <a:pt x="122804" y="2855"/>
                  </a:cubicBezTo>
                  <a:lnTo>
                    <a:pt x="123756" y="2855"/>
                  </a:lnTo>
                  <a:cubicBezTo>
                    <a:pt x="154218" y="2855"/>
                    <a:pt x="178970" y="5710"/>
                    <a:pt x="198009" y="8566"/>
                  </a:cubicBezTo>
                  <a:cubicBezTo>
                    <a:pt x="226568" y="13324"/>
                    <a:pt x="242751" y="19035"/>
                    <a:pt x="244655" y="21890"/>
                  </a:cubicBezTo>
                  <a:lnTo>
                    <a:pt x="244655" y="21890"/>
                  </a:lnTo>
                  <a:lnTo>
                    <a:pt x="244655" y="19035"/>
                  </a:lnTo>
                  <a:lnTo>
                    <a:pt x="244655" y="19035"/>
                  </a:lnTo>
                  <a:lnTo>
                    <a:pt x="244655" y="19035"/>
                  </a:lnTo>
                  <a:lnTo>
                    <a:pt x="244655" y="1903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0" name="Freeform 47">
              <a:extLst>
                <a:ext uri="{FF2B5EF4-FFF2-40B4-BE49-F238E27FC236}">
                  <a16:creationId xmlns:a16="http://schemas.microsoft.com/office/drawing/2014/main" id="{AE4CFA4E-907D-9B03-1800-DE5954C604BF}"/>
                </a:ext>
              </a:extLst>
            </p:cNvPr>
            <p:cNvSpPr/>
            <p:nvPr/>
          </p:nvSpPr>
          <p:spPr>
            <a:xfrm>
              <a:off x="4268195"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1" name="Freeform 48">
              <a:extLst>
                <a:ext uri="{FF2B5EF4-FFF2-40B4-BE49-F238E27FC236}">
                  <a16:creationId xmlns:a16="http://schemas.microsoft.com/office/drawing/2014/main" id="{285207AA-5F68-2DB9-3D69-A13C335B43E2}"/>
                </a:ext>
              </a:extLst>
            </p:cNvPr>
            <p:cNvSpPr/>
            <p:nvPr/>
          </p:nvSpPr>
          <p:spPr>
            <a:xfrm>
              <a:off x="4267243" y="5727556"/>
              <a:ext cx="3807" cy="270295"/>
            </a:xfrm>
            <a:custGeom>
              <a:avLst/>
              <a:gdLst>
                <a:gd name="connsiteX0" fmla="*/ 3808 w 3807"/>
                <a:gd name="connsiteY0" fmla="*/ 270296 h 270295"/>
                <a:gd name="connsiteX1" fmla="*/ 3808 w 3807"/>
                <a:gd name="connsiteY1" fmla="*/ 270296 h 270295"/>
                <a:gd name="connsiteX2" fmla="*/ 952 w 3807"/>
                <a:gd name="connsiteY2" fmla="*/ 270296 h 270295"/>
                <a:gd name="connsiteX3" fmla="*/ 952 w 3807"/>
                <a:gd name="connsiteY3" fmla="*/ 952 h 270295"/>
                <a:gd name="connsiteX4" fmla="*/ 2856 w 3807"/>
                <a:gd name="connsiteY4" fmla="*/ 952 h 270295"/>
                <a:gd name="connsiteX5" fmla="*/ 2856 w 3807"/>
                <a:gd name="connsiteY5" fmla="*/ 270296 h 270295"/>
                <a:gd name="connsiteX6" fmla="*/ 3808 w 3807"/>
                <a:gd name="connsiteY6" fmla="*/ 270296 h 270295"/>
                <a:gd name="connsiteX7" fmla="*/ 3808 w 3807"/>
                <a:gd name="connsiteY7" fmla="*/ 270296 h 270295"/>
                <a:gd name="connsiteX8" fmla="*/ 3808 w 3807"/>
                <a:gd name="connsiteY8" fmla="*/ 270296 h 270295"/>
                <a:gd name="connsiteX9" fmla="*/ 3808 w 3807"/>
                <a:gd name="connsiteY9" fmla="*/ 270296 h 270295"/>
                <a:gd name="connsiteX10" fmla="*/ 3808 w 3807"/>
                <a:gd name="connsiteY10" fmla="*/ 0 h 270295"/>
                <a:gd name="connsiteX11" fmla="*/ 952 w 3807"/>
                <a:gd name="connsiteY11" fmla="*/ 0 h 270295"/>
                <a:gd name="connsiteX12" fmla="*/ 0 w 3807"/>
                <a:gd name="connsiteY12" fmla="*/ 0 h 270295"/>
                <a:gd name="connsiteX13" fmla="*/ 0 w 3807"/>
                <a:gd name="connsiteY13" fmla="*/ 270296 h 270295"/>
                <a:gd name="connsiteX14" fmla="*/ 3808 w 3807"/>
                <a:gd name="connsiteY14" fmla="*/ 270296 h 270295"/>
                <a:gd name="connsiteX15" fmla="*/ 3808 w 3807"/>
                <a:gd name="connsiteY15" fmla="*/ 270296 h 270295"/>
                <a:gd name="connsiteX16" fmla="*/ 3808 w 3807"/>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7" h="270295">
                  <a:moveTo>
                    <a:pt x="3808" y="270296"/>
                  </a:moveTo>
                  <a:lnTo>
                    <a:pt x="3808" y="270296"/>
                  </a:lnTo>
                  <a:lnTo>
                    <a:pt x="952" y="270296"/>
                  </a:lnTo>
                  <a:lnTo>
                    <a:pt x="952" y="952"/>
                  </a:lnTo>
                  <a:lnTo>
                    <a:pt x="2856" y="952"/>
                  </a:lnTo>
                  <a:lnTo>
                    <a:pt x="2856" y="270296"/>
                  </a:lnTo>
                  <a:lnTo>
                    <a:pt x="3808" y="270296"/>
                  </a:lnTo>
                  <a:lnTo>
                    <a:pt x="3808" y="270296"/>
                  </a:lnTo>
                  <a:lnTo>
                    <a:pt x="3808" y="270296"/>
                  </a:lnTo>
                  <a:lnTo>
                    <a:pt x="3808" y="270296"/>
                  </a:lnTo>
                  <a:lnTo>
                    <a:pt x="3808" y="0"/>
                  </a:lnTo>
                  <a:lnTo>
                    <a:pt x="952" y="0"/>
                  </a:lnTo>
                  <a:lnTo>
                    <a:pt x="0" y="0"/>
                  </a:lnTo>
                  <a:lnTo>
                    <a:pt x="0" y="270296"/>
                  </a:lnTo>
                  <a:lnTo>
                    <a:pt x="3808"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2" name="Freeform 49">
              <a:extLst>
                <a:ext uri="{FF2B5EF4-FFF2-40B4-BE49-F238E27FC236}">
                  <a16:creationId xmlns:a16="http://schemas.microsoft.com/office/drawing/2014/main" id="{6F3CF9B9-6861-6504-9790-84022FEB5559}"/>
                </a:ext>
              </a:extLst>
            </p:cNvPr>
            <p:cNvSpPr/>
            <p:nvPr/>
          </p:nvSpPr>
          <p:spPr>
            <a:xfrm>
              <a:off x="4253916"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3" name="Freeform 50">
              <a:extLst>
                <a:ext uri="{FF2B5EF4-FFF2-40B4-BE49-F238E27FC236}">
                  <a16:creationId xmlns:a16="http://schemas.microsoft.com/office/drawing/2014/main" id="{B90A8B41-CF11-A4A4-F667-3464DD50CEBB}"/>
                </a:ext>
              </a:extLst>
            </p:cNvPr>
            <p:cNvSpPr/>
            <p:nvPr/>
          </p:nvSpPr>
          <p:spPr>
            <a:xfrm>
              <a:off x="4253916" y="5727556"/>
              <a:ext cx="3808" cy="270295"/>
            </a:xfrm>
            <a:custGeom>
              <a:avLst/>
              <a:gdLst>
                <a:gd name="connsiteX0" fmla="*/ 2856 w 3808"/>
                <a:gd name="connsiteY0" fmla="*/ 270296 h 270295"/>
                <a:gd name="connsiteX1" fmla="*/ 2856 w 3808"/>
                <a:gd name="connsiteY1" fmla="*/ 270296 h 270295"/>
                <a:gd name="connsiteX2" fmla="*/ 952 w 3808"/>
                <a:gd name="connsiteY2" fmla="*/ 270296 h 270295"/>
                <a:gd name="connsiteX3" fmla="*/ 952 w 3808"/>
                <a:gd name="connsiteY3" fmla="*/ 952 h 270295"/>
                <a:gd name="connsiteX4" fmla="*/ 2856 w 3808"/>
                <a:gd name="connsiteY4" fmla="*/ 952 h 270295"/>
                <a:gd name="connsiteX5" fmla="*/ 2856 w 3808"/>
                <a:gd name="connsiteY5" fmla="*/ 270296 h 270295"/>
                <a:gd name="connsiteX6" fmla="*/ 2856 w 3808"/>
                <a:gd name="connsiteY6" fmla="*/ 270296 h 270295"/>
                <a:gd name="connsiteX7" fmla="*/ 2856 w 3808"/>
                <a:gd name="connsiteY7" fmla="*/ 270296 h 270295"/>
                <a:gd name="connsiteX8" fmla="*/ 2856 w 3808"/>
                <a:gd name="connsiteY8" fmla="*/ 270296 h 270295"/>
                <a:gd name="connsiteX9" fmla="*/ 3808 w 3808"/>
                <a:gd name="connsiteY9" fmla="*/ 270296 h 270295"/>
                <a:gd name="connsiteX10" fmla="*/ 3808 w 3808"/>
                <a:gd name="connsiteY10" fmla="*/ 0 h 270295"/>
                <a:gd name="connsiteX11" fmla="*/ 0 w 3808"/>
                <a:gd name="connsiteY11" fmla="*/ 0 h 270295"/>
                <a:gd name="connsiteX12" fmla="*/ 0 w 3808"/>
                <a:gd name="connsiteY12" fmla="*/ 0 h 270295"/>
                <a:gd name="connsiteX13" fmla="*/ 0 w 3808"/>
                <a:gd name="connsiteY13" fmla="*/ 270296 h 270295"/>
                <a:gd name="connsiteX14" fmla="*/ 2856 w 3808"/>
                <a:gd name="connsiteY14" fmla="*/ 270296 h 270295"/>
                <a:gd name="connsiteX15" fmla="*/ 3808 w 3808"/>
                <a:gd name="connsiteY15" fmla="*/ 270296 h 270295"/>
                <a:gd name="connsiteX16" fmla="*/ 3808 w 3808"/>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8" h="270295">
                  <a:moveTo>
                    <a:pt x="2856" y="270296"/>
                  </a:moveTo>
                  <a:lnTo>
                    <a:pt x="2856" y="270296"/>
                  </a:lnTo>
                  <a:lnTo>
                    <a:pt x="952" y="270296"/>
                  </a:lnTo>
                  <a:lnTo>
                    <a:pt x="952" y="952"/>
                  </a:lnTo>
                  <a:lnTo>
                    <a:pt x="2856" y="952"/>
                  </a:lnTo>
                  <a:lnTo>
                    <a:pt x="2856" y="270296"/>
                  </a:lnTo>
                  <a:lnTo>
                    <a:pt x="2856" y="270296"/>
                  </a:lnTo>
                  <a:lnTo>
                    <a:pt x="2856" y="270296"/>
                  </a:lnTo>
                  <a:lnTo>
                    <a:pt x="2856" y="270296"/>
                  </a:lnTo>
                  <a:lnTo>
                    <a:pt x="3808" y="270296"/>
                  </a:lnTo>
                  <a:lnTo>
                    <a:pt x="3808" y="0"/>
                  </a:lnTo>
                  <a:lnTo>
                    <a:pt x="0" y="0"/>
                  </a:lnTo>
                  <a:lnTo>
                    <a:pt x="0" y="0"/>
                  </a:lnTo>
                  <a:lnTo>
                    <a:pt x="0" y="270296"/>
                  </a:lnTo>
                  <a:lnTo>
                    <a:pt x="2856"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4" name="Freeform 51">
              <a:extLst>
                <a:ext uri="{FF2B5EF4-FFF2-40B4-BE49-F238E27FC236}">
                  <a16:creationId xmlns:a16="http://schemas.microsoft.com/office/drawing/2014/main" id="{5C9F9A67-2966-7988-CF50-9BFFB4D5CFF8}"/>
                </a:ext>
              </a:extLst>
            </p:cNvPr>
            <p:cNvSpPr/>
            <p:nvPr/>
          </p:nvSpPr>
          <p:spPr>
            <a:xfrm>
              <a:off x="4256772" y="5729459"/>
              <a:ext cx="10471" cy="267440"/>
            </a:xfrm>
            <a:custGeom>
              <a:avLst/>
              <a:gdLst>
                <a:gd name="connsiteX0" fmla="*/ 0 w 10471"/>
                <a:gd name="connsiteY0" fmla="*/ 0 h 267440"/>
                <a:gd name="connsiteX1" fmla="*/ 10472 w 10471"/>
                <a:gd name="connsiteY1" fmla="*/ 0 h 267440"/>
                <a:gd name="connsiteX2" fmla="*/ 10472 w 10471"/>
                <a:gd name="connsiteY2" fmla="*/ 267441 h 267440"/>
                <a:gd name="connsiteX3" fmla="*/ 0 w 10471"/>
                <a:gd name="connsiteY3" fmla="*/ 267441 h 267440"/>
              </a:gdLst>
              <a:ahLst/>
              <a:cxnLst>
                <a:cxn ang="0">
                  <a:pos x="connsiteX0" y="connsiteY0"/>
                </a:cxn>
                <a:cxn ang="0">
                  <a:pos x="connsiteX1" y="connsiteY1"/>
                </a:cxn>
                <a:cxn ang="0">
                  <a:pos x="connsiteX2" y="connsiteY2"/>
                </a:cxn>
                <a:cxn ang="0">
                  <a:pos x="connsiteX3" y="connsiteY3"/>
                </a:cxn>
              </a:cxnLst>
              <a:rect l="l" t="t" r="r" b="b"/>
              <a:pathLst>
                <a:path w="10471" h="267440">
                  <a:moveTo>
                    <a:pt x="0" y="0"/>
                  </a:moveTo>
                  <a:lnTo>
                    <a:pt x="10472" y="0"/>
                  </a:lnTo>
                  <a:lnTo>
                    <a:pt x="10472" y="267441"/>
                  </a:lnTo>
                  <a:lnTo>
                    <a:pt x="0" y="267441"/>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5" name="Freeform 52">
              <a:extLst>
                <a:ext uri="{FF2B5EF4-FFF2-40B4-BE49-F238E27FC236}">
                  <a16:creationId xmlns:a16="http://schemas.microsoft.com/office/drawing/2014/main" id="{98665D7A-2E43-FEA9-DCE2-CFC8316565AB}"/>
                </a:ext>
              </a:extLst>
            </p:cNvPr>
            <p:cNvSpPr/>
            <p:nvPr/>
          </p:nvSpPr>
          <p:spPr>
            <a:xfrm>
              <a:off x="4256772" y="5728507"/>
              <a:ext cx="11423" cy="268392"/>
            </a:xfrm>
            <a:custGeom>
              <a:avLst/>
              <a:gdLst>
                <a:gd name="connsiteX0" fmla="*/ 11423 w 11423"/>
                <a:gd name="connsiteY0" fmla="*/ 268392 h 268392"/>
                <a:gd name="connsiteX1" fmla="*/ 11423 w 11423"/>
                <a:gd name="connsiteY1" fmla="*/ 267440 h 268392"/>
                <a:gd name="connsiteX2" fmla="*/ 952 w 11423"/>
                <a:gd name="connsiteY2" fmla="*/ 267440 h 268392"/>
                <a:gd name="connsiteX3" fmla="*/ 952 w 11423"/>
                <a:gd name="connsiteY3" fmla="*/ 952 h 268392"/>
                <a:gd name="connsiteX4" fmla="*/ 10472 w 11423"/>
                <a:gd name="connsiteY4" fmla="*/ 952 h 268392"/>
                <a:gd name="connsiteX5" fmla="*/ 10472 w 11423"/>
                <a:gd name="connsiteY5" fmla="*/ 268392 h 268392"/>
                <a:gd name="connsiteX6" fmla="*/ 11423 w 11423"/>
                <a:gd name="connsiteY6" fmla="*/ 268392 h 268392"/>
                <a:gd name="connsiteX7" fmla="*/ 11423 w 11423"/>
                <a:gd name="connsiteY7" fmla="*/ 267440 h 268392"/>
                <a:gd name="connsiteX8" fmla="*/ 11423 w 11423"/>
                <a:gd name="connsiteY8" fmla="*/ 268392 h 268392"/>
                <a:gd name="connsiteX9" fmla="*/ 11423 w 11423"/>
                <a:gd name="connsiteY9" fmla="*/ 268392 h 268392"/>
                <a:gd name="connsiteX10" fmla="*/ 11423 w 11423"/>
                <a:gd name="connsiteY10" fmla="*/ 0 h 268392"/>
                <a:gd name="connsiteX11" fmla="*/ 0 w 11423"/>
                <a:gd name="connsiteY11" fmla="*/ 0 h 268392"/>
                <a:gd name="connsiteX12" fmla="*/ 0 w 11423"/>
                <a:gd name="connsiteY12" fmla="*/ 0 h 268392"/>
                <a:gd name="connsiteX13" fmla="*/ 0 w 11423"/>
                <a:gd name="connsiteY13" fmla="*/ 268392 h 268392"/>
                <a:gd name="connsiteX14" fmla="*/ 11423 w 11423"/>
                <a:gd name="connsiteY14" fmla="*/ 268392 h 268392"/>
                <a:gd name="connsiteX15" fmla="*/ 11423 w 11423"/>
                <a:gd name="connsiteY15" fmla="*/ 268392 h 268392"/>
                <a:gd name="connsiteX16" fmla="*/ 11423 w 11423"/>
                <a:gd name="connsiteY16" fmla="*/ 268392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23" h="268392">
                  <a:moveTo>
                    <a:pt x="11423" y="268392"/>
                  </a:moveTo>
                  <a:lnTo>
                    <a:pt x="11423" y="267440"/>
                  </a:lnTo>
                  <a:lnTo>
                    <a:pt x="952" y="267440"/>
                  </a:lnTo>
                  <a:lnTo>
                    <a:pt x="952" y="952"/>
                  </a:lnTo>
                  <a:lnTo>
                    <a:pt x="10472" y="952"/>
                  </a:lnTo>
                  <a:lnTo>
                    <a:pt x="10472" y="268392"/>
                  </a:lnTo>
                  <a:lnTo>
                    <a:pt x="11423" y="268392"/>
                  </a:lnTo>
                  <a:lnTo>
                    <a:pt x="11423" y="267440"/>
                  </a:lnTo>
                  <a:lnTo>
                    <a:pt x="11423" y="268392"/>
                  </a:lnTo>
                  <a:lnTo>
                    <a:pt x="11423" y="268392"/>
                  </a:lnTo>
                  <a:lnTo>
                    <a:pt x="11423" y="0"/>
                  </a:lnTo>
                  <a:lnTo>
                    <a:pt x="0" y="0"/>
                  </a:lnTo>
                  <a:lnTo>
                    <a:pt x="0" y="0"/>
                  </a:lnTo>
                  <a:lnTo>
                    <a:pt x="0" y="268392"/>
                  </a:lnTo>
                  <a:lnTo>
                    <a:pt x="11423" y="268392"/>
                  </a:lnTo>
                  <a:lnTo>
                    <a:pt x="11423" y="268392"/>
                  </a:lnTo>
                  <a:lnTo>
                    <a:pt x="11423" y="26839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66" name="Graphic 2">
              <a:extLst>
                <a:ext uri="{FF2B5EF4-FFF2-40B4-BE49-F238E27FC236}">
                  <a16:creationId xmlns:a16="http://schemas.microsoft.com/office/drawing/2014/main" id="{19D93FB8-3AF7-8C02-121A-697BBB6B7CA2}"/>
                </a:ext>
              </a:extLst>
            </p:cNvPr>
            <p:cNvGrpSpPr/>
            <p:nvPr/>
          </p:nvGrpSpPr>
          <p:grpSpPr>
            <a:xfrm>
              <a:off x="4134920" y="5769432"/>
              <a:ext cx="249716" cy="186542"/>
              <a:chOff x="4134920" y="5769432"/>
              <a:chExt cx="249716" cy="186542"/>
            </a:xfrm>
          </p:grpSpPr>
          <p:sp>
            <p:nvSpPr>
              <p:cNvPr id="234" name="Freeform 221">
                <a:extLst>
                  <a:ext uri="{FF2B5EF4-FFF2-40B4-BE49-F238E27FC236}">
                    <a16:creationId xmlns:a16="http://schemas.microsoft.com/office/drawing/2014/main" id="{052E82BA-59F7-87DD-3324-7268CA50F2D7}"/>
                  </a:ext>
                </a:extLst>
              </p:cNvPr>
              <p:cNvSpPr/>
              <p:nvPr/>
            </p:nvSpPr>
            <p:spPr>
              <a:xfrm>
                <a:off x="4139680" y="5787510"/>
                <a:ext cx="243703" cy="157043"/>
              </a:xfrm>
              <a:custGeom>
                <a:avLst/>
                <a:gdLst>
                  <a:gd name="connsiteX0" fmla="*/ 9520 w 243703"/>
                  <a:gd name="connsiteY0" fmla="*/ 6 h 157043"/>
                  <a:gd name="connsiteX1" fmla="*/ 243703 w 243703"/>
                  <a:gd name="connsiteY1" fmla="*/ 138961 h 157043"/>
                  <a:gd name="connsiteX2" fmla="*/ 232280 w 243703"/>
                  <a:gd name="connsiteY2" fmla="*/ 157044 h 157043"/>
                  <a:gd name="connsiteX3" fmla="*/ 0 w 243703"/>
                  <a:gd name="connsiteY3" fmla="*/ 19041 h 157043"/>
                  <a:gd name="connsiteX4" fmla="*/ 9520 w 243703"/>
                  <a:gd name="connsiteY4" fmla="*/ 6 h 157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703" h="157043">
                    <a:moveTo>
                      <a:pt x="9520" y="6"/>
                    </a:moveTo>
                    <a:cubicBezTo>
                      <a:pt x="51406" y="-946"/>
                      <a:pt x="242751" y="117071"/>
                      <a:pt x="243703" y="138961"/>
                    </a:cubicBezTo>
                    <a:lnTo>
                      <a:pt x="232280" y="157044"/>
                    </a:lnTo>
                    <a:cubicBezTo>
                      <a:pt x="226568" y="132298"/>
                      <a:pt x="32367" y="17137"/>
                      <a:pt x="0" y="19041"/>
                    </a:cubicBezTo>
                    <a:lnTo>
                      <a:pt x="9520" y="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5" name="Freeform 222">
                <a:extLst>
                  <a:ext uri="{FF2B5EF4-FFF2-40B4-BE49-F238E27FC236}">
                    <a16:creationId xmlns:a16="http://schemas.microsoft.com/office/drawing/2014/main" id="{FF095FDC-52F5-A267-AC11-927E09CD53F9}"/>
                  </a:ext>
                </a:extLst>
              </p:cNvPr>
              <p:cNvSpPr/>
              <p:nvPr/>
            </p:nvSpPr>
            <p:spPr>
              <a:xfrm>
                <a:off x="4138728" y="5787516"/>
                <a:ext cx="244655" cy="157989"/>
              </a:xfrm>
              <a:custGeom>
                <a:avLst/>
                <a:gdLst>
                  <a:gd name="connsiteX0" fmla="*/ 10471 w 244655"/>
                  <a:gd name="connsiteY0" fmla="*/ 0 h 157989"/>
                  <a:gd name="connsiteX1" fmla="*/ 10471 w 244655"/>
                  <a:gd name="connsiteY1" fmla="*/ 0 h 157989"/>
                  <a:gd name="connsiteX2" fmla="*/ 243703 w 244655"/>
                  <a:gd name="connsiteY2" fmla="*/ 138955 h 157989"/>
                  <a:gd name="connsiteX3" fmla="*/ 243703 w 244655"/>
                  <a:gd name="connsiteY3" fmla="*/ 138955 h 157989"/>
                  <a:gd name="connsiteX4" fmla="*/ 243703 w 244655"/>
                  <a:gd name="connsiteY4" fmla="*/ 138955 h 157989"/>
                  <a:gd name="connsiteX5" fmla="*/ 232280 w 244655"/>
                  <a:gd name="connsiteY5" fmla="*/ 157038 h 157989"/>
                  <a:gd name="connsiteX6" fmla="*/ 232280 w 244655"/>
                  <a:gd name="connsiteY6" fmla="*/ 157038 h 157989"/>
                  <a:gd name="connsiteX7" fmla="*/ 232280 w 244655"/>
                  <a:gd name="connsiteY7" fmla="*/ 157038 h 157989"/>
                  <a:gd name="connsiteX8" fmla="*/ 952 w 244655"/>
                  <a:gd name="connsiteY8" fmla="*/ 19035 h 157989"/>
                  <a:gd name="connsiteX9" fmla="*/ 0 w 244655"/>
                  <a:gd name="connsiteY9" fmla="*/ 19035 h 157989"/>
                  <a:gd name="connsiteX10" fmla="*/ 0 w 244655"/>
                  <a:gd name="connsiteY10" fmla="*/ 19035 h 157989"/>
                  <a:gd name="connsiteX11" fmla="*/ 0 w 244655"/>
                  <a:gd name="connsiteY11" fmla="*/ 19035 h 157989"/>
                  <a:gd name="connsiteX12" fmla="*/ 10471 w 244655"/>
                  <a:gd name="connsiteY12" fmla="*/ 0 h 157989"/>
                  <a:gd name="connsiteX13" fmla="*/ 10471 w 244655"/>
                  <a:gd name="connsiteY13" fmla="*/ 0 h 157989"/>
                  <a:gd name="connsiteX14" fmla="*/ 0 w 244655"/>
                  <a:gd name="connsiteY14" fmla="*/ 19035 h 157989"/>
                  <a:gd name="connsiteX15" fmla="*/ 0 w 244655"/>
                  <a:gd name="connsiteY15" fmla="*/ 19987 h 157989"/>
                  <a:gd name="connsiteX16" fmla="*/ 952 w 244655"/>
                  <a:gd name="connsiteY16" fmla="*/ 19987 h 157989"/>
                  <a:gd name="connsiteX17" fmla="*/ 1904 w 244655"/>
                  <a:gd name="connsiteY17" fmla="*/ 19987 h 157989"/>
                  <a:gd name="connsiteX18" fmla="*/ 232280 w 244655"/>
                  <a:gd name="connsiteY18" fmla="*/ 157038 h 157989"/>
                  <a:gd name="connsiteX19" fmla="*/ 232280 w 244655"/>
                  <a:gd name="connsiteY19" fmla="*/ 157990 h 157989"/>
                  <a:gd name="connsiteX20" fmla="*/ 244655 w 244655"/>
                  <a:gd name="connsiteY20" fmla="*/ 138955 h 157989"/>
                  <a:gd name="connsiteX21" fmla="*/ 244655 w 244655"/>
                  <a:gd name="connsiteY21" fmla="*/ 138955 h 157989"/>
                  <a:gd name="connsiteX22" fmla="*/ 244655 w 244655"/>
                  <a:gd name="connsiteY22" fmla="*/ 138955 h 157989"/>
                  <a:gd name="connsiteX23" fmla="*/ 10471 w 244655"/>
                  <a:gd name="connsiteY23" fmla="*/ 0 h 157989"/>
                  <a:gd name="connsiteX24" fmla="*/ 10471 w 244655"/>
                  <a:gd name="connsiteY24" fmla="*/ 0 h 157989"/>
                  <a:gd name="connsiteX25" fmla="*/ 10471 w 244655"/>
                  <a:gd name="connsiteY25" fmla="*/ 0 h 15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655" h="157989">
                    <a:moveTo>
                      <a:pt x="10471" y="0"/>
                    </a:moveTo>
                    <a:lnTo>
                      <a:pt x="10471" y="0"/>
                    </a:lnTo>
                    <a:cubicBezTo>
                      <a:pt x="52358" y="0"/>
                      <a:pt x="243703" y="117065"/>
                      <a:pt x="243703" y="138955"/>
                    </a:cubicBezTo>
                    <a:lnTo>
                      <a:pt x="243703" y="138955"/>
                    </a:lnTo>
                    <a:lnTo>
                      <a:pt x="243703" y="138955"/>
                    </a:lnTo>
                    <a:lnTo>
                      <a:pt x="232280" y="157038"/>
                    </a:lnTo>
                    <a:lnTo>
                      <a:pt x="232280" y="157038"/>
                    </a:lnTo>
                    <a:lnTo>
                      <a:pt x="232280" y="157038"/>
                    </a:lnTo>
                    <a:cubicBezTo>
                      <a:pt x="226568" y="131341"/>
                      <a:pt x="36175" y="19035"/>
                      <a:pt x="952" y="19035"/>
                    </a:cubicBezTo>
                    <a:lnTo>
                      <a:pt x="0" y="19035"/>
                    </a:lnTo>
                    <a:lnTo>
                      <a:pt x="0" y="19035"/>
                    </a:lnTo>
                    <a:lnTo>
                      <a:pt x="0" y="19035"/>
                    </a:lnTo>
                    <a:lnTo>
                      <a:pt x="10471" y="0"/>
                    </a:lnTo>
                    <a:lnTo>
                      <a:pt x="10471" y="0"/>
                    </a:lnTo>
                    <a:lnTo>
                      <a:pt x="0" y="19035"/>
                    </a:lnTo>
                    <a:lnTo>
                      <a:pt x="0" y="19987"/>
                    </a:lnTo>
                    <a:lnTo>
                      <a:pt x="952" y="19987"/>
                    </a:lnTo>
                    <a:lnTo>
                      <a:pt x="1904" y="19987"/>
                    </a:lnTo>
                    <a:cubicBezTo>
                      <a:pt x="36175" y="19987"/>
                      <a:pt x="227520" y="133244"/>
                      <a:pt x="232280" y="157038"/>
                    </a:cubicBezTo>
                    <a:lnTo>
                      <a:pt x="232280" y="157990"/>
                    </a:lnTo>
                    <a:lnTo>
                      <a:pt x="244655" y="138955"/>
                    </a:lnTo>
                    <a:lnTo>
                      <a:pt x="244655" y="138955"/>
                    </a:lnTo>
                    <a:lnTo>
                      <a:pt x="244655" y="138955"/>
                    </a:lnTo>
                    <a:cubicBezTo>
                      <a:pt x="243703" y="117065"/>
                      <a:pt x="53310" y="0"/>
                      <a:pt x="10471" y="0"/>
                    </a:cubicBezTo>
                    <a:lnTo>
                      <a:pt x="10471" y="0"/>
                    </a:lnTo>
                    <a:lnTo>
                      <a:pt x="10471"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6" name="Freeform 223">
                <a:extLst>
                  <a:ext uri="{FF2B5EF4-FFF2-40B4-BE49-F238E27FC236}">
                    <a16:creationId xmlns:a16="http://schemas.microsoft.com/office/drawing/2014/main" id="{660D5295-DF3F-616E-CC66-FC717D14A520}"/>
                  </a:ext>
                </a:extLst>
              </p:cNvPr>
              <p:cNvSpPr/>
              <p:nvPr/>
            </p:nvSpPr>
            <p:spPr>
              <a:xfrm>
                <a:off x="4135872" y="5785377"/>
                <a:ext cx="248764" cy="164886"/>
              </a:xfrm>
              <a:custGeom>
                <a:avLst/>
                <a:gdLst>
                  <a:gd name="connsiteX0" fmla="*/ 248463 w 248764"/>
                  <a:gd name="connsiteY0" fmla="*/ 142045 h 164886"/>
                  <a:gd name="connsiteX1" fmla="*/ 135179 w 248764"/>
                  <a:gd name="connsiteY1" fmla="*/ 54484 h 164886"/>
                  <a:gd name="connsiteX2" fmla="*/ 11424 w 248764"/>
                  <a:gd name="connsiteY2" fmla="*/ 1186 h 164886"/>
                  <a:gd name="connsiteX3" fmla="*/ 9520 w 248764"/>
                  <a:gd name="connsiteY3" fmla="*/ 4993 h 164886"/>
                  <a:gd name="connsiteX4" fmla="*/ 10472 w 248764"/>
                  <a:gd name="connsiteY4" fmla="*/ 4042 h 164886"/>
                  <a:gd name="connsiteX5" fmla="*/ 16184 w 248764"/>
                  <a:gd name="connsiteY5" fmla="*/ 3090 h 164886"/>
                  <a:gd name="connsiteX6" fmla="*/ 135179 w 248764"/>
                  <a:gd name="connsiteY6" fmla="*/ 58291 h 164886"/>
                  <a:gd name="connsiteX7" fmla="*/ 246559 w 248764"/>
                  <a:gd name="connsiteY7" fmla="*/ 143948 h 164886"/>
                  <a:gd name="connsiteX8" fmla="*/ 246559 w 248764"/>
                  <a:gd name="connsiteY8" fmla="*/ 145852 h 164886"/>
                  <a:gd name="connsiteX9" fmla="*/ 248463 w 248764"/>
                  <a:gd name="connsiteY9" fmla="*/ 142045 h 164886"/>
                  <a:gd name="connsiteX10" fmla="*/ 1904 w 248764"/>
                  <a:gd name="connsiteY10" fmla="*/ 21173 h 164886"/>
                  <a:gd name="connsiteX11" fmla="*/ 125660 w 248764"/>
                  <a:gd name="connsiteY11" fmla="*/ 77326 h 164886"/>
                  <a:gd name="connsiteX12" fmla="*/ 236088 w 248764"/>
                  <a:gd name="connsiteY12" fmla="*/ 161080 h 164886"/>
                  <a:gd name="connsiteX13" fmla="*/ 234184 w 248764"/>
                  <a:gd name="connsiteY13" fmla="*/ 163935 h 164886"/>
                  <a:gd name="connsiteX14" fmla="*/ 233232 w 248764"/>
                  <a:gd name="connsiteY14" fmla="*/ 164887 h 164886"/>
                  <a:gd name="connsiteX15" fmla="*/ 233232 w 248764"/>
                  <a:gd name="connsiteY15" fmla="*/ 161080 h 164886"/>
                  <a:gd name="connsiteX16" fmla="*/ 123756 w 248764"/>
                  <a:gd name="connsiteY16" fmla="*/ 81133 h 164886"/>
                  <a:gd name="connsiteX17" fmla="*/ 0 w 248764"/>
                  <a:gd name="connsiteY17" fmla="*/ 25932 h 164886"/>
                  <a:gd name="connsiteX18" fmla="*/ 1904 w 248764"/>
                  <a:gd name="connsiteY18" fmla="*/ 21173 h 16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64" h="164886">
                    <a:moveTo>
                      <a:pt x="248463" y="142045"/>
                    </a:moveTo>
                    <a:cubicBezTo>
                      <a:pt x="253223" y="132527"/>
                      <a:pt x="200865" y="92554"/>
                      <a:pt x="135179" y="54484"/>
                    </a:cubicBezTo>
                    <a:cubicBezTo>
                      <a:pt x="68542" y="16414"/>
                      <a:pt x="20943" y="-5476"/>
                      <a:pt x="11424" y="1186"/>
                    </a:cubicBezTo>
                    <a:lnTo>
                      <a:pt x="9520" y="4993"/>
                    </a:lnTo>
                    <a:lnTo>
                      <a:pt x="10472" y="4042"/>
                    </a:lnTo>
                    <a:lnTo>
                      <a:pt x="16184" y="3090"/>
                    </a:lnTo>
                    <a:cubicBezTo>
                      <a:pt x="31415" y="3090"/>
                      <a:pt x="74254" y="23077"/>
                      <a:pt x="135179" y="58291"/>
                    </a:cubicBezTo>
                    <a:cubicBezTo>
                      <a:pt x="161834" y="73519"/>
                      <a:pt x="247511" y="128720"/>
                      <a:pt x="246559" y="143948"/>
                    </a:cubicBezTo>
                    <a:lnTo>
                      <a:pt x="246559" y="145852"/>
                    </a:lnTo>
                    <a:lnTo>
                      <a:pt x="248463" y="142045"/>
                    </a:lnTo>
                    <a:close/>
                    <a:moveTo>
                      <a:pt x="1904" y="21173"/>
                    </a:moveTo>
                    <a:cubicBezTo>
                      <a:pt x="9520" y="15462"/>
                      <a:pt x="66638" y="41160"/>
                      <a:pt x="125660" y="77326"/>
                    </a:cubicBezTo>
                    <a:cubicBezTo>
                      <a:pt x="184681" y="113492"/>
                      <a:pt x="240848" y="153466"/>
                      <a:pt x="236088" y="161080"/>
                    </a:cubicBezTo>
                    <a:lnTo>
                      <a:pt x="234184" y="163935"/>
                    </a:lnTo>
                    <a:lnTo>
                      <a:pt x="233232" y="164887"/>
                    </a:lnTo>
                    <a:lnTo>
                      <a:pt x="233232" y="161080"/>
                    </a:lnTo>
                    <a:cubicBezTo>
                      <a:pt x="230376" y="152514"/>
                      <a:pt x="190393" y="121106"/>
                      <a:pt x="123756" y="81133"/>
                    </a:cubicBezTo>
                    <a:cubicBezTo>
                      <a:pt x="59022" y="42112"/>
                      <a:pt x="4760" y="19270"/>
                      <a:pt x="0" y="25932"/>
                    </a:cubicBezTo>
                    <a:lnTo>
                      <a:pt x="1904" y="2117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7" name="Freeform 224">
                <a:extLst>
                  <a:ext uri="{FF2B5EF4-FFF2-40B4-BE49-F238E27FC236}">
                    <a16:creationId xmlns:a16="http://schemas.microsoft.com/office/drawing/2014/main" id="{27032D41-CC2F-70DE-C8AD-3A40BA82F3E0}"/>
                  </a:ext>
                </a:extLst>
              </p:cNvPr>
              <p:cNvSpPr/>
              <p:nvPr/>
            </p:nvSpPr>
            <p:spPr>
              <a:xfrm>
                <a:off x="4134920" y="5784660"/>
                <a:ext cx="249415" cy="164651"/>
              </a:xfrm>
              <a:custGeom>
                <a:avLst/>
                <a:gdLst>
                  <a:gd name="connsiteX0" fmla="*/ 249415 w 249415"/>
                  <a:gd name="connsiteY0" fmla="*/ 142762 h 164651"/>
                  <a:gd name="connsiteX1" fmla="*/ 249415 w 249415"/>
                  <a:gd name="connsiteY1" fmla="*/ 140858 h 164651"/>
                  <a:gd name="connsiteX2" fmla="*/ 136131 w 249415"/>
                  <a:gd name="connsiteY2" fmla="*/ 54249 h 164651"/>
                  <a:gd name="connsiteX3" fmla="*/ 17136 w 249415"/>
                  <a:gd name="connsiteY3" fmla="*/ 0 h 164651"/>
                  <a:gd name="connsiteX4" fmla="*/ 12376 w 249415"/>
                  <a:gd name="connsiteY4" fmla="*/ 952 h 164651"/>
                  <a:gd name="connsiteX5" fmla="*/ 10472 w 249415"/>
                  <a:gd name="connsiteY5" fmla="*/ 4759 h 164651"/>
                  <a:gd name="connsiteX6" fmla="*/ 11424 w 249415"/>
                  <a:gd name="connsiteY6" fmla="*/ 4759 h 164651"/>
                  <a:gd name="connsiteX7" fmla="*/ 12376 w 249415"/>
                  <a:gd name="connsiteY7" fmla="*/ 3807 h 164651"/>
                  <a:gd name="connsiteX8" fmla="*/ 18088 w 249415"/>
                  <a:gd name="connsiteY8" fmla="*/ 2855 h 164651"/>
                  <a:gd name="connsiteX9" fmla="*/ 136131 w 249415"/>
                  <a:gd name="connsiteY9" fmla="*/ 58057 h 164651"/>
                  <a:gd name="connsiteX10" fmla="*/ 247511 w 249415"/>
                  <a:gd name="connsiteY10" fmla="*/ 143714 h 164651"/>
                  <a:gd name="connsiteX11" fmla="*/ 247511 w 249415"/>
                  <a:gd name="connsiteY11" fmla="*/ 143714 h 164651"/>
                  <a:gd name="connsiteX12" fmla="*/ 247511 w 249415"/>
                  <a:gd name="connsiteY12" fmla="*/ 145617 h 164651"/>
                  <a:gd name="connsiteX13" fmla="*/ 248463 w 249415"/>
                  <a:gd name="connsiteY13" fmla="*/ 145617 h 164651"/>
                  <a:gd name="connsiteX14" fmla="*/ 249415 w 249415"/>
                  <a:gd name="connsiteY14" fmla="*/ 142762 h 164651"/>
                  <a:gd name="connsiteX15" fmla="*/ 249415 w 249415"/>
                  <a:gd name="connsiteY15" fmla="*/ 142762 h 164651"/>
                  <a:gd name="connsiteX16" fmla="*/ 247511 w 249415"/>
                  <a:gd name="connsiteY16" fmla="*/ 144665 h 164651"/>
                  <a:gd name="connsiteX17" fmla="*/ 247511 w 249415"/>
                  <a:gd name="connsiteY17" fmla="*/ 143714 h 164651"/>
                  <a:gd name="connsiteX18" fmla="*/ 247511 w 249415"/>
                  <a:gd name="connsiteY18" fmla="*/ 143714 h 164651"/>
                  <a:gd name="connsiteX19" fmla="*/ 135179 w 249415"/>
                  <a:gd name="connsiteY19" fmla="*/ 58057 h 164651"/>
                  <a:gd name="connsiteX20" fmla="*/ 16184 w 249415"/>
                  <a:gd name="connsiteY20" fmla="*/ 2855 h 164651"/>
                  <a:gd name="connsiteX21" fmla="*/ 10472 w 249415"/>
                  <a:gd name="connsiteY21" fmla="*/ 3807 h 164651"/>
                  <a:gd name="connsiteX22" fmla="*/ 9520 w 249415"/>
                  <a:gd name="connsiteY22" fmla="*/ 4759 h 164651"/>
                  <a:gd name="connsiteX23" fmla="*/ 9520 w 249415"/>
                  <a:gd name="connsiteY23" fmla="*/ 4759 h 164651"/>
                  <a:gd name="connsiteX24" fmla="*/ 9520 w 249415"/>
                  <a:gd name="connsiteY24" fmla="*/ 4759 h 164651"/>
                  <a:gd name="connsiteX25" fmla="*/ 11424 w 249415"/>
                  <a:gd name="connsiteY25" fmla="*/ 952 h 164651"/>
                  <a:gd name="connsiteX26" fmla="*/ 16184 w 249415"/>
                  <a:gd name="connsiteY26" fmla="*/ 0 h 164651"/>
                  <a:gd name="connsiteX27" fmla="*/ 134227 w 249415"/>
                  <a:gd name="connsiteY27" fmla="*/ 54249 h 164651"/>
                  <a:gd name="connsiteX28" fmla="*/ 247511 w 249415"/>
                  <a:gd name="connsiteY28" fmla="*/ 139906 h 164651"/>
                  <a:gd name="connsiteX29" fmla="*/ 249415 w 249415"/>
                  <a:gd name="connsiteY29" fmla="*/ 142762 h 164651"/>
                  <a:gd name="connsiteX30" fmla="*/ 249415 w 249415"/>
                  <a:gd name="connsiteY30" fmla="*/ 142762 h 164651"/>
                  <a:gd name="connsiteX31" fmla="*/ 2856 w 249415"/>
                  <a:gd name="connsiteY31" fmla="*/ 21890 h 164651"/>
                  <a:gd name="connsiteX32" fmla="*/ 2856 w 249415"/>
                  <a:gd name="connsiteY32" fmla="*/ 21890 h 164651"/>
                  <a:gd name="connsiteX33" fmla="*/ 5712 w 249415"/>
                  <a:gd name="connsiteY33" fmla="*/ 21890 h 164651"/>
                  <a:gd name="connsiteX34" fmla="*/ 125660 w 249415"/>
                  <a:gd name="connsiteY34" fmla="*/ 78043 h 164651"/>
                  <a:gd name="connsiteX35" fmla="*/ 236088 w 249415"/>
                  <a:gd name="connsiteY35" fmla="*/ 160845 h 164651"/>
                  <a:gd name="connsiteX36" fmla="*/ 236088 w 249415"/>
                  <a:gd name="connsiteY36" fmla="*/ 161797 h 164651"/>
                  <a:gd name="connsiteX37" fmla="*/ 234184 w 249415"/>
                  <a:gd name="connsiteY37" fmla="*/ 164652 h 164651"/>
                  <a:gd name="connsiteX38" fmla="*/ 234184 w 249415"/>
                  <a:gd name="connsiteY38" fmla="*/ 164652 h 164651"/>
                  <a:gd name="connsiteX39" fmla="*/ 234184 w 249415"/>
                  <a:gd name="connsiteY39" fmla="*/ 161797 h 164651"/>
                  <a:gd name="connsiteX40" fmla="*/ 124708 w 249415"/>
                  <a:gd name="connsiteY40" fmla="*/ 80898 h 164651"/>
                  <a:gd name="connsiteX41" fmla="*/ 3808 w 249415"/>
                  <a:gd name="connsiteY41" fmla="*/ 24745 h 164651"/>
                  <a:gd name="connsiteX42" fmla="*/ 0 w 249415"/>
                  <a:gd name="connsiteY42" fmla="*/ 25697 h 164651"/>
                  <a:gd name="connsiteX43" fmla="*/ 0 w 249415"/>
                  <a:gd name="connsiteY43" fmla="*/ 25697 h 164651"/>
                  <a:gd name="connsiteX44" fmla="*/ 0 w 249415"/>
                  <a:gd name="connsiteY44" fmla="*/ 25697 h 164651"/>
                  <a:gd name="connsiteX45" fmla="*/ 2856 w 249415"/>
                  <a:gd name="connsiteY45" fmla="*/ 21890 h 164651"/>
                  <a:gd name="connsiteX46" fmla="*/ 2856 w 249415"/>
                  <a:gd name="connsiteY46" fmla="*/ 21890 h 164651"/>
                  <a:gd name="connsiteX47" fmla="*/ 2856 w 249415"/>
                  <a:gd name="connsiteY47" fmla="*/ 21890 h 164651"/>
                  <a:gd name="connsiteX48" fmla="*/ 952 w 249415"/>
                  <a:gd name="connsiteY48" fmla="*/ 24745 h 164651"/>
                  <a:gd name="connsiteX49" fmla="*/ 1904 w 249415"/>
                  <a:gd name="connsiteY49" fmla="*/ 24745 h 164651"/>
                  <a:gd name="connsiteX50" fmla="*/ 5712 w 249415"/>
                  <a:gd name="connsiteY50" fmla="*/ 23794 h 164651"/>
                  <a:gd name="connsiteX51" fmla="*/ 125660 w 249415"/>
                  <a:gd name="connsiteY51" fmla="*/ 79947 h 164651"/>
                  <a:gd name="connsiteX52" fmla="*/ 234184 w 249415"/>
                  <a:gd name="connsiteY52" fmla="*/ 159893 h 164651"/>
                  <a:gd name="connsiteX53" fmla="*/ 234184 w 249415"/>
                  <a:gd name="connsiteY53" fmla="*/ 163700 h 164651"/>
                  <a:gd name="connsiteX54" fmla="*/ 234184 w 249415"/>
                  <a:gd name="connsiteY54" fmla="*/ 164652 h 164651"/>
                  <a:gd name="connsiteX55" fmla="*/ 235136 w 249415"/>
                  <a:gd name="connsiteY55" fmla="*/ 163700 h 164651"/>
                  <a:gd name="connsiteX56" fmla="*/ 237040 w 249415"/>
                  <a:gd name="connsiteY56" fmla="*/ 160845 h 164651"/>
                  <a:gd name="connsiteX57" fmla="*/ 237040 w 249415"/>
                  <a:gd name="connsiteY57" fmla="*/ 159893 h 164651"/>
                  <a:gd name="connsiteX58" fmla="*/ 125660 w 249415"/>
                  <a:gd name="connsiteY58" fmla="*/ 77091 h 164651"/>
                  <a:gd name="connsiteX59" fmla="*/ 4760 w 249415"/>
                  <a:gd name="connsiteY59" fmla="*/ 20938 h 164651"/>
                  <a:gd name="connsiteX60" fmla="*/ 2856 w 249415"/>
                  <a:gd name="connsiteY60" fmla="*/ 21890 h 164651"/>
                  <a:gd name="connsiteX61" fmla="*/ 2856 w 249415"/>
                  <a:gd name="connsiteY61" fmla="*/ 21890 h 164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49415" h="164651">
                    <a:moveTo>
                      <a:pt x="249415" y="142762"/>
                    </a:moveTo>
                    <a:lnTo>
                      <a:pt x="249415" y="140858"/>
                    </a:lnTo>
                    <a:cubicBezTo>
                      <a:pt x="249415" y="128486"/>
                      <a:pt x="198961" y="91368"/>
                      <a:pt x="136131" y="54249"/>
                    </a:cubicBezTo>
                    <a:cubicBezTo>
                      <a:pt x="77109" y="20938"/>
                      <a:pt x="33319" y="0"/>
                      <a:pt x="17136" y="0"/>
                    </a:cubicBezTo>
                    <a:lnTo>
                      <a:pt x="12376" y="952"/>
                    </a:lnTo>
                    <a:lnTo>
                      <a:pt x="10472" y="4759"/>
                    </a:lnTo>
                    <a:lnTo>
                      <a:pt x="11424" y="4759"/>
                    </a:lnTo>
                    <a:lnTo>
                      <a:pt x="12376" y="3807"/>
                    </a:lnTo>
                    <a:lnTo>
                      <a:pt x="18088" y="2855"/>
                    </a:lnTo>
                    <a:cubicBezTo>
                      <a:pt x="33319" y="2855"/>
                      <a:pt x="76157" y="22842"/>
                      <a:pt x="136131" y="58057"/>
                    </a:cubicBezTo>
                    <a:cubicBezTo>
                      <a:pt x="162786" y="73284"/>
                      <a:pt x="247511" y="128486"/>
                      <a:pt x="247511" y="143714"/>
                    </a:cubicBezTo>
                    <a:lnTo>
                      <a:pt x="247511" y="143714"/>
                    </a:lnTo>
                    <a:lnTo>
                      <a:pt x="247511" y="145617"/>
                    </a:lnTo>
                    <a:lnTo>
                      <a:pt x="248463" y="145617"/>
                    </a:lnTo>
                    <a:lnTo>
                      <a:pt x="249415" y="142762"/>
                    </a:lnTo>
                    <a:lnTo>
                      <a:pt x="249415" y="142762"/>
                    </a:lnTo>
                    <a:lnTo>
                      <a:pt x="247511" y="144665"/>
                    </a:lnTo>
                    <a:lnTo>
                      <a:pt x="247511" y="143714"/>
                    </a:lnTo>
                    <a:lnTo>
                      <a:pt x="247511" y="143714"/>
                    </a:lnTo>
                    <a:cubicBezTo>
                      <a:pt x="247511" y="127534"/>
                      <a:pt x="161834" y="73284"/>
                      <a:pt x="135179" y="58057"/>
                    </a:cubicBezTo>
                    <a:cubicBezTo>
                      <a:pt x="74254" y="23794"/>
                      <a:pt x="31415" y="3807"/>
                      <a:pt x="16184" y="2855"/>
                    </a:cubicBezTo>
                    <a:lnTo>
                      <a:pt x="10472" y="3807"/>
                    </a:lnTo>
                    <a:lnTo>
                      <a:pt x="9520" y="4759"/>
                    </a:lnTo>
                    <a:lnTo>
                      <a:pt x="9520" y="4759"/>
                    </a:lnTo>
                    <a:lnTo>
                      <a:pt x="9520" y="4759"/>
                    </a:lnTo>
                    <a:lnTo>
                      <a:pt x="11424" y="952"/>
                    </a:lnTo>
                    <a:lnTo>
                      <a:pt x="16184" y="0"/>
                    </a:lnTo>
                    <a:cubicBezTo>
                      <a:pt x="31415" y="0"/>
                      <a:pt x="76157" y="20938"/>
                      <a:pt x="134227" y="54249"/>
                    </a:cubicBezTo>
                    <a:cubicBezTo>
                      <a:pt x="196105" y="91368"/>
                      <a:pt x="247511" y="129437"/>
                      <a:pt x="247511" y="139906"/>
                    </a:cubicBezTo>
                    <a:lnTo>
                      <a:pt x="249415" y="142762"/>
                    </a:lnTo>
                    <a:lnTo>
                      <a:pt x="249415" y="142762"/>
                    </a:lnTo>
                    <a:close/>
                    <a:moveTo>
                      <a:pt x="2856" y="21890"/>
                    </a:moveTo>
                    <a:lnTo>
                      <a:pt x="2856" y="21890"/>
                    </a:lnTo>
                    <a:lnTo>
                      <a:pt x="5712" y="21890"/>
                    </a:lnTo>
                    <a:cubicBezTo>
                      <a:pt x="19991" y="21890"/>
                      <a:pt x="72350" y="45684"/>
                      <a:pt x="125660" y="78043"/>
                    </a:cubicBezTo>
                    <a:cubicBezTo>
                      <a:pt x="181826" y="112306"/>
                      <a:pt x="236088" y="151328"/>
                      <a:pt x="236088" y="160845"/>
                    </a:cubicBezTo>
                    <a:lnTo>
                      <a:pt x="236088" y="161797"/>
                    </a:lnTo>
                    <a:lnTo>
                      <a:pt x="234184" y="164652"/>
                    </a:lnTo>
                    <a:lnTo>
                      <a:pt x="234184" y="164652"/>
                    </a:lnTo>
                    <a:lnTo>
                      <a:pt x="234184" y="161797"/>
                    </a:lnTo>
                    <a:cubicBezTo>
                      <a:pt x="231328" y="153231"/>
                      <a:pt x="191345" y="120872"/>
                      <a:pt x="124708" y="80898"/>
                    </a:cubicBezTo>
                    <a:cubicBezTo>
                      <a:pt x="67590" y="46635"/>
                      <a:pt x="18088" y="24745"/>
                      <a:pt x="3808" y="24745"/>
                    </a:cubicBezTo>
                    <a:lnTo>
                      <a:pt x="0" y="25697"/>
                    </a:lnTo>
                    <a:lnTo>
                      <a:pt x="0" y="25697"/>
                    </a:lnTo>
                    <a:lnTo>
                      <a:pt x="0" y="25697"/>
                    </a:lnTo>
                    <a:lnTo>
                      <a:pt x="2856" y="21890"/>
                    </a:lnTo>
                    <a:lnTo>
                      <a:pt x="2856" y="21890"/>
                    </a:lnTo>
                    <a:lnTo>
                      <a:pt x="2856" y="21890"/>
                    </a:lnTo>
                    <a:lnTo>
                      <a:pt x="952" y="24745"/>
                    </a:lnTo>
                    <a:lnTo>
                      <a:pt x="1904" y="24745"/>
                    </a:lnTo>
                    <a:lnTo>
                      <a:pt x="5712" y="23794"/>
                    </a:lnTo>
                    <a:cubicBezTo>
                      <a:pt x="19991" y="23794"/>
                      <a:pt x="68542" y="45684"/>
                      <a:pt x="125660" y="79947"/>
                    </a:cubicBezTo>
                    <a:cubicBezTo>
                      <a:pt x="192297" y="119920"/>
                      <a:pt x="232280" y="152279"/>
                      <a:pt x="234184" y="159893"/>
                    </a:cubicBezTo>
                    <a:lnTo>
                      <a:pt x="234184" y="163700"/>
                    </a:lnTo>
                    <a:lnTo>
                      <a:pt x="234184" y="164652"/>
                    </a:lnTo>
                    <a:lnTo>
                      <a:pt x="235136" y="163700"/>
                    </a:lnTo>
                    <a:lnTo>
                      <a:pt x="237040" y="160845"/>
                    </a:lnTo>
                    <a:lnTo>
                      <a:pt x="237040" y="159893"/>
                    </a:lnTo>
                    <a:cubicBezTo>
                      <a:pt x="237040" y="149424"/>
                      <a:pt x="182778" y="111354"/>
                      <a:pt x="125660" y="77091"/>
                    </a:cubicBezTo>
                    <a:cubicBezTo>
                      <a:pt x="71397" y="44732"/>
                      <a:pt x="19991" y="20938"/>
                      <a:pt x="4760" y="20938"/>
                    </a:cubicBezTo>
                    <a:lnTo>
                      <a:pt x="2856" y="21890"/>
                    </a:lnTo>
                    <a:lnTo>
                      <a:pt x="2856" y="2189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8" name="Freeform 225">
                <a:extLst>
                  <a:ext uri="{FF2B5EF4-FFF2-40B4-BE49-F238E27FC236}">
                    <a16:creationId xmlns:a16="http://schemas.microsoft.com/office/drawing/2014/main" id="{42BFA4A4-A2CA-A3DA-7ECB-074E04891E83}"/>
                  </a:ext>
                </a:extLst>
              </p:cNvPr>
              <p:cNvSpPr/>
              <p:nvPr/>
            </p:nvSpPr>
            <p:spPr>
              <a:xfrm>
                <a:off x="4182518" y="5769432"/>
                <a:ext cx="159930" cy="186542"/>
              </a:xfrm>
              <a:custGeom>
                <a:avLst/>
                <a:gdLst>
                  <a:gd name="connsiteX0" fmla="*/ 0 w 159930"/>
                  <a:gd name="connsiteY0" fmla="*/ 106596 h 186542"/>
                  <a:gd name="connsiteX1" fmla="*/ 23799 w 159930"/>
                  <a:gd name="connsiteY1" fmla="*/ 162749 h 186542"/>
                  <a:gd name="connsiteX2" fmla="*/ 79965 w 159930"/>
                  <a:gd name="connsiteY2" fmla="*/ 186542 h 186542"/>
                  <a:gd name="connsiteX3" fmla="*/ 136131 w 159930"/>
                  <a:gd name="connsiteY3" fmla="*/ 162749 h 186542"/>
                  <a:gd name="connsiteX4" fmla="*/ 159931 w 159930"/>
                  <a:gd name="connsiteY4" fmla="*/ 106596 h 186542"/>
                  <a:gd name="connsiteX5" fmla="*/ 159931 w 159930"/>
                  <a:gd name="connsiteY5" fmla="*/ 0 h 186542"/>
                  <a:gd name="connsiteX6" fmla="*/ 0 w 159930"/>
                  <a:gd name="connsiteY6" fmla="*/ 0 h 186542"/>
                  <a:gd name="connsiteX7" fmla="*/ 0 w 159930"/>
                  <a:gd name="connsiteY7"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930" h="186542">
                    <a:moveTo>
                      <a:pt x="0" y="106596"/>
                    </a:moveTo>
                    <a:cubicBezTo>
                      <a:pt x="0" y="128486"/>
                      <a:pt x="8568" y="148472"/>
                      <a:pt x="23799" y="162749"/>
                    </a:cubicBezTo>
                    <a:cubicBezTo>
                      <a:pt x="38079" y="177025"/>
                      <a:pt x="58070" y="186542"/>
                      <a:pt x="79965" y="186542"/>
                    </a:cubicBezTo>
                    <a:cubicBezTo>
                      <a:pt x="101861" y="186542"/>
                      <a:pt x="121852" y="177977"/>
                      <a:pt x="136131" y="162749"/>
                    </a:cubicBezTo>
                    <a:cubicBezTo>
                      <a:pt x="150411" y="148472"/>
                      <a:pt x="159931" y="128486"/>
                      <a:pt x="159931" y="106596"/>
                    </a:cubicBezTo>
                    <a:lnTo>
                      <a:pt x="159931" y="0"/>
                    </a:lnTo>
                    <a:lnTo>
                      <a:pt x="0" y="0"/>
                    </a:lnTo>
                    <a:lnTo>
                      <a:pt x="0" y="106596"/>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9" name="Freeform 226">
                <a:extLst>
                  <a:ext uri="{FF2B5EF4-FFF2-40B4-BE49-F238E27FC236}">
                    <a16:creationId xmlns:a16="http://schemas.microsoft.com/office/drawing/2014/main" id="{E94A4077-326A-45B6-C0D4-0A927F4AC724}"/>
                  </a:ext>
                </a:extLst>
              </p:cNvPr>
              <p:cNvSpPr/>
              <p:nvPr/>
            </p:nvSpPr>
            <p:spPr>
              <a:xfrm>
                <a:off x="4182518" y="5769432"/>
                <a:ext cx="159930" cy="186542"/>
              </a:xfrm>
              <a:custGeom>
                <a:avLst/>
                <a:gdLst>
                  <a:gd name="connsiteX0" fmla="*/ 0 w 159930"/>
                  <a:gd name="connsiteY0" fmla="*/ 106596 h 186542"/>
                  <a:gd name="connsiteX1" fmla="*/ 0 w 159930"/>
                  <a:gd name="connsiteY1" fmla="*/ 106596 h 186542"/>
                  <a:gd name="connsiteX2" fmla="*/ 22847 w 159930"/>
                  <a:gd name="connsiteY2" fmla="*/ 162749 h 186542"/>
                  <a:gd name="connsiteX3" fmla="*/ 79013 w 159930"/>
                  <a:gd name="connsiteY3" fmla="*/ 186542 h 186542"/>
                  <a:gd name="connsiteX4" fmla="*/ 136131 w 159930"/>
                  <a:gd name="connsiteY4" fmla="*/ 162749 h 186542"/>
                  <a:gd name="connsiteX5" fmla="*/ 159931 w 159930"/>
                  <a:gd name="connsiteY5" fmla="*/ 106596 h 186542"/>
                  <a:gd name="connsiteX6" fmla="*/ 159931 w 159930"/>
                  <a:gd name="connsiteY6" fmla="*/ 0 h 186542"/>
                  <a:gd name="connsiteX7" fmla="*/ 0 w 159930"/>
                  <a:gd name="connsiteY7" fmla="*/ 0 h 186542"/>
                  <a:gd name="connsiteX8" fmla="*/ 0 w 159930"/>
                  <a:gd name="connsiteY8" fmla="*/ 106596 h 186542"/>
                  <a:gd name="connsiteX9" fmla="*/ 0 w 159930"/>
                  <a:gd name="connsiteY9" fmla="*/ 106596 h 186542"/>
                  <a:gd name="connsiteX10" fmla="*/ 0 w 159930"/>
                  <a:gd name="connsiteY10" fmla="*/ 106596 h 186542"/>
                  <a:gd name="connsiteX11" fmla="*/ 0 w 159930"/>
                  <a:gd name="connsiteY11" fmla="*/ 0 h 186542"/>
                  <a:gd name="connsiteX12" fmla="*/ 158979 w 159930"/>
                  <a:gd name="connsiteY12" fmla="*/ 0 h 186542"/>
                  <a:gd name="connsiteX13" fmla="*/ 158979 w 159930"/>
                  <a:gd name="connsiteY13" fmla="*/ 106596 h 186542"/>
                  <a:gd name="connsiteX14" fmla="*/ 135179 w 159930"/>
                  <a:gd name="connsiteY14" fmla="*/ 162749 h 186542"/>
                  <a:gd name="connsiteX15" fmla="*/ 79013 w 159930"/>
                  <a:gd name="connsiteY15" fmla="*/ 185590 h 186542"/>
                  <a:gd name="connsiteX16" fmla="*/ 22847 w 159930"/>
                  <a:gd name="connsiteY16" fmla="*/ 161797 h 186542"/>
                  <a:gd name="connsiteX17" fmla="*/ 0 w 159930"/>
                  <a:gd name="connsiteY17" fmla="*/ 106596 h 186542"/>
                  <a:gd name="connsiteX18" fmla="*/ 0 w 159930"/>
                  <a:gd name="connsiteY18"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9930" h="186542">
                    <a:moveTo>
                      <a:pt x="0" y="106596"/>
                    </a:moveTo>
                    <a:lnTo>
                      <a:pt x="0" y="106596"/>
                    </a:lnTo>
                    <a:cubicBezTo>
                      <a:pt x="0" y="128486"/>
                      <a:pt x="8568" y="148472"/>
                      <a:pt x="22847" y="162749"/>
                    </a:cubicBezTo>
                    <a:cubicBezTo>
                      <a:pt x="37127" y="177025"/>
                      <a:pt x="57118" y="186542"/>
                      <a:pt x="79013" y="186542"/>
                    </a:cubicBezTo>
                    <a:cubicBezTo>
                      <a:pt x="100908" y="186542"/>
                      <a:pt x="120900" y="177977"/>
                      <a:pt x="136131" y="162749"/>
                    </a:cubicBezTo>
                    <a:cubicBezTo>
                      <a:pt x="150411" y="148472"/>
                      <a:pt x="159931" y="128486"/>
                      <a:pt x="159931" y="106596"/>
                    </a:cubicBezTo>
                    <a:lnTo>
                      <a:pt x="159931" y="0"/>
                    </a:lnTo>
                    <a:lnTo>
                      <a:pt x="0" y="0"/>
                    </a:lnTo>
                    <a:lnTo>
                      <a:pt x="0" y="106596"/>
                    </a:lnTo>
                    <a:lnTo>
                      <a:pt x="0" y="106596"/>
                    </a:lnTo>
                    <a:lnTo>
                      <a:pt x="0" y="106596"/>
                    </a:lnTo>
                    <a:lnTo>
                      <a:pt x="0" y="0"/>
                    </a:lnTo>
                    <a:lnTo>
                      <a:pt x="158979" y="0"/>
                    </a:lnTo>
                    <a:lnTo>
                      <a:pt x="158979" y="106596"/>
                    </a:lnTo>
                    <a:cubicBezTo>
                      <a:pt x="158979" y="128486"/>
                      <a:pt x="150411" y="148472"/>
                      <a:pt x="135179" y="162749"/>
                    </a:cubicBezTo>
                    <a:cubicBezTo>
                      <a:pt x="120900" y="177025"/>
                      <a:pt x="100908" y="185590"/>
                      <a:pt x="79013" y="185590"/>
                    </a:cubicBezTo>
                    <a:cubicBezTo>
                      <a:pt x="57118" y="185590"/>
                      <a:pt x="37127" y="176073"/>
                      <a:pt x="22847" y="161797"/>
                    </a:cubicBezTo>
                    <a:cubicBezTo>
                      <a:pt x="9520" y="148472"/>
                      <a:pt x="0" y="128486"/>
                      <a:pt x="0" y="106596"/>
                    </a:cubicBezTo>
                    <a:lnTo>
                      <a:pt x="0" y="1065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40" name="Freeform 227">
                <a:extLst>
                  <a:ext uri="{FF2B5EF4-FFF2-40B4-BE49-F238E27FC236}">
                    <a16:creationId xmlns:a16="http://schemas.microsoft.com/office/drawing/2014/main" id="{6115D1F0-E06E-1C2E-CC77-CDFEEB5F954E}"/>
                  </a:ext>
                </a:extLst>
              </p:cNvPr>
              <p:cNvSpPr/>
              <p:nvPr/>
            </p:nvSpPr>
            <p:spPr>
              <a:xfrm>
                <a:off x="4185374" y="5774191"/>
                <a:ext cx="154218" cy="178928"/>
              </a:xfrm>
              <a:custGeom>
                <a:avLst/>
                <a:gdLst>
                  <a:gd name="connsiteX0" fmla="*/ 0 w 154218"/>
                  <a:gd name="connsiteY0" fmla="*/ 101837 h 178928"/>
                  <a:gd name="connsiteX1" fmla="*/ 0 w 154218"/>
                  <a:gd name="connsiteY1" fmla="*/ 101837 h 178928"/>
                  <a:gd name="connsiteX2" fmla="*/ 22847 w 154218"/>
                  <a:gd name="connsiteY2" fmla="*/ 156086 h 178928"/>
                  <a:gd name="connsiteX3" fmla="*/ 77109 w 154218"/>
                  <a:gd name="connsiteY3" fmla="*/ 178928 h 178928"/>
                  <a:gd name="connsiteX4" fmla="*/ 131371 w 154218"/>
                  <a:gd name="connsiteY4" fmla="*/ 157038 h 178928"/>
                  <a:gd name="connsiteX5" fmla="*/ 154218 w 154218"/>
                  <a:gd name="connsiteY5" fmla="*/ 102788 h 178928"/>
                  <a:gd name="connsiteX6" fmla="*/ 154218 w 154218"/>
                  <a:gd name="connsiteY6" fmla="*/ 0 h 178928"/>
                  <a:gd name="connsiteX7" fmla="*/ 952 w 154218"/>
                  <a:gd name="connsiteY7" fmla="*/ 0 h 178928"/>
                  <a:gd name="connsiteX8" fmla="*/ 0 w 154218"/>
                  <a:gd name="connsiteY8" fmla="*/ 101837 h 17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218" h="178928">
                    <a:moveTo>
                      <a:pt x="0" y="101837"/>
                    </a:moveTo>
                    <a:lnTo>
                      <a:pt x="0" y="101837"/>
                    </a:lnTo>
                    <a:cubicBezTo>
                      <a:pt x="0" y="122775"/>
                      <a:pt x="8568" y="141810"/>
                      <a:pt x="22847" y="156086"/>
                    </a:cubicBezTo>
                    <a:cubicBezTo>
                      <a:pt x="37127" y="170362"/>
                      <a:pt x="56166" y="178928"/>
                      <a:pt x="77109" y="178928"/>
                    </a:cubicBezTo>
                    <a:cubicBezTo>
                      <a:pt x="98052" y="178928"/>
                      <a:pt x="117092" y="170362"/>
                      <a:pt x="131371" y="157038"/>
                    </a:cubicBezTo>
                    <a:cubicBezTo>
                      <a:pt x="145651" y="143714"/>
                      <a:pt x="154218" y="124679"/>
                      <a:pt x="154218" y="102788"/>
                    </a:cubicBezTo>
                    <a:lnTo>
                      <a:pt x="154218" y="0"/>
                    </a:lnTo>
                    <a:lnTo>
                      <a:pt x="952" y="0"/>
                    </a:lnTo>
                    <a:lnTo>
                      <a:pt x="0" y="101837"/>
                    </a:lnTo>
                    <a:close/>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41" name="Freeform 228">
                <a:extLst>
                  <a:ext uri="{FF2B5EF4-FFF2-40B4-BE49-F238E27FC236}">
                    <a16:creationId xmlns:a16="http://schemas.microsoft.com/office/drawing/2014/main" id="{7C946010-A360-42A9-3A1F-8B42E2DE1A40}"/>
                  </a:ext>
                </a:extLst>
              </p:cNvPr>
              <p:cNvSpPr/>
              <p:nvPr/>
            </p:nvSpPr>
            <p:spPr>
              <a:xfrm>
                <a:off x="4185374" y="5772288"/>
                <a:ext cx="154218" cy="180831"/>
              </a:xfrm>
              <a:custGeom>
                <a:avLst/>
                <a:gdLst>
                  <a:gd name="connsiteX0" fmla="*/ 0 w 154218"/>
                  <a:gd name="connsiteY0" fmla="*/ 103741 h 180831"/>
                  <a:gd name="connsiteX1" fmla="*/ 0 w 154218"/>
                  <a:gd name="connsiteY1" fmla="*/ 103741 h 180831"/>
                  <a:gd name="connsiteX2" fmla="*/ 22847 w 154218"/>
                  <a:gd name="connsiteY2" fmla="*/ 157990 h 180831"/>
                  <a:gd name="connsiteX3" fmla="*/ 77109 w 154218"/>
                  <a:gd name="connsiteY3" fmla="*/ 180832 h 180831"/>
                  <a:gd name="connsiteX4" fmla="*/ 131371 w 154218"/>
                  <a:gd name="connsiteY4" fmla="*/ 157990 h 180831"/>
                  <a:gd name="connsiteX5" fmla="*/ 154218 w 154218"/>
                  <a:gd name="connsiteY5" fmla="*/ 103741 h 180831"/>
                  <a:gd name="connsiteX6" fmla="*/ 154218 w 154218"/>
                  <a:gd name="connsiteY6" fmla="*/ 0 h 180831"/>
                  <a:gd name="connsiteX7" fmla="*/ 0 w 154218"/>
                  <a:gd name="connsiteY7" fmla="*/ 0 h 180831"/>
                  <a:gd name="connsiteX8" fmla="*/ 0 w 154218"/>
                  <a:gd name="connsiteY8" fmla="*/ 103741 h 180831"/>
                  <a:gd name="connsiteX9" fmla="*/ 0 w 154218"/>
                  <a:gd name="connsiteY9" fmla="*/ 103741 h 180831"/>
                  <a:gd name="connsiteX10" fmla="*/ 952 w 154218"/>
                  <a:gd name="connsiteY10" fmla="*/ 952 h 180831"/>
                  <a:gd name="connsiteX11" fmla="*/ 153267 w 154218"/>
                  <a:gd name="connsiteY11" fmla="*/ 952 h 180831"/>
                  <a:gd name="connsiteX12" fmla="*/ 153267 w 154218"/>
                  <a:gd name="connsiteY12" fmla="*/ 103741 h 180831"/>
                  <a:gd name="connsiteX13" fmla="*/ 131371 w 154218"/>
                  <a:gd name="connsiteY13" fmla="*/ 157038 h 180831"/>
                  <a:gd name="connsiteX14" fmla="*/ 77109 w 154218"/>
                  <a:gd name="connsiteY14" fmla="*/ 178928 h 180831"/>
                  <a:gd name="connsiteX15" fmla="*/ 22847 w 154218"/>
                  <a:gd name="connsiteY15" fmla="*/ 157038 h 180831"/>
                  <a:gd name="connsiteX16" fmla="*/ 0 w 154218"/>
                  <a:gd name="connsiteY16" fmla="*/ 103741 h 180831"/>
                  <a:gd name="connsiteX17" fmla="*/ 0 w 154218"/>
                  <a:gd name="connsiteY17" fmla="*/ 103741 h 180831"/>
                  <a:gd name="connsiteX18" fmla="*/ 0 w 154218"/>
                  <a:gd name="connsiteY18" fmla="*/ 103741 h 18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218" h="180831">
                    <a:moveTo>
                      <a:pt x="0" y="103741"/>
                    </a:moveTo>
                    <a:lnTo>
                      <a:pt x="0" y="103741"/>
                    </a:lnTo>
                    <a:cubicBezTo>
                      <a:pt x="0" y="124679"/>
                      <a:pt x="8568" y="143714"/>
                      <a:pt x="22847" y="157990"/>
                    </a:cubicBezTo>
                    <a:cubicBezTo>
                      <a:pt x="37127" y="172266"/>
                      <a:pt x="56166" y="180832"/>
                      <a:pt x="77109" y="180832"/>
                    </a:cubicBezTo>
                    <a:cubicBezTo>
                      <a:pt x="98052" y="180832"/>
                      <a:pt x="117092" y="172266"/>
                      <a:pt x="131371" y="157990"/>
                    </a:cubicBezTo>
                    <a:cubicBezTo>
                      <a:pt x="145651" y="143714"/>
                      <a:pt x="154218" y="124679"/>
                      <a:pt x="154218" y="103741"/>
                    </a:cubicBezTo>
                    <a:lnTo>
                      <a:pt x="154218" y="0"/>
                    </a:lnTo>
                    <a:lnTo>
                      <a:pt x="0" y="0"/>
                    </a:lnTo>
                    <a:lnTo>
                      <a:pt x="0" y="103741"/>
                    </a:lnTo>
                    <a:lnTo>
                      <a:pt x="0" y="103741"/>
                    </a:lnTo>
                    <a:lnTo>
                      <a:pt x="952" y="952"/>
                    </a:lnTo>
                    <a:lnTo>
                      <a:pt x="153267" y="952"/>
                    </a:lnTo>
                    <a:lnTo>
                      <a:pt x="153267" y="103741"/>
                    </a:lnTo>
                    <a:cubicBezTo>
                      <a:pt x="153267" y="124679"/>
                      <a:pt x="144699" y="143714"/>
                      <a:pt x="131371" y="157038"/>
                    </a:cubicBezTo>
                    <a:cubicBezTo>
                      <a:pt x="118044" y="170363"/>
                      <a:pt x="99004" y="178928"/>
                      <a:pt x="77109" y="178928"/>
                    </a:cubicBezTo>
                    <a:cubicBezTo>
                      <a:pt x="56166" y="178928"/>
                      <a:pt x="37127" y="170363"/>
                      <a:pt x="22847" y="157038"/>
                    </a:cubicBezTo>
                    <a:cubicBezTo>
                      <a:pt x="9520" y="143714"/>
                      <a:pt x="952" y="124679"/>
                      <a:pt x="0" y="103741"/>
                    </a:cubicBezTo>
                    <a:lnTo>
                      <a:pt x="0" y="103741"/>
                    </a:lnTo>
                    <a:lnTo>
                      <a:pt x="0" y="10374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42" name="Freeform 229">
                <a:extLst>
                  <a:ext uri="{FF2B5EF4-FFF2-40B4-BE49-F238E27FC236}">
                    <a16:creationId xmlns:a16="http://schemas.microsoft.com/office/drawing/2014/main" id="{4AFEFF5D-9DD8-1D52-D1E1-C8275341041B}"/>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952 w 91388"/>
                  <a:gd name="connsiteY7" fmla="*/ 0 h 117064"/>
                  <a:gd name="connsiteX8" fmla="*/ 0 w 91388"/>
                  <a:gd name="connsiteY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388" h="117064">
                    <a:moveTo>
                      <a:pt x="0" y="67574"/>
                    </a:moveTo>
                    <a:lnTo>
                      <a:pt x="0" y="67574"/>
                    </a:lnTo>
                    <a:cubicBezTo>
                      <a:pt x="0" y="80898"/>
                      <a:pt x="4760" y="93271"/>
                      <a:pt x="13327" y="102788"/>
                    </a:cubicBezTo>
                    <a:cubicBezTo>
                      <a:pt x="21895" y="111354"/>
                      <a:pt x="33319" y="117065"/>
                      <a:pt x="45695" y="117065"/>
                    </a:cubicBezTo>
                    <a:cubicBezTo>
                      <a:pt x="58070" y="117065"/>
                      <a:pt x="69494" y="111354"/>
                      <a:pt x="78061" y="102788"/>
                    </a:cubicBezTo>
                    <a:cubicBezTo>
                      <a:pt x="86629" y="94223"/>
                      <a:pt x="91389" y="81850"/>
                      <a:pt x="91389" y="67574"/>
                    </a:cubicBezTo>
                    <a:lnTo>
                      <a:pt x="91389" y="0"/>
                    </a:lnTo>
                    <a:lnTo>
                      <a:pt x="952" y="0"/>
                    </a:lnTo>
                    <a:lnTo>
                      <a:pt x="0" y="6757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43" name="Freeform 230">
                <a:extLst>
                  <a:ext uri="{FF2B5EF4-FFF2-40B4-BE49-F238E27FC236}">
                    <a16:creationId xmlns:a16="http://schemas.microsoft.com/office/drawing/2014/main" id="{7874C99C-49B7-8724-F9CE-D7FBF4ED971F}"/>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0 w 91388"/>
                  <a:gd name="connsiteY7" fmla="*/ 0 h 117064"/>
                  <a:gd name="connsiteX8" fmla="*/ 0 w 91388"/>
                  <a:gd name="connsiteY8" fmla="*/ 67574 h 117064"/>
                  <a:gd name="connsiteX9" fmla="*/ 0 w 91388"/>
                  <a:gd name="connsiteY9" fmla="*/ 67574 h 117064"/>
                  <a:gd name="connsiteX10" fmla="*/ 952 w 91388"/>
                  <a:gd name="connsiteY10" fmla="*/ 952 h 117064"/>
                  <a:gd name="connsiteX11" fmla="*/ 90437 w 91388"/>
                  <a:gd name="connsiteY11" fmla="*/ 952 h 117064"/>
                  <a:gd name="connsiteX12" fmla="*/ 90437 w 91388"/>
                  <a:gd name="connsiteY12" fmla="*/ 67574 h 117064"/>
                  <a:gd name="connsiteX13" fmla="*/ 77109 w 91388"/>
                  <a:gd name="connsiteY13" fmla="*/ 102788 h 117064"/>
                  <a:gd name="connsiteX14" fmla="*/ 45695 w 91388"/>
                  <a:gd name="connsiteY14" fmla="*/ 117065 h 117064"/>
                  <a:gd name="connsiteX15" fmla="*/ 14279 w 91388"/>
                  <a:gd name="connsiteY15" fmla="*/ 102788 h 117064"/>
                  <a:gd name="connsiteX16" fmla="*/ 0 w 91388"/>
                  <a:gd name="connsiteY16" fmla="*/ 67574 h 117064"/>
                  <a:gd name="connsiteX17" fmla="*/ 0 w 91388"/>
                  <a:gd name="connsiteY17" fmla="*/ 67574 h 117064"/>
                  <a:gd name="connsiteX18" fmla="*/ 0 w 91388"/>
                  <a:gd name="connsiteY1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388" h="117064">
                    <a:moveTo>
                      <a:pt x="0" y="67574"/>
                    </a:moveTo>
                    <a:lnTo>
                      <a:pt x="0" y="67574"/>
                    </a:lnTo>
                    <a:cubicBezTo>
                      <a:pt x="0" y="80898"/>
                      <a:pt x="4760" y="94223"/>
                      <a:pt x="13327" y="102788"/>
                    </a:cubicBezTo>
                    <a:cubicBezTo>
                      <a:pt x="21895" y="112306"/>
                      <a:pt x="33319" y="117065"/>
                      <a:pt x="45695" y="117065"/>
                    </a:cubicBezTo>
                    <a:cubicBezTo>
                      <a:pt x="58070" y="117065"/>
                      <a:pt x="69494" y="111354"/>
                      <a:pt x="78061" y="102788"/>
                    </a:cubicBezTo>
                    <a:cubicBezTo>
                      <a:pt x="86629" y="94223"/>
                      <a:pt x="91389" y="80898"/>
                      <a:pt x="91389" y="67574"/>
                    </a:cubicBezTo>
                    <a:lnTo>
                      <a:pt x="91389" y="0"/>
                    </a:lnTo>
                    <a:lnTo>
                      <a:pt x="0" y="0"/>
                    </a:lnTo>
                    <a:lnTo>
                      <a:pt x="0" y="67574"/>
                    </a:lnTo>
                    <a:lnTo>
                      <a:pt x="0" y="67574"/>
                    </a:lnTo>
                    <a:lnTo>
                      <a:pt x="952" y="952"/>
                    </a:lnTo>
                    <a:lnTo>
                      <a:pt x="90437" y="952"/>
                    </a:lnTo>
                    <a:lnTo>
                      <a:pt x="90437" y="67574"/>
                    </a:lnTo>
                    <a:cubicBezTo>
                      <a:pt x="90437" y="80898"/>
                      <a:pt x="85677" y="93271"/>
                      <a:pt x="77109" y="102788"/>
                    </a:cubicBezTo>
                    <a:cubicBezTo>
                      <a:pt x="68542" y="111354"/>
                      <a:pt x="58070" y="117065"/>
                      <a:pt x="45695" y="117065"/>
                    </a:cubicBezTo>
                    <a:cubicBezTo>
                      <a:pt x="33319" y="117065"/>
                      <a:pt x="21895" y="111354"/>
                      <a:pt x="14279" y="102788"/>
                    </a:cubicBezTo>
                    <a:cubicBezTo>
                      <a:pt x="5712" y="93271"/>
                      <a:pt x="952" y="80898"/>
                      <a:pt x="0" y="67574"/>
                    </a:cubicBezTo>
                    <a:lnTo>
                      <a:pt x="0" y="67574"/>
                    </a:lnTo>
                    <a:lnTo>
                      <a:pt x="0" y="6757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67" name="Freeform 54">
              <a:extLst>
                <a:ext uri="{FF2B5EF4-FFF2-40B4-BE49-F238E27FC236}">
                  <a16:creationId xmlns:a16="http://schemas.microsoft.com/office/drawing/2014/main" id="{78CDBA93-59EA-8CF9-0A0A-84514D5CE44F}"/>
                </a:ext>
              </a:extLst>
            </p:cNvPr>
            <p:cNvSpPr/>
            <p:nvPr/>
          </p:nvSpPr>
          <p:spPr>
            <a:xfrm>
              <a:off x="4252012"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2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2"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8" name="Freeform 55">
              <a:extLst>
                <a:ext uri="{FF2B5EF4-FFF2-40B4-BE49-F238E27FC236}">
                  <a16:creationId xmlns:a16="http://schemas.microsoft.com/office/drawing/2014/main" id="{320582A9-97F0-DA40-71BF-E9B7AF05E3F3}"/>
                </a:ext>
              </a:extLst>
            </p:cNvPr>
            <p:cNvSpPr/>
            <p:nvPr/>
          </p:nvSpPr>
          <p:spPr>
            <a:xfrm rot="-2700972">
              <a:off x="4266564" y="5854162"/>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9" name="Freeform 56">
              <a:extLst>
                <a:ext uri="{FF2B5EF4-FFF2-40B4-BE49-F238E27FC236}">
                  <a16:creationId xmlns:a16="http://schemas.microsoft.com/office/drawing/2014/main" id="{B1CBE446-559F-3FDE-1D66-C419EEF94E83}"/>
                </a:ext>
              </a:extLst>
            </p:cNvPr>
            <p:cNvSpPr/>
            <p:nvPr/>
          </p:nvSpPr>
          <p:spPr>
            <a:xfrm>
              <a:off x="4260580"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0" name="Freeform 57">
              <a:extLst>
                <a:ext uri="{FF2B5EF4-FFF2-40B4-BE49-F238E27FC236}">
                  <a16:creationId xmlns:a16="http://schemas.microsoft.com/office/drawing/2014/main" id="{60881865-8881-02A5-54FA-DB2FB101D968}"/>
                </a:ext>
              </a:extLst>
            </p:cNvPr>
            <p:cNvSpPr/>
            <p:nvPr/>
          </p:nvSpPr>
          <p:spPr>
            <a:xfrm>
              <a:off x="426629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1" name="Freeform 58">
              <a:extLst>
                <a:ext uri="{FF2B5EF4-FFF2-40B4-BE49-F238E27FC236}">
                  <a16:creationId xmlns:a16="http://schemas.microsoft.com/office/drawing/2014/main" id="{C9DE1D2D-A4CE-05F2-290F-8240085EDDF3}"/>
                </a:ext>
              </a:extLst>
            </p:cNvPr>
            <p:cNvSpPr/>
            <p:nvPr/>
          </p:nvSpPr>
          <p:spPr>
            <a:xfrm>
              <a:off x="4254868"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2" name="Freeform 59">
              <a:extLst>
                <a:ext uri="{FF2B5EF4-FFF2-40B4-BE49-F238E27FC236}">
                  <a16:creationId xmlns:a16="http://schemas.microsoft.com/office/drawing/2014/main" id="{FA41656B-7ED1-E502-C937-6C99E0DB6623}"/>
                </a:ext>
              </a:extLst>
            </p:cNvPr>
            <p:cNvSpPr/>
            <p:nvPr/>
          </p:nvSpPr>
          <p:spPr>
            <a:xfrm>
              <a:off x="4254868"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3" name="Freeform 60">
              <a:extLst>
                <a:ext uri="{FF2B5EF4-FFF2-40B4-BE49-F238E27FC236}">
                  <a16:creationId xmlns:a16="http://schemas.microsoft.com/office/drawing/2014/main" id="{206AAE25-848C-7B63-BC97-D90B41F89D3A}"/>
                </a:ext>
              </a:extLst>
            </p:cNvPr>
            <p:cNvSpPr/>
            <p:nvPr/>
          </p:nvSpPr>
          <p:spPr>
            <a:xfrm>
              <a:off x="4224405"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1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1"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4" name="Freeform 61">
              <a:extLst>
                <a:ext uri="{FF2B5EF4-FFF2-40B4-BE49-F238E27FC236}">
                  <a16:creationId xmlns:a16="http://schemas.microsoft.com/office/drawing/2014/main" id="{FC3F8B3A-35FF-2090-7896-EAB3447BCA48}"/>
                </a:ext>
              </a:extLst>
            </p:cNvPr>
            <p:cNvSpPr/>
            <p:nvPr/>
          </p:nvSpPr>
          <p:spPr>
            <a:xfrm rot="-2699028">
              <a:off x="4238847" y="5853765"/>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5" name="Freeform 62">
              <a:extLst>
                <a:ext uri="{FF2B5EF4-FFF2-40B4-BE49-F238E27FC236}">
                  <a16:creationId xmlns:a16="http://schemas.microsoft.com/office/drawing/2014/main" id="{ED3F0E80-1DB1-0B0B-AAA5-783A906609C3}"/>
                </a:ext>
              </a:extLst>
            </p:cNvPr>
            <p:cNvSpPr/>
            <p:nvPr/>
          </p:nvSpPr>
          <p:spPr>
            <a:xfrm rot="-2663052">
              <a:off x="4233064" y="585880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6" name="Freeform 63">
              <a:extLst>
                <a:ext uri="{FF2B5EF4-FFF2-40B4-BE49-F238E27FC236}">
                  <a16:creationId xmlns:a16="http://schemas.microsoft.com/office/drawing/2014/main" id="{4A4613E0-309B-3F5A-58F4-32233193F36D}"/>
                </a:ext>
              </a:extLst>
            </p:cNvPr>
            <p:cNvSpPr/>
            <p:nvPr/>
          </p:nvSpPr>
          <p:spPr>
            <a:xfrm rot="-2664024">
              <a:off x="4238790" y="5864461"/>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7" name="Freeform 64">
              <a:extLst>
                <a:ext uri="{FF2B5EF4-FFF2-40B4-BE49-F238E27FC236}">
                  <a16:creationId xmlns:a16="http://schemas.microsoft.com/office/drawing/2014/main" id="{4389E312-70C5-BCBB-C2FE-C34029B25E18}"/>
                </a:ext>
              </a:extLst>
            </p:cNvPr>
            <p:cNvSpPr/>
            <p:nvPr/>
          </p:nvSpPr>
          <p:spPr>
            <a:xfrm>
              <a:off x="422726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8" name="Freeform 65">
              <a:extLst>
                <a:ext uri="{FF2B5EF4-FFF2-40B4-BE49-F238E27FC236}">
                  <a16:creationId xmlns:a16="http://schemas.microsoft.com/office/drawing/2014/main" id="{019117FC-106E-633B-5E2A-057B37401DE8}"/>
                </a:ext>
              </a:extLst>
            </p:cNvPr>
            <p:cNvSpPr/>
            <p:nvPr/>
          </p:nvSpPr>
          <p:spPr>
            <a:xfrm>
              <a:off x="4227261"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9" name="Freeform 66">
              <a:extLst>
                <a:ext uri="{FF2B5EF4-FFF2-40B4-BE49-F238E27FC236}">
                  <a16:creationId xmlns:a16="http://schemas.microsoft.com/office/drawing/2014/main" id="{1C17FA9A-3DBD-24B0-03D3-92BBEF42974C}"/>
                </a:ext>
              </a:extLst>
            </p:cNvPr>
            <p:cNvSpPr/>
            <p:nvPr/>
          </p:nvSpPr>
          <p:spPr>
            <a:xfrm>
              <a:off x="4280571" y="5850331"/>
              <a:ext cx="19991" cy="25697"/>
            </a:xfrm>
            <a:custGeom>
              <a:avLst/>
              <a:gdLst>
                <a:gd name="connsiteX0" fmla="*/ 0 w 19991"/>
                <a:gd name="connsiteY0" fmla="*/ 14276 h 25697"/>
                <a:gd name="connsiteX1" fmla="*/ 2856 w 19991"/>
                <a:gd name="connsiteY1" fmla="*/ 21890 h 25697"/>
                <a:gd name="connsiteX2" fmla="*/ 9520 w 19991"/>
                <a:gd name="connsiteY2" fmla="*/ 25697 h 25697"/>
                <a:gd name="connsiteX3" fmla="*/ 17135 w 19991"/>
                <a:gd name="connsiteY3" fmla="*/ 21890 h 25697"/>
                <a:gd name="connsiteX4" fmla="*/ 19991 w 19991"/>
                <a:gd name="connsiteY4" fmla="*/ 14276 h 25697"/>
                <a:gd name="connsiteX5" fmla="*/ 19991 w 19991"/>
                <a:gd name="connsiteY5" fmla="*/ 0 h 25697"/>
                <a:gd name="connsiteX6" fmla="*/ 0 w 19991"/>
                <a:gd name="connsiteY6"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91" h="25697">
                  <a:moveTo>
                    <a:pt x="0" y="14276"/>
                  </a:moveTo>
                  <a:lnTo>
                    <a:pt x="2856" y="21890"/>
                  </a:lnTo>
                  <a:lnTo>
                    <a:pt x="9520"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0" name="Freeform 67">
              <a:extLst>
                <a:ext uri="{FF2B5EF4-FFF2-40B4-BE49-F238E27FC236}">
                  <a16:creationId xmlns:a16="http://schemas.microsoft.com/office/drawing/2014/main" id="{9C59E195-03A3-202C-B025-E4403E51531C}"/>
                </a:ext>
              </a:extLst>
            </p:cNvPr>
            <p:cNvSpPr/>
            <p:nvPr/>
          </p:nvSpPr>
          <p:spPr>
            <a:xfrm rot="-2699028">
              <a:off x="4294976" y="585367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1" name="Freeform 68">
              <a:extLst>
                <a:ext uri="{FF2B5EF4-FFF2-40B4-BE49-F238E27FC236}">
                  <a16:creationId xmlns:a16="http://schemas.microsoft.com/office/drawing/2014/main" id="{8ACEBBE1-FB80-F2B8-F633-8880CE828E80}"/>
                </a:ext>
              </a:extLst>
            </p:cNvPr>
            <p:cNvSpPr/>
            <p:nvPr/>
          </p:nvSpPr>
          <p:spPr>
            <a:xfrm>
              <a:off x="4288186"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 name="Freeform 69">
              <a:extLst>
                <a:ext uri="{FF2B5EF4-FFF2-40B4-BE49-F238E27FC236}">
                  <a16:creationId xmlns:a16="http://schemas.microsoft.com/office/drawing/2014/main" id="{2BC8CC14-4833-A09C-E80D-A35EFCFBF37F}"/>
                </a:ext>
              </a:extLst>
            </p:cNvPr>
            <p:cNvSpPr/>
            <p:nvPr/>
          </p:nvSpPr>
          <p:spPr>
            <a:xfrm rot="-2735490">
              <a:off x="4294888" y="5864480"/>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 name="Freeform 70">
              <a:extLst>
                <a:ext uri="{FF2B5EF4-FFF2-40B4-BE49-F238E27FC236}">
                  <a16:creationId xmlns:a16="http://schemas.microsoft.com/office/drawing/2014/main" id="{DC13B1DF-BE1F-6A42-C93F-DC3FD76E5778}"/>
                </a:ext>
              </a:extLst>
            </p:cNvPr>
            <p:cNvSpPr/>
            <p:nvPr/>
          </p:nvSpPr>
          <p:spPr>
            <a:xfrm>
              <a:off x="4282475" y="5864607"/>
              <a:ext cx="4759" cy="3806"/>
            </a:xfrm>
            <a:custGeom>
              <a:avLst/>
              <a:gdLst>
                <a:gd name="connsiteX0" fmla="*/ 2856 w 4759"/>
                <a:gd name="connsiteY0" fmla="*/ 0 h 3806"/>
                <a:gd name="connsiteX1" fmla="*/ 0 w 4759"/>
                <a:gd name="connsiteY1" fmla="*/ 1904 h 3806"/>
                <a:gd name="connsiteX2" fmla="*/ 2856 w 4759"/>
                <a:gd name="connsiteY2" fmla="*/ 3807 h 3806"/>
                <a:gd name="connsiteX3" fmla="*/ 4760 w 4759"/>
                <a:gd name="connsiteY3" fmla="*/ 1904 h 3806"/>
              </a:gdLst>
              <a:ahLst/>
              <a:cxnLst>
                <a:cxn ang="0">
                  <a:pos x="connsiteX0" y="connsiteY0"/>
                </a:cxn>
                <a:cxn ang="0">
                  <a:pos x="connsiteX1" y="connsiteY1"/>
                </a:cxn>
                <a:cxn ang="0">
                  <a:pos x="connsiteX2" y="connsiteY2"/>
                </a:cxn>
                <a:cxn ang="0">
                  <a:pos x="connsiteX3" y="connsiteY3"/>
                </a:cxn>
              </a:cxnLst>
              <a:rect l="l" t="t" r="r" b="b"/>
              <a:pathLst>
                <a:path w="4759" h="3806">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4" name="Freeform 71">
              <a:extLst>
                <a:ext uri="{FF2B5EF4-FFF2-40B4-BE49-F238E27FC236}">
                  <a16:creationId xmlns:a16="http://schemas.microsoft.com/office/drawing/2014/main" id="{D94BB031-06D0-FE60-9D1D-36DB87391DB6}"/>
                </a:ext>
              </a:extLst>
            </p:cNvPr>
            <p:cNvSpPr/>
            <p:nvPr/>
          </p:nvSpPr>
          <p:spPr>
            <a:xfrm>
              <a:off x="4282475" y="5853186"/>
              <a:ext cx="4759" cy="3807"/>
            </a:xfrm>
            <a:custGeom>
              <a:avLst/>
              <a:gdLst>
                <a:gd name="connsiteX0" fmla="*/ 2856 w 4759"/>
                <a:gd name="connsiteY0" fmla="*/ 0 h 3807"/>
                <a:gd name="connsiteX1" fmla="*/ 0 w 4759"/>
                <a:gd name="connsiteY1" fmla="*/ 1904 h 3807"/>
                <a:gd name="connsiteX2" fmla="*/ 2856 w 4759"/>
                <a:gd name="connsiteY2" fmla="*/ 3807 h 3807"/>
                <a:gd name="connsiteX3" fmla="*/ 4760 w 4759"/>
                <a:gd name="connsiteY3" fmla="*/ 1904 h 3807"/>
              </a:gdLst>
              <a:ahLst/>
              <a:cxnLst>
                <a:cxn ang="0">
                  <a:pos x="connsiteX0" y="connsiteY0"/>
                </a:cxn>
                <a:cxn ang="0">
                  <a:pos x="connsiteX1" y="connsiteY1"/>
                </a:cxn>
                <a:cxn ang="0">
                  <a:pos x="connsiteX2" y="connsiteY2"/>
                </a:cxn>
                <a:cxn ang="0">
                  <a:pos x="connsiteX3" y="connsiteY3"/>
                </a:cxn>
              </a:cxnLst>
              <a:rect l="l" t="t" r="r" b="b"/>
              <a:pathLst>
                <a:path w="4759" h="3807">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5" name="Freeform 72">
              <a:extLst>
                <a:ext uri="{FF2B5EF4-FFF2-40B4-BE49-F238E27FC236}">
                  <a16:creationId xmlns:a16="http://schemas.microsoft.com/office/drawing/2014/main" id="{6AB02E40-67F2-5A38-040C-94BED8370194}"/>
                </a:ext>
              </a:extLst>
            </p:cNvPr>
            <p:cNvSpPr/>
            <p:nvPr/>
          </p:nvSpPr>
          <p:spPr>
            <a:xfrm>
              <a:off x="4252012" y="5883642"/>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6" name="Freeform 73">
              <a:extLst>
                <a:ext uri="{FF2B5EF4-FFF2-40B4-BE49-F238E27FC236}">
                  <a16:creationId xmlns:a16="http://schemas.microsoft.com/office/drawing/2014/main" id="{64C4F9F5-6698-662E-DF75-809C82D3D0C7}"/>
                </a:ext>
              </a:extLst>
            </p:cNvPr>
            <p:cNvSpPr/>
            <p:nvPr/>
          </p:nvSpPr>
          <p:spPr>
            <a:xfrm rot="-2701945">
              <a:off x="4266244" y="5887661"/>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7" name="Freeform 74">
              <a:extLst>
                <a:ext uri="{FF2B5EF4-FFF2-40B4-BE49-F238E27FC236}">
                  <a16:creationId xmlns:a16="http://schemas.microsoft.com/office/drawing/2014/main" id="{D8F9B82F-7E6E-BD42-1B9D-300EA816C10A}"/>
                </a:ext>
              </a:extLst>
            </p:cNvPr>
            <p:cNvSpPr/>
            <p:nvPr/>
          </p:nvSpPr>
          <p:spPr>
            <a:xfrm>
              <a:off x="4260580" y="589220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8" name="Freeform 75">
              <a:extLst>
                <a:ext uri="{FF2B5EF4-FFF2-40B4-BE49-F238E27FC236}">
                  <a16:creationId xmlns:a16="http://schemas.microsoft.com/office/drawing/2014/main" id="{3C3A5B6A-2124-F9CF-0222-A17A33C918A2}"/>
                </a:ext>
              </a:extLst>
            </p:cNvPr>
            <p:cNvSpPr/>
            <p:nvPr/>
          </p:nvSpPr>
          <p:spPr>
            <a:xfrm rot="-2700000">
              <a:off x="4266575" y="5898808"/>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9" name="Freeform 76">
              <a:extLst>
                <a:ext uri="{FF2B5EF4-FFF2-40B4-BE49-F238E27FC236}">
                  <a16:creationId xmlns:a16="http://schemas.microsoft.com/office/drawing/2014/main" id="{78AEF0DB-E471-DABE-8D5B-7B0DE3716D3C}"/>
                </a:ext>
              </a:extLst>
            </p:cNvPr>
            <p:cNvSpPr/>
            <p:nvPr/>
          </p:nvSpPr>
          <p:spPr>
            <a:xfrm>
              <a:off x="4254868" y="589791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0" name="Freeform 77">
              <a:extLst>
                <a:ext uri="{FF2B5EF4-FFF2-40B4-BE49-F238E27FC236}">
                  <a16:creationId xmlns:a16="http://schemas.microsoft.com/office/drawing/2014/main" id="{8377C81E-23C4-ED0F-F520-3DF01B2E69A4}"/>
                </a:ext>
              </a:extLst>
            </p:cNvPr>
            <p:cNvSpPr/>
            <p:nvPr/>
          </p:nvSpPr>
          <p:spPr>
            <a:xfrm rot="-2664024">
              <a:off x="4255967" y="588724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1" name="Freeform 78">
              <a:extLst>
                <a:ext uri="{FF2B5EF4-FFF2-40B4-BE49-F238E27FC236}">
                  <a16:creationId xmlns:a16="http://schemas.microsoft.com/office/drawing/2014/main" id="{5D2D2CD9-0EC1-650B-26B7-DDA2BA82239D}"/>
                </a:ext>
              </a:extLst>
            </p:cNvPr>
            <p:cNvSpPr/>
            <p:nvPr/>
          </p:nvSpPr>
          <p:spPr>
            <a:xfrm>
              <a:off x="4252012" y="5816068"/>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2" name="Freeform 79">
              <a:extLst>
                <a:ext uri="{FF2B5EF4-FFF2-40B4-BE49-F238E27FC236}">
                  <a16:creationId xmlns:a16="http://schemas.microsoft.com/office/drawing/2014/main" id="{87BA090B-A091-474E-8FF3-AE0D802CB4C3}"/>
                </a:ext>
              </a:extLst>
            </p:cNvPr>
            <p:cNvSpPr/>
            <p:nvPr/>
          </p:nvSpPr>
          <p:spPr>
            <a:xfrm rot="-2701945">
              <a:off x="4266184" y="5820110"/>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3" name="Freeform 80">
              <a:extLst>
                <a:ext uri="{FF2B5EF4-FFF2-40B4-BE49-F238E27FC236}">
                  <a16:creationId xmlns:a16="http://schemas.microsoft.com/office/drawing/2014/main" id="{147BE72C-344C-C168-BAD9-F3C5567524A5}"/>
                </a:ext>
              </a:extLst>
            </p:cNvPr>
            <p:cNvSpPr/>
            <p:nvPr/>
          </p:nvSpPr>
          <p:spPr>
            <a:xfrm>
              <a:off x="4260580" y="5824634"/>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4" name="Freeform 81">
              <a:extLst>
                <a:ext uri="{FF2B5EF4-FFF2-40B4-BE49-F238E27FC236}">
                  <a16:creationId xmlns:a16="http://schemas.microsoft.com/office/drawing/2014/main" id="{4892EA4C-7E72-6717-FDDD-C43A9CC5AAC9}"/>
                </a:ext>
              </a:extLst>
            </p:cNvPr>
            <p:cNvSpPr/>
            <p:nvPr/>
          </p:nvSpPr>
          <p:spPr>
            <a:xfrm rot="-2700000">
              <a:off x="4266514" y="5831269"/>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5" name="Freeform 82">
              <a:extLst>
                <a:ext uri="{FF2B5EF4-FFF2-40B4-BE49-F238E27FC236}">
                  <a16:creationId xmlns:a16="http://schemas.microsoft.com/office/drawing/2014/main" id="{C2F84569-120F-F75B-C0FE-D3E45AF76A3E}"/>
                </a:ext>
              </a:extLst>
            </p:cNvPr>
            <p:cNvSpPr/>
            <p:nvPr/>
          </p:nvSpPr>
          <p:spPr>
            <a:xfrm rot="-2698055">
              <a:off x="4255913" y="583093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6" name="Freeform 83">
              <a:extLst>
                <a:ext uri="{FF2B5EF4-FFF2-40B4-BE49-F238E27FC236}">
                  <a16:creationId xmlns:a16="http://schemas.microsoft.com/office/drawing/2014/main" id="{E82799E4-C714-3F17-2B65-9DFD751A229E}"/>
                </a:ext>
              </a:extLst>
            </p:cNvPr>
            <p:cNvSpPr/>
            <p:nvPr/>
          </p:nvSpPr>
          <p:spPr>
            <a:xfrm rot="-2664024">
              <a:off x="4255902" y="5819695"/>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7" name="Freeform 84">
              <a:extLst>
                <a:ext uri="{FF2B5EF4-FFF2-40B4-BE49-F238E27FC236}">
                  <a16:creationId xmlns:a16="http://schemas.microsoft.com/office/drawing/2014/main" id="{513414EF-DCA0-7473-FED8-CB42DB594375}"/>
                </a:ext>
              </a:extLst>
            </p:cNvPr>
            <p:cNvSpPr/>
            <p:nvPr/>
          </p:nvSpPr>
          <p:spPr>
            <a:xfrm>
              <a:off x="4251060"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8" name="Freeform 85">
              <a:extLst>
                <a:ext uri="{FF2B5EF4-FFF2-40B4-BE49-F238E27FC236}">
                  <a16:creationId xmlns:a16="http://schemas.microsoft.com/office/drawing/2014/main" id="{6A0949A6-CA0E-28EE-9B82-095B4D669D3F}"/>
                </a:ext>
              </a:extLst>
            </p:cNvPr>
            <p:cNvSpPr/>
            <p:nvPr/>
          </p:nvSpPr>
          <p:spPr>
            <a:xfrm>
              <a:off x="4251060"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9" name="Freeform 86">
              <a:extLst>
                <a:ext uri="{FF2B5EF4-FFF2-40B4-BE49-F238E27FC236}">
                  <a16:creationId xmlns:a16="http://schemas.microsoft.com/office/drawing/2014/main" id="{A3CF8867-23DC-9AE9-2BF9-0BD1F08468A4}"/>
                </a:ext>
              </a:extLst>
            </p:cNvPr>
            <p:cNvSpPr/>
            <p:nvPr/>
          </p:nvSpPr>
          <p:spPr>
            <a:xfrm>
              <a:off x="4256772"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0" name="Freeform 87">
              <a:extLst>
                <a:ext uri="{FF2B5EF4-FFF2-40B4-BE49-F238E27FC236}">
                  <a16:creationId xmlns:a16="http://schemas.microsoft.com/office/drawing/2014/main" id="{8A9A51F6-FB6C-8B6F-F181-27D7C52BBD95}"/>
                </a:ext>
              </a:extLst>
            </p:cNvPr>
            <p:cNvSpPr/>
            <p:nvPr/>
          </p:nvSpPr>
          <p:spPr>
            <a:xfrm>
              <a:off x="4255820" y="5792274"/>
              <a:ext cx="12375" cy="7614"/>
            </a:xfrm>
            <a:custGeom>
              <a:avLst/>
              <a:gdLst>
                <a:gd name="connsiteX0" fmla="*/ 6664 w 12375"/>
                <a:gd name="connsiteY0" fmla="*/ 0 h 7614"/>
                <a:gd name="connsiteX1" fmla="*/ 11424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75" h="7614">
                  <a:moveTo>
                    <a:pt x="6664" y="0"/>
                  </a:moveTo>
                  <a:lnTo>
                    <a:pt x="11424" y="7614"/>
                  </a:lnTo>
                  <a:lnTo>
                    <a:pt x="1904" y="7614"/>
                  </a:lnTo>
                  <a:lnTo>
                    <a:pt x="6664" y="0"/>
                  </a:lnTo>
                  <a:lnTo>
                    <a:pt x="5712" y="0"/>
                  </a:lnTo>
                  <a:lnTo>
                    <a:pt x="952" y="7614"/>
                  </a:lnTo>
                  <a:lnTo>
                    <a:pt x="0" y="7614"/>
                  </a:lnTo>
                  <a:lnTo>
                    <a:pt x="12375" y="7614"/>
                  </a:lnTo>
                  <a:lnTo>
                    <a:pt x="12375" y="7614"/>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101" name="Graphic 2">
              <a:extLst>
                <a:ext uri="{FF2B5EF4-FFF2-40B4-BE49-F238E27FC236}">
                  <a16:creationId xmlns:a16="http://schemas.microsoft.com/office/drawing/2014/main" id="{00FF521B-8665-5C99-7DD6-6912099FAA07}"/>
                </a:ext>
              </a:extLst>
            </p:cNvPr>
            <p:cNvGrpSpPr/>
            <p:nvPr/>
          </p:nvGrpSpPr>
          <p:grpSpPr>
            <a:xfrm>
              <a:off x="4258675" y="5793940"/>
              <a:ext cx="6816" cy="5948"/>
              <a:chOff x="4258675" y="5793940"/>
              <a:chExt cx="6816" cy="5948"/>
            </a:xfrm>
          </p:grpSpPr>
          <p:sp>
            <p:nvSpPr>
              <p:cNvPr id="232" name="Freeform 219">
                <a:extLst>
                  <a:ext uri="{FF2B5EF4-FFF2-40B4-BE49-F238E27FC236}">
                    <a16:creationId xmlns:a16="http://schemas.microsoft.com/office/drawing/2014/main" id="{7C39F9FC-9621-3C85-9151-BF9011DD32A5}"/>
                  </a:ext>
                </a:extLst>
              </p:cNvPr>
              <p:cNvSpPr/>
              <p:nvPr/>
            </p:nvSpPr>
            <p:spPr>
              <a:xfrm>
                <a:off x="4258675"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3" name="Freeform 220">
                <a:extLst>
                  <a:ext uri="{FF2B5EF4-FFF2-40B4-BE49-F238E27FC236}">
                    <a16:creationId xmlns:a16="http://schemas.microsoft.com/office/drawing/2014/main" id="{C42F0D11-CAEB-5AD4-9C72-0CEB3C883F17}"/>
                  </a:ext>
                </a:extLst>
              </p:cNvPr>
              <p:cNvSpPr/>
              <p:nvPr/>
            </p:nvSpPr>
            <p:spPr>
              <a:xfrm>
                <a:off x="4258675"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102" name="Freeform 89">
              <a:extLst>
                <a:ext uri="{FF2B5EF4-FFF2-40B4-BE49-F238E27FC236}">
                  <a16:creationId xmlns:a16="http://schemas.microsoft.com/office/drawing/2014/main" id="{91E8CBE1-D062-7625-5546-ABDB221F201A}"/>
                </a:ext>
              </a:extLst>
            </p:cNvPr>
            <p:cNvSpPr/>
            <p:nvPr/>
          </p:nvSpPr>
          <p:spPr>
            <a:xfrm>
              <a:off x="4250108"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3" name="Freeform 90">
              <a:extLst>
                <a:ext uri="{FF2B5EF4-FFF2-40B4-BE49-F238E27FC236}">
                  <a16:creationId xmlns:a16="http://schemas.microsoft.com/office/drawing/2014/main" id="{10243AD4-EEC9-A885-4C06-7B44728E593C}"/>
                </a:ext>
              </a:extLst>
            </p:cNvPr>
            <p:cNvSpPr/>
            <p:nvPr/>
          </p:nvSpPr>
          <p:spPr>
            <a:xfrm>
              <a:off x="4249156"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4" name="Freeform 91">
              <a:extLst>
                <a:ext uri="{FF2B5EF4-FFF2-40B4-BE49-F238E27FC236}">
                  <a16:creationId xmlns:a16="http://schemas.microsoft.com/office/drawing/2014/main" id="{D96AEF3B-BD4C-42DB-4EA3-C1F1D1CD9A0D}"/>
                </a:ext>
              </a:extLst>
            </p:cNvPr>
            <p:cNvSpPr/>
            <p:nvPr/>
          </p:nvSpPr>
          <p:spPr>
            <a:xfrm>
              <a:off x="4311986" y="5791322"/>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5" name="Freeform 92">
              <a:extLst>
                <a:ext uri="{FF2B5EF4-FFF2-40B4-BE49-F238E27FC236}">
                  <a16:creationId xmlns:a16="http://schemas.microsoft.com/office/drawing/2014/main" id="{8604A3A1-56E0-C36F-433A-2AD62D34B542}"/>
                </a:ext>
              </a:extLst>
            </p:cNvPr>
            <p:cNvSpPr/>
            <p:nvPr/>
          </p:nvSpPr>
          <p:spPr>
            <a:xfrm>
              <a:off x="4311986" y="5791322"/>
              <a:ext cx="22847" cy="8565"/>
            </a:xfrm>
            <a:custGeom>
              <a:avLst/>
              <a:gdLst>
                <a:gd name="connsiteX0" fmla="*/ 0 w 22847"/>
                <a:gd name="connsiteY0" fmla="*/ 8566 h 8565"/>
                <a:gd name="connsiteX1" fmla="*/ 0 w 22847"/>
                <a:gd name="connsiteY1" fmla="*/ 8566 h 8565"/>
                <a:gd name="connsiteX2" fmla="*/ 22847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2847"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6" name="Freeform 93">
              <a:extLst>
                <a:ext uri="{FF2B5EF4-FFF2-40B4-BE49-F238E27FC236}">
                  <a16:creationId xmlns:a16="http://schemas.microsoft.com/office/drawing/2014/main" id="{13A4233B-E713-36C9-91DE-B48E13486526}"/>
                </a:ext>
              </a:extLst>
            </p:cNvPr>
            <p:cNvSpPr/>
            <p:nvPr/>
          </p:nvSpPr>
          <p:spPr>
            <a:xfrm>
              <a:off x="4317698" y="5792274"/>
              <a:ext cx="11423" cy="7614"/>
            </a:xfrm>
            <a:custGeom>
              <a:avLst/>
              <a:gdLst>
                <a:gd name="connsiteX0" fmla="*/ 5712 w 11423"/>
                <a:gd name="connsiteY0" fmla="*/ 0 h 7614"/>
                <a:gd name="connsiteX1" fmla="*/ 11424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7" name="Freeform 94">
              <a:extLst>
                <a:ext uri="{FF2B5EF4-FFF2-40B4-BE49-F238E27FC236}">
                  <a16:creationId xmlns:a16="http://schemas.microsoft.com/office/drawing/2014/main" id="{37E6CF17-1A85-BB75-AC48-327B9F7D42E5}"/>
                </a:ext>
              </a:extLst>
            </p:cNvPr>
            <p:cNvSpPr/>
            <p:nvPr/>
          </p:nvSpPr>
          <p:spPr>
            <a:xfrm>
              <a:off x="4317698" y="5792274"/>
              <a:ext cx="11423" cy="7614"/>
            </a:xfrm>
            <a:custGeom>
              <a:avLst/>
              <a:gdLst>
                <a:gd name="connsiteX0" fmla="*/ 5712 w 11423"/>
                <a:gd name="connsiteY0" fmla="*/ 0 h 7614"/>
                <a:gd name="connsiteX1" fmla="*/ 10472 w 11423"/>
                <a:gd name="connsiteY1" fmla="*/ 7614 h 7614"/>
                <a:gd name="connsiteX2" fmla="*/ 952 w 11423"/>
                <a:gd name="connsiteY2" fmla="*/ 7614 h 7614"/>
                <a:gd name="connsiteX3" fmla="*/ 5712 w 11423"/>
                <a:gd name="connsiteY3" fmla="*/ 0 h 7614"/>
                <a:gd name="connsiteX4" fmla="*/ 5712 w 11423"/>
                <a:gd name="connsiteY4" fmla="*/ 0 h 7614"/>
                <a:gd name="connsiteX5" fmla="*/ 0 w 11423"/>
                <a:gd name="connsiteY5" fmla="*/ 7614 h 7614"/>
                <a:gd name="connsiteX6" fmla="*/ 0 w 11423"/>
                <a:gd name="connsiteY6" fmla="*/ 7614 h 7614"/>
                <a:gd name="connsiteX7" fmla="*/ 11424 w 11423"/>
                <a:gd name="connsiteY7" fmla="*/ 7614 h 7614"/>
                <a:gd name="connsiteX8" fmla="*/ 11424 w 11423"/>
                <a:gd name="connsiteY8" fmla="*/ 7614 h 7614"/>
                <a:gd name="connsiteX9" fmla="*/ 5712 w 11423"/>
                <a:gd name="connsiteY9" fmla="*/ 0 h 7614"/>
                <a:gd name="connsiteX10" fmla="*/ 5712 w 11423"/>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7614">
                  <a:moveTo>
                    <a:pt x="5712" y="0"/>
                  </a:moveTo>
                  <a:lnTo>
                    <a:pt x="10472" y="7614"/>
                  </a:lnTo>
                  <a:lnTo>
                    <a:pt x="952" y="7614"/>
                  </a:lnTo>
                  <a:lnTo>
                    <a:pt x="5712" y="0"/>
                  </a:lnTo>
                  <a:lnTo>
                    <a:pt x="5712" y="0"/>
                  </a:lnTo>
                  <a:lnTo>
                    <a:pt x="0" y="7614"/>
                  </a:lnTo>
                  <a:lnTo>
                    <a:pt x="0" y="7614"/>
                  </a:lnTo>
                  <a:lnTo>
                    <a:pt x="11424" y="7614"/>
                  </a:lnTo>
                  <a:lnTo>
                    <a:pt x="11424" y="7614"/>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108" name="Graphic 2">
              <a:extLst>
                <a:ext uri="{FF2B5EF4-FFF2-40B4-BE49-F238E27FC236}">
                  <a16:creationId xmlns:a16="http://schemas.microsoft.com/office/drawing/2014/main" id="{70EBA7D7-3F06-E4FF-C926-1B675DFB044F}"/>
                </a:ext>
              </a:extLst>
            </p:cNvPr>
            <p:cNvGrpSpPr/>
            <p:nvPr/>
          </p:nvGrpSpPr>
          <p:grpSpPr>
            <a:xfrm>
              <a:off x="4319602" y="5793940"/>
              <a:ext cx="6816" cy="5948"/>
              <a:chOff x="4319602" y="5793940"/>
              <a:chExt cx="6816" cy="5948"/>
            </a:xfrm>
          </p:grpSpPr>
          <p:sp>
            <p:nvSpPr>
              <p:cNvPr id="230" name="Freeform 217">
                <a:extLst>
                  <a:ext uri="{FF2B5EF4-FFF2-40B4-BE49-F238E27FC236}">
                    <a16:creationId xmlns:a16="http://schemas.microsoft.com/office/drawing/2014/main" id="{CFB806DD-7CAF-01AC-DEDB-FAFCE1D3ECD7}"/>
                  </a:ext>
                </a:extLst>
              </p:cNvPr>
              <p:cNvSpPr/>
              <p:nvPr/>
            </p:nvSpPr>
            <p:spPr>
              <a:xfrm>
                <a:off x="4319602"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1" name="Freeform 218">
                <a:extLst>
                  <a:ext uri="{FF2B5EF4-FFF2-40B4-BE49-F238E27FC236}">
                    <a16:creationId xmlns:a16="http://schemas.microsoft.com/office/drawing/2014/main" id="{CDC35D4B-039B-C0B2-FB3B-E373712B1527}"/>
                  </a:ext>
                </a:extLst>
              </p:cNvPr>
              <p:cNvSpPr/>
              <p:nvPr/>
            </p:nvSpPr>
            <p:spPr>
              <a:xfrm>
                <a:off x="4319602"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109" name="Freeform 96">
              <a:extLst>
                <a:ext uri="{FF2B5EF4-FFF2-40B4-BE49-F238E27FC236}">
                  <a16:creationId xmlns:a16="http://schemas.microsoft.com/office/drawing/2014/main" id="{66FBC3B5-8B1D-A150-FC53-A08859A2E2C3}"/>
                </a:ext>
              </a:extLst>
            </p:cNvPr>
            <p:cNvSpPr/>
            <p:nvPr/>
          </p:nvSpPr>
          <p:spPr>
            <a:xfrm>
              <a:off x="4311034"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0" name="Freeform 97">
              <a:extLst>
                <a:ext uri="{FF2B5EF4-FFF2-40B4-BE49-F238E27FC236}">
                  <a16:creationId xmlns:a16="http://schemas.microsoft.com/office/drawing/2014/main" id="{AD01CA28-4322-90C5-6B48-95133557D09E}"/>
                </a:ext>
              </a:extLst>
            </p:cNvPr>
            <p:cNvSpPr/>
            <p:nvPr/>
          </p:nvSpPr>
          <p:spPr>
            <a:xfrm>
              <a:off x="4310082" y="5799888"/>
              <a:ext cx="25702" cy="1903"/>
            </a:xfrm>
            <a:custGeom>
              <a:avLst/>
              <a:gdLst>
                <a:gd name="connsiteX0" fmla="*/ 1904 w 25702"/>
                <a:gd name="connsiteY0" fmla="*/ 0 h 1903"/>
                <a:gd name="connsiteX1" fmla="*/ 1904 w 25702"/>
                <a:gd name="connsiteY1" fmla="*/ 0 h 1903"/>
                <a:gd name="connsiteX2" fmla="*/ 24751 w 25702"/>
                <a:gd name="connsiteY2" fmla="*/ 0 h 1903"/>
                <a:gd name="connsiteX3" fmla="*/ 24751 w 25702"/>
                <a:gd name="connsiteY3" fmla="*/ 952 h 1903"/>
                <a:gd name="connsiteX4" fmla="*/ 24751 w 25702"/>
                <a:gd name="connsiteY4" fmla="*/ 1903 h 1903"/>
                <a:gd name="connsiteX5" fmla="*/ 1904 w 25702"/>
                <a:gd name="connsiteY5" fmla="*/ 1903 h 1903"/>
                <a:gd name="connsiteX6" fmla="*/ 952 w 25702"/>
                <a:gd name="connsiteY6" fmla="*/ 952 h 1903"/>
                <a:gd name="connsiteX7" fmla="*/ 1904 w 25702"/>
                <a:gd name="connsiteY7" fmla="*/ 0 h 1903"/>
                <a:gd name="connsiteX8" fmla="*/ 1904 w 25702"/>
                <a:gd name="connsiteY8" fmla="*/ 0 h 1903"/>
                <a:gd name="connsiteX9" fmla="*/ 1904 w 25702"/>
                <a:gd name="connsiteY9" fmla="*/ 0 h 1903"/>
                <a:gd name="connsiteX10" fmla="*/ 1904 w 25702"/>
                <a:gd name="connsiteY10" fmla="*/ 0 h 1903"/>
                <a:gd name="connsiteX11" fmla="*/ 1904 w 25702"/>
                <a:gd name="connsiteY11" fmla="*/ 0 h 1903"/>
                <a:gd name="connsiteX12" fmla="*/ 952 w 25702"/>
                <a:gd name="connsiteY12" fmla="*/ 952 h 1903"/>
                <a:gd name="connsiteX13" fmla="*/ 0 w 25702"/>
                <a:gd name="connsiteY13" fmla="*/ 952 h 1903"/>
                <a:gd name="connsiteX14" fmla="*/ 1904 w 25702"/>
                <a:gd name="connsiteY14" fmla="*/ 1903 h 1903"/>
                <a:gd name="connsiteX15" fmla="*/ 1904 w 25702"/>
                <a:gd name="connsiteY15" fmla="*/ 1903 h 1903"/>
                <a:gd name="connsiteX16" fmla="*/ 24751 w 25702"/>
                <a:gd name="connsiteY16" fmla="*/ 1903 h 1903"/>
                <a:gd name="connsiteX17" fmla="*/ 24751 w 25702"/>
                <a:gd name="connsiteY17" fmla="*/ 1903 h 1903"/>
                <a:gd name="connsiteX18" fmla="*/ 25703 w 25702"/>
                <a:gd name="connsiteY18" fmla="*/ 952 h 1903"/>
                <a:gd name="connsiteX19" fmla="*/ 25703 w 25702"/>
                <a:gd name="connsiteY19" fmla="*/ 952 h 1903"/>
                <a:gd name="connsiteX20" fmla="*/ 24751 w 25702"/>
                <a:gd name="connsiteY20" fmla="*/ 0 h 1903"/>
                <a:gd name="connsiteX21" fmla="*/ 24751 w 25702"/>
                <a:gd name="connsiteY21" fmla="*/ 0 h 1903"/>
                <a:gd name="connsiteX22" fmla="*/ 1904 w 25702"/>
                <a:gd name="connsiteY22" fmla="*/ 0 h 1903"/>
                <a:gd name="connsiteX23" fmla="*/ 1904 w 25702"/>
                <a:gd name="connsiteY23" fmla="*/ 0 h 1903"/>
                <a:gd name="connsiteX24" fmla="*/ 1904 w 25702"/>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1" name="Freeform 98">
              <a:extLst>
                <a:ext uri="{FF2B5EF4-FFF2-40B4-BE49-F238E27FC236}">
                  <a16:creationId xmlns:a16="http://schemas.microsoft.com/office/drawing/2014/main" id="{E73B0766-8E61-828E-63AE-84A2747C7131}"/>
                </a:ext>
              </a:extLst>
            </p:cNvPr>
            <p:cNvSpPr/>
            <p:nvPr/>
          </p:nvSpPr>
          <p:spPr>
            <a:xfrm>
              <a:off x="4311986" y="5855090"/>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2" name="Freeform 99">
              <a:extLst>
                <a:ext uri="{FF2B5EF4-FFF2-40B4-BE49-F238E27FC236}">
                  <a16:creationId xmlns:a16="http://schemas.microsoft.com/office/drawing/2014/main" id="{639EB25C-C517-3CCC-244F-30BABA34E75E}"/>
                </a:ext>
              </a:extLst>
            </p:cNvPr>
            <p:cNvSpPr/>
            <p:nvPr/>
          </p:nvSpPr>
          <p:spPr>
            <a:xfrm>
              <a:off x="4311986" y="5855090"/>
              <a:ext cx="22847" cy="9517"/>
            </a:xfrm>
            <a:custGeom>
              <a:avLst/>
              <a:gdLst>
                <a:gd name="connsiteX0" fmla="*/ 0 w 22847"/>
                <a:gd name="connsiteY0" fmla="*/ 8566 h 9517"/>
                <a:gd name="connsiteX1" fmla="*/ 0 w 22847"/>
                <a:gd name="connsiteY1" fmla="*/ 9517 h 9517"/>
                <a:gd name="connsiteX2" fmla="*/ 22847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2847"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3" name="Freeform 100">
              <a:extLst>
                <a:ext uri="{FF2B5EF4-FFF2-40B4-BE49-F238E27FC236}">
                  <a16:creationId xmlns:a16="http://schemas.microsoft.com/office/drawing/2014/main" id="{76C15D8D-7E48-98EE-E48D-6F063871F806}"/>
                </a:ext>
              </a:extLst>
            </p:cNvPr>
            <p:cNvSpPr/>
            <p:nvPr/>
          </p:nvSpPr>
          <p:spPr>
            <a:xfrm>
              <a:off x="4317698" y="5856041"/>
              <a:ext cx="11423" cy="7613"/>
            </a:xfrm>
            <a:custGeom>
              <a:avLst/>
              <a:gdLst>
                <a:gd name="connsiteX0" fmla="*/ 5712 w 11423"/>
                <a:gd name="connsiteY0" fmla="*/ 0 h 7613"/>
                <a:gd name="connsiteX1" fmla="*/ 11424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4" name="Freeform 101">
              <a:extLst>
                <a:ext uri="{FF2B5EF4-FFF2-40B4-BE49-F238E27FC236}">
                  <a16:creationId xmlns:a16="http://schemas.microsoft.com/office/drawing/2014/main" id="{991890CF-B2AF-A7CE-BCD2-8DF8E9F60D21}"/>
                </a:ext>
              </a:extLst>
            </p:cNvPr>
            <p:cNvSpPr/>
            <p:nvPr/>
          </p:nvSpPr>
          <p:spPr>
            <a:xfrm>
              <a:off x="4317698" y="5856041"/>
              <a:ext cx="11423" cy="8565"/>
            </a:xfrm>
            <a:custGeom>
              <a:avLst/>
              <a:gdLst>
                <a:gd name="connsiteX0" fmla="*/ 5712 w 11423"/>
                <a:gd name="connsiteY0" fmla="*/ 0 h 8565"/>
                <a:gd name="connsiteX1" fmla="*/ 10472 w 11423"/>
                <a:gd name="connsiteY1" fmla="*/ 7614 h 8565"/>
                <a:gd name="connsiteX2" fmla="*/ 952 w 11423"/>
                <a:gd name="connsiteY2" fmla="*/ 7614 h 8565"/>
                <a:gd name="connsiteX3" fmla="*/ 5712 w 11423"/>
                <a:gd name="connsiteY3" fmla="*/ 0 h 8565"/>
                <a:gd name="connsiteX4" fmla="*/ 5712 w 11423"/>
                <a:gd name="connsiteY4" fmla="*/ 0 h 8565"/>
                <a:gd name="connsiteX5" fmla="*/ 0 w 11423"/>
                <a:gd name="connsiteY5" fmla="*/ 7614 h 8565"/>
                <a:gd name="connsiteX6" fmla="*/ 0 w 11423"/>
                <a:gd name="connsiteY6" fmla="*/ 8566 h 8565"/>
                <a:gd name="connsiteX7" fmla="*/ 11424 w 11423"/>
                <a:gd name="connsiteY7" fmla="*/ 8566 h 8565"/>
                <a:gd name="connsiteX8" fmla="*/ 11424 w 11423"/>
                <a:gd name="connsiteY8" fmla="*/ 8566 h 8565"/>
                <a:gd name="connsiteX9" fmla="*/ 5712 w 11423"/>
                <a:gd name="connsiteY9" fmla="*/ 0 h 8565"/>
                <a:gd name="connsiteX10" fmla="*/ 5712 w 11423"/>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8565">
                  <a:moveTo>
                    <a:pt x="5712" y="0"/>
                  </a:moveTo>
                  <a:lnTo>
                    <a:pt x="10472" y="7614"/>
                  </a:lnTo>
                  <a:lnTo>
                    <a:pt x="952" y="7614"/>
                  </a:lnTo>
                  <a:lnTo>
                    <a:pt x="5712" y="0"/>
                  </a:lnTo>
                  <a:lnTo>
                    <a:pt x="5712" y="0"/>
                  </a:lnTo>
                  <a:lnTo>
                    <a:pt x="0" y="7614"/>
                  </a:lnTo>
                  <a:lnTo>
                    <a:pt x="0" y="8566"/>
                  </a:lnTo>
                  <a:lnTo>
                    <a:pt x="11424" y="8566"/>
                  </a:lnTo>
                  <a:lnTo>
                    <a:pt x="11424" y="8566"/>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115" name="Graphic 2">
              <a:extLst>
                <a:ext uri="{FF2B5EF4-FFF2-40B4-BE49-F238E27FC236}">
                  <a16:creationId xmlns:a16="http://schemas.microsoft.com/office/drawing/2014/main" id="{F979E850-FDFE-3858-F14D-A719C24712A9}"/>
                </a:ext>
              </a:extLst>
            </p:cNvPr>
            <p:cNvGrpSpPr/>
            <p:nvPr/>
          </p:nvGrpSpPr>
          <p:grpSpPr>
            <a:xfrm>
              <a:off x="4319602" y="5857945"/>
              <a:ext cx="6816" cy="5710"/>
              <a:chOff x="4319602" y="5857945"/>
              <a:chExt cx="6816" cy="5710"/>
            </a:xfrm>
          </p:grpSpPr>
          <p:sp>
            <p:nvSpPr>
              <p:cNvPr id="228" name="Freeform 215">
                <a:extLst>
                  <a:ext uri="{FF2B5EF4-FFF2-40B4-BE49-F238E27FC236}">
                    <a16:creationId xmlns:a16="http://schemas.microsoft.com/office/drawing/2014/main" id="{0E3CD6C1-200B-CB96-3FEA-21CACCA3C314}"/>
                  </a:ext>
                </a:extLst>
              </p:cNvPr>
              <p:cNvSpPr/>
              <p:nvPr/>
            </p:nvSpPr>
            <p:spPr>
              <a:xfrm>
                <a:off x="4319602"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9" name="Freeform 216">
                <a:extLst>
                  <a:ext uri="{FF2B5EF4-FFF2-40B4-BE49-F238E27FC236}">
                    <a16:creationId xmlns:a16="http://schemas.microsoft.com/office/drawing/2014/main" id="{7A26E6D7-4AC8-1CF6-57B7-0FEC541C427E}"/>
                  </a:ext>
                </a:extLst>
              </p:cNvPr>
              <p:cNvSpPr/>
              <p:nvPr/>
            </p:nvSpPr>
            <p:spPr>
              <a:xfrm>
                <a:off x="4319602" y="5857945"/>
                <a:ext cx="6816" cy="5710"/>
              </a:xfrm>
              <a:custGeom>
                <a:avLst/>
                <a:gdLst>
                  <a:gd name="connsiteX0" fmla="*/ 3808 w 6816"/>
                  <a:gd name="connsiteY0" fmla="*/ 0 h 5710"/>
                  <a:gd name="connsiteX1" fmla="*/ 3808 w 6816"/>
                  <a:gd name="connsiteY1" fmla="*/ 0 h 5710"/>
                  <a:gd name="connsiteX2" fmla="*/ 6664 w 6816"/>
                  <a:gd name="connsiteY2" fmla="*/ 5711 h 5710"/>
                  <a:gd name="connsiteX3" fmla="*/ 6664 w 6816"/>
                  <a:gd name="connsiteY3" fmla="*/ 5711 h 5710"/>
                  <a:gd name="connsiteX4" fmla="*/ 6664 w 6816"/>
                  <a:gd name="connsiteY4" fmla="*/ 5711 h 5710"/>
                  <a:gd name="connsiteX5" fmla="*/ 0 w 6816"/>
                  <a:gd name="connsiteY5" fmla="*/ 5711 h 5710"/>
                  <a:gd name="connsiteX6" fmla="*/ 0 w 6816"/>
                  <a:gd name="connsiteY6" fmla="*/ 5711 h 5710"/>
                  <a:gd name="connsiteX7" fmla="*/ 0 w 6816"/>
                  <a:gd name="connsiteY7" fmla="*/ 5711 h 5710"/>
                  <a:gd name="connsiteX8" fmla="*/ 3808 w 6816"/>
                  <a:gd name="connsiteY8" fmla="*/ 0 h 5710"/>
                  <a:gd name="connsiteX9" fmla="*/ 3808 w 6816"/>
                  <a:gd name="connsiteY9" fmla="*/ 0 h 5710"/>
                  <a:gd name="connsiteX10" fmla="*/ 3808 w 6816"/>
                  <a:gd name="connsiteY10" fmla="*/ 0 h 5710"/>
                  <a:gd name="connsiteX11" fmla="*/ 3808 w 6816"/>
                  <a:gd name="connsiteY11" fmla="*/ 0 h 5710"/>
                  <a:gd name="connsiteX12" fmla="*/ 3808 w 6816"/>
                  <a:gd name="connsiteY12" fmla="*/ 0 h 5710"/>
                  <a:gd name="connsiteX13" fmla="*/ 0 w 6816"/>
                  <a:gd name="connsiteY13" fmla="*/ 5711 h 5710"/>
                  <a:gd name="connsiteX14" fmla="*/ 0 w 6816"/>
                  <a:gd name="connsiteY14" fmla="*/ 5711 h 5710"/>
                  <a:gd name="connsiteX15" fmla="*/ 6664 w 6816"/>
                  <a:gd name="connsiteY15" fmla="*/ 5711 h 5710"/>
                  <a:gd name="connsiteX16" fmla="*/ 6664 w 6816"/>
                  <a:gd name="connsiteY16" fmla="*/ 5711 h 5710"/>
                  <a:gd name="connsiteX17" fmla="*/ 6664 w 6816"/>
                  <a:gd name="connsiteY17" fmla="*/ 5711 h 5710"/>
                  <a:gd name="connsiteX18" fmla="*/ 3808 w 6816"/>
                  <a:gd name="connsiteY18" fmla="*/ 0 h 5710"/>
                  <a:gd name="connsiteX19" fmla="*/ 3808 w 6816"/>
                  <a:gd name="connsiteY19" fmla="*/ 0 h 5710"/>
                  <a:gd name="connsiteX20" fmla="*/ 3808 w 6816"/>
                  <a:gd name="connsiteY20" fmla="*/ 0 h 5710"/>
                  <a:gd name="connsiteX21" fmla="*/ 3808 w 6816"/>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7616"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116" name="Freeform 103">
              <a:extLst>
                <a:ext uri="{FF2B5EF4-FFF2-40B4-BE49-F238E27FC236}">
                  <a16:creationId xmlns:a16="http://schemas.microsoft.com/office/drawing/2014/main" id="{A1D14A71-1D85-3F1C-1FE5-FC9810538756}"/>
                </a:ext>
              </a:extLst>
            </p:cNvPr>
            <p:cNvSpPr/>
            <p:nvPr/>
          </p:nvSpPr>
          <p:spPr>
            <a:xfrm>
              <a:off x="4311986"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7" name="Freeform 104">
              <a:extLst>
                <a:ext uri="{FF2B5EF4-FFF2-40B4-BE49-F238E27FC236}">
                  <a16:creationId xmlns:a16="http://schemas.microsoft.com/office/drawing/2014/main" id="{769C4FAD-3DD1-0FE4-393B-7EA3F8A03172}"/>
                </a:ext>
              </a:extLst>
            </p:cNvPr>
            <p:cNvSpPr/>
            <p:nvPr/>
          </p:nvSpPr>
          <p:spPr>
            <a:xfrm>
              <a:off x="4311034"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4751 w 24751"/>
                <a:gd name="connsiteY18" fmla="*/ 952 h 2855"/>
                <a:gd name="connsiteX19" fmla="*/ 24751 w 24751"/>
                <a:gd name="connsiteY19" fmla="*/ 952 h 2855"/>
                <a:gd name="connsiteX20" fmla="*/ 23799 w 24751"/>
                <a:gd name="connsiteY20" fmla="*/ 0 h 2855"/>
                <a:gd name="connsiteX21" fmla="*/ 23799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4751" y="952"/>
                  </a:lnTo>
                  <a:lnTo>
                    <a:pt x="24751" y="952"/>
                  </a:lnTo>
                  <a:lnTo>
                    <a:pt x="23799" y="0"/>
                  </a:lnTo>
                  <a:lnTo>
                    <a:pt x="23799"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8" name="Freeform 105">
              <a:extLst>
                <a:ext uri="{FF2B5EF4-FFF2-40B4-BE49-F238E27FC236}">
                  <a16:creationId xmlns:a16="http://schemas.microsoft.com/office/drawing/2014/main" id="{17E8ACBF-077A-C909-C8F1-ED7A93E0F199}"/>
                </a:ext>
              </a:extLst>
            </p:cNvPr>
            <p:cNvSpPr/>
            <p:nvPr/>
          </p:nvSpPr>
          <p:spPr>
            <a:xfrm>
              <a:off x="4311034"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9" name="Freeform 106">
              <a:extLst>
                <a:ext uri="{FF2B5EF4-FFF2-40B4-BE49-F238E27FC236}">
                  <a16:creationId xmlns:a16="http://schemas.microsoft.com/office/drawing/2014/main" id="{43AC2B66-AC12-B415-D12C-008B4A53A575}"/>
                </a:ext>
              </a:extLst>
            </p:cNvPr>
            <p:cNvSpPr/>
            <p:nvPr/>
          </p:nvSpPr>
          <p:spPr>
            <a:xfrm>
              <a:off x="4310082" y="5863655"/>
              <a:ext cx="25702" cy="2855"/>
            </a:xfrm>
            <a:custGeom>
              <a:avLst/>
              <a:gdLst>
                <a:gd name="connsiteX0" fmla="*/ 1904 w 25702"/>
                <a:gd name="connsiteY0" fmla="*/ 0 h 2855"/>
                <a:gd name="connsiteX1" fmla="*/ 1904 w 25702"/>
                <a:gd name="connsiteY1" fmla="*/ 952 h 2855"/>
                <a:gd name="connsiteX2" fmla="*/ 24751 w 25702"/>
                <a:gd name="connsiteY2" fmla="*/ 952 h 2855"/>
                <a:gd name="connsiteX3" fmla="*/ 24751 w 25702"/>
                <a:gd name="connsiteY3" fmla="*/ 952 h 2855"/>
                <a:gd name="connsiteX4" fmla="*/ 24751 w 25702"/>
                <a:gd name="connsiteY4" fmla="*/ 1904 h 2855"/>
                <a:gd name="connsiteX5" fmla="*/ 1904 w 25702"/>
                <a:gd name="connsiteY5" fmla="*/ 1904 h 2855"/>
                <a:gd name="connsiteX6" fmla="*/ 952 w 25702"/>
                <a:gd name="connsiteY6" fmla="*/ 952 h 2855"/>
                <a:gd name="connsiteX7" fmla="*/ 1904 w 25702"/>
                <a:gd name="connsiteY7" fmla="*/ 0 h 2855"/>
                <a:gd name="connsiteX8" fmla="*/ 1904 w 25702"/>
                <a:gd name="connsiteY8" fmla="*/ 0 h 2855"/>
                <a:gd name="connsiteX9" fmla="*/ 1904 w 25702"/>
                <a:gd name="connsiteY9" fmla="*/ 952 h 2855"/>
                <a:gd name="connsiteX10" fmla="*/ 1904 w 25702"/>
                <a:gd name="connsiteY10" fmla="*/ 0 h 2855"/>
                <a:gd name="connsiteX11" fmla="*/ 1904 w 25702"/>
                <a:gd name="connsiteY11" fmla="*/ 0 h 2855"/>
                <a:gd name="connsiteX12" fmla="*/ 952 w 25702"/>
                <a:gd name="connsiteY12" fmla="*/ 952 h 2855"/>
                <a:gd name="connsiteX13" fmla="*/ 0 w 25702"/>
                <a:gd name="connsiteY13" fmla="*/ 952 h 2855"/>
                <a:gd name="connsiteX14" fmla="*/ 1904 w 25702"/>
                <a:gd name="connsiteY14" fmla="*/ 2855 h 2855"/>
                <a:gd name="connsiteX15" fmla="*/ 1904 w 25702"/>
                <a:gd name="connsiteY15" fmla="*/ 2855 h 2855"/>
                <a:gd name="connsiteX16" fmla="*/ 24751 w 25702"/>
                <a:gd name="connsiteY16" fmla="*/ 2855 h 2855"/>
                <a:gd name="connsiteX17" fmla="*/ 24751 w 25702"/>
                <a:gd name="connsiteY17" fmla="*/ 2855 h 2855"/>
                <a:gd name="connsiteX18" fmla="*/ 25703 w 25702"/>
                <a:gd name="connsiteY18" fmla="*/ 1904 h 2855"/>
                <a:gd name="connsiteX19" fmla="*/ 25703 w 25702"/>
                <a:gd name="connsiteY19" fmla="*/ 952 h 2855"/>
                <a:gd name="connsiteX20" fmla="*/ 24751 w 25702"/>
                <a:gd name="connsiteY20" fmla="*/ 0 h 2855"/>
                <a:gd name="connsiteX21" fmla="*/ 24751 w 25702"/>
                <a:gd name="connsiteY21" fmla="*/ 0 h 2855"/>
                <a:gd name="connsiteX22" fmla="*/ 1904 w 25702"/>
                <a:gd name="connsiteY22" fmla="*/ 0 h 2855"/>
                <a:gd name="connsiteX23" fmla="*/ 1904 w 25702"/>
                <a:gd name="connsiteY23" fmla="*/ 0 h 2855"/>
                <a:gd name="connsiteX24" fmla="*/ 1904 w 25702"/>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0" name="Freeform 107">
              <a:extLst>
                <a:ext uri="{FF2B5EF4-FFF2-40B4-BE49-F238E27FC236}">
                  <a16:creationId xmlns:a16="http://schemas.microsoft.com/office/drawing/2014/main" id="{3EA5F60D-0E0A-F62A-00EA-ED700C98DDFC}"/>
                </a:ext>
              </a:extLst>
            </p:cNvPr>
            <p:cNvSpPr/>
            <p:nvPr/>
          </p:nvSpPr>
          <p:spPr>
            <a:xfrm>
              <a:off x="4311986"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1" name="Freeform 108">
              <a:extLst>
                <a:ext uri="{FF2B5EF4-FFF2-40B4-BE49-F238E27FC236}">
                  <a16:creationId xmlns:a16="http://schemas.microsoft.com/office/drawing/2014/main" id="{B2D7A5DE-58A1-BB3A-FB07-FE4CD007449B}"/>
                </a:ext>
              </a:extLst>
            </p:cNvPr>
            <p:cNvSpPr/>
            <p:nvPr/>
          </p:nvSpPr>
          <p:spPr>
            <a:xfrm>
              <a:off x="4311986"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2" name="Freeform 109">
              <a:extLst>
                <a:ext uri="{FF2B5EF4-FFF2-40B4-BE49-F238E27FC236}">
                  <a16:creationId xmlns:a16="http://schemas.microsoft.com/office/drawing/2014/main" id="{BBA1F454-30D2-2A27-43B4-BEAC2B270FD5}"/>
                </a:ext>
              </a:extLst>
            </p:cNvPr>
            <p:cNvSpPr/>
            <p:nvPr/>
          </p:nvSpPr>
          <p:spPr>
            <a:xfrm>
              <a:off x="4320553"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3" name="Freeform 110">
              <a:extLst>
                <a:ext uri="{FF2B5EF4-FFF2-40B4-BE49-F238E27FC236}">
                  <a16:creationId xmlns:a16="http://schemas.microsoft.com/office/drawing/2014/main" id="{5037379A-3523-DF88-A579-A7A222C29797}"/>
                </a:ext>
              </a:extLst>
            </p:cNvPr>
            <p:cNvSpPr/>
            <p:nvPr/>
          </p:nvSpPr>
          <p:spPr>
            <a:xfrm>
              <a:off x="4320553"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4" name="Freeform 111">
              <a:extLst>
                <a:ext uri="{FF2B5EF4-FFF2-40B4-BE49-F238E27FC236}">
                  <a16:creationId xmlns:a16="http://schemas.microsoft.com/office/drawing/2014/main" id="{041D736A-C96B-C20A-501F-C11F32A19686}"/>
                </a:ext>
              </a:extLst>
            </p:cNvPr>
            <p:cNvSpPr/>
            <p:nvPr/>
          </p:nvSpPr>
          <p:spPr>
            <a:xfrm>
              <a:off x="4319602"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5" name="Freeform 112">
              <a:extLst>
                <a:ext uri="{FF2B5EF4-FFF2-40B4-BE49-F238E27FC236}">
                  <a16:creationId xmlns:a16="http://schemas.microsoft.com/office/drawing/2014/main" id="{5ED0E2E0-8D81-5354-EF43-F4137BE4F1E8}"/>
                </a:ext>
              </a:extLst>
            </p:cNvPr>
            <p:cNvSpPr/>
            <p:nvPr/>
          </p:nvSpPr>
          <p:spPr>
            <a:xfrm>
              <a:off x="4319602"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3808 w 7615"/>
                <a:gd name="connsiteY6" fmla="*/ 1904 h 3807"/>
                <a:gd name="connsiteX7" fmla="*/ 3808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6664 w 7615"/>
                <a:gd name="connsiteY12" fmla="*/ 1904 h 3807"/>
                <a:gd name="connsiteX13" fmla="*/ 6664 w 7615"/>
                <a:gd name="connsiteY13" fmla="*/ 952 h 3807"/>
                <a:gd name="connsiteX14" fmla="*/ 7616 w 7615"/>
                <a:gd name="connsiteY14" fmla="*/ 952 h 3807"/>
                <a:gd name="connsiteX15" fmla="*/ 7616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3808" y="1904"/>
                  </a:lnTo>
                  <a:lnTo>
                    <a:pt x="3808" y="952"/>
                  </a:lnTo>
                  <a:lnTo>
                    <a:pt x="4760" y="952"/>
                  </a:lnTo>
                  <a:lnTo>
                    <a:pt x="4760" y="1904"/>
                  </a:lnTo>
                  <a:lnTo>
                    <a:pt x="4760" y="1904"/>
                  </a:lnTo>
                  <a:lnTo>
                    <a:pt x="5712" y="1904"/>
                  </a:lnTo>
                  <a:lnTo>
                    <a:pt x="6664" y="1904"/>
                  </a:lnTo>
                  <a:lnTo>
                    <a:pt x="6664" y="952"/>
                  </a:lnTo>
                  <a:lnTo>
                    <a:pt x="7616" y="952"/>
                  </a:lnTo>
                  <a:lnTo>
                    <a:pt x="7616"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6" name="Freeform 113">
              <a:extLst>
                <a:ext uri="{FF2B5EF4-FFF2-40B4-BE49-F238E27FC236}">
                  <a16:creationId xmlns:a16="http://schemas.microsoft.com/office/drawing/2014/main" id="{C715968F-6A11-7130-3515-56337E0BB49A}"/>
                </a:ext>
              </a:extLst>
            </p:cNvPr>
            <p:cNvSpPr/>
            <p:nvPr/>
          </p:nvSpPr>
          <p:spPr>
            <a:xfrm>
              <a:off x="4322457"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7" name="Freeform 114">
              <a:extLst>
                <a:ext uri="{FF2B5EF4-FFF2-40B4-BE49-F238E27FC236}">
                  <a16:creationId xmlns:a16="http://schemas.microsoft.com/office/drawing/2014/main" id="{10563A31-40A6-758C-14BC-8FD6A14E8FA2}"/>
                </a:ext>
              </a:extLst>
            </p:cNvPr>
            <p:cNvSpPr/>
            <p:nvPr/>
          </p:nvSpPr>
          <p:spPr>
            <a:xfrm>
              <a:off x="4327217"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8" name="Freeform 115">
              <a:extLst>
                <a:ext uri="{FF2B5EF4-FFF2-40B4-BE49-F238E27FC236}">
                  <a16:creationId xmlns:a16="http://schemas.microsoft.com/office/drawing/2014/main" id="{DCC94849-271D-7335-A453-CA92F22A56C5}"/>
                </a:ext>
              </a:extLst>
            </p:cNvPr>
            <p:cNvSpPr/>
            <p:nvPr/>
          </p:nvSpPr>
          <p:spPr>
            <a:xfrm>
              <a:off x="4326265"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9" name="Freeform 116">
              <a:extLst>
                <a:ext uri="{FF2B5EF4-FFF2-40B4-BE49-F238E27FC236}">
                  <a16:creationId xmlns:a16="http://schemas.microsoft.com/office/drawing/2014/main" id="{3FA1193F-1565-DB34-4463-0F3F5CB16CCE}"/>
                </a:ext>
              </a:extLst>
            </p:cNvPr>
            <p:cNvSpPr/>
            <p:nvPr/>
          </p:nvSpPr>
          <p:spPr>
            <a:xfrm>
              <a:off x="4328169"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0" name="Freeform 117">
              <a:extLst>
                <a:ext uri="{FF2B5EF4-FFF2-40B4-BE49-F238E27FC236}">
                  <a16:creationId xmlns:a16="http://schemas.microsoft.com/office/drawing/2014/main" id="{A41C2A27-FC08-5F78-18EA-30E691054315}"/>
                </a:ext>
              </a:extLst>
            </p:cNvPr>
            <p:cNvSpPr/>
            <p:nvPr/>
          </p:nvSpPr>
          <p:spPr>
            <a:xfrm>
              <a:off x="4327217"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1" name="Freeform 118">
              <a:extLst>
                <a:ext uri="{FF2B5EF4-FFF2-40B4-BE49-F238E27FC236}">
                  <a16:creationId xmlns:a16="http://schemas.microsoft.com/office/drawing/2014/main" id="{D63EEBB7-1843-0FC4-9C69-3AC82B5A9F9A}"/>
                </a:ext>
              </a:extLst>
            </p:cNvPr>
            <p:cNvSpPr/>
            <p:nvPr/>
          </p:nvSpPr>
          <p:spPr>
            <a:xfrm>
              <a:off x="4312938"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952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952"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2" name="Freeform 119">
              <a:extLst>
                <a:ext uri="{FF2B5EF4-FFF2-40B4-BE49-F238E27FC236}">
                  <a16:creationId xmlns:a16="http://schemas.microsoft.com/office/drawing/2014/main" id="{99887827-50FF-59FE-204B-4825F51F886B}"/>
                </a:ext>
              </a:extLst>
            </p:cNvPr>
            <p:cNvSpPr/>
            <p:nvPr/>
          </p:nvSpPr>
          <p:spPr>
            <a:xfrm>
              <a:off x="4311986"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3" name="Freeform 120">
              <a:extLst>
                <a:ext uri="{FF2B5EF4-FFF2-40B4-BE49-F238E27FC236}">
                  <a16:creationId xmlns:a16="http://schemas.microsoft.com/office/drawing/2014/main" id="{49F7C1AF-B7FB-1CA5-F4DF-46A24D802A84}"/>
                </a:ext>
              </a:extLst>
            </p:cNvPr>
            <p:cNvSpPr/>
            <p:nvPr/>
          </p:nvSpPr>
          <p:spPr>
            <a:xfrm>
              <a:off x="4313890"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4" name="Freeform 121">
              <a:extLst>
                <a:ext uri="{FF2B5EF4-FFF2-40B4-BE49-F238E27FC236}">
                  <a16:creationId xmlns:a16="http://schemas.microsoft.com/office/drawing/2014/main" id="{CD206C07-3824-ABA3-79D5-A5D3563EBD2C}"/>
                </a:ext>
              </a:extLst>
            </p:cNvPr>
            <p:cNvSpPr/>
            <p:nvPr/>
          </p:nvSpPr>
          <p:spPr>
            <a:xfrm>
              <a:off x="4312938"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5" name="Freeform 122">
              <a:extLst>
                <a:ext uri="{FF2B5EF4-FFF2-40B4-BE49-F238E27FC236}">
                  <a16:creationId xmlns:a16="http://schemas.microsoft.com/office/drawing/2014/main" id="{216F8ADB-A50E-05EA-C2E6-79F229CF8FCD}"/>
                </a:ext>
              </a:extLst>
            </p:cNvPr>
            <p:cNvSpPr/>
            <p:nvPr/>
          </p:nvSpPr>
          <p:spPr>
            <a:xfrm>
              <a:off x="4330073"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6" name="Freeform 123">
              <a:extLst>
                <a:ext uri="{FF2B5EF4-FFF2-40B4-BE49-F238E27FC236}">
                  <a16:creationId xmlns:a16="http://schemas.microsoft.com/office/drawing/2014/main" id="{661B56C1-45A0-29D4-4256-BF1C11C1EB48}"/>
                </a:ext>
              </a:extLst>
            </p:cNvPr>
            <p:cNvSpPr/>
            <p:nvPr/>
          </p:nvSpPr>
          <p:spPr>
            <a:xfrm>
              <a:off x="4315794"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7" name="Freeform 124">
              <a:extLst>
                <a:ext uri="{FF2B5EF4-FFF2-40B4-BE49-F238E27FC236}">
                  <a16:creationId xmlns:a16="http://schemas.microsoft.com/office/drawing/2014/main" id="{4964D872-8990-E311-58BA-21C92D036134}"/>
                </a:ext>
              </a:extLst>
            </p:cNvPr>
            <p:cNvSpPr/>
            <p:nvPr/>
          </p:nvSpPr>
          <p:spPr>
            <a:xfrm>
              <a:off x="4293898" y="5908387"/>
              <a:ext cx="20943" cy="20938"/>
            </a:xfrm>
            <a:custGeom>
              <a:avLst/>
              <a:gdLst>
                <a:gd name="connsiteX0" fmla="*/ 0 w 20943"/>
                <a:gd name="connsiteY0" fmla="*/ 5711 h 20938"/>
                <a:gd name="connsiteX1" fmla="*/ 16184 w 20943"/>
                <a:gd name="connsiteY1" fmla="*/ 20938 h 20938"/>
                <a:gd name="connsiteX2" fmla="*/ 20943 w 20943"/>
                <a:gd name="connsiteY2" fmla="*/ 14276 h 20938"/>
                <a:gd name="connsiteX3" fmla="*/ 6664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0" y="5711"/>
                  </a:moveTo>
                  <a:lnTo>
                    <a:pt x="16184" y="20938"/>
                  </a:lnTo>
                  <a:lnTo>
                    <a:pt x="20943" y="14276"/>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8" name="Freeform 125">
              <a:extLst>
                <a:ext uri="{FF2B5EF4-FFF2-40B4-BE49-F238E27FC236}">
                  <a16:creationId xmlns:a16="http://schemas.microsoft.com/office/drawing/2014/main" id="{BD928ABB-34EA-9C38-28C8-C7653CB0A373}"/>
                </a:ext>
              </a:extLst>
            </p:cNvPr>
            <p:cNvSpPr/>
            <p:nvPr/>
          </p:nvSpPr>
          <p:spPr>
            <a:xfrm>
              <a:off x="4292946" y="5908387"/>
              <a:ext cx="21895" cy="21890"/>
            </a:xfrm>
            <a:custGeom>
              <a:avLst/>
              <a:gdLst>
                <a:gd name="connsiteX0" fmla="*/ 952 w 21895"/>
                <a:gd name="connsiteY0" fmla="*/ 5711 h 21890"/>
                <a:gd name="connsiteX1" fmla="*/ 0 w 21895"/>
                <a:gd name="connsiteY1" fmla="*/ 6662 h 21890"/>
                <a:gd name="connsiteX2" fmla="*/ 16184 w 21895"/>
                <a:gd name="connsiteY2" fmla="*/ 21890 h 21890"/>
                <a:gd name="connsiteX3" fmla="*/ 17136 w 21895"/>
                <a:gd name="connsiteY3" fmla="*/ 21890 h 21890"/>
                <a:gd name="connsiteX4" fmla="*/ 21895 w 21895"/>
                <a:gd name="connsiteY4" fmla="*/ 14276 h 21890"/>
                <a:gd name="connsiteX5" fmla="*/ 21895 w 21895"/>
                <a:gd name="connsiteY5" fmla="*/ 14276 h 21890"/>
                <a:gd name="connsiteX6" fmla="*/ 7616 w 21895"/>
                <a:gd name="connsiteY6" fmla="*/ 0 h 21890"/>
                <a:gd name="connsiteX7" fmla="*/ 7616 w 21895"/>
                <a:gd name="connsiteY7" fmla="*/ 0 h 21890"/>
                <a:gd name="connsiteX8" fmla="*/ 0 w 21895"/>
                <a:gd name="connsiteY8" fmla="*/ 5711 h 21890"/>
                <a:gd name="connsiteX9" fmla="*/ 0 w 21895"/>
                <a:gd name="connsiteY9" fmla="*/ 5711 h 21890"/>
                <a:gd name="connsiteX10" fmla="*/ 0 w 21895"/>
                <a:gd name="connsiteY10" fmla="*/ 6662 h 21890"/>
                <a:gd name="connsiteX11" fmla="*/ 952 w 21895"/>
                <a:gd name="connsiteY11" fmla="*/ 5711 h 21890"/>
                <a:gd name="connsiteX12" fmla="*/ 952 w 21895"/>
                <a:gd name="connsiteY12" fmla="*/ 6662 h 21890"/>
                <a:gd name="connsiteX13" fmla="*/ 7616 w 21895"/>
                <a:gd name="connsiteY13" fmla="*/ 952 h 21890"/>
                <a:gd name="connsiteX14" fmla="*/ 20943 w 21895"/>
                <a:gd name="connsiteY14" fmla="*/ 14276 h 21890"/>
                <a:gd name="connsiteX15" fmla="*/ 17136 w 21895"/>
                <a:gd name="connsiteY15" fmla="*/ 20938 h 21890"/>
                <a:gd name="connsiteX16" fmla="*/ 952 w 21895"/>
                <a:gd name="connsiteY16" fmla="*/ 5711 h 21890"/>
                <a:gd name="connsiteX17" fmla="*/ 952 w 21895"/>
                <a:gd name="connsiteY17" fmla="*/ 5711 h 21890"/>
                <a:gd name="connsiteX18" fmla="*/ 952 w 21895"/>
                <a:gd name="connsiteY18" fmla="*/ 6662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95" h="21890">
                  <a:moveTo>
                    <a:pt x="952" y="5711"/>
                  </a:moveTo>
                  <a:lnTo>
                    <a:pt x="0" y="6662"/>
                  </a:lnTo>
                  <a:lnTo>
                    <a:pt x="16184" y="21890"/>
                  </a:lnTo>
                  <a:lnTo>
                    <a:pt x="17136" y="21890"/>
                  </a:lnTo>
                  <a:lnTo>
                    <a:pt x="21895" y="14276"/>
                  </a:lnTo>
                  <a:lnTo>
                    <a:pt x="21895" y="14276"/>
                  </a:lnTo>
                  <a:lnTo>
                    <a:pt x="7616" y="0"/>
                  </a:lnTo>
                  <a:lnTo>
                    <a:pt x="7616" y="0"/>
                  </a:lnTo>
                  <a:lnTo>
                    <a:pt x="0" y="5711"/>
                  </a:lnTo>
                  <a:lnTo>
                    <a:pt x="0" y="5711"/>
                  </a:lnTo>
                  <a:lnTo>
                    <a:pt x="0" y="6662"/>
                  </a:lnTo>
                  <a:lnTo>
                    <a:pt x="952" y="5711"/>
                  </a:lnTo>
                  <a:lnTo>
                    <a:pt x="952" y="6662"/>
                  </a:lnTo>
                  <a:lnTo>
                    <a:pt x="7616" y="952"/>
                  </a:lnTo>
                  <a:lnTo>
                    <a:pt x="20943" y="14276"/>
                  </a:lnTo>
                  <a:lnTo>
                    <a:pt x="17136" y="20938"/>
                  </a:lnTo>
                  <a:lnTo>
                    <a:pt x="952" y="5711"/>
                  </a:lnTo>
                  <a:lnTo>
                    <a:pt x="952" y="5711"/>
                  </a:lnTo>
                  <a:lnTo>
                    <a:pt x="952" y="66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9" name="Freeform 126">
              <a:extLst>
                <a:ext uri="{FF2B5EF4-FFF2-40B4-BE49-F238E27FC236}">
                  <a16:creationId xmlns:a16="http://schemas.microsoft.com/office/drawing/2014/main" id="{517ABF76-4CE7-A34B-6760-34FCD3212796}"/>
                </a:ext>
              </a:extLst>
            </p:cNvPr>
            <p:cNvSpPr/>
            <p:nvPr/>
          </p:nvSpPr>
          <p:spPr>
            <a:xfrm>
              <a:off x="4297706" y="5916001"/>
              <a:ext cx="9519" cy="9517"/>
            </a:xfrm>
            <a:custGeom>
              <a:avLst/>
              <a:gdLst>
                <a:gd name="connsiteX0" fmla="*/ 9520 w 9519"/>
                <a:gd name="connsiteY0" fmla="*/ 0 h 9517"/>
                <a:gd name="connsiteX1" fmla="*/ 7616 w 9519"/>
                <a:gd name="connsiteY1" fmla="*/ 9517 h 9517"/>
                <a:gd name="connsiteX2" fmla="*/ 0 w 9519"/>
                <a:gd name="connsiteY2" fmla="*/ 1904 h 9517"/>
              </a:gdLst>
              <a:ahLst/>
              <a:cxnLst>
                <a:cxn ang="0">
                  <a:pos x="connsiteX0" y="connsiteY0"/>
                </a:cxn>
                <a:cxn ang="0">
                  <a:pos x="connsiteX1" y="connsiteY1"/>
                </a:cxn>
                <a:cxn ang="0">
                  <a:pos x="connsiteX2" y="connsiteY2"/>
                </a:cxn>
              </a:cxnLst>
              <a:rect l="l" t="t" r="r" b="b"/>
              <a:pathLst>
                <a:path w="9519" h="9517">
                  <a:moveTo>
                    <a:pt x="9520" y="0"/>
                  </a:moveTo>
                  <a:lnTo>
                    <a:pt x="7616" y="9517"/>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0" name="Freeform 127">
              <a:extLst>
                <a:ext uri="{FF2B5EF4-FFF2-40B4-BE49-F238E27FC236}">
                  <a16:creationId xmlns:a16="http://schemas.microsoft.com/office/drawing/2014/main" id="{78ED6A40-3019-9F8F-B7F4-CA1AF8189E06}"/>
                </a:ext>
              </a:extLst>
            </p:cNvPr>
            <p:cNvSpPr/>
            <p:nvPr/>
          </p:nvSpPr>
          <p:spPr>
            <a:xfrm>
              <a:off x="4296754" y="5916001"/>
              <a:ext cx="10471" cy="10469"/>
            </a:xfrm>
            <a:custGeom>
              <a:avLst/>
              <a:gdLst>
                <a:gd name="connsiteX0" fmla="*/ 9520 w 10471"/>
                <a:gd name="connsiteY0" fmla="*/ 0 h 10469"/>
                <a:gd name="connsiteX1" fmla="*/ 8568 w 10471"/>
                <a:gd name="connsiteY1" fmla="*/ 9517 h 10469"/>
                <a:gd name="connsiteX2" fmla="*/ 1904 w 10471"/>
                <a:gd name="connsiteY2" fmla="*/ 2855 h 10469"/>
                <a:gd name="connsiteX3" fmla="*/ 10472 w 10471"/>
                <a:gd name="connsiteY3" fmla="*/ 952 h 10469"/>
                <a:gd name="connsiteX4" fmla="*/ 10472 w 10471"/>
                <a:gd name="connsiteY4" fmla="*/ 0 h 10469"/>
                <a:gd name="connsiteX5" fmla="*/ 952 w 10471"/>
                <a:gd name="connsiteY5" fmla="*/ 1904 h 10469"/>
                <a:gd name="connsiteX6" fmla="*/ 0 w 10471"/>
                <a:gd name="connsiteY6" fmla="*/ 1904 h 10469"/>
                <a:gd name="connsiteX7" fmla="*/ 8568 w 10471"/>
                <a:gd name="connsiteY7" fmla="*/ 10469 h 10469"/>
                <a:gd name="connsiteX8" fmla="*/ 9520 w 10471"/>
                <a:gd name="connsiteY8" fmla="*/ 10469 h 10469"/>
                <a:gd name="connsiteX9" fmla="*/ 10472 w 10471"/>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71" h="10469">
                  <a:moveTo>
                    <a:pt x="9520" y="0"/>
                  </a:moveTo>
                  <a:lnTo>
                    <a:pt x="8568" y="9517"/>
                  </a:lnTo>
                  <a:lnTo>
                    <a:pt x="1904" y="2855"/>
                  </a:lnTo>
                  <a:lnTo>
                    <a:pt x="10472" y="952"/>
                  </a:lnTo>
                  <a:lnTo>
                    <a:pt x="10472" y="0"/>
                  </a:lnTo>
                  <a:lnTo>
                    <a:pt x="952" y="1904"/>
                  </a:lnTo>
                  <a:lnTo>
                    <a:pt x="0" y="1904"/>
                  </a:lnTo>
                  <a:lnTo>
                    <a:pt x="8568" y="10469"/>
                  </a:lnTo>
                  <a:lnTo>
                    <a:pt x="9520" y="10469"/>
                  </a:lnTo>
                  <a:lnTo>
                    <a:pt x="1047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1" name="Freeform 128">
              <a:extLst>
                <a:ext uri="{FF2B5EF4-FFF2-40B4-BE49-F238E27FC236}">
                  <a16:creationId xmlns:a16="http://schemas.microsoft.com/office/drawing/2014/main" id="{BC42853A-1972-6A4E-C907-2237B7429DA4}"/>
                </a:ext>
              </a:extLst>
            </p:cNvPr>
            <p:cNvSpPr/>
            <p:nvPr/>
          </p:nvSpPr>
          <p:spPr>
            <a:xfrm>
              <a:off x="4299610" y="5917905"/>
              <a:ext cx="5711" cy="6662"/>
            </a:xfrm>
            <a:custGeom>
              <a:avLst/>
              <a:gdLst>
                <a:gd name="connsiteX0" fmla="*/ 5712 w 5711"/>
                <a:gd name="connsiteY0" fmla="*/ 0 h 6662"/>
                <a:gd name="connsiteX1" fmla="*/ 3808 w 5711"/>
                <a:gd name="connsiteY1" fmla="*/ 6662 h 6662"/>
                <a:gd name="connsiteX2" fmla="*/ 0 w 5711"/>
                <a:gd name="connsiteY2" fmla="*/ 1903 h 6662"/>
              </a:gdLst>
              <a:ahLst/>
              <a:cxnLst>
                <a:cxn ang="0">
                  <a:pos x="connsiteX0" y="connsiteY0"/>
                </a:cxn>
                <a:cxn ang="0">
                  <a:pos x="connsiteX1" y="connsiteY1"/>
                </a:cxn>
                <a:cxn ang="0">
                  <a:pos x="connsiteX2" y="connsiteY2"/>
                </a:cxn>
              </a:cxnLst>
              <a:rect l="l" t="t" r="r" b="b"/>
              <a:pathLst>
                <a:path w="5711" h="6662">
                  <a:moveTo>
                    <a:pt x="5712" y="0"/>
                  </a:moveTo>
                  <a:lnTo>
                    <a:pt x="3808" y="6662"/>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2" name="Freeform 129">
              <a:extLst>
                <a:ext uri="{FF2B5EF4-FFF2-40B4-BE49-F238E27FC236}">
                  <a16:creationId xmlns:a16="http://schemas.microsoft.com/office/drawing/2014/main" id="{F04226CB-5777-A917-752D-A2400ECF3745}"/>
                </a:ext>
              </a:extLst>
            </p:cNvPr>
            <p:cNvSpPr/>
            <p:nvPr/>
          </p:nvSpPr>
          <p:spPr>
            <a:xfrm>
              <a:off x="4298658" y="5916953"/>
              <a:ext cx="7615" cy="7613"/>
            </a:xfrm>
            <a:custGeom>
              <a:avLst/>
              <a:gdLst>
                <a:gd name="connsiteX0" fmla="*/ 6664 w 7615"/>
                <a:gd name="connsiteY0" fmla="*/ 952 h 7613"/>
                <a:gd name="connsiteX1" fmla="*/ 6664 w 7615"/>
                <a:gd name="connsiteY1" fmla="*/ 952 h 7613"/>
                <a:gd name="connsiteX2" fmla="*/ 4760 w 7615"/>
                <a:gd name="connsiteY2" fmla="*/ 6662 h 7613"/>
                <a:gd name="connsiteX3" fmla="*/ 952 w 7615"/>
                <a:gd name="connsiteY3" fmla="*/ 2855 h 7613"/>
                <a:gd name="connsiteX4" fmla="*/ 7616 w 7615"/>
                <a:gd name="connsiteY4" fmla="*/ 952 h 7613"/>
                <a:gd name="connsiteX5" fmla="*/ 6664 w 7615"/>
                <a:gd name="connsiteY5" fmla="*/ 952 h 7613"/>
                <a:gd name="connsiteX6" fmla="*/ 6664 w 7615"/>
                <a:gd name="connsiteY6" fmla="*/ 952 h 7613"/>
                <a:gd name="connsiteX7" fmla="*/ 6664 w 7615"/>
                <a:gd name="connsiteY7" fmla="*/ 952 h 7613"/>
                <a:gd name="connsiteX8" fmla="*/ 6664 w 7615"/>
                <a:gd name="connsiteY8" fmla="*/ 0 h 7613"/>
                <a:gd name="connsiteX9" fmla="*/ 952 w 7615"/>
                <a:gd name="connsiteY9" fmla="*/ 2855 h 7613"/>
                <a:gd name="connsiteX10" fmla="*/ 0 w 7615"/>
                <a:gd name="connsiteY10" fmla="*/ 2855 h 7613"/>
                <a:gd name="connsiteX11" fmla="*/ 4760 w 7615"/>
                <a:gd name="connsiteY11" fmla="*/ 7614 h 7613"/>
                <a:gd name="connsiteX12" fmla="*/ 5712 w 7615"/>
                <a:gd name="connsiteY12" fmla="*/ 7614 h 7613"/>
                <a:gd name="connsiteX13" fmla="*/ 7616 w 7615"/>
                <a:gd name="connsiteY13" fmla="*/ 952 h 7613"/>
                <a:gd name="connsiteX14" fmla="*/ 7616 w 7615"/>
                <a:gd name="connsiteY14" fmla="*/ 0 h 7613"/>
                <a:gd name="connsiteX15" fmla="*/ 6664 w 7615"/>
                <a:gd name="connsiteY15"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6664" y="952"/>
                  </a:moveTo>
                  <a:lnTo>
                    <a:pt x="6664" y="952"/>
                  </a:lnTo>
                  <a:lnTo>
                    <a:pt x="4760" y="6662"/>
                  </a:lnTo>
                  <a:lnTo>
                    <a:pt x="952" y="2855"/>
                  </a:lnTo>
                  <a:lnTo>
                    <a:pt x="7616" y="952"/>
                  </a:lnTo>
                  <a:lnTo>
                    <a:pt x="6664" y="952"/>
                  </a:lnTo>
                  <a:lnTo>
                    <a:pt x="6664" y="952"/>
                  </a:lnTo>
                  <a:lnTo>
                    <a:pt x="6664" y="952"/>
                  </a:lnTo>
                  <a:lnTo>
                    <a:pt x="6664" y="0"/>
                  </a:lnTo>
                  <a:lnTo>
                    <a:pt x="952" y="2855"/>
                  </a:lnTo>
                  <a:lnTo>
                    <a:pt x="0" y="2855"/>
                  </a:lnTo>
                  <a:lnTo>
                    <a:pt x="4760" y="7614"/>
                  </a:lnTo>
                  <a:lnTo>
                    <a:pt x="5712" y="7614"/>
                  </a:lnTo>
                  <a:lnTo>
                    <a:pt x="7616" y="952"/>
                  </a:lnTo>
                  <a:lnTo>
                    <a:pt x="7616" y="0"/>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3" name="Freeform 130">
              <a:extLst>
                <a:ext uri="{FF2B5EF4-FFF2-40B4-BE49-F238E27FC236}">
                  <a16:creationId xmlns:a16="http://schemas.microsoft.com/office/drawing/2014/main" id="{D95B998C-9E9F-D5E8-9485-84E8DE03C3C1}"/>
                </a:ext>
              </a:extLst>
            </p:cNvPr>
            <p:cNvSpPr/>
            <p:nvPr/>
          </p:nvSpPr>
          <p:spPr>
            <a:xfrm>
              <a:off x="4300562" y="5905532"/>
              <a:ext cx="17135" cy="16179"/>
            </a:xfrm>
            <a:custGeom>
              <a:avLst/>
              <a:gdLst>
                <a:gd name="connsiteX0" fmla="*/ 1904 w 17135"/>
                <a:gd name="connsiteY0" fmla="*/ 0 h 16179"/>
                <a:gd name="connsiteX1" fmla="*/ 17135 w 17135"/>
                <a:gd name="connsiteY1" fmla="*/ 15228 h 16179"/>
                <a:gd name="connsiteX2" fmla="*/ 17135 w 17135"/>
                <a:gd name="connsiteY2" fmla="*/ 16180 h 16179"/>
                <a:gd name="connsiteX3" fmla="*/ 16183 w 17135"/>
                <a:gd name="connsiteY3" fmla="*/ 16180 h 16179"/>
                <a:gd name="connsiteX4" fmla="*/ 0 w 17135"/>
                <a:gd name="connsiteY4" fmla="*/ 952 h 16179"/>
                <a:gd name="connsiteX5" fmla="*/ 0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904" y="0"/>
                  </a:moveTo>
                  <a:lnTo>
                    <a:pt x="17135" y="15228"/>
                  </a:lnTo>
                  <a:lnTo>
                    <a:pt x="17135" y="16180"/>
                  </a:lnTo>
                  <a:lnTo>
                    <a:pt x="16183" y="16180"/>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4" name="Freeform 131">
              <a:extLst>
                <a:ext uri="{FF2B5EF4-FFF2-40B4-BE49-F238E27FC236}">
                  <a16:creationId xmlns:a16="http://schemas.microsoft.com/office/drawing/2014/main" id="{D1931E7C-A43E-9A02-EA35-EA2C4FA65A62}"/>
                </a:ext>
              </a:extLst>
            </p:cNvPr>
            <p:cNvSpPr/>
            <p:nvPr/>
          </p:nvSpPr>
          <p:spPr>
            <a:xfrm>
              <a:off x="4300562" y="5905532"/>
              <a:ext cx="18087" cy="17131"/>
            </a:xfrm>
            <a:custGeom>
              <a:avLst/>
              <a:gdLst>
                <a:gd name="connsiteX0" fmla="*/ 1904 w 18087"/>
                <a:gd name="connsiteY0" fmla="*/ 0 h 17131"/>
                <a:gd name="connsiteX1" fmla="*/ 1904 w 18087"/>
                <a:gd name="connsiteY1" fmla="*/ 0 h 17131"/>
                <a:gd name="connsiteX2" fmla="*/ 17135 w 18087"/>
                <a:gd name="connsiteY2" fmla="*/ 15228 h 17131"/>
                <a:gd name="connsiteX3" fmla="*/ 17135 w 18087"/>
                <a:gd name="connsiteY3" fmla="*/ 16180 h 17131"/>
                <a:gd name="connsiteX4" fmla="*/ 16183 w 18087"/>
                <a:gd name="connsiteY4" fmla="*/ 16180 h 17131"/>
                <a:gd name="connsiteX5" fmla="*/ 952 w 18087"/>
                <a:gd name="connsiteY5" fmla="*/ 952 h 17131"/>
                <a:gd name="connsiteX6" fmla="*/ 952 w 18087"/>
                <a:gd name="connsiteY6" fmla="*/ 0 h 17131"/>
                <a:gd name="connsiteX7" fmla="*/ 1904 w 18087"/>
                <a:gd name="connsiteY7" fmla="*/ 0 h 17131"/>
                <a:gd name="connsiteX8" fmla="*/ 1904 w 18087"/>
                <a:gd name="connsiteY8" fmla="*/ 0 h 17131"/>
                <a:gd name="connsiteX9" fmla="*/ 1904 w 18087"/>
                <a:gd name="connsiteY9" fmla="*/ 0 h 17131"/>
                <a:gd name="connsiteX10" fmla="*/ 1904 w 18087"/>
                <a:gd name="connsiteY10" fmla="*/ 0 h 17131"/>
                <a:gd name="connsiteX11" fmla="*/ 1904 w 18087"/>
                <a:gd name="connsiteY11" fmla="*/ 0 h 17131"/>
                <a:gd name="connsiteX12" fmla="*/ 0 w 18087"/>
                <a:gd name="connsiteY12" fmla="*/ 0 h 17131"/>
                <a:gd name="connsiteX13" fmla="*/ 0 w 18087"/>
                <a:gd name="connsiteY13" fmla="*/ 0 h 17131"/>
                <a:gd name="connsiteX14" fmla="*/ 0 w 18087"/>
                <a:gd name="connsiteY14" fmla="*/ 952 h 17131"/>
                <a:gd name="connsiteX15" fmla="*/ 0 w 18087"/>
                <a:gd name="connsiteY15" fmla="*/ 1904 h 17131"/>
                <a:gd name="connsiteX16" fmla="*/ 16183 w 18087"/>
                <a:gd name="connsiteY16" fmla="*/ 16180 h 17131"/>
                <a:gd name="connsiteX17" fmla="*/ 16183 w 18087"/>
                <a:gd name="connsiteY17" fmla="*/ 17132 h 17131"/>
                <a:gd name="connsiteX18" fmla="*/ 17135 w 18087"/>
                <a:gd name="connsiteY18" fmla="*/ 16180 h 17131"/>
                <a:gd name="connsiteX19" fmla="*/ 18087 w 18087"/>
                <a:gd name="connsiteY19" fmla="*/ 16180 h 17131"/>
                <a:gd name="connsiteX20" fmla="*/ 18087 w 18087"/>
                <a:gd name="connsiteY20" fmla="*/ 15228 h 17131"/>
                <a:gd name="connsiteX21" fmla="*/ 18087 w 18087"/>
                <a:gd name="connsiteY21" fmla="*/ 15228 h 17131"/>
                <a:gd name="connsiteX22" fmla="*/ 1904 w 18087"/>
                <a:gd name="connsiteY22" fmla="*/ 0 h 17131"/>
                <a:gd name="connsiteX23" fmla="*/ 1904 w 18087"/>
                <a:gd name="connsiteY23" fmla="*/ 0 h 17131"/>
                <a:gd name="connsiteX24" fmla="*/ 190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904" y="0"/>
                  </a:moveTo>
                  <a:lnTo>
                    <a:pt x="1904" y="0"/>
                  </a:lnTo>
                  <a:lnTo>
                    <a:pt x="17135" y="15228"/>
                  </a:lnTo>
                  <a:lnTo>
                    <a:pt x="17135" y="16180"/>
                  </a:lnTo>
                  <a:lnTo>
                    <a:pt x="16183" y="16180"/>
                  </a:lnTo>
                  <a:lnTo>
                    <a:pt x="952" y="952"/>
                  </a:lnTo>
                  <a:lnTo>
                    <a:pt x="952" y="0"/>
                  </a:lnTo>
                  <a:lnTo>
                    <a:pt x="1904" y="0"/>
                  </a:lnTo>
                  <a:lnTo>
                    <a:pt x="1904" y="0"/>
                  </a:lnTo>
                  <a:lnTo>
                    <a:pt x="1904" y="0"/>
                  </a:lnTo>
                  <a:lnTo>
                    <a:pt x="1904" y="0"/>
                  </a:lnTo>
                  <a:lnTo>
                    <a:pt x="1904" y="0"/>
                  </a:lnTo>
                  <a:lnTo>
                    <a:pt x="0" y="0"/>
                  </a:lnTo>
                  <a:lnTo>
                    <a:pt x="0" y="0"/>
                  </a:lnTo>
                  <a:lnTo>
                    <a:pt x="0" y="952"/>
                  </a:lnTo>
                  <a:lnTo>
                    <a:pt x="0" y="1904"/>
                  </a:lnTo>
                  <a:lnTo>
                    <a:pt x="16183" y="16180"/>
                  </a:lnTo>
                  <a:lnTo>
                    <a:pt x="16183" y="17132"/>
                  </a:lnTo>
                  <a:lnTo>
                    <a:pt x="17135" y="16180"/>
                  </a:lnTo>
                  <a:lnTo>
                    <a:pt x="18087" y="16180"/>
                  </a:lnTo>
                  <a:lnTo>
                    <a:pt x="18087" y="15228"/>
                  </a:lnTo>
                  <a:lnTo>
                    <a:pt x="18087" y="15228"/>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5" name="Freeform 132">
              <a:extLst>
                <a:ext uri="{FF2B5EF4-FFF2-40B4-BE49-F238E27FC236}">
                  <a16:creationId xmlns:a16="http://schemas.microsoft.com/office/drawing/2014/main" id="{D24C07B6-5ECE-B082-E114-2E2EADEC7BED}"/>
                </a:ext>
              </a:extLst>
            </p:cNvPr>
            <p:cNvSpPr/>
            <p:nvPr/>
          </p:nvSpPr>
          <p:spPr>
            <a:xfrm>
              <a:off x="4291994" y="5914098"/>
              <a:ext cx="18087" cy="17131"/>
            </a:xfrm>
            <a:custGeom>
              <a:avLst/>
              <a:gdLst>
                <a:gd name="connsiteX0" fmla="*/ 952 w 18087"/>
                <a:gd name="connsiteY0" fmla="*/ 0 h 17131"/>
                <a:gd name="connsiteX1" fmla="*/ 18088 w 18087"/>
                <a:gd name="connsiteY1" fmla="*/ 16180 h 17131"/>
                <a:gd name="connsiteX2" fmla="*/ 18088 w 18087"/>
                <a:gd name="connsiteY2" fmla="*/ 17131 h 17131"/>
                <a:gd name="connsiteX3" fmla="*/ 16184 w 18087"/>
                <a:gd name="connsiteY3" fmla="*/ 17131 h 17131"/>
                <a:gd name="connsiteX4" fmla="*/ 0 w 18087"/>
                <a:gd name="connsiteY4" fmla="*/ 1903 h 17131"/>
                <a:gd name="connsiteX5" fmla="*/ 0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952" y="0"/>
                  </a:moveTo>
                  <a:lnTo>
                    <a:pt x="18088" y="16180"/>
                  </a:lnTo>
                  <a:lnTo>
                    <a:pt x="18088" y="17131"/>
                  </a:lnTo>
                  <a:lnTo>
                    <a:pt x="16184" y="17131"/>
                  </a:lnTo>
                  <a:lnTo>
                    <a:pt x="0" y="1903"/>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6" name="Freeform 133">
              <a:extLst>
                <a:ext uri="{FF2B5EF4-FFF2-40B4-BE49-F238E27FC236}">
                  <a16:creationId xmlns:a16="http://schemas.microsoft.com/office/drawing/2014/main" id="{48BB797F-C5D4-8C88-802E-98B5A439826C}"/>
                </a:ext>
              </a:extLst>
            </p:cNvPr>
            <p:cNvSpPr/>
            <p:nvPr/>
          </p:nvSpPr>
          <p:spPr>
            <a:xfrm>
              <a:off x="4291994" y="5914098"/>
              <a:ext cx="18087" cy="18083"/>
            </a:xfrm>
            <a:custGeom>
              <a:avLst/>
              <a:gdLst>
                <a:gd name="connsiteX0" fmla="*/ 952 w 18087"/>
                <a:gd name="connsiteY0" fmla="*/ 0 h 18083"/>
                <a:gd name="connsiteX1" fmla="*/ 952 w 18087"/>
                <a:gd name="connsiteY1" fmla="*/ 0 h 18083"/>
                <a:gd name="connsiteX2" fmla="*/ 17136 w 18087"/>
                <a:gd name="connsiteY2" fmla="*/ 16180 h 18083"/>
                <a:gd name="connsiteX3" fmla="*/ 17136 w 18087"/>
                <a:gd name="connsiteY3" fmla="*/ 17131 h 18083"/>
                <a:gd name="connsiteX4" fmla="*/ 17136 w 18087"/>
                <a:gd name="connsiteY4" fmla="*/ 17131 h 18083"/>
                <a:gd name="connsiteX5" fmla="*/ 0 w 18087"/>
                <a:gd name="connsiteY5" fmla="*/ 952 h 18083"/>
                <a:gd name="connsiteX6" fmla="*/ 0 w 18087"/>
                <a:gd name="connsiteY6" fmla="*/ 0 h 18083"/>
                <a:gd name="connsiteX7" fmla="*/ 952 w 18087"/>
                <a:gd name="connsiteY7" fmla="*/ 0 h 18083"/>
                <a:gd name="connsiteX8" fmla="*/ 952 w 18087"/>
                <a:gd name="connsiteY8" fmla="*/ 0 h 18083"/>
                <a:gd name="connsiteX9" fmla="*/ 952 w 18087"/>
                <a:gd name="connsiteY9" fmla="*/ 0 h 18083"/>
                <a:gd name="connsiteX10" fmla="*/ 952 w 18087"/>
                <a:gd name="connsiteY10" fmla="*/ 0 h 18083"/>
                <a:gd name="connsiteX11" fmla="*/ 952 w 18087"/>
                <a:gd name="connsiteY11" fmla="*/ 0 h 18083"/>
                <a:gd name="connsiteX12" fmla="*/ 0 w 18087"/>
                <a:gd name="connsiteY12" fmla="*/ 0 h 18083"/>
                <a:gd name="connsiteX13" fmla="*/ 0 w 18087"/>
                <a:gd name="connsiteY13" fmla="*/ 0 h 18083"/>
                <a:gd name="connsiteX14" fmla="*/ 0 w 18087"/>
                <a:gd name="connsiteY14" fmla="*/ 1903 h 18083"/>
                <a:gd name="connsiteX15" fmla="*/ 0 w 18087"/>
                <a:gd name="connsiteY15" fmla="*/ 1903 h 18083"/>
                <a:gd name="connsiteX16" fmla="*/ 16184 w 18087"/>
                <a:gd name="connsiteY16" fmla="*/ 17131 h 18083"/>
                <a:gd name="connsiteX17" fmla="*/ 16184 w 18087"/>
                <a:gd name="connsiteY17" fmla="*/ 18083 h 18083"/>
                <a:gd name="connsiteX18" fmla="*/ 18088 w 18087"/>
                <a:gd name="connsiteY18" fmla="*/ 17131 h 18083"/>
                <a:gd name="connsiteX19" fmla="*/ 18088 w 18087"/>
                <a:gd name="connsiteY19" fmla="*/ 17131 h 18083"/>
                <a:gd name="connsiteX20" fmla="*/ 18088 w 18087"/>
                <a:gd name="connsiteY20" fmla="*/ 16180 h 18083"/>
                <a:gd name="connsiteX21" fmla="*/ 18088 w 18087"/>
                <a:gd name="connsiteY21" fmla="*/ 16180 h 18083"/>
                <a:gd name="connsiteX22" fmla="*/ 1904 w 18087"/>
                <a:gd name="connsiteY22" fmla="*/ 0 h 18083"/>
                <a:gd name="connsiteX23" fmla="*/ 1904 w 18087"/>
                <a:gd name="connsiteY23" fmla="*/ 0 h 18083"/>
                <a:gd name="connsiteX24" fmla="*/ 952 w 18087"/>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8083">
                  <a:moveTo>
                    <a:pt x="952" y="0"/>
                  </a:moveTo>
                  <a:lnTo>
                    <a:pt x="952" y="0"/>
                  </a:lnTo>
                  <a:lnTo>
                    <a:pt x="17136" y="16180"/>
                  </a:lnTo>
                  <a:lnTo>
                    <a:pt x="17136" y="17131"/>
                  </a:lnTo>
                  <a:lnTo>
                    <a:pt x="17136" y="17131"/>
                  </a:lnTo>
                  <a:lnTo>
                    <a:pt x="0" y="952"/>
                  </a:lnTo>
                  <a:lnTo>
                    <a:pt x="0" y="0"/>
                  </a:lnTo>
                  <a:lnTo>
                    <a:pt x="952" y="0"/>
                  </a:lnTo>
                  <a:lnTo>
                    <a:pt x="952" y="0"/>
                  </a:lnTo>
                  <a:lnTo>
                    <a:pt x="952" y="0"/>
                  </a:lnTo>
                  <a:lnTo>
                    <a:pt x="952" y="0"/>
                  </a:lnTo>
                  <a:lnTo>
                    <a:pt x="952" y="0"/>
                  </a:lnTo>
                  <a:lnTo>
                    <a:pt x="0" y="0"/>
                  </a:lnTo>
                  <a:lnTo>
                    <a:pt x="0" y="0"/>
                  </a:lnTo>
                  <a:lnTo>
                    <a:pt x="0" y="1903"/>
                  </a:lnTo>
                  <a:lnTo>
                    <a:pt x="0" y="1903"/>
                  </a:lnTo>
                  <a:lnTo>
                    <a:pt x="16184" y="17131"/>
                  </a:lnTo>
                  <a:lnTo>
                    <a:pt x="16184" y="18083"/>
                  </a:lnTo>
                  <a:lnTo>
                    <a:pt x="18088" y="17131"/>
                  </a:lnTo>
                  <a:lnTo>
                    <a:pt x="18088" y="17131"/>
                  </a:lnTo>
                  <a:lnTo>
                    <a:pt x="18088" y="16180"/>
                  </a:lnTo>
                  <a:lnTo>
                    <a:pt x="18088" y="16180"/>
                  </a:lnTo>
                  <a:lnTo>
                    <a:pt x="1904" y="0"/>
                  </a:lnTo>
                  <a:lnTo>
                    <a:pt x="1904"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7" name="Freeform 134">
              <a:extLst>
                <a:ext uri="{FF2B5EF4-FFF2-40B4-BE49-F238E27FC236}">
                  <a16:creationId xmlns:a16="http://schemas.microsoft.com/office/drawing/2014/main" id="{6E0C3C33-9205-94B8-6389-1707330E14F8}"/>
                </a:ext>
              </a:extLst>
            </p:cNvPr>
            <p:cNvSpPr/>
            <p:nvPr/>
          </p:nvSpPr>
          <p:spPr>
            <a:xfrm>
              <a:off x="4299610" y="5907436"/>
              <a:ext cx="17135" cy="15227"/>
            </a:xfrm>
            <a:custGeom>
              <a:avLst/>
              <a:gdLst>
                <a:gd name="connsiteX0" fmla="*/ 1904 w 17135"/>
                <a:gd name="connsiteY0" fmla="*/ 0 h 15227"/>
                <a:gd name="connsiteX1" fmla="*/ 17135 w 17135"/>
                <a:gd name="connsiteY1" fmla="*/ 14276 h 15227"/>
                <a:gd name="connsiteX2" fmla="*/ 17135 w 17135"/>
                <a:gd name="connsiteY2" fmla="*/ 15228 h 15227"/>
                <a:gd name="connsiteX3" fmla="*/ 15232 w 17135"/>
                <a:gd name="connsiteY3" fmla="*/ 15228 h 15227"/>
                <a:gd name="connsiteX4" fmla="*/ 0 w 17135"/>
                <a:gd name="connsiteY4" fmla="*/ 952 h 15227"/>
                <a:gd name="connsiteX5" fmla="*/ 0 w 17135"/>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5227">
                  <a:moveTo>
                    <a:pt x="1904" y="0"/>
                  </a:moveTo>
                  <a:lnTo>
                    <a:pt x="17135" y="14276"/>
                  </a:lnTo>
                  <a:lnTo>
                    <a:pt x="17135" y="15228"/>
                  </a:lnTo>
                  <a:lnTo>
                    <a:pt x="15232" y="15228"/>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8" name="Freeform 135">
              <a:extLst>
                <a:ext uri="{FF2B5EF4-FFF2-40B4-BE49-F238E27FC236}">
                  <a16:creationId xmlns:a16="http://schemas.microsoft.com/office/drawing/2014/main" id="{FB2AD152-B168-E87A-ADF9-2CB0C101E0CC}"/>
                </a:ext>
              </a:extLst>
            </p:cNvPr>
            <p:cNvSpPr/>
            <p:nvPr/>
          </p:nvSpPr>
          <p:spPr>
            <a:xfrm>
              <a:off x="4299610" y="5906484"/>
              <a:ext cx="17135" cy="17131"/>
            </a:xfrm>
            <a:custGeom>
              <a:avLst/>
              <a:gdLst>
                <a:gd name="connsiteX0" fmla="*/ 1904 w 17135"/>
                <a:gd name="connsiteY0" fmla="*/ 952 h 17131"/>
                <a:gd name="connsiteX1" fmla="*/ 952 w 17135"/>
                <a:gd name="connsiteY1" fmla="*/ 952 h 17131"/>
                <a:gd name="connsiteX2" fmla="*/ 16183 w 17135"/>
                <a:gd name="connsiteY2" fmla="*/ 15228 h 17131"/>
                <a:gd name="connsiteX3" fmla="*/ 16183 w 17135"/>
                <a:gd name="connsiteY3" fmla="*/ 16180 h 17131"/>
                <a:gd name="connsiteX4" fmla="*/ 15232 w 17135"/>
                <a:gd name="connsiteY4" fmla="*/ 16180 h 17131"/>
                <a:gd name="connsiteX5" fmla="*/ 952 w 17135"/>
                <a:gd name="connsiteY5" fmla="*/ 1904 h 17131"/>
                <a:gd name="connsiteX6" fmla="*/ 952 w 17135"/>
                <a:gd name="connsiteY6" fmla="*/ 952 h 17131"/>
                <a:gd name="connsiteX7" fmla="*/ 1904 w 17135"/>
                <a:gd name="connsiteY7" fmla="*/ 952 h 17131"/>
                <a:gd name="connsiteX8" fmla="*/ 1904 w 17135"/>
                <a:gd name="connsiteY8" fmla="*/ 952 h 17131"/>
                <a:gd name="connsiteX9" fmla="*/ 952 w 17135"/>
                <a:gd name="connsiteY9" fmla="*/ 952 h 17131"/>
                <a:gd name="connsiteX10" fmla="*/ 1904 w 17135"/>
                <a:gd name="connsiteY10" fmla="*/ 952 h 17131"/>
                <a:gd name="connsiteX11" fmla="*/ 1904 w 17135"/>
                <a:gd name="connsiteY11" fmla="*/ 0 h 17131"/>
                <a:gd name="connsiteX12" fmla="*/ 0 w 17135"/>
                <a:gd name="connsiteY12" fmla="*/ 952 h 17131"/>
                <a:gd name="connsiteX13" fmla="*/ 0 w 17135"/>
                <a:gd name="connsiteY13" fmla="*/ 952 h 17131"/>
                <a:gd name="connsiteX14" fmla="*/ 0 w 17135"/>
                <a:gd name="connsiteY14" fmla="*/ 1904 h 17131"/>
                <a:gd name="connsiteX15" fmla="*/ 0 w 17135"/>
                <a:gd name="connsiteY15" fmla="*/ 1904 h 17131"/>
                <a:gd name="connsiteX16" fmla="*/ 15232 w 17135"/>
                <a:gd name="connsiteY16" fmla="*/ 17132 h 17131"/>
                <a:gd name="connsiteX17" fmla="*/ 15232 w 17135"/>
                <a:gd name="connsiteY17" fmla="*/ 17132 h 17131"/>
                <a:gd name="connsiteX18" fmla="*/ 17135 w 17135"/>
                <a:gd name="connsiteY18" fmla="*/ 17132 h 17131"/>
                <a:gd name="connsiteX19" fmla="*/ 17135 w 17135"/>
                <a:gd name="connsiteY19" fmla="*/ 17132 h 17131"/>
                <a:gd name="connsiteX20" fmla="*/ 17135 w 17135"/>
                <a:gd name="connsiteY20" fmla="*/ 15228 h 17131"/>
                <a:gd name="connsiteX21" fmla="*/ 17135 w 17135"/>
                <a:gd name="connsiteY21" fmla="*/ 15228 h 17131"/>
                <a:gd name="connsiteX22" fmla="*/ 1904 w 17135"/>
                <a:gd name="connsiteY22" fmla="*/ 952 h 17131"/>
                <a:gd name="connsiteX23" fmla="*/ 1904 w 17135"/>
                <a:gd name="connsiteY23" fmla="*/ 0 h 17131"/>
                <a:gd name="connsiteX24" fmla="*/ 1904 w 17135"/>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904" y="952"/>
                  </a:moveTo>
                  <a:lnTo>
                    <a:pt x="952" y="952"/>
                  </a:lnTo>
                  <a:lnTo>
                    <a:pt x="16183" y="15228"/>
                  </a:lnTo>
                  <a:lnTo>
                    <a:pt x="16183" y="16180"/>
                  </a:lnTo>
                  <a:lnTo>
                    <a:pt x="15232" y="16180"/>
                  </a:lnTo>
                  <a:lnTo>
                    <a:pt x="952" y="1904"/>
                  </a:lnTo>
                  <a:lnTo>
                    <a:pt x="952" y="952"/>
                  </a:lnTo>
                  <a:lnTo>
                    <a:pt x="1904" y="952"/>
                  </a:lnTo>
                  <a:lnTo>
                    <a:pt x="1904" y="952"/>
                  </a:lnTo>
                  <a:lnTo>
                    <a:pt x="952" y="952"/>
                  </a:lnTo>
                  <a:lnTo>
                    <a:pt x="1904" y="952"/>
                  </a:lnTo>
                  <a:lnTo>
                    <a:pt x="1904" y="0"/>
                  </a:lnTo>
                  <a:lnTo>
                    <a:pt x="0" y="952"/>
                  </a:lnTo>
                  <a:lnTo>
                    <a:pt x="0" y="952"/>
                  </a:lnTo>
                  <a:lnTo>
                    <a:pt x="0" y="1904"/>
                  </a:lnTo>
                  <a:lnTo>
                    <a:pt x="0" y="1904"/>
                  </a:lnTo>
                  <a:lnTo>
                    <a:pt x="15232" y="17132"/>
                  </a:lnTo>
                  <a:lnTo>
                    <a:pt x="15232" y="17132"/>
                  </a:lnTo>
                  <a:lnTo>
                    <a:pt x="17135" y="17132"/>
                  </a:lnTo>
                  <a:lnTo>
                    <a:pt x="17135" y="17132"/>
                  </a:lnTo>
                  <a:lnTo>
                    <a:pt x="17135" y="15228"/>
                  </a:lnTo>
                  <a:lnTo>
                    <a:pt x="17135" y="15228"/>
                  </a:lnTo>
                  <a:lnTo>
                    <a:pt x="1904" y="952"/>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9" name="Freeform 136">
              <a:extLst>
                <a:ext uri="{FF2B5EF4-FFF2-40B4-BE49-F238E27FC236}">
                  <a16:creationId xmlns:a16="http://schemas.microsoft.com/office/drawing/2014/main" id="{A0A6E58A-8F9D-A80E-46D0-1AB0FB303AEB}"/>
                </a:ext>
              </a:extLst>
            </p:cNvPr>
            <p:cNvSpPr/>
            <p:nvPr/>
          </p:nvSpPr>
          <p:spPr>
            <a:xfrm>
              <a:off x="4308178" y="5904580"/>
              <a:ext cx="10471" cy="10468"/>
            </a:xfrm>
            <a:custGeom>
              <a:avLst/>
              <a:gdLst>
                <a:gd name="connsiteX0" fmla="*/ 10472 w 10471"/>
                <a:gd name="connsiteY0" fmla="*/ 3807 h 10468"/>
                <a:gd name="connsiteX1" fmla="*/ 3808 w 10471"/>
                <a:gd name="connsiteY1" fmla="*/ 10469 h 10468"/>
                <a:gd name="connsiteX2" fmla="*/ 0 w 10471"/>
                <a:gd name="connsiteY2" fmla="*/ 6662 h 10468"/>
                <a:gd name="connsiteX3" fmla="*/ 6664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10472" y="3807"/>
                  </a:moveTo>
                  <a:lnTo>
                    <a:pt x="3808" y="10469"/>
                  </a:lnTo>
                  <a:lnTo>
                    <a:pt x="0" y="6662"/>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0" name="Freeform 137">
              <a:extLst>
                <a:ext uri="{FF2B5EF4-FFF2-40B4-BE49-F238E27FC236}">
                  <a16:creationId xmlns:a16="http://schemas.microsoft.com/office/drawing/2014/main" id="{AB201EE2-AF30-8623-EA64-DFE7A6E037D3}"/>
                </a:ext>
              </a:extLst>
            </p:cNvPr>
            <p:cNvSpPr/>
            <p:nvPr/>
          </p:nvSpPr>
          <p:spPr>
            <a:xfrm>
              <a:off x="4307226" y="5904580"/>
              <a:ext cx="11423" cy="11420"/>
            </a:xfrm>
            <a:custGeom>
              <a:avLst/>
              <a:gdLst>
                <a:gd name="connsiteX0" fmla="*/ 10472 w 11423"/>
                <a:gd name="connsiteY0" fmla="*/ 3807 h 11420"/>
                <a:gd name="connsiteX1" fmla="*/ 4760 w 11423"/>
                <a:gd name="connsiteY1" fmla="*/ 10469 h 11420"/>
                <a:gd name="connsiteX2" fmla="*/ 952 w 11423"/>
                <a:gd name="connsiteY2" fmla="*/ 6662 h 11420"/>
                <a:gd name="connsiteX3" fmla="*/ 7616 w 11423"/>
                <a:gd name="connsiteY3" fmla="*/ 952 h 11420"/>
                <a:gd name="connsiteX4" fmla="*/ 10472 w 11423"/>
                <a:gd name="connsiteY4" fmla="*/ 3807 h 11420"/>
                <a:gd name="connsiteX5" fmla="*/ 11424 w 11423"/>
                <a:gd name="connsiteY5" fmla="*/ 3807 h 11420"/>
                <a:gd name="connsiteX6" fmla="*/ 7616 w 11423"/>
                <a:gd name="connsiteY6" fmla="*/ 0 h 11420"/>
                <a:gd name="connsiteX7" fmla="*/ 7616 w 11423"/>
                <a:gd name="connsiteY7" fmla="*/ 0 h 11420"/>
                <a:gd name="connsiteX8" fmla="*/ 952 w 11423"/>
                <a:gd name="connsiteY8" fmla="*/ 6662 h 11420"/>
                <a:gd name="connsiteX9" fmla="*/ 0 w 11423"/>
                <a:gd name="connsiteY9" fmla="*/ 6662 h 11420"/>
                <a:gd name="connsiteX10" fmla="*/ 4760 w 11423"/>
                <a:gd name="connsiteY10" fmla="*/ 10469 h 11420"/>
                <a:gd name="connsiteX11" fmla="*/ 4760 w 11423"/>
                <a:gd name="connsiteY11" fmla="*/ 11421 h 11420"/>
                <a:gd name="connsiteX12" fmla="*/ 11424 w 11423"/>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423" h="11420">
                  <a:moveTo>
                    <a:pt x="10472" y="3807"/>
                  </a:moveTo>
                  <a:lnTo>
                    <a:pt x="4760" y="10469"/>
                  </a:lnTo>
                  <a:lnTo>
                    <a:pt x="952" y="6662"/>
                  </a:lnTo>
                  <a:lnTo>
                    <a:pt x="7616" y="952"/>
                  </a:lnTo>
                  <a:lnTo>
                    <a:pt x="10472" y="3807"/>
                  </a:lnTo>
                  <a:lnTo>
                    <a:pt x="11424" y="3807"/>
                  </a:lnTo>
                  <a:lnTo>
                    <a:pt x="7616" y="0"/>
                  </a:lnTo>
                  <a:lnTo>
                    <a:pt x="7616" y="0"/>
                  </a:lnTo>
                  <a:lnTo>
                    <a:pt x="952" y="6662"/>
                  </a:lnTo>
                  <a:lnTo>
                    <a:pt x="0" y="6662"/>
                  </a:lnTo>
                  <a:lnTo>
                    <a:pt x="4760" y="10469"/>
                  </a:lnTo>
                  <a:lnTo>
                    <a:pt x="4760" y="11421"/>
                  </a:lnTo>
                  <a:lnTo>
                    <a:pt x="11424"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1" name="Freeform 138">
              <a:extLst>
                <a:ext uri="{FF2B5EF4-FFF2-40B4-BE49-F238E27FC236}">
                  <a16:creationId xmlns:a16="http://schemas.microsoft.com/office/drawing/2014/main" id="{D0DA1E97-ACAC-326A-7A49-268A67FC0C5A}"/>
                </a:ext>
              </a:extLst>
            </p:cNvPr>
            <p:cNvSpPr/>
            <p:nvPr/>
          </p:nvSpPr>
          <p:spPr>
            <a:xfrm>
              <a:off x="4313890" y="5901725"/>
              <a:ext cx="7615" cy="6662"/>
            </a:xfrm>
            <a:custGeom>
              <a:avLst/>
              <a:gdLst>
                <a:gd name="connsiteX0" fmla="*/ 1904 w 7615"/>
                <a:gd name="connsiteY0" fmla="*/ 0 h 6662"/>
                <a:gd name="connsiteX1" fmla="*/ 3808 w 7615"/>
                <a:gd name="connsiteY1" fmla="*/ 952 h 6662"/>
                <a:gd name="connsiteX2" fmla="*/ 2856 w 7615"/>
                <a:gd name="connsiteY2" fmla="*/ 1904 h 6662"/>
                <a:gd name="connsiteX3" fmla="*/ 3808 w 7615"/>
                <a:gd name="connsiteY3" fmla="*/ 2855 h 6662"/>
                <a:gd name="connsiteX4" fmla="*/ 3808 w 7615"/>
                <a:gd name="connsiteY4" fmla="*/ 1904 h 6662"/>
                <a:gd name="connsiteX5" fmla="*/ 5712 w 7615"/>
                <a:gd name="connsiteY5" fmla="*/ 2855 h 6662"/>
                <a:gd name="connsiteX6" fmla="*/ 4760 w 7615"/>
                <a:gd name="connsiteY6" fmla="*/ 3807 h 6662"/>
                <a:gd name="connsiteX7" fmla="*/ 5712 w 7615"/>
                <a:gd name="connsiteY7" fmla="*/ 4759 h 6662"/>
                <a:gd name="connsiteX8" fmla="*/ 6664 w 7615"/>
                <a:gd name="connsiteY8" fmla="*/ 3807 h 6662"/>
                <a:gd name="connsiteX9" fmla="*/ 7616 w 7615"/>
                <a:gd name="connsiteY9" fmla="*/ 4759 h 6662"/>
                <a:gd name="connsiteX10" fmla="*/ 5712 w 7615"/>
                <a:gd name="connsiteY10" fmla="*/ 6662 h 6662"/>
                <a:gd name="connsiteX11" fmla="*/ 4760 w 7615"/>
                <a:gd name="connsiteY11" fmla="*/ 6662 h 6662"/>
                <a:gd name="connsiteX12" fmla="*/ 0 w 7615"/>
                <a:gd name="connsiteY12" fmla="*/ 2855 h 6662"/>
                <a:gd name="connsiteX13" fmla="*/ 0 w 7615"/>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1904" y="0"/>
                  </a:moveTo>
                  <a:lnTo>
                    <a:pt x="3808" y="952"/>
                  </a:lnTo>
                  <a:lnTo>
                    <a:pt x="2856" y="1904"/>
                  </a:lnTo>
                  <a:lnTo>
                    <a:pt x="3808" y="2855"/>
                  </a:lnTo>
                  <a:lnTo>
                    <a:pt x="3808" y="1904"/>
                  </a:lnTo>
                  <a:lnTo>
                    <a:pt x="5712" y="2855"/>
                  </a:lnTo>
                  <a:lnTo>
                    <a:pt x="4760" y="3807"/>
                  </a:lnTo>
                  <a:lnTo>
                    <a:pt x="5712" y="4759"/>
                  </a:lnTo>
                  <a:lnTo>
                    <a:pt x="6664" y="3807"/>
                  </a:lnTo>
                  <a:lnTo>
                    <a:pt x="7616" y="4759"/>
                  </a:lnTo>
                  <a:lnTo>
                    <a:pt x="5712" y="6662"/>
                  </a:lnTo>
                  <a:lnTo>
                    <a:pt x="4760" y="6662"/>
                  </a:lnTo>
                  <a:lnTo>
                    <a:pt x="0" y="2855"/>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2" name="Freeform 139">
              <a:extLst>
                <a:ext uri="{FF2B5EF4-FFF2-40B4-BE49-F238E27FC236}">
                  <a16:creationId xmlns:a16="http://schemas.microsoft.com/office/drawing/2014/main" id="{B3048BC9-4187-1C69-3653-56BD9DFD9BDB}"/>
                </a:ext>
              </a:extLst>
            </p:cNvPr>
            <p:cNvSpPr/>
            <p:nvPr/>
          </p:nvSpPr>
          <p:spPr>
            <a:xfrm>
              <a:off x="4313890" y="5901725"/>
              <a:ext cx="7615" cy="7614"/>
            </a:xfrm>
            <a:custGeom>
              <a:avLst/>
              <a:gdLst>
                <a:gd name="connsiteX0" fmla="*/ 1904 w 7615"/>
                <a:gd name="connsiteY0" fmla="*/ 0 h 7614"/>
                <a:gd name="connsiteX1" fmla="*/ 1904 w 7615"/>
                <a:gd name="connsiteY1" fmla="*/ 0 h 7614"/>
                <a:gd name="connsiteX2" fmla="*/ 2856 w 7615"/>
                <a:gd name="connsiteY2" fmla="*/ 952 h 7614"/>
                <a:gd name="connsiteX3" fmla="*/ 1904 w 7615"/>
                <a:gd name="connsiteY3" fmla="*/ 1904 h 7614"/>
                <a:gd name="connsiteX4" fmla="*/ 1904 w 7615"/>
                <a:gd name="connsiteY4" fmla="*/ 1904 h 7614"/>
                <a:gd name="connsiteX5" fmla="*/ 2856 w 7615"/>
                <a:gd name="connsiteY5" fmla="*/ 2855 h 7614"/>
                <a:gd name="connsiteX6" fmla="*/ 3808 w 7615"/>
                <a:gd name="connsiteY6" fmla="*/ 2855 h 7614"/>
                <a:gd name="connsiteX7" fmla="*/ 3808 w 7615"/>
                <a:gd name="connsiteY7" fmla="*/ 1904 h 7614"/>
                <a:gd name="connsiteX8" fmla="*/ 4760 w 7615"/>
                <a:gd name="connsiteY8" fmla="*/ 2855 h 7614"/>
                <a:gd name="connsiteX9" fmla="*/ 4760 w 7615"/>
                <a:gd name="connsiteY9" fmla="*/ 3807 h 7614"/>
                <a:gd name="connsiteX10" fmla="*/ 3808 w 7615"/>
                <a:gd name="connsiteY10" fmla="*/ 3807 h 7614"/>
                <a:gd name="connsiteX11" fmla="*/ 4760 w 7615"/>
                <a:gd name="connsiteY11" fmla="*/ 4759 h 7614"/>
                <a:gd name="connsiteX12" fmla="*/ 5712 w 7615"/>
                <a:gd name="connsiteY12" fmla="*/ 4759 h 7614"/>
                <a:gd name="connsiteX13" fmla="*/ 6664 w 7615"/>
                <a:gd name="connsiteY13" fmla="*/ 4759 h 7614"/>
                <a:gd name="connsiteX14" fmla="*/ 6664 w 7615"/>
                <a:gd name="connsiteY14" fmla="*/ 4759 h 7614"/>
                <a:gd name="connsiteX15" fmla="*/ 5712 w 7615"/>
                <a:gd name="connsiteY15" fmla="*/ 6662 h 7614"/>
                <a:gd name="connsiteX16" fmla="*/ 4760 w 7615"/>
                <a:gd name="connsiteY16" fmla="*/ 6662 h 7614"/>
                <a:gd name="connsiteX17" fmla="*/ 952 w 7615"/>
                <a:gd name="connsiteY17" fmla="*/ 2855 h 7614"/>
                <a:gd name="connsiteX18" fmla="*/ 952 w 7615"/>
                <a:gd name="connsiteY18" fmla="*/ 1904 h 7614"/>
                <a:gd name="connsiteX19" fmla="*/ 2856 w 7615"/>
                <a:gd name="connsiteY19" fmla="*/ 0 h 7614"/>
                <a:gd name="connsiteX20" fmla="*/ 1904 w 7615"/>
                <a:gd name="connsiteY20" fmla="*/ 0 h 7614"/>
                <a:gd name="connsiteX21" fmla="*/ 1904 w 7615"/>
                <a:gd name="connsiteY21" fmla="*/ 0 h 7614"/>
                <a:gd name="connsiteX22" fmla="*/ 1904 w 7615"/>
                <a:gd name="connsiteY22" fmla="*/ 0 h 7614"/>
                <a:gd name="connsiteX23" fmla="*/ 1904 w 7615"/>
                <a:gd name="connsiteY23" fmla="*/ 0 h 7614"/>
                <a:gd name="connsiteX24" fmla="*/ 0 w 7615"/>
                <a:gd name="connsiteY24" fmla="*/ 1904 h 7614"/>
                <a:gd name="connsiteX25" fmla="*/ 0 w 7615"/>
                <a:gd name="connsiteY25" fmla="*/ 1904 h 7614"/>
                <a:gd name="connsiteX26" fmla="*/ 0 w 7615"/>
                <a:gd name="connsiteY26" fmla="*/ 2855 h 7614"/>
                <a:gd name="connsiteX27" fmla="*/ 0 w 7615"/>
                <a:gd name="connsiteY27" fmla="*/ 2855 h 7614"/>
                <a:gd name="connsiteX28" fmla="*/ 4760 w 7615"/>
                <a:gd name="connsiteY28" fmla="*/ 7614 h 7614"/>
                <a:gd name="connsiteX29" fmla="*/ 4760 w 7615"/>
                <a:gd name="connsiteY29" fmla="*/ 7614 h 7614"/>
                <a:gd name="connsiteX30" fmla="*/ 5712 w 7615"/>
                <a:gd name="connsiteY30" fmla="*/ 7614 h 7614"/>
                <a:gd name="connsiteX31" fmla="*/ 5712 w 7615"/>
                <a:gd name="connsiteY31" fmla="*/ 7614 h 7614"/>
                <a:gd name="connsiteX32" fmla="*/ 7616 w 7615"/>
                <a:gd name="connsiteY32" fmla="*/ 4759 h 7614"/>
                <a:gd name="connsiteX33" fmla="*/ 7616 w 7615"/>
                <a:gd name="connsiteY33" fmla="*/ 4759 h 7614"/>
                <a:gd name="connsiteX34" fmla="*/ 6664 w 7615"/>
                <a:gd name="connsiteY34" fmla="*/ 3807 h 7614"/>
                <a:gd name="connsiteX35" fmla="*/ 6664 w 7615"/>
                <a:gd name="connsiteY35" fmla="*/ 3807 h 7614"/>
                <a:gd name="connsiteX36" fmla="*/ 5712 w 7615"/>
                <a:gd name="connsiteY36" fmla="*/ 3807 h 7614"/>
                <a:gd name="connsiteX37" fmla="*/ 4760 w 7615"/>
                <a:gd name="connsiteY37" fmla="*/ 3807 h 7614"/>
                <a:gd name="connsiteX38" fmla="*/ 5712 w 7615"/>
                <a:gd name="connsiteY38" fmla="*/ 2855 h 7614"/>
                <a:gd name="connsiteX39" fmla="*/ 5712 w 7615"/>
                <a:gd name="connsiteY39" fmla="*/ 2855 h 7614"/>
                <a:gd name="connsiteX40" fmla="*/ 4760 w 7615"/>
                <a:gd name="connsiteY40" fmla="*/ 1904 h 7614"/>
                <a:gd name="connsiteX41" fmla="*/ 3808 w 7615"/>
                <a:gd name="connsiteY41" fmla="*/ 952 h 7614"/>
                <a:gd name="connsiteX42" fmla="*/ 3808 w 7615"/>
                <a:gd name="connsiteY42" fmla="*/ 1904 h 7614"/>
                <a:gd name="connsiteX43" fmla="*/ 2856 w 7615"/>
                <a:gd name="connsiteY43" fmla="*/ 1904 h 7614"/>
                <a:gd name="connsiteX44" fmla="*/ 3808 w 7615"/>
                <a:gd name="connsiteY44" fmla="*/ 952 h 7614"/>
                <a:gd name="connsiteX45" fmla="*/ 3808 w 7615"/>
                <a:gd name="connsiteY45" fmla="*/ 952 h 7614"/>
                <a:gd name="connsiteX46" fmla="*/ 2856 w 7615"/>
                <a:gd name="connsiteY46" fmla="*/ 0 h 7614"/>
                <a:gd name="connsiteX47" fmla="*/ 1904 w 7615"/>
                <a:gd name="connsiteY47" fmla="*/ 0 h 7614"/>
                <a:gd name="connsiteX48" fmla="*/ 1904 w 7615"/>
                <a:gd name="connsiteY48"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4">
                  <a:moveTo>
                    <a:pt x="1904" y="0"/>
                  </a:moveTo>
                  <a:lnTo>
                    <a:pt x="1904" y="0"/>
                  </a:lnTo>
                  <a:lnTo>
                    <a:pt x="2856" y="952"/>
                  </a:lnTo>
                  <a:lnTo>
                    <a:pt x="1904" y="1904"/>
                  </a:lnTo>
                  <a:lnTo>
                    <a:pt x="1904" y="1904"/>
                  </a:lnTo>
                  <a:lnTo>
                    <a:pt x="2856" y="2855"/>
                  </a:lnTo>
                  <a:lnTo>
                    <a:pt x="3808" y="2855"/>
                  </a:lnTo>
                  <a:lnTo>
                    <a:pt x="3808" y="1904"/>
                  </a:lnTo>
                  <a:lnTo>
                    <a:pt x="4760" y="2855"/>
                  </a:lnTo>
                  <a:lnTo>
                    <a:pt x="4760" y="3807"/>
                  </a:lnTo>
                  <a:lnTo>
                    <a:pt x="3808" y="3807"/>
                  </a:lnTo>
                  <a:lnTo>
                    <a:pt x="4760" y="4759"/>
                  </a:lnTo>
                  <a:lnTo>
                    <a:pt x="5712" y="4759"/>
                  </a:lnTo>
                  <a:lnTo>
                    <a:pt x="6664" y="4759"/>
                  </a:lnTo>
                  <a:lnTo>
                    <a:pt x="6664" y="4759"/>
                  </a:lnTo>
                  <a:lnTo>
                    <a:pt x="5712" y="6662"/>
                  </a:lnTo>
                  <a:lnTo>
                    <a:pt x="4760" y="6662"/>
                  </a:lnTo>
                  <a:lnTo>
                    <a:pt x="952" y="2855"/>
                  </a:lnTo>
                  <a:lnTo>
                    <a:pt x="952" y="1904"/>
                  </a:lnTo>
                  <a:lnTo>
                    <a:pt x="2856" y="0"/>
                  </a:lnTo>
                  <a:lnTo>
                    <a:pt x="1904" y="0"/>
                  </a:lnTo>
                  <a:lnTo>
                    <a:pt x="1904" y="0"/>
                  </a:lnTo>
                  <a:lnTo>
                    <a:pt x="1904" y="0"/>
                  </a:lnTo>
                  <a:lnTo>
                    <a:pt x="1904" y="0"/>
                  </a:lnTo>
                  <a:lnTo>
                    <a:pt x="0" y="1904"/>
                  </a:lnTo>
                  <a:lnTo>
                    <a:pt x="0" y="1904"/>
                  </a:lnTo>
                  <a:lnTo>
                    <a:pt x="0" y="2855"/>
                  </a:lnTo>
                  <a:lnTo>
                    <a:pt x="0" y="2855"/>
                  </a:lnTo>
                  <a:lnTo>
                    <a:pt x="4760" y="7614"/>
                  </a:lnTo>
                  <a:lnTo>
                    <a:pt x="4760" y="7614"/>
                  </a:lnTo>
                  <a:lnTo>
                    <a:pt x="5712" y="7614"/>
                  </a:lnTo>
                  <a:lnTo>
                    <a:pt x="5712" y="7614"/>
                  </a:lnTo>
                  <a:lnTo>
                    <a:pt x="7616" y="4759"/>
                  </a:lnTo>
                  <a:lnTo>
                    <a:pt x="7616" y="4759"/>
                  </a:lnTo>
                  <a:lnTo>
                    <a:pt x="6664" y="3807"/>
                  </a:lnTo>
                  <a:lnTo>
                    <a:pt x="6664" y="3807"/>
                  </a:lnTo>
                  <a:lnTo>
                    <a:pt x="5712" y="3807"/>
                  </a:lnTo>
                  <a:lnTo>
                    <a:pt x="4760" y="3807"/>
                  </a:lnTo>
                  <a:lnTo>
                    <a:pt x="5712" y="2855"/>
                  </a:lnTo>
                  <a:lnTo>
                    <a:pt x="5712" y="2855"/>
                  </a:lnTo>
                  <a:lnTo>
                    <a:pt x="4760" y="1904"/>
                  </a:lnTo>
                  <a:lnTo>
                    <a:pt x="3808" y="952"/>
                  </a:lnTo>
                  <a:lnTo>
                    <a:pt x="3808" y="1904"/>
                  </a:lnTo>
                  <a:lnTo>
                    <a:pt x="2856" y="1904"/>
                  </a:lnTo>
                  <a:lnTo>
                    <a:pt x="3808" y="952"/>
                  </a:lnTo>
                  <a:lnTo>
                    <a:pt x="3808" y="952"/>
                  </a:lnTo>
                  <a:lnTo>
                    <a:pt x="2856"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3" name="Freeform 140">
              <a:extLst>
                <a:ext uri="{FF2B5EF4-FFF2-40B4-BE49-F238E27FC236}">
                  <a16:creationId xmlns:a16="http://schemas.microsoft.com/office/drawing/2014/main" id="{99259F57-7E49-062F-9922-FE7DEC1392AD}"/>
                </a:ext>
              </a:extLst>
            </p:cNvPr>
            <p:cNvSpPr/>
            <p:nvPr/>
          </p:nvSpPr>
          <p:spPr>
            <a:xfrm>
              <a:off x="4311986" y="5909339"/>
              <a:ext cx="1904" cy="1903"/>
            </a:xfrm>
            <a:custGeom>
              <a:avLst/>
              <a:gdLst>
                <a:gd name="connsiteX0" fmla="*/ 952 w 1904"/>
                <a:gd name="connsiteY0" fmla="*/ 0 h 1903"/>
                <a:gd name="connsiteX1" fmla="*/ 1904 w 1904"/>
                <a:gd name="connsiteY1" fmla="*/ 0 h 1903"/>
                <a:gd name="connsiteX2" fmla="*/ 952 w 1904"/>
                <a:gd name="connsiteY2" fmla="*/ 1903 h 1903"/>
                <a:gd name="connsiteX3" fmla="*/ 0 w 1904"/>
                <a:gd name="connsiteY3" fmla="*/ 952 h 1903"/>
              </a:gdLst>
              <a:ahLst/>
              <a:cxnLst>
                <a:cxn ang="0">
                  <a:pos x="connsiteX0" y="connsiteY0"/>
                </a:cxn>
                <a:cxn ang="0">
                  <a:pos x="connsiteX1" y="connsiteY1"/>
                </a:cxn>
                <a:cxn ang="0">
                  <a:pos x="connsiteX2" y="connsiteY2"/>
                </a:cxn>
                <a:cxn ang="0">
                  <a:pos x="connsiteX3" y="connsiteY3"/>
                </a:cxn>
              </a:cxnLst>
              <a:rect l="l" t="t" r="r" b="b"/>
              <a:pathLst>
                <a:path w="1904" h="1903">
                  <a:moveTo>
                    <a:pt x="952" y="0"/>
                  </a:moveTo>
                  <a:lnTo>
                    <a:pt x="1904" y="0"/>
                  </a:lnTo>
                  <a:lnTo>
                    <a:pt x="952" y="1903"/>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4" name="Freeform 141">
              <a:extLst>
                <a:ext uri="{FF2B5EF4-FFF2-40B4-BE49-F238E27FC236}">
                  <a16:creationId xmlns:a16="http://schemas.microsoft.com/office/drawing/2014/main" id="{BAAC0133-A78D-8D5D-6A8B-461C30AF7E41}"/>
                </a:ext>
              </a:extLst>
            </p:cNvPr>
            <p:cNvSpPr/>
            <p:nvPr/>
          </p:nvSpPr>
          <p:spPr>
            <a:xfrm>
              <a:off x="4316745" y="5909339"/>
              <a:ext cx="6663" cy="7613"/>
            </a:xfrm>
            <a:custGeom>
              <a:avLst/>
              <a:gdLst>
                <a:gd name="connsiteX0" fmla="*/ 1904 w 6663"/>
                <a:gd name="connsiteY0" fmla="*/ 0 h 7613"/>
                <a:gd name="connsiteX1" fmla="*/ 2856 w 6663"/>
                <a:gd name="connsiteY1" fmla="*/ 1903 h 7613"/>
                <a:gd name="connsiteX2" fmla="*/ 1904 w 6663"/>
                <a:gd name="connsiteY2" fmla="*/ 1903 h 7613"/>
                <a:gd name="connsiteX3" fmla="*/ 2856 w 6663"/>
                <a:gd name="connsiteY3" fmla="*/ 2855 h 7613"/>
                <a:gd name="connsiteX4" fmla="*/ 3808 w 6663"/>
                <a:gd name="connsiteY4" fmla="*/ 1903 h 7613"/>
                <a:gd name="connsiteX5" fmla="*/ 4760 w 6663"/>
                <a:gd name="connsiteY5" fmla="*/ 3807 h 7613"/>
                <a:gd name="connsiteX6" fmla="*/ 3808 w 6663"/>
                <a:gd name="connsiteY6" fmla="*/ 3807 h 7613"/>
                <a:gd name="connsiteX7" fmla="*/ 4760 w 6663"/>
                <a:gd name="connsiteY7" fmla="*/ 4759 h 7613"/>
                <a:gd name="connsiteX8" fmla="*/ 5712 w 6663"/>
                <a:gd name="connsiteY8" fmla="*/ 3807 h 7613"/>
                <a:gd name="connsiteX9" fmla="*/ 6664 w 6663"/>
                <a:gd name="connsiteY9" fmla="*/ 5710 h 7613"/>
                <a:gd name="connsiteX10" fmla="*/ 4760 w 6663"/>
                <a:gd name="connsiteY10" fmla="*/ 7614 h 7613"/>
                <a:gd name="connsiteX11" fmla="*/ 3808 w 6663"/>
                <a:gd name="connsiteY11" fmla="*/ 7614 h 7613"/>
                <a:gd name="connsiteX12" fmla="*/ 0 w 6663"/>
                <a:gd name="connsiteY12" fmla="*/ 2855 h 7613"/>
                <a:gd name="connsiteX13" fmla="*/ 0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1904" y="0"/>
                  </a:moveTo>
                  <a:lnTo>
                    <a:pt x="2856" y="1903"/>
                  </a:lnTo>
                  <a:lnTo>
                    <a:pt x="1904" y="1903"/>
                  </a:lnTo>
                  <a:lnTo>
                    <a:pt x="2856" y="2855"/>
                  </a:lnTo>
                  <a:lnTo>
                    <a:pt x="3808" y="1903"/>
                  </a:lnTo>
                  <a:lnTo>
                    <a:pt x="4760" y="3807"/>
                  </a:lnTo>
                  <a:lnTo>
                    <a:pt x="3808" y="3807"/>
                  </a:lnTo>
                  <a:lnTo>
                    <a:pt x="4760" y="4759"/>
                  </a:lnTo>
                  <a:lnTo>
                    <a:pt x="5712" y="3807"/>
                  </a:lnTo>
                  <a:lnTo>
                    <a:pt x="6664" y="5710"/>
                  </a:lnTo>
                  <a:lnTo>
                    <a:pt x="4760" y="7614"/>
                  </a:lnTo>
                  <a:lnTo>
                    <a:pt x="3808" y="7614"/>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5" name="Freeform 142">
              <a:extLst>
                <a:ext uri="{FF2B5EF4-FFF2-40B4-BE49-F238E27FC236}">
                  <a16:creationId xmlns:a16="http://schemas.microsoft.com/office/drawing/2014/main" id="{78B38B1A-1716-8EB2-0C55-657068679D4C}"/>
                </a:ext>
              </a:extLst>
            </p:cNvPr>
            <p:cNvSpPr/>
            <p:nvPr/>
          </p:nvSpPr>
          <p:spPr>
            <a:xfrm>
              <a:off x="4315793" y="5909339"/>
              <a:ext cx="8567" cy="7613"/>
            </a:xfrm>
            <a:custGeom>
              <a:avLst/>
              <a:gdLst>
                <a:gd name="connsiteX0" fmla="*/ 2856 w 8567"/>
                <a:gd name="connsiteY0" fmla="*/ 0 h 7613"/>
                <a:gd name="connsiteX1" fmla="*/ 1904 w 8567"/>
                <a:gd name="connsiteY1" fmla="*/ 952 h 7613"/>
                <a:gd name="connsiteX2" fmla="*/ 2856 w 8567"/>
                <a:gd name="connsiteY2" fmla="*/ 1903 h 7613"/>
                <a:gd name="connsiteX3" fmla="*/ 2856 w 8567"/>
                <a:gd name="connsiteY3" fmla="*/ 1903 h 7613"/>
                <a:gd name="connsiteX4" fmla="*/ 2856 w 8567"/>
                <a:gd name="connsiteY4" fmla="*/ 1903 h 7613"/>
                <a:gd name="connsiteX5" fmla="*/ 3808 w 8567"/>
                <a:gd name="connsiteY5" fmla="*/ 3807 h 7613"/>
                <a:gd name="connsiteX6" fmla="*/ 3808 w 8567"/>
                <a:gd name="connsiteY6" fmla="*/ 3807 h 7613"/>
                <a:gd name="connsiteX7" fmla="*/ 4760 w 8567"/>
                <a:gd name="connsiteY7" fmla="*/ 2855 h 7613"/>
                <a:gd name="connsiteX8" fmla="*/ 5712 w 8567"/>
                <a:gd name="connsiteY8" fmla="*/ 3807 h 7613"/>
                <a:gd name="connsiteX9" fmla="*/ 4760 w 8567"/>
                <a:gd name="connsiteY9" fmla="*/ 3807 h 7613"/>
                <a:gd name="connsiteX10" fmla="*/ 4760 w 8567"/>
                <a:gd name="connsiteY10" fmla="*/ 3807 h 7613"/>
                <a:gd name="connsiteX11" fmla="*/ 5712 w 8567"/>
                <a:gd name="connsiteY11" fmla="*/ 5710 h 7613"/>
                <a:gd name="connsiteX12" fmla="*/ 5712 w 8567"/>
                <a:gd name="connsiteY12" fmla="*/ 5710 h 7613"/>
                <a:gd name="connsiteX13" fmla="*/ 6664 w 8567"/>
                <a:gd name="connsiteY13" fmla="*/ 4759 h 7613"/>
                <a:gd name="connsiteX14" fmla="*/ 7616 w 8567"/>
                <a:gd name="connsiteY14" fmla="*/ 5710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2855 h 7613"/>
                <a:gd name="connsiteX19" fmla="*/ 2856 w 8567"/>
                <a:gd name="connsiteY19" fmla="*/ 952 h 7613"/>
                <a:gd name="connsiteX20" fmla="*/ 2856 w 8567"/>
                <a:gd name="connsiteY20" fmla="*/ 0 h 7613"/>
                <a:gd name="connsiteX21" fmla="*/ 1904 w 8567"/>
                <a:gd name="connsiteY21" fmla="*/ 952 h 7613"/>
                <a:gd name="connsiteX22" fmla="*/ 2856 w 8567"/>
                <a:gd name="connsiteY22" fmla="*/ 0 h 7613"/>
                <a:gd name="connsiteX23" fmla="*/ 1904 w 8567"/>
                <a:gd name="connsiteY23" fmla="*/ 0 h 7613"/>
                <a:gd name="connsiteX24" fmla="*/ 0 w 8567"/>
                <a:gd name="connsiteY24" fmla="*/ 1903 h 7613"/>
                <a:gd name="connsiteX25" fmla="*/ 0 w 8567"/>
                <a:gd name="connsiteY25" fmla="*/ 1903 h 7613"/>
                <a:gd name="connsiteX26" fmla="*/ 0 w 8567"/>
                <a:gd name="connsiteY26" fmla="*/ 3807 h 7613"/>
                <a:gd name="connsiteX27" fmla="*/ 0 w 8567"/>
                <a:gd name="connsiteY27" fmla="*/ 3807 h 7613"/>
                <a:gd name="connsiteX28" fmla="*/ 4760 w 8567"/>
                <a:gd name="connsiteY28" fmla="*/ 7614 h 7613"/>
                <a:gd name="connsiteX29" fmla="*/ 4760 w 8567"/>
                <a:gd name="connsiteY29" fmla="*/ 7614 h 7613"/>
                <a:gd name="connsiteX30" fmla="*/ 5712 w 8567"/>
                <a:gd name="connsiteY30" fmla="*/ 7614 h 7613"/>
                <a:gd name="connsiteX31" fmla="*/ 7616 w 8567"/>
                <a:gd name="connsiteY31" fmla="*/ 5710 h 7613"/>
                <a:gd name="connsiteX32" fmla="*/ 8568 w 8567"/>
                <a:gd name="connsiteY32" fmla="*/ 5710 h 7613"/>
                <a:gd name="connsiteX33" fmla="*/ 6664 w 8567"/>
                <a:gd name="connsiteY33" fmla="*/ 3807 h 7613"/>
                <a:gd name="connsiteX34" fmla="*/ 6664 w 8567"/>
                <a:gd name="connsiteY34" fmla="*/ 3807 h 7613"/>
                <a:gd name="connsiteX35" fmla="*/ 5712 w 8567"/>
                <a:gd name="connsiteY35" fmla="*/ 4759 h 7613"/>
                <a:gd name="connsiteX36" fmla="*/ 5712 w 8567"/>
                <a:gd name="connsiteY36" fmla="*/ 3807 h 7613"/>
                <a:gd name="connsiteX37" fmla="*/ 5712 w 8567"/>
                <a:gd name="connsiteY37" fmla="*/ 3807 h 7613"/>
                <a:gd name="connsiteX38" fmla="*/ 6664 w 8567"/>
                <a:gd name="connsiteY38" fmla="*/ 2855 h 7613"/>
                <a:gd name="connsiteX39" fmla="*/ 4760 w 8567"/>
                <a:gd name="connsiteY39" fmla="*/ 1903 h 7613"/>
                <a:gd name="connsiteX40" fmla="*/ 4760 w 8567"/>
                <a:gd name="connsiteY40" fmla="*/ 1903 h 7613"/>
                <a:gd name="connsiteX41" fmla="*/ 3808 w 8567"/>
                <a:gd name="connsiteY41" fmla="*/ 2855 h 7613"/>
                <a:gd name="connsiteX42" fmla="*/ 2856 w 8567"/>
                <a:gd name="connsiteY42" fmla="*/ 1903 h 7613"/>
                <a:gd name="connsiteX43" fmla="*/ 3808 w 8567"/>
                <a:gd name="connsiteY43" fmla="*/ 1903 h 7613"/>
                <a:gd name="connsiteX44" fmla="*/ 3808 w 8567"/>
                <a:gd name="connsiteY44" fmla="*/ 952 h 7613"/>
                <a:gd name="connsiteX45" fmla="*/ 2856 w 8567"/>
                <a:gd name="connsiteY45" fmla="*/ 0 h 7613"/>
                <a:gd name="connsiteX46" fmla="*/ 2856 w 8567"/>
                <a:gd name="connsiteY46" fmla="*/ 0 h 7613"/>
                <a:gd name="connsiteX47" fmla="*/ 1904 w 8567"/>
                <a:gd name="connsiteY47"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7613">
                  <a:moveTo>
                    <a:pt x="2856" y="0"/>
                  </a:moveTo>
                  <a:lnTo>
                    <a:pt x="1904" y="952"/>
                  </a:lnTo>
                  <a:lnTo>
                    <a:pt x="2856" y="1903"/>
                  </a:lnTo>
                  <a:lnTo>
                    <a:pt x="2856" y="1903"/>
                  </a:lnTo>
                  <a:lnTo>
                    <a:pt x="2856" y="1903"/>
                  </a:lnTo>
                  <a:lnTo>
                    <a:pt x="3808" y="3807"/>
                  </a:lnTo>
                  <a:lnTo>
                    <a:pt x="3808" y="3807"/>
                  </a:lnTo>
                  <a:lnTo>
                    <a:pt x="4760" y="2855"/>
                  </a:lnTo>
                  <a:lnTo>
                    <a:pt x="5712" y="3807"/>
                  </a:lnTo>
                  <a:lnTo>
                    <a:pt x="4760" y="3807"/>
                  </a:lnTo>
                  <a:lnTo>
                    <a:pt x="4760" y="3807"/>
                  </a:lnTo>
                  <a:lnTo>
                    <a:pt x="5712" y="5710"/>
                  </a:lnTo>
                  <a:lnTo>
                    <a:pt x="5712" y="5710"/>
                  </a:lnTo>
                  <a:lnTo>
                    <a:pt x="6664" y="4759"/>
                  </a:lnTo>
                  <a:lnTo>
                    <a:pt x="7616" y="5710"/>
                  </a:lnTo>
                  <a:lnTo>
                    <a:pt x="5712" y="6662"/>
                  </a:lnTo>
                  <a:lnTo>
                    <a:pt x="4760" y="6662"/>
                  </a:lnTo>
                  <a:lnTo>
                    <a:pt x="952" y="2855"/>
                  </a:lnTo>
                  <a:lnTo>
                    <a:pt x="952" y="2855"/>
                  </a:lnTo>
                  <a:lnTo>
                    <a:pt x="2856" y="952"/>
                  </a:lnTo>
                  <a:lnTo>
                    <a:pt x="2856" y="0"/>
                  </a:lnTo>
                  <a:lnTo>
                    <a:pt x="1904" y="952"/>
                  </a:lnTo>
                  <a:lnTo>
                    <a:pt x="2856" y="0"/>
                  </a:lnTo>
                  <a:lnTo>
                    <a:pt x="1904" y="0"/>
                  </a:lnTo>
                  <a:lnTo>
                    <a:pt x="0" y="1903"/>
                  </a:lnTo>
                  <a:lnTo>
                    <a:pt x="0" y="1903"/>
                  </a:lnTo>
                  <a:lnTo>
                    <a:pt x="0" y="3807"/>
                  </a:lnTo>
                  <a:lnTo>
                    <a:pt x="0" y="3807"/>
                  </a:lnTo>
                  <a:lnTo>
                    <a:pt x="4760" y="7614"/>
                  </a:lnTo>
                  <a:lnTo>
                    <a:pt x="4760" y="7614"/>
                  </a:lnTo>
                  <a:lnTo>
                    <a:pt x="5712" y="7614"/>
                  </a:lnTo>
                  <a:lnTo>
                    <a:pt x="7616" y="5710"/>
                  </a:lnTo>
                  <a:lnTo>
                    <a:pt x="8568" y="5710"/>
                  </a:lnTo>
                  <a:lnTo>
                    <a:pt x="6664" y="3807"/>
                  </a:lnTo>
                  <a:lnTo>
                    <a:pt x="6664" y="3807"/>
                  </a:lnTo>
                  <a:lnTo>
                    <a:pt x="5712" y="4759"/>
                  </a:lnTo>
                  <a:lnTo>
                    <a:pt x="5712" y="3807"/>
                  </a:lnTo>
                  <a:lnTo>
                    <a:pt x="5712" y="3807"/>
                  </a:lnTo>
                  <a:lnTo>
                    <a:pt x="6664" y="2855"/>
                  </a:lnTo>
                  <a:lnTo>
                    <a:pt x="4760" y="1903"/>
                  </a:lnTo>
                  <a:lnTo>
                    <a:pt x="4760" y="1903"/>
                  </a:lnTo>
                  <a:lnTo>
                    <a:pt x="3808" y="2855"/>
                  </a:lnTo>
                  <a:lnTo>
                    <a:pt x="2856" y="1903"/>
                  </a:lnTo>
                  <a:lnTo>
                    <a:pt x="3808" y="1903"/>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6" name="Freeform 143">
              <a:extLst>
                <a:ext uri="{FF2B5EF4-FFF2-40B4-BE49-F238E27FC236}">
                  <a16:creationId xmlns:a16="http://schemas.microsoft.com/office/drawing/2014/main" id="{362439E1-8937-A7FD-B6A1-6197331F8EB9}"/>
                </a:ext>
              </a:extLst>
            </p:cNvPr>
            <p:cNvSpPr/>
            <p:nvPr/>
          </p:nvSpPr>
          <p:spPr>
            <a:xfrm>
              <a:off x="4312938" y="5913146"/>
              <a:ext cx="7615" cy="6662"/>
            </a:xfrm>
            <a:custGeom>
              <a:avLst/>
              <a:gdLst>
                <a:gd name="connsiteX0" fmla="*/ 7616 w 7615"/>
                <a:gd name="connsiteY0" fmla="*/ 2855 h 6662"/>
                <a:gd name="connsiteX1" fmla="*/ 4760 w 7615"/>
                <a:gd name="connsiteY1" fmla="*/ 6662 h 6662"/>
                <a:gd name="connsiteX2" fmla="*/ 0 w 7615"/>
                <a:gd name="connsiteY2" fmla="*/ 2855 h 6662"/>
                <a:gd name="connsiteX3" fmla="*/ 3808 w 7615"/>
                <a:gd name="connsiteY3" fmla="*/ 0 h 6662"/>
              </a:gdLst>
              <a:ahLst/>
              <a:cxnLst>
                <a:cxn ang="0">
                  <a:pos x="connsiteX0" y="connsiteY0"/>
                </a:cxn>
                <a:cxn ang="0">
                  <a:pos x="connsiteX1" y="connsiteY1"/>
                </a:cxn>
                <a:cxn ang="0">
                  <a:pos x="connsiteX2" y="connsiteY2"/>
                </a:cxn>
                <a:cxn ang="0">
                  <a:pos x="connsiteX3" y="connsiteY3"/>
                </a:cxn>
              </a:cxnLst>
              <a:rect l="l" t="t" r="r" b="b"/>
              <a:pathLst>
                <a:path w="7615" h="6662">
                  <a:moveTo>
                    <a:pt x="7616" y="2855"/>
                  </a:moveTo>
                  <a:lnTo>
                    <a:pt x="4760" y="6662"/>
                  </a:lnTo>
                  <a:lnTo>
                    <a:pt x="0"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7" name="Freeform 144">
              <a:extLst>
                <a:ext uri="{FF2B5EF4-FFF2-40B4-BE49-F238E27FC236}">
                  <a16:creationId xmlns:a16="http://schemas.microsoft.com/office/drawing/2014/main" id="{1E3F0654-4710-B227-964E-305E5D7F19D0}"/>
                </a:ext>
              </a:extLst>
            </p:cNvPr>
            <p:cNvSpPr/>
            <p:nvPr/>
          </p:nvSpPr>
          <p:spPr>
            <a:xfrm>
              <a:off x="4312938" y="5912194"/>
              <a:ext cx="7615" cy="8565"/>
            </a:xfrm>
            <a:custGeom>
              <a:avLst/>
              <a:gdLst>
                <a:gd name="connsiteX0" fmla="*/ 7616 w 7615"/>
                <a:gd name="connsiteY0" fmla="*/ 3807 h 8565"/>
                <a:gd name="connsiteX1" fmla="*/ 4760 w 7615"/>
                <a:gd name="connsiteY1" fmla="*/ 7614 h 8565"/>
                <a:gd name="connsiteX2" fmla="*/ 952 w 7615"/>
                <a:gd name="connsiteY2" fmla="*/ 3807 h 8565"/>
                <a:gd name="connsiteX3" fmla="*/ 3808 w 7615"/>
                <a:gd name="connsiteY3" fmla="*/ 952 h 8565"/>
                <a:gd name="connsiteX4" fmla="*/ 7616 w 7615"/>
                <a:gd name="connsiteY4" fmla="*/ 4759 h 8565"/>
                <a:gd name="connsiteX5" fmla="*/ 7616 w 7615"/>
                <a:gd name="connsiteY5" fmla="*/ 3807 h 8565"/>
                <a:gd name="connsiteX6" fmla="*/ 3808 w 7615"/>
                <a:gd name="connsiteY6" fmla="*/ 0 h 8565"/>
                <a:gd name="connsiteX7" fmla="*/ 3808 w 7615"/>
                <a:gd name="connsiteY7" fmla="*/ 0 h 8565"/>
                <a:gd name="connsiteX8" fmla="*/ 0 w 7615"/>
                <a:gd name="connsiteY8" fmla="*/ 3807 h 8565"/>
                <a:gd name="connsiteX9" fmla="*/ 0 w 7615"/>
                <a:gd name="connsiteY9" fmla="*/ 3807 h 8565"/>
                <a:gd name="connsiteX10" fmla="*/ 3808 w 7615"/>
                <a:gd name="connsiteY10" fmla="*/ 7614 h 8565"/>
                <a:gd name="connsiteX11" fmla="*/ 4760 w 7615"/>
                <a:gd name="connsiteY11" fmla="*/ 8566 h 8565"/>
                <a:gd name="connsiteX12" fmla="*/ 7616 w 7615"/>
                <a:gd name="connsiteY12" fmla="*/ 4759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8565">
                  <a:moveTo>
                    <a:pt x="7616" y="3807"/>
                  </a:moveTo>
                  <a:lnTo>
                    <a:pt x="4760" y="7614"/>
                  </a:lnTo>
                  <a:lnTo>
                    <a:pt x="952" y="3807"/>
                  </a:lnTo>
                  <a:lnTo>
                    <a:pt x="3808" y="952"/>
                  </a:lnTo>
                  <a:lnTo>
                    <a:pt x="7616" y="4759"/>
                  </a:lnTo>
                  <a:lnTo>
                    <a:pt x="7616" y="3807"/>
                  </a:lnTo>
                  <a:lnTo>
                    <a:pt x="3808" y="0"/>
                  </a:lnTo>
                  <a:lnTo>
                    <a:pt x="3808" y="0"/>
                  </a:lnTo>
                  <a:lnTo>
                    <a:pt x="0" y="3807"/>
                  </a:lnTo>
                  <a:lnTo>
                    <a:pt x="0" y="3807"/>
                  </a:lnTo>
                  <a:lnTo>
                    <a:pt x="3808" y="7614"/>
                  </a:lnTo>
                  <a:lnTo>
                    <a:pt x="4760" y="8566"/>
                  </a:lnTo>
                  <a:lnTo>
                    <a:pt x="7616"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8" name="Freeform 145">
              <a:extLst>
                <a:ext uri="{FF2B5EF4-FFF2-40B4-BE49-F238E27FC236}">
                  <a16:creationId xmlns:a16="http://schemas.microsoft.com/office/drawing/2014/main" id="{F3D40B0C-5FDF-6E3F-0C84-B5D958ABBF58}"/>
                </a:ext>
              </a:extLst>
            </p:cNvPr>
            <p:cNvSpPr/>
            <p:nvPr/>
          </p:nvSpPr>
          <p:spPr>
            <a:xfrm>
              <a:off x="4306274" y="5899822"/>
              <a:ext cx="6663" cy="6662"/>
            </a:xfrm>
            <a:custGeom>
              <a:avLst/>
              <a:gdLst>
                <a:gd name="connsiteX0" fmla="*/ 1904 w 6663"/>
                <a:gd name="connsiteY0" fmla="*/ 0 h 6662"/>
                <a:gd name="connsiteX1" fmla="*/ 2856 w 6663"/>
                <a:gd name="connsiteY1" fmla="*/ 952 h 6662"/>
                <a:gd name="connsiteX2" fmla="*/ 1904 w 6663"/>
                <a:gd name="connsiteY2" fmla="*/ 1903 h 6662"/>
                <a:gd name="connsiteX3" fmla="*/ 2856 w 6663"/>
                <a:gd name="connsiteY3" fmla="*/ 2855 h 6662"/>
                <a:gd name="connsiteX4" fmla="*/ 3808 w 6663"/>
                <a:gd name="connsiteY4" fmla="*/ 1903 h 6662"/>
                <a:gd name="connsiteX5" fmla="*/ 4760 w 6663"/>
                <a:gd name="connsiteY5" fmla="*/ 2855 h 6662"/>
                <a:gd name="connsiteX6" fmla="*/ 3808 w 6663"/>
                <a:gd name="connsiteY6" fmla="*/ 3807 h 6662"/>
                <a:gd name="connsiteX7" fmla="*/ 4760 w 6663"/>
                <a:gd name="connsiteY7" fmla="*/ 4759 h 6662"/>
                <a:gd name="connsiteX8" fmla="*/ 5712 w 6663"/>
                <a:gd name="connsiteY8" fmla="*/ 3807 h 6662"/>
                <a:gd name="connsiteX9" fmla="*/ 6664 w 6663"/>
                <a:gd name="connsiteY9" fmla="*/ 4759 h 6662"/>
                <a:gd name="connsiteX10" fmla="*/ 4760 w 6663"/>
                <a:gd name="connsiteY10" fmla="*/ 6662 h 6662"/>
                <a:gd name="connsiteX11" fmla="*/ 3808 w 6663"/>
                <a:gd name="connsiteY11" fmla="*/ 6662 h 6662"/>
                <a:gd name="connsiteX12" fmla="*/ 0 w 6663"/>
                <a:gd name="connsiteY12" fmla="*/ 2855 h 6662"/>
                <a:gd name="connsiteX13" fmla="*/ 0 w 6663"/>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1904" y="0"/>
                  </a:moveTo>
                  <a:lnTo>
                    <a:pt x="2856" y="952"/>
                  </a:lnTo>
                  <a:lnTo>
                    <a:pt x="1904" y="1903"/>
                  </a:lnTo>
                  <a:lnTo>
                    <a:pt x="2856" y="2855"/>
                  </a:lnTo>
                  <a:lnTo>
                    <a:pt x="3808" y="1903"/>
                  </a:lnTo>
                  <a:lnTo>
                    <a:pt x="4760" y="2855"/>
                  </a:lnTo>
                  <a:lnTo>
                    <a:pt x="3808" y="3807"/>
                  </a:lnTo>
                  <a:lnTo>
                    <a:pt x="4760" y="4759"/>
                  </a:lnTo>
                  <a:lnTo>
                    <a:pt x="5712" y="3807"/>
                  </a:lnTo>
                  <a:lnTo>
                    <a:pt x="6664" y="4759"/>
                  </a:lnTo>
                  <a:lnTo>
                    <a:pt x="4760" y="6662"/>
                  </a:lnTo>
                  <a:lnTo>
                    <a:pt x="3808" y="6662"/>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9" name="Freeform 146">
              <a:extLst>
                <a:ext uri="{FF2B5EF4-FFF2-40B4-BE49-F238E27FC236}">
                  <a16:creationId xmlns:a16="http://schemas.microsoft.com/office/drawing/2014/main" id="{485007B5-B338-60DE-5E72-9C2ADECCDDB4}"/>
                </a:ext>
              </a:extLst>
            </p:cNvPr>
            <p:cNvSpPr/>
            <p:nvPr/>
          </p:nvSpPr>
          <p:spPr>
            <a:xfrm>
              <a:off x="4305322" y="5899822"/>
              <a:ext cx="8567" cy="7613"/>
            </a:xfrm>
            <a:custGeom>
              <a:avLst/>
              <a:gdLst>
                <a:gd name="connsiteX0" fmla="*/ 2856 w 8567"/>
                <a:gd name="connsiteY0" fmla="*/ 0 h 7613"/>
                <a:gd name="connsiteX1" fmla="*/ 1904 w 8567"/>
                <a:gd name="connsiteY1" fmla="*/ 0 h 7613"/>
                <a:gd name="connsiteX2" fmla="*/ 2856 w 8567"/>
                <a:gd name="connsiteY2" fmla="*/ 952 h 7613"/>
                <a:gd name="connsiteX3" fmla="*/ 2856 w 8567"/>
                <a:gd name="connsiteY3" fmla="*/ 1903 h 7613"/>
                <a:gd name="connsiteX4" fmla="*/ 2856 w 8567"/>
                <a:gd name="connsiteY4" fmla="*/ 1903 h 7613"/>
                <a:gd name="connsiteX5" fmla="*/ 3808 w 8567"/>
                <a:gd name="connsiteY5" fmla="*/ 2855 h 7613"/>
                <a:gd name="connsiteX6" fmla="*/ 3808 w 8567"/>
                <a:gd name="connsiteY6" fmla="*/ 2855 h 7613"/>
                <a:gd name="connsiteX7" fmla="*/ 4760 w 8567"/>
                <a:gd name="connsiteY7" fmla="*/ 2855 h 7613"/>
                <a:gd name="connsiteX8" fmla="*/ 5712 w 8567"/>
                <a:gd name="connsiteY8" fmla="*/ 2855 h 7613"/>
                <a:gd name="connsiteX9" fmla="*/ 4760 w 8567"/>
                <a:gd name="connsiteY9" fmla="*/ 3807 h 7613"/>
                <a:gd name="connsiteX10" fmla="*/ 4760 w 8567"/>
                <a:gd name="connsiteY10" fmla="*/ 3807 h 7613"/>
                <a:gd name="connsiteX11" fmla="*/ 5712 w 8567"/>
                <a:gd name="connsiteY11" fmla="*/ 4759 h 7613"/>
                <a:gd name="connsiteX12" fmla="*/ 5712 w 8567"/>
                <a:gd name="connsiteY12" fmla="*/ 5710 h 7613"/>
                <a:gd name="connsiteX13" fmla="*/ 6664 w 8567"/>
                <a:gd name="connsiteY13" fmla="*/ 4759 h 7613"/>
                <a:gd name="connsiteX14" fmla="*/ 7616 w 8567"/>
                <a:gd name="connsiteY14" fmla="*/ 4759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1903 h 7613"/>
                <a:gd name="connsiteX19" fmla="*/ 2856 w 8567"/>
                <a:gd name="connsiteY19" fmla="*/ 0 h 7613"/>
                <a:gd name="connsiteX20" fmla="*/ 2856 w 8567"/>
                <a:gd name="connsiteY20" fmla="*/ 0 h 7613"/>
                <a:gd name="connsiteX21" fmla="*/ 1904 w 8567"/>
                <a:gd name="connsiteY21" fmla="*/ 0 h 7613"/>
                <a:gd name="connsiteX22" fmla="*/ 2856 w 8567"/>
                <a:gd name="connsiteY22" fmla="*/ 0 h 7613"/>
                <a:gd name="connsiteX23" fmla="*/ 1904 w 8567"/>
                <a:gd name="connsiteY23" fmla="*/ 0 h 7613"/>
                <a:gd name="connsiteX24" fmla="*/ 952 w 8567"/>
                <a:gd name="connsiteY24" fmla="*/ 1903 h 7613"/>
                <a:gd name="connsiteX25" fmla="*/ 0 w 8567"/>
                <a:gd name="connsiteY25" fmla="*/ 1903 h 7613"/>
                <a:gd name="connsiteX26" fmla="*/ 952 w 8567"/>
                <a:gd name="connsiteY26" fmla="*/ 2855 h 7613"/>
                <a:gd name="connsiteX27" fmla="*/ 952 w 8567"/>
                <a:gd name="connsiteY27" fmla="*/ 2855 h 7613"/>
                <a:gd name="connsiteX28" fmla="*/ 4760 w 8567"/>
                <a:gd name="connsiteY28" fmla="*/ 7614 h 7613"/>
                <a:gd name="connsiteX29" fmla="*/ 4760 w 8567"/>
                <a:gd name="connsiteY29" fmla="*/ 7614 h 7613"/>
                <a:gd name="connsiteX30" fmla="*/ 5712 w 8567"/>
                <a:gd name="connsiteY30" fmla="*/ 7614 h 7613"/>
                <a:gd name="connsiteX31" fmla="*/ 5712 w 8567"/>
                <a:gd name="connsiteY31" fmla="*/ 7614 h 7613"/>
                <a:gd name="connsiteX32" fmla="*/ 8568 w 8567"/>
                <a:gd name="connsiteY32" fmla="*/ 5710 h 7613"/>
                <a:gd name="connsiteX33" fmla="*/ 8568 w 8567"/>
                <a:gd name="connsiteY33" fmla="*/ 4759 h 7613"/>
                <a:gd name="connsiteX34" fmla="*/ 6664 w 8567"/>
                <a:gd name="connsiteY34" fmla="*/ 3807 h 7613"/>
                <a:gd name="connsiteX35" fmla="*/ 6664 w 8567"/>
                <a:gd name="connsiteY35" fmla="*/ 3807 h 7613"/>
                <a:gd name="connsiteX36" fmla="*/ 5712 w 8567"/>
                <a:gd name="connsiteY36" fmla="*/ 4759 h 7613"/>
                <a:gd name="connsiteX37" fmla="*/ 5712 w 8567"/>
                <a:gd name="connsiteY37" fmla="*/ 3807 h 7613"/>
                <a:gd name="connsiteX38" fmla="*/ 5712 w 8567"/>
                <a:gd name="connsiteY38" fmla="*/ 2855 h 7613"/>
                <a:gd name="connsiteX39" fmla="*/ 6664 w 8567"/>
                <a:gd name="connsiteY39" fmla="*/ 2855 h 7613"/>
                <a:gd name="connsiteX40" fmla="*/ 4760 w 8567"/>
                <a:gd name="connsiteY40" fmla="*/ 1903 h 7613"/>
                <a:gd name="connsiteX41" fmla="*/ 4760 w 8567"/>
                <a:gd name="connsiteY41" fmla="*/ 1903 h 7613"/>
                <a:gd name="connsiteX42" fmla="*/ 3808 w 8567"/>
                <a:gd name="connsiteY42" fmla="*/ 1903 h 7613"/>
                <a:gd name="connsiteX43" fmla="*/ 3808 w 8567"/>
                <a:gd name="connsiteY43" fmla="*/ 1903 h 7613"/>
                <a:gd name="connsiteX44" fmla="*/ 3808 w 8567"/>
                <a:gd name="connsiteY44" fmla="*/ 952 h 7613"/>
                <a:gd name="connsiteX45" fmla="*/ 3808 w 8567"/>
                <a:gd name="connsiteY45" fmla="*/ 952 h 7613"/>
                <a:gd name="connsiteX46" fmla="*/ 2856 w 8567"/>
                <a:gd name="connsiteY46" fmla="*/ 0 h 7613"/>
                <a:gd name="connsiteX47" fmla="*/ 2856 w 8567"/>
                <a:gd name="connsiteY47" fmla="*/ 0 h 7613"/>
                <a:gd name="connsiteX48" fmla="*/ 1904 w 8567"/>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7613">
                  <a:moveTo>
                    <a:pt x="2856" y="0"/>
                  </a:moveTo>
                  <a:lnTo>
                    <a:pt x="1904" y="0"/>
                  </a:lnTo>
                  <a:lnTo>
                    <a:pt x="2856" y="952"/>
                  </a:lnTo>
                  <a:lnTo>
                    <a:pt x="2856" y="1903"/>
                  </a:lnTo>
                  <a:lnTo>
                    <a:pt x="2856" y="1903"/>
                  </a:lnTo>
                  <a:lnTo>
                    <a:pt x="3808" y="2855"/>
                  </a:lnTo>
                  <a:lnTo>
                    <a:pt x="3808" y="2855"/>
                  </a:lnTo>
                  <a:lnTo>
                    <a:pt x="4760" y="2855"/>
                  </a:lnTo>
                  <a:lnTo>
                    <a:pt x="5712" y="2855"/>
                  </a:lnTo>
                  <a:lnTo>
                    <a:pt x="4760" y="3807"/>
                  </a:lnTo>
                  <a:lnTo>
                    <a:pt x="4760" y="3807"/>
                  </a:lnTo>
                  <a:lnTo>
                    <a:pt x="5712" y="4759"/>
                  </a:lnTo>
                  <a:lnTo>
                    <a:pt x="5712" y="5710"/>
                  </a:lnTo>
                  <a:lnTo>
                    <a:pt x="6664" y="4759"/>
                  </a:lnTo>
                  <a:lnTo>
                    <a:pt x="7616" y="4759"/>
                  </a:lnTo>
                  <a:lnTo>
                    <a:pt x="5712" y="6662"/>
                  </a:lnTo>
                  <a:lnTo>
                    <a:pt x="4760" y="6662"/>
                  </a:lnTo>
                  <a:lnTo>
                    <a:pt x="952" y="2855"/>
                  </a:lnTo>
                  <a:lnTo>
                    <a:pt x="952" y="1903"/>
                  </a:lnTo>
                  <a:lnTo>
                    <a:pt x="2856" y="0"/>
                  </a:lnTo>
                  <a:lnTo>
                    <a:pt x="2856" y="0"/>
                  </a:lnTo>
                  <a:lnTo>
                    <a:pt x="1904" y="0"/>
                  </a:lnTo>
                  <a:lnTo>
                    <a:pt x="2856" y="0"/>
                  </a:lnTo>
                  <a:lnTo>
                    <a:pt x="1904" y="0"/>
                  </a:lnTo>
                  <a:lnTo>
                    <a:pt x="952" y="1903"/>
                  </a:lnTo>
                  <a:lnTo>
                    <a:pt x="0" y="1903"/>
                  </a:lnTo>
                  <a:lnTo>
                    <a:pt x="952" y="2855"/>
                  </a:lnTo>
                  <a:lnTo>
                    <a:pt x="952" y="2855"/>
                  </a:lnTo>
                  <a:lnTo>
                    <a:pt x="4760" y="7614"/>
                  </a:lnTo>
                  <a:lnTo>
                    <a:pt x="4760" y="7614"/>
                  </a:lnTo>
                  <a:lnTo>
                    <a:pt x="5712" y="7614"/>
                  </a:lnTo>
                  <a:lnTo>
                    <a:pt x="5712" y="7614"/>
                  </a:lnTo>
                  <a:lnTo>
                    <a:pt x="8568" y="5710"/>
                  </a:lnTo>
                  <a:lnTo>
                    <a:pt x="8568" y="4759"/>
                  </a:lnTo>
                  <a:lnTo>
                    <a:pt x="6664" y="3807"/>
                  </a:lnTo>
                  <a:lnTo>
                    <a:pt x="6664" y="3807"/>
                  </a:lnTo>
                  <a:lnTo>
                    <a:pt x="5712" y="4759"/>
                  </a:lnTo>
                  <a:lnTo>
                    <a:pt x="5712" y="3807"/>
                  </a:lnTo>
                  <a:lnTo>
                    <a:pt x="5712" y="2855"/>
                  </a:lnTo>
                  <a:lnTo>
                    <a:pt x="6664" y="2855"/>
                  </a:lnTo>
                  <a:lnTo>
                    <a:pt x="4760" y="1903"/>
                  </a:lnTo>
                  <a:lnTo>
                    <a:pt x="4760" y="1903"/>
                  </a:lnTo>
                  <a:lnTo>
                    <a:pt x="3808" y="1903"/>
                  </a:lnTo>
                  <a:lnTo>
                    <a:pt x="3808" y="1903"/>
                  </a:lnTo>
                  <a:lnTo>
                    <a:pt x="3808" y="952"/>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0" name="Freeform 147">
              <a:extLst>
                <a:ext uri="{FF2B5EF4-FFF2-40B4-BE49-F238E27FC236}">
                  <a16:creationId xmlns:a16="http://schemas.microsoft.com/office/drawing/2014/main" id="{3427E6F9-47F9-E2E2-599D-594648EDC1F8}"/>
                </a:ext>
              </a:extLst>
            </p:cNvPr>
            <p:cNvSpPr/>
            <p:nvPr/>
          </p:nvSpPr>
          <p:spPr>
            <a:xfrm>
              <a:off x="4303418" y="5902677"/>
              <a:ext cx="6663" cy="7613"/>
            </a:xfrm>
            <a:custGeom>
              <a:avLst/>
              <a:gdLst>
                <a:gd name="connsiteX0" fmla="*/ 6664 w 6663"/>
                <a:gd name="connsiteY0" fmla="*/ 3807 h 7613"/>
                <a:gd name="connsiteX1" fmla="*/ 3808 w 6663"/>
                <a:gd name="connsiteY1" fmla="*/ 7614 h 7613"/>
                <a:gd name="connsiteX2" fmla="*/ 0 w 6663"/>
                <a:gd name="connsiteY2" fmla="*/ 3807 h 7613"/>
                <a:gd name="connsiteX3" fmla="*/ 2856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6664" y="3807"/>
                  </a:moveTo>
                  <a:lnTo>
                    <a:pt x="3808" y="7614"/>
                  </a:lnTo>
                  <a:lnTo>
                    <a:pt x="0" y="3807"/>
                  </a:lnTo>
                  <a:lnTo>
                    <a:pt x="285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1" name="Freeform 148">
              <a:extLst>
                <a:ext uri="{FF2B5EF4-FFF2-40B4-BE49-F238E27FC236}">
                  <a16:creationId xmlns:a16="http://schemas.microsoft.com/office/drawing/2014/main" id="{1BAB852F-8380-A780-93E5-637E91CC2289}"/>
                </a:ext>
              </a:extLst>
            </p:cNvPr>
            <p:cNvSpPr/>
            <p:nvPr/>
          </p:nvSpPr>
          <p:spPr>
            <a:xfrm>
              <a:off x="4302466" y="5902677"/>
              <a:ext cx="7615" cy="7613"/>
            </a:xfrm>
            <a:custGeom>
              <a:avLst/>
              <a:gdLst>
                <a:gd name="connsiteX0" fmla="*/ 7616 w 7615"/>
                <a:gd name="connsiteY0" fmla="*/ 3807 h 7613"/>
                <a:gd name="connsiteX1" fmla="*/ 4760 w 7615"/>
                <a:gd name="connsiteY1" fmla="*/ 6662 h 7613"/>
                <a:gd name="connsiteX2" fmla="*/ 952 w 7615"/>
                <a:gd name="connsiteY2" fmla="*/ 3807 h 7613"/>
                <a:gd name="connsiteX3" fmla="*/ 3808 w 7615"/>
                <a:gd name="connsiteY3" fmla="*/ 952 h 7613"/>
                <a:gd name="connsiteX4" fmla="*/ 7616 w 7615"/>
                <a:gd name="connsiteY4" fmla="*/ 3807 h 7613"/>
                <a:gd name="connsiteX5" fmla="*/ 7616 w 7615"/>
                <a:gd name="connsiteY5" fmla="*/ 3807 h 7613"/>
                <a:gd name="connsiteX6" fmla="*/ 3808 w 7615"/>
                <a:gd name="connsiteY6" fmla="*/ 0 h 7613"/>
                <a:gd name="connsiteX7" fmla="*/ 3808 w 7615"/>
                <a:gd name="connsiteY7" fmla="*/ 0 h 7613"/>
                <a:gd name="connsiteX8" fmla="*/ 0 w 7615"/>
                <a:gd name="connsiteY8" fmla="*/ 3807 h 7613"/>
                <a:gd name="connsiteX9" fmla="*/ 0 w 7615"/>
                <a:gd name="connsiteY9" fmla="*/ 3807 h 7613"/>
                <a:gd name="connsiteX10" fmla="*/ 4760 w 7615"/>
                <a:gd name="connsiteY10" fmla="*/ 7614 h 7613"/>
                <a:gd name="connsiteX11" fmla="*/ 4760 w 7615"/>
                <a:gd name="connsiteY11" fmla="*/ 7614 h 7613"/>
                <a:gd name="connsiteX12" fmla="*/ 7616 w 7615"/>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7613">
                  <a:moveTo>
                    <a:pt x="7616" y="3807"/>
                  </a:moveTo>
                  <a:lnTo>
                    <a:pt x="4760" y="6662"/>
                  </a:lnTo>
                  <a:lnTo>
                    <a:pt x="952" y="3807"/>
                  </a:lnTo>
                  <a:lnTo>
                    <a:pt x="3808" y="952"/>
                  </a:lnTo>
                  <a:lnTo>
                    <a:pt x="7616" y="3807"/>
                  </a:lnTo>
                  <a:lnTo>
                    <a:pt x="7616" y="3807"/>
                  </a:lnTo>
                  <a:lnTo>
                    <a:pt x="3808" y="0"/>
                  </a:lnTo>
                  <a:lnTo>
                    <a:pt x="3808" y="0"/>
                  </a:lnTo>
                  <a:lnTo>
                    <a:pt x="0" y="3807"/>
                  </a:lnTo>
                  <a:lnTo>
                    <a:pt x="0" y="3807"/>
                  </a:lnTo>
                  <a:lnTo>
                    <a:pt x="4760" y="7614"/>
                  </a:lnTo>
                  <a:lnTo>
                    <a:pt x="4760" y="7614"/>
                  </a:lnTo>
                  <a:lnTo>
                    <a:pt x="7616"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2" name="Freeform 149">
              <a:extLst>
                <a:ext uri="{FF2B5EF4-FFF2-40B4-BE49-F238E27FC236}">
                  <a16:creationId xmlns:a16="http://schemas.microsoft.com/office/drawing/2014/main" id="{07B71B94-C4D9-3EF8-CC6A-21646B8DD3C1}"/>
                </a:ext>
              </a:extLst>
            </p:cNvPr>
            <p:cNvSpPr/>
            <p:nvPr/>
          </p:nvSpPr>
          <p:spPr>
            <a:xfrm>
              <a:off x="4315793" y="5916001"/>
              <a:ext cx="1904" cy="951"/>
            </a:xfrm>
            <a:custGeom>
              <a:avLst/>
              <a:gdLst>
                <a:gd name="connsiteX0" fmla="*/ 952 w 1904"/>
                <a:gd name="connsiteY0" fmla="*/ 0 h 951"/>
                <a:gd name="connsiteX1" fmla="*/ 1904 w 1904"/>
                <a:gd name="connsiteY1" fmla="*/ 952 h 951"/>
                <a:gd name="connsiteX2" fmla="*/ 952 w 1904"/>
                <a:gd name="connsiteY2" fmla="*/ 952 h 951"/>
                <a:gd name="connsiteX3" fmla="*/ 0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1904" y="952"/>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3" name="Freeform 150">
              <a:extLst>
                <a:ext uri="{FF2B5EF4-FFF2-40B4-BE49-F238E27FC236}">
                  <a16:creationId xmlns:a16="http://schemas.microsoft.com/office/drawing/2014/main" id="{07BC28D3-83BA-229D-EE00-E4FB1B61B78F}"/>
                </a:ext>
              </a:extLst>
            </p:cNvPr>
            <p:cNvSpPr/>
            <p:nvPr/>
          </p:nvSpPr>
          <p:spPr>
            <a:xfrm rot="-2792141">
              <a:off x="4306295" y="5906209"/>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4" name="Freeform 151">
              <a:extLst>
                <a:ext uri="{FF2B5EF4-FFF2-40B4-BE49-F238E27FC236}">
                  <a16:creationId xmlns:a16="http://schemas.microsoft.com/office/drawing/2014/main" id="{2D80CE43-9121-9494-A71A-159BBF377989}"/>
                </a:ext>
              </a:extLst>
            </p:cNvPr>
            <p:cNvSpPr/>
            <p:nvPr/>
          </p:nvSpPr>
          <p:spPr>
            <a:xfrm>
              <a:off x="4211077" y="5908387"/>
              <a:ext cx="20943" cy="20938"/>
            </a:xfrm>
            <a:custGeom>
              <a:avLst/>
              <a:gdLst>
                <a:gd name="connsiteX0" fmla="*/ 20943 w 20943"/>
                <a:gd name="connsiteY0" fmla="*/ 5711 h 20938"/>
                <a:gd name="connsiteX1" fmla="*/ 4760 w 20943"/>
                <a:gd name="connsiteY1" fmla="*/ 20938 h 20938"/>
                <a:gd name="connsiteX2" fmla="*/ 0 w 20943"/>
                <a:gd name="connsiteY2" fmla="*/ 14276 h 20938"/>
                <a:gd name="connsiteX3" fmla="*/ 14279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20943" y="5711"/>
                  </a:moveTo>
                  <a:lnTo>
                    <a:pt x="4760" y="20938"/>
                  </a:lnTo>
                  <a:lnTo>
                    <a:pt x="0" y="14276"/>
                  </a:lnTo>
                  <a:lnTo>
                    <a:pt x="14279"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5" name="Freeform 152">
              <a:extLst>
                <a:ext uri="{FF2B5EF4-FFF2-40B4-BE49-F238E27FC236}">
                  <a16:creationId xmlns:a16="http://schemas.microsoft.com/office/drawing/2014/main" id="{B7E6B2A4-2F1D-0762-5C34-0DD203439121}"/>
                </a:ext>
              </a:extLst>
            </p:cNvPr>
            <p:cNvSpPr/>
            <p:nvPr/>
          </p:nvSpPr>
          <p:spPr>
            <a:xfrm>
              <a:off x="4210125" y="5908387"/>
              <a:ext cx="22847" cy="21890"/>
            </a:xfrm>
            <a:custGeom>
              <a:avLst/>
              <a:gdLst>
                <a:gd name="connsiteX0" fmla="*/ 21895 w 22847"/>
                <a:gd name="connsiteY0" fmla="*/ 5711 h 21890"/>
                <a:gd name="connsiteX1" fmla="*/ 21895 w 22847"/>
                <a:gd name="connsiteY1" fmla="*/ 5711 h 21890"/>
                <a:gd name="connsiteX2" fmla="*/ 5712 w 22847"/>
                <a:gd name="connsiteY2" fmla="*/ 20938 h 21890"/>
                <a:gd name="connsiteX3" fmla="*/ 952 w 22847"/>
                <a:gd name="connsiteY3" fmla="*/ 14276 h 21890"/>
                <a:gd name="connsiteX4" fmla="*/ 15231 w 22847"/>
                <a:gd name="connsiteY4" fmla="*/ 952 h 21890"/>
                <a:gd name="connsiteX5" fmla="*/ 21895 w 22847"/>
                <a:gd name="connsiteY5" fmla="*/ 6662 h 21890"/>
                <a:gd name="connsiteX6" fmla="*/ 21895 w 22847"/>
                <a:gd name="connsiteY6" fmla="*/ 5711 h 21890"/>
                <a:gd name="connsiteX7" fmla="*/ 21895 w 22847"/>
                <a:gd name="connsiteY7" fmla="*/ 5711 h 21890"/>
                <a:gd name="connsiteX8" fmla="*/ 21895 w 22847"/>
                <a:gd name="connsiteY8" fmla="*/ 5711 h 21890"/>
                <a:gd name="connsiteX9" fmla="*/ 21895 w 22847"/>
                <a:gd name="connsiteY9" fmla="*/ 5711 h 21890"/>
                <a:gd name="connsiteX10" fmla="*/ 15231 w 22847"/>
                <a:gd name="connsiteY10" fmla="*/ 0 h 21890"/>
                <a:gd name="connsiteX11" fmla="*/ 15231 w 22847"/>
                <a:gd name="connsiteY11" fmla="*/ 0 h 21890"/>
                <a:gd name="connsiteX12" fmla="*/ 0 w 22847"/>
                <a:gd name="connsiteY12" fmla="*/ 14276 h 21890"/>
                <a:gd name="connsiteX13" fmla="*/ 0 w 22847"/>
                <a:gd name="connsiteY13" fmla="*/ 14276 h 21890"/>
                <a:gd name="connsiteX14" fmla="*/ 5712 w 22847"/>
                <a:gd name="connsiteY14" fmla="*/ 21890 h 21890"/>
                <a:gd name="connsiteX15" fmla="*/ 5712 w 22847"/>
                <a:gd name="connsiteY15" fmla="*/ 21890 h 21890"/>
                <a:gd name="connsiteX16" fmla="*/ 21895 w 22847"/>
                <a:gd name="connsiteY16" fmla="*/ 6662 h 21890"/>
                <a:gd name="connsiteX17" fmla="*/ 22847 w 22847"/>
                <a:gd name="connsiteY17" fmla="*/ 5711 h 21890"/>
                <a:gd name="connsiteX18" fmla="*/ 21895 w 22847"/>
                <a:gd name="connsiteY18" fmla="*/ 5711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21890">
                  <a:moveTo>
                    <a:pt x="21895" y="5711"/>
                  </a:moveTo>
                  <a:lnTo>
                    <a:pt x="21895" y="5711"/>
                  </a:lnTo>
                  <a:lnTo>
                    <a:pt x="5712" y="20938"/>
                  </a:lnTo>
                  <a:lnTo>
                    <a:pt x="952" y="14276"/>
                  </a:lnTo>
                  <a:lnTo>
                    <a:pt x="15231" y="952"/>
                  </a:lnTo>
                  <a:lnTo>
                    <a:pt x="21895" y="6662"/>
                  </a:lnTo>
                  <a:lnTo>
                    <a:pt x="21895" y="5711"/>
                  </a:lnTo>
                  <a:lnTo>
                    <a:pt x="21895" y="5711"/>
                  </a:lnTo>
                  <a:lnTo>
                    <a:pt x="21895" y="5711"/>
                  </a:lnTo>
                  <a:lnTo>
                    <a:pt x="21895" y="5711"/>
                  </a:lnTo>
                  <a:lnTo>
                    <a:pt x="15231" y="0"/>
                  </a:lnTo>
                  <a:lnTo>
                    <a:pt x="15231" y="0"/>
                  </a:lnTo>
                  <a:lnTo>
                    <a:pt x="0" y="14276"/>
                  </a:lnTo>
                  <a:lnTo>
                    <a:pt x="0" y="14276"/>
                  </a:lnTo>
                  <a:lnTo>
                    <a:pt x="5712" y="21890"/>
                  </a:lnTo>
                  <a:lnTo>
                    <a:pt x="5712" y="21890"/>
                  </a:lnTo>
                  <a:lnTo>
                    <a:pt x="21895" y="6662"/>
                  </a:lnTo>
                  <a:lnTo>
                    <a:pt x="22847" y="5711"/>
                  </a:lnTo>
                  <a:lnTo>
                    <a:pt x="21895" y="571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6" name="Freeform 153">
              <a:extLst>
                <a:ext uri="{FF2B5EF4-FFF2-40B4-BE49-F238E27FC236}">
                  <a16:creationId xmlns:a16="http://schemas.microsoft.com/office/drawing/2014/main" id="{BC3C3A1A-7FA2-0F3A-B000-6EDD8BCD5FE0}"/>
                </a:ext>
              </a:extLst>
            </p:cNvPr>
            <p:cNvSpPr/>
            <p:nvPr/>
          </p:nvSpPr>
          <p:spPr>
            <a:xfrm>
              <a:off x="4218693" y="5916001"/>
              <a:ext cx="9519" cy="9517"/>
            </a:xfrm>
            <a:custGeom>
              <a:avLst/>
              <a:gdLst>
                <a:gd name="connsiteX0" fmla="*/ 0 w 9519"/>
                <a:gd name="connsiteY0" fmla="*/ 0 h 9517"/>
                <a:gd name="connsiteX1" fmla="*/ 952 w 9519"/>
                <a:gd name="connsiteY1" fmla="*/ 9517 h 9517"/>
                <a:gd name="connsiteX2" fmla="*/ 9520 w 9519"/>
                <a:gd name="connsiteY2" fmla="*/ 1904 h 9517"/>
              </a:gdLst>
              <a:ahLst/>
              <a:cxnLst>
                <a:cxn ang="0">
                  <a:pos x="connsiteX0" y="connsiteY0"/>
                </a:cxn>
                <a:cxn ang="0">
                  <a:pos x="connsiteX1" y="connsiteY1"/>
                </a:cxn>
                <a:cxn ang="0">
                  <a:pos x="connsiteX2" y="connsiteY2"/>
                </a:cxn>
              </a:cxnLst>
              <a:rect l="l" t="t" r="r" b="b"/>
              <a:pathLst>
                <a:path w="9519" h="9517">
                  <a:moveTo>
                    <a:pt x="0" y="0"/>
                  </a:moveTo>
                  <a:lnTo>
                    <a:pt x="952" y="9517"/>
                  </a:lnTo>
                  <a:lnTo>
                    <a:pt x="952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7" name="Freeform 154">
              <a:extLst>
                <a:ext uri="{FF2B5EF4-FFF2-40B4-BE49-F238E27FC236}">
                  <a16:creationId xmlns:a16="http://schemas.microsoft.com/office/drawing/2014/main" id="{69DDA92E-407D-7983-8539-C57AC9F55F67}"/>
                </a:ext>
              </a:extLst>
            </p:cNvPr>
            <p:cNvSpPr/>
            <p:nvPr/>
          </p:nvSpPr>
          <p:spPr>
            <a:xfrm>
              <a:off x="4218693" y="5916001"/>
              <a:ext cx="9519" cy="10469"/>
            </a:xfrm>
            <a:custGeom>
              <a:avLst/>
              <a:gdLst>
                <a:gd name="connsiteX0" fmla="*/ 0 w 9519"/>
                <a:gd name="connsiteY0" fmla="*/ 0 h 10469"/>
                <a:gd name="connsiteX1" fmla="*/ 952 w 9519"/>
                <a:gd name="connsiteY1" fmla="*/ 9517 h 10469"/>
                <a:gd name="connsiteX2" fmla="*/ 952 w 9519"/>
                <a:gd name="connsiteY2" fmla="*/ 10469 h 10469"/>
                <a:gd name="connsiteX3" fmla="*/ 9520 w 9519"/>
                <a:gd name="connsiteY3" fmla="*/ 2855 h 10469"/>
                <a:gd name="connsiteX4" fmla="*/ 9520 w 9519"/>
                <a:gd name="connsiteY4" fmla="*/ 1904 h 10469"/>
                <a:gd name="connsiteX5" fmla="*/ 0 w 9519"/>
                <a:gd name="connsiteY5" fmla="*/ 0 h 10469"/>
                <a:gd name="connsiteX6" fmla="*/ 0 w 9519"/>
                <a:gd name="connsiteY6" fmla="*/ 952 h 10469"/>
                <a:gd name="connsiteX7" fmla="*/ 8568 w 9519"/>
                <a:gd name="connsiteY7" fmla="*/ 2855 h 10469"/>
                <a:gd name="connsiteX8" fmla="*/ 1904 w 9519"/>
                <a:gd name="connsiteY8" fmla="*/ 9517 h 10469"/>
                <a:gd name="connsiteX9" fmla="*/ 0 w 9519"/>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19" h="10469">
                  <a:moveTo>
                    <a:pt x="0" y="0"/>
                  </a:moveTo>
                  <a:lnTo>
                    <a:pt x="952" y="9517"/>
                  </a:lnTo>
                  <a:lnTo>
                    <a:pt x="952" y="10469"/>
                  </a:lnTo>
                  <a:lnTo>
                    <a:pt x="9520" y="2855"/>
                  </a:lnTo>
                  <a:lnTo>
                    <a:pt x="9520" y="1904"/>
                  </a:lnTo>
                  <a:lnTo>
                    <a:pt x="0" y="0"/>
                  </a:lnTo>
                  <a:lnTo>
                    <a:pt x="0" y="952"/>
                  </a:lnTo>
                  <a:lnTo>
                    <a:pt x="8568" y="2855"/>
                  </a:lnTo>
                  <a:lnTo>
                    <a:pt x="1904" y="9517"/>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8" name="Freeform 155">
              <a:extLst>
                <a:ext uri="{FF2B5EF4-FFF2-40B4-BE49-F238E27FC236}">
                  <a16:creationId xmlns:a16="http://schemas.microsoft.com/office/drawing/2014/main" id="{2051742A-CC59-6EA3-3B19-0BF9D05E891D}"/>
                </a:ext>
              </a:extLst>
            </p:cNvPr>
            <p:cNvSpPr/>
            <p:nvPr/>
          </p:nvSpPr>
          <p:spPr>
            <a:xfrm>
              <a:off x="4219645" y="5917905"/>
              <a:ext cx="6663" cy="6662"/>
            </a:xfrm>
            <a:custGeom>
              <a:avLst/>
              <a:gdLst>
                <a:gd name="connsiteX0" fmla="*/ 0 w 6663"/>
                <a:gd name="connsiteY0" fmla="*/ 0 h 6662"/>
                <a:gd name="connsiteX1" fmla="*/ 1904 w 6663"/>
                <a:gd name="connsiteY1" fmla="*/ 6662 h 6662"/>
                <a:gd name="connsiteX2" fmla="*/ 6664 w 6663"/>
                <a:gd name="connsiteY2" fmla="*/ 1903 h 6662"/>
              </a:gdLst>
              <a:ahLst/>
              <a:cxnLst>
                <a:cxn ang="0">
                  <a:pos x="connsiteX0" y="connsiteY0"/>
                </a:cxn>
                <a:cxn ang="0">
                  <a:pos x="connsiteX1" y="connsiteY1"/>
                </a:cxn>
                <a:cxn ang="0">
                  <a:pos x="connsiteX2" y="connsiteY2"/>
                </a:cxn>
              </a:cxnLst>
              <a:rect l="l" t="t" r="r" b="b"/>
              <a:pathLst>
                <a:path w="6663" h="6662">
                  <a:moveTo>
                    <a:pt x="0" y="0"/>
                  </a:moveTo>
                  <a:lnTo>
                    <a:pt x="1904" y="6662"/>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9" name="Freeform 156">
              <a:extLst>
                <a:ext uri="{FF2B5EF4-FFF2-40B4-BE49-F238E27FC236}">
                  <a16:creationId xmlns:a16="http://schemas.microsoft.com/office/drawing/2014/main" id="{CD7D21ED-14A3-F83E-50D0-413A9DC37179}"/>
                </a:ext>
              </a:extLst>
            </p:cNvPr>
            <p:cNvSpPr/>
            <p:nvPr/>
          </p:nvSpPr>
          <p:spPr>
            <a:xfrm>
              <a:off x="4219645" y="5916953"/>
              <a:ext cx="7615" cy="7613"/>
            </a:xfrm>
            <a:custGeom>
              <a:avLst/>
              <a:gdLst>
                <a:gd name="connsiteX0" fmla="*/ 0 w 7615"/>
                <a:gd name="connsiteY0" fmla="*/ 952 h 7613"/>
                <a:gd name="connsiteX1" fmla="*/ 0 w 7615"/>
                <a:gd name="connsiteY1" fmla="*/ 952 h 7613"/>
                <a:gd name="connsiteX2" fmla="*/ 1904 w 7615"/>
                <a:gd name="connsiteY2" fmla="*/ 7614 h 7613"/>
                <a:gd name="connsiteX3" fmla="*/ 1904 w 7615"/>
                <a:gd name="connsiteY3" fmla="*/ 7614 h 7613"/>
                <a:gd name="connsiteX4" fmla="*/ 6664 w 7615"/>
                <a:gd name="connsiteY4" fmla="*/ 2855 h 7613"/>
                <a:gd name="connsiteX5" fmla="*/ 7616 w 7615"/>
                <a:gd name="connsiteY5" fmla="*/ 2855 h 7613"/>
                <a:gd name="connsiteX6" fmla="*/ 0 w 7615"/>
                <a:gd name="connsiteY6" fmla="*/ 0 h 7613"/>
                <a:gd name="connsiteX7" fmla="*/ 0 w 7615"/>
                <a:gd name="connsiteY7" fmla="*/ 0 h 7613"/>
                <a:gd name="connsiteX8" fmla="*/ 0 w 7615"/>
                <a:gd name="connsiteY8" fmla="*/ 952 h 7613"/>
                <a:gd name="connsiteX9" fmla="*/ 0 w 7615"/>
                <a:gd name="connsiteY9" fmla="*/ 952 h 7613"/>
                <a:gd name="connsiteX10" fmla="*/ 0 w 7615"/>
                <a:gd name="connsiteY10" fmla="*/ 952 h 7613"/>
                <a:gd name="connsiteX11" fmla="*/ 5712 w 7615"/>
                <a:gd name="connsiteY11" fmla="*/ 2855 h 7613"/>
                <a:gd name="connsiteX12" fmla="*/ 1904 w 7615"/>
                <a:gd name="connsiteY12" fmla="*/ 6662 h 7613"/>
                <a:gd name="connsiteX13" fmla="*/ 952 w 7615"/>
                <a:gd name="connsiteY13" fmla="*/ 952 h 7613"/>
                <a:gd name="connsiteX14" fmla="*/ 0 w 7615"/>
                <a:gd name="connsiteY14" fmla="*/ 952 h 7613"/>
                <a:gd name="connsiteX15" fmla="*/ 0 w 7615"/>
                <a:gd name="connsiteY15"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0" y="952"/>
                  </a:moveTo>
                  <a:lnTo>
                    <a:pt x="0" y="952"/>
                  </a:lnTo>
                  <a:lnTo>
                    <a:pt x="1904" y="7614"/>
                  </a:lnTo>
                  <a:lnTo>
                    <a:pt x="1904" y="7614"/>
                  </a:lnTo>
                  <a:lnTo>
                    <a:pt x="6664" y="2855"/>
                  </a:lnTo>
                  <a:lnTo>
                    <a:pt x="7616" y="2855"/>
                  </a:lnTo>
                  <a:lnTo>
                    <a:pt x="0" y="0"/>
                  </a:lnTo>
                  <a:lnTo>
                    <a:pt x="0" y="0"/>
                  </a:lnTo>
                  <a:lnTo>
                    <a:pt x="0" y="952"/>
                  </a:lnTo>
                  <a:lnTo>
                    <a:pt x="0" y="952"/>
                  </a:lnTo>
                  <a:lnTo>
                    <a:pt x="0" y="952"/>
                  </a:lnTo>
                  <a:lnTo>
                    <a:pt x="5712" y="2855"/>
                  </a:lnTo>
                  <a:lnTo>
                    <a:pt x="1904" y="6662"/>
                  </a:lnTo>
                  <a:lnTo>
                    <a:pt x="952" y="952"/>
                  </a:lnTo>
                  <a:lnTo>
                    <a:pt x="0"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0" name="Freeform 157">
              <a:extLst>
                <a:ext uri="{FF2B5EF4-FFF2-40B4-BE49-F238E27FC236}">
                  <a16:creationId xmlns:a16="http://schemas.microsoft.com/office/drawing/2014/main" id="{E16E96B6-FA58-FC40-2DFB-8FC194780CBE}"/>
                </a:ext>
              </a:extLst>
            </p:cNvPr>
            <p:cNvSpPr/>
            <p:nvPr/>
          </p:nvSpPr>
          <p:spPr>
            <a:xfrm>
              <a:off x="4207269" y="5905532"/>
              <a:ext cx="17135" cy="16179"/>
            </a:xfrm>
            <a:custGeom>
              <a:avLst/>
              <a:gdLst>
                <a:gd name="connsiteX0" fmla="*/ 16184 w 17135"/>
                <a:gd name="connsiteY0" fmla="*/ 0 h 16179"/>
                <a:gd name="connsiteX1" fmla="*/ 0 w 17135"/>
                <a:gd name="connsiteY1" fmla="*/ 15228 h 16179"/>
                <a:gd name="connsiteX2" fmla="*/ 0 w 17135"/>
                <a:gd name="connsiteY2" fmla="*/ 16180 h 16179"/>
                <a:gd name="connsiteX3" fmla="*/ 1904 w 17135"/>
                <a:gd name="connsiteY3" fmla="*/ 16180 h 16179"/>
                <a:gd name="connsiteX4" fmla="*/ 17136 w 17135"/>
                <a:gd name="connsiteY4" fmla="*/ 952 h 16179"/>
                <a:gd name="connsiteX5" fmla="*/ 17136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6184" y="0"/>
                  </a:moveTo>
                  <a:lnTo>
                    <a:pt x="0" y="15228"/>
                  </a:lnTo>
                  <a:lnTo>
                    <a:pt x="0" y="16180"/>
                  </a:lnTo>
                  <a:lnTo>
                    <a:pt x="1904" y="16180"/>
                  </a:lnTo>
                  <a:lnTo>
                    <a:pt x="17136" y="952"/>
                  </a:lnTo>
                  <a:lnTo>
                    <a:pt x="1713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1" name="Freeform 158">
              <a:extLst>
                <a:ext uri="{FF2B5EF4-FFF2-40B4-BE49-F238E27FC236}">
                  <a16:creationId xmlns:a16="http://schemas.microsoft.com/office/drawing/2014/main" id="{46EA8D34-E3BE-CB4E-1944-04DF158EABD9}"/>
                </a:ext>
              </a:extLst>
            </p:cNvPr>
            <p:cNvSpPr/>
            <p:nvPr/>
          </p:nvSpPr>
          <p:spPr>
            <a:xfrm>
              <a:off x="4207269" y="5905532"/>
              <a:ext cx="18087" cy="17131"/>
            </a:xfrm>
            <a:custGeom>
              <a:avLst/>
              <a:gdLst>
                <a:gd name="connsiteX0" fmla="*/ 16184 w 18087"/>
                <a:gd name="connsiteY0" fmla="*/ 0 h 17131"/>
                <a:gd name="connsiteX1" fmla="*/ 16184 w 18087"/>
                <a:gd name="connsiteY1" fmla="*/ 0 h 17131"/>
                <a:gd name="connsiteX2" fmla="*/ 0 w 18087"/>
                <a:gd name="connsiteY2" fmla="*/ 15228 h 17131"/>
                <a:gd name="connsiteX3" fmla="*/ 0 w 18087"/>
                <a:gd name="connsiteY3" fmla="*/ 15228 h 17131"/>
                <a:gd name="connsiteX4" fmla="*/ 0 w 18087"/>
                <a:gd name="connsiteY4" fmla="*/ 16180 h 17131"/>
                <a:gd name="connsiteX5" fmla="*/ 0 w 18087"/>
                <a:gd name="connsiteY5" fmla="*/ 16180 h 17131"/>
                <a:gd name="connsiteX6" fmla="*/ 1904 w 18087"/>
                <a:gd name="connsiteY6" fmla="*/ 17132 h 17131"/>
                <a:gd name="connsiteX7" fmla="*/ 1904 w 18087"/>
                <a:gd name="connsiteY7" fmla="*/ 17132 h 17131"/>
                <a:gd name="connsiteX8" fmla="*/ 18087 w 18087"/>
                <a:gd name="connsiteY8" fmla="*/ 1904 h 17131"/>
                <a:gd name="connsiteX9" fmla="*/ 18087 w 18087"/>
                <a:gd name="connsiteY9" fmla="*/ 1904 h 17131"/>
                <a:gd name="connsiteX10" fmla="*/ 18087 w 18087"/>
                <a:gd name="connsiteY10" fmla="*/ 0 h 17131"/>
                <a:gd name="connsiteX11" fmla="*/ 18087 w 18087"/>
                <a:gd name="connsiteY11" fmla="*/ 0 h 17131"/>
                <a:gd name="connsiteX12" fmla="*/ 16184 w 18087"/>
                <a:gd name="connsiteY12" fmla="*/ 0 h 17131"/>
                <a:gd name="connsiteX13" fmla="*/ 16184 w 18087"/>
                <a:gd name="connsiteY13" fmla="*/ 0 h 17131"/>
                <a:gd name="connsiteX14" fmla="*/ 16184 w 18087"/>
                <a:gd name="connsiteY14" fmla="*/ 0 h 17131"/>
                <a:gd name="connsiteX15" fmla="*/ 16184 w 18087"/>
                <a:gd name="connsiteY15" fmla="*/ 0 h 17131"/>
                <a:gd name="connsiteX16" fmla="*/ 16184 w 18087"/>
                <a:gd name="connsiteY16" fmla="*/ 0 h 17131"/>
                <a:gd name="connsiteX17" fmla="*/ 17136 w 18087"/>
                <a:gd name="connsiteY17" fmla="*/ 0 h 17131"/>
                <a:gd name="connsiteX18" fmla="*/ 17136 w 18087"/>
                <a:gd name="connsiteY18" fmla="*/ 952 h 17131"/>
                <a:gd name="connsiteX19" fmla="*/ 1904 w 18087"/>
                <a:gd name="connsiteY19" fmla="*/ 16180 h 17131"/>
                <a:gd name="connsiteX20" fmla="*/ 952 w 18087"/>
                <a:gd name="connsiteY20" fmla="*/ 16180 h 17131"/>
                <a:gd name="connsiteX21" fmla="*/ 952 w 18087"/>
                <a:gd name="connsiteY21" fmla="*/ 15228 h 17131"/>
                <a:gd name="connsiteX22" fmla="*/ 16184 w 18087"/>
                <a:gd name="connsiteY22" fmla="*/ 0 h 17131"/>
                <a:gd name="connsiteX23" fmla="*/ 16184 w 18087"/>
                <a:gd name="connsiteY23" fmla="*/ 0 h 17131"/>
                <a:gd name="connsiteX24" fmla="*/ 1618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6184" y="0"/>
                  </a:moveTo>
                  <a:lnTo>
                    <a:pt x="16184" y="0"/>
                  </a:lnTo>
                  <a:lnTo>
                    <a:pt x="0" y="15228"/>
                  </a:lnTo>
                  <a:lnTo>
                    <a:pt x="0" y="15228"/>
                  </a:lnTo>
                  <a:lnTo>
                    <a:pt x="0" y="16180"/>
                  </a:lnTo>
                  <a:lnTo>
                    <a:pt x="0" y="16180"/>
                  </a:lnTo>
                  <a:lnTo>
                    <a:pt x="1904" y="17132"/>
                  </a:lnTo>
                  <a:lnTo>
                    <a:pt x="1904" y="17132"/>
                  </a:lnTo>
                  <a:lnTo>
                    <a:pt x="18087" y="1904"/>
                  </a:lnTo>
                  <a:lnTo>
                    <a:pt x="18087" y="1904"/>
                  </a:lnTo>
                  <a:lnTo>
                    <a:pt x="18087" y="0"/>
                  </a:lnTo>
                  <a:lnTo>
                    <a:pt x="18087" y="0"/>
                  </a:lnTo>
                  <a:lnTo>
                    <a:pt x="16184" y="0"/>
                  </a:lnTo>
                  <a:lnTo>
                    <a:pt x="16184" y="0"/>
                  </a:lnTo>
                  <a:lnTo>
                    <a:pt x="16184" y="0"/>
                  </a:lnTo>
                  <a:lnTo>
                    <a:pt x="16184" y="0"/>
                  </a:lnTo>
                  <a:lnTo>
                    <a:pt x="16184" y="0"/>
                  </a:lnTo>
                  <a:lnTo>
                    <a:pt x="17136" y="0"/>
                  </a:lnTo>
                  <a:lnTo>
                    <a:pt x="17136" y="952"/>
                  </a:lnTo>
                  <a:lnTo>
                    <a:pt x="1904" y="16180"/>
                  </a:lnTo>
                  <a:lnTo>
                    <a:pt x="952" y="16180"/>
                  </a:lnTo>
                  <a:lnTo>
                    <a:pt x="952" y="15228"/>
                  </a:lnTo>
                  <a:lnTo>
                    <a:pt x="16184" y="0"/>
                  </a:lnTo>
                  <a:lnTo>
                    <a:pt x="16184" y="0"/>
                  </a:lnTo>
                  <a:lnTo>
                    <a:pt x="1618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2" name="Freeform 159">
              <a:extLst>
                <a:ext uri="{FF2B5EF4-FFF2-40B4-BE49-F238E27FC236}">
                  <a16:creationId xmlns:a16="http://schemas.microsoft.com/office/drawing/2014/main" id="{379F1842-DEEB-FB3C-4835-71CA6DC03AB6}"/>
                </a:ext>
              </a:extLst>
            </p:cNvPr>
            <p:cNvSpPr/>
            <p:nvPr/>
          </p:nvSpPr>
          <p:spPr>
            <a:xfrm>
              <a:off x="4215837" y="5914098"/>
              <a:ext cx="18087" cy="17131"/>
            </a:xfrm>
            <a:custGeom>
              <a:avLst/>
              <a:gdLst>
                <a:gd name="connsiteX0" fmla="*/ 16184 w 18087"/>
                <a:gd name="connsiteY0" fmla="*/ 0 h 17131"/>
                <a:gd name="connsiteX1" fmla="*/ 0 w 18087"/>
                <a:gd name="connsiteY1" fmla="*/ 16180 h 17131"/>
                <a:gd name="connsiteX2" fmla="*/ 0 w 18087"/>
                <a:gd name="connsiteY2" fmla="*/ 17131 h 17131"/>
                <a:gd name="connsiteX3" fmla="*/ 952 w 18087"/>
                <a:gd name="connsiteY3" fmla="*/ 17131 h 17131"/>
                <a:gd name="connsiteX4" fmla="*/ 18088 w 18087"/>
                <a:gd name="connsiteY4" fmla="*/ 1903 h 17131"/>
                <a:gd name="connsiteX5" fmla="*/ 18088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16184" y="0"/>
                  </a:moveTo>
                  <a:lnTo>
                    <a:pt x="0" y="16180"/>
                  </a:lnTo>
                  <a:lnTo>
                    <a:pt x="0" y="17131"/>
                  </a:lnTo>
                  <a:lnTo>
                    <a:pt x="952" y="17131"/>
                  </a:lnTo>
                  <a:lnTo>
                    <a:pt x="18088" y="1903"/>
                  </a:lnTo>
                  <a:lnTo>
                    <a:pt x="1808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3" name="Freeform 160">
              <a:extLst>
                <a:ext uri="{FF2B5EF4-FFF2-40B4-BE49-F238E27FC236}">
                  <a16:creationId xmlns:a16="http://schemas.microsoft.com/office/drawing/2014/main" id="{57D295FE-4F32-126D-CD91-EB3BA4EFF591}"/>
                </a:ext>
              </a:extLst>
            </p:cNvPr>
            <p:cNvSpPr/>
            <p:nvPr/>
          </p:nvSpPr>
          <p:spPr>
            <a:xfrm>
              <a:off x="4214885" y="5914098"/>
              <a:ext cx="19039" cy="18083"/>
            </a:xfrm>
            <a:custGeom>
              <a:avLst/>
              <a:gdLst>
                <a:gd name="connsiteX0" fmla="*/ 17135 w 19039"/>
                <a:gd name="connsiteY0" fmla="*/ 0 h 18083"/>
                <a:gd name="connsiteX1" fmla="*/ 17135 w 19039"/>
                <a:gd name="connsiteY1" fmla="*/ 0 h 18083"/>
                <a:gd name="connsiteX2" fmla="*/ 952 w 19039"/>
                <a:gd name="connsiteY2" fmla="*/ 15228 h 18083"/>
                <a:gd name="connsiteX3" fmla="*/ 0 w 19039"/>
                <a:gd name="connsiteY3" fmla="*/ 16180 h 18083"/>
                <a:gd name="connsiteX4" fmla="*/ 952 w 19039"/>
                <a:gd name="connsiteY4" fmla="*/ 17131 h 18083"/>
                <a:gd name="connsiteX5" fmla="*/ 952 w 19039"/>
                <a:gd name="connsiteY5" fmla="*/ 17131 h 18083"/>
                <a:gd name="connsiteX6" fmla="*/ 1904 w 19039"/>
                <a:gd name="connsiteY6" fmla="*/ 18083 h 18083"/>
                <a:gd name="connsiteX7" fmla="*/ 1904 w 19039"/>
                <a:gd name="connsiteY7" fmla="*/ 18083 h 18083"/>
                <a:gd name="connsiteX8" fmla="*/ 19039 w 19039"/>
                <a:gd name="connsiteY8" fmla="*/ 1903 h 18083"/>
                <a:gd name="connsiteX9" fmla="*/ 19039 w 19039"/>
                <a:gd name="connsiteY9" fmla="*/ 1903 h 18083"/>
                <a:gd name="connsiteX10" fmla="*/ 19039 w 19039"/>
                <a:gd name="connsiteY10" fmla="*/ 0 h 18083"/>
                <a:gd name="connsiteX11" fmla="*/ 19039 w 19039"/>
                <a:gd name="connsiteY11" fmla="*/ 0 h 18083"/>
                <a:gd name="connsiteX12" fmla="*/ 17135 w 19039"/>
                <a:gd name="connsiteY12" fmla="*/ 0 h 18083"/>
                <a:gd name="connsiteX13" fmla="*/ 17135 w 19039"/>
                <a:gd name="connsiteY13" fmla="*/ 0 h 18083"/>
                <a:gd name="connsiteX14" fmla="*/ 17135 w 19039"/>
                <a:gd name="connsiteY14" fmla="*/ 0 h 18083"/>
                <a:gd name="connsiteX15" fmla="*/ 17135 w 19039"/>
                <a:gd name="connsiteY15" fmla="*/ 0 h 18083"/>
                <a:gd name="connsiteX16" fmla="*/ 17135 w 19039"/>
                <a:gd name="connsiteY16" fmla="*/ 0 h 18083"/>
                <a:gd name="connsiteX17" fmla="*/ 18087 w 19039"/>
                <a:gd name="connsiteY17" fmla="*/ 0 h 18083"/>
                <a:gd name="connsiteX18" fmla="*/ 18087 w 19039"/>
                <a:gd name="connsiteY18" fmla="*/ 952 h 18083"/>
                <a:gd name="connsiteX19" fmla="*/ 1904 w 19039"/>
                <a:gd name="connsiteY19" fmla="*/ 17131 h 18083"/>
                <a:gd name="connsiteX20" fmla="*/ 952 w 19039"/>
                <a:gd name="connsiteY20" fmla="*/ 17131 h 18083"/>
                <a:gd name="connsiteX21" fmla="*/ 952 w 19039"/>
                <a:gd name="connsiteY21" fmla="*/ 16180 h 18083"/>
                <a:gd name="connsiteX22" fmla="*/ 18087 w 19039"/>
                <a:gd name="connsiteY22" fmla="*/ 0 h 18083"/>
                <a:gd name="connsiteX23" fmla="*/ 17135 w 19039"/>
                <a:gd name="connsiteY23" fmla="*/ 0 h 18083"/>
                <a:gd name="connsiteX24" fmla="*/ 17135 w 19039"/>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039" h="18083">
                  <a:moveTo>
                    <a:pt x="17135" y="0"/>
                  </a:moveTo>
                  <a:lnTo>
                    <a:pt x="17135" y="0"/>
                  </a:lnTo>
                  <a:lnTo>
                    <a:pt x="952" y="15228"/>
                  </a:lnTo>
                  <a:lnTo>
                    <a:pt x="0" y="16180"/>
                  </a:lnTo>
                  <a:lnTo>
                    <a:pt x="952" y="17131"/>
                  </a:lnTo>
                  <a:lnTo>
                    <a:pt x="952" y="17131"/>
                  </a:lnTo>
                  <a:lnTo>
                    <a:pt x="1904" y="18083"/>
                  </a:lnTo>
                  <a:lnTo>
                    <a:pt x="1904" y="18083"/>
                  </a:lnTo>
                  <a:lnTo>
                    <a:pt x="19039" y="1903"/>
                  </a:lnTo>
                  <a:lnTo>
                    <a:pt x="19039" y="1903"/>
                  </a:lnTo>
                  <a:lnTo>
                    <a:pt x="19039" y="0"/>
                  </a:lnTo>
                  <a:lnTo>
                    <a:pt x="19039" y="0"/>
                  </a:lnTo>
                  <a:lnTo>
                    <a:pt x="17135" y="0"/>
                  </a:lnTo>
                  <a:lnTo>
                    <a:pt x="17135" y="0"/>
                  </a:lnTo>
                  <a:lnTo>
                    <a:pt x="17135" y="0"/>
                  </a:lnTo>
                  <a:lnTo>
                    <a:pt x="17135" y="0"/>
                  </a:lnTo>
                  <a:lnTo>
                    <a:pt x="17135" y="0"/>
                  </a:lnTo>
                  <a:lnTo>
                    <a:pt x="18087" y="0"/>
                  </a:lnTo>
                  <a:lnTo>
                    <a:pt x="18087" y="952"/>
                  </a:lnTo>
                  <a:lnTo>
                    <a:pt x="1904" y="17131"/>
                  </a:lnTo>
                  <a:lnTo>
                    <a:pt x="952" y="17131"/>
                  </a:lnTo>
                  <a:lnTo>
                    <a:pt x="952" y="16180"/>
                  </a:lnTo>
                  <a:lnTo>
                    <a:pt x="18087" y="0"/>
                  </a:lnTo>
                  <a:lnTo>
                    <a:pt x="17135" y="0"/>
                  </a:lnTo>
                  <a:lnTo>
                    <a:pt x="17135"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4" name="Freeform 161">
              <a:extLst>
                <a:ext uri="{FF2B5EF4-FFF2-40B4-BE49-F238E27FC236}">
                  <a16:creationId xmlns:a16="http://schemas.microsoft.com/office/drawing/2014/main" id="{27A66982-7469-0730-DA9E-A668A2EEB53E}"/>
                </a:ext>
              </a:extLst>
            </p:cNvPr>
            <p:cNvSpPr/>
            <p:nvPr/>
          </p:nvSpPr>
          <p:spPr>
            <a:xfrm>
              <a:off x="4209173" y="5907436"/>
              <a:ext cx="16183" cy="15227"/>
            </a:xfrm>
            <a:custGeom>
              <a:avLst/>
              <a:gdLst>
                <a:gd name="connsiteX0" fmla="*/ 15232 w 16183"/>
                <a:gd name="connsiteY0" fmla="*/ 0 h 15227"/>
                <a:gd name="connsiteX1" fmla="*/ 0 w 16183"/>
                <a:gd name="connsiteY1" fmla="*/ 14276 h 15227"/>
                <a:gd name="connsiteX2" fmla="*/ 0 w 16183"/>
                <a:gd name="connsiteY2" fmla="*/ 15228 h 15227"/>
                <a:gd name="connsiteX3" fmla="*/ 952 w 16183"/>
                <a:gd name="connsiteY3" fmla="*/ 15228 h 15227"/>
                <a:gd name="connsiteX4" fmla="*/ 16183 w 16183"/>
                <a:gd name="connsiteY4" fmla="*/ 952 h 15227"/>
                <a:gd name="connsiteX5" fmla="*/ 16183 w 16183"/>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3" h="15227">
                  <a:moveTo>
                    <a:pt x="15232" y="0"/>
                  </a:moveTo>
                  <a:lnTo>
                    <a:pt x="0" y="14276"/>
                  </a:lnTo>
                  <a:lnTo>
                    <a:pt x="0" y="15228"/>
                  </a:lnTo>
                  <a:lnTo>
                    <a:pt x="952" y="15228"/>
                  </a:lnTo>
                  <a:lnTo>
                    <a:pt x="16183" y="952"/>
                  </a:lnTo>
                  <a:lnTo>
                    <a:pt x="16183"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5" name="Freeform 162">
              <a:extLst>
                <a:ext uri="{FF2B5EF4-FFF2-40B4-BE49-F238E27FC236}">
                  <a16:creationId xmlns:a16="http://schemas.microsoft.com/office/drawing/2014/main" id="{CB394375-647A-57BB-8433-4264DC3D86AD}"/>
                </a:ext>
              </a:extLst>
            </p:cNvPr>
            <p:cNvSpPr/>
            <p:nvPr/>
          </p:nvSpPr>
          <p:spPr>
            <a:xfrm>
              <a:off x="4209173" y="5906484"/>
              <a:ext cx="17135" cy="17131"/>
            </a:xfrm>
            <a:custGeom>
              <a:avLst/>
              <a:gdLst>
                <a:gd name="connsiteX0" fmla="*/ 15232 w 17135"/>
                <a:gd name="connsiteY0" fmla="*/ 952 h 17131"/>
                <a:gd name="connsiteX1" fmla="*/ 15232 w 17135"/>
                <a:gd name="connsiteY1" fmla="*/ 952 h 17131"/>
                <a:gd name="connsiteX2" fmla="*/ 0 w 17135"/>
                <a:gd name="connsiteY2" fmla="*/ 15228 h 17131"/>
                <a:gd name="connsiteX3" fmla="*/ 0 w 17135"/>
                <a:gd name="connsiteY3" fmla="*/ 15228 h 17131"/>
                <a:gd name="connsiteX4" fmla="*/ 0 w 17135"/>
                <a:gd name="connsiteY4" fmla="*/ 16180 h 17131"/>
                <a:gd name="connsiteX5" fmla="*/ 0 w 17135"/>
                <a:gd name="connsiteY5" fmla="*/ 17132 h 17131"/>
                <a:gd name="connsiteX6" fmla="*/ 952 w 17135"/>
                <a:gd name="connsiteY6" fmla="*/ 17132 h 17131"/>
                <a:gd name="connsiteX7" fmla="*/ 1904 w 17135"/>
                <a:gd name="connsiteY7" fmla="*/ 17132 h 17131"/>
                <a:gd name="connsiteX8" fmla="*/ 17135 w 17135"/>
                <a:gd name="connsiteY8" fmla="*/ 1904 h 17131"/>
                <a:gd name="connsiteX9" fmla="*/ 17135 w 17135"/>
                <a:gd name="connsiteY9" fmla="*/ 1904 h 17131"/>
                <a:gd name="connsiteX10" fmla="*/ 17135 w 17135"/>
                <a:gd name="connsiteY10" fmla="*/ 952 h 17131"/>
                <a:gd name="connsiteX11" fmla="*/ 17135 w 17135"/>
                <a:gd name="connsiteY11" fmla="*/ 952 h 17131"/>
                <a:gd name="connsiteX12" fmla="*/ 15232 w 17135"/>
                <a:gd name="connsiteY12" fmla="*/ 0 h 17131"/>
                <a:gd name="connsiteX13" fmla="*/ 15232 w 17135"/>
                <a:gd name="connsiteY13" fmla="*/ 0 h 17131"/>
                <a:gd name="connsiteX14" fmla="*/ 15232 w 17135"/>
                <a:gd name="connsiteY14" fmla="*/ 952 h 17131"/>
                <a:gd name="connsiteX15" fmla="*/ 15232 w 17135"/>
                <a:gd name="connsiteY15" fmla="*/ 952 h 17131"/>
                <a:gd name="connsiteX16" fmla="*/ 15232 w 17135"/>
                <a:gd name="connsiteY16" fmla="*/ 952 h 17131"/>
                <a:gd name="connsiteX17" fmla="*/ 16183 w 17135"/>
                <a:gd name="connsiteY17" fmla="*/ 952 h 17131"/>
                <a:gd name="connsiteX18" fmla="*/ 16183 w 17135"/>
                <a:gd name="connsiteY18" fmla="*/ 1904 h 17131"/>
                <a:gd name="connsiteX19" fmla="*/ 952 w 17135"/>
                <a:gd name="connsiteY19" fmla="*/ 16180 h 17131"/>
                <a:gd name="connsiteX20" fmla="*/ 0 w 17135"/>
                <a:gd name="connsiteY20" fmla="*/ 16180 h 17131"/>
                <a:gd name="connsiteX21" fmla="*/ 0 w 17135"/>
                <a:gd name="connsiteY21" fmla="*/ 15228 h 17131"/>
                <a:gd name="connsiteX22" fmla="*/ 15232 w 17135"/>
                <a:gd name="connsiteY22" fmla="*/ 952 h 17131"/>
                <a:gd name="connsiteX23" fmla="*/ 15232 w 17135"/>
                <a:gd name="connsiteY23" fmla="*/ 952 h 17131"/>
                <a:gd name="connsiteX24" fmla="*/ 15232 w 17135"/>
                <a:gd name="connsiteY24" fmla="*/ 952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5232" y="952"/>
                  </a:moveTo>
                  <a:lnTo>
                    <a:pt x="15232" y="952"/>
                  </a:lnTo>
                  <a:lnTo>
                    <a:pt x="0" y="15228"/>
                  </a:lnTo>
                  <a:lnTo>
                    <a:pt x="0" y="15228"/>
                  </a:lnTo>
                  <a:lnTo>
                    <a:pt x="0" y="16180"/>
                  </a:lnTo>
                  <a:lnTo>
                    <a:pt x="0" y="17132"/>
                  </a:lnTo>
                  <a:lnTo>
                    <a:pt x="952" y="17132"/>
                  </a:lnTo>
                  <a:lnTo>
                    <a:pt x="1904" y="17132"/>
                  </a:lnTo>
                  <a:lnTo>
                    <a:pt x="17135" y="1904"/>
                  </a:lnTo>
                  <a:lnTo>
                    <a:pt x="17135" y="1904"/>
                  </a:lnTo>
                  <a:lnTo>
                    <a:pt x="17135" y="952"/>
                  </a:lnTo>
                  <a:lnTo>
                    <a:pt x="17135" y="952"/>
                  </a:lnTo>
                  <a:lnTo>
                    <a:pt x="15232" y="0"/>
                  </a:lnTo>
                  <a:lnTo>
                    <a:pt x="15232" y="0"/>
                  </a:lnTo>
                  <a:lnTo>
                    <a:pt x="15232" y="952"/>
                  </a:lnTo>
                  <a:lnTo>
                    <a:pt x="15232" y="952"/>
                  </a:lnTo>
                  <a:lnTo>
                    <a:pt x="15232" y="952"/>
                  </a:lnTo>
                  <a:lnTo>
                    <a:pt x="16183" y="952"/>
                  </a:lnTo>
                  <a:lnTo>
                    <a:pt x="16183" y="1904"/>
                  </a:lnTo>
                  <a:lnTo>
                    <a:pt x="952" y="16180"/>
                  </a:lnTo>
                  <a:lnTo>
                    <a:pt x="0" y="16180"/>
                  </a:lnTo>
                  <a:lnTo>
                    <a:pt x="0" y="15228"/>
                  </a:lnTo>
                  <a:lnTo>
                    <a:pt x="15232" y="952"/>
                  </a:lnTo>
                  <a:lnTo>
                    <a:pt x="15232" y="952"/>
                  </a:lnTo>
                  <a:lnTo>
                    <a:pt x="1523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6" name="Freeform 163">
              <a:extLst>
                <a:ext uri="{FF2B5EF4-FFF2-40B4-BE49-F238E27FC236}">
                  <a16:creationId xmlns:a16="http://schemas.microsoft.com/office/drawing/2014/main" id="{020B233F-1102-411B-C189-7423F5EC8925}"/>
                </a:ext>
              </a:extLst>
            </p:cNvPr>
            <p:cNvSpPr/>
            <p:nvPr/>
          </p:nvSpPr>
          <p:spPr>
            <a:xfrm>
              <a:off x="4207269" y="5904580"/>
              <a:ext cx="10471" cy="10468"/>
            </a:xfrm>
            <a:custGeom>
              <a:avLst/>
              <a:gdLst>
                <a:gd name="connsiteX0" fmla="*/ 0 w 10471"/>
                <a:gd name="connsiteY0" fmla="*/ 3807 h 10468"/>
                <a:gd name="connsiteX1" fmla="*/ 5712 w 10471"/>
                <a:gd name="connsiteY1" fmla="*/ 10469 h 10468"/>
                <a:gd name="connsiteX2" fmla="*/ 10472 w 10471"/>
                <a:gd name="connsiteY2" fmla="*/ 6662 h 10468"/>
                <a:gd name="connsiteX3" fmla="*/ 3808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0" y="3807"/>
                  </a:moveTo>
                  <a:lnTo>
                    <a:pt x="5712" y="10469"/>
                  </a:lnTo>
                  <a:lnTo>
                    <a:pt x="10472" y="6662"/>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7" name="Freeform 164">
              <a:extLst>
                <a:ext uri="{FF2B5EF4-FFF2-40B4-BE49-F238E27FC236}">
                  <a16:creationId xmlns:a16="http://schemas.microsoft.com/office/drawing/2014/main" id="{2261CAB8-31CF-A934-BEE2-B8413061B23F}"/>
                </a:ext>
              </a:extLst>
            </p:cNvPr>
            <p:cNvSpPr/>
            <p:nvPr/>
          </p:nvSpPr>
          <p:spPr>
            <a:xfrm>
              <a:off x="4207269" y="5904580"/>
              <a:ext cx="10471" cy="11420"/>
            </a:xfrm>
            <a:custGeom>
              <a:avLst/>
              <a:gdLst>
                <a:gd name="connsiteX0" fmla="*/ 0 w 10471"/>
                <a:gd name="connsiteY0" fmla="*/ 3807 h 11420"/>
                <a:gd name="connsiteX1" fmla="*/ 5712 w 10471"/>
                <a:gd name="connsiteY1" fmla="*/ 10469 h 11420"/>
                <a:gd name="connsiteX2" fmla="*/ 5712 w 10471"/>
                <a:gd name="connsiteY2" fmla="*/ 11421 h 11420"/>
                <a:gd name="connsiteX3" fmla="*/ 10472 w 10471"/>
                <a:gd name="connsiteY3" fmla="*/ 6662 h 11420"/>
                <a:gd name="connsiteX4" fmla="*/ 10472 w 10471"/>
                <a:gd name="connsiteY4" fmla="*/ 6662 h 11420"/>
                <a:gd name="connsiteX5" fmla="*/ 3808 w 10471"/>
                <a:gd name="connsiteY5" fmla="*/ 0 h 11420"/>
                <a:gd name="connsiteX6" fmla="*/ 3808 w 10471"/>
                <a:gd name="connsiteY6" fmla="*/ 0 h 11420"/>
                <a:gd name="connsiteX7" fmla="*/ 0 w 10471"/>
                <a:gd name="connsiteY7" fmla="*/ 3807 h 11420"/>
                <a:gd name="connsiteX8" fmla="*/ 0 w 10471"/>
                <a:gd name="connsiteY8" fmla="*/ 3807 h 11420"/>
                <a:gd name="connsiteX9" fmla="*/ 3808 w 10471"/>
                <a:gd name="connsiteY9" fmla="*/ 952 h 11420"/>
                <a:gd name="connsiteX10" fmla="*/ 9520 w 10471"/>
                <a:gd name="connsiteY10" fmla="*/ 6662 h 11420"/>
                <a:gd name="connsiteX11" fmla="*/ 5712 w 10471"/>
                <a:gd name="connsiteY11" fmla="*/ 10469 h 11420"/>
                <a:gd name="connsiteX12" fmla="*/ 0 w 10471"/>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71" h="11420">
                  <a:moveTo>
                    <a:pt x="0" y="3807"/>
                  </a:moveTo>
                  <a:lnTo>
                    <a:pt x="5712" y="10469"/>
                  </a:lnTo>
                  <a:lnTo>
                    <a:pt x="5712" y="11421"/>
                  </a:lnTo>
                  <a:lnTo>
                    <a:pt x="10472" y="6662"/>
                  </a:lnTo>
                  <a:lnTo>
                    <a:pt x="10472" y="6662"/>
                  </a:lnTo>
                  <a:lnTo>
                    <a:pt x="3808" y="0"/>
                  </a:lnTo>
                  <a:lnTo>
                    <a:pt x="3808" y="0"/>
                  </a:lnTo>
                  <a:lnTo>
                    <a:pt x="0" y="3807"/>
                  </a:lnTo>
                  <a:lnTo>
                    <a:pt x="0" y="3807"/>
                  </a:lnTo>
                  <a:lnTo>
                    <a:pt x="3808" y="952"/>
                  </a:lnTo>
                  <a:lnTo>
                    <a:pt x="9520" y="6662"/>
                  </a:lnTo>
                  <a:lnTo>
                    <a:pt x="5712" y="10469"/>
                  </a:lnTo>
                  <a:lnTo>
                    <a:pt x="0"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8" name="Freeform 165">
              <a:extLst>
                <a:ext uri="{FF2B5EF4-FFF2-40B4-BE49-F238E27FC236}">
                  <a16:creationId xmlns:a16="http://schemas.microsoft.com/office/drawing/2014/main" id="{867F442B-EE41-496C-2A92-08A32E9521FA}"/>
                </a:ext>
              </a:extLst>
            </p:cNvPr>
            <p:cNvSpPr/>
            <p:nvPr/>
          </p:nvSpPr>
          <p:spPr>
            <a:xfrm>
              <a:off x="4204414" y="5901725"/>
              <a:ext cx="6663" cy="6662"/>
            </a:xfrm>
            <a:custGeom>
              <a:avLst/>
              <a:gdLst>
                <a:gd name="connsiteX0" fmla="*/ 4760 w 6663"/>
                <a:gd name="connsiteY0" fmla="*/ 0 h 6662"/>
                <a:gd name="connsiteX1" fmla="*/ 3808 w 6663"/>
                <a:gd name="connsiteY1" fmla="*/ 952 h 6662"/>
                <a:gd name="connsiteX2" fmla="*/ 4760 w 6663"/>
                <a:gd name="connsiteY2" fmla="*/ 1904 h 6662"/>
                <a:gd name="connsiteX3" fmla="*/ 3808 w 6663"/>
                <a:gd name="connsiteY3" fmla="*/ 2855 h 6662"/>
                <a:gd name="connsiteX4" fmla="*/ 2856 w 6663"/>
                <a:gd name="connsiteY4" fmla="*/ 1904 h 6662"/>
                <a:gd name="connsiteX5" fmla="*/ 1904 w 6663"/>
                <a:gd name="connsiteY5" fmla="*/ 2855 h 6662"/>
                <a:gd name="connsiteX6" fmla="*/ 2856 w 6663"/>
                <a:gd name="connsiteY6" fmla="*/ 3807 h 6662"/>
                <a:gd name="connsiteX7" fmla="*/ 1904 w 6663"/>
                <a:gd name="connsiteY7" fmla="*/ 4759 h 6662"/>
                <a:gd name="connsiteX8" fmla="*/ 952 w 6663"/>
                <a:gd name="connsiteY8" fmla="*/ 3807 h 6662"/>
                <a:gd name="connsiteX9" fmla="*/ 0 w 6663"/>
                <a:gd name="connsiteY9" fmla="*/ 4759 h 6662"/>
                <a:gd name="connsiteX10" fmla="*/ 1904 w 6663"/>
                <a:gd name="connsiteY10" fmla="*/ 6662 h 6662"/>
                <a:gd name="connsiteX11" fmla="*/ 2856 w 6663"/>
                <a:gd name="connsiteY11" fmla="*/ 6662 h 6662"/>
                <a:gd name="connsiteX12" fmla="*/ 6664 w 6663"/>
                <a:gd name="connsiteY12" fmla="*/ 2855 h 6662"/>
                <a:gd name="connsiteX13" fmla="*/ 6664 w 6663"/>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4760" y="0"/>
                  </a:moveTo>
                  <a:lnTo>
                    <a:pt x="3808" y="952"/>
                  </a:lnTo>
                  <a:lnTo>
                    <a:pt x="4760" y="1904"/>
                  </a:lnTo>
                  <a:lnTo>
                    <a:pt x="3808" y="2855"/>
                  </a:lnTo>
                  <a:lnTo>
                    <a:pt x="2856" y="1904"/>
                  </a:lnTo>
                  <a:lnTo>
                    <a:pt x="1904" y="2855"/>
                  </a:lnTo>
                  <a:lnTo>
                    <a:pt x="2856" y="3807"/>
                  </a:lnTo>
                  <a:lnTo>
                    <a:pt x="1904" y="4759"/>
                  </a:lnTo>
                  <a:lnTo>
                    <a:pt x="952" y="3807"/>
                  </a:lnTo>
                  <a:lnTo>
                    <a:pt x="0" y="4759"/>
                  </a:lnTo>
                  <a:lnTo>
                    <a:pt x="1904" y="6662"/>
                  </a:lnTo>
                  <a:lnTo>
                    <a:pt x="2856" y="6662"/>
                  </a:lnTo>
                  <a:lnTo>
                    <a:pt x="6664" y="2855"/>
                  </a:lnTo>
                  <a:lnTo>
                    <a:pt x="6664"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9" name="Freeform 166">
              <a:extLst>
                <a:ext uri="{FF2B5EF4-FFF2-40B4-BE49-F238E27FC236}">
                  <a16:creationId xmlns:a16="http://schemas.microsoft.com/office/drawing/2014/main" id="{496B68B0-4E32-2D67-1198-66ABEE69607C}"/>
                </a:ext>
              </a:extLst>
            </p:cNvPr>
            <p:cNvSpPr/>
            <p:nvPr/>
          </p:nvSpPr>
          <p:spPr>
            <a:xfrm>
              <a:off x="4203462" y="5900773"/>
              <a:ext cx="8567" cy="8565"/>
            </a:xfrm>
            <a:custGeom>
              <a:avLst/>
              <a:gdLst>
                <a:gd name="connsiteX0" fmla="*/ 5712 w 8567"/>
                <a:gd name="connsiteY0" fmla="*/ 952 h 8565"/>
                <a:gd name="connsiteX1" fmla="*/ 5712 w 8567"/>
                <a:gd name="connsiteY1" fmla="*/ 952 h 8565"/>
                <a:gd name="connsiteX2" fmla="*/ 4760 w 8567"/>
                <a:gd name="connsiteY2" fmla="*/ 1904 h 8565"/>
                <a:gd name="connsiteX3" fmla="*/ 4760 w 8567"/>
                <a:gd name="connsiteY3" fmla="*/ 1904 h 8565"/>
                <a:gd name="connsiteX4" fmla="*/ 5712 w 8567"/>
                <a:gd name="connsiteY4" fmla="*/ 2855 h 8565"/>
                <a:gd name="connsiteX5" fmla="*/ 4760 w 8567"/>
                <a:gd name="connsiteY5" fmla="*/ 2855 h 8565"/>
                <a:gd name="connsiteX6" fmla="*/ 4760 w 8567"/>
                <a:gd name="connsiteY6" fmla="*/ 2855 h 8565"/>
                <a:gd name="connsiteX7" fmla="*/ 3808 w 8567"/>
                <a:gd name="connsiteY7" fmla="*/ 2855 h 8565"/>
                <a:gd name="connsiteX8" fmla="*/ 2856 w 8567"/>
                <a:gd name="connsiteY8" fmla="*/ 3807 h 8565"/>
                <a:gd name="connsiteX9" fmla="*/ 1904 w 8567"/>
                <a:gd name="connsiteY9" fmla="*/ 3807 h 8565"/>
                <a:gd name="connsiteX10" fmla="*/ 2856 w 8567"/>
                <a:gd name="connsiteY10" fmla="*/ 4759 h 8565"/>
                <a:gd name="connsiteX11" fmla="*/ 2856 w 8567"/>
                <a:gd name="connsiteY11" fmla="*/ 4759 h 8565"/>
                <a:gd name="connsiteX12" fmla="*/ 1904 w 8567"/>
                <a:gd name="connsiteY12" fmla="*/ 4759 h 8565"/>
                <a:gd name="connsiteX13" fmla="*/ 1904 w 8567"/>
                <a:gd name="connsiteY13" fmla="*/ 4759 h 8565"/>
                <a:gd name="connsiteX14" fmla="*/ 952 w 8567"/>
                <a:gd name="connsiteY14" fmla="*/ 5711 h 8565"/>
                <a:gd name="connsiteX15" fmla="*/ 0 w 8567"/>
                <a:gd name="connsiteY15" fmla="*/ 5711 h 8565"/>
                <a:gd name="connsiteX16" fmla="*/ 2856 w 8567"/>
                <a:gd name="connsiteY16" fmla="*/ 8566 h 8565"/>
                <a:gd name="connsiteX17" fmla="*/ 2856 w 8567"/>
                <a:gd name="connsiteY17" fmla="*/ 8566 h 8565"/>
                <a:gd name="connsiteX18" fmla="*/ 3808 w 8567"/>
                <a:gd name="connsiteY18" fmla="*/ 8566 h 8565"/>
                <a:gd name="connsiteX19" fmla="*/ 3808 w 8567"/>
                <a:gd name="connsiteY19" fmla="*/ 8566 h 8565"/>
                <a:gd name="connsiteX20" fmla="*/ 7616 w 8567"/>
                <a:gd name="connsiteY20" fmla="*/ 3807 h 8565"/>
                <a:gd name="connsiteX21" fmla="*/ 8568 w 8567"/>
                <a:gd name="connsiteY21" fmla="*/ 3807 h 8565"/>
                <a:gd name="connsiteX22" fmla="*/ 8568 w 8567"/>
                <a:gd name="connsiteY22" fmla="*/ 2855 h 8565"/>
                <a:gd name="connsiteX23" fmla="*/ 8568 w 8567"/>
                <a:gd name="connsiteY23" fmla="*/ 2855 h 8565"/>
                <a:gd name="connsiteX24" fmla="*/ 6664 w 8567"/>
                <a:gd name="connsiteY24" fmla="*/ 952 h 8565"/>
                <a:gd name="connsiteX25" fmla="*/ 5712 w 8567"/>
                <a:gd name="connsiteY25" fmla="*/ 0 h 8565"/>
                <a:gd name="connsiteX26" fmla="*/ 5712 w 8567"/>
                <a:gd name="connsiteY26" fmla="*/ 952 h 8565"/>
                <a:gd name="connsiteX27" fmla="*/ 5712 w 8567"/>
                <a:gd name="connsiteY27" fmla="*/ 952 h 8565"/>
                <a:gd name="connsiteX28" fmla="*/ 5712 w 8567"/>
                <a:gd name="connsiteY28" fmla="*/ 952 h 8565"/>
                <a:gd name="connsiteX29" fmla="*/ 7616 w 8567"/>
                <a:gd name="connsiteY29" fmla="*/ 2855 h 8565"/>
                <a:gd name="connsiteX30" fmla="*/ 7616 w 8567"/>
                <a:gd name="connsiteY30" fmla="*/ 3807 h 8565"/>
                <a:gd name="connsiteX31" fmla="*/ 3808 w 8567"/>
                <a:gd name="connsiteY31" fmla="*/ 7614 h 8565"/>
                <a:gd name="connsiteX32" fmla="*/ 2856 w 8567"/>
                <a:gd name="connsiteY32" fmla="*/ 7614 h 8565"/>
                <a:gd name="connsiteX33" fmla="*/ 952 w 8567"/>
                <a:gd name="connsiteY33" fmla="*/ 5711 h 8565"/>
                <a:gd name="connsiteX34" fmla="*/ 1904 w 8567"/>
                <a:gd name="connsiteY34" fmla="*/ 5711 h 8565"/>
                <a:gd name="connsiteX35" fmla="*/ 2856 w 8567"/>
                <a:gd name="connsiteY35" fmla="*/ 5711 h 8565"/>
                <a:gd name="connsiteX36" fmla="*/ 2856 w 8567"/>
                <a:gd name="connsiteY36" fmla="*/ 5711 h 8565"/>
                <a:gd name="connsiteX37" fmla="*/ 3808 w 8567"/>
                <a:gd name="connsiteY37" fmla="*/ 4759 h 8565"/>
                <a:gd name="connsiteX38" fmla="*/ 3808 w 8567"/>
                <a:gd name="connsiteY38" fmla="*/ 4759 h 8565"/>
                <a:gd name="connsiteX39" fmla="*/ 2856 w 8567"/>
                <a:gd name="connsiteY39" fmla="*/ 3807 h 8565"/>
                <a:gd name="connsiteX40" fmla="*/ 3808 w 8567"/>
                <a:gd name="connsiteY40" fmla="*/ 2855 h 8565"/>
                <a:gd name="connsiteX41" fmla="*/ 4760 w 8567"/>
                <a:gd name="connsiteY41" fmla="*/ 3807 h 8565"/>
                <a:gd name="connsiteX42" fmla="*/ 4760 w 8567"/>
                <a:gd name="connsiteY42" fmla="*/ 3807 h 8565"/>
                <a:gd name="connsiteX43" fmla="*/ 5712 w 8567"/>
                <a:gd name="connsiteY43" fmla="*/ 2855 h 8565"/>
                <a:gd name="connsiteX44" fmla="*/ 5712 w 8567"/>
                <a:gd name="connsiteY44" fmla="*/ 2855 h 8565"/>
                <a:gd name="connsiteX45" fmla="*/ 5712 w 8567"/>
                <a:gd name="connsiteY45" fmla="*/ 1904 h 8565"/>
                <a:gd name="connsiteX46" fmla="*/ 6664 w 8567"/>
                <a:gd name="connsiteY46" fmla="*/ 952 h 8565"/>
                <a:gd name="connsiteX47" fmla="*/ 5712 w 8567"/>
                <a:gd name="connsiteY47" fmla="*/ 952 h 8565"/>
                <a:gd name="connsiteX48" fmla="*/ 5712 w 8567"/>
                <a:gd name="connsiteY48" fmla="*/ 952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8565">
                  <a:moveTo>
                    <a:pt x="5712" y="952"/>
                  </a:moveTo>
                  <a:lnTo>
                    <a:pt x="5712" y="952"/>
                  </a:lnTo>
                  <a:lnTo>
                    <a:pt x="4760" y="1904"/>
                  </a:lnTo>
                  <a:lnTo>
                    <a:pt x="4760" y="1904"/>
                  </a:lnTo>
                  <a:lnTo>
                    <a:pt x="5712" y="2855"/>
                  </a:lnTo>
                  <a:lnTo>
                    <a:pt x="4760" y="2855"/>
                  </a:lnTo>
                  <a:lnTo>
                    <a:pt x="4760" y="2855"/>
                  </a:lnTo>
                  <a:lnTo>
                    <a:pt x="3808" y="2855"/>
                  </a:lnTo>
                  <a:lnTo>
                    <a:pt x="2856" y="3807"/>
                  </a:lnTo>
                  <a:lnTo>
                    <a:pt x="1904" y="3807"/>
                  </a:lnTo>
                  <a:lnTo>
                    <a:pt x="2856" y="4759"/>
                  </a:lnTo>
                  <a:lnTo>
                    <a:pt x="2856" y="4759"/>
                  </a:lnTo>
                  <a:lnTo>
                    <a:pt x="1904" y="4759"/>
                  </a:lnTo>
                  <a:lnTo>
                    <a:pt x="1904" y="4759"/>
                  </a:lnTo>
                  <a:lnTo>
                    <a:pt x="952" y="5711"/>
                  </a:lnTo>
                  <a:lnTo>
                    <a:pt x="0" y="5711"/>
                  </a:lnTo>
                  <a:lnTo>
                    <a:pt x="2856" y="8566"/>
                  </a:lnTo>
                  <a:lnTo>
                    <a:pt x="2856" y="8566"/>
                  </a:lnTo>
                  <a:lnTo>
                    <a:pt x="3808" y="8566"/>
                  </a:lnTo>
                  <a:lnTo>
                    <a:pt x="3808" y="8566"/>
                  </a:lnTo>
                  <a:lnTo>
                    <a:pt x="7616" y="3807"/>
                  </a:lnTo>
                  <a:lnTo>
                    <a:pt x="8568" y="3807"/>
                  </a:lnTo>
                  <a:lnTo>
                    <a:pt x="8568" y="2855"/>
                  </a:lnTo>
                  <a:lnTo>
                    <a:pt x="8568" y="2855"/>
                  </a:lnTo>
                  <a:lnTo>
                    <a:pt x="6664" y="952"/>
                  </a:lnTo>
                  <a:lnTo>
                    <a:pt x="5712" y="0"/>
                  </a:lnTo>
                  <a:lnTo>
                    <a:pt x="5712" y="952"/>
                  </a:lnTo>
                  <a:lnTo>
                    <a:pt x="5712" y="952"/>
                  </a:lnTo>
                  <a:lnTo>
                    <a:pt x="5712" y="952"/>
                  </a:lnTo>
                  <a:lnTo>
                    <a:pt x="7616" y="2855"/>
                  </a:lnTo>
                  <a:lnTo>
                    <a:pt x="7616" y="3807"/>
                  </a:lnTo>
                  <a:lnTo>
                    <a:pt x="3808" y="7614"/>
                  </a:lnTo>
                  <a:lnTo>
                    <a:pt x="2856" y="7614"/>
                  </a:lnTo>
                  <a:lnTo>
                    <a:pt x="952" y="5711"/>
                  </a:lnTo>
                  <a:lnTo>
                    <a:pt x="1904" y="5711"/>
                  </a:lnTo>
                  <a:lnTo>
                    <a:pt x="2856" y="5711"/>
                  </a:lnTo>
                  <a:lnTo>
                    <a:pt x="2856" y="5711"/>
                  </a:lnTo>
                  <a:lnTo>
                    <a:pt x="3808" y="4759"/>
                  </a:lnTo>
                  <a:lnTo>
                    <a:pt x="3808" y="4759"/>
                  </a:lnTo>
                  <a:lnTo>
                    <a:pt x="2856" y="3807"/>
                  </a:lnTo>
                  <a:lnTo>
                    <a:pt x="3808" y="2855"/>
                  </a:lnTo>
                  <a:lnTo>
                    <a:pt x="4760" y="3807"/>
                  </a:lnTo>
                  <a:lnTo>
                    <a:pt x="4760" y="3807"/>
                  </a:lnTo>
                  <a:lnTo>
                    <a:pt x="5712" y="2855"/>
                  </a:lnTo>
                  <a:lnTo>
                    <a:pt x="5712" y="2855"/>
                  </a:lnTo>
                  <a:lnTo>
                    <a:pt x="5712" y="1904"/>
                  </a:lnTo>
                  <a:lnTo>
                    <a:pt x="6664" y="952"/>
                  </a:lnTo>
                  <a:lnTo>
                    <a:pt x="5712" y="952"/>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0" name="Freeform 167">
              <a:extLst>
                <a:ext uri="{FF2B5EF4-FFF2-40B4-BE49-F238E27FC236}">
                  <a16:creationId xmlns:a16="http://schemas.microsoft.com/office/drawing/2014/main" id="{A43FF5B5-2DCB-C186-C608-8250798A2C38}"/>
                </a:ext>
              </a:extLst>
            </p:cNvPr>
            <p:cNvSpPr/>
            <p:nvPr/>
          </p:nvSpPr>
          <p:spPr>
            <a:xfrm>
              <a:off x="4211077" y="5909339"/>
              <a:ext cx="2856" cy="1903"/>
            </a:xfrm>
            <a:custGeom>
              <a:avLst/>
              <a:gdLst>
                <a:gd name="connsiteX0" fmla="*/ 952 w 2856"/>
                <a:gd name="connsiteY0" fmla="*/ 0 h 1903"/>
                <a:gd name="connsiteX1" fmla="*/ 0 w 2856"/>
                <a:gd name="connsiteY1" fmla="*/ 0 h 1903"/>
                <a:gd name="connsiteX2" fmla="*/ 1904 w 2856"/>
                <a:gd name="connsiteY2" fmla="*/ 1903 h 1903"/>
                <a:gd name="connsiteX3" fmla="*/ 2856 w 2856"/>
                <a:gd name="connsiteY3" fmla="*/ 952 h 1903"/>
              </a:gdLst>
              <a:ahLst/>
              <a:cxnLst>
                <a:cxn ang="0">
                  <a:pos x="connsiteX0" y="connsiteY0"/>
                </a:cxn>
                <a:cxn ang="0">
                  <a:pos x="connsiteX1" y="connsiteY1"/>
                </a:cxn>
                <a:cxn ang="0">
                  <a:pos x="connsiteX2" y="connsiteY2"/>
                </a:cxn>
                <a:cxn ang="0">
                  <a:pos x="connsiteX3" y="connsiteY3"/>
                </a:cxn>
              </a:cxnLst>
              <a:rect l="l" t="t" r="r" b="b"/>
              <a:pathLst>
                <a:path w="2856" h="1903">
                  <a:moveTo>
                    <a:pt x="952" y="0"/>
                  </a:moveTo>
                  <a:lnTo>
                    <a:pt x="0" y="0"/>
                  </a:lnTo>
                  <a:lnTo>
                    <a:pt x="1904" y="1903"/>
                  </a:lnTo>
                  <a:lnTo>
                    <a:pt x="2856"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1" name="Freeform 168">
              <a:extLst>
                <a:ext uri="{FF2B5EF4-FFF2-40B4-BE49-F238E27FC236}">
                  <a16:creationId xmlns:a16="http://schemas.microsoft.com/office/drawing/2014/main" id="{177D977D-D487-F55F-D3F2-77F1400FB589}"/>
                </a:ext>
              </a:extLst>
            </p:cNvPr>
            <p:cNvSpPr/>
            <p:nvPr/>
          </p:nvSpPr>
          <p:spPr>
            <a:xfrm>
              <a:off x="4202510" y="5909339"/>
              <a:ext cx="6663" cy="7613"/>
            </a:xfrm>
            <a:custGeom>
              <a:avLst/>
              <a:gdLst>
                <a:gd name="connsiteX0" fmla="*/ 4760 w 6663"/>
                <a:gd name="connsiteY0" fmla="*/ 0 h 7613"/>
                <a:gd name="connsiteX1" fmla="*/ 3808 w 6663"/>
                <a:gd name="connsiteY1" fmla="*/ 1903 h 7613"/>
                <a:gd name="connsiteX2" fmla="*/ 4760 w 6663"/>
                <a:gd name="connsiteY2" fmla="*/ 1903 h 7613"/>
                <a:gd name="connsiteX3" fmla="*/ 3808 w 6663"/>
                <a:gd name="connsiteY3" fmla="*/ 2855 h 7613"/>
                <a:gd name="connsiteX4" fmla="*/ 2856 w 6663"/>
                <a:gd name="connsiteY4" fmla="*/ 1903 h 7613"/>
                <a:gd name="connsiteX5" fmla="*/ 1904 w 6663"/>
                <a:gd name="connsiteY5" fmla="*/ 3807 h 7613"/>
                <a:gd name="connsiteX6" fmla="*/ 2856 w 6663"/>
                <a:gd name="connsiteY6" fmla="*/ 3807 h 7613"/>
                <a:gd name="connsiteX7" fmla="*/ 1904 w 6663"/>
                <a:gd name="connsiteY7" fmla="*/ 4759 h 7613"/>
                <a:gd name="connsiteX8" fmla="*/ 952 w 6663"/>
                <a:gd name="connsiteY8" fmla="*/ 3807 h 7613"/>
                <a:gd name="connsiteX9" fmla="*/ 0 w 6663"/>
                <a:gd name="connsiteY9" fmla="*/ 5710 h 7613"/>
                <a:gd name="connsiteX10" fmla="*/ 952 w 6663"/>
                <a:gd name="connsiteY10" fmla="*/ 7614 h 7613"/>
                <a:gd name="connsiteX11" fmla="*/ 1904 w 6663"/>
                <a:gd name="connsiteY11" fmla="*/ 7614 h 7613"/>
                <a:gd name="connsiteX12" fmla="*/ 6664 w 6663"/>
                <a:gd name="connsiteY12" fmla="*/ 2855 h 7613"/>
                <a:gd name="connsiteX13" fmla="*/ 6664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4760" y="0"/>
                  </a:moveTo>
                  <a:lnTo>
                    <a:pt x="3808" y="1903"/>
                  </a:lnTo>
                  <a:lnTo>
                    <a:pt x="4760" y="1903"/>
                  </a:lnTo>
                  <a:lnTo>
                    <a:pt x="3808" y="2855"/>
                  </a:lnTo>
                  <a:lnTo>
                    <a:pt x="2856" y="1903"/>
                  </a:lnTo>
                  <a:lnTo>
                    <a:pt x="1904" y="3807"/>
                  </a:lnTo>
                  <a:lnTo>
                    <a:pt x="2856" y="3807"/>
                  </a:lnTo>
                  <a:lnTo>
                    <a:pt x="1904" y="4759"/>
                  </a:lnTo>
                  <a:lnTo>
                    <a:pt x="952" y="3807"/>
                  </a:lnTo>
                  <a:lnTo>
                    <a:pt x="0" y="5710"/>
                  </a:lnTo>
                  <a:lnTo>
                    <a:pt x="952" y="7614"/>
                  </a:lnTo>
                  <a:lnTo>
                    <a:pt x="1904" y="7614"/>
                  </a:lnTo>
                  <a:lnTo>
                    <a:pt x="6664" y="2855"/>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2" name="Freeform 169">
              <a:extLst>
                <a:ext uri="{FF2B5EF4-FFF2-40B4-BE49-F238E27FC236}">
                  <a16:creationId xmlns:a16="http://schemas.microsoft.com/office/drawing/2014/main" id="{C5D2A275-9C3D-5DB3-7A7F-4D061B907ECD}"/>
                </a:ext>
              </a:extLst>
            </p:cNvPr>
            <p:cNvSpPr/>
            <p:nvPr/>
          </p:nvSpPr>
          <p:spPr>
            <a:xfrm>
              <a:off x="4201557" y="5909339"/>
              <a:ext cx="7615" cy="7613"/>
            </a:xfrm>
            <a:custGeom>
              <a:avLst/>
              <a:gdLst>
                <a:gd name="connsiteX0" fmla="*/ 5712 w 7615"/>
                <a:gd name="connsiteY0" fmla="*/ 0 h 7613"/>
                <a:gd name="connsiteX1" fmla="*/ 5712 w 7615"/>
                <a:gd name="connsiteY1" fmla="*/ 0 h 7613"/>
                <a:gd name="connsiteX2" fmla="*/ 4760 w 7615"/>
                <a:gd name="connsiteY2" fmla="*/ 952 h 7613"/>
                <a:gd name="connsiteX3" fmla="*/ 3808 w 7615"/>
                <a:gd name="connsiteY3" fmla="*/ 1903 h 7613"/>
                <a:gd name="connsiteX4" fmla="*/ 4760 w 7615"/>
                <a:gd name="connsiteY4" fmla="*/ 1903 h 7613"/>
                <a:gd name="connsiteX5" fmla="*/ 4760 w 7615"/>
                <a:gd name="connsiteY5" fmla="*/ 2855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3807 h 7613"/>
                <a:gd name="connsiteX10" fmla="*/ 2856 w 7615"/>
                <a:gd name="connsiteY10" fmla="*/ 3807 h 7613"/>
                <a:gd name="connsiteX11" fmla="*/ 2856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5710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3807 h 7613"/>
                <a:gd name="connsiteX21" fmla="*/ 7616 w 7615"/>
                <a:gd name="connsiteY21" fmla="*/ 3807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952 h 7613"/>
                <a:gd name="connsiteX29" fmla="*/ 7616 w 7615"/>
                <a:gd name="connsiteY29" fmla="*/ 2855 h 7613"/>
                <a:gd name="connsiteX30" fmla="*/ 7616 w 7615"/>
                <a:gd name="connsiteY30" fmla="*/ 2855 h 7613"/>
                <a:gd name="connsiteX31" fmla="*/ 2856 w 7615"/>
                <a:gd name="connsiteY31" fmla="*/ 6662 h 7613"/>
                <a:gd name="connsiteX32" fmla="*/ 2856 w 7615"/>
                <a:gd name="connsiteY32" fmla="*/ 6662 h 7613"/>
                <a:gd name="connsiteX33" fmla="*/ 952 w 7615"/>
                <a:gd name="connsiteY33" fmla="*/ 5710 h 7613"/>
                <a:gd name="connsiteX34" fmla="*/ 1904 w 7615"/>
                <a:gd name="connsiteY34" fmla="*/ 4759 h 7613"/>
                <a:gd name="connsiteX35" fmla="*/ 1904 w 7615"/>
                <a:gd name="connsiteY35" fmla="*/ 5710 h 7613"/>
                <a:gd name="connsiteX36" fmla="*/ 2856 w 7615"/>
                <a:gd name="connsiteY36" fmla="*/ 5710 h 7613"/>
                <a:gd name="connsiteX37" fmla="*/ 3808 w 7615"/>
                <a:gd name="connsiteY37" fmla="*/ 4759 h 7613"/>
                <a:gd name="connsiteX38" fmla="*/ 3808 w 7615"/>
                <a:gd name="connsiteY38" fmla="*/ 3807 h 7613"/>
                <a:gd name="connsiteX39" fmla="*/ 2856 w 7615"/>
                <a:gd name="connsiteY39" fmla="*/ 3807 h 7613"/>
                <a:gd name="connsiteX40" fmla="*/ 3808 w 7615"/>
                <a:gd name="connsiteY40" fmla="*/ 2855 h 7613"/>
                <a:gd name="connsiteX41" fmla="*/ 4760 w 7615"/>
                <a:gd name="connsiteY41" fmla="*/ 2855 h 7613"/>
                <a:gd name="connsiteX42" fmla="*/ 4760 w 7615"/>
                <a:gd name="connsiteY42" fmla="*/ 3807 h 7613"/>
                <a:gd name="connsiteX43" fmla="*/ 5712 w 7615"/>
                <a:gd name="connsiteY43" fmla="*/ 2855 h 7613"/>
                <a:gd name="connsiteX44" fmla="*/ 5712 w 7615"/>
                <a:gd name="connsiteY44" fmla="*/ 1903 h 7613"/>
                <a:gd name="connsiteX45" fmla="*/ 4760 w 7615"/>
                <a:gd name="connsiteY45" fmla="*/ 1903 h 7613"/>
                <a:gd name="connsiteX46" fmla="*/ 5712 w 7615"/>
                <a:gd name="connsiteY46" fmla="*/ 952 h 7613"/>
                <a:gd name="connsiteX47" fmla="*/ 5712 w 7615"/>
                <a:gd name="connsiteY47" fmla="*/ 0 h 7613"/>
                <a:gd name="connsiteX48" fmla="*/ 5712 w 7615"/>
                <a:gd name="connsiteY48"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4760" y="952"/>
                  </a:lnTo>
                  <a:lnTo>
                    <a:pt x="3808" y="1903"/>
                  </a:lnTo>
                  <a:lnTo>
                    <a:pt x="4760" y="1903"/>
                  </a:lnTo>
                  <a:lnTo>
                    <a:pt x="4760" y="2855"/>
                  </a:lnTo>
                  <a:lnTo>
                    <a:pt x="3808" y="1903"/>
                  </a:lnTo>
                  <a:lnTo>
                    <a:pt x="3808" y="1903"/>
                  </a:lnTo>
                  <a:lnTo>
                    <a:pt x="1904" y="2855"/>
                  </a:lnTo>
                  <a:lnTo>
                    <a:pt x="1904" y="3807"/>
                  </a:lnTo>
                  <a:lnTo>
                    <a:pt x="2856" y="3807"/>
                  </a:lnTo>
                  <a:lnTo>
                    <a:pt x="2856" y="4759"/>
                  </a:lnTo>
                  <a:lnTo>
                    <a:pt x="1904" y="3807"/>
                  </a:lnTo>
                  <a:lnTo>
                    <a:pt x="1904" y="3807"/>
                  </a:lnTo>
                  <a:lnTo>
                    <a:pt x="0" y="4759"/>
                  </a:lnTo>
                  <a:lnTo>
                    <a:pt x="0" y="5710"/>
                  </a:lnTo>
                  <a:lnTo>
                    <a:pt x="1904" y="7614"/>
                  </a:lnTo>
                  <a:lnTo>
                    <a:pt x="1904" y="7614"/>
                  </a:lnTo>
                  <a:lnTo>
                    <a:pt x="2856" y="7614"/>
                  </a:lnTo>
                  <a:lnTo>
                    <a:pt x="3808" y="7614"/>
                  </a:lnTo>
                  <a:lnTo>
                    <a:pt x="7616" y="3807"/>
                  </a:lnTo>
                  <a:lnTo>
                    <a:pt x="7616" y="3807"/>
                  </a:lnTo>
                  <a:lnTo>
                    <a:pt x="7616" y="1903"/>
                  </a:lnTo>
                  <a:lnTo>
                    <a:pt x="7616" y="1903"/>
                  </a:lnTo>
                  <a:lnTo>
                    <a:pt x="5712" y="0"/>
                  </a:lnTo>
                  <a:lnTo>
                    <a:pt x="5712" y="0"/>
                  </a:lnTo>
                  <a:lnTo>
                    <a:pt x="5712" y="0"/>
                  </a:lnTo>
                  <a:lnTo>
                    <a:pt x="5712" y="0"/>
                  </a:lnTo>
                  <a:lnTo>
                    <a:pt x="5712" y="952"/>
                  </a:lnTo>
                  <a:lnTo>
                    <a:pt x="7616" y="2855"/>
                  </a:lnTo>
                  <a:lnTo>
                    <a:pt x="7616" y="2855"/>
                  </a:lnTo>
                  <a:lnTo>
                    <a:pt x="2856" y="6662"/>
                  </a:lnTo>
                  <a:lnTo>
                    <a:pt x="2856" y="6662"/>
                  </a:lnTo>
                  <a:lnTo>
                    <a:pt x="952" y="5710"/>
                  </a:lnTo>
                  <a:lnTo>
                    <a:pt x="1904" y="4759"/>
                  </a:lnTo>
                  <a:lnTo>
                    <a:pt x="1904" y="5710"/>
                  </a:lnTo>
                  <a:lnTo>
                    <a:pt x="2856" y="5710"/>
                  </a:lnTo>
                  <a:lnTo>
                    <a:pt x="3808" y="4759"/>
                  </a:lnTo>
                  <a:lnTo>
                    <a:pt x="3808" y="3807"/>
                  </a:lnTo>
                  <a:lnTo>
                    <a:pt x="2856" y="3807"/>
                  </a:lnTo>
                  <a:lnTo>
                    <a:pt x="3808" y="2855"/>
                  </a:lnTo>
                  <a:lnTo>
                    <a:pt x="4760" y="2855"/>
                  </a:lnTo>
                  <a:lnTo>
                    <a:pt x="4760" y="3807"/>
                  </a:lnTo>
                  <a:lnTo>
                    <a:pt x="5712" y="2855"/>
                  </a:lnTo>
                  <a:lnTo>
                    <a:pt x="5712" y="1903"/>
                  </a:lnTo>
                  <a:lnTo>
                    <a:pt x="4760" y="1903"/>
                  </a:lnTo>
                  <a:lnTo>
                    <a:pt x="5712" y="952"/>
                  </a:lnTo>
                  <a:lnTo>
                    <a:pt x="5712" y="0"/>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3" name="Freeform 170">
              <a:extLst>
                <a:ext uri="{FF2B5EF4-FFF2-40B4-BE49-F238E27FC236}">
                  <a16:creationId xmlns:a16="http://schemas.microsoft.com/office/drawing/2014/main" id="{A032BB63-886E-D0FF-632A-EB6A5E523AB5}"/>
                </a:ext>
              </a:extLst>
            </p:cNvPr>
            <p:cNvSpPr/>
            <p:nvPr/>
          </p:nvSpPr>
          <p:spPr>
            <a:xfrm>
              <a:off x="4205366" y="5913146"/>
              <a:ext cx="6663" cy="6662"/>
            </a:xfrm>
            <a:custGeom>
              <a:avLst/>
              <a:gdLst>
                <a:gd name="connsiteX0" fmla="*/ 0 w 6663"/>
                <a:gd name="connsiteY0" fmla="*/ 2855 h 6662"/>
                <a:gd name="connsiteX1" fmla="*/ 2856 w 6663"/>
                <a:gd name="connsiteY1" fmla="*/ 6662 h 6662"/>
                <a:gd name="connsiteX2" fmla="*/ 6664 w 6663"/>
                <a:gd name="connsiteY2" fmla="*/ 2855 h 6662"/>
                <a:gd name="connsiteX3" fmla="*/ 3808 w 6663"/>
                <a:gd name="connsiteY3" fmla="*/ 0 h 6662"/>
              </a:gdLst>
              <a:ahLst/>
              <a:cxnLst>
                <a:cxn ang="0">
                  <a:pos x="connsiteX0" y="connsiteY0"/>
                </a:cxn>
                <a:cxn ang="0">
                  <a:pos x="connsiteX1" y="connsiteY1"/>
                </a:cxn>
                <a:cxn ang="0">
                  <a:pos x="connsiteX2" y="connsiteY2"/>
                </a:cxn>
                <a:cxn ang="0">
                  <a:pos x="connsiteX3" y="connsiteY3"/>
                </a:cxn>
              </a:cxnLst>
              <a:rect l="l" t="t" r="r" b="b"/>
              <a:pathLst>
                <a:path w="6663" h="6662">
                  <a:moveTo>
                    <a:pt x="0" y="2855"/>
                  </a:moveTo>
                  <a:lnTo>
                    <a:pt x="2856" y="6662"/>
                  </a:lnTo>
                  <a:lnTo>
                    <a:pt x="6664"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4" name="Freeform 171">
              <a:extLst>
                <a:ext uri="{FF2B5EF4-FFF2-40B4-BE49-F238E27FC236}">
                  <a16:creationId xmlns:a16="http://schemas.microsoft.com/office/drawing/2014/main" id="{77B256D2-448B-41A4-EC0A-675BCD0243F8}"/>
                </a:ext>
              </a:extLst>
            </p:cNvPr>
            <p:cNvSpPr/>
            <p:nvPr/>
          </p:nvSpPr>
          <p:spPr>
            <a:xfrm>
              <a:off x="4204414" y="5912194"/>
              <a:ext cx="8567" cy="8565"/>
            </a:xfrm>
            <a:custGeom>
              <a:avLst/>
              <a:gdLst>
                <a:gd name="connsiteX0" fmla="*/ 0 w 8567"/>
                <a:gd name="connsiteY0" fmla="*/ 4759 h 8565"/>
                <a:gd name="connsiteX1" fmla="*/ 3808 w 8567"/>
                <a:gd name="connsiteY1" fmla="*/ 7614 h 8565"/>
                <a:gd name="connsiteX2" fmla="*/ 3808 w 8567"/>
                <a:gd name="connsiteY2" fmla="*/ 8566 h 8565"/>
                <a:gd name="connsiteX3" fmla="*/ 7616 w 8567"/>
                <a:gd name="connsiteY3" fmla="*/ 3807 h 8565"/>
                <a:gd name="connsiteX4" fmla="*/ 8568 w 8567"/>
                <a:gd name="connsiteY4" fmla="*/ 3807 h 8565"/>
                <a:gd name="connsiteX5" fmla="*/ 4760 w 8567"/>
                <a:gd name="connsiteY5" fmla="*/ 0 h 8565"/>
                <a:gd name="connsiteX6" fmla="*/ 4760 w 8567"/>
                <a:gd name="connsiteY6" fmla="*/ 0 h 8565"/>
                <a:gd name="connsiteX7" fmla="*/ 0 w 8567"/>
                <a:gd name="connsiteY7" fmla="*/ 3807 h 8565"/>
                <a:gd name="connsiteX8" fmla="*/ 952 w 8567"/>
                <a:gd name="connsiteY8" fmla="*/ 4759 h 8565"/>
                <a:gd name="connsiteX9" fmla="*/ 4760 w 8567"/>
                <a:gd name="connsiteY9" fmla="*/ 952 h 8565"/>
                <a:gd name="connsiteX10" fmla="*/ 7616 w 8567"/>
                <a:gd name="connsiteY10" fmla="*/ 3807 h 8565"/>
                <a:gd name="connsiteX11" fmla="*/ 3808 w 8567"/>
                <a:gd name="connsiteY11" fmla="*/ 7614 h 8565"/>
                <a:gd name="connsiteX12" fmla="*/ 952 w 8567"/>
                <a:gd name="connsiteY12" fmla="*/ 3807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8565">
                  <a:moveTo>
                    <a:pt x="0" y="4759"/>
                  </a:moveTo>
                  <a:lnTo>
                    <a:pt x="3808" y="7614"/>
                  </a:lnTo>
                  <a:lnTo>
                    <a:pt x="3808" y="8566"/>
                  </a:lnTo>
                  <a:lnTo>
                    <a:pt x="7616" y="3807"/>
                  </a:lnTo>
                  <a:lnTo>
                    <a:pt x="8568" y="3807"/>
                  </a:lnTo>
                  <a:lnTo>
                    <a:pt x="4760" y="0"/>
                  </a:lnTo>
                  <a:lnTo>
                    <a:pt x="4760" y="0"/>
                  </a:lnTo>
                  <a:lnTo>
                    <a:pt x="0" y="3807"/>
                  </a:lnTo>
                  <a:lnTo>
                    <a:pt x="952" y="4759"/>
                  </a:lnTo>
                  <a:lnTo>
                    <a:pt x="4760" y="952"/>
                  </a:lnTo>
                  <a:lnTo>
                    <a:pt x="7616" y="3807"/>
                  </a:lnTo>
                  <a:lnTo>
                    <a:pt x="3808" y="7614"/>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5" name="Freeform 172">
              <a:extLst>
                <a:ext uri="{FF2B5EF4-FFF2-40B4-BE49-F238E27FC236}">
                  <a16:creationId xmlns:a16="http://schemas.microsoft.com/office/drawing/2014/main" id="{E3DE43D2-644D-DA3A-C10E-431DCD7770CD}"/>
                </a:ext>
              </a:extLst>
            </p:cNvPr>
            <p:cNvSpPr/>
            <p:nvPr/>
          </p:nvSpPr>
          <p:spPr>
            <a:xfrm>
              <a:off x="4212029" y="5899822"/>
              <a:ext cx="7615" cy="6662"/>
            </a:xfrm>
            <a:custGeom>
              <a:avLst/>
              <a:gdLst>
                <a:gd name="connsiteX0" fmla="*/ 5712 w 7615"/>
                <a:gd name="connsiteY0" fmla="*/ 0 h 6662"/>
                <a:gd name="connsiteX1" fmla="*/ 4760 w 7615"/>
                <a:gd name="connsiteY1" fmla="*/ 952 h 6662"/>
                <a:gd name="connsiteX2" fmla="*/ 5712 w 7615"/>
                <a:gd name="connsiteY2" fmla="*/ 1903 h 6662"/>
                <a:gd name="connsiteX3" fmla="*/ 4760 w 7615"/>
                <a:gd name="connsiteY3" fmla="*/ 2855 h 6662"/>
                <a:gd name="connsiteX4" fmla="*/ 3808 w 7615"/>
                <a:gd name="connsiteY4" fmla="*/ 1903 h 6662"/>
                <a:gd name="connsiteX5" fmla="*/ 2856 w 7615"/>
                <a:gd name="connsiteY5" fmla="*/ 2855 h 6662"/>
                <a:gd name="connsiteX6" fmla="*/ 2856 w 7615"/>
                <a:gd name="connsiteY6" fmla="*/ 3807 h 6662"/>
                <a:gd name="connsiteX7" fmla="*/ 1904 w 7615"/>
                <a:gd name="connsiteY7" fmla="*/ 4759 h 6662"/>
                <a:gd name="connsiteX8" fmla="*/ 1904 w 7615"/>
                <a:gd name="connsiteY8" fmla="*/ 3807 h 6662"/>
                <a:gd name="connsiteX9" fmla="*/ 0 w 7615"/>
                <a:gd name="connsiteY9" fmla="*/ 4759 h 6662"/>
                <a:gd name="connsiteX10" fmla="*/ 1904 w 7615"/>
                <a:gd name="connsiteY10" fmla="*/ 6662 h 6662"/>
                <a:gd name="connsiteX11" fmla="*/ 2856 w 7615"/>
                <a:gd name="connsiteY11" fmla="*/ 6662 h 6662"/>
                <a:gd name="connsiteX12" fmla="*/ 7616 w 7615"/>
                <a:gd name="connsiteY12" fmla="*/ 2855 h 6662"/>
                <a:gd name="connsiteX13" fmla="*/ 7616 w 7615"/>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5712" y="0"/>
                  </a:moveTo>
                  <a:lnTo>
                    <a:pt x="4760" y="952"/>
                  </a:lnTo>
                  <a:lnTo>
                    <a:pt x="5712" y="1903"/>
                  </a:lnTo>
                  <a:lnTo>
                    <a:pt x="4760" y="2855"/>
                  </a:lnTo>
                  <a:lnTo>
                    <a:pt x="3808" y="1903"/>
                  </a:lnTo>
                  <a:lnTo>
                    <a:pt x="2856" y="2855"/>
                  </a:lnTo>
                  <a:lnTo>
                    <a:pt x="2856" y="3807"/>
                  </a:lnTo>
                  <a:lnTo>
                    <a:pt x="1904" y="4759"/>
                  </a:lnTo>
                  <a:lnTo>
                    <a:pt x="1904" y="3807"/>
                  </a:lnTo>
                  <a:lnTo>
                    <a:pt x="0" y="4759"/>
                  </a:lnTo>
                  <a:lnTo>
                    <a:pt x="1904" y="6662"/>
                  </a:lnTo>
                  <a:lnTo>
                    <a:pt x="2856" y="6662"/>
                  </a:lnTo>
                  <a:lnTo>
                    <a:pt x="7616" y="2855"/>
                  </a:lnTo>
                  <a:lnTo>
                    <a:pt x="7616"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6" name="Freeform 173">
              <a:extLst>
                <a:ext uri="{FF2B5EF4-FFF2-40B4-BE49-F238E27FC236}">
                  <a16:creationId xmlns:a16="http://schemas.microsoft.com/office/drawing/2014/main" id="{D1B090F8-8842-5CC8-DB6D-62A8804F0986}"/>
                </a:ext>
              </a:extLst>
            </p:cNvPr>
            <p:cNvSpPr/>
            <p:nvPr/>
          </p:nvSpPr>
          <p:spPr>
            <a:xfrm>
              <a:off x="4212029" y="5899822"/>
              <a:ext cx="7615" cy="7613"/>
            </a:xfrm>
            <a:custGeom>
              <a:avLst/>
              <a:gdLst>
                <a:gd name="connsiteX0" fmla="*/ 5712 w 7615"/>
                <a:gd name="connsiteY0" fmla="*/ 0 h 7613"/>
                <a:gd name="connsiteX1" fmla="*/ 5712 w 7615"/>
                <a:gd name="connsiteY1" fmla="*/ 0 h 7613"/>
                <a:gd name="connsiteX2" fmla="*/ 3808 w 7615"/>
                <a:gd name="connsiteY2" fmla="*/ 952 h 7613"/>
                <a:gd name="connsiteX3" fmla="*/ 3808 w 7615"/>
                <a:gd name="connsiteY3" fmla="*/ 952 h 7613"/>
                <a:gd name="connsiteX4" fmla="*/ 4760 w 7615"/>
                <a:gd name="connsiteY4" fmla="*/ 1903 h 7613"/>
                <a:gd name="connsiteX5" fmla="*/ 4760 w 7615"/>
                <a:gd name="connsiteY5" fmla="*/ 1903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2855 h 7613"/>
                <a:gd name="connsiteX10" fmla="*/ 2856 w 7615"/>
                <a:gd name="connsiteY10" fmla="*/ 3807 h 7613"/>
                <a:gd name="connsiteX11" fmla="*/ 1904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4759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2855 h 7613"/>
                <a:gd name="connsiteX21" fmla="*/ 7616 w 7615"/>
                <a:gd name="connsiteY21" fmla="*/ 2855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0 h 7613"/>
                <a:gd name="connsiteX29" fmla="*/ 7616 w 7615"/>
                <a:gd name="connsiteY29" fmla="*/ 1903 h 7613"/>
                <a:gd name="connsiteX30" fmla="*/ 6664 w 7615"/>
                <a:gd name="connsiteY30" fmla="*/ 2855 h 7613"/>
                <a:gd name="connsiteX31" fmla="*/ 2856 w 7615"/>
                <a:gd name="connsiteY31" fmla="*/ 6662 h 7613"/>
                <a:gd name="connsiteX32" fmla="*/ 1904 w 7615"/>
                <a:gd name="connsiteY32" fmla="*/ 6662 h 7613"/>
                <a:gd name="connsiteX33" fmla="*/ 952 w 7615"/>
                <a:gd name="connsiteY33" fmla="*/ 4759 h 7613"/>
                <a:gd name="connsiteX34" fmla="*/ 1904 w 7615"/>
                <a:gd name="connsiteY34" fmla="*/ 4759 h 7613"/>
                <a:gd name="connsiteX35" fmla="*/ 1904 w 7615"/>
                <a:gd name="connsiteY35" fmla="*/ 4759 h 7613"/>
                <a:gd name="connsiteX36" fmla="*/ 1904 w 7615"/>
                <a:gd name="connsiteY36" fmla="*/ 5710 h 7613"/>
                <a:gd name="connsiteX37" fmla="*/ 3808 w 7615"/>
                <a:gd name="connsiteY37" fmla="*/ 3807 h 7613"/>
                <a:gd name="connsiteX38" fmla="*/ 3808 w 7615"/>
                <a:gd name="connsiteY38" fmla="*/ 3807 h 7613"/>
                <a:gd name="connsiteX39" fmla="*/ 2856 w 7615"/>
                <a:gd name="connsiteY39" fmla="*/ 2855 h 7613"/>
                <a:gd name="connsiteX40" fmla="*/ 3808 w 7615"/>
                <a:gd name="connsiteY40" fmla="*/ 2855 h 7613"/>
                <a:gd name="connsiteX41" fmla="*/ 3808 w 7615"/>
                <a:gd name="connsiteY41" fmla="*/ 2855 h 7613"/>
                <a:gd name="connsiteX42" fmla="*/ 4760 w 7615"/>
                <a:gd name="connsiteY42" fmla="*/ 2855 h 7613"/>
                <a:gd name="connsiteX43" fmla="*/ 5712 w 7615"/>
                <a:gd name="connsiteY43" fmla="*/ 1903 h 7613"/>
                <a:gd name="connsiteX44" fmla="*/ 5712 w 7615"/>
                <a:gd name="connsiteY44" fmla="*/ 1903 h 7613"/>
                <a:gd name="connsiteX45" fmla="*/ 4760 w 7615"/>
                <a:gd name="connsiteY45" fmla="*/ 952 h 7613"/>
                <a:gd name="connsiteX46" fmla="*/ 5712 w 7615"/>
                <a:gd name="connsiteY46" fmla="*/ 0 h 7613"/>
                <a:gd name="connsiteX47" fmla="*/ 5712 w 7615"/>
                <a:gd name="connsiteY47" fmla="*/ 0 h 7613"/>
                <a:gd name="connsiteX48" fmla="*/ 5712 w 7615"/>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3808" y="952"/>
                  </a:lnTo>
                  <a:lnTo>
                    <a:pt x="3808" y="952"/>
                  </a:lnTo>
                  <a:lnTo>
                    <a:pt x="4760" y="1903"/>
                  </a:lnTo>
                  <a:lnTo>
                    <a:pt x="4760" y="1903"/>
                  </a:lnTo>
                  <a:lnTo>
                    <a:pt x="3808" y="1903"/>
                  </a:lnTo>
                  <a:lnTo>
                    <a:pt x="3808" y="1903"/>
                  </a:lnTo>
                  <a:lnTo>
                    <a:pt x="1904" y="2855"/>
                  </a:lnTo>
                  <a:lnTo>
                    <a:pt x="1904" y="2855"/>
                  </a:lnTo>
                  <a:lnTo>
                    <a:pt x="2856" y="3807"/>
                  </a:lnTo>
                  <a:lnTo>
                    <a:pt x="1904" y="4759"/>
                  </a:lnTo>
                  <a:lnTo>
                    <a:pt x="1904" y="3807"/>
                  </a:lnTo>
                  <a:lnTo>
                    <a:pt x="1904" y="3807"/>
                  </a:lnTo>
                  <a:lnTo>
                    <a:pt x="0" y="4759"/>
                  </a:lnTo>
                  <a:lnTo>
                    <a:pt x="0" y="4759"/>
                  </a:lnTo>
                  <a:lnTo>
                    <a:pt x="1904" y="7614"/>
                  </a:lnTo>
                  <a:lnTo>
                    <a:pt x="1904" y="7614"/>
                  </a:lnTo>
                  <a:lnTo>
                    <a:pt x="2856" y="7614"/>
                  </a:lnTo>
                  <a:lnTo>
                    <a:pt x="3808" y="7614"/>
                  </a:lnTo>
                  <a:lnTo>
                    <a:pt x="7616" y="2855"/>
                  </a:lnTo>
                  <a:lnTo>
                    <a:pt x="7616" y="2855"/>
                  </a:lnTo>
                  <a:lnTo>
                    <a:pt x="7616" y="1903"/>
                  </a:lnTo>
                  <a:lnTo>
                    <a:pt x="7616" y="1903"/>
                  </a:lnTo>
                  <a:lnTo>
                    <a:pt x="5712" y="0"/>
                  </a:lnTo>
                  <a:lnTo>
                    <a:pt x="5712" y="0"/>
                  </a:lnTo>
                  <a:lnTo>
                    <a:pt x="5712" y="0"/>
                  </a:lnTo>
                  <a:lnTo>
                    <a:pt x="5712" y="0"/>
                  </a:lnTo>
                  <a:lnTo>
                    <a:pt x="5712" y="0"/>
                  </a:lnTo>
                  <a:lnTo>
                    <a:pt x="7616" y="1903"/>
                  </a:lnTo>
                  <a:lnTo>
                    <a:pt x="6664" y="2855"/>
                  </a:lnTo>
                  <a:lnTo>
                    <a:pt x="2856" y="6662"/>
                  </a:lnTo>
                  <a:lnTo>
                    <a:pt x="1904" y="6662"/>
                  </a:lnTo>
                  <a:lnTo>
                    <a:pt x="952" y="4759"/>
                  </a:lnTo>
                  <a:lnTo>
                    <a:pt x="1904" y="4759"/>
                  </a:lnTo>
                  <a:lnTo>
                    <a:pt x="1904" y="4759"/>
                  </a:lnTo>
                  <a:lnTo>
                    <a:pt x="1904" y="5710"/>
                  </a:lnTo>
                  <a:lnTo>
                    <a:pt x="3808" y="3807"/>
                  </a:lnTo>
                  <a:lnTo>
                    <a:pt x="3808" y="3807"/>
                  </a:lnTo>
                  <a:lnTo>
                    <a:pt x="2856" y="2855"/>
                  </a:lnTo>
                  <a:lnTo>
                    <a:pt x="3808" y="2855"/>
                  </a:lnTo>
                  <a:lnTo>
                    <a:pt x="3808" y="2855"/>
                  </a:lnTo>
                  <a:lnTo>
                    <a:pt x="4760" y="2855"/>
                  </a:lnTo>
                  <a:lnTo>
                    <a:pt x="5712" y="1903"/>
                  </a:lnTo>
                  <a:lnTo>
                    <a:pt x="5712" y="1903"/>
                  </a:lnTo>
                  <a:lnTo>
                    <a:pt x="4760" y="952"/>
                  </a:lnTo>
                  <a:lnTo>
                    <a:pt x="5712" y="0"/>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7" name="Freeform 174">
              <a:extLst>
                <a:ext uri="{FF2B5EF4-FFF2-40B4-BE49-F238E27FC236}">
                  <a16:creationId xmlns:a16="http://schemas.microsoft.com/office/drawing/2014/main" id="{15995372-DE19-FDB7-9D46-A99396CA8371}"/>
                </a:ext>
              </a:extLst>
            </p:cNvPr>
            <p:cNvSpPr/>
            <p:nvPr/>
          </p:nvSpPr>
          <p:spPr>
            <a:xfrm>
              <a:off x="4215837" y="5902677"/>
              <a:ext cx="6663" cy="7613"/>
            </a:xfrm>
            <a:custGeom>
              <a:avLst/>
              <a:gdLst>
                <a:gd name="connsiteX0" fmla="*/ 0 w 6663"/>
                <a:gd name="connsiteY0" fmla="*/ 3807 h 7613"/>
                <a:gd name="connsiteX1" fmla="*/ 2856 w 6663"/>
                <a:gd name="connsiteY1" fmla="*/ 7614 h 7613"/>
                <a:gd name="connsiteX2" fmla="*/ 6664 w 6663"/>
                <a:gd name="connsiteY2" fmla="*/ 3807 h 7613"/>
                <a:gd name="connsiteX3" fmla="*/ 3808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0" y="3807"/>
                  </a:moveTo>
                  <a:lnTo>
                    <a:pt x="2856" y="7614"/>
                  </a:lnTo>
                  <a:lnTo>
                    <a:pt x="6664" y="3807"/>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8" name="Freeform 175">
              <a:extLst>
                <a:ext uri="{FF2B5EF4-FFF2-40B4-BE49-F238E27FC236}">
                  <a16:creationId xmlns:a16="http://schemas.microsoft.com/office/drawing/2014/main" id="{6A789BBC-76D1-ED6B-0981-7636B3C7F0D7}"/>
                </a:ext>
              </a:extLst>
            </p:cNvPr>
            <p:cNvSpPr/>
            <p:nvPr/>
          </p:nvSpPr>
          <p:spPr>
            <a:xfrm>
              <a:off x="4214885" y="5902677"/>
              <a:ext cx="8567" cy="7613"/>
            </a:xfrm>
            <a:custGeom>
              <a:avLst/>
              <a:gdLst>
                <a:gd name="connsiteX0" fmla="*/ 0 w 8567"/>
                <a:gd name="connsiteY0" fmla="*/ 3807 h 7613"/>
                <a:gd name="connsiteX1" fmla="*/ 3808 w 8567"/>
                <a:gd name="connsiteY1" fmla="*/ 7614 h 7613"/>
                <a:gd name="connsiteX2" fmla="*/ 3808 w 8567"/>
                <a:gd name="connsiteY2" fmla="*/ 7614 h 7613"/>
                <a:gd name="connsiteX3" fmla="*/ 7616 w 8567"/>
                <a:gd name="connsiteY3" fmla="*/ 3807 h 7613"/>
                <a:gd name="connsiteX4" fmla="*/ 8568 w 8567"/>
                <a:gd name="connsiteY4" fmla="*/ 3807 h 7613"/>
                <a:gd name="connsiteX5" fmla="*/ 4760 w 8567"/>
                <a:gd name="connsiteY5" fmla="*/ 0 h 7613"/>
                <a:gd name="connsiteX6" fmla="*/ 4760 w 8567"/>
                <a:gd name="connsiteY6" fmla="*/ 0 h 7613"/>
                <a:gd name="connsiteX7" fmla="*/ 0 w 8567"/>
                <a:gd name="connsiteY7" fmla="*/ 3807 h 7613"/>
                <a:gd name="connsiteX8" fmla="*/ 952 w 8567"/>
                <a:gd name="connsiteY8" fmla="*/ 3807 h 7613"/>
                <a:gd name="connsiteX9" fmla="*/ 4760 w 8567"/>
                <a:gd name="connsiteY9" fmla="*/ 952 h 7613"/>
                <a:gd name="connsiteX10" fmla="*/ 7616 w 8567"/>
                <a:gd name="connsiteY10" fmla="*/ 3807 h 7613"/>
                <a:gd name="connsiteX11" fmla="*/ 3808 w 8567"/>
                <a:gd name="connsiteY11" fmla="*/ 6662 h 7613"/>
                <a:gd name="connsiteX12" fmla="*/ 952 w 8567"/>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7613">
                  <a:moveTo>
                    <a:pt x="0" y="3807"/>
                  </a:moveTo>
                  <a:lnTo>
                    <a:pt x="3808" y="7614"/>
                  </a:lnTo>
                  <a:lnTo>
                    <a:pt x="3808" y="7614"/>
                  </a:lnTo>
                  <a:lnTo>
                    <a:pt x="7616" y="3807"/>
                  </a:lnTo>
                  <a:lnTo>
                    <a:pt x="8568" y="3807"/>
                  </a:lnTo>
                  <a:lnTo>
                    <a:pt x="4760" y="0"/>
                  </a:lnTo>
                  <a:lnTo>
                    <a:pt x="4760" y="0"/>
                  </a:lnTo>
                  <a:lnTo>
                    <a:pt x="0" y="3807"/>
                  </a:lnTo>
                  <a:lnTo>
                    <a:pt x="952" y="3807"/>
                  </a:lnTo>
                  <a:lnTo>
                    <a:pt x="4760" y="952"/>
                  </a:lnTo>
                  <a:lnTo>
                    <a:pt x="7616" y="3807"/>
                  </a:lnTo>
                  <a:lnTo>
                    <a:pt x="3808" y="6662"/>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9" name="Freeform 176">
              <a:extLst>
                <a:ext uri="{FF2B5EF4-FFF2-40B4-BE49-F238E27FC236}">
                  <a16:creationId xmlns:a16="http://schemas.microsoft.com/office/drawing/2014/main" id="{542DDF6F-C802-2D98-BDA3-A3274ABC4987}"/>
                </a:ext>
              </a:extLst>
            </p:cNvPr>
            <p:cNvSpPr/>
            <p:nvPr/>
          </p:nvSpPr>
          <p:spPr>
            <a:xfrm>
              <a:off x="4208221" y="5916001"/>
              <a:ext cx="1904" cy="951"/>
            </a:xfrm>
            <a:custGeom>
              <a:avLst/>
              <a:gdLst>
                <a:gd name="connsiteX0" fmla="*/ 952 w 1904"/>
                <a:gd name="connsiteY0" fmla="*/ 0 h 951"/>
                <a:gd name="connsiteX1" fmla="*/ 0 w 1904"/>
                <a:gd name="connsiteY1" fmla="*/ 952 h 951"/>
                <a:gd name="connsiteX2" fmla="*/ 952 w 1904"/>
                <a:gd name="connsiteY2" fmla="*/ 952 h 951"/>
                <a:gd name="connsiteX3" fmla="*/ 1904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0" y="952"/>
                  </a:lnTo>
                  <a:lnTo>
                    <a:pt x="952" y="952"/>
                  </a:lnTo>
                  <a:lnTo>
                    <a:pt x="1904"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0" name="Freeform 177">
              <a:extLst>
                <a:ext uri="{FF2B5EF4-FFF2-40B4-BE49-F238E27FC236}">
                  <a16:creationId xmlns:a16="http://schemas.microsoft.com/office/drawing/2014/main" id="{BBF60B1C-9AEF-2A74-E0C0-99B991A52196}"/>
                </a:ext>
              </a:extLst>
            </p:cNvPr>
            <p:cNvSpPr/>
            <p:nvPr/>
          </p:nvSpPr>
          <p:spPr>
            <a:xfrm>
              <a:off x="4218693" y="5905532"/>
              <a:ext cx="952" cy="1903"/>
            </a:xfrm>
            <a:custGeom>
              <a:avLst/>
              <a:gdLst>
                <a:gd name="connsiteX0" fmla="*/ 952 w 952"/>
                <a:gd name="connsiteY0" fmla="*/ 0 h 1903"/>
                <a:gd name="connsiteX1" fmla="*/ 0 w 952"/>
                <a:gd name="connsiteY1" fmla="*/ 952 h 1903"/>
                <a:gd name="connsiteX2" fmla="*/ 952 w 952"/>
                <a:gd name="connsiteY2" fmla="*/ 1904 h 1903"/>
                <a:gd name="connsiteX3" fmla="*/ 952 w 952"/>
                <a:gd name="connsiteY3" fmla="*/ 952 h 1903"/>
              </a:gdLst>
              <a:ahLst/>
              <a:cxnLst>
                <a:cxn ang="0">
                  <a:pos x="connsiteX0" y="connsiteY0"/>
                </a:cxn>
                <a:cxn ang="0">
                  <a:pos x="connsiteX1" y="connsiteY1"/>
                </a:cxn>
                <a:cxn ang="0">
                  <a:pos x="connsiteX2" y="connsiteY2"/>
                </a:cxn>
                <a:cxn ang="0">
                  <a:pos x="connsiteX3" y="connsiteY3"/>
                </a:cxn>
              </a:cxnLst>
              <a:rect l="l" t="t" r="r" b="b"/>
              <a:pathLst>
                <a:path w="952" h="1903">
                  <a:moveTo>
                    <a:pt x="952" y="0"/>
                  </a:moveTo>
                  <a:lnTo>
                    <a:pt x="0" y="952"/>
                  </a:lnTo>
                  <a:lnTo>
                    <a:pt x="952" y="1904"/>
                  </a:lnTo>
                  <a:lnTo>
                    <a:pt x="95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1" name="Freeform 178">
              <a:extLst>
                <a:ext uri="{FF2B5EF4-FFF2-40B4-BE49-F238E27FC236}">
                  <a16:creationId xmlns:a16="http://schemas.microsoft.com/office/drawing/2014/main" id="{0B911BAF-AE71-2AAB-20A2-B3D3F8D41A2F}"/>
                </a:ext>
              </a:extLst>
            </p:cNvPr>
            <p:cNvSpPr/>
            <p:nvPr/>
          </p:nvSpPr>
          <p:spPr>
            <a:xfrm>
              <a:off x="4190134"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2" name="Freeform 179">
              <a:extLst>
                <a:ext uri="{FF2B5EF4-FFF2-40B4-BE49-F238E27FC236}">
                  <a16:creationId xmlns:a16="http://schemas.microsoft.com/office/drawing/2014/main" id="{8F6A163F-C513-12F2-3F87-9DC955233234}"/>
                </a:ext>
              </a:extLst>
            </p:cNvPr>
            <p:cNvSpPr/>
            <p:nvPr/>
          </p:nvSpPr>
          <p:spPr>
            <a:xfrm>
              <a:off x="4190134"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3" name="Freeform 180">
              <a:extLst>
                <a:ext uri="{FF2B5EF4-FFF2-40B4-BE49-F238E27FC236}">
                  <a16:creationId xmlns:a16="http://schemas.microsoft.com/office/drawing/2014/main" id="{012E1B82-0C51-CD44-695A-86CC00A7FA19}"/>
                </a:ext>
              </a:extLst>
            </p:cNvPr>
            <p:cNvSpPr/>
            <p:nvPr/>
          </p:nvSpPr>
          <p:spPr>
            <a:xfrm>
              <a:off x="4195846"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4" name="Freeform 181">
              <a:extLst>
                <a:ext uri="{FF2B5EF4-FFF2-40B4-BE49-F238E27FC236}">
                  <a16:creationId xmlns:a16="http://schemas.microsoft.com/office/drawing/2014/main" id="{4F7C1281-C38D-934E-F0AE-1D084DD5E715}"/>
                </a:ext>
              </a:extLst>
            </p:cNvPr>
            <p:cNvSpPr/>
            <p:nvPr/>
          </p:nvSpPr>
          <p:spPr>
            <a:xfrm>
              <a:off x="4194894" y="5792274"/>
              <a:ext cx="12375" cy="7614"/>
            </a:xfrm>
            <a:custGeom>
              <a:avLst/>
              <a:gdLst>
                <a:gd name="connsiteX0" fmla="*/ 5712 w 12375"/>
                <a:gd name="connsiteY0" fmla="*/ 0 h 7614"/>
                <a:gd name="connsiteX1" fmla="*/ 11423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 name="connsiteX10" fmla="*/ 5712 w 12375"/>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7614">
                  <a:moveTo>
                    <a:pt x="5712" y="0"/>
                  </a:moveTo>
                  <a:lnTo>
                    <a:pt x="11423" y="7614"/>
                  </a:lnTo>
                  <a:lnTo>
                    <a:pt x="1904" y="7614"/>
                  </a:lnTo>
                  <a:lnTo>
                    <a:pt x="6664" y="0"/>
                  </a:lnTo>
                  <a:lnTo>
                    <a:pt x="5712" y="0"/>
                  </a:lnTo>
                  <a:lnTo>
                    <a:pt x="952" y="7614"/>
                  </a:lnTo>
                  <a:lnTo>
                    <a:pt x="0" y="7614"/>
                  </a:lnTo>
                  <a:lnTo>
                    <a:pt x="12375" y="7614"/>
                  </a:lnTo>
                  <a:lnTo>
                    <a:pt x="12375" y="7614"/>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195" name="Graphic 2">
              <a:extLst>
                <a:ext uri="{FF2B5EF4-FFF2-40B4-BE49-F238E27FC236}">
                  <a16:creationId xmlns:a16="http://schemas.microsoft.com/office/drawing/2014/main" id="{1522A8AA-8F08-4977-29B3-EBA57B7B8EBC}"/>
                </a:ext>
              </a:extLst>
            </p:cNvPr>
            <p:cNvGrpSpPr/>
            <p:nvPr/>
          </p:nvGrpSpPr>
          <p:grpSpPr>
            <a:xfrm>
              <a:off x="4197750" y="5793940"/>
              <a:ext cx="6663" cy="5948"/>
              <a:chOff x="4197750" y="5793940"/>
              <a:chExt cx="6663" cy="5948"/>
            </a:xfrm>
          </p:grpSpPr>
          <p:sp>
            <p:nvSpPr>
              <p:cNvPr id="226" name="Freeform 213">
                <a:extLst>
                  <a:ext uri="{FF2B5EF4-FFF2-40B4-BE49-F238E27FC236}">
                    <a16:creationId xmlns:a16="http://schemas.microsoft.com/office/drawing/2014/main" id="{944B464F-8883-A0C8-2A39-D3A58B10109C}"/>
                  </a:ext>
                </a:extLst>
              </p:cNvPr>
              <p:cNvSpPr/>
              <p:nvPr/>
            </p:nvSpPr>
            <p:spPr>
              <a:xfrm>
                <a:off x="4197750"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7" name="Freeform 214">
                <a:extLst>
                  <a:ext uri="{FF2B5EF4-FFF2-40B4-BE49-F238E27FC236}">
                    <a16:creationId xmlns:a16="http://schemas.microsoft.com/office/drawing/2014/main" id="{6E8EBB36-C6AF-1074-B934-D0E2D62A0CA7}"/>
                  </a:ext>
                </a:extLst>
              </p:cNvPr>
              <p:cNvSpPr/>
              <p:nvPr/>
            </p:nvSpPr>
            <p:spPr>
              <a:xfrm>
                <a:off x="4197750" y="5793940"/>
                <a:ext cx="6663" cy="5948"/>
              </a:xfrm>
              <a:custGeom>
                <a:avLst/>
                <a:gdLst>
                  <a:gd name="connsiteX0" fmla="*/ 3808 w 6663"/>
                  <a:gd name="connsiteY0" fmla="*/ 238 h 5948"/>
                  <a:gd name="connsiteX1" fmla="*/ 3808 w 6663"/>
                  <a:gd name="connsiteY1" fmla="*/ 238 h 5948"/>
                  <a:gd name="connsiteX2" fmla="*/ 6664 w 6663"/>
                  <a:gd name="connsiteY2" fmla="*/ 5948 h 5948"/>
                  <a:gd name="connsiteX3" fmla="*/ 6664 w 6663"/>
                  <a:gd name="connsiteY3" fmla="*/ 5948 h 5948"/>
                  <a:gd name="connsiteX4" fmla="*/ 6664 w 6663"/>
                  <a:gd name="connsiteY4" fmla="*/ 5948 h 5948"/>
                  <a:gd name="connsiteX5" fmla="*/ 0 w 6663"/>
                  <a:gd name="connsiteY5" fmla="*/ 5948 h 5948"/>
                  <a:gd name="connsiteX6" fmla="*/ 0 w 6663"/>
                  <a:gd name="connsiteY6" fmla="*/ 5948 h 5948"/>
                  <a:gd name="connsiteX7" fmla="*/ 0 w 6663"/>
                  <a:gd name="connsiteY7" fmla="*/ 5948 h 5948"/>
                  <a:gd name="connsiteX8" fmla="*/ 3808 w 6663"/>
                  <a:gd name="connsiteY8" fmla="*/ 238 h 5948"/>
                  <a:gd name="connsiteX9" fmla="*/ 3808 w 6663"/>
                  <a:gd name="connsiteY9" fmla="*/ 238 h 5948"/>
                  <a:gd name="connsiteX10" fmla="*/ 3808 w 6663"/>
                  <a:gd name="connsiteY10" fmla="*/ 238 h 5948"/>
                  <a:gd name="connsiteX11" fmla="*/ 3808 w 6663"/>
                  <a:gd name="connsiteY11" fmla="*/ 238 h 5948"/>
                  <a:gd name="connsiteX12" fmla="*/ 3808 w 6663"/>
                  <a:gd name="connsiteY12" fmla="*/ 238 h 5948"/>
                  <a:gd name="connsiteX13" fmla="*/ 0 w 6663"/>
                  <a:gd name="connsiteY13" fmla="*/ 5948 h 5948"/>
                  <a:gd name="connsiteX14" fmla="*/ 0 w 6663"/>
                  <a:gd name="connsiteY14" fmla="*/ 5948 h 5948"/>
                  <a:gd name="connsiteX15" fmla="*/ 6664 w 6663"/>
                  <a:gd name="connsiteY15" fmla="*/ 5948 h 5948"/>
                  <a:gd name="connsiteX16" fmla="*/ 6664 w 6663"/>
                  <a:gd name="connsiteY16" fmla="*/ 5948 h 5948"/>
                  <a:gd name="connsiteX17" fmla="*/ 6664 w 6663"/>
                  <a:gd name="connsiteY17" fmla="*/ 5948 h 5948"/>
                  <a:gd name="connsiteX18" fmla="*/ 3808 w 6663"/>
                  <a:gd name="connsiteY18" fmla="*/ 238 h 5948"/>
                  <a:gd name="connsiteX19" fmla="*/ 3808 w 6663"/>
                  <a:gd name="connsiteY19" fmla="*/ 238 h 5948"/>
                  <a:gd name="connsiteX20" fmla="*/ 3808 w 6663"/>
                  <a:gd name="connsiteY20" fmla="*/ 238 h 5948"/>
                  <a:gd name="connsiteX21" fmla="*/ 3808 w 6663"/>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6664"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196" name="Freeform 183">
              <a:extLst>
                <a:ext uri="{FF2B5EF4-FFF2-40B4-BE49-F238E27FC236}">
                  <a16:creationId xmlns:a16="http://schemas.microsoft.com/office/drawing/2014/main" id="{172B84CD-79C5-CB67-E9CA-362DB2124929}"/>
                </a:ext>
              </a:extLst>
            </p:cNvPr>
            <p:cNvSpPr/>
            <p:nvPr/>
          </p:nvSpPr>
          <p:spPr>
            <a:xfrm>
              <a:off x="4189182"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7" name="Freeform 184">
              <a:extLst>
                <a:ext uri="{FF2B5EF4-FFF2-40B4-BE49-F238E27FC236}">
                  <a16:creationId xmlns:a16="http://schemas.microsoft.com/office/drawing/2014/main" id="{61CAF507-9DC6-B832-068C-DE48AF990481}"/>
                </a:ext>
              </a:extLst>
            </p:cNvPr>
            <p:cNvSpPr/>
            <p:nvPr/>
          </p:nvSpPr>
          <p:spPr>
            <a:xfrm>
              <a:off x="4188230"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8" name="Freeform 185">
              <a:extLst>
                <a:ext uri="{FF2B5EF4-FFF2-40B4-BE49-F238E27FC236}">
                  <a16:creationId xmlns:a16="http://schemas.microsoft.com/office/drawing/2014/main" id="{BA00FD9B-D7EA-C1BB-ED10-5CAB32A5D56F}"/>
                </a:ext>
              </a:extLst>
            </p:cNvPr>
            <p:cNvSpPr/>
            <p:nvPr/>
          </p:nvSpPr>
          <p:spPr>
            <a:xfrm>
              <a:off x="4190134" y="5855090"/>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9" name="Freeform 186">
              <a:extLst>
                <a:ext uri="{FF2B5EF4-FFF2-40B4-BE49-F238E27FC236}">
                  <a16:creationId xmlns:a16="http://schemas.microsoft.com/office/drawing/2014/main" id="{5D861C00-0BB2-B57A-6E83-820BD8C69A3A}"/>
                </a:ext>
              </a:extLst>
            </p:cNvPr>
            <p:cNvSpPr/>
            <p:nvPr/>
          </p:nvSpPr>
          <p:spPr>
            <a:xfrm>
              <a:off x="4190134" y="5855090"/>
              <a:ext cx="22847" cy="9517"/>
            </a:xfrm>
            <a:custGeom>
              <a:avLst/>
              <a:gdLst>
                <a:gd name="connsiteX0" fmla="*/ 0 w 22847"/>
                <a:gd name="connsiteY0" fmla="*/ 8566 h 9517"/>
                <a:gd name="connsiteX1" fmla="*/ 0 w 22847"/>
                <a:gd name="connsiteY1" fmla="*/ 9517 h 9517"/>
                <a:gd name="connsiteX2" fmla="*/ 21895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1895"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0" name="Freeform 187">
              <a:extLst>
                <a:ext uri="{FF2B5EF4-FFF2-40B4-BE49-F238E27FC236}">
                  <a16:creationId xmlns:a16="http://schemas.microsoft.com/office/drawing/2014/main" id="{082045F7-72D9-F7DE-175A-ED691E62DA70}"/>
                </a:ext>
              </a:extLst>
            </p:cNvPr>
            <p:cNvSpPr/>
            <p:nvPr/>
          </p:nvSpPr>
          <p:spPr>
            <a:xfrm>
              <a:off x="4195846" y="5856041"/>
              <a:ext cx="11423" cy="7613"/>
            </a:xfrm>
            <a:custGeom>
              <a:avLst/>
              <a:gdLst>
                <a:gd name="connsiteX0" fmla="*/ 5712 w 11423"/>
                <a:gd name="connsiteY0" fmla="*/ 0 h 7613"/>
                <a:gd name="connsiteX1" fmla="*/ 11423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1" name="Freeform 188">
              <a:extLst>
                <a:ext uri="{FF2B5EF4-FFF2-40B4-BE49-F238E27FC236}">
                  <a16:creationId xmlns:a16="http://schemas.microsoft.com/office/drawing/2014/main" id="{603A9EB4-3E9E-80D0-CF1A-A88110790E6C}"/>
                </a:ext>
              </a:extLst>
            </p:cNvPr>
            <p:cNvSpPr/>
            <p:nvPr/>
          </p:nvSpPr>
          <p:spPr>
            <a:xfrm>
              <a:off x="4194894" y="5856041"/>
              <a:ext cx="12375" cy="8565"/>
            </a:xfrm>
            <a:custGeom>
              <a:avLst/>
              <a:gdLst>
                <a:gd name="connsiteX0" fmla="*/ 5712 w 12375"/>
                <a:gd name="connsiteY0" fmla="*/ 0 h 8565"/>
                <a:gd name="connsiteX1" fmla="*/ 11423 w 12375"/>
                <a:gd name="connsiteY1" fmla="*/ 7614 h 8565"/>
                <a:gd name="connsiteX2" fmla="*/ 1904 w 12375"/>
                <a:gd name="connsiteY2" fmla="*/ 7614 h 8565"/>
                <a:gd name="connsiteX3" fmla="*/ 6664 w 12375"/>
                <a:gd name="connsiteY3" fmla="*/ 0 h 8565"/>
                <a:gd name="connsiteX4" fmla="*/ 5712 w 12375"/>
                <a:gd name="connsiteY4" fmla="*/ 0 h 8565"/>
                <a:gd name="connsiteX5" fmla="*/ 952 w 12375"/>
                <a:gd name="connsiteY5" fmla="*/ 7614 h 8565"/>
                <a:gd name="connsiteX6" fmla="*/ 0 w 12375"/>
                <a:gd name="connsiteY6" fmla="*/ 8566 h 8565"/>
                <a:gd name="connsiteX7" fmla="*/ 12375 w 12375"/>
                <a:gd name="connsiteY7" fmla="*/ 8566 h 8565"/>
                <a:gd name="connsiteX8" fmla="*/ 12375 w 12375"/>
                <a:gd name="connsiteY8" fmla="*/ 8566 h 8565"/>
                <a:gd name="connsiteX9" fmla="*/ 6664 w 12375"/>
                <a:gd name="connsiteY9" fmla="*/ 0 h 8565"/>
                <a:gd name="connsiteX10" fmla="*/ 5712 w 12375"/>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8565">
                  <a:moveTo>
                    <a:pt x="5712" y="0"/>
                  </a:moveTo>
                  <a:lnTo>
                    <a:pt x="11423" y="7614"/>
                  </a:lnTo>
                  <a:lnTo>
                    <a:pt x="1904" y="7614"/>
                  </a:lnTo>
                  <a:lnTo>
                    <a:pt x="6664" y="0"/>
                  </a:lnTo>
                  <a:lnTo>
                    <a:pt x="5712" y="0"/>
                  </a:lnTo>
                  <a:lnTo>
                    <a:pt x="952" y="7614"/>
                  </a:lnTo>
                  <a:lnTo>
                    <a:pt x="0" y="8566"/>
                  </a:lnTo>
                  <a:lnTo>
                    <a:pt x="12375" y="8566"/>
                  </a:lnTo>
                  <a:lnTo>
                    <a:pt x="12375" y="8566"/>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202" name="Graphic 2">
              <a:extLst>
                <a:ext uri="{FF2B5EF4-FFF2-40B4-BE49-F238E27FC236}">
                  <a16:creationId xmlns:a16="http://schemas.microsoft.com/office/drawing/2014/main" id="{2BCA6FD7-0EE6-5662-6122-8172A4B83A58}"/>
                </a:ext>
              </a:extLst>
            </p:cNvPr>
            <p:cNvGrpSpPr/>
            <p:nvPr/>
          </p:nvGrpSpPr>
          <p:grpSpPr>
            <a:xfrm>
              <a:off x="4197750" y="5857945"/>
              <a:ext cx="6663" cy="5710"/>
              <a:chOff x="4197750" y="5857945"/>
              <a:chExt cx="6663" cy="5710"/>
            </a:xfrm>
          </p:grpSpPr>
          <p:sp>
            <p:nvSpPr>
              <p:cNvPr id="224" name="Freeform 211">
                <a:extLst>
                  <a:ext uri="{FF2B5EF4-FFF2-40B4-BE49-F238E27FC236}">
                    <a16:creationId xmlns:a16="http://schemas.microsoft.com/office/drawing/2014/main" id="{62B9AD89-BC7E-D3B0-0827-4E09646FC9E0}"/>
                  </a:ext>
                </a:extLst>
              </p:cNvPr>
              <p:cNvSpPr/>
              <p:nvPr/>
            </p:nvSpPr>
            <p:spPr>
              <a:xfrm>
                <a:off x="4197750"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5" name="Freeform 212">
                <a:extLst>
                  <a:ext uri="{FF2B5EF4-FFF2-40B4-BE49-F238E27FC236}">
                    <a16:creationId xmlns:a16="http://schemas.microsoft.com/office/drawing/2014/main" id="{B7F1D1CC-5E2F-F763-0C01-FBF9EFFA2F29}"/>
                  </a:ext>
                </a:extLst>
              </p:cNvPr>
              <p:cNvSpPr/>
              <p:nvPr/>
            </p:nvSpPr>
            <p:spPr>
              <a:xfrm>
                <a:off x="4197750" y="5857945"/>
                <a:ext cx="6663" cy="5710"/>
              </a:xfrm>
              <a:custGeom>
                <a:avLst/>
                <a:gdLst>
                  <a:gd name="connsiteX0" fmla="*/ 3808 w 6663"/>
                  <a:gd name="connsiteY0" fmla="*/ 0 h 5710"/>
                  <a:gd name="connsiteX1" fmla="*/ 3808 w 6663"/>
                  <a:gd name="connsiteY1" fmla="*/ 0 h 5710"/>
                  <a:gd name="connsiteX2" fmla="*/ 6664 w 6663"/>
                  <a:gd name="connsiteY2" fmla="*/ 5711 h 5710"/>
                  <a:gd name="connsiteX3" fmla="*/ 6664 w 6663"/>
                  <a:gd name="connsiteY3" fmla="*/ 5711 h 5710"/>
                  <a:gd name="connsiteX4" fmla="*/ 6664 w 6663"/>
                  <a:gd name="connsiteY4" fmla="*/ 5711 h 5710"/>
                  <a:gd name="connsiteX5" fmla="*/ 0 w 6663"/>
                  <a:gd name="connsiteY5" fmla="*/ 5711 h 5710"/>
                  <a:gd name="connsiteX6" fmla="*/ 0 w 6663"/>
                  <a:gd name="connsiteY6" fmla="*/ 5711 h 5710"/>
                  <a:gd name="connsiteX7" fmla="*/ 0 w 6663"/>
                  <a:gd name="connsiteY7" fmla="*/ 5711 h 5710"/>
                  <a:gd name="connsiteX8" fmla="*/ 3808 w 6663"/>
                  <a:gd name="connsiteY8" fmla="*/ 0 h 5710"/>
                  <a:gd name="connsiteX9" fmla="*/ 3808 w 6663"/>
                  <a:gd name="connsiteY9" fmla="*/ 0 h 5710"/>
                  <a:gd name="connsiteX10" fmla="*/ 3808 w 6663"/>
                  <a:gd name="connsiteY10" fmla="*/ 0 h 5710"/>
                  <a:gd name="connsiteX11" fmla="*/ 3808 w 6663"/>
                  <a:gd name="connsiteY11" fmla="*/ 0 h 5710"/>
                  <a:gd name="connsiteX12" fmla="*/ 3808 w 6663"/>
                  <a:gd name="connsiteY12" fmla="*/ 0 h 5710"/>
                  <a:gd name="connsiteX13" fmla="*/ 0 w 6663"/>
                  <a:gd name="connsiteY13" fmla="*/ 5711 h 5710"/>
                  <a:gd name="connsiteX14" fmla="*/ 0 w 6663"/>
                  <a:gd name="connsiteY14" fmla="*/ 5711 h 5710"/>
                  <a:gd name="connsiteX15" fmla="*/ 6664 w 6663"/>
                  <a:gd name="connsiteY15" fmla="*/ 5711 h 5710"/>
                  <a:gd name="connsiteX16" fmla="*/ 6664 w 6663"/>
                  <a:gd name="connsiteY16" fmla="*/ 5711 h 5710"/>
                  <a:gd name="connsiteX17" fmla="*/ 6664 w 6663"/>
                  <a:gd name="connsiteY17" fmla="*/ 5711 h 5710"/>
                  <a:gd name="connsiteX18" fmla="*/ 3808 w 6663"/>
                  <a:gd name="connsiteY18" fmla="*/ 0 h 5710"/>
                  <a:gd name="connsiteX19" fmla="*/ 3808 w 6663"/>
                  <a:gd name="connsiteY19" fmla="*/ 0 h 5710"/>
                  <a:gd name="connsiteX20" fmla="*/ 3808 w 6663"/>
                  <a:gd name="connsiteY20" fmla="*/ 0 h 5710"/>
                  <a:gd name="connsiteX21" fmla="*/ 3808 w 6663"/>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6664"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203" name="Freeform 190">
              <a:extLst>
                <a:ext uri="{FF2B5EF4-FFF2-40B4-BE49-F238E27FC236}">
                  <a16:creationId xmlns:a16="http://schemas.microsoft.com/office/drawing/2014/main" id="{162AAA4F-FDE4-A4C6-5184-62D9460FE506}"/>
                </a:ext>
              </a:extLst>
            </p:cNvPr>
            <p:cNvSpPr/>
            <p:nvPr/>
          </p:nvSpPr>
          <p:spPr>
            <a:xfrm>
              <a:off x="4190134"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4" name="Freeform 191">
              <a:extLst>
                <a:ext uri="{FF2B5EF4-FFF2-40B4-BE49-F238E27FC236}">
                  <a16:creationId xmlns:a16="http://schemas.microsoft.com/office/drawing/2014/main" id="{E0CB1A7C-1C0C-202B-C54C-51589AE0B813}"/>
                </a:ext>
              </a:extLst>
            </p:cNvPr>
            <p:cNvSpPr/>
            <p:nvPr/>
          </p:nvSpPr>
          <p:spPr>
            <a:xfrm>
              <a:off x="4189182"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3799 w 24751"/>
                <a:gd name="connsiteY18" fmla="*/ 952 h 2855"/>
                <a:gd name="connsiteX19" fmla="*/ 24751 w 24751"/>
                <a:gd name="connsiteY19" fmla="*/ 952 h 2855"/>
                <a:gd name="connsiteX20" fmla="*/ 23799 w 24751"/>
                <a:gd name="connsiteY20" fmla="*/ 0 h 2855"/>
                <a:gd name="connsiteX21" fmla="*/ 22847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3799" y="952"/>
                  </a:lnTo>
                  <a:lnTo>
                    <a:pt x="24751" y="952"/>
                  </a:lnTo>
                  <a:lnTo>
                    <a:pt x="23799" y="0"/>
                  </a:lnTo>
                  <a:lnTo>
                    <a:pt x="22847"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5" name="Freeform 192">
              <a:extLst>
                <a:ext uri="{FF2B5EF4-FFF2-40B4-BE49-F238E27FC236}">
                  <a16:creationId xmlns:a16="http://schemas.microsoft.com/office/drawing/2014/main" id="{60A0C5BA-FF9C-66B3-826F-CCDD4DDA79BF}"/>
                </a:ext>
              </a:extLst>
            </p:cNvPr>
            <p:cNvSpPr/>
            <p:nvPr/>
          </p:nvSpPr>
          <p:spPr>
            <a:xfrm>
              <a:off x="4189182"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6" name="Freeform 193">
              <a:extLst>
                <a:ext uri="{FF2B5EF4-FFF2-40B4-BE49-F238E27FC236}">
                  <a16:creationId xmlns:a16="http://schemas.microsoft.com/office/drawing/2014/main" id="{B6AC6BEA-5F9A-261F-5C15-B053A892337C}"/>
                </a:ext>
              </a:extLst>
            </p:cNvPr>
            <p:cNvSpPr/>
            <p:nvPr/>
          </p:nvSpPr>
          <p:spPr>
            <a:xfrm>
              <a:off x="4188230" y="5863655"/>
              <a:ext cx="25703" cy="2855"/>
            </a:xfrm>
            <a:custGeom>
              <a:avLst/>
              <a:gdLst>
                <a:gd name="connsiteX0" fmla="*/ 1904 w 25703"/>
                <a:gd name="connsiteY0" fmla="*/ 0 h 2855"/>
                <a:gd name="connsiteX1" fmla="*/ 1904 w 25703"/>
                <a:gd name="connsiteY1" fmla="*/ 952 h 2855"/>
                <a:gd name="connsiteX2" fmla="*/ 24751 w 25703"/>
                <a:gd name="connsiteY2" fmla="*/ 952 h 2855"/>
                <a:gd name="connsiteX3" fmla="*/ 24751 w 25703"/>
                <a:gd name="connsiteY3" fmla="*/ 952 h 2855"/>
                <a:gd name="connsiteX4" fmla="*/ 24751 w 25703"/>
                <a:gd name="connsiteY4" fmla="*/ 1904 h 2855"/>
                <a:gd name="connsiteX5" fmla="*/ 1904 w 25703"/>
                <a:gd name="connsiteY5" fmla="*/ 1904 h 2855"/>
                <a:gd name="connsiteX6" fmla="*/ 952 w 25703"/>
                <a:gd name="connsiteY6" fmla="*/ 952 h 2855"/>
                <a:gd name="connsiteX7" fmla="*/ 1904 w 25703"/>
                <a:gd name="connsiteY7" fmla="*/ 0 h 2855"/>
                <a:gd name="connsiteX8" fmla="*/ 1904 w 25703"/>
                <a:gd name="connsiteY8" fmla="*/ 0 h 2855"/>
                <a:gd name="connsiteX9" fmla="*/ 1904 w 25703"/>
                <a:gd name="connsiteY9" fmla="*/ 952 h 2855"/>
                <a:gd name="connsiteX10" fmla="*/ 1904 w 25703"/>
                <a:gd name="connsiteY10" fmla="*/ 0 h 2855"/>
                <a:gd name="connsiteX11" fmla="*/ 1904 w 25703"/>
                <a:gd name="connsiteY11" fmla="*/ 0 h 2855"/>
                <a:gd name="connsiteX12" fmla="*/ 952 w 25703"/>
                <a:gd name="connsiteY12" fmla="*/ 952 h 2855"/>
                <a:gd name="connsiteX13" fmla="*/ 0 w 25703"/>
                <a:gd name="connsiteY13" fmla="*/ 952 h 2855"/>
                <a:gd name="connsiteX14" fmla="*/ 1904 w 25703"/>
                <a:gd name="connsiteY14" fmla="*/ 2855 h 2855"/>
                <a:gd name="connsiteX15" fmla="*/ 1904 w 25703"/>
                <a:gd name="connsiteY15" fmla="*/ 2855 h 2855"/>
                <a:gd name="connsiteX16" fmla="*/ 24751 w 25703"/>
                <a:gd name="connsiteY16" fmla="*/ 2855 h 2855"/>
                <a:gd name="connsiteX17" fmla="*/ 24751 w 25703"/>
                <a:gd name="connsiteY17" fmla="*/ 2855 h 2855"/>
                <a:gd name="connsiteX18" fmla="*/ 25703 w 25703"/>
                <a:gd name="connsiteY18" fmla="*/ 1904 h 2855"/>
                <a:gd name="connsiteX19" fmla="*/ 25703 w 25703"/>
                <a:gd name="connsiteY19" fmla="*/ 952 h 2855"/>
                <a:gd name="connsiteX20" fmla="*/ 24751 w 25703"/>
                <a:gd name="connsiteY20" fmla="*/ 0 h 2855"/>
                <a:gd name="connsiteX21" fmla="*/ 24751 w 25703"/>
                <a:gd name="connsiteY21" fmla="*/ 0 h 2855"/>
                <a:gd name="connsiteX22" fmla="*/ 1904 w 25703"/>
                <a:gd name="connsiteY22" fmla="*/ 0 h 2855"/>
                <a:gd name="connsiteX23" fmla="*/ 1904 w 25703"/>
                <a:gd name="connsiteY23" fmla="*/ 0 h 2855"/>
                <a:gd name="connsiteX24" fmla="*/ 1904 w 25703"/>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7" name="Freeform 194">
              <a:extLst>
                <a:ext uri="{FF2B5EF4-FFF2-40B4-BE49-F238E27FC236}">
                  <a16:creationId xmlns:a16="http://schemas.microsoft.com/office/drawing/2014/main" id="{7FB9B43A-D4F2-A8EA-ECA5-580862C0B2F3}"/>
                </a:ext>
              </a:extLst>
            </p:cNvPr>
            <p:cNvSpPr/>
            <p:nvPr/>
          </p:nvSpPr>
          <p:spPr>
            <a:xfrm>
              <a:off x="4190134"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8" name="Freeform 195">
              <a:extLst>
                <a:ext uri="{FF2B5EF4-FFF2-40B4-BE49-F238E27FC236}">
                  <a16:creationId xmlns:a16="http://schemas.microsoft.com/office/drawing/2014/main" id="{472519B4-FF09-1020-3351-C7406856AC7B}"/>
                </a:ext>
              </a:extLst>
            </p:cNvPr>
            <p:cNvSpPr/>
            <p:nvPr/>
          </p:nvSpPr>
          <p:spPr>
            <a:xfrm>
              <a:off x="4190134"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9" name="Freeform 196">
              <a:extLst>
                <a:ext uri="{FF2B5EF4-FFF2-40B4-BE49-F238E27FC236}">
                  <a16:creationId xmlns:a16="http://schemas.microsoft.com/office/drawing/2014/main" id="{E1AC0F3B-9C0F-9866-770E-EC271913E0F2}"/>
                </a:ext>
              </a:extLst>
            </p:cNvPr>
            <p:cNvSpPr/>
            <p:nvPr/>
          </p:nvSpPr>
          <p:spPr>
            <a:xfrm>
              <a:off x="4198702"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0" name="Freeform 197">
              <a:extLst>
                <a:ext uri="{FF2B5EF4-FFF2-40B4-BE49-F238E27FC236}">
                  <a16:creationId xmlns:a16="http://schemas.microsoft.com/office/drawing/2014/main" id="{6673889B-FFFE-6EF4-F91B-634C5480F276}"/>
                </a:ext>
              </a:extLst>
            </p:cNvPr>
            <p:cNvSpPr/>
            <p:nvPr/>
          </p:nvSpPr>
          <p:spPr>
            <a:xfrm>
              <a:off x="4198702"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1" name="Freeform 198">
              <a:extLst>
                <a:ext uri="{FF2B5EF4-FFF2-40B4-BE49-F238E27FC236}">
                  <a16:creationId xmlns:a16="http://schemas.microsoft.com/office/drawing/2014/main" id="{64106A01-F24B-512B-3E8B-36F47C3F8841}"/>
                </a:ext>
              </a:extLst>
            </p:cNvPr>
            <p:cNvSpPr/>
            <p:nvPr/>
          </p:nvSpPr>
          <p:spPr>
            <a:xfrm>
              <a:off x="4197750"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2" name="Freeform 199">
              <a:extLst>
                <a:ext uri="{FF2B5EF4-FFF2-40B4-BE49-F238E27FC236}">
                  <a16:creationId xmlns:a16="http://schemas.microsoft.com/office/drawing/2014/main" id="{39AB2ABD-44CD-3AEC-CEB5-AAE4121185A8}"/>
                </a:ext>
              </a:extLst>
            </p:cNvPr>
            <p:cNvSpPr/>
            <p:nvPr/>
          </p:nvSpPr>
          <p:spPr>
            <a:xfrm>
              <a:off x="4197750"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2856 w 7615"/>
                <a:gd name="connsiteY6" fmla="*/ 1904 h 3807"/>
                <a:gd name="connsiteX7" fmla="*/ 2856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5712 w 7615"/>
                <a:gd name="connsiteY12" fmla="*/ 1904 h 3807"/>
                <a:gd name="connsiteX13" fmla="*/ 5712 w 7615"/>
                <a:gd name="connsiteY13" fmla="*/ 952 h 3807"/>
                <a:gd name="connsiteX14" fmla="*/ 6664 w 7615"/>
                <a:gd name="connsiteY14" fmla="*/ 952 h 3807"/>
                <a:gd name="connsiteX15" fmla="*/ 6664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2856" y="1904"/>
                  </a:lnTo>
                  <a:lnTo>
                    <a:pt x="2856" y="952"/>
                  </a:lnTo>
                  <a:lnTo>
                    <a:pt x="4760" y="952"/>
                  </a:lnTo>
                  <a:lnTo>
                    <a:pt x="4760" y="1904"/>
                  </a:lnTo>
                  <a:lnTo>
                    <a:pt x="4760" y="1904"/>
                  </a:lnTo>
                  <a:lnTo>
                    <a:pt x="5712" y="1904"/>
                  </a:lnTo>
                  <a:lnTo>
                    <a:pt x="5712" y="1904"/>
                  </a:lnTo>
                  <a:lnTo>
                    <a:pt x="5712" y="952"/>
                  </a:lnTo>
                  <a:lnTo>
                    <a:pt x="6664" y="952"/>
                  </a:lnTo>
                  <a:lnTo>
                    <a:pt x="6664"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3" name="Freeform 200">
              <a:extLst>
                <a:ext uri="{FF2B5EF4-FFF2-40B4-BE49-F238E27FC236}">
                  <a16:creationId xmlns:a16="http://schemas.microsoft.com/office/drawing/2014/main" id="{1ED5377F-03E0-FF0D-2A36-F095C6098432}"/>
                </a:ext>
              </a:extLst>
            </p:cNvPr>
            <p:cNvSpPr/>
            <p:nvPr/>
          </p:nvSpPr>
          <p:spPr>
            <a:xfrm>
              <a:off x="4200606"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4" name="Freeform 201">
              <a:extLst>
                <a:ext uri="{FF2B5EF4-FFF2-40B4-BE49-F238E27FC236}">
                  <a16:creationId xmlns:a16="http://schemas.microsoft.com/office/drawing/2014/main" id="{F1ECF750-B8B2-F03A-8379-C0A4C8193B38}"/>
                </a:ext>
              </a:extLst>
            </p:cNvPr>
            <p:cNvSpPr/>
            <p:nvPr/>
          </p:nvSpPr>
          <p:spPr>
            <a:xfrm>
              <a:off x="420536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5" name="Freeform 202">
              <a:extLst>
                <a:ext uri="{FF2B5EF4-FFF2-40B4-BE49-F238E27FC236}">
                  <a16:creationId xmlns:a16="http://schemas.microsoft.com/office/drawing/2014/main" id="{D733F2DE-1B90-EF97-8348-B70EF105EFEE}"/>
                </a:ext>
              </a:extLst>
            </p:cNvPr>
            <p:cNvSpPr/>
            <p:nvPr/>
          </p:nvSpPr>
          <p:spPr>
            <a:xfrm>
              <a:off x="420441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7616 w 8567"/>
                <a:gd name="connsiteY28" fmla="*/ 4759 h 4758"/>
                <a:gd name="connsiteX29" fmla="*/ 7616 w 8567"/>
                <a:gd name="connsiteY29" fmla="*/ 3807 h 4758"/>
                <a:gd name="connsiteX30" fmla="*/ 8568 w 8567"/>
                <a:gd name="connsiteY30" fmla="*/ 3807 h 4758"/>
                <a:gd name="connsiteX31" fmla="*/ 8568 w 8567"/>
                <a:gd name="connsiteY31" fmla="*/ 952 h 4758"/>
                <a:gd name="connsiteX32" fmla="*/ 8568 w 8567"/>
                <a:gd name="connsiteY32" fmla="*/ 0 h 4758"/>
                <a:gd name="connsiteX33" fmla="*/ 6664 w 8567"/>
                <a:gd name="connsiteY33" fmla="*/ 0 h 4758"/>
                <a:gd name="connsiteX34" fmla="*/ 5712 w 8567"/>
                <a:gd name="connsiteY34" fmla="*/ 0 h 4758"/>
                <a:gd name="connsiteX35" fmla="*/ 5712 w 8567"/>
                <a:gd name="connsiteY35" fmla="*/ 1903 h 4758"/>
                <a:gd name="connsiteX36" fmla="*/ 5712 w 8567"/>
                <a:gd name="connsiteY36" fmla="*/ 1903 h 4758"/>
                <a:gd name="connsiteX37" fmla="*/ 5712 w 8567"/>
                <a:gd name="connsiteY37" fmla="*/ 952 h 4758"/>
                <a:gd name="connsiteX38" fmla="*/ 5712 w 8567"/>
                <a:gd name="connsiteY38" fmla="*/ 0 h 4758"/>
                <a:gd name="connsiteX39" fmla="*/ 3808 w 8567"/>
                <a:gd name="connsiteY39" fmla="*/ 0 h 4758"/>
                <a:gd name="connsiteX40" fmla="*/ 2856 w 8567"/>
                <a:gd name="connsiteY40" fmla="*/ 0 h 4758"/>
                <a:gd name="connsiteX41" fmla="*/ 2856 w 8567"/>
                <a:gd name="connsiteY41" fmla="*/ 1903 h 4758"/>
                <a:gd name="connsiteX42" fmla="*/ 2856 w 8567"/>
                <a:gd name="connsiteY42" fmla="*/ 1903 h 4758"/>
                <a:gd name="connsiteX43" fmla="*/ 2856 w 8567"/>
                <a:gd name="connsiteY43" fmla="*/ 952 h 4758"/>
                <a:gd name="connsiteX44" fmla="*/ 2856 w 8567"/>
                <a:gd name="connsiteY44" fmla="*/ 0 h 4758"/>
                <a:gd name="connsiteX45" fmla="*/ 952 w 8567"/>
                <a:gd name="connsiteY45" fmla="*/ 0 h 4758"/>
                <a:gd name="connsiteX46" fmla="*/ 0 w 8567"/>
                <a:gd name="connsiteY46" fmla="*/ 0 h 4758"/>
                <a:gd name="connsiteX47" fmla="*/ 0 w 8567"/>
                <a:gd name="connsiteY47"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7616" y="4759"/>
                  </a:lnTo>
                  <a:lnTo>
                    <a:pt x="7616"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6" name="Freeform 203">
              <a:extLst>
                <a:ext uri="{FF2B5EF4-FFF2-40B4-BE49-F238E27FC236}">
                  <a16:creationId xmlns:a16="http://schemas.microsoft.com/office/drawing/2014/main" id="{507087C8-CB69-84E9-47E7-E5E29DEFCB16}"/>
                </a:ext>
              </a:extLst>
            </p:cNvPr>
            <p:cNvSpPr/>
            <p:nvPr/>
          </p:nvSpPr>
          <p:spPr>
            <a:xfrm>
              <a:off x="4206317"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7" name="Freeform 204">
              <a:extLst>
                <a:ext uri="{FF2B5EF4-FFF2-40B4-BE49-F238E27FC236}">
                  <a16:creationId xmlns:a16="http://schemas.microsoft.com/office/drawing/2014/main" id="{D0FB15B9-272C-0B90-B7E2-A3BF1BD83E53}"/>
                </a:ext>
              </a:extLst>
            </p:cNvPr>
            <p:cNvSpPr/>
            <p:nvPr/>
          </p:nvSpPr>
          <p:spPr>
            <a:xfrm>
              <a:off x="420536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8" name="Freeform 205">
              <a:extLst>
                <a:ext uri="{FF2B5EF4-FFF2-40B4-BE49-F238E27FC236}">
                  <a16:creationId xmlns:a16="http://schemas.microsoft.com/office/drawing/2014/main" id="{8E2D87C7-60A3-75E9-413A-B6DD9CEEEBC3}"/>
                </a:ext>
              </a:extLst>
            </p:cNvPr>
            <p:cNvSpPr/>
            <p:nvPr/>
          </p:nvSpPr>
          <p:spPr>
            <a:xfrm>
              <a:off x="419108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9" name="Freeform 206">
              <a:extLst>
                <a:ext uri="{FF2B5EF4-FFF2-40B4-BE49-F238E27FC236}">
                  <a16:creationId xmlns:a16="http://schemas.microsoft.com/office/drawing/2014/main" id="{469606F7-E6C3-5450-BA56-4C6B94483119}"/>
                </a:ext>
              </a:extLst>
            </p:cNvPr>
            <p:cNvSpPr/>
            <p:nvPr/>
          </p:nvSpPr>
          <p:spPr>
            <a:xfrm>
              <a:off x="419013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952 w 8567"/>
                <a:gd name="connsiteY27" fmla="*/ 4759 h 4758"/>
                <a:gd name="connsiteX28" fmla="*/ 7616 w 8567"/>
                <a:gd name="connsiteY28" fmla="*/ 4759 h 4758"/>
                <a:gd name="connsiteX29" fmla="*/ 7616 w 8567"/>
                <a:gd name="connsiteY29" fmla="*/ 4759 h 4758"/>
                <a:gd name="connsiteX30" fmla="*/ 8568 w 8567"/>
                <a:gd name="connsiteY30" fmla="*/ 3807 h 4758"/>
                <a:gd name="connsiteX31" fmla="*/ 8568 w 8567"/>
                <a:gd name="connsiteY31" fmla="*/ 3807 h 4758"/>
                <a:gd name="connsiteX32" fmla="*/ 8568 w 8567"/>
                <a:gd name="connsiteY32" fmla="*/ 952 h 4758"/>
                <a:gd name="connsiteX33" fmla="*/ 8568 w 8567"/>
                <a:gd name="connsiteY33" fmla="*/ 0 h 4758"/>
                <a:gd name="connsiteX34" fmla="*/ 6664 w 8567"/>
                <a:gd name="connsiteY34" fmla="*/ 0 h 4758"/>
                <a:gd name="connsiteX35" fmla="*/ 5712 w 8567"/>
                <a:gd name="connsiteY35" fmla="*/ 0 h 4758"/>
                <a:gd name="connsiteX36" fmla="*/ 5712 w 8567"/>
                <a:gd name="connsiteY36" fmla="*/ 1903 h 4758"/>
                <a:gd name="connsiteX37" fmla="*/ 5712 w 8567"/>
                <a:gd name="connsiteY37" fmla="*/ 1903 h 4758"/>
                <a:gd name="connsiteX38" fmla="*/ 5712 w 8567"/>
                <a:gd name="connsiteY38" fmla="*/ 952 h 4758"/>
                <a:gd name="connsiteX39" fmla="*/ 5712 w 8567"/>
                <a:gd name="connsiteY39" fmla="*/ 0 h 4758"/>
                <a:gd name="connsiteX40" fmla="*/ 3808 w 8567"/>
                <a:gd name="connsiteY40" fmla="*/ 0 h 4758"/>
                <a:gd name="connsiteX41" fmla="*/ 2856 w 8567"/>
                <a:gd name="connsiteY41" fmla="*/ 0 h 4758"/>
                <a:gd name="connsiteX42" fmla="*/ 2856 w 8567"/>
                <a:gd name="connsiteY42" fmla="*/ 1903 h 4758"/>
                <a:gd name="connsiteX43" fmla="*/ 2856 w 8567"/>
                <a:gd name="connsiteY43" fmla="*/ 1903 h 4758"/>
                <a:gd name="connsiteX44" fmla="*/ 2856 w 8567"/>
                <a:gd name="connsiteY44" fmla="*/ 952 h 4758"/>
                <a:gd name="connsiteX45" fmla="*/ 2856 w 8567"/>
                <a:gd name="connsiteY45" fmla="*/ 0 h 4758"/>
                <a:gd name="connsiteX46" fmla="*/ 952 w 8567"/>
                <a:gd name="connsiteY46" fmla="*/ 0 h 4758"/>
                <a:gd name="connsiteX47" fmla="*/ 0 w 8567"/>
                <a:gd name="connsiteY47" fmla="*/ 0 h 4758"/>
                <a:gd name="connsiteX48" fmla="*/ 0 w 8567"/>
                <a:gd name="connsiteY48"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952" y="4759"/>
                  </a:lnTo>
                  <a:lnTo>
                    <a:pt x="7616"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0" name="Freeform 207">
              <a:extLst>
                <a:ext uri="{FF2B5EF4-FFF2-40B4-BE49-F238E27FC236}">
                  <a16:creationId xmlns:a16="http://schemas.microsoft.com/office/drawing/2014/main" id="{DE4005E8-957F-C580-4F5A-99F001C9E438}"/>
                </a:ext>
              </a:extLst>
            </p:cNvPr>
            <p:cNvSpPr/>
            <p:nvPr/>
          </p:nvSpPr>
          <p:spPr>
            <a:xfrm>
              <a:off x="4192038"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1" name="Freeform 208">
              <a:extLst>
                <a:ext uri="{FF2B5EF4-FFF2-40B4-BE49-F238E27FC236}">
                  <a16:creationId xmlns:a16="http://schemas.microsoft.com/office/drawing/2014/main" id="{297B4C51-31D2-D578-73A4-6D0BDDAB0BDB}"/>
                </a:ext>
              </a:extLst>
            </p:cNvPr>
            <p:cNvSpPr/>
            <p:nvPr/>
          </p:nvSpPr>
          <p:spPr>
            <a:xfrm>
              <a:off x="419108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2" name="Freeform 209">
              <a:extLst>
                <a:ext uri="{FF2B5EF4-FFF2-40B4-BE49-F238E27FC236}">
                  <a16:creationId xmlns:a16="http://schemas.microsoft.com/office/drawing/2014/main" id="{0397755D-BD54-C8F9-C89D-8CE64CE9ECA3}"/>
                </a:ext>
              </a:extLst>
            </p:cNvPr>
            <p:cNvSpPr/>
            <p:nvPr/>
          </p:nvSpPr>
          <p:spPr>
            <a:xfrm>
              <a:off x="4208221"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3" name="Freeform 210">
              <a:extLst>
                <a:ext uri="{FF2B5EF4-FFF2-40B4-BE49-F238E27FC236}">
                  <a16:creationId xmlns:a16="http://schemas.microsoft.com/office/drawing/2014/main" id="{4BCB1F60-7DE7-F3A9-D936-301FD1059CB2}"/>
                </a:ext>
              </a:extLst>
            </p:cNvPr>
            <p:cNvSpPr/>
            <p:nvPr/>
          </p:nvSpPr>
          <p:spPr>
            <a:xfrm>
              <a:off x="4193942"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pic>
        <p:nvPicPr>
          <p:cNvPr id="244" name="Picture 243">
            <a:hlinkClick r:id="rId3"/>
            <a:extLst>
              <a:ext uri="{FF2B5EF4-FFF2-40B4-BE49-F238E27FC236}">
                <a16:creationId xmlns:a16="http://schemas.microsoft.com/office/drawing/2014/main" id="{EF04BE28-89ED-D058-FA38-1F7983BF0F30}"/>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385869" y="648229"/>
            <a:ext cx="1902866" cy="1268577"/>
          </a:xfrm>
          <a:prstGeom prst="rect">
            <a:avLst/>
          </a:prstGeom>
        </p:spPr>
      </p:pic>
      <p:grpSp>
        <p:nvGrpSpPr>
          <p:cNvPr id="245" name="Group 244">
            <a:extLst>
              <a:ext uri="{FF2B5EF4-FFF2-40B4-BE49-F238E27FC236}">
                <a16:creationId xmlns:a16="http://schemas.microsoft.com/office/drawing/2014/main" id="{48094C93-CB66-1DB4-6F16-3958B7FA22E6}"/>
              </a:ext>
            </a:extLst>
          </p:cNvPr>
          <p:cNvGrpSpPr>
            <a:grpSpLocks noChangeAspect="1"/>
          </p:cNvGrpSpPr>
          <p:nvPr/>
        </p:nvGrpSpPr>
        <p:grpSpPr>
          <a:xfrm>
            <a:off x="1801988" y="9632163"/>
            <a:ext cx="192166" cy="225184"/>
            <a:chOff x="8589661" y="3431570"/>
            <a:chExt cx="510568" cy="569231"/>
          </a:xfrm>
          <a:solidFill>
            <a:schemeClr val="tx1"/>
          </a:solidFill>
        </p:grpSpPr>
        <p:sp>
          <p:nvSpPr>
            <p:cNvPr id="246" name="Freeform: Shape 27">
              <a:extLst>
                <a:ext uri="{FF2B5EF4-FFF2-40B4-BE49-F238E27FC236}">
                  <a16:creationId xmlns:a16="http://schemas.microsoft.com/office/drawing/2014/main" id="{2A1A933D-0D16-F0C2-0756-94D0B3DFAF2E}"/>
                </a:ext>
              </a:extLst>
            </p:cNvPr>
            <p:cNvSpPr/>
            <p:nvPr/>
          </p:nvSpPr>
          <p:spPr>
            <a:xfrm>
              <a:off x="8589661" y="3601798"/>
              <a:ext cx="113407" cy="399003"/>
            </a:xfrm>
            <a:custGeom>
              <a:avLst/>
              <a:gdLst>
                <a:gd name="connsiteX0" fmla="*/ 0 w 93725"/>
                <a:gd name="connsiteY0" fmla="*/ 0 h 329755"/>
                <a:gd name="connsiteX1" fmla="*/ 93726 w 93725"/>
                <a:gd name="connsiteY1" fmla="*/ 0 h 329755"/>
                <a:gd name="connsiteX2" fmla="*/ 93726 w 93725"/>
                <a:gd name="connsiteY2" fmla="*/ 329756 h 329755"/>
                <a:gd name="connsiteX3" fmla="*/ 0 w 93725"/>
                <a:gd name="connsiteY3" fmla="*/ 329756 h 329755"/>
                <a:gd name="connsiteX4" fmla="*/ 0 w 93725"/>
                <a:gd name="connsiteY4" fmla="*/ 0 h 329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329755">
                  <a:moveTo>
                    <a:pt x="0" y="0"/>
                  </a:moveTo>
                  <a:lnTo>
                    <a:pt x="93726" y="0"/>
                  </a:lnTo>
                  <a:lnTo>
                    <a:pt x="93726" y="329756"/>
                  </a:lnTo>
                  <a:lnTo>
                    <a:pt x="0" y="329756"/>
                  </a:lnTo>
                  <a:lnTo>
                    <a:pt x="0" y="0"/>
                  </a:lnTo>
                  <a:close/>
                </a:path>
              </a:pathLst>
            </a:custGeom>
            <a:grpFill/>
            <a:ln w="9525" cap="flat">
              <a:noFill/>
              <a:prstDash val="solid"/>
              <a:miter/>
            </a:ln>
          </p:spPr>
          <p:txBody>
            <a:bodyPr rtlCol="0" anchor="ctr"/>
            <a:lstStyle/>
            <a:p>
              <a:endParaRPr lang="en-ID"/>
            </a:p>
          </p:txBody>
        </p:sp>
        <p:sp>
          <p:nvSpPr>
            <p:cNvPr id="247" name="Freeform: Shape 30">
              <a:hlinkClick r:id="rId9"/>
              <a:extLst>
                <a:ext uri="{FF2B5EF4-FFF2-40B4-BE49-F238E27FC236}">
                  <a16:creationId xmlns:a16="http://schemas.microsoft.com/office/drawing/2014/main" id="{80ADE7DA-BA59-65A2-D879-71F5BB394450}"/>
                </a:ext>
              </a:extLst>
            </p:cNvPr>
            <p:cNvSpPr/>
            <p:nvPr/>
          </p:nvSpPr>
          <p:spPr>
            <a:xfrm>
              <a:off x="8760004" y="3601798"/>
              <a:ext cx="340225" cy="398888"/>
            </a:xfrm>
            <a:custGeom>
              <a:avLst/>
              <a:gdLst>
                <a:gd name="connsiteX0" fmla="*/ 281178 w 281178"/>
                <a:gd name="connsiteY0" fmla="*/ 124682 h 329660"/>
                <a:gd name="connsiteX1" fmla="*/ 281178 w 281178"/>
                <a:gd name="connsiteY1" fmla="*/ 329660 h 329660"/>
                <a:gd name="connsiteX2" fmla="*/ 187452 w 281178"/>
                <a:gd name="connsiteY2" fmla="*/ 329660 h 329660"/>
                <a:gd name="connsiteX3" fmla="*/ 187452 w 281178"/>
                <a:gd name="connsiteY3" fmla="*/ 140589 h 329660"/>
                <a:gd name="connsiteX4" fmla="*/ 140589 w 281178"/>
                <a:gd name="connsiteY4" fmla="*/ 93726 h 329660"/>
                <a:gd name="connsiteX5" fmla="*/ 93726 w 281178"/>
                <a:gd name="connsiteY5" fmla="*/ 140589 h 329660"/>
                <a:gd name="connsiteX6" fmla="*/ 93726 w 281178"/>
                <a:gd name="connsiteY6" fmla="*/ 329660 h 329660"/>
                <a:gd name="connsiteX7" fmla="*/ 0 w 281178"/>
                <a:gd name="connsiteY7" fmla="*/ 329660 h 329660"/>
                <a:gd name="connsiteX8" fmla="*/ 0 w 281178"/>
                <a:gd name="connsiteY8" fmla="*/ 0 h 329660"/>
                <a:gd name="connsiteX9" fmla="*/ 93726 w 281178"/>
                <a:gd name="connsiteY9" fmla="*/ 0 h 329660"/>
                <a:gd name="connsiteX10" fmla="*/ 93726 w 281178"/>
                <a:gd name="connsiteY10" fmla="*/ 17812 h 329660"/>
                <a:gd name="connsiteX11" fmla="*/ 164021 w 281178"/>
                <a:gd name="connsiteY11" fmla="*/ 0 h 329660"/>
                <a:gd name="connsiteX12" fmla="*/ 281178 w 281178"/>
                <a:gd name="connsiteY12" fmla="*/ 124682 h 32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1178" h="329660">
                  <a:moveTo>
                    <a:pt x="281178" y="124682"/>
                  </a:moveTo>
                  <a:lnTo>
                    <a:pt x="281178" y="329660"/>
                  </a:lnTo>
                  <a:lnTo>
                    <a:pt x="187452" y="329660"/>
                  </a:lnTo>
                  <a:lnTo>
                    <a:pt x="187452" y="140589"/>
                  </a:lnTo>
                  <a:cubicBezTo>
                    <a:pt x="187452" y="114776"/>
                    <a:pt x="166402" y="93726"/>
                    <a:pt x="140589" y="93726"/>
                  </a:cubicBezTo>
                  <a:cubicBezTo>
                    <a:pt x="114776" y="93726"/>
                    <a:pt x="93726" y="114776"/>
                    <a:pt x="93726" y="140589"/>
                  </a:cubicBezTo>
                  <a:lnTo>
                    <a:pt x="93726" y="329660"/>
                  </a:lnTo>
                  <a:lnTo>
                    <a:pt x="0" y="329660"/>
                  </a:lnTo>
                  <a:lnTo>
                    <a:pt x="0" y="0"/>
                  </a:lnTo>
                  <a:lnTo>
                    <a:pt x="93726" y="0"/>
                  </a:lnTo>
                  <a:lnTo>
                    <a:pt x="93726" y="17812"/>
                  </a:lnTo>
                  <a:cubicBezTo>
                    <a:pt x="118110" y="9811"/>
                    <a:pt x="134017" y="0"/>
                    <a:pt x="164021" y="0"/>
                  </a:cubicBezTo>
                  <a:cubicBezTo>
                    <a:pt x="227743" y="0"/>
                    <a:pt x="281178" y="57150"/>
                    <a:pt x="281178" y="124682"/>
                  </a:cubicBezTo>
                  <a:close/>
                </a:path>
              </a:pathLst>
            </a:custGeom>
            <a:grpFill/>
            <a:ln w="9525" cap="flat">
              <a:noFill/>
              <a:prstDash val="solid"/>
              <a:miter/>
            </a:ln>
          </p:spPr>
          <p:txBody>
            <a:bodyPr rtlCol="0" anchor="ctr"/>
            <a:lstStyle/>
            <a:p>
              <a:endParaRPr lang="en-ID"/>
            </a:p>
          </p:txBody>
        </p:sp>
        <p:sp>
          <p:nvSpPr>
            <p:cNvPr id="248" name="Freeform: Shape 72">
              <a:extLst>
                <a:ext uri="{FF2B5EF4-FFF2-40B4-BE49-F238E27FC236}">
                  <a16:creationId xmlns:a16="http://schemas.microsoft.com/office/drawing/2014/main" id="{DEA7B817-6678-5D74-19FC-E1E05AD1241F}"/>
                </a:ext>
              </a:extLst>
            </p:cNvPr>
            <p:cNvSpPr/>
            <p:nvPr/>
          </p:nvSpPr>
          <p:spPr>
            <a:xfrm>
              <a:off x="8589661" y="3431570"/>
              <a:ext cx="113407" cy="113408"/>
            </a:xfrm>
            <a:custGeom>
              <a:avLst/>
              <a:gdLst>
                <a:gd name="connsiteX0" fmla="*/ 0 w 93725"/>
                <a:gd name="connsiteY0" fmla="*/ 0 h 93726"/>
                <a:gd name="connsiteX1" fmla="*/ 93726 w 93725"/>
                <a:gd name="connsiteY1" fmla="*/ 0 h 93726"/>
                <a:gd name="connsiteX2" fmla="*/ 93726 w 93725"/>
                <a:gd name="connsiteY2" fmla="*/ 93726 h 93726"/>
                <a:gd name="connsiteX3" fmla="*/ 0 w 93725"/>
                <a:gd name="connsiteY3" fmla="*/ 93726 h 93726"/>
                <a:gd name="connsiteX4" fmla="*/ 0 w 93725"/>
                <a:gd name="connsiteY4" fmla="*/ 0 h 93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93726">
                  <a:moveTo>
                    <a:pt x="0" y="0"/>
                  </a:moveTo>
                  <a:lnTo>
                    <a:pt x="93726" y="0"/>
                  </a:lnTo>
                  <a:lnTo>
                    <a:pt x="93726" y="93726"/>
                  </a:lnTo>
                  <a:lnTo>
                    <a:pt x="0" y="93726"/>
                  </a:lnTo>
                  <a:lnTo>
                    <a:pt x="0" y="0"/>
                  </a:lnTo>
                  <a:close/>
                </a:path>
              </a:pathLst>
            </a:custGeom>
            <a:grpFill/>
            <a:ln w="28575" cap="rnd">
              <a:noFill/>
              <a:prstDash val="solid"/>
              <a:round/>
            </a:ln>
          </p:spPr>
          <p:txBody>
            <a:bodyPr rtlCol="0" anchor="ctr"/>
            <a:lstStyle/>
            <a:p>
              <a:endParaRPr lang="en-ID"/>
            </a:p>
          </p:txBody>
        </p:sp>
      </p:grpSp>
      <p:pic>
        <p:nvPicPr>
          <p:cNvPr id="1026" name="Picture 2">
            <a:extLst>
              <a:ext uri="{FF2B5EF4-FFF2-40B4-BE49-F238E27FC236}">
                <a16:creationId xmlns:a16="http://schemas.microsoft.com/office/drawing/2014/main" id="{50899FCE-6187-D699-F717-26D4082DA102}"/>
              </a:ext>
            </a:extLst>
          </p:cNvPr>
          <p:cNvPicPr>
            <a:picLocks noChangeAspect="1" noChangeArrowheads="1"/>
          </p:cNvPicPr>
          <p:nvPr/>
        </p:nvPicPr>
        <p:blipFill>
          <a:blip r:embed="rId10" cstate="email">
            <a:extLst>
              <a:ext uri="{28A0092B-C50C-407E-A947-70E740481C1C}">
                <a14:useLocalDpi xmlns:a14="http://schemas.microsoft.com/office/drawing/2010/main"/>
              </a:ext>
            </a:extLst>
          </a:blip>
          <a:srcRect/>
          <a:stretch>
            <a:fillRect/>
          </a:stretch>
        </p:blipFill>
        <p:spPr bwMode="auto">
          <a:xfrm>
            <a:off x="459361" y="8744926"/>
            <a:ext cx="7074314" cy="788842"/>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2AEBC173-869E-3D6A-A5A3-D5624C9A0179}"/>
              </a:ext>
            </a:extLst>
          </p:cNvPr>
          <p:cNvSpPr txBox="1"/>
          <p:nvPr/>
        </p:nvSpPr>
        <p:spPr>
          <a:xfrm>
            <a:off x="3977692" y="5421071"/>
            <a:ext cx="2952930" cy="3170099"/>
          </a:xfrm>
          <a:prstGeom prst="rect">
            <a:avLst/>
          </a:prstGeom>
          <a:noFill/>
        </p:spPr>
        <p:txBody>
          <a:bodyPr wrap="square">
            <a:spAutoFit/>
          </a:bodyPr>
          <a:lstStyle/>
          <a:p>
            <a:pPr algn="ctr"/>
            <a:r>
              <a:rPr lang="en-US" sz="2000" b="0" i="1" dirty="0">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…We </a:t>
            </a:r>
            <a:r>
              <a:rPr lang="en-US" sz="2000" b="0" i="1" dirty="0"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harmonise</a:t>
            </a:r>
            <a:r>
              <a:rPr lang="en-US" sz="2000" b="0" i="1" dirty="0">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the past, the present and the future every day! Ramirez 1853 is a cutting edge technological </a:t>
            </a:r>
            <a:r>
              <a:rPr lang="en-US" sz="2000" i="1" dirty="0">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unit that allows us to innovate in various fields, Including in the adoption of environmentally friendly processes…</a:t>
            </a:r>
            <a:endParaRPr lang="en-IE" sz="2000" i="1" dirty="0">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endParaRPr>
          </a:p>
        </p:txBody>
      </p:sp>
      <p:grpSp>
        <p:nvGrpSpPr>
          <p:cNvPr id="7" name="Graphic 4">
            <a:extLst>
              <a:ext uri="{FF2B5EF4-FFF2-40B4-BE49-F238E27FC236}">
                <a16:creationId xmlns:a16="http://schemas.microsoft.com/office/drawing/2014/main" id="{1CE86FC6-0906-3440-9366-4BE636C7331D}"/>
              </a:ext>
            </a:extLst>
          </p:cNvPr>
          <p:cNvGrpSpPr/>
          <p:nvPr/>
        </p:nvGrpSpPr>
        <p:grpSpPr>
          <a:xfrm rot="19582332">
            <a:off x="2719593" y="9569819"/>
            <a:ext cx="403667" cy="780438"/>
            <a:chOff x="9129274" y="2719113"/>
            <a:chExt cx="717139" cy="1386497"/>
          </a:xfrm>
          <a:solidFill>
            <a:srgbClr val="000000"/>
          </a:solidFill>
        </p:grpSpPr>
        <p:grpSp>
          <p:nvGrpSpPr>
            <p:cNvPr id="8" name="Graphic 4">
              <a:extLst>
                <a:ext uri="{FF2B5EF4-FFF2-40B4-BE49-F238E27FC236}">
                  <a16:creationId xmlns:a16="http://schemas.microsoft.com/office/drawing/2014/main" id="{DFDA87E0-DD40-0554-9E9A-BB1273CFABC6}"/>
                </a:ext>
              </a:extLst>
            </p:cNvPr>
            <p:cNvGrpSpPr/>
            <p:nvPr/>
          </p:nvGrpSpPr>
          <p:grpSpPr>
            <a:xfrm>
              <a:off x="9159507" y="2719113"/>
              <a:ext cx="446280" cy="440141"/>
              <a:chOff x="9159507" y="2719113"/>
              <a:chExt cx="446280" cy="440141"/>
            </a:xfrm>
            <a:grpFill/>
          </p:grpSpPr>
          <p:sp>
            <p:nvSpPr>
              <p:cNvPr id="1031" name="Freeform 57">
                <a:extLst>
                  <a:ext uri="{FF2B5EF4-FFF2-40B4-BE49-F238E27FC236}">
                    <a16:creationId xmlns:a16="http://schemas.microsoft.com/office/drawing/2014/main" id="{3F2DD349-E48C-DEAB-28BA-820671066CC8}"/>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1032" name="Freeform 58">
                <a:extLst>
                  <a:ext uri="{FF2B5EF4-FFF2-40B4-BE49-F238E27FC236}">
                    <a16:creationId xmlns:a16="http://schemas.microsoft.com/office/drawing/2014/main" id="{29C57EE5-6185-0370-7187-6194D295C2B9}"/>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10" name="Graphic 4">
              <a:extLst>
                <a:ext uri="{FF2B5EF4-FFF2-40B4-BE49-F238E27FC236}">
                  <a16:creationId xmlns:a16="http://schemas.microsoft.com/office/drawing/2014/main" id="{A6D57998-C10D-AB09-6E92-8C24134463F9}"/>
                </a:ext>
              </a:extLst>
            </p:cNvPr>
            <p:cNvGrpSpPr/>
            <p:nvPr/>
          </p:nvGrpSpPr>
          <p:grpSpPr>
            <a:xfrm>
              <a:off x="9129274" y="2893887"/>
              <a:ext cx="717139" cy="1211724"/>
              <a:chOff x="9129274" y="2893887"/>
              <a:chExt cx="717139" cy="1211724"/>
            </a:xfrm>
            <a:grpFill/>
          </p:grpSpPr>
          <p:sp>
            <p:nvSpPr>
              <p:cNvPr id="17" name="Freeform 50">
                <a:extLst>
                  <a:ext uri="{FF2B5EF4-FFF2-40B4-BE49-F238E27FC236}">
                    <a16:creationId xmlns:a16="http://schemas.microsoft.com/office/drawing/2014/main" id="{747FE5CA-D1CE-8434-3DFB-FBD5462D3B62}"/>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1024" name="Freeform 51">
                <a:extLst>
                  <a:ext uri="{FF2B5EF4-FFF2-40B4-BE49-F238E27FC236}">
                    <a16:creationId xmlns:a16="http://schemas.microsoft.com/office/drawing/2014/main" id="{2ED6DFEE-CA02-553C-E046-878404BB5744}"/>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1025" name="Freeform 52">
                <a:extLst>
                  <a:ext uri="{FF2B5EF4-FFF2-40B4-BE49-F238E27FC236}">
                    <a16:creationId xmlns:a16="http://schemas.microsoft.com/office/drawing/2014/main" id="{00DB8F70-1DED-D735-06B8-F4593F3D0659}"/>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1027" name="Freeform 53">
                <a:extLst>
                  <a:ext uri="{FF2B5EF4-FFF2-40B4-BE49-F238E27FC236}">
                    <a16:creationId xmlns:a16="http://schemas.microsoft.com/office/drawing/2014/main" id="{582198BE-FA1E-ACAA-7A0A-90961D7EB3D1}"/>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1028" name="Freeform 54">
                <a:extLst>
                  <a:ext uri="{FF2B5EF4-FFF2-40B4-BE49-F238E27FC236}">
                    <a16:creationId xmlns:a16="http://schemas.microsoft.com/office/drawing/2014/main" id="{C777DABF-51A7-FB39-E8C2-23F548BD6A24}"/>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1029" name="Freeform 55">
                <a:extLst>
                  <a:ext uri="{FF2B5EF4-FFF2-40B4-BE49-F238E27FC236}">
                    <a16:creationId xmlns:a16="http://schemas.microsoft.com/office/drawing/2014/main" id="{4E65E0BE-921C-20AB-D0B6-9B5B04D15ACE}"/>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1030" name="Freeform 56">
                <a:extLst>
                  <a:ext uri="{FF2B5EF4-FFF2-40B4-BE49-F238E27FC236}">
                    <a16:creationId xmlns:a16="http://schemas.microsoft.com/office/drawing/2014/main" id="{C880EE60-4BB8-475B-2864-6AD3DB4D82A7}"/>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77947559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6ECFB634-C88B-9805-77DE-CA3641284A5B}"/>
              </a:ext>
            </a:extLst>
          </p:cNvPr>
          <p:cNvSpPr>
            <a:spLocks noGrp="1"/>
          </p:cNvSpPr>
          <p:nvPr>
            <p:ph type="sldNum" sz="quarter" idx="4"/>
          </p:nvPr>
        </p:nvSpPr>
        <p:spPr>
          <a:xfrm>
            <a:off x="6162736" y="10148178"/>
            <a:ext cx="1047264" cy="465822"/>
          </a:xfrm>
        </p:spPr>
        <p:txBody>
          <a:bodyPr/>
          <a:lstStyle/>
          <a:p>
            <a:fld id="{CB2079F2-58AF-ED44-82D7-E04B2F6FD686}" type="slidenum">
              <a:rPr lang="en-US" sz="1100" smtClean="0"/>
              <a:pPr/>
              <a:t>4</a:t>
            </a:fld>
            <a:endParaRPr lang="en-US" sz="1100"/>
          </a:p>
        </p:txBody>
      </p:sp>
      <p:sp>
        <p:nvSpPr>
          <p:cNvPr id="4" name="object 5">
            <a:extLst>
              <a:ext uri="{FF2B5EF4-FFF2-40B4-BE49-F238E27FC236}">
                <a16:creationId xmlns:a16="http://schemas.microsoft.com/office/drawing/2014/main" id="{8E90AE14-CFF6-9DFA-05FF-D88E84E32EC1}"/>
              </a:ext>
            </a:extLst>
          </p:cNvPr>
          <p:cNvSpPr txBox="1"/>
          <p:nvPr/>
        </p:nvSpPr>
        <p:spPr>
          <a:xfrm>
            <a:off x="2853168" y="1373421"/>
            <a:ext cx="4343250" cy="1484730"/>
          </a:xfrm>
          <a:prstGeom prst="rect">
            <a:avLst/>
          </a:prstGeom>
        </p:spPr>
        <p:txBody>
          <a:bodyPr vert="horz" wrap="square" lIns="0" tIns="12347" rIns="0" bIns="0" rtlCol="0">
            <a:spAutoFit/>
          </a:bodyPr>
          <a:lstStyle/>
          <a:p>
            <a:pPr algn="just"/>
            <a:r>
              <a:rPr lang="en-US" sz="1200" dirty="0">
                <a:latin typeface="Calibri" panose="020F0502020204030204" pitchFamily="34" charset="0"/>
                <a:cs typeface="Calibri" panose="020F0502020204030204" pitchFamily="34" charset="0"/>
              </a:rPr>
              <a:t>The EFE Good Practice Compendium is an online interactive set of resources and additional learning links.  This content provides a deeper, self-guided learning opportunity featuring Ethical &amp; Sustainable Food Businesses and Innovation in practice throughout Europe. All Business Logos are linked &amp; we invite you to use all links to explore and engage with the case studies and good practices in more detail.</a:t>
            </a:r>
            <a:r>
              <a:rPr lang="en-IE" sz="1200" dirty="0">
                <a:latin typeface="Calibri" panose="020F0502020204030204" pitchFamily="34" charset="0"/>
                <a:cs typeface="Calibri" panose="020F0502020204030204" pitchFamily="34" charset="0"/>
              </a:rPr>
              <a:t> </a:t>
            </a:r>
          </a:p>
          <a:p>
            <a:pPr algn="just"/>
            <a:endParaRPr lang="en-IE" sz="1167" dirty="0">
              <a:latin typeface="Calibri" panose="020F0502020204030204" pitchFamily="34" charset="0"/>
              <a:cs typeface="Calibri" panose="020F0502020204030204" pitchFamily="34" charset="0"/>
            </a:endParaRPr>
          </a:p>
        </p:txBody>
      </p:sp>
      <p:sp>
        <p:nvSpPr>
          <p:cNvPr id="5" name="object 9">
            <a:extLst>
              <a:ext uri="{FF2B5EF4-FFF2-40B4-BE49-F238E27FC236}">
                <a16:creationId xmlns:a16="http://schemas.microsoft.com/office/drawing/2014/main" id="{2200BC3C-DCAD-6F26-9070-4C18D214BC36}"/>
              </a:ext>
            </a:extLst>
          </p:cNvPr>
          <p:cNvSpPr txBox="1"/>
          <p:nvPr/>
        </p:nvSpPr>
        <p:spPr>
          <a:xfrm rot="720000">
            <a:off x="3689760" y="3070213"/>
            <a:ext cx="460866" cy="171137"/>
          </a:xfrm>
          <a:prstGeom prst="rect">
            <a:avLst/>
          </a:prstGeom>
        </p:spPr>
        <p:txBody>
          <a:bodyPr vert="horz" wrap="square" lIns="0" tIns="0" rIns="0" bIns="0" rtlCol="0">
            <a:spAutoFit/>
          </a:bodyPr>
          <a:lstStyle/>
          <a:p>
            <a:pPr>
              <a:lnSpc>
                <a:spcPts val="1317"/>
              </a:lnSpc>
            </a:pPr>
            <a:r>
              <a:rPr sz="1361" spc="-131">
                <a:solidFill>
                  <a:srgbClr val="FFFFFF"/>
                </a:solidFill>
                <a:latin typeface="Calibri" panose="020F0502020204030204" pitchFamily="34" charset="0"/>
                <a:cs typeface="Calibri" panose="020F0502020204030204" pitchFamily="34" charset="0"/>
              </a:rPr>
              <a:t>CLICK</a:t>
            </a:r>
            <a:endParaRPr sz="1361">
              <a:latin typeface="Calibri" panose="020F0502020204030204" pitchFamily="34" charset="0"/>
              <a:cs typeface="Calibri" panose="020F0502020204030204" pitchFamily="34" charset="0"/>
            </a:endParaRPr>
          </a:p>
        </p:txBody>
      </p:sp>
      <p:sp>
        <p:nvSpPr>
          <p:cNvPr id="6" name="object 10">
            <a:extLst>
              <a:ext uri="{FF2B5EF4-FFF2-40B4-BE49-F238E27FC236}">
                <a16:creationId xmlns:a16="http://schemas.microsoft.com/office/drawing/2014/main" id="{E38BD456-CE5D-BE66-5528-F8152DBE8E2E}"/>
              </a:ext>
            </a:extLst>
          </p:cNvPr>
          <p:cNvSpPr txBox="1"/>
          <p:nvPr/>
        </p:nvSpPr>
        <p:spPr>
          <a:xfrm rot="720000">
            <a:off x="3572589" y="3239318"/>
            <a:ext cx="623297" cy="171137"/>
          </a:xfrm>
          <a:prstGeom prst="rect">
            <a:avLst/>
          </a:prstGeom>
        </p:spPr>
        <p:txBody>
          <a:bodyPr vert="horz" wrap="square" lIns="0" tIns="0" rIns="0" bIns="0" rtlCol="0">
            <a:spAutoFit/>
          </a:bodyPr>
          <a:lstStyle/>
          <a:p>
            <a:pPr>
              <a:lnSpc>
                <a:spcPts val="1317"/>
              </a:lnSpc>
            </a:pPr>
            <a:r>
              <a:rPr sz="1361" spc="-136">
                <a:solidFill>
                  <a:srgbClr val="FFFFFF"/>
                </a:solidFill>
                <a:latin typeface="Calibri" panose="020F0502020204030204" pitchFamily="34" charset="0"/>
                <a:cs typeface="Calibri" panose="020F0502020204030204" pitchFamily="34" charset="0"/>
              </a:rPr>
              <a:t>T</a:t>
            </a:r>
            <a:r>
              <a:rPr sz="1361" spc="-156">
                <a:solidFill>
                  <a:srgbClr val="FFFFFF"/>
                </a:solidFill>
                <a:latin typeface="Calibri" panose="020F0502020204030204" pitchFamily="34" charset="0"/>
                <a:cs typeface="Calibri" panose="020F0502020204030204" pitchFamily="34" charset="0"/>
              </a:rPr>
              <a:t>O</a:t>
            </a:r>
            <a:r>
              <a:rPr sz="1361" spc="-107">
                <a:solidFill>
                  <a:srgbClr val="FFFFFF"/>
                </a:solidFill>
                <a:latin typeface="Calibri" panose="020F0502020204030204" pitchFamily="34" charset="0"/>
                <a:cs typeface="Calibri" panose="020F0502020204030204" pitchFamily="34" charset="0"/>
              </a:rPr>
              <a:t> </a:t>
            </a:r>
            <a:r>
              <a:rPr sz="1361" spc="-219">
                <a:solidFill>
                  <a:srgbClr val="FFFFFF"/>
                </a:solidFill>
                <a:latin typeface="Calibri" panose="020F0502020204030204" pitchFamily="34" charset="0"/>
                <a:cs typeface="Calibri" panose="020F0502020204030204" pitchFamily="34" charset="0"/>
              </a:rPr>
              <a:t>V</a:t>
            </a:r>
            <a:r>
              <a:rPr sz="1361" spc="-146">
                <a:solidFill>
                  <a:srgbClr val="FFFFFF"/>
                </a:solidFill>
                <a:latin typeface="Calibri" panose="020F0502020204030204" pitchFamily="34" charset="0"/>
                <a:cs typeface="Calibri" panose="020F0502020204030204" pitchFamily="34" charset="0"/>
              </a:rPr>
              <a:t>IEW</a:t>
            </a:r>
            <a:endParaRPr sz="1361">
              <a:latin typeface="Calibri" panose="020F0502020204030204" pitchFamily="34" charset="0"/>
              <a:cs typeface="Calibri" panose="020F0502020204030204" pitchFamily="34" charset="0"/>
            </a:endParaRPr>
          </a:p>
        </p:txBody>
      </p:sp>
      <p:sp>
        <p:nvSpPr>
          <p:cNvPr id="7" name="object 11">
            <a:extLst>
              <a:ext uri="{FF2B5EF4-FFF2-40B4-BE49-F238E27FC236}">
                <a16:creationId xmlns:a16="http://schemas.microsoft.com/office/drawing/2014/main" id="{45938500-15D8-D721-D8D2-027048281069}"/>
              </a:ext>
            </a:extLst>
          </p:cNvPr>
          <p:cNvSpPr txBox="1"/>
          <p:nvPr/>
        </p:nvSpPr>
        <p:spPr>
          <a:xfrm>
            <a:off x="-1" y="4081569"/>
            <a:ext cx="7559675" cy="221930"/>
          </a:xfrm>
          <a:prstGeom prst="rect">
            <a:avLst/>
          </a:prstGeom>
        </p:spPr>
        <p:txBody>
          <a:bodyPr vert="horz" wrap="square" lIns="0" tIns="12347" rIns="0" bIns="0" rtlCol="0">
            <a:spAutoFit/>
          </a:bodyPr>
          <a:lstStyle/>
          <a:p>
            <a:pPr marL="12347" algn="ctr">
              <a:spcBef>
                <a:spcPts val="97"/>
              </a:spcBef>
            </a:pPr>
            <a:r>
              <a:rPr sz="1361" b="1">
                <a:solidFill>
                  <a:srgbClr val="F79037"/>
                </a:solidFill>
                <a:latin typeface="Calibri" panose="020F0502020204030204" pitchFamily="34" charset="0"/>
                <a:cs typeface="Calibri" panose="020F0502020204030204" pitchFamily="34" charset="0"/>
              </a:rPr>
              <a:t>DEEPER LEARNING </a:t>
            </a:r>
            <a:r>
              <a:rPr sz="1021">
                <a:latin typeface="Calibri" panose="020F0502020204030204" pitchFamily="34" charset="0"/>
                <a:cs typeface="Calibri" panose="020F0502020204030204" pitchFamily="34" charset="0"/>
              </a:rPr>
              <a:t>- </a:t>
            </a:r>
            <a:r>
              <a:rPr sz="1200">
                <a:latin typeface="Calibri" panose="020F0502020204030204" pitchFamily="34" charset="0"/>
                <a:cs typeface="Calibri" panose="020F0502020204030204" pitchFamily="34" charset="0"/>
              </a:rPr>
              <a:t>Click to find out more about our case studies</a:t>
            </a:r>
          </a:p>
        </p:txBody>
      </p:sp>
      <p:grpSp>
        <p:nvGrpSpPr>
          <p:cNvPr id="8" name="object 15">
            <a:extLst>
              <a:ext uri="{FF2B5EF4-FFF2-40B4-BE49-F238E27FC236}">
                <a16:creationId xmlns:a16="http://schemas.microsoft.com/office/drawing/2014/main" id="{02F3A4C2-129E-FD76-7D32-17CC15E097C1}"/>
              </a:ext>
            </a:extLst>
          </p:cNvPr>
          <p:cNvGrpSpPr/>
          <p:nvPr/>
        </p:nvGrpSpPr>
        <p:grpSpPr>
          <a:xfrm>
            <a:off x="471669" y="4502983"/>
            <a:ext cx="3047022" cy="1729173"/>
            <a:chOff x="485139" y="4586859"/>
            <a:chExt cx="3134043" cy="1778557"/>
          </a:xfrm>
        </p:grpSpPr>
        <p:pic>
          <p:nvPicPr>
            <p:cNvPr id="9" name="object 16">
              <a:extLst>
                <a:ext uri="{FF2B5EF4-FFF2-40B4-BE49-F238E27FC236}">
                  <a16:creationId xmlns:a16="http://schemas.microsoft.com/office/drawing/2014/main" id="{B98A2DAC-3CE5-69A5-D7BF-1B6909079B80}"/>
                </a:ext>
              </a:extLst>
            </p:cNvPr>
            <p:cNvPicPr/>
            <p:nvPr/>
          </p:nvPicPr>
          <p:blipFill>
            <a:blip r:embed="rId2" cstate="email">
              <a:extLst>
                <a:ext uri="{28A0092B-C50C-407E-A947-70E740481C1C}">
                  <a14:useLocalDpi xmlns:a14="http://schemas.microsoft.com/office/drawing/2010/main"/>
                </a:ext>
              </a:extLst>
            </a:blip>
            <a:stretch>
              <a:fillRect/>
            </a:stretch>
          </p:blipFill>
          <p:spPr>
            <a:xfrm>
              <a:off x="794740" y="4586859"/>
              <a:ext cx="2540241" cy="1682876"/>
            </a:xfrm>
            <a:prstGeom prst="rect">
              <a:avLst/>
            </a:prstGeom>
          </p:spPr>
        </p:pic>
        <p:sp>
          <p:nvSpPr>
            <p:cNvPr id="10" name="object 17">
              <a:extLst>
                <a:ext uri="{FF2B5EF4-FFF2-40B4-BE49-F238E27FC236}">
                  <a16:creationId xmlns:a16="http://schemas.microsoft.com/office/drawing/2014/main" id="{9C4B74CB-C251-450E-6A5D-5F1634A1E8BE}"/>
                </a:ext>
              </a:extLst>
            </p:cNvPr>
            <p:cNvSpPr/>
            <p:nvPr/>
          </p:nvSpPr>
          <p:spPr>
            <a:xfrm>
              <a:off x="794893" y="4597933"/>
              <a:ext cx="2540635" cy="1676400"/>
            </a:xfrm>
            <a:custGeom>
              <a:avLst/>
              <a:gdLst/>
              <a:ahLst/>
              <a:cxnLst/>
              <a:rect l="l" t="t" r="r" b="b"/>
              <a:pathLst>
                <a:path w="2540635" h="1676400">
                  <a:moveTo>
                    <a:pt x="2528862" y="65633"/>
                  </a:moveTo>
                  <a:lnTo>
                    <a:pt x="2523655" y="40119"/>
                  </a:lnTo>
                  <a:lnTo>
                    <a:pt x="2509456" y="19253"/>
                  </a:lnTo>
                  <a:lnTo>
                    <a:pt x="2488412" y="5168"/>
                  </a:lnTo>
                  <a:lnTo>
                    <a:pt x="2462682" y="0"/>
                  </a:lnTo>
                  <a:lnTo>
                    <a:pt x="77254" y="0"/>
                  </a:lnTo>
                  <a:lnTo>
                    <a:pt x="51511" y="5168"/>
                  </a:lnTo>
                  <a:lnTo>
                    <a:pt x="30467" y="19253"/>
                  </a:lnTo>
                  <a:lnTo>
                    <a:pt x="16268" y="40119"/>
                  </a:lnTo>
                  <a:lnTo>
                    <a:pt x="11061" y="65633"/>
                  </a:lnTo>
                  <a:lnTo>
                    <a:pt x="11061" y="1627124"/>
                  </a:lnTo>
                  <a:lnTo>
                    <a:pt x="2528862" y="1627124"/>
                  </a:lnTo>
                  <a:lnTo>
                    <a:pt x="2528862" y="65633"/>
                  </a:lnTo>
                  <a:close/>
                </a:path>
                <a:path w="2540635" h="1676400">
                  <a:moveTo>
                    <a:pt x="2540076" y="1671802"/>
                  </a:moveTo>
                  <a:lnTo>
                    <a:pt x="2528874" y="1671802"/>
                  </a:lnTo>
                  <a:lnTo>
                    <a:pt x="2528874" y="1627136"/>
                  </a:lnTo>
                  <a:lnTo>
                    <a:pt x="11061" y="1627136"/>
                  </a:lnTo>
                  <a:lnTo>
                    <a:pt x="11061" y="1671802"/>
                  </a:lnTo>
                  <a:lnTo>
                    <a:pt x="0" y="1671802"/>
                  </a:lnTo>
                  <a:lnTo>
                    <a:pt x="0" y="1675892"/>
                  </a:lnTo>
                  <a:lnTo>
                    <a:pt x="2540076" y="1675892"/>
                  </a:lnTo>
                  <a:lnTo>
                    <a:pt x="2540076" y="1671802"/>
                  </a:lnTo>
                  <a:close/>
                </a:path>
              </a:pathLst>
            </a:custGeom>
            <a:solidFill>
              <a:srgbClr val="020303"/>
            </a:solidFill>
          </p:spPr>
          <p:txBody>
            <a:bodyPr wrap="square" lIns="0" tIns="0" rIns="0" bIns="0" rtlCol="0"/>
            <a:lstStyle/>
            <a:p>
              <a:endParaRPr sz="1247">
                <a:latin typeface="Calibri" panose="020F0502020204030204" pitchFamily="34" charset="0"/>
                <a:cs typeface="Calibri" panose="020F0502020204030204" pitchFamily="34" charset="0"/>
              </a:endParaRPr>
            </a:p>
          </p:txBody>
        </p:sp>
        <p:pic>
          <p:nvPicPr>
            <p:cNvPr id="11" name="object 18">
              <a:extLst>
                <a:ext uri="{FF2B5EF4-FFF2-40B4-BE49-F238E27FC236}">
                  <a16:creationId xmlns:a16="http://schemas.microsoft.com/office/drawing/2014/main" id="{999E1059-F5FC-338C-A4F1-274140FE9C5E}"/>
                </a:ext>
              </a:extLst>
            </p:cNvPr>
            <p:cNvPicPr/>
            <p:nvPr/>
          </p:nvPicPr>
          <p:blipFill>
            <a:blip r:embed="rId3" cstate="email">
              <a:extLst>
                <a:ext uri="{28A0092B-C50C-407E-A947-70E740481C1C}">
                  <a14:useLocalDpi xmlns:a14="http://schemas.microsoft.com/office/drawing/2010/main"/>
                </a:ext>
              </a:extLst>
            </a:blip>
            <a:stretch>
              <a:fillRect/>
            </a:stretch>
          </p:blipFill>
          <p:spPr>
            <a:xfrm>
              <a:off x="485140" y="6273812"/>
              <a:ext cx="3134042" cy="49809"/>
            </a:xfrm>
            <a:prstGeom prst="rect">
              <a:avLst/>
            </a:prstGeom>
          </p:spPr>
        </p:pic>
        <p:pic>
          <p:nvPicPr>
            <p:cNvPr id="12" name="object 19">
              <a:extLst>
                <a:ext uri="{FF2B5EF4-FFF2-40B4-BE49-F238E27FC236}">
                  <a16:creationId xmlns:a16="http://schemas.microsoft.com/office/drawing/2014/main" id="{16C88D34-E07D-34D9-A15B-2BFEFB84486F}"/>
                </a:ext>
              </a:extLst>
            </p:cNvPr>
            <p:cNvPicPr/>
            <p:nvPr/>
          </p:nvPicPr>
          <p:blipFill>
            <a:blip r:embed="rId4" cstate="email">
              <a:extLst>
                <a:ext uri="{28A0092B-C50C-407E-A947-70E740481C1C}">
                  <a14:useLocalDpi xmlns:a14="http://schemas.microsoft.com/office/drawing/2010/main"/>
                </a:ext>
              </a:extLst>
            </a:blip>
            <a:stretch>
              <a:fillRect/>
            </a:stretch>
          </p:blipFill>
          <p:spPr>
            <a:xfrm>
              <a:off x="1827352" y="6273837"/>
              <a:ext cx="449605" cy="38989"/>
            </a:xfrm>
            <a:prstGeom prst="rect">
              <a:avLst/>
            </a:prstGeom>
          </p:spPr>
        </p:pic>
        <p:pic>
          <p:nvPicPr>
            <p:cNvPr id="13" name="object 20">
              <a:extLst>
                <a:ext uri="{FF2B5EF4-FFF2-40B4-BE49-F238E27FC236}">
                  <a16:creationId xmlns:a16="http://schemas.microsoft.com/office/drawing/2014/main" id="{0D8C7DC7-6BCD-3B36-29D2-32D8134CBDB1}"/>
                </a:ext>
              </a:extLst>
            </p:cNvPr>
            <p:cNvPicPr/>
            <p:nvPr/>
          </p:nvPicPr>
          <p:blipFill>
            <a:blip r:embed="rId5" cstate="email">
              <a:extLst>
                <a:ext uri="{28A0092B-C50C-407E-A947-70E740481C1C}">
                  <a14:useLocalDpi xmlns:a14="http://schemas.microsoft.com/office/drawing/2010/main"/>
                </a:ext>
              </a:extLst>
            </a:blip>
            <a:stretch>
              <a:fillRect/>
            </a:stretch>
          </p:blipFill>
          <p:spPr>
            <a:xfrm>
              <a:off x="485139" y="6323621"/>
              <a:ext cx="3134042" cy="41795"/>
            </a:xfrm>
            <a:prstGeom prst="rect">
              <a:avLst/>
            </a:prstGeom>
          </p:spPr>
        </p:pic>
      </p:grpSp>
      <p:grpSp>
        <p:nvGrpSpPr>
          <p:cNvPr id="14" name="object 25">
            <a:extLst>
              <a:ext uri="{FF2B5EF4-FFF2-40B4-BE49-F238E27FC236}">
                <a16:creationId xmlns:a16="http://schemas.microsoft.com/office/drawing/2014/main" id="{4CF1A356-B064-EE23-F68B-C83F86968A1A}"/>
              </a:ext>
            </a:extLst>
          </p:cNvPr>
          <p:cNvGrpSpPr/>
          <p:nvPr/>
        </p:nvGrpSpPr>
        <p:grpSpPr>
          <a:xfrm>
            <a:off x="3845710" y="4509119"/>
            <a:ext cx="3047047" cy="1729174"/>
            <a:chOff x="3955541" y="4593171"/>
            <a:chExt cx="3134069" cy="1778558"/>
          </a:xfrm>
        </p:grpSpPr>
        <p:pic>
          <p:nvPicPr>
            <p:cNvPr id="15" name="object 26">
              <a:extLst>
                <a:ext uri="{FF2B5EF4-FFF2-40B4-BE49-F238E27FC236}">
                  <a16:creationId xmlns:a16="http://schemas.microsoft.com/office/drawing/2014/main" id="{D4B9847E-975B-091B-2AAB-F9D145385AC3}"/>
                </a:ext>
              </a:extLst>
            </p:cNvPr>
            <p:cNvPicPr/>
            <p:nvPr/>
          </p:nvPicPr>
          <p:blipFill>
            <a:blip r:embed="rId6" cstate="email">
              <a:extLst>
                <a:ext uri="{28A0092B-C50C-407E-A947-70E740481C1C}">
                  <a14:useLocalDpi xmlns:a14="http://schemas.microsoft.com/office/drawing/2010/main"/>
                </a:ext>
              </a:extLst>
            </a:blip>
            <a:stretch>
              <a:fillRect/>
            </a:stretch>
          </p:blipFill>
          <p:spPr>
            <a:xfrm>
              <a:off x="4265168" y="4593171"/>
              <a:ext cx="2540254" cy="1682863"/>
            </a:xfrm>
            <a:prstGeom prst="rect">
              <a:avLst/>
            </a:prstGeom>
          </p:spPr>
        </p:pic>
        <p:sp>
          <p:nvSpPr>
            <p:cNvPr id="16" name="object 27">
              <a:extLst>
                <a:ext uri="{FF2B5EF4-FFF2-40B4-BE49-F238E27FC236}">
                  <a16:creationId xmlns:a16="http://schemas.microsoft.com/office/drawing/2014/main" id="{FEE52FED-D453-FA88-0D80-3CE700C13CA0}"/>
                </a:ext>
              </a:extLst>
            </p:cNvPr>
            <p:cNvSpPr/>
            <p:nvPr/>
          </p:nvSpPr>
          <p:spPr>
            <a:xfrm>
              <a:off x="4265308" y="4604245"/>
              <a:ext cx="2540635" cy="1676400"/>
            </a:xfrm>
            <a:custGeom>
              <a:avLst/>
              <a:gdLst/>
              <a:ahLst/>
              <a:cxnLst/>
              <a:rect l="l" t="t" r="r" b="b"/>
              <a:pathLst>
                <a:path w="2540634" h="1676400">
                  <a:moveTo>
                    <a:pt x="2528849" y="1627124"/>
                  </a:moveTo>
                  <a:lnTo>
                    <a:pt x="2528836" y="65633"/>
                  </a:lnTo>
                  <a:lnTo>
                    <a:pt x="2523629" y="40106"/>
                  </a:lnTo>
                  <a:lnTo>
                    <a:pt x="2509443" y="19240"/>
                  </a:lnTo>
                  <a:lnTo>
                    <a:pt x="2488412" y="5168"/>
                  </a:lnTo>
                  <a:lnTo>
                    <a:pt x="2462682" y="0"/>
                  </a:lnTo>
                  <a:lnTo>
                    <a:pt x="77254" y="0"/>
                  </a:lnTo>
                  <a:lnTo>
                    <a:pt x="51523" y="5168"/>
                  </a:lnTo>
                  <a:lnTo>
                    <a:pt x="30480" y="19240"/>
                  </a:lnTo>
                  <a:lnTo>
                    <a:pt x="16281" y="40106"/>
                  </a:lnTo>
                  <a:lnTo>
                    <a:pt x="11074" y="65633"/>
                  </a:lnTo>
                  <a:lnTo>
                    <a:pt x="11074" y="1627124"/>
                  </a:lnTo>
                  <a:lnTo>
                    <a:pt x="11074" y="1671789"/>
                  </a:lnTo>
                  <a:lnTo>
                    <a:pt x="2528849" y="1671789"/>
                  </a:lnTo>
                  <a:lnTo>
                    <a:pt x="2528849" y="1627124"/>
                  </a:lnTo>
                  <a:close/>
                </a:path>
                <a:path w="2540634" h="1676400">
                  <a:moveTo>
                    <a:pt x="2540101" y="1671802"/>
                  </a:moveTo>
                  <a:lnTo>
                    <a:pt x="0" y="1671802"/>
                  </a:lnTo>
                  <a:lnTo>
                    <a:pt x="0" y="1675892"/>
                  </a:lnTo>
                  <a:lnTo>
                    <a:pt x="2540101" y="1675892"/>
                  </a:lnTo>
                  <a:lnTo>
                    <a:pt x="2540101" y="1671802"/>
                  </a:lnTo>
                  <a:close/>
                </a:path>
              </a:pathLst>
            </a:custGeom>
            <a:solidFill>
              <a:srgbClr val="020303"/>
            </a:solidFill>
          </p:spPr>
          <p:txBody>
            <a:bodyPr wrap="square" lIns="0" tIns="0" rIns="0" bIns="0" rtlCol="0"/>
            <a:lstStyle/>
            <a:p>
              <a:endParaRPr sz="1247">
                <a:latin typeface="Calibri" panose="020F0502020204030204" pitchFamily="34" charset="0"/>
                <a:cs typeface="Calibri" panose="020F0502020204030204" pitchFamily="34" charset="0"/>
              </a:endParaRPr>
            </a:p>
          </p:txBody>
        </p:sp>
        <p:pic>
          <p:nvPicPr>
            <p:cNvPr id="17" name="object 28">
              <a:extLst>
                <a:ext uri="{FF2B5EF4-FFF2-40B4-BE49-F238E27FC236}">
                  <a16:creationId xmlns:a16="http://schemas.microsoft.com/office/drawing/2014/main" id="{275E5B89-392A-FF9F-FC2E-C14E12705EED}"/>
                </a:ext>
              </a:extLst>
            </p:cNvPr>
            <p:cNvPicPr/>
            <p:nvPr/>
          </p:nvPicPr>
          <p:blipFill>
            <a:blip r:embed="rId7" cstate="email">
              <a:extLst>
                <a:ext uri="{28A0092B-C50C-407E-A947-70E740481C1C}">
                  <a14:useLocalDpi xmlns:a14="http://schemas.microsoft.com/office/drawing/2010/main"/>
                </a:ext>
              </a:extLst>
            </a:blip>
            <a:stretch>
              <a:fillRect/>
            </a:stretch>
          </p:blipFill>
          <p:spPr>
            <a:xfrm>
              <a:off x="3955541" y="6280124"/>
              <a:ext cx="3134067" cy="49796"/>
            </a:xfrm>
            <a:prstGeom prst="rect">
              <a:avLst/>
            </a:prstGeom>
          </p:spPr>
        </p:pic>
        <p:pic>
          <p:nvPicPr>
            <p:cNvPr id="18" name="object 29">
              <a:extLst>
                <a:ext uri="{FF2B5EF4-FFF2-40B4-BE49-F238E27FC236}">
                  <a16:creationId xmlns:a16="http://schemas.microsoft.com/office/drawing/2014/main" id="{04E88925-8AA8-8BC4-5091-C494241588A1}"/>
                </a:ext>
              </a:extLst>
            </p:cNvPr>
            <p:cNvPicPr/>
            <p:nvPr/>
          </p:nvPicPr>
          <p:blipFill>
            <a:blip r:embed="rId8" cstate="email">
              <a:extLst>
                <a:ext uri="{28A0092B-C50C-407E-A947-70E740481C1C}">
                  <a14:useLocalDpi xmlns:a14="http://schemas.microsoft.com/office/drawing/2010/main"/>
                </a:ext>
              </a:extLst>
            </a:blip>
            <a:stretch>
              <a:fillRect/>
            </a:stretch>
          </p:blipFill>
          <p:spPr>
            <a:xfrm>
              <a:off x="5297779" y="6280137"/>
              <a:ext cx="449592" cy="39001"/>
            </a:xfrm>
            <a:prstGeom prst="rect">
              <a:avLst/>
            </a:prstGeom>
          </p:spPr>
        </p:pic>
        <p:pic>
          <p:nvPicPr>
            <p:cNvPr id="19" name="object 30">
              <a:extLst>
                <a:ext uri="{FF2B5EF4-FFF2-40B4-BE49-F238E27FC236}">
                  <a16:creationId xmlns:a16="http://schemas.microsoft.com/office/drawing/2014/main" id="{150A3C56-47EA-3E42-EFC8-77DA79C6BEE2}"/>
                </a:ext>
              </a:extLst>
            </p:cNvPr>
            <p:cNvPicPr/>
            <p:nvPr/>
          </p:nvPicPr>
          <p:blipFill>
            <a:blip r:embed="rId9" cstate="email">
              <a:extLst>
                <a:ext uri="{28A0092B-C50C-407E-A947-70E740481C1C}">
                  <a14:useLocalDpi xmlns:a14="http://schemas.microsoft.com/office/drawing/2010/main"/>
                </a:ext>
              </a:extLst>
            </a:blip>
            <a:stretch>
              <a:fillRect/>
            </a:stretch>
          </p:blipFill>
          <p:spPr>
            <a:xfrm>
              <a:off x="3955542" y="6329921"/>
              <a:ext cx="3134068" cy="41808"/>
            </a:xfrm>
            <a:prstGeom prst="rect">
              <a:avLst/>
            </a:prstGeom>
          </p:spPr>
        </p:pic>
      </p:grpSp>
      <p:sp>
        <p:nvSpPr>
          <p:cNvPr id="20" name="object 55">
            <a:extLst>
              <a:ext uri="{FF2B5EF4-FFF2-40B4-BE49-F238E27FC236}">
                <a16:creationId xmlns:a16="http://schemas.microsoft.com/office/drawing/2014/main" id="{9B3BA0F0-2BC6-5292-275B-0C631641AFB0}"/>
              </a:ext>
            </a:extLst>
          </p:cNvPr>
          <p:cNvSpPr txBox="1"/>
          <p:nvPr/>
        </p:nvSpPr>
        <p:spPr>
          <a:xfrm>
            <a:off x="884651" y="8035543"/>
            <a:ext cx="279050" cy="52344"/>
          </a:xfrm>
          <a:prstGeom prst="rect">
            <a:avLst/>
          </a:prstGeom>
        </p:spPr>
        <p:txBody>
          <a:bodyPr vert="horz" wrap="square" lIns="0" tIns="14817" rIns="0" bIns="0" rtlCol="0">
            <a:spAutoFit/>
          </a:bodyPr>
          <a:lstStyle/>
          <a:p>
            <a:pPr marL="12347">
              <a:spcBef>
                <a:spcPts val="117"/>
              </a:spcBef>
            </a:pPr>
            <a:r>
              <a:rPr sz="243" spc="5">
                <a:solidFill>
                  <a:srgbClr val="231F20"/>
                </a:solidFill>
                <a:latin typeface="Calibri" panose="020F0502020204030204" pitchFamily="34" charset="0"/>
                <a:cs typeface="Calibri" panose="020F0502020204030204" pitchFamily="34" charset="0"/>
              </a:rPr>
              <a:t> </a:t>
            </a:r>
            <a:r>
              <a:rPr sz="243">
                <a:solidFill>
                  <a:srgbClr val="231F20"/>
                </a:solidFill>
                <a:latin typeface="Calibri" panose="020F0502020204030204" pitchFamily="34" charset="0"/>
                <a:cs typeface="Calibri" panose="020F0502020204030204" pitchFamily="34" charset="0"/>
              </a:rPr>
              <a:t>Click</a:t>
            </a:r>
            <a:r>
              <a:rPr sz="243" spc="-15">
                <a:solidFill>
                  <a:srgbClr val="231F20"/>
                </a:solidFill>
                <a:latin typeface="Calibri" panose="020F0502020204030204" pitchFamily="34" charset="0"/>
                <a:cs typeface="Calibri" panose="020F0502020204030204" pitchFamily="34" charset="0"/>
              </a:rPr>
              <a:t> </a:t>
            </a:r>
            <a:r>
              <a:rPr sz="243" spc="5">
                <a:solidFill>
                  <a:srgbClr val="231F20"/>
                </a:solidFill>
                <a:latin typeface="Calibri" panose="020F0502020204030204" pitchFamily="34" charset="0"/>
                <a:cs typeface="Calibri" panose="020F0502020204030204" pitchFamily="34" charset="0"/>
              </a:rPr>
              <a:t>to</a:t>
            </a:r>
            <a:r>
              <a:rPr sz="243" spc="-10">
                <a:solidFill>
                  <a:srgbClr val="231F20"/>
                </a:solidFill>
                <a:latin typeface="Calibri" panose="020F0502020204030204" pitchFamily="34" charset="0"/>
                <a:cs typeface="Calibri" panose="020F0502020204030204" pitchFamily="34" charset="0"/>
              </a:rPr>
              <a:t> </a:t>
            </a:r>
            <a:r>
              <a:rPr sz="243" spc="5">
                <a:solidFill>
                  <a:srgbClr val="231F20"/>
                </a:solidFill>
                <a:latin typeface="Calibri" panose="020F0502020204030204" pitchFamily="34" charset="0"/>
                <a:cs typeface="Calibri" panose="020F0502020204030204" pitchFamily="34" charset="0"/>
              </a:rPr>
              <a:t>go</a:t>
            </a:r>
            <a:r>
              <a:rPr sz="243" spc="-15">
                <a:solidFill>
                  <a:srgbClr val="231F20"/>
                </a:solidFill>
                <a:latin typeface="Calibri" panose="020F0502020204030204" pitchFamily="34" charset="0"/>
                <a:cs typeface="Calibri" panose="020F0502020204030204" pitchFamily="34" charset="0"/>
              </a:rPr>
              <a:t> </a:t>
            </a:r>
            <a:r>
              <a:rPr sz="243" spc="5">
                <a:solidFill>
                  <a:srgbClr val="231F20"/>
                </a:solidFill>
                <a:latin typeface="Calibri" panose="020F0502020204030204" pitchFamily="34" charset="0"/>
                <a:cs typeface="Calibri" panose="020F0502020204030204" pitchFamily="34" charset="0"/>
              </a:rPr>
              <a:t>back </a:t>
            </a:r>
            <a:endParaRPr sz="243">
              <a:latin typeface="Calibri" panose="020F0502020204030204" pitchFamily="34" charset="0"/>
              <a:cs typeface="Calibri" panose="020F0502020204030204" pitchFamily="34" charset="0"/>
            </a:endParaRPr>
          </a:p>
        </p:txBody>
      </p:sp>
      <p:sp>
        <p:nvSpPr>
          <p:cNvPr id="21" name="object 57">
            <a:extLst>
              <a:ext uri="{FF2B5EF4-FFF2-40B4-BE49-F238E27FC236}">
                <a16:creationId xmlns:a16="http://schemas.microsoft.com/office/drawing/2014/main" id="{E1094F9B-D77A-0F6B-AB3C-B61DD3AD5BB2}"/>
              </a:ext>
            </a:extLst>
          </p:cNvPr>
          <p:cNvSpPr txBox="1"/>
          <p:nvPr/>
        </p:nvSpPr>
        <p:spPr>
          <a:xfrm>
            <a:off x="725713" y="6833870"/>
            <a:ext cx="2410206" cy="749324"/>
          </a:xfrm>
          <a:prstGeom prst="rect">
            <a:avLst/>
          </a:prstGeom>
        </p:spPr>
        <p:txBody>
          <a:bodyPr vert="horz" wrap="square" lIns="0" tIns="12347" rIns="0" bIns="0" rtlCol="0">
            <a:spAutoFit/>
          </a:bodyPr>
          <a:lstStyle/>
          <a:p>
            <a:pPr algn="ctr">
              <a:lnSpc>
                <a:spcPts val="1614"/>
              </a:lnSpc>
              <a:spcBef>
                <a:spcPts val="97"/>
              </a:spcBef>
            </a:pPr>
            <a:r>
              <a:rPr sz="1361" b="1">
                <a:solidFill>
                  <a:srgbClr val="F79037"/>
                </a:solidFill>
                <a:latin typeface="Calibri" panose="020F0502020204030204" pitchFamily="34" charset="0"/>
                <a:cs typeface="Calibri" panose="020F0502020204030204" pitchFamily="34" charset="0"/>
              </a:rPr>
              <a:t>TOP TIP</a:t>
            </a:r>
          </a:p>
          <a:p>
            <a:pPr marL="12347" marR="4939" algn="ctr">
              <a:lnSpc>
                <a:spcPts val="1400"/>
              </a:lnSpc>
              <a:spcBef>
                <a:spcPts val="24"/>
              </a:spcBef>
            </a:pPr>
            <a:r>
              <a:rPr sz="1200">
                <a:latin typeface="Calibri" panose="020F0502020204030204" pitchFamily="34" charset="0"/>
                <a:cs typeface="Calibri" panose="020F0502020204030204" pitchFamily="34" charset="0"/>
              </a:rPr>
              <a:t>To return to the compendium </a:t>
            </a:r>
            <a:r>
              <a:rPr lang="en-IE" sz="1200">
                <a:latin typeface="Calibri" panose="020F0502020204030204" pitchFamily="34" charset="0"/>
                <a:cs typeface="Calibri" panose="020F0502020204030204" pitchFamily="34" charset="0"/>
              </a:rPr>
              <a:t>                      -</a:t>
            </a:r>
            <a:r>
              <a:rPr sz="1200">
                <a:latin typeface="Calibri" panose="020F0502020204030204" pitchFamily="34" charset="0"/>
                <a:cs typeface="Calibri" panose="020F0502020204030204" pitchFamily="34" charset="0"/>
              </a:rPr>
              <a:t> use the  click to go back option </a:t>
            </a:r>
            <a:r>
              <a:rPr lang="en-IE" sz="1200">
                <a:latin typeface="Calibri" panose="020F0502020204030204" pitchFamily="34" charset="0"/>
                <a:cs typeface="Calibri" panose="020F0502020204030204" pitchFamily="34" charset="0"/>
              </a:rPr>
              <a:t>              </a:t>
            </a:r>
            <a:r>
              <a:rPr sz="1200">
                <a:latin typeface="Calibri" panose="020F0502020204030204" pitchFamily="34" charset="0"/>
                <a:cs typeface="Calibri" panose="020F0502020204030204" pitchFamily="34" charset="0"/>
              </a:rPr>
              <a:t>in your browser</a:t>
            </a:r>
          </a:p>
        </p:txBody>
      </p:sp>
      <p:sp>
        <p:nvSpPr>
          <p:cNvPr id="22" name="object 58">
            <a:extLst>
              <a:ext uri="{FF2B5EF4-FFF2-40B4-BE49-F238E27FC236}">
                <a16:creationId xmlns:a16="http://schemas.microsoft.com/office/drawing/2014/main" id="{3A20F7C6-EB13-BC0B-2ABA-3C3BF51B2488}"/>
              </a:ext>
            </a:extLst>
          </p:cNvPr>
          <p:cNvSpPr txBox="1"/>
          <p:nvPr/>
        </p:nvSpPr>
        <p:spPr>
          <a:xfrm>
            <a:off x="3920555" y="6833870"/>
            <a:ext cx="2970159" cy="576725"/>
          </a:xfrm>
          <a:prstGeom prst="rect">
            <a:avLst/>
          </a:prstGeom>
        </p:spPr>
        <p:txBody>
          <a:bodyPr vert="horz" wrap="square" lIns="0" tIns="12347" rIns="0" bIns="0" rtlCol="0">
            <a:spAutoFit/>
          </a:bodyPr>
          <a:lstStyle/>
          <a:p>
            <a:pPr algn="ctr">
              <a:lnSpc>
                <a:spcPts val="1614"/>
              </a:lnSpc>
              <a:spcBef>
                <a:spcPts val="97"/>
              </a:spcBef>
            </a:pPr>
            <a:r>
              <a:rPr sz="1361" b="1">
                <a:solidFill>
                  <a:srgbClr val="F79037"/>
                </a:solidFill>
                <a:latin typeface="Calibri" panose="020F0502020204030204" pitchFamily="34" charset="0"/>
                <a:cs typeface="Calibri" panose="020F0502020204030204" pitchFamily="34" charset="0"/>
              </a:rPr>
              <a:t>FAST AND EASY NAVIGATION</a:t>
            </a:r>
          </a:p>
          <a:p>
            <a:pPr marL="3704" algn="ctr">
              <a:lnSpc>
                <a:spcPts val="1381"/>
              </a:lnSpc>
            </a:pPr>
            <a:r>
              <a:rPr lang="en-US" sz="1200">
                <a:latin typeface="Calibri" panose="020F0502020204030204" pitchFamily="34" charset="0"/>
                <a:cs typeface="Calibri" panose="020F0502020204030204" pitchFamily="34" charset="0"/>
              </a:rPr>
              <a:t>Jump to a case study of choice by clicking on the interactive table of contents</a:t>
            </a:r>
            <a:endParaRPr sz="1200">
              <a:latin typeface="Calibri" panose="020F0502020204030204" pitchFamily="34" charset="0"/>
              <a:cs typeface="Calibri" panose="020F0502020204030204" pitchFamily="34" charset="0"/>
            </a:endParaRPr>
          </a:p>
        </p:txBody>
      </p:sp>
      <p:grpSp>
        <p:nvGrpSpPr>
          <p:cNvPr id="28" name="object 45">
            <a:extLst>
              <a:ext uri="{FF2B5EF4-FFF2-40B4-BE49-F238E27FC236}">
                <a16:creationId xmlns:a16="http://schemas.microsoft.com/office/drawing/2014/main" id="{356FE0B8-7A54-5117-4B7B-19DA2652F72C}"/>
              </a:ext>
            </a:extLst>
          </p:cNvPr>
          <p:cNvGrpSpPr/>
          <p:nvPr/>
        </p:nvGrpSpPr>
        <p:grpSpPr>
          <a:xfrm>
            <a:off x="3821682" y="7851150"/>
            <a:ext cx="3084571" cy="1729174"/>
            <a:chOff x="3930827" y="8109026"/>
            <a:chExt cx="3134018" cy="1778558"/>
          </a:xfrm>
        </p:grpSpPr>
        <p:pic>
          <p:nvPicPr>
            <p:cNvPr id="31" name="object 46">
              <a:extLst>
                <a:ext uri="{FF2B5EF4-FFF2-40B4-BE49-F238E27FC236}">
                  <a16:creationId xmlns:a16="http://schemas.microsoft.com/office/drawing/2014/main" id="{E1F04D5B-6252-82C9-E1AD-28DED3573BFC}"/>
                </a:ext>
              </a:extLst>
            </p:cNvPr>
            <p:cNvPicPr/>
            <p:nvPr/>
          </p:nvPicPr>
          <p:blipFill>
            <a:blip r:embed="rId10" cstate="email">
              <a:extLst>
                <a:ext uri="{28A0092B-C50C-407E-A947-70E740481C1C}">
                  <a14:useLocalDpi xmlns:a14="http://schemas.microsoft.com/office/drawing/2010/main"/>
                </a:ext>
              </a:extLst>
            </a:blip>
            <a:stretch>
              <a:fillRect/>
            </a:stretch>
          </p:blipFill>
          <p:spPr>
            <a:xfrm>
              <a:off x="4240441" y="8109026"/>
              <a:ext cx="2540228" cy="1682889"/>
            </a:xfrm>
            <a:prstGeom prst="rect">
              <a:avLst/>
            </a:prstGeom>
          </p:spPr>
        </p:pic>
        <p:sp>
          <p:nvSpPr>
            <p:cNvPr id="32" name="object 47">
              <a:extLst>
                <a:ext uri="{FF2B5EF4-FFF2-40B4-BE49-F238E27FC236}">
                  <a16:creationId xmlns:a16="http://schemas.microsoft.com/office/drawing/2014/main" id="{40FAFA1F-7C39-31FD-30F7-7C2DD4C4A44A}"/>
                </a:ext>
              </a:extLst>
            </p:cNvPr>
            <p:cNvSpPr/>
            <p:nvPr/>
          </p:nvSpPr>
          <p:spPr>
            <a:xfrm>
              <a:off x="4240593" y="8120101"/>
              <a:ext cx="2540635" cy="1676400"/>
            </a:xfrm>
            <a:custGeom>
              <a:avLst/>
              <a:gdLst/>
              <a:ahLst/>
              <a:cxnLst/>
              <a:rect l="l" t="t" r="r" b="b"/>
              <a:pathLst>
                <a:path w="2540634" h="1676400">
                  <a:moveTo>
                    <a:pt x="2528874" y="1627124"/>
                  </a:moveTo>
                  <a:lnTo>
                    <a:pt x="2528862" y="65646"/>
                  </a:lnTo>
                  <a:lnTo>
                    <a:pt x="2523655" y="40119"/>
                  </a:lnTo>
                  <a:lnTo>
                    <a:pt x="2509456" y="19253"/>
                  </a:lnTo>
                  <a:lnTo>
                    <a:pt x="2488412" y="5168"/>
                  </a:lnTo>
                  <a:lnTo>
                    <a:pt x="2462669" y="0"/>
                  </a:lnTo>
                  <a:lnTo>
                    <a:pt x="77241" y="0"/>
                  </a:lnTo>
                  <a:lnTo>
                    <a:pt x="51511" y="5168"/>
                  </a:lnTo>
                  <a:lnTo>
                    <a:pt x="30467" y="19253"/>
                  </a:lnTo>
                  <a:lnTo>
                    <a:pt x="16268" y="40119"/>
                  </a:lnTo>
                  <a:lnTo>
                    <a:pt x="11061" y="65646"/>
                  </a:lnTo>
                  <a:lnTo>
                    <a:pt x="11061" y="1627136"/>
                  </a:lnTo>
                  <a:lnTo>
                    <a:pt x="11074" y="1671802"/>
                  </a:lnTo>
                  <a:lnTo>
                    <a:pt x="2528874" y="1671802"/>
                  </a:lnTo>
                  <a:lnTo>
                    <a:pt x="2528874" y="1627124"/>
                  </a:lnTo>
                  <a:close/>
                </a:path>
                <a:path w="2540634" h="1676400">
                  <a:moveTo>
                    <a:pt x="2540063" y="1671815"/>
                  </a:moveTo>
                  <a:lnTo>
                    <a:pt x="0" y="1671815"/>
                  </a:lnTo>
                  <a:lnTo>
                    <a:pt x="0" y="1675892"/>
                  </a:lnTo>
                  <a:lnTo>
                    <a:pt x="2540063" y="1675892"/>
                  </a:lnTo>
                  <a:lnTo>
                    <a:pt x="2540063" y="1671815"/>
                  </a:lnTo>
                  <a:close/>
                </a:path>
              </a:pathLst>
            </a:custGeom>
            <a:solidFill>
              <a:srgbClr val="020303"/>
            </a:solidFill>
          </p:spPr>
          <p:txBody>
            <a:bodyPr wrap="square" lIns="0" tIns="0" rIns="0" bIns="0" rtlCol="0"/>
            <a:lstStyle/>
            <a:p>
              <a:endParaRPr sz="1247">
                <a:latin typeface="Calibri" panose="020F0502020204030204" pitchFamily="34" charset="0"/>
                <a:cs typeface="Calibri" panose="020F0502020204030204" pitchFamily="34" charset="0"/>
              </a:endParaRPr>
            </a:p>
          </p:txBody>
        </p:sp>
        <p:pic>
          <p:nvPicPr>
            <p:cNvPr id="33" name="object 48">
              <a:extLst>
                <a:ext uri="{FF2B5EF4-FFF2-40B4-BE49-F238E27FC236}">
                  <a16:creationId xmlns:a16="http://schemas.microsoft.com/office/drawing/2014/main" id="{32C43989-4563-80FD-E606-E52D632B4F8E}"/>
                </a:ext>
              </a:extLst>
            </p:cNvPr>
            <p:cNvPicPr/>
            <p:nvPr/>
          </p:nvPicPr>
          <p:blipFill>
            <a:blip r:embed="rId11" cstate="email">
              <a:extLst>
                <a:ext uri="{28A0092B-C50C-407E-A947-70E740481C1C}">
                  <a14:useLocalDpi xmlns:a14="http://schemas.microsoft.com/office/drawing/2010/main"/>
                </a:ext>
              </a:extLst>
            </a:blip>
            <a:stretch>
              <a:fillRect/>
            </a:stretch>
          </p:blipFill>
          <p:spPr>
            <a:xfrm>
              <a:off x="3930827" y="9795980"/>
              <a:ext cx="3134017" cy="49796"/>
            </a:xfrm>
            <a:prstGeom prst="rect">
              <a:avLst/>
            </a:prstGeom>
          </p:spPr>
        </p:pic>
        <p:pic>
          <p:nvPicPr>
            <p:cNvPr id="34" name="object 49">
              <a:extLst>
                <a:ext uri="{FF2B5EF4-FFF2-40B4-BE49-F238E27FC236}">
                  <a16:creationId xmlns:a16="http://schemas.microsoft.com/office/drawing/2014/main" id="{041A9279-C52D-51DF-DB09-5E13565F9B6C}"/>
                </a:ext>
              </a:extLst>
            </p:cNvPr>
            <p:cNvPicPr/>
            <p:nvPr/>
          </p:nvPicPr>
          <p:blipFill>
            <a:blip r:embed="rId12" cstate="email">
              <a:extLst>
                <a:ext uri="{28A0092B-C50C-407E-A947-70E740481C1C}">
                  <a14:useLocalDpi xmlns:a14="http://schemas.microsoft.com/office/drawing/2010/main"/>
                </a:ext>
              </a:extLst>
            </a:blip>
            <a:stretch>
              <a:fillRect/>
            </a:stretch>
          </p:blipFill>
          <p:spPr>
            <a:xfrm>
              <a:off x="5273052" y="9795993"/>
              <a:ext cx="449605" cy="39001"/>
            </a:xfrm>
            <a:prstGeom prst="rect">
              <a:avLst/>
            </a:prstGeom>
          </p:spPr>
        </p:pic>
        <p:pic>
          <p:nvPicPr>
            <p:cNvPr id="35" name="object 50">
              <a:extLst>
                <a:ext uri="{FF2B5EF4-FFF2-40B4-BE49-F238E27FC236}">
                  <a16:creationId xmlns:a16="http://schemas.microsoft.com/office/drawing/2014/main" id="{44E1BECE-4BE3-CC2B-748D-851C4AC4349C}"/>
                </a:ext>
              </a:extLst>
            </p:cNvPr>
            <p:cNvPicPr/>
            <p:nvPr/>
          </p:nvPicPr>
          <p:blipFill>
            <a:blip r:embed="rId13" cstate="email">
              <a:extLst>
                <a:ext uri="{28A0092B-C50C-407E-A947-70E740481C1C}">
                  <a14:useLocalDpi xmlns:a14="http://schemas.microsoft.com/office/drawing/2010/main"/>
                </a:ext>
              </a:extLst>
            </a:blip>
            <a:stretch>
              <a:fillRect/>
            </a:stretch>
          </p:blipFill>
          <p:spPr>
            <a:xfrm>
              <a:off x="3930828" y="9845789"/>
              <a:ext cx="3134017" cy="41795"/>
            </a:xfrm>
            <a:prstGeom prst="rect">
              <a:avLst/>
            </a:prstGeom>
          </p:spPr>
        </p:pic>
      </p:grpSp>
      <p:grpSp>
        <p:nvGrpSpPr>
          <p:cNvPr id="36" name="Group 35">
            <a:extLst>
              <a:ext uri="{FF2B5EF4-FFF2-40B4-BE49-F238E27FC236}">
                <a16:creationId xmlns:a16="http://schemas.microsoft.com/office/drawing/2014/main" id="{32C6562D-9E82-9498-C40A-2F1C2C2794CC}"/>
              </a:ext>
            </a:extLst>
          </p:cNvPr>
          <p:cNvGrpSpPr/>
          <p:nvPr/>
        </p:nvGrpSpPr>
        <p:grpSpPr>
          <a:xfrm>
            <a:off x="447629" y="7832324"/>
            <a:ext cx="3047021" cy="1729161"/>
            <a:chOff x="460413" y="8102727"/>
            <a:chExt cx="3134042" cy="1778545"/>
          </a:xfrm>
        </p:grpSpPr>
        <p:grpSp>
          <p:nvGrpSpPr>
            <p:cNvPr id="37" name="object 35">
              <a:extLst>
                <a:ext uri="{FF2B5EF4-FFF2-40B4-BE49-F238E27FC236}">
                  <a16:creationId xmlns:a16="http://schemas.microsoft.com/office/drawing/2014/main" id="{921ABA02-4337-0FA3-C4E1-B9A699EA540A}"/>
                </a:ext>
              </a:extLst>
            </p:cNvPr>
            <p:cNvGrpSpPr/>
            <p:nvPr/>
          </p:nvGrpSpPr>
          <p:grpSpPr>
            <a:xfrm>
              <a:off x="460413" y="8102727"/>
              <a:ext cx="3134042" cy="1778545"/>
              <a:chOff x="460413" y="8102727"/>
              <a:chExt cx="3134042" cy="1778545"/>
            </a:xfrm>
          </p:grpSpPr>
          <p:pic>
            <p:nvPicPr>
              <p:cNvPr id="39" name="object 36">
                <a:extLst>
                  <a:ext uri="{FF2B5EF4-FFF2-40B4-BE49-F238E27FC236}">
                    <a16:creationId xmlns:a16="http://schemas.microsoft.com/office/drawing/2014/main" id="{4ED279B0-22FA-4641-0A49-D1D75C31B94C}"/>
                  </a:ext>
                </a:extLst>
              </p:cNvPr>
              <p:cNvPicPr/>
              <p:nvPr/>
            </p:nvPicPr>
            <p:blipFill>
              <a:blip r:embed="rId14" cstate="email">
                <a:extLst>
                  <a:ext uri="{28A0092B-C50C-407E-A947-70E740481C1C}">
                    <a14:useLocalDpi xmlns:a14="http://schemas.microsoft.com/office/drawing/2010/main"/>
                  </a:ext>
                </a:extLst>
              </a:blip>
              <a:stretch>
                <a:fillRect/>
              </a:stretch>
            </p:blipFill>
            <p:spPr>
              <a:xfrm>
                <a:off x="770013" y="8102727"/>
                <a:ext cx="2540228" cy="1682864"/>
              </a:xfrm>
              <a:prstGeom prst="rect">
                <a:avLst/>
              </a:prstGeom>
            </p:spPr>
          </p:pic>
          <p:sp>
            <p:nvSpPr>
              <p:cNvPr id="40" name="object 37">
                <a:extLst>
                  <a:ext uri="{FF2B5EF4-FFF2-40B4-BE49-F238E27FC236}">
                    <a16:creationId xmlns:a16="http://schemas.microsoft.com/office/drawing/2014/main" id="{C13BBAF6-FA2C-928A-62DB-A350C40F9AC9}"/>
                  </a:ext>
                </a:extLst>
              </p:cNvPr>
              <p:cNvSpPr/>
              <p:nvPr/>
            </p:nvSpPr>
            <p:spPr>
              <a:xfrm>
                <a:off x="770166" y="8113801"/>
                <a:ext cx="2540635" cy="1676400"/>
              </a:xfrm>
              <a:custGeom>
                <a:avLst/>
                <a:gdLst/>
                <a:ahLst/>
                <a:cxnLst/>
                <a:rect l="l" t="t" r="r" b="b"/>
                <a:pathLst>
                  <a:path w="2540635" h="1676400">
                    <a:moveTo>
                      <a:pt x="2528874" y="1627111"/>
                    </a:moveTo>
                    <a:lnTo>
                      <a:pt x="2528862" y="65633"/>
                    </a:lnTo>
                    <a:lnTo>
                      <a:pt x="2523655" y="40106"/>
                    </a:lnTo>
                    <a:lnTo>
                      <a:pt x="2509456" y="19240"/>
                    </a:lnTo>
                    <a:lnTo>
                      <a:pt x="2488425" y="5168"/>
                    </a:lnTo>
                    <a:lnTo>
                      <a:pt x="2462682" y="0"/>
                    </a:lnTo>
                    <a:lnTo>
                      <a:pt x="77254" y="0"/>
                    </a:lnTo>
                    <a:lnTo>
                      <a:pt x="51511" y="5168"/>
                    </a:lnTo>
                    <a:lnTo>
                      <a:pt x="30480" y="19240"/>
                    </a:lnTo>
                    <a:lnTo>
                      <a:pt x="16281" y="40106"/>
                    </a:lnTo>
                    <a:lnTo>
                      <a:pt x="11061" y="65633"/>
                    </a:lnTo>
                    <a:lnTo>
                      <a:pt x="11061" y="1627136"/>
                    </a:lnTo>
                    <a:lnTo>
                      <a:pt x="11074" y="1671789"/>
                    </a:lnTo>
                    <a:lnTo>
                      <a:pt x="2528874" y="1671789"/>
                    </a:lnTo>
                    <a:lnTo>
                      <a:pt x="2528874" y="1627111"/>
                    </a:lnTo>
                    <a:close/>
                  </a:path>
                  <a:path w="2540635" h="1676400">
                    <a:moveTo>
                      <a:pt x="2540076" y="1671802"/>
                    </a:moveTo>
                    <a:lnTo>
                      <a:pt x="0" y="1671802"/>
                    </a:lnTo>
                    <a:lnTo>
                      <a:pt x="0" y="1675879"/>
                    </a:lnTo>
                    <a:lnTo>
                      <a:pt x="2540076" y="1675879"/>
                    </a:lnTo>
                    <a:lnTo>
                      <a:pt x="2540076" y="1671802"/>
                    </a:lnTo>
                    <a:close/>
                  </a:path>
                </a:pathLst>
              </a:custGeom>
              <a:solidFill>
                <a:srgbClr val="020303"/>
              </a:solidFill>
            </p:spPr>
            <p:txBody>
              <a:bodyPr wrap="square" lIns="0" tIns="0" rIns="0" bIns="0" rtlCol="0"/>
              <a:lstStyle/>
              <a:p>
                <a:endParaRPr sz="1247">
                  <a:latin typeface="Calibri" panose="020F0502020204030204" pitchFamily="34" charset="0"/>
                  <a:cs typeface="Calibri" panose="020F0502020204030204" pitchFamily="34" charset="0"/>
                </a:endParaRPr>
              </a:p>
            </p:txBody>
          </p:sp>
          <p:pic>
            <p:nvPicPr>
              <p:cNvPr id="41" name="object 38">
                <a:extLst>
                  <a:ext uri="{FF2B5EF4-FFF2-40B4-BE49-F238E27FC236}">
                    <a16:creationId xmlns:a16="http://schemas.microsoft.com/office/drawing/2014/main" id="{734BCD5F-61BF-5853-BEE0-21985D2223B3}"/>
                  </a:ext>
                </a:extLst>
              </p:cNvPr>
              <p:cNvPicPr/>
              <p:nvPr/>
            </p:nvPicPr>
            <p:blipFill>
              <a:blip r:embed="rId15" cstate="email">
                <a:extLst>
                  <a:ext uri="{28A0092B-C50C-407E-A947-70E740481C1C}">
                    <a14:useLocalDpi xmlns:a14="http://schemas.microsoft.com/office/drawing/2010/main"/>
                  </a:ext>
                </a:extLst>
              </a:blip>
              <a:stretch>
                <a:fillRect/>
              </a:stretch>
            </p:blipFill>
            <p:spPr>
              <a:xfrm>
                <a:off x="460413" y="9789680"/>
                <a:ext cx="3134042" cy="49809"/>
              </a:xfrm>
              <a:prstGeom prst="rect">
                <a:avLst/>
              </a:prstGeom>
            </p:spPr>
          </p:pic>
          <p:pic>
            <p:nvPicPr>
              <p:cNvPr id="42" name="object 39">
                <a:extLst>
                  <a:ext uri="{FF2B5EF4-FFF2-40B4-BE49-F238E27FC236}">
                    <a16:creationId xmlns:a16="http://schemas.microsoft.com/office/drawing/2014/main" id="{34EDA4A5-B69B-8F7C-58F6-2F9C6E6ED843}"/>
                  </a:ext>
                </a:extLst>
              </p:cNvPr>
              <p:cNvPicPr/>
              <p:nvPr/>
            </p:nvPicPr>
            <p:blipFill>
              <a:blip r:embed="rId16" cstate="email">
                <a:extLst>
                  <a:ext uri="{28A0092B-C50C-407E-A947-70E740481C1C}">
                    <a14:useLocalDpi xmlns:a14="http://schemas.microsoft.com/office/drawing/2010/main"/>
                  </a:ext>
                </a:extLst>
              </a:blip>
              <a:stretch>
                <a:fillRect/>
              </a:stretch>
            </p:blipFill>
            <p:spPr>
              <a:xfrm>
                <a:off x="1802638" y="9789693"/>
                <a:ext cx="449580" cy="38989"/>
              </a:xfrm>
              <a:prstGeom prst="rect">
                <a:avLst/>
              </a:prstGeom>
            </p:spPr>
          </p:pic>
          <p:pic>
            <p:nvPicPr>
              <p:cNvPr id="43" name="object 40">
                <a:extLst>
                  <a:ext uri="{FF2B5EF4-FFF2-40B4-BE49-F238E27FC236}">
                    <a16:creationId xmlns:a16="http://schemas.microsoft.com/office/drawing/2014/main" id="{04FC6A5F-F6F7-73DD-3FE7-C234F6E11C8F}"/>
                  </a:ext>
                </a:extLst>
              </p:cNvPr>
              <p:cNvPicPr/>
              <p:nvPr/>
            </p:nvPicPr>
            <p:blipFill>
              <a:blip r:embed="rId5" cstate="email">
                <a:extLst>
                  <a:ext uri="{28A0092B-C50C-407E-A947-70E740481C1C}">
                    <a14:useLocalDpi xmlns:a14="http://schemas.microsoft.com/office/drawing/2010/main"/>
                  </a:ext>
                </a:extLst>
              </a:blip>
              <a:stretch>
                <a:fillRect/>
              </a:stretch>
            </p:blipFill>
            <p:spPr>
              <a:xfrm>
                <a:off x="460413" y="9839477"/>
                <a:ext cx="3134042" cy="41795"/>
              </a:xfrm>
              <a:prstGeom prst="rect">
                <a:avLst/>
              </a:prstGeom>
            </p:spPr>
          </p:pic>
          <p:sp>
            <p:nvSpPr>
              <p:cNvPr id="44" name="object 44">
                <a:extLst>
                  <a:ext uri="{FF2B5EF4-FFF2-40B4-BE49-F238E27FC236}">
                    <a16:creationId xmlns:a16="http://schemas.microsoft.com/office/drawing/2014/main" id="{B8920825-E762-38BA-676F-3A9113B5BC5F}"/>
                  </a:ext>
                </a:extLst>
              </p:cNvPr>
              <p:cNvSpPr/>
              <p:nvPr/>
            </p:nvSpPr>
            <p:spPr>
              <a:xfrm>
                <a:off x="921727" y="8230692"/>
                <a:ext cx="263525" cy="57150"/>
              </a:xfrm>
              <a:custGeom>
                <a:avLst/>
                <a:gdLst/>
                <a:ahLst/>
                <a:cxnLst/>
                <a:rect l="l" t="t" r="r" b="b"/>
                <a:pathLst>
                  <a:path w="263525" h="57150">
                    <a:moveTo>
                      <a:pt x="262928" y="0"/>
                    </a:moveTo>
                    <a:lnTo>
                      <a:pt x="261124" y="0"/>
                    </a:lnTo>
                    <a:lnTo>
                      <a:pt x="261124" y="2540"/>
                    </a:lnTo>
                    <a:lnTo>
                      <a:pt x="261124" y="54610"/>
                    </a:lnTo>
                    <a:lnTo>
                      <a:pt x="1790" y="54610"/>
                    </a:lnTo>
                    <a:lnTo>
                      <a:pt x="1790" y="2540"/>
                    </a:lnTo>
                    <a:lnTo>
                      <a:pt x="261124" y="2540"/>
                    </a:lnTo>
                    <a:lnTo>
                      <a:pt x="261124" y="0"/>
                    </a:lnTo>
                    <a:lnTo>
                      <a:pt x="0" y="0"/>
                    </a:lnTo>
                    <a:lnTo>
                      <a:pt x="0" y="2540"/>
                    </a:lnTo>
                    <a:lnTo>
                      <a:pt x="0" y="54610"/>
                    </a:lnTo>
                    <a:lnTo>
                      <a:pt x="0" y="55880"/>
                    </a:lnTo>
                    <a:lnTo>
                      <a:pt x="0" y="57150"/>
                    </a:lnTo>
                    <a:lnTo>
                      <a:pt x="262928" y="57150"/>
                    </a:lnTo>
                    <a:lnTo>
                      <a:pt x="262928" y="55880"/>
                    </a:lnTo>
                    <a:lnTo>
                      <a:pt x="262928" y="54978"/>
                    </a:lnTo>
                    <a:lnTo>
                      <a:pt x="262026" y="54978"/>
                    </a:lnTo>
                    <a:lnTo>
                      <a:pt x="262026" y="54610"/>
                    </a:lnTo>
                    <a:lnTo>
                      <a:pt x="262928" y="54610"/>
                    </a:lnTo>
                    <a:lnTo>
                      <a:pt x="262928" y="2540"/>
                    </a:lnTo>
                    <a:lnTo>
                      <a:pt x="262928" y="0"/>
                    </a:lnTo>
                    <a:close/>
                  </a:path>
                </a:pathLst>
              </a:custGeom>
              <a:solidFill>
                <a:srgbClr val="363636"/>
              </a:solidFill>
            </p:spPr>
            <p:txBody>
              <a:bodyPr wrap="square" lIns="0" tIns="0" rIns="0" bIns="0" rtlCol="0"/>
              <a:lstStyle/>
              <a:p>
                <a:endParaRPr sz="1247">
                  <a:latin typeface="Calibri" panose="020F0502020204030204" pitchFamily="34" charset="0"/>
                  <a:cs typeface="Calibri" panose="020F0502020204030204" pitchFamily="34" charset="0"/>
                </a:endParaRPr>
              </a:p>
            </p:txBody>
          </p:sp>
        </p:grpSp>
        <p:pic>
          <p:nvPicPr>
            <p:cNvPr id="38" name="Picture 37">
              <a:extLst>
                <a:ext uri="{FF2B5EF4-FFF2-40B4-BE49-F238E27FC236}">
                  <a16:creationId xmlns:a16="http://schemas.microsoft.com/office/drawing/2014/main" id="{50FE9211-BCB3-698C-1B6E-66B843AFE574}"/>
                </a:ext>
              </a:extLst>
            </p:cNvPr>
            <p:cNvPicPr>
              <a:picLocks noChangeAspect="1"/>
            </p:cNvPicPr>
            <p:nvPr/>
          </p:nvPicPr>
          <p:blipFill>
            <a:blip r:embed="rId17" cstate="email">
              <a:extLst>
                <a:ext uri="{28A0092B-C50C-407E-A947-70E740481C1C}">
                  <a14:useLocalDpi xmlns:a14="http://schemas.microsoft.com/office/drawing/2010/main"/>
                </a:ext>
              </a:extLst>
            </a:blip>
            <a:stretch>
              <a:fillRect/>
            </a:stretch>
          </p:blipFill>
          <p:spPr>
            <a:xfrm>
              <a:off x="861558" y="8216218"/>
              <a:ext cx="2340000" cy="59400"/>
            </a:xfrm>
            <a:prstGeom prst="rect">
              <a:avLst/>
            </a:prstGeom>
          </p:spPr>
        </p:pic>
      </p:grpSp>
      <p:cxnSp>
        <p:nvCxnSpPr>
          <p:cNvPr id="45" name="Straight Connector 44">
            <a:extLst>
              <a:ext uri="{FF2B5EF4-FFF2-40B4-BE49-F238E27FC236}">
                <a16:creationId xmlns:a16="http://schemas.microsoft.com/office/drawing/2014/main" id="{CD411F25-67A9-7EC0-CD5E-99899D9FAC18}"/>
              </a:ext>
            </a:extLst>
          </p:cNvPr>
          <p:cNvCxnSpPr>
            <a:cxnSpLocks/>
          </p:cNvCxnSpPr>
          <p:nvPr/>
        </p:nvCxnSpPr>
        <p:spPr>
          <a:xfrm>
            <a:off x="186457" y="6569194"/>
            <a:ext cx="7186759" cy="0"/>
          </a:xfrm>
          <a:prstGeom prst="line">
            <a:avLst/>
          </a:prstGeom>
          <a:ln w="12700">
            <a:solidFill>
              <a:srgbClr val="297239"/>
            </a:solidFill>
            <a:prstDash val="sysDot"/>
          </a:ln>
        </p:spPr>
        <p:style>
          <a:lnRef idx="1">
            <a:schemeClr val="accent1"/>
          </a:lnRef>
          <a:fillRef idx="0">
            <a:schemeClr val="accent1"/>
          </a:fillRef>
          <a:effectRef idx="0">
            <a:schemeClr val="accent1"/>
          </a:effectRef>
          <a:fontRef idx="minor">
            <a:schemeClr val="tx1"/>
          </a:fontRef>
        </p:style>
      </p:cxnSp>
      <p:grpSp>
        <p:nvGrpSpPr>
          <p:cNvPr id="46" name="Group 45">
            <a:extLst>
              <a:ext uri="{FF2B5EF4-FFF2-40B4-BE49-F238E27FC236}">
                <a16:creationId xmlns:a16="http://schemas.microsoft.com/office/drawing/2014/main" id="{4E378429-E8B6-9386-25F5-4B7198A284B9}"/>
              </a:ext>
            </a:extLst>
          </p:cNvPr>
          <p:cNvGrpSpPr/>
          <p:nvPr/>
        </p:nvGrpSpPr>
        <p:grpSpPr>
          <a:xfrm>
            <a:off x="-2" y="-20811"/>
            <a:ext cx="2909456" cy="1913687"/>
            <a:chOff x="-2" y="325071"/>
            <a:chExt cx="2992548" cy="1968341"/>
          </a:xfrm>
          <a:solidFill>
            <a:srgbClr val="F79037"/>
          </a:solidFill>
        </p:grpSpPr>
        <p:sp>
          <p:nvSpPr>
            <p:cNvPr id="47" name="Freeform 127">
              <a:extLst>
                <a:ext uri="{FF2B5EF4-FFF2-40B4-BE49-F238E27FC236}">
                  <a16:creationId xmlns:a16="http://schemas.microsoft.com/office/drawing/2014/main" id="{58D3E609-89EC-BB10-4BF6-7D1F915557F9}"/>
                </a:ext>
              </a:extLst>
            </p:cNvPr>
            <p:cNvSpPr/>
            <p:nvPr/>
          </p:nvSpPr>
          <p:spPr>
            <a:xfrm rot="16200000">
              <a:off x="512101" y="-187032"/>
              <a:ext cx="1968341" cy="2992548"/>
            </a:xfrm>
            <a:custGeom>
              <a:avLst/>
              <a:gdLst>
                <a:gd name="connsiteX0" fmla="*/ 2580643 w 2580643"/>
                <a:gd name="connsiteY0" fmla="*/ 0 h 3923456"/>
                <a:gd name="connsiteX1" fmla="*/ 2580643 w 2580643"/>
                <a:gd name="connsiteY1" fmla="*/ 2560718 h 3923456"/>
                <a:gd name="connsiteX2" fmla="*/ 2577950 w 2580643"/>
                <a:gd name="connsiteY2" fmla="*/ 2560718 h 3923456"/>
                <a:gd name="connsiteX3" fmla="*/ 2580643 w 2580643"/>
                <a:gd name="connsiteY3" fmla="*/ 2633433 h 3923456"/>
                <a:gd name="connsiteX4" fmla="*/ 1290321 w 2580643"/>
                <a:gd name="connsiteY4" fmla="*/ 3923456 h 3923456"/>
                <a:gd name="connsiteX5" fmla="*/ 0 w 2580643"/>
                <a:gd name="connsiteY5" fmla="*/ 2633433 h 3923456"/>
                <a:gd name="connsiteX6" fmla="*/ 2693 w 2580643"/>
                <a:gd name="connsiteY6" fmla="*/ 2560717 h 3923456"/>
                <a:gd name="connsiteX7" fmla="*/ 0 w 2580643"/>
                <a:gd name="connsiteY7" fmla="*/ 2560717 h 3923456"/>
                <a:gd name="connsiteX8" fmla="*/ 0 w 2580643"/>
                <a:gd name="connsiteY8" fmla="*/ 0 h 3923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643" h="3923456">
                  <a:moveTo>
                    <a:pt x="2580643" y="0"/>
                  </a:moveTo>
                  <a:lnTo>
                    <a:pt x="2580643" y="2560718"/>
                  </a:lnTo>
                  <a:lnTo>
                    <a:pt x="2577950" y="2560718"/>
                  </a:lnTo>
                  <a:cubicBezTo>
                    <a:pt x="2580643" y="2584956"/>
                    <a:pt x="2580643" y="2609195"/>
                    <a:pt x="2580643" y="2633433"/>
                  </a:cubicBezTo>
                  <a:cubicBezTo>
                    <a:pt x="2580643" y="3347121"/>
                    <a:pt x="2004174" y="3923456"/>
                    <a:pt x="1290321" y="3923456"/>
                  </a:cubicBezTo>
                  <a:cubicBezTo>
                    <a:pt x="576470" y="3923456"/>
                    <a:pt x="0" y="3344426"/>
                    <a:pt x="0" y="2633433"/>
                  </a:cubicBezTo>
                  <a:cubicBezTo>
                    <a:pt x="0" y="2609195"/>
                    <a:pt x="0" y="2582262"/>
                    <a:pt x="2693" y="2560717"/>
                  </a:cubicBezTo>
                  <a:lnTo>
                    <a:pt x="0" y="2560717"/>
                  </a:lnTo>
                  <a:lnTo>
                    <a:pt x="0" y="0"/>
                  </a:lnTo>
                  <a:close/>
                </a:path>
              </a:pathLst>
            </a:custGeom>
            <a:grpFill/>
            <a:ln w="15768" cap="flat">
              <a:noFill/>
              <a:prstDash val="solid"/>
              <a:miter/>
            </a:ln>
          </p:spPr>
          <p:txBody>
            <a:bodyPr wrap="square" rtlCol="0" anchor="ctr">
              <a:noAutofit/>
            </a:bodyPr>
            <a:lstStyle/>
            <a:p>
              <a:endParaRPr lang="en-US" sz="1247">
                <a:latin typeface="Calibri" panose="020F0502020204030204" pitchFamily="34" charset="0"/>
                <a:cs typeface="Calibri" panose="020F0502020204030204" pitchFamily="34" charset="0"/>
              </a:endParaRPr>
            </a:p>
          </p:txBody>
        </p:sp>
        <p:sp>
          <p:nvSpPr>
            <p:cNvPr id="48" name="object 3">
              <a:extLst>
                <a:ext uri="{FF2B5EF4-FFF2-40B4-BE49-F238E27FC236}">
                  <a16:creationId xmlns:a16="http://schemas.microsoft.com/office/drawing/2014/main" id="{9EEFD73C-7464-1C55-0182-AF7CB9331DB0}"/>
                </a:ext>
              </a:extLst>
            </p:cNvPr>
            <p:cNvSpPr txBox="1"/>
            <p:nvPr/>
          </p:nvSpPr>
          <p:spPr>
            <a:xfrm>
              <a:off x="100691" y="861876"/>
              <a:ext cx="2791163" cy="894797"/>
            </a:xfrm>
            <a:prstGeom prst="rect">
              <a:avLst/>
            </a:prstGeom>
            <a:grpFill/>
          </p:spPr>
          <p:txBody>
            <a:bodyPr vert="horz" wrap="square" lIns="0" tIns="54327" rIns="0" bIns="0" rtlCol="0">
              <a:spAutoFit/>
            </a:bodyPr>
            <a:lstStyle/>
            <a:p>
              <a:pPr marL="12347" marR="448811">
                <a:lnSpc>
                  <a:spcPts val="2139"/>
                </a:lnSpc>
                <a:spcBef>
                  <a:spcPts val="427"/>
                </a:spcBef>
              </a:pPr>
              <a:r>
                <a:rPr lang="en-US" sz="3600" b="1" dirty="0">
                  <a:solidFill>
                    <a:schemeClr val="bg1"/>
                  </a:solidFill>
                  <a:latin typeface="Calibri" panose="020F0502020204030204" pitchFamily="34" charset="0"/>
                  <a:cs typeface="Calibri" panose="020F0502020204030204" pitchFamily="34" charset="0"/>
                </a:rPr>
                <a:t>02</a:t>
              </a:r>
              <a:r>
                <a:rPr lang="en-US" sz="2200" b="1" dirty="0">
                  <a:solidFill>
                    <a:schemeClr val="bg1"/>
                  </a:solidFill>
                  <a:latin typeface="Calibri" panose="020F0502020204030204" pitchFamily="34" charset="0"/>
                  <a:cs typeface="Calibri" panose="020F0502020204030204" pitchFamily="34" charset="0"/>
                </a:rPr>
                <a:t> - </a:t>
              </a:r>
              <a:r>
                <a:rPr sz="2200" b="1" dirty="0">
                  <a:solidFill>
                    <a:schemeClr val="bg1"/>
                  </a:solidFill>
                  <a:latin typeface="Calibri" panose="020F0502020204030204" pitchFamily="34" charset="0"/>
                  <a:cs typeface="Calibri" panose="020F0502020204030204" pitchFamily="34" charset="0"/>
                </a:rPr>
                <a:t>HOW TO USE THIS</a:t>
              </a:r>
              <a:r>
                <a:rPr lang="en-IE" sz="2200" b="1" dirty="0">
                  <a:solidFill>
                    <a:schemeClr val="bg1"/>
                  </a:solidFill>
                  <a:latin typeface="Calibri" panose="020F0502020204030204" pitchFamily="34" charset="0"/>
                  <a:cs typeface="Calibri" panose="020F0502020204030204" pitchFamily="34" charset="0"/>
                </a:rPr>
                <a:t> </a:t>
              </a:r>
              <a:r>
                <a:rPr sz="2200" b="1" dirty="0">
                  <a:solidFill>
                    <a:schemeClr val="bg1"/>
                  </a:solidFill>
                  <a:latin typeface="Calibri" panose="020F0502020204030204" pitchFamily="34" charset="0"/>
                  <a:cs typeface="Calibri" panose="020F0502020204030204" pitchFamily="34" charset="0"/>
                </a:rPr>
                <a:t>INTERACTIVE  GUIDE</a:t>
              </a:r>
            </a:p>
          </p:txBody>
        </p:sp>
      </p:grpSp>
      <p:grpSp>
        <p:nvGrpSpPr>
          <p:cNvPr id="49" name="Group 48">
            <a:extLst>
              <a:ext uri="{FF2B5EF4-FFF2-40B4-BE49-F238E27FC236}">
                <a16:creationId xmlns:a16="http://schemas.microsoft.com/office/drawing/2014/main" id="{7AEDF5F5-BB6E-C634-E2A4-C3EE5C49335C}"/>
              </a:ext>
            </a:extLst>
          </p:cNvPr>
          <p:cNvGrpSpPr/>
          <p:nvPr/>
        </p:nvGrpSpPr>
        <p:grpSpPr>
          <a:xfrm>
            <a:off x="335152" y="2688779"/>
            <a:ext cx="6856136" cy="1092888"/>
            <a:chOff x="344723" y="2715995"/>
            <a:chExt cx="7051943" cy="1124100"/>
          </a:xfrm>
          <a:solidFill>
            <a:srgbClr val="F79037"/>
          </a:solidFill>
        </p:grpSpPr>
        <p:grpSp>
          <p:nvGrpSpPr>
            <p:cNvPr id="50" name="Group 49">
              <a:extLst>
                <a:ext uri="{FF2B5EF4-FFF2-40B4-BE49-F238E27FC236}">
                  <a16:creationId xmlns:a16="http://schemas.microsoft.com/office/drawing/2014/main" id="{0F20776C-C562-CB20-DFBD-43827A68202F}"/>
                </a:ext>
              </a:extLst>
            </p:cNvPr>
            <p:cNvGrpSpPr/>
            <p:nvPr/>
          </p:nvGrpSpPr>
          <p:grpSpPr>
            <a:xfrm>
              <a:off x="344723" y="2715995"/>
              <a:ext cx="7051943" cy="1124100"/>
              <a:chOff x="333197" y="1662553"/>
              <a:chExt cx="7051943" cy="1124100"/>
            </a:xfrm>
            <a:grpFill/>
          </p:grpSpPr>
          <p:sp>
            <p:nvSpPr>
              <p:cNvPr id="52" name="Text Placeholder 12">
                <a:extLst>
                  <a:ext uri="{FF2B5EF4-FFF2-40B4-BE49-F238E27FC236}">
                    <a16:creationId xmlns:a16="http://schemas.microsoft.com/office/drawing/2014/main" id="{9EB67C05-0DCB-6A8B-1295-9002A6CC4A41}"/>
                  </a:ext>
                </a:extLst>
              </p:cNvPr>
              <p:cNvSpPr txBox="1">
                <a:spLocks/>
              </p:cNvSpPr>
              <p:nvPr/>
            </p:nvSpPr>
            <p:spPr>
              <a:xfrm>
                <a:off x="426169" y="1926773"/>
                <a:ext cx="4380664" cy="859880"/>
              </a:xfrm>
              <a:prstGeom prst="rect">
                <a:avLst/>
              </a:prstGeom>
              <a:grpFill/>
              <a:ln>
                <a:noFill/>
              </a:ln>
            </p:spPr>
            <p:txBody>
              <a:bodyPr vert="horz" lIns="88901" tIns="44451" rIns="88901" bIns="44451" numCol="1" spcCol="216000" rtlCol="0">
                <a:noAutofit/>
              </a:bodyPr>
              <a:lstStyle>
                <a:lvl1pPr marL="194379" indent="-194379" algn="l" defTabSz="777514" rtl="0" eaLnBrk="1" latinLnBrk="0" hangingPunct="1">
                  <a:lnSpc>
                    <a:spcPct val="90000"/>
                  </a:lnSpc>
                  <a:spcBef>
                    <a:spcPts val="850"/>
                  </a:spcBef>
                  <a:buFont typeface="Arial" panose="020B0604020202020204" pitchFamily="34" charset="0"/>
                  <a:buChar char="•"/>
                  <a:defRPr sz="2381" kern="1200">
                    <a:solidFill>
                      <a:schemeClr val="tx1"/>
                    </a:solidFill>
                    <a:latin typeface="+mn-lt"/>
                    <a:ea typeface="+mn-ea"/>
                    <a:cs typeface="+mn-cs"/>
                  </a:defRPr>
                </a:lvl1pPr>
                <a:lvl2pPr marL="583136" indent="-194379" algn="l" defTabSz="777514" rtl="0" eaLnBrk="1" latinLnBrk="0" hangingPunct="1">
                  <a:lnSpc>
                    <a:spcPct val="90000"/>
                  </a:lnSpc>
                  <a:spcBef>
                    <a:spcPts val="425"/>
                  </a:spcBef>
                  <a:buFont typeface="Arial" panose="020B0604020202020204" pitchFamily="34" charset="0"/>
                  <a:buChar char="•"/>
                  <a:defRPr sz="2041" kern="1200">
                    <a:solidFill>
                      <a:schemeClr val="tx1"/>
                    </a:solidFill>
                    <a:latin typeface="+mn-lt"/>
                    <a:ea typeface="+mn-ea"/>
                    <a:cs typeface="+mn-cs"/>
                  </a:defRPr>
                </a:lvl2pPr>
                <a:lvl3pPr marL="971893" indent="-194379" algn="l" defTabSz="777514" rtl="0" eaLnBrk="1" latinLnBrk="0" hangingPunct="1">
                  <a:lnSpc>
                    <a:spcPct val="90000"/>
                  </a:lnSpc>
                  <a:spcBef>
                    <a:spcPts val="425"/>
                  </a:spcBef>
                  <a:buFont typeface="Arial" panose="020B0604020202020204" pitchFamily="34" charset="0"/>
                  <a:buChar char="•"/>
                  <a:defRPr sz="1701" kern="1200">
                    <a:solidFill>
                      <a:schemeClr val="tx1"/>
                    </a:solidFill>
                    <a:latin typeface="+mn-lt"/>
                    <a:ea typeface="+mn-ea"/>
                    <a:cs typeface="+mn-cs"/>
                  </a:defRPr>
                </a:lvl3pPr>
                <a:lvl4pPr marL="1360650"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4pPr>
                <a:lvl5pPr marL="1749407"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5pPr>
                <a:lvl6pPr marL="2138164"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6pPr>
                <a:lvl7pPr marL="2526922"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7pPr>
                <a:lvl8pPr marL="2915679"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8pPr>
                <a:lvl9pPr marL="3304436"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9pPr>
              </a:lstStyle>
              <a:p>
                <a:pPr marL="0" indent="0">
                  <a:buNone/>
                </a:pPr>
                <a:r>
                  <a:rPr lang="en-IE" sz="1750" b="1">
                    <a:solidFill>
                      <a:schemeClr val="bg1"/>
                    </a:solidFill>
                    <a:latin typeface="Calibri" panose="020F0502020204030204" pitchFamily="34" charset="0"/>
                    <a:cs typeface="Calibri" panose="020F0502020204030204" pitchFamily="34" charset="0"/>
                  </a:rPr>
                  <a:t>INTERACTIVE</a:t>
                </a:r>
                <a:r>
                  <a:rPr lang="en-IE" sz="1750">
                    <a:solidFill>
                      <a:schemeClr val="bg1"/>
                    </a:solidFill>
                    <a:latin typeface="Calibri" panose="020F0502020204030204" pitchFamily="34" charset="0"/>
                    <a:cs typeface="Calibri" panose="020F0502020204030204" pitchFamily="34" charset="0"/>
                  </a:rPr>
                  <a:t> CONTENT IS IDENTIFIED IN THIS GUIDE BY THESE </a:t>
                </a:r>
                <a:r>
                  <a:rPr lang="en-IE" sz="1750" b="1">
                    <a:solidFill>
                      <a:schemeClr val="bg1"/>
                    </a:solidFill>
                    <a:latin typeface="Calibri" panose="020F0502020204030204" pitchFamily="34" charset="0"/>
                    <a:cs typeface="Calibri" panose="020F0502020204030204" pitchFamily="34" charset="0"/>
                  </a:rPr>
                  <a:t>ICONS</a:t>
                </a:r>
              </a:p>
              <a:p>
                <a:pPr marL="0" indent="0">
                  <a:buNone/>
                </a:pPr>
                <a:endParaRPr lang="en-IE" sz="1167">
                  <a:solidFill>
                    <a:srgbClr val="297239"/>
                  </a:solidFill>
                  <a:latin typeface="Calibri" panose="020F0502020204030204" pitchFamily="34" charset="0"/>
                  <a:cs typeface="Calibri" panose="020F0502020204030204" pitchFamily="34" charset="0"/>
                </a:endParaRPr>
              </a:p>
            </p:txBody>
          </p:sp>
          <p:grpSp>
            <p:nvGrpSpPr>
              <p:cNvPr id="53" name="Group 52">
                <a:extLst>
                  <a:ext uri="{FF2B5EF4-FFF2-40B4-BE49-F238E27FC236}">
                    <a16:creationId xmlns:a16="http://schemas.microsoft.com/office/drawing/2014/main" id="{D1285C6E-EAC7-FB74-C96A-B30DD0DF4A65}"/>
                  </a:ext>
                </a:extLst>
              </p:cNvPr>
              <p:cNvGrpSpPr/>
              <p:nvPr/>
            </p:nvGrpSpPr>
            <p:grpSpPr>
              <a:xfrm rot="766773">
                <a:off x="6291609" y="1811190"/>
                <a:ext cx="848409" cy="755158"/>
                <a:chOff x="383555" y="3352260"/>
                <a:chExt cx="835620" cy="743775"/>
              </a:xfrm>
              <a:grpFill/>
            </p:grpSpPr>
            <p:sp>
              <p:nvSpPr>
                <p:cNvPr id="61" name="Oval 60">
                  <a:extLst>
                    <a:ext uri="{FF2B5EF4-FFF2-40B4-BE49-F238E27FC236}">
                      <a16:creationId xmlns:a16="http://schemas.microsoft.com/office/drawing/2014/main" id="{7BEDA52D-A608-6A21-ACFE-DFC53AF82B54}"/>
                    </a:ext>
                  </a:extLst>
                </p:cNvPr>
                <p:cNvSpPr/>
                <p:nvPr/>
              </p:nvSpPr>
              <p:spPr>
                <a:xfrm>
                  <a:off x="422929" y="3352260"/>
                  <a:ext cx="743775" cy="743775"/>
                </a:xfrm>
                <a:prstGeom prst="ellipse">
                  <a:avLst/>
                </a:prstGeom>
                <a:grpFill/>
                <a:ln>
                  <a:noFill/>
                </a:ln>
                <a:effectLst>
                  <a:outerShdw blurRad="62011" dist="29964" dir="3840000" algn="tl" rotWithShape="0">
                    <a:schemeClr val="bg1">
                      <a:lumMod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47">
                    <a:latin typeface="Calibri" panose="020F0502020204030204" pitchFamily="34" charset="0"/>
                    <a:cs typeface="Calibri" panose="020F0502020204030204" pitchFamily="34" charset="0"/>
                  </a:endParaRPr>
                </a:p>
              </p:txBody>
            </p:sp>
            <p:sp>
              <p:nvSpPr>
                <p:cNvPr id="62" name="Text Placeholder 1">
                  <a:extLst>
                    <a:ext uri="{FF2B5EF4-FFF2-40B4-BE49-F238E27FC236}">
                      <a16:creationId xmlns:a16="http://schemas.microsoft.com/office/drawing/2014/main" id="{903A8BAE-BF99-7EC4-2F94-17BE18D87AB4}"/>
                    </a:ext>
                  </a:extLst>
                </p:cNvPr>
                <p:cNvSpPr txBox="1">
                  <a:spLocks/>
                </p:cNvSpPr>
                <p:nvPr/>
              </p:nvSpPr>
              <p:spPr>
                <a:xfrm>
                  <a:off x="383555" y="3533821"/>
                  <a:ext cx="835620" cy="454987"/>
                </a:xfrm>
                <a:prstGeom prst="rect">
                  <a:avLst/>
                </a:prstGeom>
                <a:noFill/>
                <a:ln>
                  <a:noFill/>
                </a:ln>
              </p:spPr>
              <p:txBody>
                <a:bodyPr vert="horz" lIns="88901" tIns="44451" rIns="88901" bIns="44451" rtlCol="0">
                  <a:noAutofit/>
                </a:bodyPr>
                <a:lstStyle>
                  <a:lvl1pPr marL="194379" indent="-194379" algn="l" defTabSz="777514" rtl="0" eaLnBrk="1" latinLnBrk="0" hangingPunct="1">
                    <a:lnSpc>
                      <a:spcPct val="90000"/>
                    </a:lnSpc>
                    <a:spcBef>
                      <a:spcPts val="850"/>
                    </a:spcBef>
                    <a:buFont typeface="Arial" panose="020B0604020202020204" pitchFamily="34" charset="0"/>
                    <a:buChar char="•"/>
                    <a:defRPr sz="2381" kern="1200">
                      <a:solidFill>
                        <a:schemeClr val="tx1"/>
                      </a:solidFill>
                      <a:latin typeface="+mn-lt"/>
                      <a:ea typeface="+mn-ea"/>
                      <a:cs typeface="+mn-cs"/>
                    </a:defRPr>
                  </a:lvl1pPr>
                  <a:lvl2pPr marL="583136" indent="-194379" algn="l" defTabSz="777514" rtl="0" eaLnBrk="1" latinLnBrk="0" hangingPunct="1">
                    <a:lnSpc>
                      <a:spcPct val="90000"/>
                    </a:lnSpc>
                    <a:spcBef>
                      <a:spcPts val="425"/>
                    </a:spcBef>
                    <a:buFont typeface="Arial" panose="020B0604020202020204" pitchFamily="34" charset="0"/>
                    <a:buChar char="•"/>
                    <a:defRPr sz="2041" kern="1200">
                      <a:solidFill>
                        <a:schemeClr val="tx1"/>
                      </a:solidFill>
                      <a:latin typeface="+mn-lt"/>
                      <a:ea typeface="+mn-ea"/>
                      <a:cs typeface="+mn-cs"/>
                    </a:defRPr>
                  </a:lvl2pPr>
                  <a:lvl3pPr marL="971893" indent="-194379" algn="l" defTabSz="777514" rtl="0" eaLnBrk="1" latinLnBrk="0" hangingPunct="1">
                    <a:lnSpc>
                      <a:spcPct val="90000"/>
                    </a:lnSpc>
                    <a:spcBef>
                      <a:spcPts val="425"/>
                    </a:spcBef>
                    <a:buFont typeface="Arial" panose="020B0604020202020204" pitchFamily="34" charset="0"/>
                    <a:buChar char="•"/>
                    <a:defRPr sz="1701" kern="1200">
                      <a:solidFill>
                        <a:schemeClr val="tx1"/>
                      </a:solidFill>
                      <a:latin typeface="+mn-lt"/>
                      <a:ea typeface="+mn-ea"/>
                      <a:cs typeface="+mn-cs"/>
                    </a:defRPr>
                  </a:lvl3pPr>
                  <a:lvl4pPr marL="1360650"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4pPr>
                  <a:lvl5pPr marL="1749407"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5pPr>
                  <a:lvl6pPr marL="2138164"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6pPr>
                  <a:lvl7pPr marL="2526922"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7pPr>
                  <a:lvl8pPr marL="2915679"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8pPr>
                  <a:lvl9pPr marL="3304436"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9pPr>
                </a:lstStyle>
                <a:p>
                  <a:pPr marL="0" indent="0" algn="ctr">
                    <a:buNone/>
                  </a:pPr>
                  <a:r>
                    <a:rPr lang="en-US" sz="1200" b="1">
                      <a:solidFill>
                        <a:schemeClr val="bg1"/>
                      </a:solidFill>
                      <a:latin typeface="Calibri" panose="020F0502020204030204" pitchFamily="34" charset="0"/>
                      <a:cs typeface="Calibri" panose="020F0502020204030204" pitchFamily="34" charset="0"/>
                    </a:rPr>
                    <a:t>CLICK  TO VIEW</a:t>
                  </a:r>
                </a:p>
              </p:txBody>
            </p:sp>
          </p:grpSp>
          <p:cxnSp>
            <p:nvCxnSpPr>
              <p:cNvPr id="55" name="Straight Connector 54">
                <a:extLst>
                  <a:ext uri="{FF2B5EF4-FFF2-40B4-BE49-F238E27FC236}">
                    <a16:creationId xmlns:a16="http://schemas.microsoft.com/office/drawing/2014/main" id="{A052A6AD-5B53-EF3B-C1D2-71A63CBD53A9}"/>
                  </a:ext>
                </a:extLst>
              </p:cNvPr>
              <p:cNvCxnSpPr>
                <a:cxnSpLocks/>
              </p:cNvCxnSpPr>
              <p:nvPr/>
            </p:nvCxnSpPr>
            <p:spPr>
              <a:xfrm>
                <a:off x="333197" y="2710786"/>
                <a:ext cx="7051943" cy="0"/>
              </a:xfrm>
              <a:prstGeom prst="line">
                <a:avLst/>
              </a:prstGeom>
              <a:grpFill/>
              <a:ln w="12700">
                <a:solidFill>
                  <a:srgbClr val="F1A0C2"/>
                </a:solidFill>
                <a:prstDash val="sys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044B9DF0-9798-7296-745C-FDD2D33A5867}"/>
                  </a:ext>
                </a:extLst>
              </p:cNvPr>
              <p:cNvCxnSpPr>
                <a:cxnSpLocks/>
              </p:cNvCxnSpPr>
              <p:nvPr/>
            </p:nvCxnSpPr>
            <p:spPr>
              <a:xfrm flipV="1">
                <a:off x="6135290" y="1662553"/>
                <a:ext cx="0" cy="1048233"/>
              </a:xfrm>
              <a:prstGeom prst="line">
                <a:avLst/>
              </a:prstGeom>
              <a:grpFill/>
              <a:ln w="12700">
                <a:solidFill>
                  <a:srgbClr val="F1A0C2"/>
                </a:solidFill>
                <a:prstDash val="sysDot"/>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FD62AF25-2896-6CB5-7DCC-4E21A9F3D000}"/>
                  </a:ext>
                </a:extLst>
              </p:cNvPr>
              <p:cNvCxnSpPr>
                <a:cxnSpLocks/>
              </p:cNvCxnSpPr>
              <p:nvPr/>
            </p:nvCxnSpPr>
            <p:spPr>
              <a:xfrm flipV="1">
                <a:off x="5110399" y="1676665"/>
                <a:ext cx="0" cy="1034121"/>
              </a:xfrm>
              <a:prstGeom prst="line">
                <a:avLst/>
              </a:prstGeom>
              <a:grpFill/>
              <a:ln w="12700">
                <a:solidFill>
                  <a:srgbClr val="F1A0C2"/>
                </a:solidFill>
                <a:prstDash val="sysDot"/>
              </a:ln>
            </p:spPr>
            <p:style>
              <a:lnRef idx="1">
                <a:schemeClr val="accent1"/>
              </a:lnRef>
              <a:fillRef idx="0">
                <a:schemeClr val="accent1"/>
              </a:fillRef>
              <a:effectRef idx="0">
                <a:schemeClr val="accent1"/>
              </a:effectRef>
              <a:fontRef idx="minor">
                <a:schemeClr val="tx1"/>
              </a:fontRef>
            </p:style>
          </p:cxnSp>
        </p:grpSp>
        <p:cxnSp>
          <p:nvCxnSpPr>
            <p:cNvPr id="51" name="Straight Connector 50">
              <a:extLst>
                <a:ext uri="{FF2B5EF4-FFF2-40B4-BE49-F238E27FC236}">
                  <a16:creationId xmlns:a16="http://schemas.microsoft.com/office/drawing/2014/main" id="{86907779-B661-A129-83F8-7B80A6D406DA}"/>
                </a:ext>
              </a:extLst>
            </p:cNvPr>
            <p:cNvCxnSpPr>
              <a:cxnSpLocks/>
            </p:cNvCxnSpPr>
            <p:nvPr/>
          </p:nvCxnSpPr>
          <p:spPr>
            <a:xfrm flipV="1">
              <a:off x="344723" y="2715995"/>
              <a:ext cx="7014422" cy="14112"/>
            </a:xfrm>
            <a:prstGeom prst="line">
              <a:avLst/>
            </a:prstGeom>
            <a:grpFill/>
            <a:ln w="12700">
              <a:solidFill>
                <a:srgbClr val="F1A0C2"/>
              </a:solidFill>
              <a:prstDash val="sysDot"/>
            </a:ln>
          </p:spPr>
          <p:style>
            <a:lnRef idx="1">
              <a:schemeClr val="accent1"/>
            </a:lnRef>
            <a:fillRef idx="0">
              <a:schemeClr val="accent1"/>
            </a:fillRef>
            <a:effectRef idx="0">
              <a:schemeClr val="accent1"/>
            </a:effectRef>
            <a:fontRef idx="minor">
              <a:schemeClr val="tx1"/>
            </a:fontRef>
          </p:style>
        </p:cxnSp>
      </p:grpSp>
      <p:pic>
        <p:nvPicPr>
          <p:cNvPr id="66" name="Picture 65">
            <a:extLst>
              <a:ext uri="{FF2B5EF4-FFF2-40B4-BE49-F238E27FC236}">
                <a16:creationId xmlns:a16="http://schemas.microsoft.com/office/drawing/2014/main" id="{53197C3E-21C7-DD0A-05EA-6BD82A30AE2F}"/>
              </a:ext>
            </a:extLst>
          </p:cNvPr>
          <p:cNvPicPr>
            <a:picLocks noChangeAspect="1"/>
          </p:cNvPicPr>
          <p:nvPr/>
        </p:nvPicPr>
        <p:blipFill>
          <a:blip r:embed="rId18" cstate="email">
            <a:extLst>
              <a:ext uri="{28A0092B-C50C-407E-A947-70E740481C1C}">
                <a14:useLocalDpi xmlns:a14="http://schemas.microsoft.com/office/drawing/2010/main"/>
              </a:ext>
            </a:extLst>
          </a:blip>
          <a:stretch>
            <a:fillRect/>
          </a:stretch>
        </p:blipFill>
        <p:spPr>
          <a:xfrm>
            <a:off x="835019" y="4552629"/>
            <a:ext cx="2300900" cy="1580674"/>
          </a:xfrm>
          <a:prstGeom prst="rect">
            <a:avLst/>
          </a:prstGeom>
        </p:spPr>
      </p:pic>
      <p:sp>
        <p:nvSpPr>
          <p:cNvPr id="24" name="object 24">
            <a:extLst>
              <a:ext uri="{FF2B5EF4-FFF2-40B4-BE49-F238E27FC236}">
                <a16:creationId xmlns:a16="http://schemas.microsoft.com/office/drawing/2014/main" id="{2D51E457-58F3-602F-4F12-BAD936DCE34C}"/>
              </a:ext>
            </a:extLst>
          </p:cNvPr>
          <p:cNvSpPr/>
          <p:nvPr/>
        </p:nvSpPr>
        <p:spPr>
          <a:xfrm>
            <a:off x="832874" y="5015467"/>
            <a:ext cx="766355" cy="444487"/>
          </a:xfrm>
          <a:custGeom>
            <a:avLst/>
            <a:gdLst/>
            <a:ahLst/>
            <a:cxnLst/>
            <a:rect l="l" t="t" r="r" b="b"/>
            <a:pathLst>
              <a:path w="1409700" h="872489">
                <a:moveTo>
                  <a:pt x="329068" y="182657"/>
                </a:moveTo>
                <a:lnTo>
                  <a:pt x="281084" y="207064"/>
                </a:lnTo>
                <a:lnTo>
                  <a:pt x="239208" y="231729"/>
                </a:lnTo>
                <a:lnTo>
                  <a:pt x="199053" y="258749"/>
                </a:lnTo>
                <a:lnTo>
                  <a:pt x="161033" y="288071"/>
                </a:lnTo>
                <a:lnTo>
                  <a:pt x="125561" y="319637"/>
                </a:lnTo>
                <a:lnTo>
                  <a:pt x="93050" y="353392"/>
                </a:lnTo>
                <a:lnTo>
                  <a:pt x="63911" y="389280"/>
                </a:lnTo>
                <a:lnTo>
                  <a:pt x="38428" y="428827"/>
                </a:lnTo>
                <a:lnTo>
                  <a:pt x="19181" y="469872"/>
                </a:lnTo>
                <a:lnTo>
                  <a:pt x="6321" y="511815"/>
                </a:lnTo>
                <a:lnTo>
                  <a:pt x="0" y="554057"/>
                </a:lnTo>
                <a:lnTo>
                  <a:pt x="365" y="595999"/>
                </a:lnTo>
                <a:lnTo>
                  <a:pt x="7569" y="637043"/>
                </a:lnTo>
                <a:lnTo>
                  <a:pt x="21760" y="676589"/>
                </a:lnTo>
                <a:lnTo>
                  <a:pt x="43090" y="714038"/>
                </a:lnTo>
                <a:lnTo>
                  <a:pt x="71708" y="748791"/>
                </a:lnTo>
                <a:lnTo>
                  <a:pt x="107764" y="780249"/>
                </a:lnTo>
                <a:lnTo>
                  <a:pt x="147929" y="806113"/>
                </a:lnTo>
                <a:lnTo>
                  <a:pt x="191121" y="826879"/>
                </a:lnTo>
                <a:lnTo>
                  <a:pt x="236810" y="843059"/>
                </a:lnTo>
                <a:lnTo>
                  <a:pt x="284275" y="855114"/>
                </a:lnTo>
                <a:lnTo>
                  <a:pt x="333080" y="863580"/>
                </a:lnTo>
                <a:lnTo>
                  <a:pt x="382599" y="868943"/>
                </a:lnTo>
                <a:lnTo>
                  <a:pt x="432255" y="871702"/>
                </a:lnTo>
                <a:lnTo>
                  <a:pt x="481468" y="872355"/>
                </a:lnTo>
                <a:lnTo>
                  <a:pt x="529661" y="871402"/>
                </a:lnTo>
                <a:lnTo>
                  <a:pt x="576255" y="869340"/>
                </a:lnTo>
                <a:lnTo>
                  <a:pt x="624266" y="866173"/>
                </a:lnTo>
                <a:lnTo>
                  <a:pt x="672323" y="861788"/>
                </a:lnTo>
                <a:lnTo>
                  <a:pt x="720336" y="856122"/>
                </a:lnTo>
                <a:lnTo>
                  <a:pt x="768218" y="849109"/>
                </a:lnTo>
                <a:lnTo>
                  <a:pt x="770177" y="848763"/>
                </a:lnTo>
                <a:lnTo>
                  <a:pt x="477605" y="848763"/>
                </a:lnTo>
                <a:lnTo>
                  <a:pt x="429302" y="846967"/>
                </a:lnTo>
                <a:lnTo>
                  <a:pt x="381172" y="843047"/>
                </a:lnTo>
                <a:lnTo>
                  <a:pt x="333608" y="836880"/>
                </a:lnTo>
                <a:lnTo>
                  <a:pt x="286441" y="828268"/>
                </a:lnTo>
                <a:lnTo>
                  <a:pt x="240336" y="816586"/>
                </a:lnTo>
                <a:lnTo>
                  <a:pt x="195477" y="800698"/>
                </a:lnTo>
                <a:lnTo>
                  <a:pt x="152848" y="780013"/>
                </a:lnTo>
                <a:lnTo>
                  <a:pt x="113435" y="753942"/>
                </a:lnTo>
                <a:lnTo>
                  <a:pt x="78224" y="721893"/>
                </a:lnTo>
                <a:lnTo>
                  <a:pt x="50268" y="684332"/>
                </a:lnTo>
                <a:lnTo>
                  <a:pt x="31836" y="643062"/>
                </a:lnTo>
                <a:lnTo>
                  <a:pt x="22519" y="599325"/>
                </a:lnTo>
                <a:lnTo>
                  <a:pt x="21939" y="556688"/>
                </a:lnTo>
                <a:lnTo>
                  <a:pt x="21959" y="554057"/>
                </a:lnTo>
                <a:lnTo>
                  <a:pt x="29593" y="509408"/>
                </a:lnTo>
                <a:lnTo>
                  <a:pt x="45166" y="465708"/>
                </a:lnTo>
                <a:lnTo>
                  <a:pt x="66807" y="425268"/>
                </a:lnTo>
                <a:lnTo>
                  <a:pt x="93451" y="387250"/>
                </a:lnTo>
                <a:lnTo>
                  <a:pt x="124486" y="351683"/>
                </a:lnTo>
                <a:lnTo>
                  <a:pt x="159299" y="318592"/>
                </a:lnTo>
                <a:lnTo>
                  <a:pt x="197278" y="288004"/>
                </a:lnTo>
                <a:lnTo>
                  <a:pt x="237811" y="259946"/>
                </a:lnTo>
                <a:lnTo>
                  <a:pt x="280286" y="234444"/>
                </a:lnTo>
                <a:lnTo>
                  <a:pt x="281435" y="233843"/>
                </a:lnTo>
                <a:lnTo>
                  <a:pt x="311242" y="200099"/>
                </a:lnTo>
                <a:lnTo>
                  <a:pt x="329068" y="182657"/>
                </a:lnTo>
                <a:close/>
              </a:path>
              <a:path w="1409700" h="872489">
                <a:moveTo>
                  <a:pt x="996832" y="25436"/>
                </a:moveTo>
                <a:lnTo>
                  <a:pt x="803387" y="25436"/>
                </a:lnTo>
                <a:lnTo>
                  <a:pt x="851058" y="27424"/>
                </a:lnTo>
                <a:lnTo>
                  <a:pt x="898772" y="32462"/>
                </a:lnTo>
                <a:lnTo>
                  <a:pt x="946350" y="40526"/>
                </a:lnTo>
                <a:lnTo>
                  <a:pt x="993611" y="51591"/>
                </a:lnTo>
                <a:lnTo>
                  <a:pt x="1040376" y="65633"/>
                </a:lnTo>
                <a:lnTo>
                  <a:pt x="1086464" y="82626"/>
                </a:lnTo>
                <a:lnTo>
                  <a:pt x="1133777" y="103724"/>
                </a:lnTo>
                <a:lnTo>
                  <a:pt x="1180087" y="128696"/>
                </a:lnTo>
                <a:lnTo>
                  <a:pt x="1224403" y="157585"/>
                </a:lnTo>
                <a:lnTo>
                  <a:pt x="1265733" y="190433"/>
                </a:lnTo>
                <a:lnTo>
                  <a:pt x="1303085" y="227283"/>
                </a:lnTo>
                <a:lnTo>
                  <a:pt x="1335468" y="268176"/>
                </a:lnTo>
                <a:lnTo>
                  <a:pt x="1361889" y="313156"/>
                </a:lnTo>
                <a:lnTo>
                  <a:pt x="1379215" y="360793"/>
                </a:lnTo>
                <a:lnTo>
                  <a:pt x="1385048" y="407868"/>
                </a:lnTo>
                <a:lnTo>
                  <a:pt x="1380532" y="453796"/>
                </a:lnTo>
                <a:lnTo>
                  <a:pt x="1366812" y="497990"/>
                </a:lnTo>
                <a:lnTo>
                  <a:pt x="1345032" y="539867"/>
                </a:lnTo>
                <a:lnTo>
                  <a:pt x="1316335" y="578840"/>
                </a:lnTo>
                <a:lnTo>
                  <a:pt x="1281867" y="614324"/>
                </a:lnTo>
                <a:lnTo>
                  <a:pt x="1242534" y="646919"/>
                </a:lnTo>
                <a:lnTo>
                  <a:pt x="1200490" y="676195"/>
                </a:lnTo>
                <a:lnTo>
                  <a:pt x="1156126" y="702359"/>
                </a:lnTo>
                <a:lnTo>
                  <a:pt x="1109837" y="725616"/>
                </a:lnTo>
                <a:lnTo>
                  <a:pt x="1062015" y="746175"/>
                </a:lnTo>
                <a:lnTo>
                  <a:pt x="1013055" y="764242"/>
                </a:lnTo>
                <a:lnTo>
                  <a:pt x="963349" y="780025"/>
                </a:lnTo>
                <a:lnTo>
                  <a:pt x="913291" y="793729"/>
                </a:lnTo>
                <a:lnTo>
                  <a:pt x="863275" y="805563"/>
                </a:lnTo>
                <a:lnTo>
                  <a:pt x="813694" y="815733"/>
                </a:lnTo>
                <a:lnTo>
                  <a:pt x="766687" y="824213"/>
                </a:lnTo>
                <a:lnTo>
                  <a:pt x="719158" y="831706"/>
                </a:lnTo>
                <a:lnTo>
                  <a:pt x="671217" y="838054"/>
                </a:lnTo>
                <a:lnTo>
                  <a:pt x="622979" y="843094"/>
                </a:lnTo>
                <a:lnTo>
                  <a:pt x="574556" y="846666"/>
                </a:lnTo>
                <a:lnTo>
                  <a:pt x="526060" y="848609"/>
                </a:lnTo>
                <a:lnTo>
                  <a:pt x="477605" y="848763"/>
                </a:lnTo>
                <a:lnTo>
                  <a:pt x="770177" y="848763"/>
                </a:lnTo>
                <a:lnTo>
                  <a:pt x="815880" y="840687"/>
                </a:lnTo>
                <a:lnTo>
                  <a:pt x="863234" y="830790"/>
                </a:lnTo>
                <a:lnTo>
                  <a:pt x="910194" y="819356"/>
                </a:lnTo>
                <a:lnTo>
                  <a:pt x="956669" y="806319"/>
                </a:lnTo>
                <a:lnTo>
                  <a:pt x="1002574" y="791616"/>
                </a:lnTo>
                <a:lnTo>
                  <a:pt x="1047818" y="775182"/>
                </a:lnTo>
                <a:lnTo>
                  <a:pt x="1091784" y="757402"/>
                </a:lnTo>
                <a:lnTo>
                  <a:pt x="1136284" y="737393"/>
                </a:lnTo>
                <a:lnTo>
                  <a:pt x="1180432" y="714906"/>
                </a:lnTo>
                <a:lnTo>
                  <a:pt x="1223342" y="689697"/>
                </a:lnTo>
                <a:lnTo>
                  <a:pt x="1264131" y="661517"/>
                </a:lnTo>
                <a:lnTo>
                  <a:pt x="1301911" y="630120"/>
                </a:lnTo>
                <a:lnTo>
                  <a:pt x="1335799" y="595259"/>
                </a:lnTo>
                <a:lnTo>
                  <a:pt x="1364909" y="556688"/>
                </a:lnTo>
                <a:lnTo>
                  <a:pt x="1388356" y="514159"/>
                </a:lnTo>
                <a:lnTo>
                  <a:pt x="1404008" y="467336"/>
                </a:lnTo>
                <a:lnTo>
                  <a:pt x="1409363" y="420031"/>
                </a:lnTo>
                <a:lnTo>
                  <a:pt x="1405357" y="373062"/>
                </a:lnTo>
                <a:lnTo>
                  <a:pt x="1392927" y="327244"/>
                </a:lnTo>
                <a:lnTo>
                  <a:pt x="1373012" y="283394"/>
                </a:lnTo>
                <a:lnTo>
                  <a:pt x="1346548" y="242328"/>
                </a:lnTo>
                <a:lnTo>
                  <a:pt x="1316238" y="205653"/>
                </a:lnTo>
                <a:lnTo>
                  <a:pt x="1282625" y="172069"/>
                </a:lnTo>
                <a:lnTo>
                  <a:pt x="1246034" y="141552"/>
                </a:lnTo>
                <a:lnTo>
                  <a:pt x="1206793" y="114080"/>
                </a:lnTo>
                <a:lnTo>
                  <a:pt x="1165226" y="89630"/>
                </a:lnTo>
                <a:lnTo>
                  <a:pt x="1121662" y="68177"/>
                </a:lnTo>
                <a:lnTo>
                  <a:pt x="1076426" y="49700"/>
                </a:lnTo>
                <a:lnTo>
                  <a:pt x="1029845" y="34173"/>
                </a:lnTo>
                <a:lnTo>
                  <a:pt x="996832" y="25436"/>
                </a:lnTo>
                <a:close/>
              </a:path>
              <a:path w="1409700" h="872489">
                <a:moveTo>
                  <a:pt x="343022" y="202890"/>
                </a:moveTo>
                <a:lnTo>
                  <a:pt x="281435" y="233843"/>
                </a:lnTo>
                <a:lnTo>
                  <a:pt x="248696" y="276262"/>
                </a:lnTo>
                <a:lnTo>
                  <a:pt x="246898" y="285309"/>
                </a:lnTo>
                <a:lnTo>
                  <a:pt x="252400" y="291849"/>
                </a:lnTo>
                <a:lnTo>
                  <a:pt x="261257" y="293640"/>
                </a:lnTo>
                <a:lnTo>
                  <a:pt x="269524" y="288442"/>
                </a:lnTo>
                <a:lnTo>
                  <a:pt x="300249" y="248523"/>
                </a:lnTo>
                <a:lnTo>
                  <a:pt x="333358" y="211976"/>
                </a:lnTo>
                <a:lnTo>
                  <a:pt x="343022" y="202890"/>
                </a:lnTo>
                <a:close/>
              </a:path>
              <a:path w="1409700" h="872489">
                <a:moveTo>
                  <a:pt x="402275" y="151885"/>
                </a:moveTo>
                <a:lnTo>
                  <a:pt x="368351" y="165025"/>
                </a:lnTo>
                <a:lnTo>
                  <a:pt x="329068" y="182657"/>
                </a:lnTo>
                <a:lnTo>
                  <a:pt x="311242" y="200099"/>
                </a:lnTo>
                <a:lnTo>
                  <a:pt x="281435" y="233843"/>
                </a:lnTo>
                <a:lnTo>
                  <a:pt x="324090" y="211526"/>
                </a:lnTo>
                <a:lnTo>
                  <a:pt x="343022" y="202890"/>
                </a:lnTo>
                <a:lnTo>
                  <a:pt x="368670" y="178776"/>
                </a:lnTo>
                <a:lnTo>
                  <a:pt x="402275" y="151885"/>
                </a:lnTo>
                <a:close/>
              </a:path>
              <a:path w="1409700" h="872489">
                <a:moveTo>
                  <a:pt x="501845" y="121030"/>
                </a:moveTo>
                <a:lnTo>
                  <a:pt x="457552" y="133079"/>
                </a:lnTo>
                <a:lnTo>
                  <a:pt x="412916" y="147763"/>
                </a:lnTo>
                <a:lnTo>
                  <a:pt x="368670" y="178776"/>
                </a:lnTo>
                <a:lnTo>
                  <a:pt x="343022" y="202890"/>
                </a:lnTo>
                <a:lnTo>
                  <a:pt x="368612" y="191217"/>
                </a:lnTo>
                <a:lnTo>
                  <a:pt x="413239" y="173544"/>
                </a:lnTo>
                <a:lnTo>
                  <a:pt x="457359" y="158535"/>
                </a:lnTo>
                <a:lnTo>
                  <a:pt x="500359" y="146214"/>
                </a:lnTo>
                <a:lnTo>
                  <a:pt x="505643" y="144944"/>
                </a:lnTo>
                <a:lnTo>
                  <a:pt x="508271" y="144284"/>
                </a:lnTo>
                <a:lnTo>
                  <a:pt x="515765" y="138588"/>
                </a:lnTo>
                <a:lnTo>
                  <a:pt x="516393" y="129900"/>
                </a:lnTo>
                <a:lnTo>
                  <a:pt x="511354" y="122590"/>
                </a:lnTo>
                <a:lnTo>
                  <a:pt x="501845" y="121030"/>
                </a:lnTo>
                <a:close/>
              </a:path>
              <a:path w="1409700" h="872489">
                <a:moveTo>
                  <a:pt x="788183" y="0"/>
                </a:moveTo>
                <a:lnTo>
                  <a:pt x="740385" y="1693"/>
                </a:lnTo>
                <a:lnTo>
                  <a:pt x="693526" y="6176"/>
                </a:lnTo>
                <a:lnTo>
                  <a:pt x="647933" y="13423"/>
                </a:lnTo>
                <a:lnTo>
                  <a:pt x="599615" y="24775"/>
                </a:lnTo>
                <a:lnTo>
                  <a:pt x="552823" y="39867"/>
                </a:lnTo>
                <a:lnTo>
                  <a:pt x="507683" y="58541"/>
                </a:lnTo>
                <a:lnTo>
                  <a:pt x="464325" y="80638"/>
                </a:lnTo>
                <a:lnTo>
                  <a:pt x="422874" y="106000"/>
                </a:lnTo>
                <a:lnTo>
                  <a:pt x="383458" y="134470"/>
                </a:lnTo>
                <a:lnTo>
                  <a:pt x="346205" y="165889"/>
                </a:lnTo>
                <a:lnTo>
                  <a:pt x="329068" y="182657"/>
                </a:lnTo>
                <a:lnTo>
                  <a:pt x="368351" y="165025"/>
                </a:lnTo>
                <a:lnTo>
                  <a:pt x="402275" y="151885"/>
                </a:lnTo>
                <a:lnTo>
                  <a:pt x="445185" y="122319"/>
                </a:lnTo>
                <a:lnTo>
                  <a:pt x="486028" y="99013"/>
                </a:lnTo>
                <a:lnTo>
                  <a:pt x="528355" y="78955"/>
                </a:lnTo>
                <a:lnTo>
                  <a:pt x="571985" y="62120"/>
                </a:lnTo>
                <a:lnTo>
                  <a:pt x="616738" y="48485"/>
                </a:lnTo>
                <a:lnTo>
                  <a:pt x="662435" y="38023"/>
                </a:lnTo>
                <a:lnTo>
                  <a:pt x="708896" y="30711"/>
                </a:lnTo>
                <a:lnTo>
                  <a:pt x="755940" y="26524"/>
                </a:lnTo>
                <a:lnTo>
                  <a:pt x="803387" y="25436"/>
                </a:lnTo>
                <a:lnTo>
                  <a:pt x="996832" y="25436"/>
                </a:lnTo>
                <a:lnTo>
                  <a:pt x="982244" y="21575"/>
                </a:lnTo>
                <a:lnTo>
                  <a:pt x="933952" y="11882"/>
                </a:lnTo>
                <a:lnTo>
                  <a:pt x="885293" y="5071"/>
                </a:lnTo>
                <a:lnTo>
                  <a:pt x="836595" y="1118"/>
                </a:lnTo>
                <a:lnTo>
                  <a:pt x="788183" y="0"/>
                </a:lnTo>
                <a:close/>
              </a:path>
            </a:pathLst>
          </a:custGeom>
          <a:solidFill>
            <a:srgbClr val="F79037"/>
          </a:solidFill>
          <a:ln>
            <a:solidFill>
              <a:srgbClr val="F79037"/>
            </a:solidFill>
          </a:ln>
        </p:spPr>
        <p:txBody>
          <a:bodyPr wrap="square" lIns="0" tIns="0" rIns="0" bIns="0" rtlCol="0"/>
          <a:lstStyle/>
          <a:p>
            <a:endParaRPr sz="1247">
              <a:latin typeface="Calibri" panose="020F0502020204030204" pitchFamily="34" charset="0"/>
              <a:cs typeface="Calibri" panose="020F0502020204030204" pitchFamily="34" charset="0"/>
            </a:endParaRPr>
          </a:p>
        </p:txBody>
      </p:sp>
      <p:pic>
        <p:nvPicPr>
          <p:cNvPr id="68" name="Picture 67">
            <a:extLst>
              <a:ext uri="{FF2B5EF4-FFF2-40B4-BE49-F238E27FC236}">
                <a16:creationId xmlns:a16="http://schemas.microsoft.com/office/drawing/2014/main" id="{7C1AEBE2-AF26-DBF7-DE8C-BF51FFFCBB1C}"/>
              </a:ext>
            </a:extLst>
          </p:cNvPr>
          <p:cNvPicPr>
            <a:picLocks noChangeAspect="1"/>
          </p:cNvPicPr>
          <p:nvPr/>
        </p:nvPicPr>
        <p:blipFill>
          <a:blip r:embed="rId19" cstate="email">
            <a:extLst>
              <a:ext uri="{28A0092B-C50C-407E-A947-70E740481C1C}">
                <a14:useLocalDpi xmlns:a14="http://schemas.microsoft.com/office/drawing/2010/main"/>
              </a:ext>
            </a:extLst>
          </a:blip>
          <a:stretch>
            <a:fillRect/>
          </a:stretch>
        </p:blipFill>
        <p:spPr>
          <a:xfrm>
            <a:off x="4193216" y="4572069"/>
            <a:ext cx="2351655" cy="1543099"/>
          </a:xfrm>
          <a:prstGeom prst="rect">
            <a:avLst/>
          </a:prstGeom>
        </p:spPr>
      </p:pic>
      <p:sp>
        <p:nvSpPr>
          <p:cNvPr id="26" name="object 34">
            <a:extLst>
              <a:ext uri="{FF2B5EF4-FFF2-40B4-BE49-F238E27FC236}">
                <a16:creationId xmlns:a16="http://schemas.microsoft.com/office/drawing/2014/main" id="{01254AF0-6417-238F-CC45-2283DC6BB49F}"/>
              </a:ext>
            </a:extLst>
          </p:cNvPr>
          <p:cNvSpPr/>
          <p:nvPr/>
        </p:nvSpPr>
        <p:spPr>
          <a:xfrm>
            <a:off x="4374627" y="5260054"/>
            <a:ext cx="1189132" cy="729028"/>
          </a:xfrm>
          <a:custGeom>
            <a:avLst/>
            <a:gdLst/>
            <a:ahLst/>
            <a:cxnLst/>
            <a:rect l="l" t="t" r="r" b="b"/>
            <a:pathLst>
              <a:path w="1409700" h="872489">
                <a:moveTo>
                  <a:pt x="329058" y="182657"/>
                </a:moveTo>
                <a:lnTo>
                  <a:pt x="281084" y="207059"/>
                </a:lnTo>
                <a:lnTo>
                  <a:pt x="239208" y="231724"/>
                </a:lnTo>
                <a:lnTo>
                  <a:pt x="199053" y="258745"/>
                </a:lnTo>
                <a:lnTo>
                  <a:pt x="161033" y="288066"/>
                </a:lnTo>
                <a:lnTo>
                  <a:pt x="125561" y="319632"/>
                </a:lnTo>
                <a:lnTo>
                  <a:pt x="93050" y="353387"/>
                </a:lnTo>
                <a:lnTo>
                  <a:pt x="63911" y="389275"/>
                </a:lnTo>
                <a:lnTo>
                  <a:pt x="38428" y="428822"/>
                </a:lnTo>
                <a:lnTo>
                  <a:pt x="19181" y="469867"/>
                </a:lnTo>
                <a:lnTo>
                  <a:pt x="6321" y="511810"/>
                </a:lnTo>
                <a:lnTo>
                  <a:pt x="0" y="554051"/>
                </a:lnTo>
                <a:lnTo>
                  <a:pt x="365" y="595993"/>
                </a:lnTo>
                <a:lnTo>
                  <a:pt x="7569" y="637035"/>
                </a:lnTo>
                <a:lnTo>
                  <a:pt x="21760" y="676580"/>
                </a:lnTo>
                <a:lnTo>
                  <a:pt x="43090" y="714026"/>
                </a:lnTo>
                <a:lnTo>
                  <a:pt x="71708" y="748777"/>
                </a:lnTo>
                <a:lnTo>
                  <a:pt x="107764" y="780232"/>
                </a:lnTo>
                <a:lnTo>
                  <a:pt x="147926" y="806099"/>
                </a:lnTo>
                <a:lnTo>
                  <a:pt x="191116" y="826867"/>
                </a:lnTo>
                <a:lnTo>
                  <a:pt x="236831" y="843054"/>
                </a:lnTo>
                <a:lnTo>
                  <a:pt x="284269" y="855103"/>
                </a:lnTo>
                <a:lnTo>
                  <a:pt x="333075" y="863569"/>
                </a:lnTo>
                <a:lnTo>
                  <a:pt x="382595" y="868932"/>
                </a:lnTo>
                <a:lnTo>
                  <a:pt x="432252" y="871691"/>
                </a:lnTo>
                <a:lnTo>
                  <a:pt x="481467" y="872346"/>
                </a:lnTo>
                <a:lnTo>
                  <a:pt x="529660" y="871394"/>
                </a:lnTo>
                <a:lnTo>
                  <a:pt x="576255" y="869335"/>
                </a:lnTo>
                <a:lnTo>
                  <a:pt x="624266" y="866168"/>
                </a:lnTo>
                <a:lnTo>
                  <a:pt x="672322" y="861782"/>
                </a:lnTo>
                <a:lnTo>
                  <a:pt x="720334" y="856115"/>
                </a:lnTo>
                <a:lnTo>
                  <a:pt x="768214" y="849101"/>
                </a:lnTo>
                <a:lnTo>
                  <a:pt x="770152" y="848758"/>
                </a:lnTo>
                <a:lnTo>
                  <a:pt x="477605" y="848758"/>
                </a:lnTo>
                <a:lnTo>
                  <a:pt x="429302" y="846962"/>
                </a:lnTo>
                <a:lnTo>
                  <a:pt x="381266" y="843054"/>
                </a:lnTo>
                <a:lnTo>
                  <a:pt x="333608" y="836875"/>
                </a:lnTo>
                <a:lnTo>
                  <a:pt x="286441" y="828263"/>
                </a:lnTo>
                <a:lnTo>
                  <a:pt x="240335" y="816582"/>
                </a:lnTo>
                <a:lnTo>
                  <a:pt x="195473" y="800697"/>
                </a:lnTo>
                <a:lnTo>
                  <a:pt x="152842" y="780014"/>
                </a:lnTo>
                <a:lnTo>
                  <a:pt x="113430" y="753942"/>
                </a:lnTo>
                <a:lnTo>
                  <a:pt x="78224" y="721888"/>
                </a:lnTo>
                <a:lnTo>
                  <a:pt x="50267" y="684326"/>
                </a:lnTo>
                <a:lnTo>
                  <a:pt x="31832" y="643055"/>
                </a:lnTo>
                <a:lnTo>
                  <a:pt x="22512" y="599316"/>
                </a:lnTo>
                <a:lnTo>
                  <a:pt x="21930" y="556683"/>
                </a:lnTo>
                <a:lnTo>
                  <a:pt x="21949" y="554051"/>
                </a:lnTo>
                <a:lnTo>
                  <a:pt x="29581" y="509399"/>
                </a:lnTo>
                <a:lnTo>
                  <a:pt x="45153" y="465704"/>
                </a:lnTo>
                <a:lnTo>
                  <a:pt x="66797" y="425263"/>
                </a:lnTo>
                <a:lnTo>
                  <a:pt x="93444" y="387246"/>
                </a:lnTo>
                <a:lnTo>
                  <a:pt x="124480" y="351678"/>
                </a:lnTo>
                <a:lnTo>
                  <a:pt x="159295" y="318587"/>
                </a:lnTo>
                <a:lnTo>
                  <a:pt x="197275" y="287999"/>
                </a:lnTo>
                <a:lnTo>
                  <a:pt x="237809" y="259941"/>
                </a:lnTo>
                <a:lnTo>
                  <a:pt x="280285" y="234440"/>
                </a:lnTo>
                <a:lnTo>
                  <a:pt x="281421" y="233845"/>
                </a:lnTo>
                <a:lnTo>
                  <a:pt x="311242" y="200088"/>
                </a:lnTo>
                <a:lnTo>
                  <a:pt x="329058" y="182657"/>
                </a:lnTo>
                <a:close/>
              </a:path>
              <a:path w="1409700" h="872489">
                <a:moveTo>
                  <a:pt x="996811" y="25431"/>
                </a:moveTo>
                <a:lnTo>
                  <a:pt x="803387" y="25431"/>
                </a:lnTo>
                <a:lnTo>
                  <a:pt x="851058" y="27419"/>
                </a:lnTo>
                <a:lnTo>
                  <a:pt x="898772" y="32457"/>
                </a:lnTo>
                <a:lnTo>
                  <a:pt x="946350" y="40521"/>
                </a:lnTo>
                <a:lnTo>
                  <a:pt x="993611" y="51587"/>
                </a:lnTo>
                <a:lnTo>
                  <a:pt x="1040376" y="65628"/>
                </a:lnTo>
                <a:lnTo>
                  <a:pt x="1086464" y="82621"/>
                </a:lnTo>
                <a:lnTo>
                  <a:pt x="1133776" y="103719"/>
                </a:lnTo>
                <a:lnTo>
                  <a:pt x="1180085" y="128691"/>
                </a:lnTo>
                <a:lnTo>
                  <a:pt x="1224399" y="157580"/>
                </a:lnTo>
                <a:lnTo>
                  <a:pt x="1265728" y="190428"/>
                </a:lnTo>
                <a:lnTo>
                  <a:pt x="1303080" y="227278"/>
                </a:lnTo>
                <a:lnTo>
                  <a:pt x="1335464" y="268171"/>
                </a:lnTo>
                <a:lnTo>
                  <a:pt x="1361889" y="313151"/>
                </a:lnTo>
                <a:lnTo>
                  <a:pt x="1379211" y="360789"/>
                </a:lnTo>
                <a:lnTo>
                  <a:pt x="1385042" y="407866"/>
                </a:lnTo>
                <a:lnTo>
                  <a:pt x="1380526" y="453795"/>
                </a:lnTo>
                <a:lnTo>
                  <a:pt x="1366806" y="497991"/>
                </a:lnTo>
                <a:lnTo>
                  <a:pt x="1345025" y="539868"/>
                </a:lnTo>
                <a:lnTo>
                  <a:pt x="1316327" y="578839"/>
                </a:lnTo>
                <a:lnTo>
                  <a:pt x="1281854" y="614319"/>
                </a:lnTo>
                <a:lnTo>
                  <a:pt x="1242525" y="646915"/>
                </a:lnTo>
                <a:lnTo>
                  <a:pt x="1200483" y="676190"/>
                </a:lnTo>
                <a:lnTo>
                  <a:pt x="1156122" y="702354"/>
                </a:lnTo>
                <a:lnTo>
                  <a:pt x="1109834" y="725611"/>
                </a:lnTo>
                <a:lnTo>
                  <a:pt x="1062014" y="746170"/>
                </a:lnTo>
                <a:lnTo>
                  <a:pt x="1013054" y="764238"/>
                </a:lnTo>
                <a:lnTo>
                  <a:pt x="963349" y="780020"/>
                </a:lnTo>
                <a:lnTo>
                  <a:pt x="913291" y="793725"/>
                </a:lnTo>
                <a:lnTo>
                  <a:pt x="863275" y="805558"/>
                </a:lnTo>
                <a:lnTo>
                  <a:pt x="813694" y="815728"/>
                </a:lnTo>
                <a:lnTo>
                  <a:pt x="766687" y="824208"/>
                </a:lnTo>
                <a:lnTo>
                  <a:pt x="719158" y="831702"/>
                </a:lnTo>
                <a:lnTo>
                  <a:pt x="671217" y="838049"/>
                </a:lnTo>
                <a:lnTo>
                  <a:pt x="622979" y="843089"/>
                </a:lnTo>
                <a:lnTo>
                  <a:pt x="574556" y="846661"/>
                </a:lnTo>
                <a:lnTo>
                  <a:pt x="526060" y="848605"/>
                </a:lnTo>
                <a:lnTo>
                  <a:pt x="477605" y="848758"/>
                </a:lnTo>
                <a:lnTo>
                  <a:pt x="770152" y="848758"/>
                </a:lnTo>
                <a:lnTo>
                  <a:pt x="815875" y="840677"/>
                </a:lnTo>
                <a:lnTo>
                  <a:pt x="863229" y="830780"/>
                </a:lnTo>
                <a:lnTo>
                  <a:pt x="910188" y="819345"/>
                </a:lnTo>
                <a:lnTo>
                  <a:pt x="956664" y="806309"/>
                </a:lnTo>
                <a:lnTo>
                  <a:pt x="1002570" y="791608"/>
                </a:lnTo>
                <a:lnTo>
                  <a:pt x="1047818" y="775177"/>
                </a:lnTo>
                <a:lnTo>
                  <a:pt x="1091784" y="757397"/>
                </a:lnTo>
                <a:lnTo>
                  <a:pt x="1136284" y="737388"/>
                </a:lnTo>
                <a:lnTo>
                  <a:pt x="1180432" y="714902"/>
                </a:lnTo>
                <a:lnTo>
                  <a:pt x="1223342" y="689692"/>
                </a:lnTo>
                <a:lnTo>
                  <a:pt x="1264131" y="661512"/>
                </a:lnTo>
                <a:lnTo>
                  <a:pt x="1301911" y="630115"/>
                </a:lnTo>
                <a:lnTo>
                  <a:pt x="1335799" y="595254"/>
                </a:lnTo>
                <a:lnTo>
                  <a:pt x="1364909" y="556683"/>
                </a:lnTo>
                <a:lnTo>
                  <a:pt x="1388356" y="514154"/>
                </a:lnTo>
                <a:lnTo>
                  <a:pt x="1404008" y="467330"/>
                </a:lnTo>
                <a:lnTo>
                  <a:pt x="1409363" y="420024"/>
                </a:lnTo>
                <a:lnTo>
                  <a:pt x="1405357" y="373052"/>
                </a:lnTo>
                <a:lnTo>
                  <a:pt x="1392927" y="327234"/>
                </a:lnTo>
                <a:lnTo>
                  <a:pt x="1373012" y="283385"/>
                </a:lnTo>
                <a:lnTo>
                  <a:pt x="1346548" y="242323"/>
                </a:lnTo>
                <a:lnTo>
                  <a:pt x="1316238" y="205648"/>
                </a:lnTo>
                <a:lnTo>
                  <a:pt x="1282625" y="172064"/>
                </a:lnTo>
                <a:lnTo>
                  <a:pt x="1246034" y="141549"/>
                </a:lnTo>
                <a:lnTo>
                  <a:pt x="1206793" y="114078"/>
                </a:lnTo>
                <a:lnTo>
                  <a:pt x="1165226" y="89628"/>
                </a:lnTo>
                <a:lnTo>
                  <a:pt x="1121662" y="68176"/>
                </a:lnTo>
                <a:lnTo>
                  <a:pt x="1076426" y="49699"/>
                </a:lnTo>
                <a:lnTo>
                  <a:pt x="1029845" y="34174"/>
                </a:lnTo>
                <a:lnTo>
                  <a:pt x="996811" y="25431"/>
                </a:lnTo>
                <a:close/>
              </a:path>
              <a:path w="1409700" h="872489">
                <a:moveTo>
                  <a:pt x="343004" y="202893"/>
                </a:moveTo>
                <a:lnTo>
                  <a:pt x="281421" y="233845"/>
                </a:lnTo>
                <a:lnTo>
                  <a:pt x="248696" y="276245"/>
                </a:lnTo>
                <a:lnTo>
                  <a:pt x="246893" y="285299"/>
                </a:lnTo>
                <a:lnTo>
                  <a:pt x="252395" y="291841"/>
                </a:lnTo>
                <a:lnTo>
                  <a:pt x="261255" y="293629"/>
                </a:lnTo>
                <a:lnTo>
                  <a:pt x="269524" y="288424"/>
                </a:lnTo>
                <a:lnTo>
                  <a:pt x="300249" y="248507"/>
                </a:lnTo>
                <a:lnTo>
                  <a:pt x="333358" y="211962"/>
                </a:lnTo>
                <a:lnTo>
                  <a:pt x="343004" y="202893"/>
                </a:lnTo>
                <a:close/>
              </a:path>
              <a:path w="1409700" h="872489">
                <a:moveTo>
                  <a:pt x="402259" y="151886"/>
                </a:moveTo>
                <a:lnTo>
                  <a:pt x="368351" y="165020"/>
                </a:lnTo>
                <a:lnTo>
                  <a:pt x="329058" y="182657"/>
                </a:lnTo>
                <a:lnTo>
                  <a:pt x="311242" y="200088"/>
                </a:lnTo>
                <a:lnTo>
                  <a:pt x="281421" y="233845"/>
                </a:lnTo>
                <a:lnTo>
                  <a:pt x="324089" y="211521"/>
                </a:lnTo>
                <a:lnTo>
                  <a:pt x="343004" y="202893"/>
                </a:lnTo>
                <a:lnTo>
                  <a:pt x="368670" y="178764"/>
                </a:lnTo>
                <a:lnTo>
                  <a:pt x="402259" y="151886"/>
                </a:lnTo>
                <a:close/>
              </a:path>
              <a:path w="1409700" h="872489">
                <a:moveTo>
                  <a:pt x="501845" y="121026"/>
                </a:moveTo>
                <a:lnTo>
                  <a:pt x="457552" y="133075"/>
                </a:lnTo>
                <a:lnTo>
                  <a:pt x="412916" y="147758"/>
                </a:lnTo>
                <a:lnTo>
                  <a:pt x="368670" y="178764"/>
                </a:lnTo>
                <a:lnTo>
                  <a:pt x="343004" y="202893"/>
                </a:lnTo>
                <a:lnTo>
                  <a:pt x="368612" y="191212"/>
                </a:lnTo>
                <a:lnTo>
                  <a:pt x="413239" y="173540"/>
                </a:lnTo>
                <a:lnTo>
                  <a:pt x="457359" y="158530"/>
                </a:lnTo>
                <a:lnTo>
                  <a:pt x="500359" y="146210"/>
                </a:lnTo>
                <a:lnTo>
                  <a:pt x="508271" y="144279"/>
                </a:lnTo>
                <a:lnTo>
                  <a:pt x="515763" y="138578"/>
                </a:lnTo>
                <a:lnTo>
                  <a:pt x="516388" y="129890"/>
                </a:lnTo>
                <a:lnTo>
                  <a:pt x="511349" y="122584"/>
                </a:lnTo>
                <a:lnTo>
                  <a:pt x="501845" y="121026"/>
                </a:lnTo>
                <a:close/>
              </a:path>
              <a:path w="1409700" h="872489">
                <a:moveTo>
                  <a:pt x="788183" y="0"/>
                </a:moveTo>
                <a:lnTo>
                  <a:pt x="740385" y="1692"/>
                </a:lnTo>
                <a:lnTo>
                  <a:pt x="693526" y="6173"/>
                </a:lnTo>
                <a:lnTo>
                  <a:pt x="647933" y="13419"/>
                </a:lnTo>
                <a:lnTo>
                  <a:pt x="599615" y="24771"/>
                </a:lnTo>
                <a:lnTo>
                  <a:pt x="552823" y="39862"/>
                </a:lnTo>
                <a:lnTo>
                  <a:pt x="507683" y="58536"/>
                </a:lnTo>
                <a:lnTo>
                  <a:pt x="464325" y="80632"/>
                </a:lnTo>
                <a:lnTo>
                  <a:pt x="422874" y="105994"/>
                </a:lnTo>
                <a:lnTo>
                  <a:pt x="383458" y="134462"/>
                </a:lnTo>
                <a:lnTo>
                  <a:pt x="346205" y="165880"/>
                </a:lnTo>
                <a:lnTo>
                  <a:pt x="329058" y="182657"/>
                </a:lnTo>
                <a:lnTo>
                  <a:pt x="368351" y="165020"/>
                </a:lnTo>
                <a:lnTo>
                  <a:pt x="402259" y="151886"/>
                </a:lnTo>
                <a:lnTo>
                  <a:pt x="445185" y="122309"/>
                </a:lnTo>
                <a:lnTo>
                  <a:pt x="486028" y="99004"/>
                </a:lnTo>
                <a:lnTo>
                  <a:pt x="528355" y="78947"/>
                </a:lnTo>
                <a:lnTo>
                  <a:pt x="571985" y="62113"/>
                </a:lnTo>
                <a:lnTo>
                  <a:pt x="616738" y="48478"/>
                </a:lnTo>
                <a:lnTo>
                  <a:pt x="662435" y="38017"/>
                </a:lnTo>
                <a:lnTo>
                  <a:pt x="708896" y="30705"/>
                </a:lnTo>
                <a:lnTo>
                  <a:pt x="755940" y="26518"/>
                </a:lnTo>
                <a:lnTo>
                  <a:pt x="803387" y="25431"/>
                </a:lnTo>
                <a:lnTo>
                  <a:pt x="996811" y="25431"/>
                </a:lnTo>
                <a:lnTo>
                  <a:pt x="982244" y="21576"/>
                </a:lnTo>
                <a:lnTo>
                  <a:pt x="933952" y="11883"/>
                </a:lnTo>
                <a:lnTo>
                  <a:pt x="885293" y="5072"/>
                </a:lnTo>
                <a:lnTo>
                  <a:pt x="836595" y="1118"/>
                </a:lnTo>
                <a:lnTo>
                  <a:pt x="788183" y="0"/>
                </a:lnTo>
                <a:close/>
              </a:path>
            </a:pathLst>
          </a:custGeom>
          <a:solidFill>
            <a:srgbClr val="F79037"/>
          </a:solidFill>
          <a:ln>
            <a:solidFill>
              <a:srgbClr val="F79037"/>
            </a:solidFill>
          </a:ln>
        </p:spPr>
        <p:txBody>
          <a:bodyPr wrap="square" lIns="0" tIns="0" rIns="0" bIns="0" rtlCol="0"/>
          <a:lstStyle/>
          <a:p>
            <a:endParaRPr sz="1247">
              <a:latin typeface="Calibri" panose="020F0502020204030204" pitchFamily="34" charset="0"/>
              <a:cs typeface="Calibri" panose="020F0502020204030204" pitchFamily="34" charset="0"/>
            </a:endParaRPr>
          </a:p>
        </p:txBody>
      </p:sp>
      <p:pic>
        <p:nvPicPr>
          <p:cNvPr id="69" name="Picture 68">
            <a:extLst>
              <a:ext uri="{FF2B5EF4-FFF2-40B4-BE49-F238E27FC236}">
                <a16:creationId xmlns:a16="http://schemas.microsoft.com/office/drawing/2014/main" id="{8346F97A-54E0-D244-4769-E6ABFDDD861A}"/>
              </a:ext>
            </a:extLst>
          </p:cNvPr>
          <p:cNvPicPr>
            <a:picLocks noChangeAspect="1"/>
          </p:cNvPicPr>
          <p:nvPr/>
        </p:nvPicPr>
        <p:blipFill>
          <a:blip r:embed="rId20" cstate="email">
            <a:extLst>
              <a:ext uri="{28A0092B-C50C-407E-A947-70E740481C1C}">
                <a14:useLocalDpi xmlns:a14="http://schemas.microsoft.com/office/drawing/2010/main"/>
              </a:ext>
            </a:extLst>
          </a:blip>
          <a:stretch>
            <a:fillRect/>
          </a:stretch>
        </p:blipFill>
        <p:spPr>
          <a:xfrm>
            <a:off x="832119" y="8039409"/>
            <a:ext cx="2329760" cy="1385119"/>
          </a:xfrm>
          <a:prstGeom prst="rect">
            <a:avLst/>
          </a:prstGeom>
        </p:spPr>
      </p:pic>
      <p:sp>
        <p:nvSpPr>
          <p:cNvPr id="64" name="object 56">
            <a:extLst>
              <a:ext uri="{FF2B5EF4-FFF2-40B4-BE49-F238E27FC236}">
                <a16:creationId xmlns:a16="http://schemas.microsoft.com/office/drawing/2014/main" id="{5525686C-BE55-5C62-6845-AA1EED64187F}"/>
              </a:ext>
            </a:extLst>
          </p:cNvPr>
          <p:cNvSpPr/>
          <p:nvPr/>
        </p:nvSpPr>
        <p:spPr>
          <a:xfrm>
            <a:off x="210855" y="7649587"/>
            <a:ext cx="1370558" cy="848264"/>
          </a:xfrm>
          <a:custGeom>
            <a:avLst/>
            <a:gdLst/>
            <a:ahLst/>
            <a:cxnLst/>
            <a:rect l="l" t="t" r="r" b="b"/>
            <a:pathLst>
              <a:path w="1409700" h="872490">
                <a:moveTo>
                  <a:pt x="329086" y="182648"/>
                </a:moveTo>
                <a:lnTo>
                  <a:pt x="281086" y="207063"/>
                </a:lnTo>
                <a:lnTo>
                  <a:pt x="239209" y="231729"/>
                </a:lnTo>
                <a:lnTo>
                  <a:pt x="199055" y="258750"/>
                </a:lnTo>
                <a:lnTo>
                  <a:pt x="161035" y="288072"/>
                </a:lnTo>
                <a:lnTo>
                  <a:pt x="125562" y="319637"/>
                </a:lnTo>
                <a:lnTo>
                  <a:pt x="93048" y="353390"/>
                </a:lnTo>
                <a:lnTo>
                  <a:pt x="63907" y="389275"/>
                </a:lnTo>
                <a:lnTo>
                  <a:pt x="38423" y="428823"/>
                </a:lnTo>
                <a:lnTo>
                  <a:pt x="19178" y="469868"/>
                </a:lnTo>
                <a:lnTo>
                  <a:pt x="6320" y="511812"/>
                </a:lnTo>
                <a:lnTo>
                  <a:pt x="0" y="554056"/>
                </a:lnTo>
                <a:lnTo>
                  <a:pt x="367" y="595999"/>
                </a:lnTo>
                <a:lnTo>
                  <a:pt x="7572" y="637044"/>
                </a:lnTo>
                <a:lnTo>
                  <a:pt x="21766" y="676590"/>
                </a:lnTo>
                <a:lnTo>
                  <a:pt x="43097" y="714038"/>
                </a:lnTo>
                <a:lnTo>
                  <a:pt x="71716" y="748789"/>
                </a:lnTo>
                <a:lnTo>
                  <a:pt x="107773" y="780245"/>
                </a:lnTo>
                <a:lnTo>
                  <a:pt x="147934" y="806108"/>
                </a:lnTo>
                <a:lnTo>
                  <a:pt x="191124" y="826875"/>
                </a:lnTo>
                <a:lnTo>
                  <a:pt x="236811" y="843054"/>
                </a:lnTo>
                <a:lnTo>
                  <a:pt x="284278" y="855111"/>
                </a:lnTo>
                <a:lnTo>
                  <a:pt x="333083" y="863577"/>
                </a:lnTo>
                <a:lnTo>
                  <a:pt x="382604" y="868941"/>
                </a:lnTo>
                <a:lnTo>
                  <a:pt x="432260" y="871702"/>
                </a:lnTo>
                <a:lnTo>
                  <a:pt x="481475" y="872357"/>
                </a:lnTo>
                <a:lnTo>
                  <a:pt x="529668" y="871406"/>
                </a:lnTo>
                <a:lnTo>
                  <a:pt x="576263" y="869348"/>
                </a:lnTo>
                <a:lnTo>
                  <a:pt x="624274" y="866177"/>
                </a:lnTo>
                <a:lnTo>
                  <a:pt x="672330" y="861790"/>
                </a:lnTo>
                <a:lnTo>
                  <a:pt x="720342" y="856121"/>
                </a:lnTo>
                <a:lnTo>
                  <a:pt x="768222" y="849107"/>
                </a:lnTo>
                <a:lnTo>
                  <a:pt x="770196" y="848758"/>
                </a:lnTo>
                <a:lnTo>
                  <a:pt x="477613" y="848758"/>
                </a:lnTo>
                <a:lnTo>
                  <a:pt x="429311" y="846962"/>
                </a:lnTo>
                <a:lnTo>
                  <a:pt x="381183" y="843043"/>
                </a:lnTo>
                <a:lnTo>
                  <a:pt x="333616" y="836875"/>
                </a:lnTo>
                <a:lnTo>
                  <a:pt x="286449" y="828263"/>
                </a:lnTo>
                <a:lnTo>
                  <a:pt x="240344" y="816582"/>
                </a:lnTo>
                <a:lnTo>
                  <a:pt x="195484" y="800697"/>
                </a:lnTo>
                <a:lnTo>
                  <a:pt x="152853" y="780014"/>
                </a:lnTo>
                <a:lnTo>
                  <a:pt x="113437" y="753942"/>
                </a:lnTo>
                <a:lnTo>
                  <a:pt x="78220" y="721888"/>
                </a:lnTo>
                <a:lnTo>
                  <a:pt x="50268" y="684331"/>
                </a:lnTo>
                <a:lnTo>
                  <a:pt x="31837" y="643063"/>
                </a:lnTo>
                <a:lnTo>
                  <a:pt x="22519" y="599325"/>
                </a:lnTo>
                <a:lnTo>
                  <a:pt x="21938" y="556683"/>
                </a:lnTo>
                <a:lnTo>
                  <a:pt x="21958" y="554056"/>
                </a:lnTo>
                <a:lnTo>
                  <a:pt x="29589" y="509404"/>
                </a:lnTo>
                <a:lnTo>
                  <a:pt x="45162" y="465704"/>
                </a:lnTo>
                <a:lnTo>
                  <a:pt x="66806" y="425263"/>
                </a:lnTo>
                <a:lnTo>
                  <a:pt x="93452" y="387246"/>
                </a:lnTo>
                <a:lnTo>
                  <a:pt x="124488" y="351678"/>
                </a:lnTo>
                <a:lnTo>
                  <a:pt x="159303" y="318587"/>
                </a:lnTo>
                <a:lnTo>
                  <a:pt x="197283" y="287999"/>
                </a:lnTo>
                <a:lnTo>
                  <a:pt x="237817" y="259941"/>
                </a:lnTo>
                <a:lnTo>
                  <a:pt x="280293" y="234440"/>
                </a:lnTo>
                <a:lnTo>
                  <a:pt x="281450" y="233835"/>
                </a:lnTo>
                <a:lnTo>
                  <a:pt x="311250" y="200100"/>
                </a:lnTo>
                <a:lnTo>
                  <a:pt x="329086" y="182648"/>
                </a:lnTo>
                <a:close/>
              </a:path>
              <a:path w="1409700" h="872490">
                <a:moveTo>
                  <a:pt x="996819" y="25431"/>
                </a:moveTo>
                <a:lnTo>
                  <a:pt x="803385" y="25431"/>
                </a:lnTo>
                <a:lnTo>
                  <a:pt x="851056" y="27419"/>
                </a:lnTo>
                <a:lnTo>
                  <a:pt x="898769" y="32457"/>
                </a:lnTo>
                <a:lnTo>
                  <a:pt x="946346" y="40521"/>
                </a:lnTo>
                <a:lnTo>
                  <a:pt x="993607" y="51587"/>
                </a:lnTo>
                <a:lnTo>
                  <a:pt x="1040372" y="65628"/>
                </a:lnTo>
                <a:lnTo>
                  <a:pt x="1086460" y="82621"/>
                </a:lnTo>
                <a:lnTo>
                  <a:pt x="1133773" y="103720"/>
                </a:lnTo>
                <a:lnTo>
                  <a:pt x="1180083" y="128694"/>
                </a:lnTo>
                <a:lnTo>
                  <a:pt x="1224400" y="157585"/>
                </a:lnTo>
                <a:lnTo>
                  <a:pt x="1265731" y="190436"/>
                </a:lnTo>
                <a:lnTo>
                  <a:pt x="1303085" y="227288"/>
                </a:lnTo>
                <a:lnTo>
                  <a:pt x="1335471" y="268183"/>
                </a:lnTo>
                <a:lnTo>
                  <a:pt x="1361898" y="313164"/>
                </a:lnTo>
                <a:lnTo>
                  <a:pt x="1379218" y="360797"/>
                </a:lnTo>
                <a:lnTo>
                  <a:pt x="1385048" y="407870"/>
                </a:lnTo>
                <a:lnTo>
                  <a:pt x="1380530" y="453797"/>
                </a:lnTo>
                <a:lnTo>
                  <a:pt x="1366809" y="497992"/>
                </a:lnTo>
                <a:lnTo>
                  <a:pt x="1345028" y="539868"/>
                </a:lnTo>
                <a:lnTo>
                  <a:pt x="1316331" y="578839"/>
                </a:lnTo>
                <a:lnTo>
                  <a:pt x="1281862" y="614319"/>
                </a:lnTo>
                <a:lnTo>
                  <a:pt x="1242533" y="646918"/>
                </a:lnTo>
                <a:lnTo>
                  <a:pt x="1200490" y="676195"/>
                </a:lnTo>
                <a:lnTo>
                  <a:pt x="1156128" y="702359"/>
                </a:lnTo>
                <a:lnTo>
                  <a:pt x="1109839" y="725617"/>
                </a:lnTo>
                <a:lnTo>
                  <a:pt x="1062017" y="746175"/>
                </a:lnTo>
                <a:lnTo>
                  <a:pt x="1013057" y="764241"/>
                </a:lnTo>
                <a:lnTo>
                  <a:pt x="963351" y="780022"/>
                </a:lnTo>
                <a:lnTo>
                  <a:pt x="913295" y="793726"/>
                </a:lnTo>
                <a:lnTo>
                  <a:pt x="863280" y="805559"/>
                </a:lnTo>
                <a:lnTo>
                  <a:pt x="813702" y="815728"/>
                </a:lnTo>
                <a:lnTo>
                  <a:pt x="766696" y="824208"/>
                </a:lnTo>
                <a:lnTo>
                  <a:pt x="719166" y="831702"/>
                </a:lnTo>
                <a:lnTo>
                  <a:pt x="671226" y="838049"/>
                </a:lnTo>
                <a:lnTo>
                  <a:pt x="622987" y="843089"/>
                </a:lnTo>
                <a:lnTo>
                  <a:pt x="574564" y="846661"/>
                </a:lnTo>
                <a:lnTo>
                  <a:pt x="526068" y="848605"/>
                </a:lnTo>
                <a:lnTo>
                  <a:pt x="477613" y="848758"/>
                </a:lnTo>
                <a:lnTo>
                  <a:pt x="770196" y="848758"/>
                </a:lnTo>
                <a:lnTo>
                  <a:pt x="815883" y="840684"/>
                </a:lnTo>
                <a:lnTo>
                  <a:pt x="863237" y="830787"/>
                </a:lnTo>
                <a:lnTo>
                  <a:pt x="910196" y="819351"/>
                </a:lnTo>
                <a:lnTo>
                  <a:pt x="956673" y="806314"/>
                </a:lnTo>
                <a:lnTo>
                  <a:pt x="1002579" y="791611"/>
                </a:lnTo>
                <a:lnTo>
                  <a:pt x="1047827" y="775177"/>
                </a:lnTo>
                <a:lnTo>
                  <a:pt x="1091793" y="757397"/>
                </a:lnTo>
                <a:lnTo>
                  <a:pt x="1136292" y="737388"/>
                </a:lnTo>
                <a:lnTo>
                  <a:pt x="1180440" y="714902"/>
                </a:lnTo>
                <a:lnTo>
                  <a:pt x="1223351" y="689692"/>
                </a:lnTo>
                <a:lnTo>
                  <a:pt x="1264139" y="661512"/>
                </a:lnTo>
                <a:lnTo>
                  <a:pt x="1301920" y="630115"/>
                </a:lnTo>
                <a:lnTo>
                  <a:pt x="1335808" y="595254"/>
                </a:lnTo>
                <a:lnTo>
                  <a:pt x="1364918" y="556683"/>
                </a:lnTo>
                <a:lnTo>
                  <a:pt x="1388364" y="514154"/>
                </a:lnTo>
                <a:lnTo>
                  <a:pt x="1404017" y="467335"/>
                </a:lnTo>
                <a:lnTo>
                  <a:pt x="1409371" y="420032"/>
                </a:lnTo>
                <a:lnTo>
                  <a:pt x="1405365" y="373062"/>
                </a:lnTo>
                <a:lnTo>
                  <a:pt x="1392935" y="327242"/>
                </a:lnTo>
                <a:lnTo>
                  <a:pt x="1373020" y="283390"/>
                </a:lnTo>
                <a:lnTo>
                  <a:pt x="1346556" y="242323"/>
                </a:lnTo>
                <a:lnTo>
                  <a:pt x="1316246" y="205648"/>
                </a:lnTo>
                <a:lnTo>
                  <a:pt x="1282633" y="172064"/>
                </a:lnTo>
                <a:lnTo>
                  <a:pt x="1246042" y="141549"/>
                </a:lnTo>
                <a:lnTo>
                  <a:pt x="1206801" y="114078"/>
                </a:lnTo>
                <a:lnTo>
                  <a:pt x="1165235" y="89628"/>
                </a:lnTo>
                <a:lnTo>
                  <a:pt x="1121670" y="68176"/>
                </a:lnTo>
                <a:lnTo>
                  <a:pt x="1076434" y="49699"/>
                </a:lnTo>
                <a:lnTo>
                  <a:pt x="1029853" y="34174"/>
                </a:lnTo>
                <a:lnTo>
                  <a:pt x="996819" y="25431"/>
                </a:lnTo>
                <a:close/>
              </a:path>
              <a:path w="1409700" h="872490">
                <a:moveTo>
                  <a:pt x="343012" y="202893"/>
                </a:moveTo>
                <a:lnTo>
                  <a:pt x="281450" y="233835"/>
                </a:lnTo>
                <a:lnTo>
                  <a:pt x="248704" y="276258"/>
                </a:lnTo>
                <a:lnTo>
                  <a:pt x="246906" y="285304"/>
                </a:lnTo>
                <a:lnTo>
                  <a:pt x="252408" y="291842"/>
                </a:lnTo>
                <a:lnTo>
                  <a:pt x="261265" y="293630"/>
                </a:lnTo>
                <a:lnTo>
                  <a:pt x="269532" y="288424"/>
                </a:lnTo>
                <a:lnTo>
                  <a:pt x="300257" y="248507"/>
                </a:lnTo>
                <a:lnTo>
                  <a:pt x="333366" y="211962"/>
                </a:lnTo>
                <a:lnTo>
                  <a:pt x="343012" y="202893"/>
                </a:lnTo>
                <a:close/>
              </a:path>
              <a:path w="1409700" h="872490">
                <a:moveTo>
                  <a:pt x="402266" y="151886"/>
                </a:moveTo>
                <a:lnTo>
                  <a:pt x="368354" y="165022"/>
                </a:lnTo>
                <a:lnTo>
                  <a:pt x="329086" y="182648"/>
                </a:lnTo>
                <a:lnTo>
                  <a:pt x="311250" y="200100"/>
                </a:lnTo>
                <a:lnTo>
                  <a:pt x="281450" y="233835"/>
                </a:lnTo>
                <a:lnTo>
                  <a:pt x="324098" y="211521"/>
                </a:lnTo>
                <a:lnTo>
                  <a:pt x="343012" y="202893"/>
                </a:lnTo>
                <a:lnTo>
                  <a:pt x="368678" y="178764"/>
                </a:lnTo>
                <a:lnTo>
                  <a:pt x="402266" y="151886"/>
                </a:lnTo>
                <a:close/>
              </a:path>
              <a:path w="1409700" h="872490">
                <a:moveTo>
                  <a:pt x="501854" y="121026"/>
                </a:moveTo>
                <a:lnTo>
                  <a:pt x="457557" y="133075"/>
                </a:lnTo>
                <a:lnTo>
                  <a:pt x="412920" y="147759"/>
                </a:lnTo>
                <a:lnTo>
                  <a:pt x="368678" y="178764"/>
                </a:lnTo>
                <a:lnTo>
                  <a:pt x="343012" y="202893"/>
                </a:lnTo>
                <a:lnTo>
                  <a:pt x="368620" y="191212"/>
                </a:lnTo>
                <a:lnTo>
                  <a:pt x="413247" y="173540"/>
                </a:lnTo>
                <a:lnTo>
                  <a:pt x="457367" y="158530"/>
                </a:lnTo>
                <a:lnTo>
                  <a:pt x="500368" y="146210"/>
                </a:lnTo>
                <a:lnTo>
                  <a:pt x="505638" y="144952"/>
                </a:lnTo>
                <a:lnTo>
                  <a:pt x="508280" y="144292"/>
                </a:lnTo>
                <a:lnTo>
                  <a:pt x="515766" y="138589"/>
                </a:lnTo>
                <a:lnTo>
                  <a:pt x="516392" y="129897"/>
                </a:lnTo>
                <a:lnTo>
                  <a:pt x="511355" y="122586"/>
                </a:lnTo>
                <a:lnTo>
                  <a:pt x="501854" y="121026"/>
                </a:lnTo>
                <a:close/>
              </a:path>
              <a:path w="1409700" h="872490">
                <a:moveTo>
                  <a:pt x="788191" y="0"/>
                </a:moveTo>
                <a:lnTo>
                  <a:pt x="740393" y="1692"/>
                </a:lnTo>
                <a:lnTo>
                  <a:pt x="693534" y="6173"/>
                </a:lnTo>
                <a:lnTo>
                  <a:pt x="647942" y="13419"/>
                </a:lnTo>
                <a:lnTo>
                  <a:pt x="599623" y="24771"/>
                </a:lnTo>
                <a:lnTo>
                  <a:pt x="552831" y="39864"/>
                </a:lnTo>
                <a:lnTo>
                  <a:pt x="507692" y="58538"/>
                </a:lnTo>
                <a:lnTo>
                  <a:pt x="464333" y="80636"/>
                </a:lnTo>
                <a:lnTo>
                  <a:pt x="422882" y="106000"/>
                </a:lnTo>
                <a:lnTo>
                  <a:pt x="383466" y="134470"/>
                </a:lnTo>
                <a:lnTo>
                  <a:pt x="346213" y="165890"/>
                </a:lnTo>
                <a:lnTo>
                  <a:pt x="329086" y="182648"/>
                </a:lnTo>
                <a:lnTo>
                  <a:pt x="368354" y="165022"/>
                </a:lnTo>
                <a:lnTo>
                  <a:pt x="402266" y="151886"/>
                </a:lnTo>
                <a:lnTo>
                  <a:pt x="445192" y="122309"/>
                </a:lnTo>
                <a:lnTo>
                  <a:pt x="486034" y="99004"/>
                </a:lnTo>
                <a:lnTo>
                  <a:pt x="528359" y="78947"/>
                </a:lnTo>
                <a:lnTo>
                  <a:pt x="571988" y="62113"/>
                </a:lnTo>
                <a:lnTo>
                  <a:pt x="616741" y="48478"/>
                </a:lnTo>
                <a:lnTo>
                  <a:pt x="662436" y="38017"/>
                </a:lnTo>
                <a:lnTo>
                  <a:pt x="708896" y="30705"/>
                </a:lnTo>
                <a:lnTo>
                  <a:pt x="755939" y="26518"/>
                </a:lnTo>
                <a:lnTo>
                  <a:pt x="803385" y="25431"/>
                </a:lnTo>
                <a:lnTo>
                  <a:pt x="996819" y="25431"/>
                </a:lnTo>
                <a:lnTo>
                  <a:pt x="982253" y="21576"/>
                </a:lnTo>
                <a:lnTo>
                  <a:pt x="933960" y="11883"/>
                </a:lnTo>
                <a:lnTo>
                  <a:pt x="885301" y="5072"/>
                </a:lnTo>
                <a:lnTo>
                  <a:pt x="836603" y="1118"/>
                </a:lnTo>
                <a:lnTo>
                  <a:pt x="788191" y="0"/>
                </a:lnTo>
                <a:close/>
              </a:path>
            </a:pathLst>
          </a:custGeom>
          <a:solidFill>
            <a:srgbClr val="F79037"/>
          </a:solidFill>
          <a:ln>
            <a:solidFill>
              <a:srgbClr val="F79037"/>
            </a:solidFill>
          </a:ln>
        </p:spPr>
        <p:txBody>
          <a:bodyPr wrap="square" lIns="0" tIns="0" rIns="0" bIns="0" rtlCol="0"/>
          <a:lstStyle/>
          <a:p>
            <a:endParaRPr sz="1247">
              <a:latin typeface="Calibri" panose="020F0502020204030204" pitchFamily="34" charset="0"/>
              <a:cs typeface="Calibri" panose="020F0502020204030204" pitchFamily="34" charset="0"/>
            </a:endParaRPr>
          </a:p>
        </p:txBody>
      </p:sp>
      <p:pic>
        <p:nvPicPr>
          <p:cNvPr id="71" name="Picture 70">
            <a:extLst>
              <a:ext uri="{FF2B5EF4-FFF2-40B4-BE49-F238E27FC236}">
                <a16:creationId xmlns:a16="http://schemas.microsoft.com/office/drawing/2014/main" id="{32AB4F16-825E-0AB7-ECC6-705D2AE2A85D}"/>
              </a:ext>
            </a:extLst>
          </p:cNvPr>
          <p:cNvPicPr>
            <a:picLocks noChangeAspect="1"/>
          </p:cNvPicPr>
          <p:nvPr/>
        </p:nvPicPr>
        <p:blipFill rotWithShape="1">
          <a:blip r:embed="rId21" cstate="email">
            <a:extLst>
              <a:ext uri="{28A0092B-C50C-407E-A947-70E740481C1C}">
                <a14:useLocalDpi xmlns:a14="http://schemas.microsoft.com/office/drawing/2010/main"/>
              </a:ext>
            </a:extLst>
          </a:blip>
          <a:srcRect r="-504"/>
          <a:stretch/>
        </p:blipFill>
        <p:spPr>
          <a:xfrm>
            <a:off x="4146740" y="7902913"/>
            <a:ext cx="2410206" cy="1540149"/>
          </a:xfrm>
          <a:prstGeom prst="rect">
            <a:avLst/>
          </a:prstGeom>
        </p:spPr>
      </p:pic>
      <p:sp>
        <p:nvSpPr>
          <p:cNvPr id="72" name="object 54">
            <a:extLst>
              <a:ext uri="{FF2B5EF4-FFF2-40B4-BE49-F238E27FC236}">
                <a16:creationId xmlns:a16="http://schemas.microsoft.com/office/drawing/2014/main" id="{D54A44BF-23F6-EFF7-510F-AC96EDCEDFFF}"/>
              </a:ext>
            </a:extLst>
          </p:cNvPr>
          <p:cNvSpPr/>
          <p:nvPr/>
        </p:nvSpPr>
        <p:spPr>
          <a:xfrm rot="11349584">
            <a:off x="5452552" y="8460110"/>
            <a:ext cx="1401960" cy="701769"/>
          </a:xfrm>
          <a:custGeom>
            <a:avLst/>
            <a:gdLst/>
            <a:ahLst/>
            <a:cxnLst/>
            <a:rect l="l" t="t" r="r" b="b"/>
            <a:pathLst>
              <a:path w="1409700" h="872490">
                <a:moveTo>
                  <a:pt x="329066" y="182658"/>
                </a:moveTo>
                <a:lnTo>
                  <a:pt x="281079" y="207067"/>
                </a:lnTo>
                <a:lnTo>
                  <a:pt x="239203" y="231732"/>
                </a:lnTo>
                <a:lnTo>
                  <a:pt x="199050" y="258752"/>
                </a:lnTo>
                <a:lnTo>
                  <a:pt x="161031" y="288072"/>
                </a:lnTo>
                <a:lnTo>
                  <a:pt x="125560" y="319636"/>
                </a:lnTo>
                <a:lnTo>
                  <a:pt x="93049" y="353389"/>
                </a:lnTo>
                <a:lnTo>
                  <a:pt x="63911" y="389274"/>
                </a:lnTo>
                <a:lnTo>
                  <a:pt x="38428" y="428822"/>
                </a:lnTo>
                <a:lnTo>
                  <a:pt x="19181" y="469867"/>
                </a:lnTo>
                <a:lnTo>
                  <a:pt x="6321" y="511811"/>
                </a:lnTo>
                <a:lnTo>
                  <a:pt x="0" y="554055"/>
                </a:lnTo>
                <a:lnTo>
                  <a:pt x="365" y="595998"/>
                </a:lnTo>
                <a:lnTo>
                  <a:pt x="7569" y="637042"/>
                </a:lnTo>
                <a:lnTo>
                  <a:pt x="21760" y="676588"/>
                </a:lnTo>
                <a:lnTo>
                  <a:pt x="43090" y="714037"/>
                </a:lnTo>
                <a:lnTo>
                  <a:pt x="71708" y="748788"/>
                </a:lnTo>
                <a:lnTo>
                  <a:pt x="107764" y="780243"/>
                </a:lnTo>
                <a:lnTo>
                  <a:pt x="147929" y="806107"/>
                </a:lnTo>
                <a:lnTo>
                  <a:pt x="191121" y="826874"/>
                </a:lnTo>
                <a:lnTo>
                  <a:pt x="236840" y="843061"/>
                </a:lnTo>
                <a:lnTo>
                  <a:pt x="284275" y="855109"/>
                </a:lnTo>
                <a:lnTo>
                  <a:pt x="333080" y="863576"/>
                </a:lnTo>
                <a:lnTo>
                  <a:pt x="382599" y="868940"/>
                </a:lnTo>
                <a:lnTo>
                  <a:pt x="432255" y="871701"/>
                </a:lnTo>
                <a:lnTo>
                  <a:pt x="481468" y="872356"/>
                </a:lnTo>
                <a:lnTo>
                  <a:pt x="529661" y="871405"/>
                </a:lnTo>
                <a:lnTo>
                  <a:pt x="576255" y="869347"/>
                </a:lnTo>
                <a:lnTo>
                  <a:pt x="624266" y="866179"/>
                </a:lnTo>
                <a:lnTo>
                  <a:pt x="672322" y="861794"/>
                </a:lnTo>
                <a:lnTo>
                  <a:pt x="720334" y="856126"/>
                </a:lnTo>
                <a:lnTo>
                  <a:pt x="768214" y="849112"/>
                </a:lnTo>
                <a:lnTo>
                  <a:pt x="770182" y="848764"/>
                </a:lnTo>
                <a:lnTo>
                  <a:pt x="477605" y="848764"/>
                </a:lnTo>
                <a:lnTo>
                  <a:pt x="429302" y="846968"/>
                </a:lnTo>
                <a:lnTo>
                  <a:pt x="381266" y="843061"/>
                </a:lnTo>
                <a:lnTo>
                  <a:pt x="333608" y="836884"/>
                </a:lnTo>
                <a:lnTo>
                  <a:pt x="286441" y="828275"/>
                </a:lnTo>
                <a:lnTo>
                  <a:pt x="240336" y="816588"/>
                </a:lnTo>
                <a:lnTo>
                  <a:pt x="195477" y="800699"/>
                </a:lnTo>
                <a:lnTo>
                  <a:pt x="152848" y="780016"/>
                </a:lnTo>
                <a:lnTo>
                  <a:pt x="113435" y="753947"/>
                </a:lnTo>
                <a:lnTo>
                  <a:pt x="78224" y="721900"/>
                </a:lnTo>
                <a:lnTo>
                  <a:pt x="50267" y="684338"/>
                </a:lnTo>
                <a:lnTo>
                  <a:pt x="31833" y="643066"/>
                </a:lnTo>
                <a:lnTo>
                  <a:pt x="22514" y="599326"/>
                </a:lnTo>
                <a:lnTo>
                  <a:pt x="21934" y="556691"/>
                </a:lnTo>
                <a:lnTo>
                  <a:pt x="21954" y="554055"/>
                </a:lnTo>
                <a:lnTo>
                  <a:pt x="29589" y="509403"/>
                </a:lnTo>
                <a:lnTo>
                  <a:pt x="45166" y="465702"/>
                </a:lnTo>
                <a:lnTo>
                  <a:pt x="66807" y="425262"/>
                </a:lnTo>
                <a:lnTo>
                  <a:pt x="93451" y="387245"/>
                </a:lnTo>
                <a:lnTo>
                  <a:pt x="124486" y="351677"/>
                </a:lnTo>
                <a:lnTo>
                  <a:pt x="159299" y="318587"/>
                </a:lnTo>
                <a:lnTo>
                  <a:pt x="197278" y="287999"/>
                </a:lnTo>
                <a:lnTo>
                  <a:pt x="237811" y="259942"/>
                </a:lnTo>
                <a:lnTo>
                  <a:pt x="280286" y="234441"/>
                </a:lnTo>
                <a:lnTo>
                  <a:pt x="281436" y="233839"/>
                </a:lnTo>
                <a:lnTo>
                  <a:pt x="311242" y="200098"/>
                </a:lnTo>
                <a:lnTo>
                  <a:pt x="329066" y="182658"/>
                </a:lnTo>
                <a:close/>
              </a:path>
              <a:path w="1409700" h="872490">
                <a:moveTo>
                  <a:pt x="996802" y="25433"/>
                </a:moveTo>
                <a:lnTo>
                  <a:pt x="803381" y="25433"/>
                </a:lnTo>
                <a:lnTo>
                  <a:pt x="851052" y="27420"/>
                </a:lnTo>
                <a:lnTo>
                  <a:pt x="898767" y="32458"/>
                </a:lnTo>
                <a:lnTo>
                  <a:pt x="946346" y="40521"/>
                </a:lnTo>
                <a:lnTo>
                  <a:pt x="993608" y="51586"/>
                </a:lnTo>
                <a:lnTo>
                  <a:pt x="1040374" y="65627"/>
                </a:lnTo>
                <a:lnTo>
                  <a:pt x="1086464" y="82620"/>
                </a:lnTo>
                <a:lnTo>
                  <a:pt x="1133777" y="103723"/>
                </a:lnTo>
                <a:lnTo>
                  <a:pt x="1180087" y="128698"/>
                </a:lnTo>
                <a:lnTo>
                  <a:pt x="1224403" y="157589"/>
                </a:lnTo>
                <a:lnTo>
                  <a:pt x="1265733" y="190439"/>
                </a:lnTo>
                <a:lnTo>
                  <a:pt x="1303085" y="227289"/>
                </a:lnTo>
                <a:lnTo>
                  <a:pt x="1335468" y="268183"/>
                </a:lnTo>
                <a:lnTo>
                  <a:pt x="1361889" y="313163"/>
                </a:lnTo>
                <a:lnTo>
                  <a:pt x="1379215" y="360796"/>
                </a:lnTo>
                <a:lnTo>
                  <a:pt x="1385048" y="407869"/>
                </a:lnTo>
                <a:lnTo>
                  <a:pt x="1380532" y="453796"/>
                </a:lnTo>
                <a:lnTo>
                  <a:pt x="1366812" y="497991"/>
                </a:lnTo>
                <a:lnTo>
                  <a:pt x="1345032" y="539867"/>
                </a:lnTo>
                <a:lnTo>
                  <a:pt x="1316335" y="578838"/>
                </a:lnTo>
                <a:lnTo>
                  <a:pt x="1281867" y="614318"/>
                </a:lnTo>
                <a:lnTo>
                  <a:pt x="1242534" y="646917"/>
                </a:lnTo>
                <a:lnTo>
                  <a:pt x="1200490" y="676195"/>
                </a:lnTo>
                <a:lnTo>
                  <a:pt x="1156126" y="702361"/>
                </a:lnTo>
                <a:lnTo>
                  <a:pt x="1109837" y="725619"/>
                </a:lnTo>
                <a:lnTo>
                  <a:pt x="1062015" y="746179"/>
                </a:lnTo>
                <a:lnTo>
                  <a:pt x="1013055" y="764246"/>
                </a:lnTo>
                <a:lnTo>
                  <a:pt x="963349" y="780027"/>
                </a:lnTo>
                <a:lnTo>
                  <a:pt x="913291" y="793730"/>
                </a:lnTo>
                <a:lnTo>
                  <a:pt x="863275" y="805561"/>
                </a:lnTo>
                <a:lnTo>
                  <a:pt x="813694" y="815727"/>
                </a:lnTo>
                <a:lnTo>
                  <a:pt x="766687" y="824210"/>
                </a:lnTo>
                <a:lnTo>
                  <a:pt x="719158" y="831705"/>
                </a:lnTo>
                <a:lnTo>
                  <a:pt x="671217" y="838054"/>
                </a:lnTo>
                <a:lnTo>
                  <a:pt x="622979" y="843094"/>
                </a:lnTo>
                <a:lnTo>
                  <a:pt x="574556" y="846666"/>
                </a:lnTo>
                <a:lnTo>
                  <a:pt x="526060" y="848610"/>
                </a:lnTo>
                <a:lnTo>
                  <a:pt x="477605" y="848764"/>
                </a:lnTo>
                <a:lnTo>
                  <a:pt x="770182" y="848764"/>
                </a:lnTo>
                <a:lnTo>
                  <a:pt x="815875" y="840687"/>
                </a:lnTo>
                <a:lnTo>
                  <a:pt x="863229" y="830789"/>
                </a:lnTo>
                <a:lnTo>
                  <a:pt x="910188" y="819353"/>
                </a:lnTo>
                <a:lnTo>
                  <a:pt x="956664" y="806314"/>
                </a:lnTo>
                <a:lnTo>
                  <a:pt x="1002570" y="791610"/>
                </a:lnTo>
                <a:lnTo>
                  <a:pt x="1047818" y="775176"/>
                </a:lnTo>
                <a:lnTo>
                  <a:pt x="1091784" y="757396"/>
                </a:lnTo>
                <a:lnTo>
                  <a:pt x="1136284" y="737387"/>
                </a:lnTo>
                <a:lnTo>
                  <a:pt x="1180432" y="714901"/>
                </a:lnTo>
                <a:lnTo>
                  <a:pt x="1223342" y="689692"/>
                </a:lnTo>
                <a:lnTo>
                  <a:pt x="1264131" y="661513"/>
                </a:lnTo>
                <a:lnTo>
                  <a:pt x="1301911" y="630118"/>
                </a:lnTo>
                <a:lnTo>
                  <a:pt x="1335799" y="595259"/>
                </a:lnTo>
                <a:lnTo>
                  <a:pt x="1364909" y="556691"/>
                </a:lnTo>
                <a:lnTo>
                  <a:pt x="1388356" y="514166"/>
                </a:lnTo>
                <a:lnTo>
                  <a:pt x="1404008" y="467342"/>
                </a:lnTo>
                <a:lnTo>
                  <a:pt x="1409363" y="420038"/>
                </a:lnTo>
                <a:lnTo>
                  <a:pt x="1405357" y="373069"/>
                </a:lnTo>
                <a:lnTo>
                  <a:pt x="1392927" y="327251"/>
                </a:lnTo>
                <a:lnTo>
                  <a:pt x="1373012" y="283401"/>
                </a:lnTo>
                <a:lnTo>
                  <a:pt x="1346548" y="242335"/>
                </a:lnTo>
                <a:lnTo>
                  <a:pt x="1316238" y="205660"/>
                </a:lnTo>
                <a:lnTo>
                  <a:pt x="1282625" y="172075"/>
                </a:lnTo>
                <a:lnTo>
                  <a:pt x="1246034" y="141559"/>
                </a:lnTo>
                <a:lnTo>
                  <a:pt x="1206793" y="114087"/>
                </a:lnTo>
                <a:lnTo>
                  <a:pt x="1165226" y="89636"/>
                </a:lnTo>
                <a:lnTo>
                  <a:pt x="1121662" y="68184"/>
                </a:lnTo>
                <a:lnTo>
                  <a:pt x="1076426" y="49705"/>
                </a:lnTo>
                <a:lnTo>
                  <a:pt x="1029845" y="34179"/>
                </a:lnTo>
                <a:lnTo>
                  <a:pt x="996802" y="25433"/>
                </a:lnTo>
                <a:close/>
              </a:path>
              <a:path w="1409700" h="872490">
                <a:moveTo>
                  <a:pt x="343019" y="202890"/>
                </a:moveTo>
                <a:lnTo>
                  <a:pt x="281436" y="233839"/>
                </a:lnTo>
                <a:lnTo>
                  <a:pt x="248696" y="276257"/>
                </a:lnTo>
                <a:lnTo>
                  <a:pt x="246898" y="285310"/>
                </a:lnTo>
                <a:lnTo>
                  <a:pt x="252400" y="291852"/>
                </a:lnTo>
                <a:lnTo>
                  <a:pt x="261257" y="293641"/>
                </a:lnTo>
                <a:lnTo>
                  <a:pt x="269524" y="288436"/>
                </a:lnTo>
                <a:lnTo>
                  <a:pt x="300249" y="248519"/>
                </a:lnTo>
                <a:lnTo>
                  <a:pt x="333358" y="211973"/>
                </a:lnTo>
                <a:lnTo>
                  <a:pt x="343019" y="202890"/>
                </a:lnTo>
                <a:close/>
              </a:path>
              <a:path w="1409700" h="872490">
                <a:moveTo>
                  <a:pt x="402274" y="151883"/>
                </a:moveTo>
                <a:lnTo>
                  <a:pt x="368346" y="165027"/>
                </a:lnTo>
                <a:lnTo>
                  <a:pt x="329066" y="182658"/>
                </a:lnTo>
                <a:lnTo>
                  <a:pt x="311242" y="200098"/>
                </a:lnTo>
                <a:lnTo>
                  <a:pt x="281436" y="233839"/>
                </a:lnTo>
                <a:lnTo>
                  <a:pt x="324090" y="211524"/>
                </a:lnTo>
                <a:lnTo>
                  <a:pt x="343019" y="202890"/>
                </a:lnTo>
                <a:lnTo>
                  <a:pt x="368669" y="178774"/>
                </a:lnTo>
                <a:lnTo>
                  <a:pt x="402274" y="151883"/>
                </a:lnTo>
                <a:close/>
              </a:path>
              <a:path w="1409700" h="872490">
                <a:moveTo>
                  <a:pt x="501845" y="121024"/>
                </a:moveTo>
                <a:lnTo>
                  <a:pt x="457549" y="133077"/>
                </a:lnTo>
                <a:lnTo>
                  <a:pt x="412912" y="147763"/>
                </a:lnTo>
                <a:lnTo>
                  <a:pt x="368669" y="178774"/>
                </a:lnTo>
                <a:lnTo>
                  <a:pt x="343019" y="202890"/>
                </a:lnTo>
                <a:lnTo>
                  <a:pt x="368612" y="191216"/>
                </a:lnTo>
                <a:lnTo>
                  <a:pt x="413239" y="173546"/>
                </a:lnTo>
                <a:lnTo>
                  <a:pt x="457359" y="158538"/>
                </a:lnTo>
                <a:lnTo>
                  <a:pt x="500359" y="146221"/>
                </a:lnTo>
                <a:lnTo>
                  <a:pt x="502988" y="145574"/>
                </a:lnTo>
                <a:lnTo>
                  <a:pt x="505643" y="144951"/>
                </a:lnTo>
                <a:lnTo>
                  <a:pt x="508271" y="144291"/>
                </a:lnTo>
                <a:lnTo>
                  <a:pt x="515765" y="138587"/>
                </a:lnTo>
                <a:lnTo>
                  <a:pt x="516393" y="129895"/>
                </a:lnTo>
                <a:lnTo>
                  <a:pt x="511354" y="122585"/>
                </a:lnTo>
                <a:lnTo>
                  <a:pt x="501845" y="121024"/>
                </a:lnTo>
                <a:close/>
              </a:path>
              <a:path w="1409700" h="872490">
                <a:moveTo>
                  <a:pt x="788183" y="0"/>
                </a:moveTo>
                <a:lnTo>
                  <a:pt x="740385" y="1692"/>
                </a:lnTo>
                <a:lnTo>
                  <a:pt x="693526" y="6172"/>
                </a:lnTo>
                <a:lnTo>
                  <a:pt x="647933" y="13417"/>
                </a:lnTo>
                <a:lnTo>
                  <a:pt x="599615" y="24770"/>
                </a:lnTo>
                <a:lnTo>
                  <a:pt x="552823" y="39863"/>
                </a:lnTo>
                <a:lnTo>
                  <a:pt x="507683" y="58537"/>
                </a:lnTo>
                <a:lnTo>
                  <a:pt x="464325" y="80635"/>
                </a:lnTo>
                <a:lnTo>
                  <a:pt x="422874" y="105999"/>
                </a:lnTo>
                <a:lnTo>
                  <a:pt x="383458" y="134469"/>
                </a:lnTo>
                <a:lnTo>
                  <a:pt x="346205" y="165889"/>
                </a:lnTo>
                <a:lnTo>
                  <a:pt x="329066" y="182658"/>
                </a:lnTo>
                <a:lnTo>
                  <a:pt x="368346" y="165027"/>
                </a:lnTo>
                <a:lnTo>
                  <a:pt x="402274" y="151883"/>
                </a:lnTo>
                <a:lnTo>
                  <a:pt x="445184" y="122319"/>
                </a:lnTo>
                <a:lnTo>
                  <a:pt x="486026" y="99013"/>
                </a:lnTo>
                <a:lnTo>
                  <a:pt x="528351" y="78954"/>
                </a:lnTo>
                <a:lnTo>
                  <a:pt x="571981" y="62120"/>
                </a:lnTo>
                <a:lnTo>
                  <a:pt x="616734" y="48484"/>
                </a:lnTo>
                <a:lnTo>
                  <a:pt x="662430" y="38022"/>
                </a:lnTo>
                <a:lnTo>
                  <a:pt x="708890" y="30709"/>
                </a:lnTo>
                <a:lnTo>
                  <a:pt x="755934" y="26521"/>
                </a:lnTo>
                <a:lnTo>
                  <a:pt x="803381" y="25433"/>
                </a:lnTo>
                <a:lnTo>
                  <a:pt x="996802" y="25433"/>
                </a:lnTo>
                <a:lnTo>
                  <a:pt x="982244" y="21580"/>
                </a:lnTo>
                <a:lnTo>
                  <a:pt x="933952" y="11886"/>
                </a:lnTo>
                <a:lnTo>
                  <a:pt x="885293" y="5073"/>
                </a:lnTo>
                <a:lnTo>
                  <a:pt x="836595" y="1119"/>
                </a:lnTo>
                <a:lnTo>
                  <a:pt x="788183" y="0"/>
                </a:lnTo>
                <a:close/>
              </a:path>
            </a:pathLst>
          </a:custGeom>
          <a:solidFill>
            <a:srgbClr val="F79037"/>
          </a:solidFill>
          <a:ln>
            <a:solidFill>
              <a:srgbClr val="F79037"/>
            </a:solidFill>
          </a:ln>
        </p:spPr>
        <p:txBody>
          <a:bodyPr wrap="square" lIns="0" tIns="0" rIns="0" bIns="0" rtlCol="0"/>
          <a:lstStyle/>
          <a:p>
            <a:endParaRPr sz="1247">
              <a:latin typeface="Calibri" panose="020F0502020204030204" pitchFamily="34" charset="0"/>
              <a:cs typeface="Calibri" panose="020F0502020204030204" pitchFamily="34" charset="0"/>
            </a:endParaRPr>
          </a:p>
        </p:txBody>
      </p:sp>
      <p:grpSp>
        <p:nvGrpSpPr>
          <p:cNvPr id="75" name="Graphic 4">
            <a:extLst>
              <a:ext uri="{FF2B5EF4-FFF2-40B4-BE49-F238E27FC236}">
                <a16:creationId xmlns:a16="http://schemas.microsoft.com/office/drawing/2014/main" id="{9652972B-4DC5-86ED-BA53-6A84FE0CB196}"/>
              </a:ext>
            </a:extLst>
          </p:cNvPr>
          <p:cNvGrpSpPr/>
          <p:nvPr/>
        </p:nvGrpSpPr>
        <p:grpSpPr>
          <a:xfrm rot="19582332">
            <a:off x="5247036" y="2825050"/>
            <a:ext cx="403667" cy="780438"/>
            <a:chOff x="9129274" y="2719113"/>
            <a:chExt cx="717139" cy="1386497"/>
          </a:xfrm>
          <a:solidFill>
            <a:srgbClr val="000000"/>
          </a:solidFill>
        </p:grpSpPr>
        <p:grpSp>
          <p:nvGrpSpPr>
            <p:cNvPr id="76" name="Graphic 4">
              <a:extLst>
                <a:ext uri="{FF2B5EF4-FFF2-40B4-BE49-F238E27FC236}">
                  <a16:creationId xmlns:a16="http://schemas.microsoft.com/office/drawing/2014/main" id="{BB78E2FE-E5D0-DBD0-6661-19FBD3D9A4B6}"/>
                </a:ext>
              </a:extLst>
            </p:cNvPr>
            <p:cNvGrpSpPr/>
            <p:nvPr/>
          </p:nvGrpSpPr>
          <p:grpSpPr>
            <a:xfrm>
              <a:off x="9159507" y="2719113"/>
              <a:ext cx="446280" cy="440141"/>
              <a:chOff x="9159507" y="2719113"/>
              <a:chExt cx="446280" cy="440141"/>
            </a:xfrm>
            <a:grpFill/>
          </p:grpSpPr>
          <p:sp>
            <p:nvSpPr>
              <p:cNvPr id="85" name="Freeform 57">
                <a:extLst>
                  <a:ext uri="{FF2B5EF4-FFF2-40B4-BE49-F238E27FC236}">
                    <a16:creationId xmlns:a16="http://schemas.microsoft.com/office/drawing/2014/main" id="{3E829A61-13DF-F567-5670-3DF14C753AB2}"/>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86" name="Freeform 58">
                <a:extLst>
                  <a:ext uri="{FF2B5EF4-FFF2-40B4-BE49-F238E27FC236}">
                    <a16:creationId xmlns:a16="http://schemas.microsoft.com/office/drawing/2014/main" id="{DE0E1D44-524F-3749-2BE9-AA626F70B0D9}"/>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77" name="Graphic 4">
              <a:extLst>
                <a:ext uri="{FF2B5EF4-FFF2-40B4-BE49-F238E27FC236}">
                  <a16:creationId xmlns:a16="http://schemas.microsoft.com/office/drawing/2014/main" id="{657A3401-6F97-F6C1-DA14-E0A1FF66EC0A}"/>
                </a:ext>
              </a:extLst>
            </p:cNvPr>
            <p:cNvGrpSpPr/>
            <p:nvPr/>
          </p:nvGrpSpPr>
          <p:grpSpPr>
            <a:xfrm>
              <a:off x="9129274" y="2893887"/>
              <a:ext cx="717139" cy="1211724"/>
              <a:chOff x="9129274" y="2893887"/>
              <a:chExt cx="717139" cy="1211724"/>
            </a:xfrm>
            <a:grpFill/>
          </p:grpSpPr>
          <p:sp>
            <p:nvSpPr>
              <p:cNvPr id="78" name="Freeform 50">
                <a:extLst>
                  <a:ext uri="{FF2B5EF4-FFF2-40B4-BE49-F238E27FC236}">
                    <a16:creationId xmlns:a16="http://schemas.microsoft.com/office/drawing/2014/main" id="{E9C79C33-653D-8F47-1900-12C02C23B2D2}"/>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79" name="Freeform 51">
                <a:extLst>
                  <a:ext uri="{FF2B5EF4-FFF2-40B4-BE49-F238E27FC236}">
                    <a16:creationId xmlns:a16="http://schemas.microsoft.com/office/drawing/2014/main" id="{8EBCAE5F-36DF-688D-D189-49BA26C9AB40}"/>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80" name="Freeform 52">
                <a:extLst>
                  <a:ext uri="{FF2B5EF4-FFF2-40B4-BE49-F238E27FC236}">
                    <a16:creationId xmlns:a16="http://schemas.microsoft.com/office/drawing/2014/main" id="{55A8E369-EF10-7758-2340-0E7B2FE1EE9B}"/>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81" name="Freeform 53">
                <a:extLst>
                  <a:ext uri="{FF2B5EF4-FFF2-40B4-BE49-F238E27FC236}">
                    <a16:creationId xmlns:a16="http://schemas.microsoft.com/office/drawing/2014/main" id="{78689EA8-9854-8576-616A-DFDBA5C973E1}"/>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82" name="Freeform 54">
                <a:extLst>
                  <a:ext uri="{FF2B5EF4-FFF2-40B4-BE49-F238E27FC236}">
                    <a16:creationId xmlns:a16="http://schemas.microsoft.com/office/drawing/2014/main" id="{4A74F5B2-D058-F9A9-1586-BD528B12B544}"/>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83" name="Freeform 55">
                <a:extLst>
                  <a:ext uri="{FF2B5EF4-FFF2-40B4-BE49-F238E27FC236}">
                    <a16:creationId xmlns:a16="http://schemas.microsoft.com/office/drawing/2014/main" id="{29C22B37-3D80-8839-AD72-C1BA2398A876}"/>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84" name="Freeform 56">
                <a:extLst>
                  <a:ext uri="{FF2B5EF4-FFF2-40B4-BE49-F238E27FC236}">
                    <a16:creationId xmlns:a16="http://schemas.microsoft.com/office/drawing/2014/main" id="{7B5DEF2F-3379-A6F2-D361-CE3638E20AA1}"/>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37297087"/>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Placeholder 11" descr="A picture containing tree, outdoor, wood, area&#10;&#10;Description automatically generated">
            <a:extLst>
              <a:ext uri="{FF2B5EF4-FFF2-40B4-BE49-F238E27FC236}">
                <a16:creationId xmlns:a16="http://schemas.microsoft.com/office/drawing/2014/main" id="{FCE50F57-D550-32DA-66F6-504C5BA40C6E}"/>
              </a:ext>
            </a:extLst>
          </p:cNvPr>
          <p:cNvPicPr>
            <a:picLocks noGrp="1" noChangeAspect="1"/>
          </p:cNvPicPr>
          <p:nvPr>
            <p:ph type="pic" sz="quarter" idx="44"/>
          </p:nvPr>
        </p:nvPicPr>
        <p:blipFill>
          <a:blip r:embed="rId2" cstate="screen">
            <a:extLst>
              <a:ext uri="{28A0092B-C50C-407E-A947-70E740481C1C}">
                <a14:useLocalDpi xmlns:a14="http://schemas.microsoft.com/office/drawing/2010/main"/>
              </a:ext>
            </a:extLst>
          </a:blip>
          <a:srcRect/>
          <a:stretch>
            <a:fillRect/>
          </a:stretch>
        </p:blipFill>
        <p:spPr/>
      </p:pic>
      <p:sp>
        <p:nvSpPr>
          <p:cNvPr id="17" name="Text Placeholder 2">
            <a:extLst>
              <a:ext uri="{FF2B5EF4-FFF2-40B4-BE49-F238E27FC236}">
                <a16:creationId xmlns:a16="http://schemas.microsoft.com/office/drawing/2014/main" id="{FB1870D7-F118-310A-7D1C-2A4DE6EDA133}"/>
              </a:ext>
            </a:extLst>
          </p:cNvPr>
          <p:cNvSpPr>
            <a:spLocks noGrp="1"/>
          </p:cNvSpPr>
          <p:nvPr>
            <p:ph type="body" sz="quarter" idx="33"/>
          </p:nvPr>
        </p:nvSpPr>
        <p:spPr>
          <a:xfrm>
            <a:off x="361472" y="2339757"/>
            <a:ext cx="3220511" cy="651637"/>
          </a:xfrm>
          <a:solidFill>
            <a:srgbClr val="F1A0C2"/>
          </a:solidFill>
        </p:spPr>
        <p:txBody>
          <a:bodyPr anchor="ctr"/>
          <a:lstStyle/>
          <a:p>
            <a:r>
              <a:rPr lang="en-US" b="1" i="0" dirty="0">
                <a:solidFill>
                  <a:schemeClr val="bg1"/>
                </a:solidFill>
              </a:rPr>
              <a:t>Type: </a:t>
            </a:r>
            <a:r>
              <a:rPr lang="en-US" i="0" dirty="0">
                <a:solidFill>
                  <a:schemeClr val="bg1"/>
                </a:solidFill>
              </a:rPr>
              <a:t>Sustainable Business Model</a:t>
            </a:r>
          </a:p>
        </p:txBody>
      </p:sp>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372758" y="3292278"/>
            <a:ext cx="6814158" cy="6034829"/>
          </a:xfrm>
        </p:spPr>
        <p:txBody>
          <a:bodyPr/>
          <a:lstStyle/>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About  </a:t>
            </a:r>
            <a:r>
              <a:rPr kumimoji="0" lang="en-US" sz="12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Regnum Carya Hotel is located in Belek, Antalya, Türkiye and offers lasting memories in the lives of its guests with a high quality service approach that exceeds expectations, by offering luxury combined with elegance, simplicity and nature amidst the tranquil and pleasant settings created for guests of all ages and different cultures.</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Increasing environmental pressures and impacts due to climate change necessitate the determination of new road maps in the field of tourism. In Antalya, the tourism capital, the leading brand of the accommodation sector, Regnum Carya, prepared an "Environmental Sustainability Strategy Development Project" together with an R&amp;D company operating in Antalya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Teknokent</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Within this Project, carbon and water footprint will be measured for the first time in a five star hotel.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dirty="0">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sz="1400" b="1" dirty="0">
                <a:solidFill>
                  <a:schemeClr val="tx1"/>
                </a:solidFill>
              </a:rPr>
              <a:t>Why it is a good practice?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This hotel is aware that the environment, communities and cultures in which they operate are vital to the success of their business. "Respect for Nature and Environment" is one of the company's core values and underlines their commitment to sustainable development and a positive impact on society through responsible leadership.</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dirty="0">
                <a:solidFill>
                  <a:prstClr val="black"/>
                </a:solidFill>
              </a:rPr>
              <a:t>They </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are aware that their services and products can have both positive and negative effects environmentally, socially and economically. They aim to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minimise</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their negative impact in these three areas without compromising their service quality and commitment to meet legal requirements and other requirements. They aim to regularly audit compliance with the law and this policy, provide the resources needed, measure their progress and continuously improve their performance.</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Goal; to be a pioneer in the sector with the projects they carry out, to create awareness and to support sustainable tourism.</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dirty="0" err="1">
                <a:solidFill>
                  <a:prstClr val="black"/>
                </a:solidFill>
              </a:rPr>
              <a:t>Thei</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r efforts towards sustainable tourism; their vision, respect for nature and the environment, value of people, sincerity and perfectionism in accordance with their principles and values are regularly reviewed.</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As Regnum Hotels, within the scope of this policy, they determine their goals and objectives for all their services, define their responsibilities to achieve them, and support the participation of all stakeholders, especially their employees and suppliers.</a:t>
            </a:r>
          </a:p>
        </p:txBody>
      </p:sp>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CB2079F2-58AF-ED44-82D7-E04B2F6FD686}" type="slidenum">
              <a:rPr lang="en-US" sz="1100" smtClean="0"/>
              <a:pPr/>
              <a:t>40</a:t>
            </a:fld>
            <a:endParaRPr lang="en-US" sz="1100"/>
          </a:p>
        </p:txBody>
      </p:sp>
      <p:grpSp>
        <p:nvGrpSpPr>
          <p:cNvPr id="2" name="Graphic 2">
            <a:extLst>
              <a:ext uri="{FF2B5EF4-FFF2-40B4-BE49-F238E27FC236}">
                <a16:creationId xmlns:a16="http://schemas.microsoft.com/office/drawing/2014/main" id="{BDDA897A-278A-440D-87CF-FF43D4B19B48}"/>
              </a:ext>
            </a:extLst>
          </p:cNvPr>
          <p:cNvGrpSpPr>
            <a:grpSpLocks noChangeAspect="1"/>
          </p:cNvGrpSpPr>
          <p:nvPr/>
        </p:nvGrpSpPr>
        <p:grpSpPr>
          <a:xfrm>
            <a:off x="6555507" y="273974"/>
            <a:ext cx="558048" cy="558000"/>
            <a:chOff x="4094891" y="4680533"/>
            <a:chExt cx="381887" cy="381854"/>
          </a:xfrm>
        </p:grpSpPr>
        <p:sp>
          <p:nvSpPr>
            <p:cNvPr id="3" name="Freeform 4">
              <a:extLst>
                <a:ext uri="{FF2B5EF4-FFF2-40B4-BE49-F238E27FC236}">
                  <a16:creationId xmlns:a16="http://schemas.microsoft.com/office/drawing/2014/main" id="{2B5F5CD3-FECF-4345-831C-EED66776A34A}"/>
                </a:ext>
              </a:extLst>
            </p:cNvPr>
            <p:cNvSpPr/>
            <p:nvPr/>
          </p:nvSpPr>
          <p:spPr>
            <a:xfrm>
              <a:off x="4094891" y="4680533"/>
              <a:ext cx="381887" cy="381854"/>
            </a:xfrm>
            <a:custGeom>
              <a:avLst/>
              <a:gdLst>
                <a:gd name="connsiteX0" fmla="*/ 5758 w 381887"/>
                <a:gd name="connsiteY0" fmla="*/ 144768 h 381854"/>
                <a:gd name="connsiteX1" fmla="*/ 237086 w 381887"/>
                <a:gd name="connsiteY1" fmla="*/ 5813 h 381854"/>
                <a:gd name="connsiteX2" fmla="*/ 376073 w 381887"/>
                <a:gd name="connsiteY2" fmla="*/ 237087 h 381854"/>
                <a:gd name="connsiteX3" fmla="*/ 144745 w 381887"/>
                <a:gd name="connsiteY3" fmla="*/ 376042 h 381854"/>
                <a:gd name="connsiteX4" fmla="*/ 5758 w 381887"/>
                <a:gd name="connsiteY4" fmla="*/ 144768 h 38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887" h="381854">
                  <a:moveTo>
                    <a:pt x="5758" y="144768"/>
                  </a:moveTo>
                  <a:cubicBezTo>
                    <a:pt x="31461" y="41979"/>
                    <a:pt x="134274" y="-19884"/>
                    <a:pt x="237086" y="5813"/>
                  </a:cubicBezTo>
                  <a:cubicBezTo>
                    <a:pt x="339898" y="31510"/>
                    <a:pt x="401776" y="134299"/>
                    <a:pt x="376073" y="237087"/>
                  </a:cubicBezTo>
                  <a:cubicBezTo>
                    <a:pt x="350370" y="339876"/>
                    <a:pt x="247558" y="401739"/>
                    <a:pt x="144745" y="376042"/>
                  </a:cubicBezTo>
                  <a:cubicBezTo>
                    <a:pt x="42885" y="350345"/>
                    <a:pt x="-19945" y="247556"/>
                    <a:pt x="5758" y="14476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 name="Freeform 5">
              <a:extLst>
                <a:ext uri="{FF2B5EF4-FFF2-40B4-BE49-F238E27FC236}">
                  <a16:creationId xmlns:a16="http://schemas.microsoft.com/office/drawing/2014/main" id="{3967C80D-126B-E7B5-BEA6-6E6E71DF65E2}"/>
                </a:ext>
              </a:extLst>
            </p:cNvPr>
            <p:cNvSpPr/>
            <p:nvPr/>
          </p:nvSpPr>
          <p:spPr>
            <a:xfrm>
              <a:off x="4141584" y="4769147"/>
              <a:ext cx="181825" cy="199866"/>
            </a:xfrm>
            <a:custGeom>
              <a:avLst/>
              <a:gdLst>
                <a:gd name="connsiteX0" fmla="*/ 124708 w 181825"/>
                <a:gd name="connsiteY0" fmla="*/ 178928 h 199866"/>
                <a:gd name="connsiteX1" fmla="*/ 44743 w 181825"/>
                <a:gd name="connsiteY1" fmla="*/ 98982 h 199866"/>
                <a:gd name="connsiteX2" fmla="*/ 124708 w 181825"/>
                <a:gd name="connsiteY2" fmla="*/ 19035 h 199866"/>
                <a:gd name="connsiteX3" fmla="*/ 181826 w 181825"/>
                <a:gd name="connsiteY3" fmla="*/ 42829 h 199866"/>
                <a:gd name="connsiteX4" fmla="*/ 99956 w 181825"/>
                <a:gd name="connsiteY4" fmla="*/ 0 h 199866"/>
                <a:gd name="connsiteX5" fmla="*/ 0 w 181825"/>
                <a:gd name="connsiteY5" fmla="*/ 99933 h 199866"/>
                <a:gd name="connsiteX6" fmla="*/ 99956 w 181825"/>
                <a:gd name="connsiteY6" fmla="*/ 199867 h 199866"/>
                <a:gd name="connsiteX7" fmla="*/ 181826 w 181825"/>
                <a:gd name="connsiteY7" fmla="*/ 157038 h 199866"/>
                <a:gd name="connsiteX8" fmla="*/ 124708 w 181825"/>
                <a:gd name="connsiteY8" fmla="*/ 178928 h 19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25" h="199866">
                  <a:moveTo>
                    <a:pt x="124708" y="178928"/>
                  </a:moveTo>
                  <a:cubicBezTo>
                    <a:pt x="79965" y="178928"/>
                    <a:pt x="44743" y="142762"/>
                    <a:pt x="44743" y="98982"/>
                  </a:cubicBezTo>
                  <a:cubicBezTo>
                    <a:pt x="44743" y="54250"/>
                    <a:pt x="80917" y="19035"/>
                    <a:pt x="124708" y="19035"/>
                  </a:cubicBezTo>
                  <a:cubicBezTo>
                    <a:pt x="146603" y="19035"/>
                    <a:pt x="166594" y="27601"/>
                    <a:pt x="181826" y="42829"/>
                  </a:cubicBezTo>
                  <a:cubicBezTo>
                    <a:pt x="163738" y="17132"/>
                    <a:pt x="134227" y="0"/>
                    <a:pt x="99956" y="0"/>
                  </a:cubicBezTo>
                  <a:cubicBezTo>
                    <a:pt x="44743" y="0"/>
                    <a:pt x="0" y="44732"/>
                    <a:pt x="0" y="99933"/>
                  </a:cubicBezTo>
                  <a:cubicBezTo>
                    <a:pt x="0" y="155135"/>
                    <a:pt x="44743" y="199867"/>
                    <a:pt x="99956" y="199867"/>
                  </a:cubicBezTo>
                  <a:cubicBezTo>
                    <a:pt x="133275" y="199867"/>
                    <a:pt x="163738" y="182735"/>
                    <a:pt x="181826" y="157038"/>
                  </a:cubicBezTo>
                  <a:cubicBezTo>
                    <a:pt x="166594" y="169411"/>
                    <a:pt x="146603" y="178928"/>
                    <a:pt x="124708" y="178928"/>
                  </a:cubicBezTo>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 name="Freeform 6">
              <a:extLst>
                <a:ext uri="{FF2B5EF4-FFF2-40B4-BE49-F238E27FC236}">
                  <a16:creationId xmlns:a16="http://schemas.microsoft.com/office/drawing/2014/main" id="{B909EBFD-CCBC-F993-2CDF-6745E7672BD4}"/>
                </a:ext>
              </a:extLst>
            </p:cNvPr>
            <p:cNvSpPr/>
            <p:nvPr/>
          </p:nvSpPr>
          <p:spPr>
            <a:xfrm>
              <a:off x="4331025" y="4824349"/>
              <a:ext cx="81869" cy="85657"/>
            </a:xfrm>
            <a:custGeom>
              <a:avLst/>
              <a:gdLst>
                <a:gd name="connsiteX0" fmla="*/ 31415 w 81869"/>
                <a:gd name="connsiteY0" fmla="*/ 0 h 85657"/>
                <a:gd name="connsiteX1" fmla="*/ 50454 w 81869"/>
                <a:gd name="connsiteY1" fmla="*/ 27601 h 85657"/>
                <a:gd name="connsiteX2" fmla="*/ 81869 w 81869"/>
                <a:gd name="connsiteY2" fmla="*/ 18083 h 85657"/>
                <a:gd name="connsiteX3" fmla="*/ 61878 w 81869"/>
                <a:gd name="connsiteY3" fmla="*/ 43780 h 85657"/>
                <a:gd name="connsiteX4" fmla="*/ 79965 w 81869"/>
                <a:gd name="connsiteY4" fmla="*/ 70429 h 85657"/>
                <a:gd name="connsiteX5" fmla="*/ 49502 w 81869"/>
                <a:gd name="connsiteY5" fmla="*/ 59960 h 85657"/>
                <a:gd name="connsiteX6" fmla="*/ 29511 w 81869"/>
                <a:gd name="connsiteY6" fmla="*/ 85657 h 85657"/>
                <a:gd name="connsiteX7" fmla="*/ 30463 w 81869"/>
                <a:gd name="connsiteY7" fmla="*/ 53298 h 85657"/>
                <a:gd name="connsiteX8" fmla="*/ 0 w 81869"/>
                <a:gd name="connsiteY8" fmla="*/ 42829 h 85657"/>
                <a:gd name="connsiteX9" fmla="*/ 31415 w 81869"/>
                <a:gd name="connsiteY9" fmla="*/ 33311 h 8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869" h="85657">
                  <a:moveTo>
                    <a:pt x="31415" y="0"/>
                  </a:moveTo>
                  <a:lnTo>
                    <a:pt x="50454" y="27601"/>
                  </a:lnTo>
                  <a:lnTo>
                    <a:pt x="81869" y="18083"/>
                  </a:lnTo>
                  <a:lnTo>
                    <a:pt x="61878" y="43780"/>
                  </a:lnTo>
                  <a:lnTo>
                    <a:pt x="79965" y="70429"/>
                  </a:lnTo>
                  <a:lnTo>
                    <a:pt x="49502" y="59960"/>
                  </a:lnTo>
                  <a:lnTo>
                    <a:pt x="29511" y="85657"/>
                  </a:lnTo>
                  <a:lnTo>
                    <a:pt x="30463" y="53298"/>
                  </a:lnTo>
                  <a:lnTo>
                    <a:pt x="0" y="42829"/>
                  </a:lnTo>
                  <a:lnTo>
                    <a:pt x="31415" y="33311"/>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pic>
        <p:nvPicPr>
          <p:cNvPr id="10" name="Picture 9">
            <a:hlinkClick r:id="rId3"/>
            <a:extLst>
              <a:ext uri="{FF2B5EF4-FFF2-40B4-BE49-F238E27FC236}">
                <a16:creationId xmlns:a16="http://schemas.microsoft.com/office/drawing/2014/main" id="{F1B7B7DD-6D4B-017B-B5F0-7FC71F7B16C7}"/>
              </a:ext>
            </a:extLst>
          </p:cNvPr>
          <p:cNvPicPr>
            <a:picLocks noChangeAspect="1"/>
          </p:cNvPicPr>
          <p:nvPr/>
        </p:nvPicPr>
        <p:blipFill>
          <a:blip r:embed="rId4"/>
          <a:stretch>
            <a:fillRect/>
          </a:stretch>
        </p:blipFill>
        <p:spPr>
          <a:xfrm>
            <a:off x="202220" y="609301"/>
            <a:ext cx="2893104" cy="1241625"/>
          </a:xfrm>
          <a:prstGeom prst="rect">
            <a:avLst/>
          </a:prstGeom>
        </p:spPr>
      </p:pic>
      <p:pic>
        <p:nvPicPr>
          <p:cNvPr id="14" name="Picture 13">
            <a:extLst>
              <a:ext uri="{FF2B5EF4-FFF2-40B4-BE49-F238E27FC236}">
                <a16:creationId xmlns:a16="http://schemas.microsoft.com/office/drawing/2014/main" id="{159786A6-5B64-BD71-79C5-0506E22E9B81}"/>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921085" y="6036923"/>
            <a:ext cx="3265831" cy="3037983"/>
          </a:xfrm>
          <a:prstGeom prst="rect">
            <a:avLst/>
          </a:prstGeom>
        </p:spPr>
      </p:pic>
    </p:spTree>
    <p:extLst>
      <p:ext uri="{BB962C8B-B14F-4D97-AF65-F5344CB8AC3E}">
        <p14:creationId xmlns:p14="http://schemas.microsoft.com/office/powerpoint/2010/main" val="36664774"/>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7" descr="A chef preparing food in a restaurant&#10;&#10;Description automatically generated with low confidence">
            <a:extLst>
              <a:ext uri="{FF2B5EF4-FFF2-40B4-BE49-F238E27FC236}">
                <a16:creationId xmlns:a16="http://schemas.microsoft.com/office/drawing/2014/main" id="{EB89D333-622D-C8DE-DA2B-E2CE9957F2EB}"/>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3977692" y="522985"/>
            <a:ext cx="3064955" cy="2751872"/>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p:spPr>
      </p:pic>
      <p:sp>
        <p:nvSpPr>
          <p:cNvPr id="2" name="Slide Number Placeholder 1">
            <a:extLst>
              <a:ext uri="{FF2B5EF4-FFF2-40B4-BE49-F238E27FC236}">
                <a16:creationId xmlns:a16="http://schemas.microsoft.com/office/drawing/2014/main" id="{AE946274-1BF0-F2FD-E44F-5A8B0C792D6F}"/>
              </a:ext>
            </a:extLst>
          </p:cNvPr>
          <p:cNvSpPr>
            <a:spLocks noGrp="1"/>
          </p:cNvSpPr>
          <p:nvPr>
            <p:ph type="sldNum" sz="quarter" idx="4"/>
          </p:nvPr>
        </p:nvSpPr>
        <p:spPr/>
        <p:txBody>
          <a:bodyPr/>
          <a:lstStyle/>
          <a:p>
            <a:fld id="{CB2079F2-58AF-ED44-82D7-E04B2F6FD686}" type="slidenum">
              <a:rPr lang="en-US" smtClean="0"/>
              <a:pPr/>
              <a:t>41</a:t>
            </a:fld>
            <a:endParaRPr lang="en-US"/>
          </a:p>
        </p:txBody>
      </p:sp>
      <p:sp>
        <p:nvSpPr>
          <p:cNvPr id="10" name="Freeform 332">
            <a:hlinkClick r:id="rId3"/>
            <a:extLst>
              <a:ext uri="{FF2B5EF4-FFF2-40B4-BE49-F238E27FC236}">
                <a16:creationId xmlns:a16="http://schemas.microsoft.com/office/drawing/2014/main" id="{2B1019AB-DDC6-54BB-24B5-9984571C7C25}"/>
              </a:ext>
            </a:extLst>
          </p:cNvPr>
          <p:cNvSpPr>
            <a:spLocks noChangeAspect="1"/>
          </p:cNvSpPr>
          <p:nvPr/>
        </p:nvSpPr>
        <p:spPr>
          <a:xfrm>
            <a:off x="1808005" y="9695260"/>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1" name="Freeform 6">
            <a:hlinkClick r:id="rId4"/>
            <a:extLst>
              <a:ext uri="{FF2B5EF4-FFF2-40B4-BE49-F238E27FC236}">
                <a16:creationId xmlns:a16="http://schemas.microsoft.com/office/drawing/2014/main" id="{EB888B19-FF9E-E5C7-F8A3-E07947C112F1}"/>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ID"/>
          </a:p>
        </p:txBody>
      </p:sp>
      <p:pic>
        <p:nvPicPr>
          <p:cNvPr id="16" name="Graphic 15" descr="World outline">
            <a:hlinkClick r:id="rId5"/>
            <a:extLst>
              <a:ext uri="{FF2B5EF4-FFF2-40B4-BE49-F238E27FC236}">
                <a16:creationId xmlns:a16="http://schemas.microsoft.com/office/drawing/2014/main" id="{D639F71B-8B5E-03E6-467D-53BD52B7C6B9}"/>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629608" y="9632163"/>
            <a:ext cx="279668" cy="279668"/>
          </a:xfrm>
          <a:prstGeom prst="rect">
            <a:avLst/>
          </a:prstGeom>
        </p:spPr>
      </p:pic>
      <p:sp>
        <p:nvSpPr>
          <p:cNvPr id="6" name="Text Placeholder 2">
            <a:extLst>
              <a:ext uri="{FF2B5EF4-FFF2-40B4-BE49-F238E27FC236}">
                <a16:creationId xmlns:a16="http://schemas.microsoft.com/office/drawing/2014/main" id="{B646D280-B976-FD81-3046-BAA2FA62B0E6}"/>
              </a:ext>
            </a:extLst>
          </p:cNvPr>
          <p:cNvSpPr txBox="1">
            <a:spLocks/>
          </p:cNvSpPr>
          <p:nvPr/>
        </p:nvSpPr>
        <p:spPr>
          <a:xfrm>
            <a:off x="361472" y="2339757"/>
            <a:ext cx="3220511" cy="651637"/>
          </a:xfrm>
          <a:prstGeom prst="rect">
            <a:avLst/>
          </a:prstGeom>
          <a:solidFill>
            <a:srgbClr val="F1A0C2"/>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US" sz="1600" b="1" dirty="0">
                <a:solidFill>
                  <a:schemeClr val="bg1"/>
                </a:solidFill>
                <a:latin typeface="Calibri" panose="020F0502020204030204" pitchFamily="34" charset="0"/>
                <a:ea typeface="Calibri" panose="020F0502020204030204" pitchFamily="34" charset="0"/>
                <a:cs typeface="Calibri" panose="020F0502020204030204" pitchFamily="34" charset="0"/>
              </a:rPr>
              <a:t>Type: </a:t>
            </a:r>
            <a:r>
              <a:rPr kumimoji="0" lang="en-US" sz="1600" i="0" u="none" strike="noStrike" kern="1200" cap="none" spc="0" normalizeH="0" baseline="0" noProof="0" dirty="0">
                <a:ln>
                  <a:noFill/>
                </a:ln>
                <a:solidFill>
                  <a:prstClr val="white"/>
                </a:solidFill>
                <a:effectLst/>
                <a:uLnTx/>
                <a:uFillTx/>
                <a:latin typeface="Calibri" panose="020F0502020204030204" pitchFamily="34" charset="0"/>
                <a:ea typeface="+mn-ea"/>
                <a:cs typeface="Calibri" panose="020F0502020204030204" pitchFamily="34" charset="0"/>
              </a:rPr>
              <a:t>Sustainable Business Model</a:t>
            </a:r>
            <a:endParaRPr lang="en-US" sz="1600" dirty="0">
              <a:solidFill>
                <a:schemeClr val="bg1"/>
              </a:solidFill>
              <a:latin typeface="Calibri" panose="020F0502020204030204" pitchFamily="34" charset="0"/>
              <a:ea typeface="Calibri" panose="020F0502020204030204" pitchFamily="34" charset="0"/>
              <a:cs typeface="Calibri" panose="020F0502020204030204" pitchFamily="34" charset="0"/>
            </a:endParaRPr>
          </a:p>
        </p:txBody>
      </p:sp>
      <p:sp>
        <p:nvSpPr>
          <p:cNvPr id="22" name="Text Placeholder 5">
            <a:extLst>
              <a:ext uri="{FF2B5EF4-FFF2-40B4-BE49-F238E27FC236}">
                <a16:creationId xmlns:a16="http://schemas.microsoft.com/office/drawing/2014/main" id="{6BF67F39-DBD3-5755-5869-D3B3335AB49D}"/>
              </a:ext>
            </a:extLst>
          </p:cNvPr>
          <p:cNvSpPr>
            <a:spLocks noGrp="1"/>
          </p:cNvSpPr>
          <p:nvPr>
            <p:ph type="body" sz="quarter" idx="32"/>
          </p:nvPr>
        </p:nvSpPr>
        <p:spPr>
          <a:xfrm>
            <a:off x="361472" y="3274857"/>
            <a:ext cx="6681175" cy="5544033"/>
          </a:xfrm>
        </p:spPr>
        <p:txBody>
          <a:bodyPr/>
          <a:lstStyle/>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Sustainable</a:t>
            </a:r>
            <a:endParaRPr kumimoji="0" lang="en-US" sz="12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r>
              <a:rPr lang="en-US" dirty="0"/>
              <a:t>At Regnum Carya, “green” isn’t just a catchphrase. It’s a mission statement. Their innovative eco-friendly programs and initiatives are designed to protect the surroundings and </a:t>
            </a:r>
            <a:r>
              <a:rPr lang="en-US" dirty="0" err="1"/>
              <a:t>minimise</a:t>
            </a:r>
            <a:r>
              <a:rPr lang="en-US" dirty="0"/>
              <a:t> their impact on the vital natural resources of Belek-Antalya, Turkey. As Europe's first LEED Gold Certified golf hotel, Regnum Carya Golf &amp; Spa Resort was designed with a progressive perspective on eco-friendly buildings and TURC-ECO, awarded by the US Nature-Friendly Building Association. In addition to its LEED certified programs, Regnum Carya Golf &amp; Spa Resort also runs a number of high priority sustainability projects including waste, energy, water, air quality protection, chemical management, garden management, natural life balance, noise control and vegetable oil wastes management.</a:t>
            </a:r>
            <a:endParaRPr lang="en-IE" dirty="0"/>
          </a:p>
          <a:p>
            <a:endParaRPr lang="en-IE" sz="1400" b="1" dirty="0"/>
          </a:p>
          <a:p>
            <a:r>
              <a:rPr lang="en-IE" sz="1400" b="1" dirty="0"/>
              <a:t>Ethical</a:t>
            </a:r>
          </a:p>
          <a:p>
            <a:r>
              <a:rPr lang="en-US" dirty="0"/>
              <a:t>Their restaurants are designed to decrease the food waste. There are separate table-side cooking services allowing guests to order the food in the amount, taste and style as they wish for. Also, they have updated their service style to à la minute in order to allow à la carte service provision in the open buffet presentations. The right amount and taste of food leads to less waste. </a:t>
            </a:r>
          </a:p>
          <a:p>
            <a:endParaRPr lang="en-US" dirty="0"/>
          </a:p>
          <a:p>
            <a:r>
              <a:rPr lang="en-US" dirty="0"/>
              <a:t>They work 90% with local producers and suppliers. The food waste is separated in cold storage rooms and there is an employee responsible for waste refinement. They aim to decrease the food waste as much as possible in every possible action. They store their organic food waste in cold storage sections.  </a:t>
            </a:r>
          </a:p>
          <a:p>
            <a:endParaRPr lang="en-US" dirty="0"/>
          </a:p>
          <a:p>
            <a:endParaRPr lang="en-US" dirty="0"/>
          </a:p>
          <a:p>
            <a:r>
              <a:rPr lang="en-US" dirty="0"/>
              <a:t>Regnum Carya tries to reduce the food waste in terms of better menu planning. They cooperate with </a:t>
            </a:r>
            <a:r>
              <a:rPr lang="en-US" dirty="0" err="1"/>
              <a:t>Fazlagida</a:t>
            </a:r>
            <a:r>
              <a:rPr lang="en-US" dirty="0"/>
              <a:t> to determine the food waste content by using artificial intelligence. After they identify the content of the waste for a certain period of time, the program suggests a better menu planning specific to the target guest nationality so that there will be less food waste.  </a:t>
            </a:r>
          </a:p>
          <a:p>
            <a:endParaRPr lang="en-US" dirty="0"/>
          </a:p>
          <a:p>
            <a:r>
              <a:rPr lang="en-US" dirty="0"/>
              <a:t>Established by </a:t>
            </a:r>
            <a:r>
              <a:rPr lang="en-US" dirty="0" err="1"/>
              <a:t>Mr</a:t>
            </a:r>
            <a:r>
              <a:rPr lang="en-US" dirty="0"/>
              <a:t> </a:t>
            </a:r>
            <a:r>
              <a:rPr lang="en-US" dirty="0" err="1"/>
              <a:t>Fikret</a:t>
            </a:r>
            <a:r>
              <a:rPr lang="en-US" dirty="0"/>
              <a:t> Ozturk, the conglomerate constantly strives to keep its reputation for best business practices and social responsibility to the fore. It provides large scale employment across a wide range of sectors in excellent work conditions and, as a priority, protects the environment.</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endParaRPr lang="en-IE" dirty="0"/>
          </a:p>
        </p:txBody>
      </p:sp>
      <p:grpSp>
        <p:nvGrpSpPr>
          <p:cNvPr id="4" name="Graphic 2">
            <a:extLst>
              <a:ext uri="{FF2B5EF4-FFF2-40B4-BE49-F238E27FC236}">
                <a16:creationId xmlns:a16="http://schemas.microsoft.com/office/drawing/2014/main" id="{BDCDF0A6-CAA7-9F81-7D28-96D4AE886D41}"/>
              </a:ext>
            </a:extLst>
          </p:cNvPr>
          <p:cNvGrpSpPr>
            <a:grpSpLocks noChangeAspect="1"/>
          </p:cNvGrpSpPr>
          <p:nvPr/>
        </p:nvGrpSpPr>
        <p:grpSpPr>
          <a:xfrm>
            <a:off x="6555507" y="273974"/>
            <a:ext cx="558048" cy="558000"/>
            <a:chOff x="4094891" y="4680533"/>
            <a:chExt cx="381887" cy="381854"/>
          </a:xfrm>
        </p:grpSpPr>
        <p:sp>
          <p:nvSpPr>
            <p:cNvPr id="7" name="Freeform 4">
              <a:extLst>
                <a:ext uri="{FF2B5EF4-FFF2-40B4-BE49-F238E27FC236}">
                  <a16:creationId xmlns:a16="http://schemas.microsoft.com/office/drawing/2014/main" id="{C3F70674-7275-88BE-3D44-CA8169E19910}"/>
                </a:ext>
              </a:extLst>
            </p:cNvPr>
            <p:cNvSpPr/>
            <p:nvPr/>
          </p:nvSpPr>
          <p:spPr>
            <a:xfrm>
              <a:off x="4094891" y="4680533"/>
              <a:ext cx="381887" cy="381854"/>
            </a:xfrm>
            <a:custGeom>
              <a:avLst/>
              <a:gdLst>
                <a:gd name="connsiteX0" fmla="*/ 5758 w 381887"/>
                <a:gd name="connsiteY0" fmla="*/ 144768 h 381854"/>
                <a:gd name="connsiteX1" fmla="*/ 237086 w 381887"/>
                <a:gd name="connsiteY1" fmla="*/ 5813 h 381854"/>
                <a:gd name="connsiteX2" fmla="*/ 376073 w 381887"/>
                <a:gd name="connsiteY2" fmla="*/ 237087 h 381854"/>
                <a:gd name="connsiteX3" fmla="*/ 144745 w 381887"/>
                <a:gd name="connsiteY3" fmla="*/ 376042 h 381854"/>
                <a:gd name="connsiteX4" fmla="*/ 5758 w 381887"/>
                <a:gd name="connsiteY4" fmla="*/ 144768 h 38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887" h="381854">
                  <a:moveTo>
                    <a:pt x="5758" y="144768"/>
                  </a:moveTo>
                  <a:cubicBezTo>
                    <a:pt x="31461" y="41979"/>
                    <a:pt x="134274" y="-19884"/>
                    <a:pt x="237086" y="5813"/>
                  </a:cubicBezTo>
                  <a:cubicBezTo>
                    <a:pt x="339898" y="31510"/>
                    <a:pt x="401776" y="134299"/>
                    <a:pt x="376073" y="237087"/>
                  </a:cubicBezTo>
                  <a:cubicBezTo>
                    <a:pt x="350370" y="339876"/>
                    <a:pt x="247558" y="401739"/>
                    <a:pt x="144745" y="376042"/>
                  </a:cubicBezTo>
                  <a:cubicBezTo>
                    <a:pt x="42885" y="350345"/>
                    <a:pt x="-19945" y="247556"/>
                    <a:pt x="5758" y="14476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 name="Freeform 5">
              <a:extLst>
                <a:ext uri="{FF2B5EF4-FFF2-40B4-BE49-F238E27FC236}">
                  <a16:creationId xmlns:a16="http://schemas.microsoft.com/office/drawing/2014/main" id="{FE2300A1-2BA7-9272-80F2-196A4DBDB108}"/>
                </a:ext>
              </a:extLst>
            </p:cNvPr>
            <p:cNvSpPr/>
            <p:nvPr/>
          </p:nvSpPr>
          <p:spPr>
            <a:xfrm>
              <a:off x="4141584" y="4769147"/>
              <a:ext cx="181825" cy="199866"/>
            </a:xfrm>
            <a:custGeom>
              <a:avLst/>
              <a:gdLst>
                <a:gd name="connsiteX0" fmla="*/ 124708 w 181825"/>
                <a:gd name="connsiteY0" fmla="*/ 178928 h 199866"/>
                <a:gd name="connsiteX1" fmla="*/ 44743 w 181825"/>
                <a:gd name="connsiteY1" fmla="*/ 98982 h 199866"/>
                <a:gd name="connsiteX2" fmla="*/ 124708 w 181825"/>
                <a:gd name="connsiteY2" fmla="*/ 19035 h 199866"/>
                <a:gd name="connsiteX3" fmla="*/ 181826 w 181825"/>
                <a:gd name="connsiteY3" fmla="*/ 42829 h 199866"/>
                <a:gd name="connsiteX4" fmla="*/ 99956 w 181825"/>
                <a:gd name="connsiteY4" fmla="*/ 0 h 199866"/>
                <a:gd name="connsiteX5" fmla="*/ 0 w 181825"/>
                <a:gd name="connsiteY5" fmla="*/ 99933 h 199866"/>
                <a:gd name="connsiteX6" fmla="*/ 99956 w 181825"/>
                <a:gd name="connsiteY6" fmla="*/ 199867 h 199866"/>
                <a:gd name="connsiteX7" fmla="*/ 181826 w 181825"/>
                <a:gd name="connsiteY7" fmla="*/ 157038 h 199866"/>
                <a:gd name="connsiteX8" fmla="*/ 124708 w 181825"/>
                <a:gd name="connsiteY8" fmla="*/ 178928 h 19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25" h="199866">
                  <a:moveTo>
                    <a:pt x="124708" y="178928"/>
                  </a:moveTo>
                  <a:cubicBezTo>
                    <a:pt x="79965" y="178928"/>
                    <a:pt x="44743" y="142762"/>
                    <a:pt x="44743" y="98982"/>
                  </a:cubicBezTo>
                  <a:cubicBezTo>
                    <a:pt x="44743" y="54250"/>
                    <a:pt x="80917" y="19035"/>
                    <a:pt x="124708" y="19035"/>
                  </a:cubicBezTo>
                  <a:cubicBezTo>
                    <a:pt x="146603" y="19035"/>
                    <a:pt x="166594" y="27601"/>
                    <a:pt x="181826" y="42829"/>
                  </a:cubicBezTo>
                  <a:cubicBezTo>
                    <a:pt x="163738" y="17132"/>
                    <a:pt x="134227" y="0"/>
                    <a:pt x="99956" y="0"/>
                  </a:cubicBezTo>
                  <a:cubicBezTo>
                    <a:pt x="44743" y="0"/>
                    <a:pt x="0" y="44732"/>
                    <a:pt x="0" y="99933"/>
                  </a:cubicBezTo>
                  <a:cubicBezTo>
                    <a:pt x="0" y="155135"/>
                    <a:pt x="44743" y="199867"/>
                    <a:pt x="99956" y="199867"/>
                  </a:cubicBezTo>
                  <a:cubicBezTo>
                    <a:pt x="133275" y="199867"/>
                    <a:pt x="163738" y="182735"/>
                    <a:pt x="181826" y="157038"/>
                  </a:cubicBezTo>
                  <a:cubicBezTo>
                    <a:pt x="166594" y="169411"/>
                    <a:pt x="146603" y="178928"/>
                    <a:pt x="124708" y="178928"/>
                  </a:cubicBezTo>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 name="Freeform 6">
              <a:extLst>
                <a:ext uri="{FF2B5EF4-FFF2-40B4-BE49-F238E27FC236}">
                  <a16:creationId xmlns:a16="http://schemas.microsoft.com/office/drawing/2014/main" id="{2A20C62F-C702-68E2-257A-30520593C420}"/>
                </a:ext>
              </a:extLst>
            </p:cNvPr>
            <p:cNvSpPr/>
            <p:nvPr/>
          </p:nvSpPr>
          <p:spPr>
            <a:xfrm>
              <a:off x="4331025" y="4824349"/>
              <a:ext cx="81869" cy="85657"/>
            </a:xfrm>
            <a:custGeom>
              <a:avLst/>
              <a:gdLst>
                <a:gd name="connsiteX0" fmla="*/ 31415 w 81869"/>
                <a:gd name="connsiteY0" fmla="*/ 0 h 85657"/>
                <a:gd name="connsiteX1" fmla="*/ 50454 w 81869"/>
                <a:gd name="connsiteY1" fmla="*/ 27601 h 85657"/>
                <a:gd name="connsiteX2" fmla="*/ 81869 w 81869"/>
                <a:gd name="connsiteY2" fmla="*/ 18083 h 85657"/>
                <a:gd name="connsiteX3" fmla="*/ 61878 w 81869"/>
                <a:gd name="connsiteY3" fmla="*/ 43780 h 85657"/>
                <a:gd name="connsiteX4" fmla="*/ 79965 w 81869"/>
                <a:gd name="connsiteY4" fmla="*/ 70429 h 85657"/>
                <a:gd name="connsiteX5" fmla="*/ 49502 w 81869"/>
                <a:gd name="connsiteY5" fmla="*/ 59960 h 85657"/>
                <a:gd name="connsiteX6" fmla="*/ 29511 w 81869"/>
                <a:gd name="connsiteY6" fmla="*/ 85657 h 85657"/>
                <a:gd name="connsiteX7" fmla="*/ 30463 w 81869"/>
                <a:gd name="connsiteY7" fmla="*/ 53298 h 85657"/>
                <a:gd name="connsiteX8" fmla="*/ 0 w 81869"/>
                <a:gd name="connsiteY8" fmla="*/ 42829 h 85657"/>
                <a:gd name="connsiteX9" fmla="*/ 31415 w 81869"/>
                <a:gd name="connsiteY9" fmla="*/ 33311 h 8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869" h="85657">
                  <a:moveTo>
                    <a:pt x="31415" y="0"/>
                  </a:moveTo>
                  <a:lnTo>
                    <a:pt x="50454" y="27601"/>
                  </a:lnTo>
                  <a:lnTo>
                    <a:pt x="81869" y="18083"/>
                  </a:lnTo>
                  <a:lnTo>
                    <a:pt x="61878" y="43780"/>
                  </a:lnTo>
                  <a:lnTo>
                    <a:pt x="79965" y="70429"/>
                  </a:lnTo>
                  <a:lnTo>
                    <a:pt x="49502" y="59960"/>
                  </a:lnTo>
                  <a:lnTo>
                    <a:pt x="29511" y="85657"/>
                  </a:lnTo>
                  <a:lnTo>
                    <a:pt x="30463" y="53298"/>
                  </a:lnTo>
                  <a:lnTo>
                    <a:pt x="0" y="42829"/>
                  </a:lnTo>
                  <a:lnTo>
                    <a:pt x="31415" y="33311"/>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18" name="Graphic 2">
            <a:extLst>
              <a:ext uri="{FF2B5EF4-FFF2-40B4-BE49-F238E27FC236}">
                <a16:creationId xmlns:a16="http://schemas.microsoft.com/office/drawing/2014/main" id="{C0BA812C-90DF-331E-00F2-CBE4845B11C0}"/>
              </a:ext>
            </a:extLst>
          </p:cNvPr>
          <p:cNvGrpSpPr/>
          <p:nvPr/>
        </p:nvGrpSpPr>
        <p:grpSpPr>
          <a:xfrm>
            <a:off x="1423003" y="9654497"/>
            <a:ext cx="221553" cy="222458"/>
            <a:chOff x="1473222" y="5236455"/>
            <a:chExt cx="440760" cy="442561"/>
          </a:xfrm>
          <a:solidFill>
            <a:srgbClr val="000000"/>
          </a:solidFill>
        </p:grpSpPr>
        <p:sp>
          <p:nvSpPr>
            <p:cNvPr id="19" name="Freeform 8">
              <a:extLst>
                <a:ext uri="{FF2B5EF4-FFF2-40B4-BE49-F238E27FC236}">
                  <a16:creationId xmlns:a16="http://schemas.microsoft.com/office/drawing/2014/main" id="{628B051F-BAD7-24E9-B096-0C79E9A8EA7D}"/>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 name="Freeform 9">
              <a:hlinkClick r:id="rId8"/>
              <a:extLst>
                <a:ext uri="{FF2B5EF4-FFF2-40B4-BE49-F238E27FC236}">
                  <a16:creationId xmlns:a16="http://schemas.microsoft.com/office/drawing/2014/main" id="{F09208B7-B59A-CD57-8FF3-7AFD539FF26A}"/>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 name="Freeform 10">
              <a:extLst>
                <a:ext uri="{FF2B5EF4-FFF2-40B4-BE49-F238E27FC236}">
                  <a16:creationId xmlns:a16="http://schemas.microsoft.com/office/drawing/2014/main" id="{EAB07BAC-8A6C-F23B-8B1A-B7E016E2886A}"/>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pic>
        <p:nvPicPr>
          <p:cNvPr id="5" name="Picture 4">
            <a:hlinkClick r:id="rId5"/>
            <a:extLst>
              <a:ext uri="{FF2B5EF4-FFF2-40B4-BE49-F238E27FC236}">
                <a16:creationId xmlns:a16="http://schemas.microsoft.com/office/drawing/2014/main" id="{D48653E4-E2FF-F14C-F518-60A69DA2C20B}"/>
              </a:ext>
            </a:extLst>
          </p:cNvPr>
          <p:cNvPicPr>
            <a:picLocks noChangeAspect="1"/>
          </p:cNvPicPr>
          <p:nvPr/>
        </p:nvPicPr>
        <p:blipFill>
          <a:blip r:embed="rId9"/>
          <a:stretch>
            <a:fillRect/>
          </a:stretch>
        </p:blipFill>
        <p:spPr>
          <a:xfrm>
            <a:off x="202220" y="609301"/>
            <a:ext cx="2893104" cy="1241625"/>
          </a:xfrm>
          <a:prstGeom prst="rect">
            <a:avLst/>
          </a:prstGeom>
        </p:spPr>
      </p:pic>
      <p:pic>
        <p:nvPicPr>
          <p:cNvPr id="12" name="Picture 11">
            <a:extLst>
              <a:ext uri="{FF2B5EF4-FFF2-40B4-BE49-F238E27FC236}">
                <a16:creationId xmlns:a16="http://schemas.microsoft.com/office/drawing/2014/main" id="{3F32976C-8B8E-F4AB-BE66-C58A33AFD63A}"/>
              </a:ext>
            </a:extLst>
          </p:cNvPr>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3922633" y="6026729"/>
            <a:ext cx="2977934" cy="2666290"/>
          </a:xfrm>
          <a:prstGeom prst="rect">
            <a:avLst/>
          </a:prstGeom>
        </p:spPr>
      </p:pic>
      <p:grpSp>
        <p:nvGrpSpPr>
          <p:cNvPr id="9" name="Graphic 4">
            <a:extLst>
              <a:ext uri="{FF2B5EF4-FFF2-40B4-BE49-F238E27FC236}">
                <a16:creationId xmlns:a16="http://schemas.microsoft.com/office/drawing/2014/main" id="{835A956D-832E-A3FD-6776-9ED6D079E7E6}"/>
              </a:ext>
            </a:extLst>
          </p:cNvPr>
          <p:cNvGrpSpPr/>
          <p:nvPr/>
        </p:nvGrpSpPr>
        <p:grpSpPr>
          <a:xfrm rot="19582332">
            <a:off x="2995992" y="9436893"/>
            <a:ext cx="403667" cy="780438"/>
            <a:chOff x="9129274" y="2719113"/>
            <a:chExt cx="717139" cy="1386497"/>
          </a:xfrm>
          <a:solidFill>
            <a:srgbClr val="000000"/>
          </a:solidFill>
        </p:grpSpPr>
        <p:grpSp>
          <p:nvGrpSpPr>
            <p:cNvPr id="13" name="Graphic 4">
              <a:extLst>
                <a:ext uri="{FF2B5EF4-FFF2-40B4-BE49-F238E27FC236}">
                  <a16:creationId xmlns:a16="http://schemas.microsoft.com/office/drawing/2014/main" id="{5D35AA2F-1618-2EBC-B989-12FC76708E12}"/>
                </a:ext>
              </a:extLst>
            </p:cNvPr>
            <p:cNvGrpSpPr/>
            <p:nvPr/>
          </p:nvGrpSpPr>
          <p:grpSpPr>
            <a:xfrm>
              <a:off x="9159507" y="2719113"/>
              <a:ext cx="446280" cy="440141"/>
              <a:chOff x="9159507" y="2719113"/>
              <a:chExt cx="446280" cy="440141"/>
            </a:xfrm>
            <a:grpFill/>
          </p:grpSpPr>
          <p:sp>
            <p:nvSpPr>
              <p:cNvPr id="29" name="Freeform 57">
                <a:extLst>
                  <a:ext uri="{FF2B5EF4-FFF2-40B4-BE49-F238E27FC236}">
                    <a16:creationId xmlns:a16="http://schemas.microsoft.com/office/drawing/2014/main" id="{02E247E9-A09E-E379-2048-31D8C6FBDFF2}"/>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30" name="Freeform 58">
                <a:extLst>
                  <a:ext uri="{FF2B5EF4-FFF2-40B4-BE49-F238E27FC236}">
                    <a16:creationId xmlns:a16="http://schemas.microsoft.com/office/drawing/2014/main" id="{AAF221D9-64B9-7247-E12F-095C0DD291DC}"/>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14" name="Graphic 4">
              <a:extLst>
                <a:ext uri="{FF2B5EF4-FFF2-40B4-BE49-F238E27FC236}">
                  <a16:creationId xmlns:a16="http://schemas.microsoft.com/office/drawing/2014/main" id="{FA2322E4-A710-2C56-1EDE-9B29C473D04B}"/>
                </a:ext>
              </a:extLst>
            </p:cNvPr>
            <p:cNvGrpSpPr/>
            <p:nvPr/>
          </p:nvGrpSpPr>
          <p:grpSpPr>
            <a:xfrm>
              <a:off x="9129274" y="2893887"/>
              <a:ext cx="717139" cy="1211724"/>
              <a:chOff x="9129274" y="2893887"/>
              <a:chExt cx="717139" cy="1211724"/>
            </a:xfrm>
            <a:grpFill/>
          </p:grpSpPr>
          <p:sp>
            <p:nvSpPr>
              <p:cNvPr id="15" name="Freeform 50">
                <a:extLst>
                  <a:ext uri="{FF2B5EF4-FFF2-40B4-BE49-F238E27FC236}">
                    <a16:creationId xmlns:a16="http://schemas.microsoft.com/office/drawing/2014/main" id="{ACE425BE-07B0-D246-CF8D-46C6C9EB7AA4}"/>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23" name="Freeform 51">
                <a:extLst>
                  <a:ext uri="{FF2B5EF4-FFF2-40B4-BE49-F238E27FC236}">
                    <a16:creationId xmlns:a16="http://schemas.microsoft.com/office/drawing/2014/main" id="{E756664F-95CA-F92A-7202-C42C82976AF1}"/>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24" name="Freeform 52">
                <a:extLst>
                  <a:ext uri="{FF2B5EF4-FFF2-40B4-BE49-F238E27FC236}">
                    <a16:creationId xmlns:a16="http://schemas.microsoft.com/office/drawing/2014/main" id="{B05414B5-15BB-53C0-87E1-F0119BEC431A}"/>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25" name="Freeform 53">
                <a:extLst>
                  <a:ext uri="{FF2B5EF4-FFF2-40B4-BE49-F238E27FC236}">
                    <a16:creationId xmlns:a16="http://schemas.microsoft.com/office/drawing/2014/main" id="{7C5C5840-15A2-EA8F-D058-57E60B387B6D}"/>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26" name="Freeform 54">
                <a:extLst>
                  <a:ext uri="{FF2B5EF4-FFF2-40B4-BE49-F238E27FC236}">
                    <a16:creationId xmlns:a16="http://schemas.microsoft.com/office/drawing/2014/main" id="{4225492C-732E-D89F-4B5A-EA9BAED8034B}"/>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27" name="Freeform 55">
                <a:extLst>
                  <a:ext uri="{FF2B5EF4-FFF2-40B4-BE49-F238E27FC236}">
                    <a16:creationId xmlns:a16="http://schemas.microsoft.com/office/drawing/2014/main" id="{96743615-27D4-F489-D60F-F7EFE5692136}"/>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28" name="Freeform 56">
                <a:extLst>
                  <a:ext uri="{FF2B5EF4-FFF2-40B4-BE49-F238E27FC236}">
                    <a16:creationId xmlns:a16="http://schemas.microsoft.com/office/drawing/2014/main" id="{868DD9ED-32BB-1303-F06F-911DFBBD7E19}"/>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207043748"/>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 name="TextBox 240">
            <a:extLst>
              <a:ext uri="{FF2B5EF4-FFF2-40B4-BE49-F238E27FC236}">
                <a16:creationId xmlns:a16="http://schemas.microsoft.com/office/drawing/2014/main" id="{F1C6B575-ABE9-76DA-12F8-A251092C2876}"/>
              </a:ext>
            </a:extLst>
          </p:cNvPr>
          <p:cNvSpPr txBox="1"/>
          <p:nvPr/>
        </p:nvSpPr>
        <p:spPr>
          <a:xfrm>
            <a:off x="0" y="8352055"/>
            <a:ext cx="7075002" cy="1697996"/>
          </a:xfrm>
          <a:prstGeom prst="rect">
            <a:avLst/>
          </a:prstGeom>
          <a:solidFill>
            <a:schemeClr val="bg1"/>
          </a:solidFill>
        </p:spPr>
        <p:txBody>
          <a:bodyPr wrap="square" rtlCol="0">
            <a:spAutoFit/>
          </a:bodyPr>
          <a:lstStyle/>
          <a:p>
            <a:endParaRPr lang="en-IE"/>
          </a:p>
        </p:txBody>
      </p:sp>
      <p:sp>
        <p:nvSpPr>
          <p:cNvPr id="17" name="Text Placeholder 2">
            <a:extLst>
              <a:ext uri="{FF2B5EF4-FFF2-40B4-BE49-F238E27FC236}">
                <a16:creationId xmlns:a16="http://schemas.microsoft.com/office/drawing/2014/main" id="{FB1870D7-F118-310A-7D1C-2A4DE6EDA133}"/>
              </a:ext>
            </a:extLst>
          </p:cNvPr>
          <p:cNvSpPr>
            <a:spLocks noGrp="1"/>
          </p:cNvSpPr>
          <p:nvPr>
            <p:ph type="body" sz="quarter" idx="33"/>
          </p:nvPr>
        </p:nvSpPr>
        <p:spPr>
          <a:xfrm>
            <a:off x="361472" y="2339757"/>
            <a:ext cx="3220511" cy="651637"/>
          </a:xfrm>
          <a:solidFill>
            <a:srgbClr val="F1A0C2"/>
          </a:solidFill>
        </p:spPr>
        <p:txBody>
          <a:bodyPr anchor="ctr"/>
          <a:lstStyle/>
          <a:p>
            <a:r>
              <a:rPr lang="en-US" b="1" i="0" dirty="0">
                <a:solidFill>
                  <a:schemeClr val="bg1"/>
                </a:solidFill>
              </a:rPr>
              <a:t>Type: </a:t>
            </a:r>
            <a:r>
              <a:rPr lang="en-US" i="0" dirty="0">
                <a:solidFill>
                  <a:schemeClr val="bg1"/>
                </a:solidFill>
              </a:rPr>
              <a:t>Ethical Business Model</a:t>
            </a:r>
          </a:p>
        </p:txBody>
      </p:sp>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372758" y="3208899"/>
            <a:ext cx="6814158" cy="5143157"/>
          </a:xfrm>
        </p:spPr>
        <p:txBody>
          <a:bodyPr/>
          <a:lstStyle/>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About  </a:t>
            </a:r>
            <a:r>
              <a:rPr kumimoji="0" lang="en-US" sz="12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FRULACT is a business group established in 1987, positioned as a top-ranked innovative company in the supply of added-value ingredients for the food and beverage industry, focused on fruit preparations, </a:t>
            </a:r>
            <a:r>
              <a:rPr kumimoji="0" lang="en-US" sz="1100" b="0"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flavours</a:t>
            </a: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and plant-based ingredients. Thus, FRULACT adds value to raw materials through innovative and efficient processing methodologies, betting on trends, and anticipating consumers' needs.</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dirty="0">
                <a:solidFill>
                  <a:prstClr val="black"/>
                </a:solidFill>
              </a:rPr>
              <a:t>FRULACT serves globally a full range of dairy, beverage, and ice cream producers from its production units bases in Europe (Portugal, France, Germany and Switzerland), North America (Canada), and Africa (Morocco and South Africa).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sz="600" dirty="0">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dirty="0">
                <a:solidFill>
                  <a:prstClr val="black"/>
                </a:solidFill>
              </a:rPr>
              <a:t>FRULACT's headquarter is based in Portugal, and nowadays, the company is owned by </a:t>
            </a:r>
            <a:r>
              <a:rPr lang="en-US" dirty="0" err="1">
                <a:solidFill>
                  <a:prstClr val="black"/>
                </a:solidFill>
              </a:rPr>
              <a:t>Ardian</a:t>
            </a:r>
            <a:r>
              <a:rPr lang="en-US" dirty="0">
                <a:solidFill>
                  <a:prstClr val="black"/>
                </a:solidFill>
              </a:rPr>
              <a:t>, a world-leading private investment house.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sz="600" dirty="0">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dirty="0">
                <a:solidFill>
                  <a:prstClr val="black"/>
                </a:solidFill>
              </a:rPr>
              <a:t>FRULACT's products are: (</a:t>
            </a:r>
            <a:r>
              <a:rPr lang="en-US" dirty="0" err="1">
                <a:solidFill>
                  <a:prstClr val="black"/>
                </a:solidFill>
              </a:rPr>
              <a:t>i</a:t>
            </a:r>
            <a:r>
              <a:rPr lang="en-US" dirty="0">
                <a:solidFill>
                  <a:prstClr val="black"/>
                </a:solidFill>
              </a:rPr>
              <a:t>) </a:t>
            </a:r>
            <a:r>
              <a:rPr lang="en-US" dirty="0" err="1">
                <a:solidFill>
                  <a:prstClr val="black"/>
                </a:solidFill>
              </a:rPr>
              <a:t>stabilised</a:t>
            </a:r>
            <a:r>
              <a:rPr lang="en-US" dirty="0">
                <a:solidFill>
                  <a:prstClr val="black"/>
                </a:solidFill>
              </a:rPr>
              <a:t> preparations, that are based on fruits, vegetables, cereals and seeds, functional ingredients, </a:t>
            </a:r>
            <a:r>
              <a:rPr lang="en-US" dirty="0" err="1">
                <a:solidFill>
                  <a:prstClr val="black"/>
                </a:solidFill>
              </a:rPr>
              <a:t>savoury</a:t>
            </a:r>
            <a:r>
              <a:rPr lang="en-US" dirty="0">
                <a:solidFill>
                  <a:prstClr val="black"/>
                </a:solidFill>
              </a:rPr>
              <a:t> and/or </a:t>
            </a:r>
            <a:r>
              <a:rPr lang="en-US" dirty="0" err="1">
                <a:solidFill>
                  <a:prstClr val="black"/>
                </a:solidFill>
              </a:rPr>
              <a:t>specialities</a:t>
            </a:r>
            <a:r>
              <a:rPr lang="en-US" dirty="0">
                <a:solidFill>
                  <a:prstClr val="black"/>
                </a:solidFill>
              </a:rPr>
              <a:t>; (ii) </a:t>
            </a:r>
            <a:r>
              <a:rPr lang="en-US" dirty="0" err="1">
                <a:solidFill>
                  <a:prstClr val="black"/>
                </a:solidFill>
              </a:rPr>
              <a:t>flavours</a:t>
            </a:r>
            <a:r>
              <a:rPr lang="en-US" dirty="0">
                <a:solidFill>
                  <a:prstClr val="black"/>
                </a:solidFill>
              </a:rPr>
              <a:t> by the </a:t>
            </a:r>
            <a:r>
              <a:rPr lang="en-US" dirty="0" err="1">
                <a:solidFill>
                  <a:prstClr val="black"/>
                </a:solidFill>
              </a:rPr>
              <a:t>Frusenses</a:t>
            </a:r>
            <a:r>
              <a:rPr lang="en-US" dirty="0">
                <a:solidFill>
                  <a:prstClr val="black"/>
                </a:solidFill>
              </a:rPr>
              <a:t>; and (iii) plant-based ingredients by the </a:t>
            </a:r>
            <a:r>
              <a:rPr lang="en-US" dirty="0" err="1">
                <a:solidFill>
                  <a:prstClr val="black"/>
                </a:solidFill>
              </a:rPr>
              <a:t>Oatvita</a:t>
            </a:r>
            <a:r>
              <a:rPr lang="en-US" dirty="0">
                <a:solidFill>
                  <a:prstClr val="black"/>
                </a:solidFill>
              </a:rPr>
              <a:t>.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r>
              <a:rPr lang="en-US" sz="1400" b="1" dirty="0">
                <a:solidFill>
                  <a:schemeClr val="tx1"/>
                </a:solidFill>
              </a:rPr>
              <a:t>Why it is a good practice?  </a:t>
            </a:r>
          </a:p>
          <a:p>
            <a:r>
              <a:rPr lang="en-US" dirty="0">
                <a:solidFill>
                  <a:schemeClr val="tx1"/>
                </a:solidFill>
              </a:rPr>
              <a:t>FRULACT cares about sustainability management, engaging and constantly communicating with stakeholders all along the value chain. Thus, FRULACT tends toward nature, partners, people and innovation. </a:t>
            </a:r>
          </a:p>
          <a:p>
            <a:r>
              <a:rPr lang="en-US" dirty="0">
                <a:solidFill>
                  <a:schemeClr val="tx1"/>
                </a:solidFill>
              </a:rPr>
              <a:t>At FRULACT, they rely on everyone to contribute innovative thinking and ideas.  As part of the strategic review of RDI strategy, the governance of RDI activities </a:t>
            </a:r>
          </a:p>
          <a:p>
            <a:endParaRPr lang="en-US" dirty="0">
              <a:solidFill>
                <a:schemeClr val="tx1"/>
              </a:solidFill>
            </a:endParaRPr>
          </a:p>
          <a:p>
            <a:r>
              <a:rPr lang="en-US" dirty="0">
                <a:solidFill>
                  <a:schemeClr val="tx1"/>
                </a:solidFill>
              </a:rPr>
              <a:t>was also reviewed. An Innovation Committee was created.  </a:t>
            </a:r>
          </a:p>
          <a:p>
            <a:endParaRPr lang="en-US" sz="600" dirty="0">
              <a:solidFill>
                <a:schemeClr val="tx1"/>
              </a:solidFill>
            </a:endParaRPr>
          </a:p>
          <a:p>
            <a:r>
              <a:rPr lang="en-US" dirty="0">
                <a:solidFill>
                  <a:schemeClr val="tx1"/>
                </a:solidFill>
              </a:rPr>
              <a:t>FRULACT cares about its employees (</a:t>
            </a:r>
            <a:r>
              <a:rPr lang="en-US" dirty="0" err="1">
                <a:solidFill>
                  <a:schemeClr val="tx1"/>
                </a:solidFill>
              </a:rPr>
              <a:t>Frupeople</a:t>
            </a:r>
            <a:r>
              <a:rPr lang="en-US" dirty="0">
                <a:solidFill>
                  <a:schemeClr val="tx1"/>
                </a:solidFill>
              </a:rPr>
              <a:t>) and invests in fostering personnel development. They implement the Frulact Academy, a project that aims to provide the </a:t>
            </a:r>
            <a:r>
              <a:rPr lang="en-US" dirty="0" err="1">
                <a:solidFill>
                  <a:schemeClr val="tx1"/>
                </a:solidFill>
              </a:rPr>
              <a:t>Frulacteans</a:t>
            </a:r>
            <a:r>
              <a:rPr lang="en-US" dirty="0">
                <a:solidFill>
                  <a:schemeClr val="tx1"/>
                </a:solidFill>
              </a:rPr>
              <a:t> with the skills they need to perform at the highest level by sharing internal and external knowledge and establishing strategic partnerships. Frulact implemented an onboarding training program for all employees that covers Quality and Food Safety, Environmental and Health and Safety topics. In 2022 Frulact subscribed to </a:t>
            </a:r>
            <a:r>
              <a:rPr lang="en-US" dirty="0" err="1">
                <a:solidFill>
                  <a:schemeClr val="tx1"/>
                </a:solidFill>
              </a:rPr>
              <a:t>Axa</a:t>
            </a:r>
            <a:r>
              <a:rPr lang="en-US" dirty="0">
                <a:solidFill>
                  <a:schemeClr val="tx1"/>
                </a:solidFill>
              </a:rPr>
              <a:t> Climate School to upskill and engage all employees to succeed in the sustainable transition. </a:t>
            </a:r>
          </a:p>
          <a:p>
            <a:endParaRPr lang="en-US" dirty="0">
              <a:solidFill>
                <a:schemeClr val="tx1"/>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Healthy</a:t>
            </a:r>
            <a:r>
              <a:rPr kumimoji="0" lang="en-US" sz="12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p>
          <a:p>
            <a:r>
              <a:rPr lang="en-US" dirty="0">
                <a:solidFill>
                  <a:schemeClr val="tx1"/>
                </a:solidFill>
              </a:rPr>
              <a:t>The RDI Strategy was defined and aligned with FRULACT's Global strategy, namely "Natural, healthier, and new experiences". FRULACT improves its portfolio with healthier and high nutritional products, providing new experiences to consumers. They also preserve and enhance the quality and properties of the ingredients by using new or improved processes to increase product quality. Furthermore, the reduction of sugar is identified as a strategic area of knowledge production by FRULACT. The company has been developing alternative formulations aimed at eliminating the incorporation of sucrose and/or reducing the energy value of its products by identifying solutions available on the market and </a:t>
            </a:r>
            <a:r>
              <a:rPr lang="en-US" dirty="0" err="1">
                <a:solidFill>
                  <a:schemeClr val="tx1"/>
                </a:solidFill>
              </a:rPr>
              <a:t>analysing</a:t>
            </a:r>
            <a:r>
              <a:rPr lang="en-US" dirty="0">
                <a:solidFill>
                  <a:schemeClr val="tx1"/>
                </a:solidFill>
              </a:rPr>
              <a:t> their sensory, nutritional, functional, microbiological, and sustainability impact. </a:t>
            </a:r>
          </a:p>
        </p:txBody>
      </p:sp>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CB2079F2-58AF-ED44-82D7-E04B2F6FD686}" type="slidenum">
              <a:rPr lang="en-US" sz="1100" smtClean="0"/>
              <a:pPr/>
              <a:t>42</a:t>
            </a:fld>
            <a:endParaRPr lang="en-US" sz="1100"/>
          </a:p>
        </p:txBody>
      </p:sp>
      <p:pic>
        <p:nvPicPr>
          <p:cNvPr id="16" name="Picture Placeholder 15" descr="A picture containing cup, indoor, several, cluttered&#10;&#10;Description automatically generated">
            <a:extLst>
              <a:ext uri="{FF2B5EF4-FFF2-40B4-BE49-F238E27FC236}">
                <a16:creationId xmlns:a16="http://schemas.microsoft.com/office/drawing/2014/main" id="{A7AEA067-1BFB-F14D-4DA7-C8332FE2D554}"/>
              </a:ext>
            </a:extLst>
          </p:cNvPr>
          <p:cNvPicPr>
            <a:picLocks noGrp="1" noChangeAspect="1"/>
          </p:cNvPicPr>
          <p:nvPr>
            <p:ph type="pic" sz="quarter" idx="44"/>
          </p:nvPr>
        </p:nvPicPr>
        <p:blipFill>
          <a:blip r:embed="rId2" cstate="email">
            <a:extLst>
              <a:ext uri="{28A0092B-C50C-407E-A947-70E740481C1C}">
                <a14:useLocalDpi xmlns:a14="http://schemas.microsoft.com/office/drawing/2010/main"/>
              </a:ext>
            </a:extLst>
          </a:blip>
          <a:srcRect/>
          <a:stretch>
            <a:fillRect/>
          </a:stretch>
        </p:blipFill>
        <p:spPr/>
      </p:pic>
      <p:pic>
        <p:nvPicPr>
          <p:cNvPr id="14" name="Picture 13">
            <a:hlinkClick r:id="rId3"/>
            <a:extLst>
              <a:ext uri="{FF2B5EF4-FFF2-40B4-BE49-F238E27FC236}">
                <a16:creationId xmlns:a16="http://schemas.microsoft.com/office/drawing/2014/main" id="{88981903-15B3-1186-534E-00D3FB12181F}"/>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72758" y="920971"/>
            <a:ext cx="2006703" cy="977950"/>
          </a:xfrm>
          <a:prstGeom prst="rect">
            <a:avLst/>
          </a:prstGeom>
        </p:spPr>
      </p:pic>
      <p:grpSp>
        <p:nvGrpSpPr>
          <p:cNvPr id="2" name="Graphic 2">
            <a:extLst>
              <a:ext uri="{FF2B5EF4-FFF2-40B4-BE49-F238E27FC236}">
                <a16:creationId xmlns:a16="http://schemas.microsoft.com/office/drawing/2014/main" id="{F21FC503-07D8-CC34-1467-52AF1700E77A}"/>
              </a:ext>
            </a:extLst>
          </p:cNvPr>
          <p:cNvGrpSpPr>
            <a:grpSpLocks noChangeAspect="1"/>
          </p:cNvGrpSpPr>
          <p:nvPr/>
        </p:nvGrpSpPr>
        <p:grpSpPr>
          <a:xfrm>
            <a:off x="6617797" y="243985"/>
            <a:ext cx="556009" cy="558000"/>
            <a:chOff x="4087275" y="5667595"/>
            <a:chExt cx="380936" cy="382300"/>
          </a:xfrm>
        </p:grpSpPr>
        <p:sp>
          <p:nvSpPr>
            <p:cNvPr id="3" name="Freeform 8">
              <a:extLst>
                <a:ext uri="{FF2B5EF4-FFF2-40B4-BE49-F238E27FC236}">
                  <a16:creationId xmlns:a16="http://schemas.microsoft.com/office/drawing/2014/main" id="{C424F21B-C2F9-B8EE-5D5D-DDDDF15C8AC9}"/>
                </a:ext>
              </a:extLst>
            </p:cNvPr>
            <p:cNvSpPr/>
            <p:nvPr/>
          </p:nvSpPr>
          <p:spPr>
            <a:xfrm>
              <a:off x="4261532" y="5667818"/>
              <a:ext cx="206679" cy="382077"/>
            </a:xfrm>
            <a:custGeom>
              <a:avLst/>
              <a:gdLst>
                <a:gd name="connsiteX0" fmla="*/ 61878 w 206679"/>
                <a:gd name="connsiteY0" fmla="*/ 5488 h 382077"/>
                <a:gd name="connsiteX1" fmla="*/ 0 w 206679"/>
                <a:gd name="connsiteY1" fmla="*/ 729 h 382077"/>
                <a:gd name="connsiteX2" fmla="*/ 0 w 206679"/>
                <a:gd name="connsiteY2" fmla="*/ 381428 h 382077"/>
                <a:gd name="connsiteX3" fmla="*/ 200865 w 206679"/>
                <a:gd name="connsiteY3" fmla="*/ 236763 h 382077"/>
                <a:gd name="connsiteX4" fmla="*/ 61878 w 206679"/>
                <a:gd name="connsiteY4" fmla="*/ 5488 h 382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79" h="382077">
                  <a:moveTo>
                    <a:pt x="61878" y="5488"/>
                  </a:moveTo>
                  <a:cubicBezTo>
                    <a:pt x="40934" y="729"/>
                    <a:pt x="19991" y="-1174"/>
                    <a:pt x="0" y="729"/>
                  </a:cubicBezTo>
                  <a:lnTo>
                    <a:pt x="0" y="381428"/>
                  </a:lnTo>
                  <a:cubicBezTo>
                    <a:pt x="91389" y="389042"/>
                    <a:pt x="178018" y="329082"/>
                    <a:pt x="200865" y="236763"/>
                  </a:cubicBezTo>
                  <a:cubicBezTo>
                    <a:pt x="226568" y="133974"/>
                    <a:pt x="164690" y="30234"/>
                    <a:pt x="61878" y="548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 name="Freeform 9">
              <a:extLst>
                <a:ext uri="{FF2B5EF4-FFF2-40B4-BE49-F238E27FC236}">
                  <a16:creationId xmlns:a16="http://schemas.microsoft.com/office/drawing/2014/main" id="{F25DF9EA-98DD-A14F-B2A5-FECCFAFDE644}"/>
                </a:ext>
              </a:extLst>
            </p:cNvPr>
            <p:cNvSpPr/>
            <p:nvPr/>
          </p:nvSpPr>
          <p:spPr>
            <a:xfrm>
              <a:off x="4087275" y="5667595"/>
              <a:ext cx="175208" cy="380698"/>
            </a:xfrm>
            <a:custGeom>
              <a:avLst/>
              <a:gdLst>
                <a:gd name="connsiteX0" fmla="*/ 175208 w 175208"/>
                <a:gd name="connsiteY0" fmla="*/ 0 h 380698"/>
                <a:gd name="connsiteX1" fmla="*/ 5758 w 175208"/>
                <a:gd name="connsiteY1" fmla="*/ 144665 h 380698"/>
                <a:gd name="connsiteX2" fmla="*/ 144745 w 175208"/>
                <a:gd name="connsiteY2" fmla="*/ 375940 h 380698"/>
                <a:gd name="connsiteX3" fmla="*/ 175208 w 175208"/>
                <a:gd name="connsiteY3" fmla="*/ 380698 h 380698"/>
                <a:gd name="connsiteX4" fmla="*/ 175208 w 175208"/>
                <a:gd name="connsiteY4" fmla="*/ 0 h 380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08" h="380698">
                  <a:moveTo>
                    <a:pt x="175208" y="0"/>
                  </a:moveTo>
                  <a:cubicBezTo>
                    <a:pt x="96195" y="6662"/>
                    <a:pt x="25749" y="62815"/>
                    <a:pt x="5758" y="144665"/>
                  </a:cubicBezTo>
                  <a:cubicBezTo>
                    <a:pt x="-19945" y="247454"/>
                    <a:pt x="42885" y="350243"/>
                    <a:pt x="144745" y="375940"/>
                  </a:cubicBezTo>
                  <a:cubicBezTo>
                    <a:pt x="155217" y="378795"/>
                    <a:pt x="165689" y="379747"/>
                    <a:pt x="175208" y="380698"/>
                  </a:cubicBezTo>
                  <a:lnTo>
                    <a:pt x="175208" y="0"/>
                  </a:lnTo>
                  <a:close/>
                </a:path>
              </a:pathLst>
            </a:custGeom>
            <a:solidFill>
              <a:srgbClr val="00A8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 name="Freeform 10">
              <a:extLst>
                <a:ext uri="{FF2B5EF4-FFF2-40B4-BE49-F238E27FC236}">
                  <a16:creationId xmlns:a16="http://schemas.microsoft.com/office/drawing/2014/main" id="{A2CF04CA-A815-AD2A-DA0A-D8D17EB6B3B4}"/>
                </a:ext>
              </a:extLst>
            </p:cNvPr>
            <p:cNvSpPr/>
            <p:nvPr/>
          </p:nvSpPr>
          <p:spPr>
            <a:xfrm>
              <a:off x="4137776" y="5793226"/>
              <a:ext cx="241799" cy="155134"/>
            </a:xfrm>
            <a:custGeom>
              <a:avLst/>
              <a:gdLst>
                <a:gd name="connsiteX0" fmla="*/ 231328 w 241799"/>
                <a:gd name="connsiteY0" fmla="*/ 155134 h 155134"/>
                <a:gd name="connsiteX1" fmla="*/ 0 w 241799"/>
                <a:gd name="connsiteY1" fmla="*/ 17131 h 155134"/>
                <a:gd name="connsiteX2" fmla="*/ 10472 w 241799"/>
                <a:gd name="connsiteY2" fmla="*/ 0 h 155134"/>
                <a:gd name="connsiteX3" fmla="*/ 241799 w 241799"/>
                <a:gd name="connsiteY3" fmla="*/ 138003 h 155134"/>
                <a:gd name="connsiteX4" fmla="*/ 231328 w 241799"/>
                <a:gd name="connsiteY4" fmla="*/ 155134 h 15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799" h="155134">
                  <a:moveTo>
                    <a:pt x="231328" y="155134"/>
                  </a:moveTo>
                  <a:cubicBezTo>
                    <a:pt x="190393" y="154183"/>
                    <a:pt x="952" y="36166"/>
                    <a:pt x="0" y="17131"/>
                  </a:cubicBezTo>
                  <a:lnTo>
                    <a:pt x="10472" y="0"/>
                  </a:lnTo>
                  <a:cubicBezTo>
                    <a:pt x="29511" y="27601"/>
                    <a:pt x="222760" y="141810"/>
                    <a:pt x="241799" y="138003"/>
                  </a:cubicBezTo>
                  <a:lnTo>
                    <a:pt x="231328" y="15513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 name="Freeform 11">
              <a:extLst>
                <a:ext uri="{FF2B5EF4-FFF2-40B4-BE49-F238E27FC236}">
                  <a16:creationId xmlns:a16="http://schemas.microsoft.com/office/drawing/2014/main" id="{F52CFCAD-A8EB-DCE6-5836-A3F5D9735FC6}"/>
                </a:ext>
              </a:extLst>
            </p:cNvPr>
            <p:cNvSpPr/>
            <p:nvPr/>
          </p:nvSpPr>
          <p:spPr>
            <a:xfrm>
              <a:off x="4137776" y="5791322"/>
              <a:ext cx="241799" cy="156086"/>
            </a:xfrm>
            <a:custGeom>
              <a:avLst/>
              <a:gdLst>
                <a:gd name="connsiteX0" fmla="*/ 231328 w 241799"/>
                <a:gd name="connsiteY0" fmla="*/ 156087 h 156086"/>
                <a:gd name="connsiteX1" fmla="*/ 0 w 241799"/>
                <a:gd name="connsiteY1" fmla="*/ 18083 h 156086"/>
                <a:gd name="connsiteX2" fmla="*/ 0 w 241799"/>
                <a:gd name="connsiteY2" fmla="*/ 18083 h 156086"/>
                <a:gd name="connsiteX3" fmla="*/ 0 w 241799"/>
                <a:gd name="connsiteY3" fmla="*/ 18083 h 156086"/>
                <a:gd name="connsiteX4" fmla="*/ 10472 w 241799"/>
                <a:gd name="connsiteY4" fmla="*/ 952 h 156086"/>
                <a:gd name="connsiteX5" fmla="*/ 10472 w 241799"/>
                <a:gd name="connsiteY5" fmla="*/ 952 h 156086"/>
                <a:gd name="connsiteX6" fmla="*/ 10472 w 241799"/>
                <a:gd name="connsiteY6" fmla="*/ 952 h 156086"/>
                <a:gd name="connsiteX7" fmla="*/ 240847 w 241799"/>
                <a:gd name="connsiteY7" fmla="*/ 138955 h 156086"/>
                <a:gd name="connsiteX8" fmla="*/ 241799 w 241799"/>
                <a:gd name="connsiteY8" fmla="*/ 138955 h 156086"/>
                <a:gd name="connsiteX9" fmla="*/ 241799 w 241799"/>
                <a:gd name="connsiteY9" fmla="*/ 138955 h 156086"/>
                <a:gd name="connsiteX10" fmla="*/ 241799 w 241799"/>
                <a:gd name="connsiteY10" fmla="*/ 138955 h 156086"/>
                <a:gd name="connsiteX11" fmla="*/ 231328 w 241799"/>
                <a:gd name="connsiteY11" fmla="*/ 156087 h 156086"/>
                <a:gd name="connsiteX12" fmla="*/ 231328 w 241799"/>
                <a:gd name="connsiteY12" fmla="*/ 156087 h 156086"/>
                <a:gd name="connsiteX13" fmla="*/ 241799 w 241799"/>
                <a:gd name="connsiteY13" fmla="*/ 138955 h 156086"/>
                <a:gd name="connsiteX14" fmla="*/ 241799 w 241799"/>
                <a:gd name="connsiteY14" fmla="*/ 138003 h 156086"/>
                <a:gd name="connsiteX15" fmla="*/ 240847 w 241799"/>
                <a:gd name="connsiteY15" fmla="*/ 138003 h 156086"/>
                <a:gd name="connsiteX16" fmla="*/ 239895 w 241799"/>
                <a:gd name="connsiteY16" fmla="*/ 138003 h 156086"/>
                <a:gd name="connsiteX17" fmla="*/ 10472 w 241799"/>
                <a:gd name="connsiteY17" fmla="*/ 0 h 156086"/>
                <a:gd name="connsiteX18" fmla="*/ 10472 w 241799"/>
                <a:gd name="connsiteY18" fmla="*/ 0 h 156086"/>
                <a:gd name="connsiteX19" fmla="*/ 0 w 241799"/>
                <a:gd name="connsiteY19" fmla="*/ 18083 h 156086"/>
                <a:gd name="connsiteX20" fmla="*/ 0 w 241799"/>
                <a:gd name="connsiteY20" fmla="*/ 18083 h 156086"/>
                <a:gd name="connsiteX21" fmla="*/ 0 w 241799"/>
                <a:gd name="connsiteY21" fmla="*/ 18083 h 156086"/>
                <a:gd name="connsiteX22" fmla="*/ 231328 w 241799"/>
                <a:gd name="connsiteY22" fmla="*/ 156087 h 156086"/>
                <a:gd name="connsiteX23" fmla="*/ 231328 w 241799"/>
                <a:gd name="connsiteY23" fmla="*/ 156087 h 15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1799" h="156086">
                  <a:moveTo>
                    <a:pt x="231328" y="156087"/>
                  </a:moveTo>
                  <a:cubicBezTo>
                    <a:pt x="190393" y="155135"/>
                    <a:pt x="952" y="36167"/>
                    <a:pt x="0" y="18083"/>
                  </a:cubicBezTo>
                  <a:lnTo>
                    <a:pt x="0" y="18083"/>
                  </a:lnTo>
                  <a:lnTo>
                    <a:pt x="0" y="18083"/>
                  </a:lnTo>
                  <a:lnTo>
                    <a:pt x="10472" y="952"/>
                  </a:lnTo>
                  <a:lnTo>
                    <a:pt x="10472" y="952"/>
                  </a:lnTo>
                  <a:lnTo>
                    <a:pt x="10472" y="952"/>
                  </a:lnTo>
                  <a:cubicBezTo>
                    <a:pt x="29511" y="27601"/>
                    <a:pt x="216096" y="138955"/>
                    <a:pt x="240847" y="138955"/>
                  </a:cubicBezTo>
                  <a:lnTo>
                    <a:pt x="241799" y="138955"/>
                  </a:lnTo>
                  <a:lnTo>
                    <a:pt x="241799" y="138955"/>
                  </a:lnTo>
                  <a:lnTo>
                    <a:pt x="241799" y="138955"/>
                  </a:lnTo>
                  <a:lnTo>
                    <a:pt x="231328" y="156087"/>
                  </a:lnTo>
                  <a:lnTo>
                    <a:pt x="231328" y="156087"/>
                  </a:lnTo>
                  <a:lnTo>
                    <a:pt x="241799" y="138955"/>
                  </a:lnTo>
                  <a:lnTo>
                    <a:pt x="241799" y="138003"/>
                  </a:lnTo>
                  <a:lnTo>
                    <a:pt x="240847" y="138003"/>
                  </a:lnTo>
                  <a:lnTo>
                    <a:pt x="239895" y="138003"/>
                  </a:lnTo>
                  <a:cubicBezTo>
                    <a:pt x="216096" y="138003"/>
                    <a:pt x="28559" y="26649"/>
                    <a:pt x="10472" y="0"/>
                  </a:cubicBezTo>
                  <a:lnTo>
                    <a:pt x="10472" y="0"/>
                  </a:lnTo>
                  <a:lnTo>
                    <a:pt x="0" y="18083"/>
                  </a:lnTo>
                  <a:lnTo>
                    <a:pt x="0" y="18083"/>
                  </a:lnTo>
                  <a:lnTo>
                    <a:pt x="0" y="18083"/>
                  </a:lnTo>
                  <a:cubicBezTo>
                    <a:pt x="952" y="38070"/>
                    <a:pt x="190393" y="155135"/>
                    <a:pt x="231328" y="156087"/>
                  </a:cubicBezTo>
                  <a:lnTo>
                    <a:pt x="231328" y="1560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 name="Freeform 12">
              <a:extLst>
                <a:ext uri="{FF2B5EF4-FFF2-40B4-BE49-F238E27FC236}">
                  <a16:creationId xmlns:a16="http://schemas.microsoft.com/office/drawing/2014/main" id="{8F77FD84-8B7E-6AE2-560B-DBF5D5385BFE}"/>
                </a:ext>
              </a:extLst>
            </p:cNvPr>
            <p:cNvSpPr/>
            <p:nvPr/>
          </p:nvSpPr>
          <p:spPr>
            <a:xfrm>
              <a:off x="4134500" y="5787516"/>
              <a:ext cx="249835" cy="161796"/>
            </a:xfrm>
            <a:custGeom>
              <a:avLst/>
              <a:gdLst>
                <a:gd name="connsiteX0" fmla="*/ 235556 w 249835"/>
                <a:gd name="connsiteY0" fmla="*/ 160845 h 161796"/>
                <a:gd name="connsiteX1" fmla="*/ 230796 w 249835"/>
                <a:gd name="connsiteY1" fmla="*/ 161797 h 161796"/>
                <a:gd name="connsiteX2" fmla="*/ 112752 w 249835"/>
                <a:gd name="connsiteY2" fmla="*/ 103740 h 161796"/>
                <a:gd name="connsiteX3" fmla="*/ 420 w 249835"/>
                <a:gd name="connsiteY3" fmla="*/ 20939 h 161796"/>
                <a:gd name="connsiteX4" fmla="*/ 2324 w 249835"/>
                <a:gd name="connsiteY4" fmla="*/ 18083 h 161796"/>
                <a:gd name="connsiteX5" fmla="*/ 2324 w 249835"/>
                <a:gd name="connsiteY5" fmla="*/ 18083 h 161796"/>
                <a:gd name="connsiteX6" fmla="*/ 113704 w 249835"/>
                <a:gd name="connsiteY6" fmla="*/ 100885 h 161796"/>
                <a:gd name="connsiteX7" fmla="*/ 235556 w 249835"/>
                <a:gd name="connsiteY7" fmla="*/ 157038 h 161796"/>
                <a:gd name="connsiteX8" fmla="*/ 235556 w 249835"/>
                <a:gd name="connsiteY8" fmla="*/ 160845 h 161796"/>
                <a:gd name="connsiteX9" fmla="*/ 235556 w 249835"/>
                <a:gd name="connsiteY9" fmla="*/ 160845 h 161796"/>
                <a:gd name="connsiteX10" fmla="*/ 11844 w 249835"/>
                <a:gd name="connsiteY10" fmla="*/ 2855 h 161796"/>
                <a:gd name="connsiteX11" fmla="*/ 125128 w 249835"/>
                <a:gd name="connsiteY11" fmla="*/ 84705 h 161796"/>
                <a:gd name="connsiteX12" fmla="*/ 247931 w 249835"/>
                <a:gd name="connsiteY12" fmla="*/ 143714 h 161796"/>
                <a:gd name="connsiteX13" fmla="*/ 249835 w 249835"/>
                <a:gd name="connsiteY13" fmla="*/ 139907 h 161796"/>
                <a:gd name="connsiteX14" fmla="*/ 244124 w 249835"/>
                <a:gd name="connsiteY14" fmla="*/ 140859 h 161796"/>
                <a:gd name="connsiteX15" fmla="*/ 126080 w 249835"/>
                <a:gd name="connsiteY15" fmla="*/ 81850 h 161796"/>
                <a:gd name="connsiteX16" fmla="*/ 14700 w 249835"/>
                <a:gd name="connsiteY16" fmla="*/ 3807 h 161796"/>
                <a:gd name="connsiteX17" fmla="*/ 13748 w 249835"/>
                <a:gd name="connsiteY17" fmla="*/ 0 h 161796"/>
                <a:gd name="connsiteX18" fmla="*/ 13748 w 249835"/>
                <a:gd name="connsiteY18" fmla="*/ 0 h 161796"/>
                <a:gd name="connsiteX19" fmla="*/ 11844 w 249835"/>
                <a:gd name="connsiteY19" fmla="*/ 2855 h 161796"/>
                <a:gd name="connsiteX20" fmla="*/ 11844 w 249835"/>
                <a:gd name="connsiteY20" fmla="*/ 2855 h 161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9835" h="161796">
                  <a:moveTo>
                    <a:pt x="235556" y="160845"/>
                  </a:moveTo>
                  <a:lnTo>
                    <a:pt x="230796" y="161797"/>
                  </a:lnTo>
                  <a:cubicBezTo>
                    <a:pt x="215565" y="159893"/>
                    <a:pt x="168918" y="137051"/>
                    <a:pt x="112752" y="103740"/>
                  </a:cubicBezTo>
                  <a:cubicBezTo>
                    <a:pt x="48018" y="64719"/>
                    <a:pt x="-5291" y="30456"/>
                    <a:pt x="420" y="20939"/>
                  </a:cubicBezTo>
                  <a:lnTo>
                    <a:pt x="2324" y="18083"/>
                  </a:lnTo>
                  <a:lnTo>
                    <a:pt x="2324" y="18083"/>
                  </a:lnTo>
                  <a:cubicBezTo>
                    <a:pt x="-2436" y="33311"/>
                    <a:pt x="107040" y="97078"/>
                    <a:pt x="113704" y="100885"/>
                  </a:cubicBezTo>
                  <a:cubicBezTo>
                    <a:pt x="177486" y="140859"/>
                    <a:pt x="230796" y="163700"/>
                    <a:pt x="235556" y="157038"/>
                  </a:cubicBezTo>
                  <a:lnTo>
                    <a:pt x="235556" y="160845"/>
                  </a:lnTo>
                  <a:lnTo>
                    <a:pt x="235556" y="160845"/>
                  </a:lnTo>
                  <a:close/>
                  <a:moveTo>
                    <a:pt x="11844" y="2855"/>
                  </a:moveTo>
                  <a:cubicBezTo>
                    <a:pt x="8036" y="12373"/>
                    <a:pt x="61346" y="45684"/>
                    <a:pt x="125128" y="84705"/>
                  </a:cubicBezTo>
                  <a:cubicBezTo>
                    <a:pt x="188910" y="123727"/>
                    <a:pt x="244124" y="147521"/>
                    <a:pt x="247931" y="143714"/>
                  </a:cubicBezTo>
                  <a:lnTo>
                    <a:pt x="249835" y="139907"/>
                  </a:lnTo>
                  <a:lnTo>
                    <a:pt x="244124" y="140859"/>
                  </a:lnTo>
                  <a:cubicBezTo>
                    <a:pt x="226988" y="136100"/>
                    <a:pt x="182246" y="115161"/>
                    <a:pt x="126080" y="81850"/>
                  </a:cubicBezTo>
                  <a:cubicBezTo>
                    <a:pt x="69914" y="47587"/>
                    <a:pt x="22315" y="17132"/>
                    <a:pt x="14700" y="3807"/>
                  </a:cubicBezTo>
                  <a:lnTo>
                    <a:pt x="13748" y="0"/>
                  </a:lnTo>
                  <a:lnTo>
                    <a:pt x="13748" y="0"/>
                  </a:lnTo>
                  <a:lnTo>
                    <a:pt x="11844" y="2855"/>
                  </a:lnTo>
                  <a:lnTo>
                    <a:pt x="11844"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 name="Freeform 13">
              <a:extLst>
                <a:ext uri="{FF2B5EF4-FFF2-40B4-BE49-F238E27FC236}">
                  <a16:creationId xmlns:a16="http://schemas.microsoft.com/office/drawing/2014/main" id="{6F9B229A-7C1E-A726-F3A1-8D4ADF978F14}"/>
                </a:ext>
              </a:extLst>
            </p:cNvPr>
            <p:cNvSpPr/>
            <p:nvPr/>
          </p:nvSpPr>
          <p:spPr>
            <a:xfrm>
              <a:off x="4134920" y="5787516"/>
              <a:ext cx="249415" cy="164652"/>
            </a:xfrm>
            <a:custGeom>
              <a:avLst/>
              <a:gdLst>
                <a:gd name="connsiteX0" fmla="*/ 235136 w 249415"/>
                <a:gd name="connsiteY0" fmla="*/ 160845 h 164652"/>
                <a:gd name="connsiteX1" fmla="*/ 235136 w 249415"/>
                <a:gd name="connsiteY1" fmla="*/ 160845 h 164652"/>
                <a:gd name="connsiteX2" fmla="*/ 230376 w 249415"/>
                <a:gd name="connsiteY2" fmla="*/ 161797 h 164652"/>
                <a:gd name="connsiteX3" fmla="*/ 113284 w 249415"/>
                <a:gd name="connsiteY3" fmla="*/ 103740 h 164652"/>
                <a:gd name="connsiteX4" fmla="*/ 952 w 249415"/>
                <a:gd name="connsiteY4" fmla="*/ 22842 h 164652"/>
                <a:gd name="connsiteX5" fmla="*/ 952 w 249415"/>
                <a:gd name="connsiteY5" fmla="*/ 21890 h 164652"/>
                <a:gd name="connsiteX6" fmla="*/ 2856 w 249415"/>
                <a:gd name="connsiteY6" fmla="*/ 19035 h 164652"/>
                <a:gd name="connsiteX7" fmla="*/ 2856 w 249415"/>
                <a:gd name="connsiteY7" fmla="*/ 19035 h 164652"/>
                <a:gd name="connsiteX8" fmla="*/ 2856 w 249415"/>
                <a:gd name="connsiteY8" fmla="*/ 19035 h 164652"/>
                <a:gd name="connsiteX9" fmla="*/ 2856 w 249415"/>
                <a:gd name="connsiteY9" fmla="*/ 19035 h 164652"/>
                <a:gd name="connsiteX10" fmla="*/ 2856 w 249415"/>
                <a:gd name="connsiteY10" fmla="*/ 19987 h 164652"/>
                <a:gd name="connsiteX11" fmla="*/ 115188 w 249415"/>
                <a:gd name="connsiteY11" fmla="*/ 101837 h 164652"/>
                <a:gd name="connsiteX12" fmla="*/ 234184 w 249415"/>
                <a:gd name="connsiteY12" fmla="*/ 158942 h 164652"/>
                <a:gd name="connsiteX13" fmla="*/ 237992 w 249415"/>
                <a:gd name="connsiteY13" fmla="*/ 157990 h 164652"/>
                <a:gd name="connsiteX14" fmla="*/ 237992 w 249415"/>
                <a:gd name="connsiteY14" fmla="*/ 157990 h 164652"/>
                <a:gd name="connsiteX15" fmla="*/ 237992 w 249415"/>
                <a:gd name="connsiteY15" fmla="*/ 157990 h 164652"/>
                <a:gd name="connsiteX16" fmla="*/ 235136 w 249415"/>
                <a:gd name="connsiteY16" fmla="*/ 160845 h 164652"/>
                <a:gd name="connsiteX17" fmla="*/ 235136 w 249415"/>
                <a:gd name="connsiteY17" fmla="*/ 160845 h 164652"/>
                <a:gd name="connsiteX18" fmla="*/ 235136 w 249415"/>
                <a:gd name="connsiteY18" fmla="*/ 160845 h 164652"/>
                <a:gd name="connsiteX19" fmla="*/ 235136 w 249415"/>
                <a:gd name="connsiteY19" fmla="*/ 160845 h 164652"/>
                <a:gd name="connsiteX20" fmla="*/ 235136 w 249415"/>
                <a:gd name="connsiteY20" fmla="*/ 160845 h 164652"/>
                <a:gd name="connsiteX21" fmla="*/ 235136 w 249415"/>
                <a:gd name="connsiteY21" fmla="*/ 160845 h 164652"/>
                <a:gd name="connsiteX22" fmla="*/ 235136 w 249415"/>
                <a:gd name="connsiteY22" fmla="*/ 160845 h 164652"/>
                <a:gd name="connsiteX23" fmla="*/ 235136 w 249415"/>
                <a:gd name="connsiteY23" fmla="*/ 160845 h 164652"/>
                <a:gd name="connsiteX24" fmla="*/ 235136 w 249415"/>
                <a:gd name="connsiteY24" fmla="*/ 160845 h 164652"/>
                <a:gd name="connsiteX25" fmla="*/ 235136 w 249415"/>
                <a:gd name="connsiteY25" fmla="*/ 161797 h 164652"/>
                <a:gd name="connsiteX26" fmla="*/ 237040 w 249415"/>
                <a:gd name="connsiteY26" fmla="*/ 157990 h 164652"/>
                <a:gd name="connsiteX27" fmla="*/ 236088 w 249415"/>
                <a:gd name="connsiteY27" fmla="*/ 157990 h 164652"/>
                <a:gd name="connsiteX28" fmla="*/ 233232 w 249415"/>
                <a:gd name="connsiteY28" fmla="*/ 158942 h 164652"/>
                <a:gd name="connsiteX29" fmla="*/ 114236 w 249415"/>
                <a:gd name="connsiteY29" fmla="*/ 101837 h 164652"/>
                <a:gd name="connsiteX30" fmla="*/ 2856 w 249415"/>
                <a:gd name="connsiteY30" fmla="*/ 20939 h 164652"/>
                <a:gd name="connsiteX31" fmla="*/ 2856 w 249415"/>
                <a:gd name="connsiteY31" fmla="*/ 19987 h 164652"/>
                <a:gd name="connsiteX32" fmla="*/ 2856 w 249415"/>
                <a:gd name="connsiteY32" fmla="*/ 19987 h 164652"/>
                <a:gd name="connsiteX33" fmla="*/ 1904 w 249415"/>
                <a:gd name="connsiteY33" fmla="*/ 19987 h 164652"/>
                <a:gd name="connsiteX34" fmla="*/ 1904 w 249415"/>
                <a:gd name="connsiteY34" fmla="*/ 19987 h 164652"/>
                <a:gd name="connsiteX35" fmla="*/ 0 w 249415"/>
                <a:gd name="connsiteY35" fmla="*/ 22842 h 164652"/>
                <a:gd name="connsiteX36" fmla="*/ 0 w 249415"/>
                <a:gd name="connsiteY36" fmla="*/ 24745 h 164652"/>
                <a:gd name="connsiteX37" fmla="*/ 112332 w 249415"/>
                <a:gd name="connsiteY37" fmla="*/ 106596 h 164652"/>
                <a:gd name="connsiteX38" fmla="*/ 230376 w 249415"/>
                <a:gd name="connsiteY38" fmla="*/ 164652 h 164652"/>
                <a:gd name="connsiteX39" fmla="*/ 235136 w 249415"/>
                <a:gd name="connsiteY39" fmla="*/ 160845 h 164652"/>
                <a:gd name="connsiteX40" fmla="*/ 235136 w 249415"/>
                <a:gd name="connsiteY40" fmla="*/ 160845 h 164652"/>
                <a:gd name="connsiteX41" fmla="*/ 235136 w 249415"/>
                <a:gd name="connsiteY41" fmla="*/ 160845 h 164652"/>
                <a:gd name="connsiteX42" fmla="*/ 235136 w 249415"/>
                <a:gd name="connsiteY42" fmla="*/ 160845 h 164652"/>
                <a:gd name="connsiteX43" fmla="*/ 11424 w 249415"/>
                <a:gd name="connsiteY43" fmla="*/ 2855 h 164652"/>
                <a:gd name="connsiteX44" fmla="*/ 11424 w 249415"/>
                <a:gd name="connsiteY44" fmla="*/ 2855 h 164652"/>
                <a:gd name="connsiteX45" fmla="*/ 10472 w 249415"/>
                <a:gd name="connsiteY45" fmla="*/ 3807 h 164652"/>
                <a:gd name="connsiteX46" fmla="*/ 123756 w 249415"/>
                <a:gd name="connsiteY46" fmla="*/ 84705 h 164652"/>
                <a:gd name="connsiteX47" fmla="*/ 245608 w 249415"/>
                <a:gd name="connsiteY47" fmla="*/ 144665 h 164652"/>
                <a:gd name="connsiteX48" fmla="*/ 247511 w 249415"/>
                <a:gd name="connsiteY48" fmla="*/ 144665 h 164652"/>
                <a:gd name="connsiteX49" fmla="*/ 249415 w 249415"/>
                <a:gd name="connsiteY49" fmla="*/ 140859 h 164652"/>
                <a:gd name="connsiteX50" fmla="*/ 249415 w 249415"/>
                <a:gd name="connsiteY50" fmla="*/ 139907 h 164652"/>
                <a:gd name="connsiteX51" fmla="*/ 243703 w 249415"/>
                <a:gd name="connsiteY51" fmla="*/ 140859 h 164652"/>
                <a:gd name="connsiteX52" fmla="*/ 125660 w 249415"/>
                <a:gd name="connsiteY52" fmla="*/ 81850 h 164652"/>
                <a:gd name="connsiteX53" fmla="*/ 14279 w 249415"/>
                <a:gd name="connsiteY53" fmla="*/ 3807 h 164652"/>
                <a:gd name="connsiteX54" fmla="*/ 13328 w 249415"/>
                <a:gd name="connsiteY54" fmla="*/ 0 h 164652"/>
                <a:gd name="connsiteX55" fmla="*/ 13328 w 249415"/>
                <a:gd name="connsiteY55" fmla="*/ 0 h 164652"/>
                <a:gd name="connsiteX56" fmla="*/ 13328 w 249415"/>
                <a:gd name="connsiteY56" fmla="*/ 0 h 164652"/>
                <a:gd name="connsiteX57" fmla="*/ 13328 w 249415"/>
                <a:gd name="connsiteY57" fmla="*/ 0 h 164652"/>
                <a:gd name="connsiteX58" fmla="*/ 11424 w 249415"/>
                <a:gd name="connsiteY58" fmla="*/ 2855 h 164652"/>
                <a:gd name="connsiteX59" fmla="*/ 11424 w 249415"/>
                <a:gd name="connsiteY59" fmla="*/ 2855 h 164652"/>
                <a:gd name="connsiteX60" fmla="*/ 11424 w 249415"/>
                <a:gd name="connsiteY60" fmla="*/ 2855 h 164652"/>
                <a:gd name="connsiteX61" fmla="*/ 11424 w 249415"/>
                <a:gd name="connsiteY61" fmla="*/ 2855 h 164652"/>
                <a:gd name="connsiteX62" fmla="*/ 11424 w 249415"/>
                <a:gd name="connsiteY62" fmla="*/ 2855 h 164652"/>
                <a:gd name="connsiteX63" fmla="*/ 13328 w 249415"/>
                <a:gd name="connsiteY63" fmla="*/ 0 h 164652"/>
                <a:gd name="connsiteX64" fmla="*/ 13328 w 249415"/>
                <a:gd name="connsiteY64" fmla="*/ 0 h 164652"/>
                <a:gd name="connsiteX65" fmla="*/ 13328 w 249415"/>
                <a:gd name="connsiteY65" fmla="*/ 0 h 164652"/>
                <a:gd name="connsiteX66" fmla="*/ 13328 w 249415"/>
                <a:gd name="connsiteY66" fmla="*/ 0 h 164652"/>
                <a:gd name="connsiteX67" fmla="*/ 13328 w 249415"/>
                <a:gd name="connsiteY67" fmla="*/ 0 h 164652"/>
                <a:gd name="connsiteX68" fmla="*/ 13328 w 249415"/>
                <a:gd name="connsiteY68" fmla="*/ 0 h 164652"/>
                <a:gd name="connsiteX69" fmla="*/ 14279 w 249415"/>
                <a:gd name="connsiteY69" fmla="*/ 3807 h 164652"/>
                <a:gd name="connsiteX70" fmla="*/ 125660 w 249415"/>
                <a:gd name="connsiteY70" fmla="*/ 81850 h 164652"/>
                <a:gd name="connsiteX71" fmla="*/ 243703 w 249415"/>
                <a:gd name="connsiteY71" fmla="*/ 140859 h 164652"/>
                <a:gd name="connsiteX72" fmla="*/ 248463 w 249415"/>
                <a:gd name="connsiteY72" fmla="*/ 139907 h 164652"/>
                <a:gd name="connsiteX73" fmla="*/ 246560 w 249415"/>
                <a:gd name="connsiteY73" fmla="*/ 142762 h 164652"/>
                <a:gd name="connsiteX74" fmla="*/ 245608 w 249415"/>
                <a:gd name="connsiteY74" fmla="*/ 142762 h 164652"/>
                <a:gd name="connsiteX75" fmla="*/ 123756 w 249415"/>
                <a:gd name="connsiteY75" fmla="*/ 82802 h 164652"/>
                <a:gd name="connsiteX76" fmla="*/ 10472 w 249415"/>
                <a:gd name="connsiteY76" fmla="*/ 2855 h 164652"/>
                <a:gd name="connsiteX77" fmla="*/ 11424 w 249415"/>
                <a:gd name="connsiteY77" fmla="*/ 2855 h 164652"/>
                <a:gd name="connsiteX78" fmla="*/ 11424 w 249415"/>
                <a:gd name="connsiteY78" fmla="*/ 2855 h 164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49415" h="164652">
                  <a:moveTo>
                    <a:pt x="235136" y="160845"/>
                  </a:moveTo>
                  <a:lnTo>
                    <a:pt x="235136" y="160845"/>
                  </a:lnTo>
                  <a:lnTo>
                    <a:pt x="230376" y="161797"/>
                  </a:lnTo>
                  <a:cubicBezTo>
                    <a:pt x="215144" y="159893"/>
                    <a:pt x="168498" y="137051"/>
                    <a:pt x="113284" y="103740"/>
                  </a:cubicBezTo>
                  <a:cubicBezTo>
                    <a:pt x="52358" y="67574"/>
                    <a:pt x="952" y="33311"/>
                    <a:pt x="952" y="22842"/>
                  </a:cubicBezTo>
                  <a:lnTo>
                    <a:pt x="952" y="21890"/>
                  </a:lnTo>
                  <a:lnTo>
                    <a:pt x="2856" y="19035"/>
                  </a:lnTo>
                  <a:lnTo>
                    <a:pt x="2856" y="19035"/>
                  </a:lnTo>
                  <a:lnTo>
                    <a:pt x="2856" y="19035"/>
                  </a:lnTo>
                  <a:lnTo>
                    <a:pt x="2856" y="19035"/>
                  </a:lnTo>
                  <a:lnTo>
                    <a:pt x="2856" y="19987"/>
                  </a:lnTo>
                  <a:cubicBezTo>
                    <a:pt x="2856" y="38070"/>
                    <a:pt x="108524" y="98030"/>
                    <a:pt x="115188" y="101837"/>
                  </a:cubicBezTo>
                  <a:cubicBezTo>
                    <a:pt x="172306" y="137051"/>
                    <a:pt x="220856" y="158942"/>
                    <a:pt x="234184" y="158942"/>
                  </a:cubicBezTo>
                  <a:lnTo>
                    <a:pt x="237992" y="157990"/>
                  </a:lnTo>
                  <a:lnTo>
                    <a:pt x="237992" y="157990"/>
                  </a:lnTo>
                  <a:lnTo>
                    <a:pt x="237992" y="157990"/>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1797"/>
                  </a:lnTo>
                  <a:lnTo>
                    <a:pt x="237040" y="157990"/>
                  </a:lnTo>
                  <a:lnTo>
                    <a:pt x="236088" y="157990"/>
                  </a:lnTo>
                  <a:lnTo>
                    <a:pt x="233232" y="158942"/>
                  </a:lnTo>
                  <a:cubicBezTo>
                    <a:pt x="219904" y="158942"/>
                    <a:pt x="171354" y="137051"/>
                    <a:pt x="114236" y="101837"/>
                  </a:cubicBezTo>
                  <a:cubicBezTo>
                    <a:pt x="107572" y="98030"/>
                    <a:pt x="2856" y="37118"/>
                    <a:pt x="2856" y="20939"/>
                  </a:cubicBezTo>
                  <a:lnTo>
                    <a:pt x="2856" y="19987"/>
                  </a:lnTo>
                  <a:lnTo>
                    <a:pt x="2856" y="19987"/>
                  </a:lnTo>
                  <a:lnTo>
                    <a:pt x="1904" y="19987"/>
                  </a:lnTo>
                  <a:lnTo>
                    <a:pt x="1904" y="19987"/>
                  </a:lnTo>
                  <a:lnTo>
                    <a:pt x="0" y="22842"/>
                  </a:lnTo>
                  <a:lnTo>
                    <a:pt x="0" y="24745"/>
                  </a:lnTo>
                  <a:cubicBezTo>
                    <a:pt x="0" y="36167"/>
                    <a:pt x="51406" y="69478"/>
                    <a:pt x="112332" y="106596"/>
                  </a:cubicBezTo>
                  <a:cubicBezTo>
                    <a:pt x="167546" y="139907"/>
                    <a:pt x="214192" y="162749"/>
                    <a:pt x="230376" y="164652"/>
                  </a:cubicBezTo>
                  <a:lnTo>
                    <a:pt x="235136" y="160845"/>
                  </a:lnTo>
                  <a:lnTo>
                    <a:pt x="235136" y="160845"/>
                  </a:lnTo>
                  <a:lnTo>
                    <a:pt x="235136" y="160845"/>
                  </a:lnTo>
                  <a:lnTo>
                    <a:pt x="235136" y="160845"/>
                  </a:lnTo>
                  <a:close/>
                  <a:moveTo>
                    <a:pt x="11424" y="2855"/>
                  </a:moveTo>
                  <a:lnTo>
                    <a:pt x="11424" y="2855"/>
                  </a:lnTo>
                  <a:lnTo>
                    <a:pt x="10472" y="3807"/>
                  </a:lnTo>
                  <a:cubicBezTo>
                    <a:pt x="10472" y="15228"/>
                    <a:pt x="61878" y="46635"/>
                    <a:pt x="123756" y="84705"/>
                  </a:cubicBezTo>
                  <a:cubicBezTo>
                    <a:pt x="183730" y="120872"/>
                    <a:pt x="235136" y="144665"/>
                    <a:pt x="245608" y="144665"/>
                  </a:cubicBezTo>
                  <a:lnTo>
                    <a:pt x="247511" y="144665"/>
                  </a:lnTo>
                  <a:lnTo>
                    <a:pt x="249415" y="140859"/>
                  </a:lnTo>
                  <a:lnTo>
                    <a:pt x="249415" y="139907"/>
                  </a:lnTo>
                  <a:lnTo>
                    <a:pt x="243703" y="140859"/>
                  </a:lnTo>
                  <a:cubicBezTo>
                    <a:pt x="226568" y="136100"/>
                    <a:pt x="181826" y="115161"/>
                    <a:pt x="125660" y="81850"/>
                  </a:cubicBezTo>
                  <a:cubicBezTo>
                    <a:pt x="70446" y="48539"/>
                    <a:pt x="21895" y="17132"/>
                    <a:pt x="14279" y="3807"/>
                  </a:cubicBezTo>
                  <a:lnTo>
                    <a:pt x="13328" y="0"/>
                  </a:lnTo>
                  <a:lnTo>
                    <a:pt x="13328" y="0"/>
                  </a:lnTo>
                  <a:lnTo>
                    <a:pt x="13328" y="0"/>
                  </a:lnTo>
                  <a:lnTo>
                    <a:pt x="13328" y="0"/>
                  </a:lnTo>
                  <a:lnTo>
                    <a:pt x="11424" y="2855"/>
                  </a:lnTo>
                  <a:lnTo>
                    <a:pt x="11424" y="2855"/>
                  </a:lnTo>
                  <a:lnTo>
                    <a:pt x="11424" y="2855"/>
                  </a:lnTo>
                  <a:lnTo>
                    <a:pt x="11424" y="2855"/>
                  </a:lnTo>
                  <a:lnTo>
                    <a:pt x="11424" y="2855"/>
                  </a:lnTo>
                  <a:lnTo>
                    <a:pt x="13328" y="0"/>
                  </a:lnTo>
                  <a:lnTo>
                    <a:pt x="13328" y="0"/>
                  </a:lnTo>
                  <a:lnTo>
                    <a:pt x="13328" y="0"/>
                  </a:lnTo>
                  <a:lnTo>
                    <a:pt x="13328" y="0"/>
                  </a:lnTo>
                  <a:lnTo>
                    <a:pt x="13328" y="0"/>
                  </a:lnTo>
                  <a:lnTo>
                    <a:pt x="13328" y="0"/>
                  </a:lnTo>
                  <a:lnTo>
                    <a:pt x="14279" y="3807"/>
                  </a:lnTo>
                  <a:cubicBezTo>
                    <a:pt x="21895" y="17132"/>
                    <a:pt x="70446" y="48539"/>
                    <a:pt x="125660" y="81850"/>
                  </a:cubicBezTo>
                  <a:cubicBezTo>
                    <a:pt x="181826" y="116113"/>
                    <a:pt x="226568" y="136100"/>
                    <a:pt x="243703" y="140859"/>
                  </a:cubicBezTo>
                  <a:lnTo>
                    <a:pt x="248463" y="139907"/>
                  </a:lnTo>
                  <a:lnTo>
                    <a:pt x="246560" y="142762"/>
                  </a:lnTo>
                  <a:lnTo>
                    <a:pt x="245608" y="142762"/>
                  </a:lnTo>
                  <a:cubicBezTo>
                    <a:pt x="236088" y="142762"/>
                    <a:pt x="183730" y="118968"/>
                    <a:pt x="123756" y="82802"/>
                  </a:cubicBezTo>
                  <a:cubicBezTo>
                    <a:pt x="61878" y="45684"/>
                    <a:pt x="10472" y="13324"/>
                    <a:pt x="10472" y="2855"/>
                  </a:cubicBezTo>
                  <a:lnTo>
                    <a:pt x="11424" y="2855"/>
                  </a:lnTo>
                  <a:lnTo>
                    <a:pt x="11424" y="285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 name="Freeform 14">
              <a:extLst>
                <a:ext uri="{FF2B5EF4-FFF2-40B4-BE49-F238E27FC236}">
                  <a16:creationId xmlns:a16="http://schemas.microsoft.com/office/drawing/2014/main" id="{70130929-B6A0-8CE0-DBCD-36034399EB04}"/>
                </a:ext>
              </a:extLst>
            </p:cNvPr>
            <p:cNvSpPr/>
            <p:nvPr/>
          </p:nvSpPr>
          <p:spPr>
            <a:xfrm>
              <a:off x="4143488" y="5926470"/>
              <a:ext cx="237991" cy="29504"/>
            </a:xfrm>
            <a:custGeom>
              <a:avLst/>
              <a:gdLst>
                <a:gd name="connsiteX0" fmla="*/ 117092 w 237991"/>
                <a:gd name="connsiteY0" fmla="*/ 29504 h 29504"/>
                <a:gd name="connsiteX1" fmla="*/ 230376 w 237991"/>
                <a:gd name="connsiteY1" fmla="*/ 12373 h 29504"/>
                <a:gd name="connsiteX2" fmla="*/ 237992 w 237991"/>
                <a:gd name="connsiteY2" fmla="*/ 0 h 29504"/>
                <a:gd name="connsiteX3" fmla="*/ 118044 w 237991"/>
                <a:gd name="connsiteY3" fmla="*/ 18083 h 29504"/>
                <a:gd name="connsiteX4" fmla="*/ 0 w 237991"/>
                <a:gd name="connsiteY4" fmla="*/ 0 h 29504"/>
                <a:gd name="connsiteX5" fmla="*/ 10471 w 237991"/>
                <a:gd name="connsiteY5" fmla="*/ 14276 h 29504"/>
                <a:gd name="connsiteX6" fmla="*/ 117092 w 237991"/>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991" h="29504">
                  <a:moveTo>
                    <a:pt x="117092" y="29504"/>
                  </a:moveTo>
                  <a:cubicBezTo>
                    <a:pt x="166594" y="29504"/>
                    <a:pt x="210384" y="22842"/>
                    <a:pt x="230376" y="12373"/>
                  </a:cubicBezTo>
                  <a:lnTo>
                    <a:pt x="237992" y="0"/>
                  </a:lnTo>
                  <a:cubicBezTo>
                    <a:pt x="220856" y="9517"/>
                    <a:pt x="174210" y="19035"/>
                    <a:pt x="118044" y="18083"/>
                  </a:cubicBezTo>
                  <a:cubicBezTo>
                    <a:pt x="72349" y="18083"/>
                    <a:pt x="23799" y="13324"/>
                    <a:pt x="0" y="0"/>
                  </a:cubicBezTo>
                  <a:lnTo>
                    <a:pt x="10471" y="14276"/>
                  </a:lnTo>
                  <a:cubicBezTo>
                    <a:pt x="28559" y="23794"/>
                    <a:pt x="74253" y="29504"/>
                    <a:pt x="117092"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 name="Freeform 15">
              <a:extLst>
                <a:ext uri="{FF2B5EF4-FFF2-40B4-BE49-F238E27FC236}">
                  <a16:creationId xmlns:a16="http://schemas.microsoft.com/office/drawing/2014/main" id="{EE8D4461-4CEB-C51E-A091-8A41A75F652B}"/>
                </a:ext>
              </a:extLst>
            </p:cNvPr>
            <p:cNvSpPr/>
            <p:nvPr/>
          </p:nvSpPr>
          <p:spPr>
            <a:xfrm>
              <a:off x="4142536" y="5925519"/>
              <a:ext cx="239895" cy="30455"/>
            </a:xfrm>
            <a:custGeom>
              <a:avLst/>
              <a:gdLst>
                <a:gd name="connsiteX0" fmla="*/ 118044 w 239895"/>
                <a:gd name="connsiteY0" fmla="*/ 30456 h 30455"/>
                <a:gd name="connsiteX1" fmla="*/ 120900 w 239895"/>
                <a:gd name="connsiteY1" fmla="*/ 30456 h 30455"/>
                <a:gd name="connsiteX2" fmla="*/ 231328 w 239895"/>
                <a:gd name="connsiteY2" fmla="*/ 13324 h 30455"/>
                <a:gd name="connsiteX3" fmla="*/ 238944 w 239895"/>
                <a:gd name="connsiteY3" fmla="*/ 952 h 30455"/>
                <a:gd name="connsiteX4" fmla="*/ 239895 w 239895"/>
                <a:gd name="connsiteY4" fmla="*/ 0 h 30455"/>
                <a:gd name="connsiteX5" fmla="*/ 238944 w 239895"/>
                <a:gd name="connsiteY5" fmla="*/ 952 h 30455"/>
                <a:gd name="connsiteX6" fmla="*/ 130419 w 239895"/>
                <a:gd name="connsiteY6" fmla="*/ 19035 h 30455"/>
                <a:gd name="connsiteX7" fmla="*/ 118996 w 239895"/>
                <a:gd name="connsiteY7" fmla="*/ 19035 h 30455"/>
                <a:gd name="connsiteX8" fmla="*/ 952 w 239895"/>
                <a:gd name="connsiteY8" fmla="*/ 952 h 30455"/>
                <a:gd name="connsiteX9" fmla="*/ 952 w 239895"/>
                <a:gd name="connsiteY9" fmla="*/ 1904 h 30455"/>
                <a:gd name="connsiteX10" fmla="*/ 11423 w 239895"/>
                <a:gd name="connsiteY10" fmla="*/ 16180 h 30455"/>
                <a:gd name="connsiteX11" fmla="*/ 118044 w 239895"/>
                <a:gd name="connsiteY11" fmla="*/ 30456 h 30455"/>
                <a:gd name="connsiteX12" fmla="*/ 118044 w 239895"/>
                <a:gd name="connsiteY12" fmla="*/ 30456 h 30455"/>
                <a:gd name="connsiteX13" fmla="*/ 10472 w 239895"/>
                <a:gd name="connsiteY13" fmla="*/ 14276 h 30455"/>
                <a:gd name="connsiteX14" fmla="*/ 0 w 239895"/>
                <a:gd name="connsiteY14" fmla="*/ 0 h 30455"/>
                <a:gd name="connsiteX15" fmla="*/ 0 w 239895"/>
                <a:gd name="connsiteY15" fmla="*/ 0 h 30455"/>
                <a:gd name="connsiteX16" fmla="*/ 0 w 239895"/>
                <a:gd name="connsiteY16" fmla="*/ 0 h 30455"/>
                <a:gd name="connsiteX17" fmla="*/ 118044 w 239895"/>
                <a:gd name="connsiteY17" fmla="*/ 18083 h 30455"/>
                <a:gd name="connsiteX18" fmla="*/ 129467 w 239895"/>
                <a:gd name="connsiteY18" fmla="*/ 18083 h 30455"/>
                <a:gd name="connsiteX19" fmla="*/ 238944 w 239895"/>
                <a:gd name="connsiteY19" fmla="*/ 0 h 30455"/>
                <a:gd name="connsiteX20" fmla="*/ 238944 w 239895"/>
                <a:gd name="connsiteY20" fmla="*/ 0 h 30455"/>
                <a:gd name="connsiteX21" fmla="*/ 238944 w 239895"/>
                <a:gd name="connsiteY21" fmla="*/ 0 h 30455"/>
                <a:gd name="connsiteX22" fmla="*/ 231328 w 239895"/>
                <a:gd name="connsiteY22" fmla="*/ 12373 h 30455"/>
                <a:gd name="connsiteX23" fmla="*/ 120900 w 239895"/>
                <a:gd name="connsiteY23" fmla="*/ 29504 h 30455"/>
                <a:gd name="connsiteX24" fmla="*/ 118044 w 239895"/>
                <a:gd name="connsiteY24" fmla="*/ 30456 h 30455"/>
                <a:gd name="connsiteX25" fmla="*/ 118044 w 239895"/>
                <a:gd name="connsiteY25" fmla="*/ 30456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9895" h="30455">
                  <a:moveTo>
                    <a:pt x="118044" y="30456"/>
                  </a:moveTo>
                  <a:lnTo>
                    <a:pt x="120900" y="30456"/>
                  </a:lnTo>
                  <a:cubicBezTo>
                    <a:pt x="169450" y="30456"/>
                    <a:pt x="212288" y="22842"/>
                    <a:pt x="231328" y="13324"/>
                  </a:cubicBezTo>
                  <a:lnTo>
                    <a:pt x="238944" y="952"/>
                  </a:lnTo>
                  <a:lnTo>
                    <a:pt x="239895" y="0"/>
                  </a:lnTo>
                  <a:lnTo>
                    <a:pt x="238944" y="952"/>
                  </a:lnTo>
                  <a:cubicBezTo>
                    <a:pt x="222760" y="9517"/>
                    <a:pt x="180874" y="19035"/>
                    <a:pt x="130419" y="19035"/>
                  </a:cubicBezTo>
                  <a:lnTo>
                    <a:pt x="118996" y="19035"/>
                  </a:lnTo>
                  <a:cubicBezTo>
                    <a:pt x="73301" y="19035"/>
                    <a:pt x="24751" y="14276"/>
                    <a:pt x="952" y="952"/>
                  </a:cubicBezTo>
                  <a:lnTo>
                    <a:pt x="952" y="1904"/>
                  </a:lnTo>
                  <a:lnTo>
                    <a:pt x="11423" y="16180"/>
                  </a:lnTo>
                  <a:cubicBezTo>
                    <a:pt x="29511" y="25697"/>
                    <a:pt x="75205" y="30456"/>
                    <a:pt x="118044" y="30456"/>
                  </a:cubicBezTo>
                  <a:lnTo>
                    <a:pt x="118044" y="30456"/>
                  </a:lnTo>
                  <a:cubicBezTo>
                    <a:pt x="75205" y="29504"/>
                    <a:pt x="29511" y="24745"/>
                    <a:pt x="10472" y="14276"/>
                  </a:cubicBezTo>
                  <a:lnTo>
                    <a:pt x="0" y="0"/>
                  </a:lnTo>
                  <a:lnTo>
                    <a:pt x="0" y="0"/>
                  </a:lnTo>
                  <a:lnTo>
                    <a:pt x="0" y="0"/>
                  </a:lnTo>
                  <a:cubicBezTo>
                    <a:pt x="23799" y="13324"/>
                    <a:pt x="72350" y="18083"/>
                    <a:pt x="118044" y="18083"/>
                  </a:cubicBezTo>
                  <a:lnTo>
                    <a:pt x="129467" y="18083"/>
                  </a:lnTo>
                  <a:cubicBezTo>
                    <a:pt x="180874" y="18083"/>
                    <a:pt x="222760" y="8566"/>
                    <a:pt x="238944" y="0"/>
                  </a:cubicBezTo>
                  <a:lnTo>
                    <a:pt x="238944" y="0"/>
                  </a:lnTo>
                  <a:lnTo>
                    <a:pt x="238944" y="0"/>
                  </a:lnTo>
                  <a:lnTo>
                    <a:pt x="231328" y="12373"/>
                  </a:lnTo>
                  <a:cubicBezTo>
                    <a:pt x="212288" y="21890"/>
                    <a:pt x="169450" y="29504"/>
                    <a:pt x="120900" y="29504"/>
                  </a:cubicBezTo>
                  <a:lnTo>
                    <a:pt x="118044" y="30456"/>
                  </a:lnTo>
                  <a:lnTo>
                    <a:pt x="118044" y="3045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 name="Freeform 16">
              <a:extLst>
                <a:ext uri="{FF2B5EF4-FFF2-40B4-BE49-F238E27FC236}">
                  <a16:creationId xmlns:a16="http://schemas.microsoft.com/office/drawing/2014/main" id="{835A9A14-A0F1-564A-A6DD-68F4267B7C1F}"/>
                </a:ext>
              </a:extLst>
            </p:cNvPr>
            <p:cNvSpPr/>
            <p:nvPr/>
          </p:nvSpPr>
          <p:spPr>
            <a:xfrm>
              <a:off x="4139680" y="5922664"/>
              <a:ext cx="243703" cy="34262"/>
            </a:xfrm>
            <a:custGeom>
              <a:avLst/>
              <a:gdLst>
                <a:gd name="connsiteX0" fmla="*/ 121852 w 243703"/>
                <a:gd name="connsiteY0" fmla="*/ 34263 h 34262"/>
                <a:gd name="connsiteX1" fmla="*/ 45695 w 243703"/>
                <a:gd name="connsiteY1" fmla="*/ 28552 h 34262"/>
                <a:gd name="connsiteX2" fmla="*/ 13328 w 243703"/>
                <a:gd name="connsiteY2" fmla="*/ 18083 h 34262"/>
                <a:gd name="connsiteX3" fmla="*/ 10472 w 243703"/>
                <a:gd name="connsiteY3" fmla="*/ 14276 h 34262"/>
                <a:gd name="connsiteX4" fmla="*/ 45695 w 243703"/>
                <a:gd name="connsiteY4" fmla="*/ 25697 h 34262"/>
                <a:gd name="connsiteX5" fmla="*/ 120900 w 243703"/>
                <a:gd name="connsiteY5" fmla="*/ 31407 h 34262"/>
                <a:gd name="connsiteX6" fmla="*/ 194201 w 243703"/>
                <a:gd name="connsiteY6" fmla="*/ 25697 h 34262"/>
                <a:gd name="connsiteX7" fmla="*/ 237040 w 243703"/>
                <a:gd name="connsiteY7" fmla="*/ 10469 h 34262"/>
                <a:gd name="connsiteX8" fmla="*/ 234184 w 243703"/>
                <a:gd name="connsiteY8" fmla="*/ 15228 h 34262"/>
                <a:gd name="connsiteX9" fmla="*/ 195153 w 243703"/>
                <a:gd name="connsiteY9" fmla="*/ 27601 h 34262"/>
                <a:gd name="connsiteX10" fmla="*/ 121852 w 243703"/>
                <a:gd name="connsiteY10" fmla="*/ 34263 h 34262"/>
                <a:gd name="connsiteX11" fmla="*/ 121852 w 243703"/>
                <a:gd name="connsiteY11" fmla="*/ 22842 h 34262"/>
                <a:gd name="connsiteX12" fmla="*/ 42838 w 243703"/>
                <a:gd name="connsiteY12" fmla="*/ 17131 h 34262"/>
                <a:gd name="connsiteX13" fmla="*/ 952 w 243703"/>
                <a:gd name="connsiteY13" fmla="*/ 2855 h 34262"/>
                <a:gd name="connsiteX14" fmla="*/ 0 w 243703"/>
                <a:gd name="connsiteY14" fmla="*/ 0 h 34262"/>
                <a:gd name="connsiteX15" fmla="*/ 43791 w 243703"/>
                <a:gd name="connsiteY15" fmla="*/ 14276 h 34262"/>
                <a:gd name="connsiteX16" fmla="*/ 121852 w 243703"/>
                <a:gd name="connsiteY16" fmla="*/ 19987 h 34262"/>
                <a:gd name="connsiteX17" fmla="*/ 198961 w 243703"/>
                <a:gd name="connsiteY17" fmla="*/ 14276 h 34262"/>
                <a:gd name="connsiteX18" fmla="*/ 243703 w 243703"/>
                <a:gd name="connsiteY18" fmla="*/ 952 h 34262"/>
                <a:gd name="connsiteX19" fmla="*/ 241800 w 243703"/>
                <a:gd name="connsiteY19" fmla="*/ 4759 h 34262"/>
                <a:gd name="connsiteX20" fmla="*/ 198961 w 243703"/>
                <a:gd name="connsiteY20" fmla="*/ 17131 h 34262"/>
                <a:gd name="connsiteX21" fmla="*/ 121852 w 243703"/>
                <a:gd name="connsiteY21" fmla="*/ 22842 h 3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3703" h="34262">
                  <a:moveTo>
                    <a:pt x="121852" y="34263"/>
                  </a:moveTo>
                  <a:cubicBezTo>
                    <a:pt x="93293" y="34263"/>
                    <a:pt x="66638" y="32359"/>
                    <a:pt x="45695" y="28552"/>
                  </a:cubicBezTo>
                  <a:cubicBezTo>
                    <a:pt x="30463" y="25697"/>
                    <a:pt x="20943" y="21890"/>
                    <a:pt x="13328" y="18083"/>
                  </a:cubicBezTo>
                  <a:lnTo>
                    <a:pt x="10472" y="14276"/>
                  </a:lnTo>
                  <a:cubicBezTo>
                    <a:pt x="16184" y="18083"/>
                    <a:pt x="26655" y="21890"/>
                    <a:pt x="45695" y="25697"/>
                  </a:cubicBezTo>
                  <a:cubicBezTo>
                    <a:pt x="65686" y="29504"/>
                    <a:pt x="92341" y="31407"/>
                    <a:pt x="120900" y="31407"/>
                  </a:cubicBezTo>
                  <a:cubicBezTo>
                    <a:pt x="148507" y="31407"/>
                    <a:pt x="173258" y="29504"/>
                    <a:pt x="194201" y="25697"/>
                  </a:cubicBezTo>
                  <a:cubicBezTo>
                    <a:pt x="212289" y="22842"/>
                    <a:pt x="232280" y="17131"/>
                    <a:pt x="237040" y="10469"/>
                  </a:cubicBezTo>
                  <a:lnTo>
                    <a:pt x="234184" y="15228"/>
                  </a:lnTo>
                  <a:cubicBezTo>
                    <a:pt x="228472" y="19987"/>
                    <a:pt x="212289" y="24745"/>
                    <a:pt x="195153" y="27601"/>
                  </a:cubicBezTo>
                  <a:cubicBezTo>
                    <a:pt x="175162" y="33311"/>
                    <a:pt x="148507" y="34263"/>
                    <a:pt x="121852" y="34263"/>
                  </a:cubicBezTo>
                  <a:moveTo>
                    <a:pt x="121852" y="22842"/>
                  </a:moveTo>
                  <a:cubicBezTo>
                    <a:pt x="90437" y="22842"/>
                    <a:pt x="64734" y="21890"/>
                    <a:pt x="42838" y="17131"/>
                  </a:cubicBezTo>
                  <a:cubicBezTo>
                    <a:pt x="22847" y="13324"/>
                    <a:pt x="8568" y="6662"/>
                    <a:pt x="952" y="2855"/>
                  </a:cubicBezTo>
                  <a:lnTo>
                    <a:pt x="0" y="0"/>
                  </a:lnTo>
                  <a:cubicBezTo>
                    <a:pt x="3808" y="2855"/>
                    <a:pt x="20943" y="10469"/>
                    <a:pt x="43791" y="14276"/>
                  </a:cubicBezTo>
                  <a:cubicBezTo>
                    <a:pt x="64734" y="18083"/>
                    <a:pt x="90437" y="19987"/>
                    <a:pt x="121852" y="19987"/>
                  </a:cubicBezTo>
                  <a:cubicBezTo>
                    <a:pt x="150411" y="19987"/>
                    <a:pt x="177066" y="19035"/>
                    <a:pt x="198961" y="14276"/>
                  </a:cubicBezTo>
                  <a:cubicBezTo>
                    <a:pt x="220856" y="10469"/>
                    <a:pt x="237040" y="4759"/>
                    <a:pt x="243703" y="952"/>
                  </a:cubicBezTo>
                  <a:lnTo>
                    <a:pt x="241800" y="4759"/>
                  </a:lnTo>
                  <a:cubicBezTo>
                    <a:pt x="238944" y="7614"/>
                    <a:pt x="219904" y="13324"/>
                    <a:pt x="198961" y="17131"/>
                  </a:cubicBezTo>
                  <a:cubicBezTo>
                    <a:pt x="177066" y="20938"/>
                    <a:pt x="149459" y="22842"/>
                    <a:pt x="121852" y="22842"/>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 name="Freeform 17">
              <a:extLst>
                <a:ext uri="{FF2B5EF4-FFF2-40B4-BE49-F238E27FC236}">
                  <a16:creationId xmlns:a16="http://schemas.microsoft.com/office/drawing/2014/main" id="{B5D5A46C-D352-4662-C92C-BCA2879082CD}"/>
                </a:ext>
              </a:extLst>
            </p:cNvPr>
            <p:cNvSpPr/>
            <p:nvPr/>
          </p:nvSpPr>
          <p:spPr>
            <a:xfrm>
              <a:off x="4138728" y="5922664"/>
              <a:ext cx="244655" cy="35214"/>
            </a:xfrm>
            <a:custGeom>
              <a:avLst/>
              <a:gdLst>
                <a:gd name="connsiteX0" fmla="*/ 122804 w 244655"/>
                <a:gd name="connsiteY0" fmla="*/ 34263 h 35214"/>
                <a:gd name="connsiteX1" fmla="*/ 46646 w 244655"/>
                <a:gd name="connsiteY1" fmla="*/ 28552 h 35214"/>
                <a:gd name="connsiteX2" fmla="*/ 14279 w 244655"/>
                <a:gd name="connsiteY2" fmla="*/ 18083 h 35214"/>
                <a:gd name="connsiteX3" fmla="*/ 11423 w 244655"/>
                <a:gd name="connsiteY3" fmla="*/ 14276 h 35214"/>
                <a:gd name="connsiteX4" fmla="*/ 11423 w 244655"/>
                <a:gd name="connsiteY4" fmla="*/ 14276 h 35214"/>
                <a:gd name="connsiteX5" fmla="*/ 11423 w 244655"/>
                <a:gd name="connsiteY5" fmla="*/ 14276 h 35214"/>
                <a:gd name="connsiteX6" fmla="*/ 46646 w 244655"/>
                <a:gd name="connsiteY6" fmla="*/ 25697 h 35214"/>
                <a:gd name="connsiteX7" fmla="*/ 121852 w 244655"/>
                <a:gd name="connsiteY7" fmla="*/ 31407 h 35214"/>
                <a:gd name="connsiteX8" fmla="*/ 195153 w 244655"/>
                <a:gd name="connsiteY8" fmla="*/ 25697 h 35214"/>
                <a:gd name="connsiteX9" fmla="*/ 238943 w 244655"/>
                <a:gd name="connsiteY9" fmla="*/ 10469 h 35214"/>
                <a:gd name="connsiteX10" fmla="*/ 238943 w 244655"/>
                <a:gd name="connsiteY10" fmla="*/ 10469 h 35214"/>
                <a:gd name="connsiteX11" fmla="*/ 238943 w 244655"/>
                <a:gd name="connsiteY11" fmla="*/ 10469 h 35214"/>
                <a:gd name="connsiteX12" fmla="*/ 236088 w 244655"/>
                <a:gd name="connsiteY12" fmla="*/ 15228 h 35214"/>
                <a:gd name="connsiteX13" fmla="*/ 197057 w 244655"/>
                <a:gd name="connsiteY13" fmla="*/ 27601 h 35214"/>
                <a:gd name="connsiteX14" fmla="*/ 123756 w 244655"/>
                <a:gd name="connsiteY14" fmla="*/ 33311 h 35214"/>
                <a:gd name="connsiteX15" fmla="*/ 122804 w 244655"/>
                <a:gd name="connsiteY15" fmla="*/ 33311 h 35214"/>
                <a:gd name="connsiteX16" fmla="*/ 122804 w 244655"/>
                <a:gd name="connsiteY16" fmla="*/ 34263 h 35214"/>
                <a:gd name="connsiteX17" fmla="*/ 123756 w 244655"/>
                <a:gd name="connsiteY17" fmla="*/ 35214 h 35214"/>
                <a:gd name="connsiteX18" fmla="*/ 198009 w 244655"/>
                <a:gd name="connsiteY18" fmla="*/ 29504 h 35214"/>
                <a:gd name="connsiteX19" fmla="*/ 237040 w 244655"/>
                <a:gd name="connsiteY19" fmla="*/ 16180 h 35214"/>
                <a:gd name="connsiteX20" fmla="*/ 239895 w 244655"/>
                <a:gd name="connsiteY20" fmla="*/ 11421 h 35214"/>
                <a:gd name="connsiteX21" fmla="*/ 238943 w 244655"/>
                <a:gd name="connsiteY21" fmla="*/ 11421 h 35214"/>
                <a:gd name="connsiteX22" fmla="*/ 196105 w 244655"/>
                <a:gd name="connsiteY22" fmla="*/ 26649 h 35214"/>
                <a:gd name="connsiteX23" fmla="*/ 122804 w 244655"/>
                <a:gd name="connsiteY23" fmla="*/ 32359 h 35214"/>
                <a:gd name="connsiteX24" fmla="*/ 47598 w 244655"/>
                <a:gd name="connsiteY24" fmla="*/ 26649 h 35214"/>
                <a:gd name="connsiteX25" fmla="*/ 12375 w 244655"/>
                <a:gd name="connsiteY25" fmla="*/ 15228 h 35214"/>
                <a:gd name="connsiteX26" fmla="*/ 12375 w 244655"/>
                <a:gd name="connsiteY26" fmla="*/ 15228 h 35214"/>
                <a:gd name="connsiteX27" fmla="*/ 15231 w 244655"/>
                <a:gd name="connsiteY27" fmla="*/ 19035 h 35214"/>
                <a:gd name="connsiteX28" fmla="*/ 47598 w 244655"/>
                <a:gd name="connsiteY28" fmla="*/ 29504 h 35214"/>
                <a:gd name="connsiteX29" fmla="*/ 122804 w 244655"/>
                <a:gd name="connsiteY29" fmla="*/ 34263 h 35214"/>
                <a:gd name="connsiteX30" fmla="*/ 122804 w 244655"/>
                <a:gd name="connsiteY30" fmla="*/ 34263 h 35214"/>
                <a:gd name="connsiteX31" fmla="*/ 122804 w 244655"/>
                <a:gd name="connsiteY31" fmla="*/ 22842 h 35214"/>
                <a:gd name="connsiteX32" fmla="*/ 122804 w 244655"/>
                <a:gd name="connsiteY32" fmla="*/ 22842 h 35214"/>
                <a:gd name="connsiteX33" fmla="*/ 43790 w 244655"/>
                <a:gd name="connsiteY33" fmla="*/ 17131 h 35214"/>
                <a:gd name="connsiteX34" fmla="*/ 1904 w 244655"/>
                <a:gd name="connsiteY34" fmla="*/ 2855 h 35214"/>
                <a:gd name="connsiteX35" fmla="*/ 952 w 244655"/>
                <a:gd name="connsiteY35" fmla="*/ 0 h 35214"/>
                <a:gd name="connsiteX36" fmla="*/ 952 w 244655"/>
                <a:gd name="connsiteY36" fmla="*/ 0 h 35214"/>
                <a:gd name="connsiteX37" fmla="*/ 952 w 244655"/>
                <a:gd name="connsiteY37" fmla="*/ 0 h 35214"/>
                <a:gd name="connsiteX38" fmla="*/ 44742 w 244655"/>
                <a:gd name="connsiteY38" fmla="*/ 14276 h 35214"/>
                <a:gd name="connsiteX39" fmla="*/ 120900 w 244655"/>
                <a:gd name="connsiteY39" fmla="*/ 19987 h 35214"/>
                <a:gd name="connsiteX40" fmla="*/ 122804 w 244655"/>
                <a:gd name="connsiteY40" fmla="*/ 19987 h 35214"/>
                <a:gd name="connsiteX41" fmla="*/ 123756 w 244655"/>
                <a:gd name="connsiteY41" fmla="*/ 19987 h 35214"/>
                <a:gd name="connsiteX42" fmla="*/ 199913 w 244655"/>
                <a:gd name="connsiteY42" fmla="*/ 14276 h 35214"/>
                <a:gd name="connsiteX43" fmla="*/ 244655 w 244655"/>
                <a:gd name="connsiteY43" fmla="*/ 952 h 35214"/>
                <a:gd name="connsiteX44" fmla="*/ 244655 w 244655"/>
                <a:gd name="connsiteY44" fmla="*/ 952 h 35214"/>
                <a:gd name="connsiteX45" fmla="*/ 244655 w 244655"/>
                <a:gd name="connsiteY45" fmla="*/ 952 h 35214"/>
                <a:gd name="connsiteX46" fmla="*/ 242751 w 244655"/>
                <a:gd name="connsiteY46" fmla="*/ 4759 h 35214"/>
                <a:gd name="connsiteX47" fmla="*/ 200865 w 244655"/>
                <a:gd name="connsiteY47" fmla="*/ 17131 h 35214"/>
                <a:gd name="connsiteX48" fmla="*/ 124707 w 244655"/>
                <a:gd name="connsiteY48" fmla="*/ 22842 h 35214"/>
                <a:gd name="connsiteX49" fmla="*/ 122804 w 244655"/>
                <a:gd name="connsiteY49" fmla="*/ 22842 h 35214"/>
                <a:gd name="connsiteX50" fmla="*/ 122804 w 244655"/>
                <a:gd name="connsiteY50" fmla="*/ 22842 h 35214"/>
                <a:gd name="connsiteX51" fmla="*/ 122804 w 244655"/>
                <a:gd name="connsiteY51" fmla="*/ 22842 h 35214"/>
                <a:gd name="connsiteX52" fmla="*/ 123756 w 244655"/>
                <a:gd name="connsiteY52" fmla="*/ 22842 h 35214"/>
                <a:gd name="connsiteX53" fmla="*/ 199913 w 244655"/>
                <a:gd name="connsiteY53" fmla="*/ 17131 h 35214"/>
                <a:gd name="connsiteX54" fmla="*/ 242751 w 244655"/>
                <a:gd name="connsiteY54" fmla="*/ 4759 h 35214"/>
                <a:gd name="connsiteX55" fmla="*/ 244655 w 244655"/>
                <a:gd name="connsiteY55" fmla="*/ 952 h 35214"/>
                <a:gd name="connsiteX56" fmla="*/ 244655 w 244655"/>
                <a:gd name="connsiteY56" fmla="*/ 952 h 35214"/>
                <a:gd name="connsiteX57" fmla="*/ 199913 w 244655"/>
                <a:gd name="connsiteY57" fmla="*/ 14276 h 35214"/>
                <a:gd name="connsiteX58" fmla="*/ 123756 w 244655"/>
                <a:gd name="connsiteY58" fmla="*/ 19987 h 35214"/>
                <a:gd name="connsiteX59" fmla="*/ 122804 w 244655"/>
                <a:gd name="connsiteY59" fmla="*/ 19987 h 35214"/>
                <a:gd name="connsiteX60" fmla="*/ 120900 w 244655"/>
                <a:gd name="connsiteY60" fmla="*/ 19987 h 35214"/>
                <a:gd name="connsiteX61" fmla="*/ 44742 w 244655"/>
                <a:gd name="connsiteY61" fmla="*/ 14276 h 35214"/>
                <a:gd name="connsiteX62" fmla="*/ 952 w 244655"/>
                <a:gd name="connsiteY62" fmla="*/ 0 h 35214"/>
                <a:gd name="connsiteX63" fmla="*/ 0 w 244655"/>
                <a:gd name="connsiteY63" fmla="*/ 0 h 35214"/>
                <a:gd name="connsiteX64" fmla="*/ 952 w 244655"/>
                <a:gd name="connsiteY64" fmla="*/ 2855 h 35214"/>
                <a:gd name="connsiteX65" fmla="*/ 42838 w 244655"/>
                <a:gd name="connsiteY65" fmla="*/ 17131 h 35214"/>
                <a:gd name="connsiteX66" fmla="*/ 122804 w 244655"/>
                <a:gd name="connsiteY66" fmla="*/ 22842 h 35214"/>
                <a:gd name="connsiteX67" fmla="*/ 122804 w 244655"/>
                <a:gd name="connsiteY67" fmla="*/ 22842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4655" h="35214">
                  <a:moveTo>
                    <a:pt x="122804" y="34263"/>
                  </a:moveTo>
                  <a:cubicBezTo>
                    <a:pt x="94245" y="34263"/>
                    <a:pt x="67589" y="32359"/>
                    <a:pt x="46646" y="28552"/>
                  </a:cubicBezTo>
                  <a:cubicBezTo>
                    <a:pt x="31415" y="25697"/>
                    <a:pt x="21895" y="21890"/>
                    <a:pt x="14279" y="18083"/>
                  </a:cubicBezTo>
                  <a:lnTo>
                    <a:pt x="11423" y="14276"/>
                  </a:lnTo>
                  <a:lnTo>
                    <a:pt x="11423" y="14276"/>
                  </a:lnTo>
                  <a:lnTo>
                    <a:pt x="11423" y="14276"/>
                  </a:lnTo>
                  <a:cubicBezTo>
                    <a:pt x="17135" y="18083"/>
                    <a:pt x="27607" y="21890"/>
                    <a:pt x="46646" y="25697"/>
                  </a:cubicBezTo>
                  <a:cubicBezTo>
                    <a:pt x="67589" y="29504"/>
                    <a:pt x="93293" y="31407"/>
                    <a:pt x="121852" y="31407"/>
                  </a:cubicBezTo>
                  <a:cubicBezTo>
                    <a:pt x="149459" y="31407"/>
                    <a:pt x="175162" y="29504"/>
                    <a:pt x="195153" y="25697"/>
                  </a:cubicBezTo>
                  <a:cubicBezTo>
                    <a:pt x="213240" y="22842"/>
                    <a:pt x="233232" y="17131"/>
                    <a:pt x="238943" y="10469"/>
                  </a:cubicBezTo>
                  <a:lnTo>
                    <a:pt x="238943" y="10469"/>
                  </a:lnTo>
                  <a:lnTo>
                    <a:pt x="238943" y="10469"/>
                  </a:lnTo>
                  <a:lnTo>
                    <a:pt x="236088" y="15228"/>
                  </a:lnTo>
                  <a:cubicBezTo>
                    <a:pt x="230376" y="19987"/>
                    <a:pt x="214192" y="24745"/>
                    <a:pt x="197057" y="27601"/>
                  </a:cubicBezTo>
                  <a:cubicBezTo>
                    <a:pt x="176114" y="31407"/>
                    <a:pt x="150411" y="33311"/>
                    <a:pt x="123756" y="33311"/>
                  </a:cubicBezTo>
                  <a:lnTo>
                    <a:pt x="122804" y="33311"/>
                  </a:lnTo>
                  <a:lnTo>
                    <a:pt x="122804" y="34263"/>
                  </a:lnTo>
                  <a:lnTo>
                    <a:pt x="123756" y="35214"/>
                  </a:lnTo>
                  <a:cubicBezTo>
                    <a:pt x="150411" y="35214"/>
                    <a:pt x="177066" y="33311"/>
                    <a:pt x="198009" y="29504"/>
                  </a:cubicBezTo>
                  <a:cubicBezTo>
                    <a:pt x="214192" y="26649"/>
                    <a:pt x="230376" y="20938"/>
                    <a:pt x="237040" y="16180"/>
                  </a:cubicBezTo>
                  <a:lnTo>
                    <a:pt x="239895" y="11421"/>
                  </a:lnTo>
                  <a:lnTo>
                    <a:pt x="238943" y="11421"/>
                  </a:lnTo>
                  <a:cubicBezTo>
                    <a:pt x="234184" y="17131"/>
                    <a:pt x="213240" y="22842"/>
                    <a:pt x="196105" y="26649"/>
                  </a:cubicBezTo>
                  <a:cubicBezTo>
                    <a:pt x="175162" y="30456"/>
                    <a:pt x="149459" y="31407"/>
                    <a:pt x="122804" y="32359"/>
                  </a:cubicBezTo>
                  <a:cubicBezTo>
                    <a:pt x="94245" y="32359"/>
                    <a:pt x="67589" y="30456"/>
                    <a:pt x="47598" y="26649"/>
                  </a:cubicBezTo>
                  <a:cubicBezTo>
                    <a:pt x="28559" y="22842"/>
                    <a:pt x="17135" y="18083"/>
                    <a:pt x="12375" y="15228"/>
                  </a:cubicBezTo>
                  <a:lnTo>
                    <a:pt x="12375" y="15228"/>
                  </a:lnTo>
                  <a:lnTo>
                    <a:pt x="15231" y="19035"/>
                  </a:lnTo>
                  <a:cubicBezTo>
                    <a:pt x="22847" y="22842"/>
                    <a:pt x="32367" y="26649"/>
                    <a:pt x="47598" y="29504"/>
                  </a:cubicBezTo>
                  <a:cubicBezTo>
                    <a:pt x="67589" y="33311"/>
                    <a:pt x="93293" y="34263"/>
                    <a:pt x="122804" y="34263"/>
                  </a:cubicBezTo>
                  <a:lnTo>
                    <a:pt x="122804" y="34263"/>
                  </a:lnTo>
                  <a:close/>
                  <a:moveTo>
                    <a:pt x="122804" y="22842"/>
                  </a:moveTo>
                  <a:lnTo>
                    <a:pt x="122804" y="22842"/>
                  </a:lnTo>
                  <a:cubicBezTo>
                    <a:pt x="91389" y="21890"/>
                    <a:pt x="65686" y="20938"/>
                    <a:pt x="43790" y="17131"/>
                  </a:cubicBezTo>
                  <a:cubicBezTo>
                    <a:pt x="23799" y="13324"/>
                    <a:pt x="9520" y="6662"/>
                    <a:pt x="1904" y="2855"/>
                  </a:cubicBezTo>
                  <a:lnTo>
                    <a:pt x="952" y="0"/>
                  </a:lnTo>
                  <a:lnTo>
                    <a:pt x="952" y="0"/>
                  </a:lnTo>
                  <a:lnTo>
                    <a:pt x="952" y="0"/>
                  </a:lnTo>
                  <a:cubicBezTo>
                    <a:pt x="4760" y="2855"/>
                    <a:pt x="22847" y="10469"/>
                    <a:pt x="44742" y="14276"/>
                  </a:cubicBezTo>
                  <a:cubicBezTo>
                    <a:pt x="65686" y="18083"/>
                    <a:pt x="89485" y="19987"/>
                    <a:pt x="120900" y="19987"/>
                  </a:cubicBezTo>
                  <a:lnTo>
                    <a:pt x="122804" y="19987"/>
                  </a:lnTo>
                  <a:lnTo>
                    <a:pt x="123756" y="19987"/>
                  </a:lnTo>
                  <a:cubicBezTo>
                    <a:pt x="151363" y="19987"/>
                    <a:pt x="178018" y="19035"/>
                    <a:pt x="199913" y="14276"/>
                  </a:cubicBezTo>
                  <a:cubicBezTo>
                    <a:pt x="221808" y="10469"/>
                    <a:pt x="237992" y="4759"/>
                    <a:pt x="244655" y="952"/>
                  </a:cubicBezTo>
                  <a:lnTo>
                    <a:pt x="244655" y="952"/>
                  </a:lnTo>
                  <a:lnTo>
                    <a:pt x="244655" y="952"/>
                  </a:lnTo>
                  <a:lnTo>
                    <a:pt x="242751" y="4759"/>
                  </a:lnTo>
                  <a:cubicBezTo>
                    <a:pt x="239895" y="7614"/>
                    <a:pt x="220856" y="13324"/>
                    <a:pt x="200865" y="17131"/>
                  </a:cubicBezTo>
                  <a:cubicBezTo>
                    <a:pt x="178970" y="20938"/>
                    <a:pt x="152315" y="22842"/>
                    <a:pt x="124707" y="22842"/>
                  </a:cubicBezTo>
                  <a:lnTo>
                    <a:pt x="122804" y="22842"/>
                  </a:lnTo>
                  <a:lnTo>
                    <a:pt x="122804" y="22842"/>
                  </a:lnTo>
                  <a:lnTo>
                    <a:pt x="122804" y="22842"/>
                  </a:lnTo>
                  <a:lnTo>
                    <a:pt x="123756" y="22842"/>
                  </a:lnTo>
                  <a:cubicBezTo>
                    <a:pt x="151363" y="22842"/>
                    <a:pt x="178970" y="20938"/>
                    <a:pt x="199913" y="17131"/>
                  </a:cubicBezTo>
                  <a:cubicBezTo>
                    <a:pt x="219904" y="13324"/>
                    <a:pt x="239895" y="7614"/>
                    <a:pt x="242751" y="4759"/>
                  </a:cubicBezTo>
                  <a:lnTo>
                    <a:pt x="244655" y="952"/>
                  </a:lnTo>
                  <a:lnTo>
                    <a:pt x="244655" y="952"/>
                  </a:lnTo>
                  <a:cubicBezTo>
                    <a:pt x="237992" y="5711"/>
                    <a:pt x="220856" y="10469"/>
                    <a:pt x="199913" y="14276"/>
                  </a:cubicBezTo>
                  <a:cubicBezTo>
                    <a:pt x="178970" y="18083"/>
                    <a:pt x="151363" y="19987"/>
                    <a:pt x="123756" y="19987"/>
                  </a:cubicBezTo>
                  <a:lnTo>
                    <a:pt x="122804" y="19987"/>
                  </a:lnTo>
                  <a:lnTo>
                    <a:pt x="120900" y="19987"/>
                  </a:lnTo>
                  <a:cubicBezTo>
                    <a:pt x="90437" y="19987"/>
                    <a:pt x="65686" y="18083"/>
                    <a:pt x="44742" y="14276"/>
                  </a:cubicBezTo>
                  <a:cubicBezTo>
                    <a:pt x="21895" y="10469"/>
                    <a:pt x="4760" y="2855"/>
                    <a:pt x="952" y="0"/>
                  </a:cubicBezTo>
                  <a:lnTo>
                    <a:pt x="0" y="0"/>
                  </a:lnTo>
                  <a:lnTo>
                    <a:pt x="952" y="2855"/>
                  </a:lnTo>
                  <a:cubicBezTo>
                    <a:pt x="8568" y="6662"/>
                    <a:pt x="22847" y="14276"/>
                    <a:pt x="42838" y="17131"/>
                  </a:cubicBezTo>
                  <a:cubicBezTo>
                    <a:pt x="65686" y="21890"/>
                    <a:pt x="90437" y="22842"/>
                    <a:pt x="122804" y="22842"/>
                  </a:cubicBezTo>
                  <a:lnTo>
                    <a:pt x="122804" y="2284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 name="Freeform 18">
              <a:extLst>
                <a:ext uri="{FF2B5EF4-FFF2-40B4-BE49-F238E27FC236}">
                  <a16:creationId xmlns:a16="http://schemas.microsoft.com/office/drawing/2014/main" id="{C37A98C2-96EA-66AF-0194-A73272741D40}"/>
                </a:ext>
              </a:extLst>
            </p:cNvPr>
            <p:cNvSpPr/>
            <p:nvPr/>
          </p:nvSpPr>
          <p:spPr>
            <a:xfrm>
              <a:off x="4128256" y="5855090"/>
              <a:ext cx="270358" cy="36166"/>
            </a:xfrm>
            <a:custGeom>
              <a:avLst/>
              <a:gdLst>
                <a:gd name="connsiteX0" fmla="*/ 134227 w 270358"/>
                <a:gd name="connsiteY0" fmla="*/ 36166 h 36166"/>
                <a:gd name="connsiteX1" fmla="*/ 270358 w 270358"/>
                <a:gd name="connsiteY1" fmla="*/ 16180 h 36166"/>
                <a:gd name="connsiteX2" fmla="*/ 270358 w 270358"/>
                <a:gd name="connsiteY2" fmla="*/ 4759 h 36166"/>
                <a:gd name="connsiteX3" fmla="*/ 134227 w 270358"/>
                <a:gd name="connsiteY3" fmla="*/ 23794 h 36166"/>
                <a:gd name="connsiteX4" fmla="*/ 0 w 270358"/>
                <a:gd name="connsiteY4" fmla="*/ 0 h 36166"/>
                <a:gd name="connsiteX5" fmla="*/ 0 w 270358"/>
                <a:gd name="connsiteY5" fmla="*/ 15228 h 36166"/>
                <a:gd name="connsiteX6" fmla="*/ 134227 w 270358"/>
                <a:gd name="connsiteY6" fmla="*/ 36166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358" h="36166">
                  <a:moveTo>
                    <a:pt x="134227" y="36166"/>
                  </a:moveTo>
                  <a:cubicBezTo>
                    <a:pt x="179922" y="36166"/>
                    <a:pt x="237040" y="29504"/>
                    <a:pt x="270358" y="16180"/>
                  </a:cubicBezTo>
                  <a:lnTo>
                    <a:pt x="270358" y="4759"/>
                  </a:lnTo>
                  <a:cubicBezTo>
                    <a:pt x="251319" y="15228"/>
                    <a:pt x="186585" y="22842"/>
                    <a:pt x="134227" y="23794"/>
                  </a:cubicBezTo>
                  <a:cubicBezTo>
                    <a:pt x="72350" y="22842"/>
                    <a:pt x="21895" y="15228"/>
                    <a:pt x="0" y="0"/>
                  </a:cubicBezTo>
                  <a:lnTo>
                    <a:pt x="0" y="15228"/>
                  </a:lnTo>
                  <a:cubicBezTo>
                    <a:pt x="39031" y="31407"/>
                    <a:pt x="80917" y="35215"/>
                    <a:pt x="134227" y="3616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 name="Freeform 19">
              <a:extLst>
                <a:ext uri="{FF2B5EF4-FFF2-40B4-BE49-F238E27FC236}">
                  <a16:creationId xmlns:a16="http://schemas.microsoft.com/office/drawing/2014/main" id="{51653B0E-279C-4FA9-7016-C3B3DE0CDDB1}"/>
                </a:ext>
              </a:extLst>
            </p:cNvPr>
            <p:cNvSpPr/>
            <p:nvPr/>
          </p:nvSpPr>
          <p:spPr>
            <a:xfrm>
              <a:off x="4126352" y="5854138"/>
              <a:ext cx="272262" cy="37118"/>
            </a:xfrm>
            <a:custGeom>
              <a:avLst/>
              <a:gdLst>
                <a:gd name="connsiteX0" fmla="*/ 136131 w 272262"/>
                <a:gd name="connsiteY0" fmla="*/ 37118 h 37118"/>
                <a:gd name="connsiteX1" fmla="*/ 272262 w 272262"/>
                <a:gd name="connsiteY1" fmla="*/ 17132 h 37118"/>
                <a:gd name="connsiteX2" fmla="*/ 272262 w 272262"/>
                <a:gd name="connsiteY2" fmla="*/ 17132 h 37118"/>
                <a:gd name="connsiteX3" fmla="*/ 272262 w 272262"/>
                <a:gd name="connsiteY3" fmla="*/ 5711 h 37118"/>
                <a:gd name="connsiteX4" fmla="*/ 272262 w 272262"/>
                <a:gd name="connsiteY4" fmla="*/ 4759 h 37118"/>
                <a:gd name="connsiteX5" fmla="*/ 271310 w 272262"/>
                <a:gd name="connsiteY5" fmla="*/ 4759 h 37118"/>
                <a:gd name="connsiteX6" fmla="*/ 135179 w 272262"/>
                <a:gd name="connsiteY6" fmla="*/ 23794 h 37118"/>
                <a:gd name="connsiteX7" fmla="*/ 952 w 272262"/>
                <a:gd name="connsiteY7" fmla="*/ 0 h 37118"/>
                <a:gd name="connsiteX8" fmla="*/ 0 w 272262"/>
                <a:gd name="connsiteY8" fmla="*/ 0 h 37118"/>
                <a:gd name="connsiteX9" fmla="*/ 0 w 272262"/>
                <a:gd name="connsiteY9" fmla="*/ 15228 h 37118"/>
                <a:gd name="connsiteX10" fmla="*/ 0 w 272262"/>
                <a:gd name="connsiteY10" fmla="*/ 15228 h 37118"/>
                <a:gd name="connsiteX11" fmla="*/ 0 w 272262"/>
                <a:gd name="connsiteY11" fmla="*/ 15228 h 37118"/>
                <a:gd name="connsiteX12" fmla="*/ 136131 w 272262"/>
                <a:gd name="connsiteY12" fmla="*/ 37118 h 37118"/>
                <a:gd name="connsiteX13" fmla="*/ 136131 w 272262"/>
                <a:gd name="connsiteY13" fmla="*/ 37118 h 37118"/>
                <a:gd name="connsiteX14" fmla="*/ 952 w 272262"/>
                <a:gd name="connsiteY14" fmla="*/ 15228 h 37118"/>
                <a:gd name="connsiteX15" fmla="*/ 952 w 272262"/>
                <a:gd name="connsiteY15" fmla="*/ 15228 h 37118"/>
                <a:gd name="connsiteX16" fmla="*/ 952 w 272262"/>
                <a:gd name="connsiteY16" fmla="*/ 15228 h 37118"/>
                <a:gd name="connsiteX17" fmla="*/ 952 w 272262"/>
                <a:gd name="connsiteY17" fmla="*/ 0 h 37118"/>
                <a:gd name="connsiteX18" fmla="*/ 952 w 272262"/>
                <a:gd name="connsiteY18" fmla="*/ 0 h 37118"/>
                <a:gd name="connsiteX19" fmla="*/ 952 w 272262"/>
                <a:gd name="connsiteY19" fmla="*/ 0 h 37118"/>
                <a:gd name="connsiteX20" fmla="*/ 135179 w 272262"/>
                <a:gd name="connsiteY20" fmla="*/ 23794 h 37118"/>
                <a:gd name="connsiteX21" fmla="*/ 271310 w 272262"/>
                <a:gd name="connsiteY21" fmla="*/ 4759 h 37118"/>
                <a:gd name="connsiteX22" fmla="*/ 271310 w 272262"/>
                <a:gd name="connsiteY22" fmla="*/ 4759 h 37118"/>
                <a:gd name="connsiteX23" fmla="*/ 271310 w 272262"/>
                <a:gd name="connsiteY23" fmla="*/ 4759 h 37118"/>
                <a:gd name="connsiteX24" fmla="*/ 271310 w 272262"/>
                <a:gd name="connsiteY24" fmla="*/ 16180 h 37118"/>
                <a:gd name="connsiteX25" fmla="*/ 271310 w 272262"/>
                <a:gd name="connsiteY25" fmla="*/ 16180 h 37118"/>
                <a:gd name="connsiteX26" fmla="*/ 271310 w 272262"/>
                <a:gd name="connsiteY26" fmla="*/ 16180 h 37118"/>
                <a:gd name="connsiteX27" fmla="*/ 136131 w 272262"/>
                <a:gd name="connsiteY27" fmla="*/ 37118 h 37118"/>
                <a:gd name="connsiteX28" fmla="*/ 136131 w 272262"/>
                <a:gd name="connsiteY28" fmla="*/ 37118 h 3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2262" h="37118">
                  <a:moveTo>
                    <a:pt x="136131" y="37118"/>
                  </a:moveTo>
                  <a:cubicBezTo>
                    <a:pt x="181826" y="37118"/>
                    <a:pt x="238944" y="30456"/>
                    <a:pt x="272262" y="17132"/>
                  </a:cubicBezTo>
                  <a:lnTo>
                    <a:pt x="272262" y="17132"/>
                  </a:lnTo>
                  <a:lnTo>
                    <a:pt x="272262" y="5711"/>
                  </a:lnTo>
                  <a:lnTo>
                    <a:pt x="272262" y="4759"/>
                  </a:lnTo>
                  <a:lnTo>
                    <a:pt x="271310" y="4759"/>
                  </a:lnTo>
                  <a:cubicBezTo>
                    <a:pt x="252271" y="15228"/>
                    <a:pt x="187538" y="22842"/>
                    <a:pt x="135179" y="23794"/>
                  </a:cubicBezTo>
                  <a:cubicBezTo>
                    <a:pt x="73302" y="22842"/>
                    <a:pt x="22847" y="15228"/>
                    <a:pt x="952" y="0"/>
                  </a:cubicBezTo>
                  <a:lnTo>
                    <a:pt x="0" y="0"/>
                  </a:lnTo>
                  <a:lnTo>
                    <a:pt x="0" y="15228"/>
                  </a:lnTo>
                  <a:lnTo>
                    <a:pt x="0" y="15228"/>
                  </a:lnTo>
                  <a:lnTo>
                    <a:pt x="0" y="15228"/>
                  </a:lnTo>
                  <a:cubicBezTo>
                    <a:pt x="40935" y="33311"/>
                    <a:pt x="82821" y="37118"/>
                    <a:pt x="136131" y="37118"/>
                  </a:cubicBezTo>
                  <a:lnTo>
                    <a:pt x="136131" y="37118"/>
                  </a:lnTo>
                  <a:cubicBezTo>
                    <a:pt x="82821" y="36167"/>
                    <a:pt x="41886" y="32359"/>
                    <a:pt x="952" y="15228"/>
                  </a:cubicBezTo>
                  <a:lnTo>
                    <a:pt x="952" y="15228"/>
                  </a:lnTo>
                  <a:lnTo>
                    <a:pt x="952" y="15228"/>
                  </a:lnTo>
                  <a:lnTo>
                    <a:pt x="952" y="0"/>
                  </a:lnTo>
                  <a:lnTo>
                    <a:pt x="952" y="0"/>
                  </a:lnTo>
                  <a:lnTo>
                    <a:pt x="952" y="0"/>
                  </a:lnTo>
                  <a:cubicBezTo>
                    <a:pt x="22847" y="15228"/>
                    <a:pt x="73302" y="23794"/>
                    <a:pt x="135179" y="23794"/>
                  </a:cubicBezTo>
                  <a:cubicBezTo>
                    <a:pt x="187538" y="22842"/>
                    <a:pt x="252271" y="15228"/>
                    <a:pt x="271310" y="4759"/>
                  </a:cubicBezTo>
                  <a:lnTo>
                    <a:pt x="271310" y="4759"/>
                  </a:lnTo>
                  <a:lnTo>
                    <a:pt x="271310" y="4759"/>
                  </a:lnTo>
                  <a:lnTo>
                    <a:pt x="271310" y="16180"/>
                  </a:lnTo>
                  <a:lnTo>
                    <a:pt x="271310" y="16180"/>
                  </a:lnTo>
                  <a:lnTo>
                    <a:pt x="271310" y="16180"/>
                  </a:lnTo>
                  <a:cubicBezTo>
                    <a:pt x="238944" y="29504"/>
                    <a:pt x="181826" y="36167"/>
                    <a:pt x="136131" y="37118"/>
                  </a:cubicBezTo>
                  <a:lnTo>
                    <a:pt x="136131" y="3711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4" name="Freeform 20">
              <a:extLst>
                <a:ext uri="{FF2B5EF4-FFF2-40B4-BE49-F238E27FC236}">
                  <a16:creationId xmlns:a16="http://schemas.microsoft.com/office/drawing/2014/main" id="{86EC64D3-27C9-4A01-8FF1-3EA762C42A08}"/>
                </a:ext>
              </a:extLst>
            </p:cNvPr>
            <p:cNvSpPr/>
            <p:nvPr/>
          </p:nvSpPr>
          <p:spPr>
            <a:xfrm>
              <a:off x="4125400" y="5868414"/>
              <a:ext cx="274166" cy="24745"/>
            </a:xfrm>
            <a:custGeom>
              <a:avLst/>
              <a:gdLst>
                <a:gd name="connsiteX0" fmla="*/ 274167 w 274166"/>
                <a:gd name="connsiteY0" fmla="*/ 2855 h 24745"/>
                <a:gd name="connsiteX1" fmla="*/ 219904 w 274166"/>
                <a:gd name="connsiteY1" fmla="*/ 18083 h 24745"/>
                <a:gd name="connsiteX2" fmla="*/ 136131 w 274166"/>
                <a:gd name="connsiteY2" fmla="*/ 24745 h 24745"/>
                <a:gd name="connsiteX3" fmla="*/ 56166 w 274166"/>
                <a:gd name="connsiteY3" fmla="*/ 19987 h 24745"/>
                <a:gd name="connsiteX4" fmla="*/ 0 w 274166"/>
                <a:gd name="connsiteY4" fmla="*/ 4759 h 24745"/>
                <a:gd name="connsiteX5" fmla="*/ 0 w 274166"/>
                <a:gd name="connsiteY5" fmla="*/ 1904 h 24745"/>
                <a:gd name="connsiteX6" fmla="*/ 57118 w 274166"/>
                <a:gd name="connsiteY6" fmla="*/ 17132 h 24745"/>
                <a:gd name="connsiteX7" fmla="*/ 137083 w 274166"/>
                <a:gd name="connsiteY7" fmla="*/ 21890 h 24745"/>
                <a:gd name="connsiteX8" fmla="*/ 219904 w 274166"/>
                <a:gd name="connsiteY8" fmla="*/ 15228 h 24745"/>
                <a:gd name="connsiteX9" fmla="*/ 274167 w 274166"/>
                <a:gd name="connsiteY9" fmla="*/ 0 h 24745"/>
                <a:gd name="connsiteX10" fmla="*/ 274167 w 274166"/>
                <a:gd name="connsiteY10" fmla="*/ 2855 h 2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166" h="24745">
                  <a:moveTo>
                    <a:pt x="274167" y="2855"/>
                  </a:moveTo>
                  <a:cubicBezTo>
                    <a:pt x="273214" y="4759"/>
                    <a:pt x="251319" y="12373"/>
                    <a:pt x="219904" y="18083"/>
                  </a:cubicBezTo>
                  <a:cubicBezTo>
                    <a:pt x="198961" y="21890"/>
                    <a:pt x="170402" y="23794"/>
                    <a:pt x="136131" y="24745"/>
                  </a:cubicBezTo>
                  <a:cubicBezTo>
                    <a:pt x="102813" y="24745"/>
                    <a:pt x="76157" y="22842"/>
                    <a:pt x="56166" y="19987"/>
                  </a:cubicBezTo>
                  <a:cubicBezTo>
                    <a:pt x="22847" y="14276"/>
                    <a:pt x="5712" y="7614"/>
                    <a:pt x="0" y="4759"/>
                  </a:cubicBezTo>
                  <a:lnTo>
                    <a:pt x="0" y="1904"/>
                  </a:lnTo>
                  <a:cubicBezTo>
                    <a:pt x="18088" y="9517"/>
                    <a:pt x="37127" y="13324"/>
                    <a:pt x="57118" y="17132"/>
                  </a:cubicBezTo>
                  <a:cubicBezTo>
                    <a:pt x="77109" y="19987"/>
                    <a:pt x="103765" y="22842"/>
                    <a:pt x="137083" y="21890"/>
                  </a:cubicBezTo>
                  <a:cubicBezTo>
                    <a:pt x="171354" y="21890"/>
                    <a:pt x="198961" y="19035"/>
                    <a:pt x="219904" y="15228"/>
                  </a:cubicBezTo>
                  <a:cubicBezTo>
                    <a:pt x="252271" y="9517"/>
                    <a:pt x="272262" y="2855"/>
                    <a:pt x="274167" y="0"/>
                  </a:cubicBezTo>
                  <a:lnTo>
                    <a:pt x="274167"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5" name="Freeform 21">
              <a:extLst>
                <a:ext uri="{FF2B5EF4-FFF2-40B4-BE49-F238E27FC236}">
                  <a16:creationId xmlns:a16="http://schemas.microsoft.com/office/drawing/2014/main" id="{3121E7D9-558B-DEF7-D868-607ACD2C7C51}"/>
                </a:ext>
              </a:extLst>
            </p:cNvPr>
            <p:cNvSpPr/>
            <p:nvPr/>
          </p:nvSpPr>
          <p:spPr>
            <a:xfrm>
              <a:off x="4125400" y="5866511"/>
              <a:ext cx="275118" cy="26648"/>
            </a:xfrm>
            <a:custGeom>
              <a:avLst/>
              <a:gdLst>
                <a:gd name="connsiteX0" fmla="*/ 274167 w 275118"/>
                <a:gd name="connsiteY0" fmla="*/ 4759 h 26648"/>
                <a:gd name="connsiteX1" fmla="*/ 274167 w 275118"/>
                <a:gd name="connsiteY1" fmla="*/ 4759 h 26648"/>
                <a:gd name="connsiteX2" fmla="*/ 219904 w 275118"/>
                <a:gd name="connsiteY2" fmla="*/ 19035 h 26648"/>
                <a:gd name="connsiteX3" fmla="*/ 136131 w 275118"/>
                <a:gd name="connsiteY3" fmla="*/ 25697 h 26648"/>
                <a:gd name="connsiteX4" fmla="*/ 135179 w 275118"/>
                <a:gd name="connsiteY4" fmla="*/ 25697 h 26648"/>
                <a:gd name="connsiteX5" fmla="*/ 56166 w 275118"/>
                <a:gd name="connsiteY5" fmla="*/ 20938 h 26648"/>
                <a:gd name="connsiteX6" fmla="*/ 0 w 275118"/>
                <a:gd name="connsiteY6" fmla="*/ 5710 h 26648"/>
                <a:gd name="connsiteX7" fmla="*/ 0 w 275118"/>
                <a:gd name="connsiteY7" fmla="*/ 5710 h 26648"/>
                <a:gd name="connsiteX8" fmla="*/ 0 w 275118"/>
                <a:gd name="connsiteY8" fmla="*/ 5710 h 26648"/>
                <a:gd name="connsiteX9" fmla="*/ 0 w 275118"/>
                <a:gd name="connsiteY9" fmla="*/ 2855 h 26648"/>
                <a:gd name="connsiteX10" fmla="*/ 0 w 275118"/>
                <a:gd name="connsiteY10" fmla="*/ 2855 h 26648"/>
                <a:gd name="connsiteX11" fmla="*/ 0 w 275118"/>
                <a:gd name="connsiteY11" fmla="*/ 2855 h 26648"/>
                <a:gd name="connsiteX12" fmla="*/ 57118 w 275118"/>
                <a:gd name="connsiteY12" fmla="*/ 18083 h 26648"/>
                <a:gd name="connsiteX13" fmla="*/ 135179 w 275118"/>
                <a:gd name="connsiteY13" fmla="*/ 22842 h 26648"/>
                <a:gd name="connsiteX14" fmla="*/ 137083 w 275118"/>
                <a:gd name="connsiteY14" fmla="*/ 22842 h 26648"/>
                <a:gd name="connsiteX15" fmla="*/ 219904 w 275118"/>
                <a:gd name="connsiteY15" fmla="*/ 16180 h 26648"/>
                <a:gd name="connsiteX16" fmla="*/ 275119 w 275118"/>
                <a:gd name="connsiteY16" fmla="*/ 952 h 26648"/>
                <a:gd name="connsiteX17" fmla="*/ 275119 w 275118"/>
                <a:gd name="connsiteY17" fmla="*/ 952 h 26648"/>
                <a:gd name="connsiteX18" fmla="*/ 275119 w 275118"/>
                <a:gd name="connsiteY18" fmla="*/ 952 h 26648"/>
                <a:gd name="connsiteX19" fmla="*/ 274167 w 275118"/>
                <a:gd name="connsiteY19" fmla="*/ 4759 h 26648"/>
                <a:gd name="connsiteX20" fmla="*/ 274167 w 275118"/>
                <a:gd name="connsiteY20" fmla="*/ 4759 h 26648"/>
                <a:gd name="connsiteX21" fmla="*/ 274167 w 275118"/>
                <a:gd name="connsiteY21" fmla="*/ 4759 h 26648"/>
                <a:gd name="connsiteX22" fmla="*/ 274167 w 275118"/>
                <a:gd name="connsiteY22" fmla="*/ 4759 h 26648"/>
                <a:gd name="connsiteX23" fmla="*/ 274167 w 275118"/>
                <a:gd name="connsiteY23" fmla="*/ 4759 h 26648"/>
                <a:gd name="connsiteX24" fmla="*/ 274167 w 275118"/>
                <a:gd name="connsiteY24" fmla="*/ 952 h 26648"/>
                <a:gd name="connsiteX25" fmla="*/ 274167 w 275118"/>
                <a:gd name="connsiteY25" fmla="*/ 0 h 26648"/>
                <a:gd name="connsiteX26" fmla="*/ 273214 w 275118"/>
                <a:gd name="connsiteY26" fmla="*/ 952 h 26648"/>
                <a:gd name="connsiteX27" fmla="*/ 218952 w 275118"/>
                <a:gd name="connsiteY27" fmla="*/ 16180 h 26648"/>
                <a:gd name="connsiteX28" fmla="*/ 136131 w 275118"/>
                <a:gd name="connsiteY28" fmla="*/ 22842 h 26648"/>
                <a:gd name="connsiteX29" fmla="*/ 135179 w 275118"/>
                <a:gd name="connsiteY29" fmla="*/ 22842 h 26648"/>
                <a:gd name="connsiteX30" fmla="*/ 57118 w 275118"/>
                <a:gd name="connsiteY30" fmla="*/ 18083 h 26648"/>
                <a:gd name="connsiteX31" fmla="*/ 0 w 275118"/>
                <a:gd name="connsiteY31" fmla="*/ 2855 h 26648"/>
                <a:gd name="connsiteX32" fmla="*/ 0 w 275118"/>
                <a:gd name="connsiteY32" fmla="*/ 2855 h 26648"/>
                <a:gd name="connsiteX33" fmla="*/ 0 w 275118"/>
                <a:gd name="connsiteY33" fmla="*/ 6662 h 26648"/>
                <a:gd name="connsiteX34" fmla="*/ 0 w 275118"/>
                <a:gd name="connsiteY34" fmla="*/ 6662 h 26648"/>
                <a:gd name="connsiteX35" fmla="*/ 0 w 275118"/>
                <a:gd name="connsiteY35" fmla="*/ 6662 h 26648"/>
                <a:gd name="connsiteX36" fmla="*/ 56166 w 275118"/>
                <a:gd name="connsiteY36" fmla="*/ 21890 h 26648"/>
                <a:gd name="connsiteX37" fmla="*/ 135179 w 275118"/>
                <a:gd name="connsiteY37" fmla="*/ 26649 h 26648"/>
                <a:gd name="connsiteX38" fmla="*/ 136131 w 275118"/>
                <a:gd name="connsiteY38" fmla="*/ 26649 h 26648"/>
                <a:gd name="connsiteX39" fmla="*/ 219904 w 275118"/>
                <a:gd name="connsiteY39" fmla="*/ 19986 h 26648"/>
                <a:gd name="connsiteX40" fmla="*/ 274167 w 275118"/>
                <a:gd name="connsiteY40" fmla="*/ 4759 h 26648"/>
                <a:gd name="connsiteX41" fmla="*/ 274167 w 275118"/>
                <a:gd name="connsiteY41" fmla="*/ 4759 h 26648"/>
                <a:gd name="connsiteX42" fmla="*/ 274167 w 275118"/>
                <a:gd name="connsiteY42" fmla="*/ 4759 h 26648"/>
                <a:gd name="connsiteX43" fmla="*/ 274167 w 275118"/>
                <a:gd name="connsiteY43" fmla="*/ 4759 h 2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75118" h="26648">
                  <a:moveTo>
                    <a:pt x="274167" y="4759"/>
                  </a:moveTo>
                  <a:lnTo>
                    <a:pt x="274167" y="4759"/>
                  </a:lnTo>
                  <a:cubicBezTo>
                    <a:pt x="273214" y="5710"/>
                    <a:pt x="251319" y="14276"/>
                    <a:pt x="219904" y="19035"/>
                  </a:cubicBezTo>
                  <a:cubicBezTo>
                    <a:pt x="198961" y="21890"/>
                    <a:pt x="170402" y="24745"/>
                    <a:pt x="136131" y="25697"/>
                  </a:cubicBezTo>
                  <a:lnTo>
                    <a:pt x="135179" y="25697"/>
                  </a:lnTo>
                  <a:cubicBezTo>
                    <a:pt x="102813" y="25697"/>
                    <a:pt x="76157" y="22842"/>
                    <a:pt x="56166" y="20938"/>
                  </a:cubicBezTo>
                  <a:cubicBezTo>
                    <a:pt x="22847" y="15228"/>
                    <a:pt x="6664" y="8566"/>
                    <a:pt x="0" y="5710"/>
                  </a:cubicBezTo>
                  <a:lnTo>
                    <a:pt x="0" y="5710"/>
                  </a:lnTo>
                  <a:lnTo>
                    <a:pt x="0" y="5710"/>
                  </a:lnTo>
                  <a:lnTo>
                    <a:pt x="0" y="2855"/>
                  </a:lnTo>
                  <a:lnTo>
                    <a:pt x="0" y="2855"/>
                  </a:lnTo>
                  <a:lnTo>
                    <a:pt x="0" y="2855"/>
                  </a:lnTo>
                  <a:cubicBezTo>
                    <a:pt x="18088" y="10469"/>
                    <a:pt x="37127" y="14276"/>
                    <a:pt x="57118" y="18083"/>
                  </a:cubicBezTo>
                  <a:cubicBezTo>
                    <a:pt x="77109" y="20938"/>
                    <a:pt x="102813" y="22842"/>
                    <a:pt x="135179" y="22842"/>
                  </a:cubicBezTo>
                  <a:lnTo>
                    <a:pt x="137083" y="22842"/>
                  </a:lnTo>
                  <a:cubicBezTo>
                    <a:pt x="171354" y="22842"/>
                    <a:pt x="198961" y="19986"/>
                    <a:pt x="219904" y="16180"/>
                  </a:cubicBezTo>
                  <a:cubicBezTo>
                    <a:pt x="252271" y="10469"/>
                    <a:pt x="272262" y="3807"/>
                    <a:pt x="275119" y="952"/>
                  </a:cubicBezTo>
                  <a:lnTo>
                    <a:pt x="275119" y="952"/>
                  </a:lnTo>
                  <a:lnTo>
                    <a:pt x="275119" y="952"/>
                  </a:lnTo>
                  <a:lnTo>
                    <a:pt x="274167" y="4759"/>
                  </a:lnTo>
                  <a:lnTo>
                    <a:pt x="274167" y="4759"/>
                  </a:lnTo>
                  <a:lnTo>
                    <a:pt x="274167" y="4759"/>
                  </a:lnTo>
                  <a:lnTo>
                    <a:pt x="274167" y="4759"/>
                  </a:lnTo>
                  <a:lnTo>
                    <a:pt x="274167" y="4759"/>
                  </a:lnTo>
                  <a:lnTo>
                    <a:pt x="274167" y="952"/>
                  </a:lnTo>
                  <a:lnTo>
                    <a:pt x="274167" y="0"/>
                  </a:lnTo>
                  <a:lnTo>
                    <a:pt x="273214" y="952"/>
                  </a:lnTo>
                  <a:cubicBezTo>
                    <a:pt x="271310" y="3807"/>
                    <a:pt x="251319" y="10469"/>
                    <a:pt x="218952" y="16180"/>
                  </a:cubicBezTo>
                  <a:cubicBezTo>
                    <a:pt x="198009" y="19035"/>
                    <a:pt x="170402" y="22842"/>
                    <a:pt x="136131" y="22842"/>
                  </a:cubicBezTo>
                  <a:lnTo>
                    <a:pt x="135179" y="22842"/>
                  </a:lnTo>
                  <a:cubicBezTo>
                    <a:pt x="102813" y="22842"/>
                    <a:pt x="77109" y="19986"/>
                    <a:pt x="57118" y="18083"/>
                  </a:cubicBezTo>
                  <a:cubicBezTo>
                    <a:pt x="37127" y="15228"/>
                    <a:pt x="18088" y="10469"/>
                    <a:pt x="0" y="2855"/>
                  </a:cubicBezTo>
                  <a:lnTo>
                    <a:pt x="0" y="2855"/>
                  </a:lnTo>
                  <a:lnTo>
                    <a:pt x="0" y="6662"/>
                  </a:lnTo>
                  <a:lnTo>
                    <a:pt x="0" y="6662"/>
                  </a:lnTo>
                  <a:lnTo>
                    <a:pt x="0" y="6662"/>
                  </a:lnTo>
                  <a:cubicBezTo>
                    <a:pt x="6664" y="9517"/>
                    <a:pt x="23799" y="17131"/>
                    <a:pt x="56166" y="21890"/>
                  </a:cubicBezTo>
                  <a:cubicBezTo>
                    <a:pt x="76157" y="24745"/>
                    <a:pt x="102813" y="26649"/>
                    <a:pt x="135179" y="26649"/>
                  </a:cubicBezTo>
                  <a:lnTo>
                    <a:pt x="136131" y="26649"/>
                  </a:lnTo>
                  <a:cubicBezTo>
                    <a:pt x="170402" y="26649"/>
                    <a:pt x="198961" y="23794"/>
                    <a:pt x="219904" y="19986"/>
                  </a:cubicBezTo>
                  <a:cubicBezTo>
                    <a:pt x="251319" y="14276"/>
                    <a:pt x="273214" y="7614"/>
                    <a:pt x="274167" y="4759"/>
                  </a:cubicBezTo>
                  <a:lnTo>
                    <a:pt x="274167" y="4759"/>
                  </a:lnTo>
                  <a:lnTo>
                    <a:pt x="274167" y="4759"/>
                  </a:lnTo>
                  <a:lnTo>
                    <a:pt x="274167"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6" name="Freeform 22">
              <a:extLst>
                <a:ext uri="{FF2B5EF4-FFF2-40B4-BE49-F238E27FC236}">
                  <a16:creationId xmlns:a16="http://schemas.microsoft.com/office/drawing/2014/main" id="{D276521D-8700-0ABF-CB48-A7D02F0C8737}"/>
                </a:ext>
              </a:extLst>
            </p:cNvPr>
            <p:cNvSpPr/>
            <p:nvPr/>
          </p:nvSpPr>
          <p:spPr>
            <a:xfrm>
              <a:off x="4124448" y="5852234"/>
              <a:ext cx="275118" cy="40924"/>
            </a:xfrm>
            <a:custGeom>
              <a:avLst/>
              <a:gdLst>
                <a:gd name="connsiteX0" fmla="*/ 275118 w 275118"/>
                <a:gd name="connsiteY0" fmla="*/ 7614 h 40924"/>
                <a:gd name="connsiteX1" fmla="*/ 217048 w 275118"/>
                <a:gd name="connsiteY1" fmla="*/ 21890 h 40924"/>
                <a:gd name="connsiteX2" fmla="*/ 137083 w 275118"/>
                <a:gd name="connsiteY2" fmla="*/ 27601 h 40924"/>
                <a:gd name="connsiteX3" fmla="*/ 59974 w 275118"/>
                <a:gd name="connsiteY3" fmla="*/ 22842 h 40924"/>
                <a:gd name="connsiteX4" fmla="*/ 0 w 275118"/>
                <a:gd name="connsiteY4" fmla="*/ 4759 h 40924"/>
                <a:gd name="connsiteX5" fmla="*/ 0 w 275118"/>
                <a:gd name="connsiteY5" fmla="*/ 0 h 40924"/>
                <a:gd name="connsiteX6" fmla="*/ 59974 w 275118"/>
                <a:gd name="connsiteY6" fmla="*/ 19035 h 40924"/>
                <a:gd name="connsiteX7" fmla="*/ 136131 w 275118"/>
                <a:gd name="connsiteY7" fmla="*/ 23794 h 40924"/>
                <a:gd name="connsiteX8" fmla="*/ 215144 w 275118"/>
                <a:gd name="connsiteY8" fmla="*/ 18083 h 40924"/>
                <a:gd name="connsiteX9" fmla="*/ 273214 w 275118"/>
                <a:gd name="connsiteY9" fmla="*/ 3807 h 40924"/>
                <a:gd name="connsiteX10" fmla="*/ 273214 w 275118"/>
                <a:gd name="connsiteY10" fmla="*/ 7614 h 40924"/>
                <a:gd name="connsiteX11" fmla="*/ 275118 w 275118"/>
                <a:gd name="connsiteY11" fmla="*/ 19035 h 40924"/>
                <a:gd name="connsiteX12" fmla="*/ 220856 w 275118"/>
                <a:gd name="connsiteY12" fmla="*/ 34263 h 40924"/>
                <a:gd name="connsiteX13" fmla="*/ 137083 w 275118"/>
                <a:gd name="connsiteY13" fmla="*/ 40925 h 40924"/>
                <a:gd name="connsiteX14" fmla="*/ 57118 w 275118"/>
                <a:gd name="connsiteY14" fmla="*/ 36166 h 40924"/>
                <a:gd name="connsiteX15" fmla="*/ 952 w 275118"/>
                <a:gd name="connsiteY15" fmla="*/ 20938 h 40924"/>
                <a:gd name="connsiteX16" fmla="*/ 952 w 275118"/>
                <a:gd name="connsiteY16" fmla="*/ 18083 h 40924"/>
                <a:gd name="connsiteX17" fmla="*/ 58070 w 275118"/>
                <a:gd name="connsiteY17" fmla="*/ 33311 h 40924"/>
                <a:gd name="connsiteX18" fmla="*/ 138035 w 275118"/>
                <a:gd name="connsiteY18" fmla="*/ 38070 h 40924"/>
                <a:gd name="connsiteX19" fmla="*/ 220856 w 275118"/>
                <a:gd name="connsiteY19" fmla="*/ 31407 h 40924"/>
                <a:gd name="connsiteX20" fmla="*/ 275118 w 275118"/>
                <a:gd name="connsiteY20" fmla="*/ 16180 h 40924"/>
                <a:gd name="connsiteX21" fmla="*/ 275118 w 275118"/>
                <a:gd name="connsiteY21" fmla="*/ 19035 h 40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118" h="40924">
                  <a:moveTo>
                    <a:pt x="275118" y="7614"/>
                  </a:moveTo>
                  <a:cubicBezTo>
                    <a:pt x="271310" y="10469"/>
                    <a:pt x="247511" y="17131"/>
                    <a:pt x="217048" y="21890"/>
                  </a:cubicBezTo>
                  <a:cubicBezTo>
                    <a:pt x="197057" y="24745"/>
                    <a:pt x="170402" y="27601"/>
                    <a:pt x="137083" y="27601"/>
                  </a:cubicBezTo>
                  <a:cubicBezTo>
                    <a:pt x="105668" y="27601"/>
                    <a:pt x="79965" y="25697"/>
                    <a:pt x="59974" y="22842"/>
                  </a:cubicBezTo>
                  <a:cubicBezTo>
                    <a:pt x="28559" y="19035"/>
                    <a:pt x="0" y="4759"/>
                    <a:pt x="0" y="4759"/>
                  </a:cubicBezTo>
                  <a:lnTo>
                    <a:pt x="0" y="0"/>
                  </a:lnTo>
                  <a:cubicBezTo>
                    <a:pt x="0" y="0"/>
                    <a:pt x="28559" y="14276"/>
                    <a:pt x="59974" y="19035"/>
                  </a:cubicBezTo>
                  <a:cubicBezTo>
                    <a:pt x="79013" y="21890"/>
                    <a:pt x="104716" y="23794"/>
                    <a:pt x="136131" y="23794"/>
                  </a:cubicBezTo>
                  <a:cubicBezTo>
                    <a:pt x="169450" y="23794"/>
                    <a:pt x="195153" y="20938"/>
                    <a:pt x="215144" y="18083"/>
                  </a:cubicBezTo>
                  <a:cubicBezTo>
                    <a:pt x="245607" y="13324"/>
                    <a:pt x="271310" y="5710"/>
                    <a:pt x="273214" y="3807"/>
                  </a:cubicBezTo>
                  <a:lnTo>
                    <a:pt x="273214" y="7614"/>
                  </a:lnTo>
                  <a:close/>
                  <a:moveTo>
                    <a:pt x="275118" y="19035"/>
                  </a:moveTo>
                  <a:cubicBezTo>
                    <a:pt x="274166" y="20938"/>
                    <a:pt x="252271" y="28552"/>
                    <a:pt x="220856" y="34263"/>
                  </a:cubicBezTo>
                  <a:cubicBezTo>
                    <a:pt x="199913" y="38070"/>
                    <a:pt x="171354" y="39973"/>
                    <a:pt x="137083" y="40925"/>
                  </a:cubicBezTo>
                  <a:cubicBezTo>
                    <a:pt x="103764" y="40925"/>
                    <a:pt x="77109" y="39021"/>
                    <a:pt x="57118" y="36166"/>
                  </a:cubicBezTo>
                  <a:cubicBezTo>
                    <a:pt x="23799" y="30456"/>
                    <a:pt x="6664" y="23794"/>
                    <a:pt x="952" y="20938"/>
                  </a:cubicBezTo>
                  <a:lnTo>
                    <a:pt x="952" y="18083"/>
                  </a:lnTo>
                  <a:cubicBezTo>
                    <a:pt x="19039" y="25697"/>
                    <a:pt x="38079" y="29504"/>
                    <a:pt x="58070" y="33311"/>
                  </a:cubicBezTo>
                  <a:cubicBezTo>
                    <a:pt x="78061" y="36166"/>
                    <a:pt x="104716" y="39021"/>
                    <a:pt x="138035" y="38070"/>
                  </a:cubicBezTo>
                  <a:cubicBezTo>
                    <a:pt x="172306" y="38070"/>
                    <a:pt x="199913" y="35214"/>
                    <a:pt x="220856" y="31407"/>
                  </a:cubicBezTo>
                  <a:cubicBezTo>
                    <a:pt x="253223" y="25697"/>
                    <a:pt x="273214" y="19035"/>
                    <a:pt x="275118" y="16180"/>
                  </a:cubicBezTo>
                  <a:lnTo>
                    <a:pt x="275118" y="1903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7" name="Freeform 23">
              <a:extLst>
                <a:ext uri="{FF2B5EF4-FFF2-40B4-BE49-F238E27FC236}">
                  <a16:creationId xmlns:a16="http://schemas.microsoft.com/office/drawing/2014/main" id="{1B96A6B7-A36C-4AFC-E219-8DBC7032FE68}"/>
                </a:ext>
              </a:extLst>
            </p:cNvPr>
            <p:cNvSpPr/>
            <p:nvPr/>
          </p:nvSpPr>
          <p:spPr>
            <a:xfrm>
              <a:off x="4124448" y="5851283"/>
              <a:ext cx="276070" cy="41876"/>
            </a:xfrm>
            <a:custGeom>
              <a:avLst/>
              <a:gdLst>
                <a:gd name="connsiteX0" fmla="*/ 275118 w 276070"/>
                <a:gd name="connsiteY0" fmla="*/ 8566 h 41876"/>
                <a:gd name="connsiteX1" fmla="*/ 275118 w 276070"/>
                <a:gd name="connsiteY1" fmla="*/ 8566 h 41876"/>
                <a:gd name="connsiteX2" fmla="*/ 217048 w 276070"/>
                <a:gd name="connsiteY2" fmla="*/ 22842 h 41876"/>
                <a:gd name="connsiteX3" fmla="*/ 137083 w 276070"/>
                <a:gd name="connsiteY3" fmla="*/ 28552 h 41876"/>
                <a:gd name="connsiteX4" fmla="*/ 136131 w 276070"/>
                <a:gd name="connsiteY4" fmla="*/ 28552 h 41876"/>
                <a:gd name="connsiteX5" fmla="*/ 60926 w 276070"/>
                <a:gd name="connsiteY5" fmla="*/ 23794 h 41876"/>
                <a:gd name="connsiteX6" fmla="*/ 952 w 276070"/>
                <a:gd name="connsiteY6" fmla="*/ 5711 h 41876"/>
                <a:gd name="connsiteX7" fmla="*/ 952 w 276070"/>
                <a:gd name="connsiteY7" fmla="*/ 5711 h 41876"/>
                <a:gd name="connsiteX8" fmla="*/ 952 w 276070"/>
                <a:gd name="connsiteY8" fmla="*/ 5711 h 41876"/>
                <a:gd name="connsiteX9" fmla="*/ 952 w 276070"/>
                <a:gd name="connsiteY9" fmla="*/ 952 h 41876"/>
                <a:gd name="connsiteX10" fmla="*/ 952 w 276070"/>
                <a:gd name="connsiteY10" fmla="*/ 952 h 41876"/>
                <a:gd name="connsiteX11" fmla="*/ 952 w 276070"/>
                <a:gd name="connsiteY11" fmla="*/ 952 h 41876"/>
                <a:gd name="connsiteX12" fmla="*/ 61878 w 276070"/>
                <a:gd name="connsiteY12" fmla="*/ 19987 h 41876"/>
                <a:gd name="connsiteX13" fmla="*/ 137083 w 276070"/>
                <a:gd name="connsiteY13" fmla="*/ 24745 h 41876"/>
                <a:gd name="connsiteX14" fmla="*/ 138035 w 276070"/>
                <a:gd name="connsiteY14" fmla="*/ 24745 h 41876"/>
                <a:gd name="connsiteX15" fmla="*/ 217048 w 276070"/>
                <a:gd name="connsiteY15" fmla="*/ 19035 h 41876"/>
                <a:gd name="connsiteX16" fmla="*/ 275118 w 276070"/>
                <a:gd name="connsiteY16" fmla="*/ 4759 h 41876"/>
                <a:gd name="connsiteX17" fmla="*/ 275118 w 276070"/>
                <a:gd name="connsiteY17" fmla="*/ 4759 h 41876"/>
                <a:gd name="connsiteX18" fmla="*/ 275118 w 276070"/>
                <a:gd name="connsiteY18" fmla="*/ 4759 h 41876"/>
                <a:gd name="connsiteX19" fmla="*/ 275118 w 276070"/>
                <a:gd name="connsiteY19" fmla="*/ 8566 h 41876"/>
                <a:gd name="connsiteX20" fmla="*/ 275118 w 276070"/>
                <a:gd name="connsiteY20" fmla="*/ 8566 h 41876"/>
                <a:gd name="connsiteX21" fmla="*/ 275118 w 276070"/>
                <a:gd name="connsiteY21" fmla="*/ 8566 h 41876"/>
                <a:gd name="connsiteX22" fmla="*/ 275118 w 276070"/>
                <a:gd name="connsiteY22" fmla="*/ 8566 h 41876"/>
                <a:gd name="connsiteX23" fmla="*/ 275118 w 276070"/>
                <a:gd name="connsiteY23" fmla="*/ 8566 h 41876"/>
                <a:gd name="connsiteX24" fmla="*/ 275118 w 276070"/>
                <a:gd name="connsiteY24" fmla="*/ 4759 h 41876"/>
                <a:gd name="connsiteX25" fmla="*/ 275118 w 276070"/>
                <a:gd name="connsiteY25" fmla="*/ 3807 h 41876"/>
                <a:gd name="connsiteX26" fmla="*/ 274166 w 276070"/>
                <a:gd name="connsiteY26" fmla="*/ 3807 h 41876"/>
                <a:gd name="connsiteX27" fmla="*/ 216096 w 276070"/>
                <a:gd name="connsiteY27" fmla="*/ 18083 h 41876"/>
                <a:gd name="connsiteX28" fmla="*/ 137083 w 276070"/>
                <a:gd name="connsiteY28" fmla="*/ 23794 h 41876"/>
                <a:gd name="connsiteX29" fmla="*/ 136131 w 276070"/>
                <a:gd name="connsiteY29" fmla="*/ 23794 h 41876"/>
                <a:gd name="connsiteX30" fmla="*/ 60926 w 276070"/>
                <a:gd name="connsiteY30" fmla="*/ 19035 h 41876"/>
                <a:gd name="connsiteX31" fmla="*/ 952 w 276070"/>
                <a:gd name="connsiteY31" fmla="*/ 0 h 41876"/>
                <a:gd name="connsiteX32" fmla="*/ 0 w 276070"/>
                <a:gd name="connsiteY32" fmla="*/ 0 h 41876"/>
                <a:gd name="connsiteX33" fmla="*/ 0 w 276070"/>
                <a:gd name="connsiteY33" fmla="*/ 4759 h 41876"/>
                <a:gd name="connsiteX34" fmla="*/ 0 w 276070"/>
                <a:gd name="connsiteY34" fmla="*/ 4759 h 41876"/>
                <a:gd name="connsiteX35" fmla="*/ 0 w 276070"/>
                <a:gd name="connsiteY35" fmla="*/ 4759 h 41876"/>
                <a:gd name="connsiteX36" fmla="*/ 59974 w 276070"/>
                <a:gd name="connsiteY36" fmla="*/ 22842 h 41876"/>
                <a:gd name="connsiteX37" fmla="*/ 135179 w 276070"/>
                <a:gd name="connsiteY37" fmla="*/ 27601 h 41876"/>
                <a:gd name="connsiteX38" fmla="*/ 137083 w 276070"/>
                <a:gd name="connsiteY38" fmla="*/ 27601 h 41876"/>
                <a:gd name="connsiteX39" fmla="*/ 217048 w 276070"/>
                <a:gd name="connsiteY39" fmla="*/ 21890 h 41876"/>
                <a:gd name="connsiteX40" fmla="*/ 275118 w 276070"/>
                <a:gd name="connsiteY40" fmla="*/ 8566 h 41876"/>
                <a:gd name="connsiteX41" fmla="*/ 275118 w 276070"/>
                <a:gd name="connsiteY41" fmla="*/ 8566 h 41876"/>
                <a:gd name="connsiteX42" fmla="*/ 275118 w 276070"/>
                <a:gd name="connsiteY42" fmla="*/ 8566 h 41876"/>
                <a:gd name="connsiteX43" fmla="*/ 275118 w 276070"/>
                <a:gd name="connsiteY43" fmla="*/ 8566 h 41876"/>
                <a:gd name="connsiteX44" fmla="*/ 275118 w 276070"/>
                <a:gd name="connsiteY44" fmla="*/ 19987 h 41876"/>
                <a:gd name="connsiteX45" fmla="*/ 275118 w 276070"/>
                <a:gd name="connsiteY45" fmla="*/ 19987 h 41876"/>
                <a:gd name="connsiteX46" fmla="*/ 220856 w 276070"/>
                <a:gd name="connsiteY46" fmla="*/ 34263 h 41876"/>
                <a:gd name="connsiteX47" fmla="*/ 137083 w 276070"/>
                <a:gd name="connsiteY47" fmla="*/ 40925 h 41876"/>
                <a:gd name="connsiteX48" fmla="*/ 136131 w 276070"/>
                <a:gd name="connsiteY48" fmla="*/ 40925 h 41876"/>
                <a:gd name="connsiteX49" fmla="*/ 57118 w 276070"/>
                <a:gd name="connsiteY49" fmla="*/ 36166 h 41876"/>
                <a:gd name="connsiteX50" fmla="*/ 952 w 276070"/>
                <a:gd name="connsiteY50" fmla="*/ 20938 h 41876"/>
                <a:gd name="connsiteX51" fmla="*/ 952 w 276070"/>
                <a:gd name="connsiteY51" fmla="*/ 20938 h 41876"/>
                <a:gd name="connsiteX52" fmla="*/ 952 w 276070"/>
                <a:gd name="connsiteY52" fmla="*/ 20938 h 41876"/>
                <a:gd name="connsiteX53" fmla="*/ 952 w 276070"/>
                <a:gd name="connsiteY53" fmla="*/ 18083 h 41876"/>
                <a:gd name="connsiteX54" fmla="*/ 952 w 276070"/>
                <a:gd name="connsiteY54" fmla="*/ 18083 h 41876"/>
                <a:gd name="connsiteX55" fmla="*/ 952 w 276070"/>
                <a:gd name="connsiteY55" fmla="*/ 18083 h 41876"/>
                <a:gd name="connsiteX56" fmla="*/ 58070 w 276070"/>
                <a:gd name="connsiteY56" fmla="*/ 33311 h 41876"/>
                <a:gd name="connsiteX57" fmla="*/ 136131 w 276070"/>
                <a:gd name="connsiteY57" fmla="*/ 38070 h 41876"/>
                <a:gd name="connsiteX58" fmla="*/ 138035 w 276070"/>
                <a:gd name="connsiteY58" fmla="*/ 38070 h 41876"/>
                <a:gd name="connsiteX59" fmla="*/ 220856 w 276070"/>
                <a:gd name="connsiteY59" fmla="*/ 31407 h 41876"/>
                <a:gd name="connsiteX60" fmla="*/ 276070 w 276070"/>
                <a:gd name="connsiteY60" fmla="*/ 16180 h 41876"/>
                <a:gd name="connsiteX61" fmla="*/ 276070 w 276070"/>
                <a:gd name="connsiteY61" fmla="*/ 16180 h 41876"/>
                <a:gd name="connsiteX62" fmla="*/ 276070 w 276070"/>
                <a:gd name="connsiteY62" fmla="*/ 16180 h 41876"/>
                <a:gd name="connsiteX63" fmla="*/ 275118 w 276070"/>
                <a:gd name="connsiteY63" fmla="*/ 19987 h 41876"/>
                <a:gd name="connsiteX64" fmla="*/ 275118 w 276070"/>
                <a:gd name="connsiteY64" fmla="*/ 19987 h 41876"/>
                <a:gd name="connsiteX65" fmla="*/ 275118 w 276070"/>
                <a:gd name="connsiteY65" fmla="*/ 19987 h 41876"/>
                <a:gd name="connsiteX66" fmla="*/ 275118 w 276070"/>
                <a:gd name="connsiteY66" fmla="*/ 19987 h 41876"/>
                <a:gd name="connsiteX67" fmla="*/ 275118 w 276070"/>
                <a:gd name="connsiteY67" fmla="*/ 19987 h 41876"/>
                <a:gd name="connsiteX68" fmla="*/ 275118 w 276070"/>
                <a:gd name="connsiteY68" fmla="*/ 16180 h 41876"/>
                <a:gd name="connsiteX69" fmla="*/ 275118 w 276070"/>
                <a:gd name="connsiteY69" fmla="*/ 15228 h 41876"/>
                <a:gd name="connsiteX70" fmla="*/ 274166 w 276070"/>
                <a:gd name="connsiteY70" fmla="*/ 16180 h 41876"/>
                <a:gd name="connsiteX71" fmla="*/ 219904 w 276070"/>
                <a:gd name="connsiteY71" fmla="*/ 31407 h 41876"/>
                <a:gd name="connsiteX72" fmla="*/ 137083 w 276070"/>
                <a:gd name="connsiteY72" fmla="*/ 38070 h 41876"/>
                <a:gd name="connsiteX73" fmla="*/ 136131 w 276070"/>
                <a:gd name="connsiteY73" fmla="*/ 38070 h 41876"/>
                <a:gd name="connsiteX74" fmla="*/ 58070 w 276070"/>
                <a:gd name="connsiteY74" fmla="*/ 33311 h 41876"/>
                <a:gd name="connsiteX75" fmla="*/ 952 w 276070"/>
                <a:gd name="connsiteY75" fmla="*/ 18083 h 41876"/>
                <a:gd name="connsiteX76" fmla="*/ 952 w 276070"/>
                <a:gd name="connsiteY76" fmla="*/ 18083 h 41876"/>
                <a:gd name="connsiteX77" fmla="*/ 952 w 276070"/>
                <a:gd name="connsiteY77" fmla="*/ 21890 h 41876"/>
                <a:gd name="connsiteX78" fmla="*/ 952 w 276070"/>
                <a:gd name="connsiteY78" fmla="*/ 21890 h 41876"/>
                <a:gd name="connsiteX79" fmla="*/ 952 w 276070"/>
                <a:gd name="connsiteY79" fmla="*/ 21890 h 41876"/>
                <a:gd name="connsiteX80" fmla="*/ 57118 w 276070"/>
                <a:gd name="connsiteY80" fmla="*/ 37118 h 41876"/>
                <a:gd name="connsiteX81" fmla="*/ 136131 w 276070"/>
                <a:gd name="connsiteY81" fmla="*/ 41877 h 41876"/>
                <a:gd name="connsiteX82" fmla="*/ 137083 w 276070"/>
                <a:gd name="connsiteY82" fmla="*/ 41877 h 41876"/>
                <a:gd name="connsiteX83" fmla="*/ 220856 w 276070"/>
                <a:gd name="connsiteY83" fmla="*/ 35214 h 41876"/>
                <a:gd name="connsiteX84" fmla="*/ 275118 w 276070"/>
                <a:gd name="connsiteY84" fmla="*/ 19987 h 41876"/>
                <a:gd name="connsiteX85" fmla="*/ 275118 w 276070"/>
                <a:gd name="connsiteY85" fmla="*/ 19987 h 41876"/>
                <a:gd name="connsiteX86" fmla="*/ 275118 w 276070"/>
                <a:gd name="connsiteY86" fmla="*/ 19987 h 41876"/>
                <a:gd name="connsiteX87" fmla="*/ 275118 w 276070"/>
                <a:gd name="connsiteY87" fmla="*/ 19987 h 4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6070" h="41876">
                  <a:moveTo>
                    <a:pt x="275118" y="8566"/>
                  </a:moveTo>
                  <a:lnTo>
                    <a:pt x="275118" y="8566"/>
                  </a:lnTo>
                  <a:cubicBezTo>
                    <a:pt x="271310" y="11421"/>
                    <a:pt x="247511" y="17131"/>
                    <a:pt x="217048" y="22842"/>
                  </a:cubicBezTo>
                  <a:cubicBezTo>
                    <a:pt x="197057" y="25697"/>
                    <a:pt x="170402" y="28552"/>
                    <a:pt x="137083" y="28552"/>
                  </a:cubicBezTo>
                  <a:lnTo>
                    <a:pt x="136131" y="28552"/>
                  </a:lnTo>
                  <a:cubicBezTo>
                    <a:pt x="105668" y="28552"/>
                    <a:pt x="79965" y="26649"/>
                    <a:pt x="60926" y="23794"/>
                  </a:cubicBezTo>
                  <a:cubicBezTo>
                    <a:pt x="29511" y="19987"/>
                    <a:pt x="952" y="5711"/>
                    <a:pt x="952" y="5711"/>
                  </a:cubicBezTo>
                  <a:lnTo>
                    <a:pt x="952" y="5711"/>
                  </a:lnTo>
                  <a:lnTo>
                    <a:pt x="952" y="5711"/>
                  </a:lnTo>
                  <a:lnTo>
                    <a:pt x="952" y="952"/>
                  </a:lnTo>
                  <a:lnTo>
                    <a:pt x="952" y="952"/>
                  </a:lnTo>
                  <a:lnTo>
                    <a:pt x="952" y="952"/>
                  </a:lnTo>
                  <a:cubicBezTo>
                    <a:pt x="952" y="952"/>
                    <a:pt x="29511" y="16180"/>
                    <a:pt x="61878" y="19987"/>
                  </a:cubicBezTo>
                  <a:cubicBezTo>
                    <a:pt x="80917" y="22842"/>
                    <a:pt x="106620" y="24745"/>
                    <a:pt x="137083" y="24745"/>
                  </a:cubicBezTo>
                  <a:lnTo>
                    <a:pt x="138035" y="24745"/>
                  </a:lnTo>
                  <a:cubicBezTo>
                    <a:pt x="171354" y="24745"/>
                    <a:pt x="197057" y="21890"/>
                    <a:pt x="217048" y="19035"/>
                  </a:cubicBezTo>
                  <a:cubicBezTo>
                    <a:pt x="247511" y="14276"/>
                    <a:pt x="273214" y="6662"/>
                    <a:pt x="275118" y="4759"/>
                  </a:cubicBezTo>
                  <a:lnTo>
                    <a:pt x="275118" y="4759"/>
                  </a:lnTo>
                  <a:lnTo>
                    <a:pt x="275118" y="4759"/>
                  </a:lnTo>
                  <a:lnTo>
                    <a:pt x="275118" y="8566"/>
                  </a:lnTo>
                  <a:lnTo>
                    <a:pt x="275118" y="8566"/>
                  </a:lnTo>
                  <a:lnTo>
                    <a:pt x="275118" y="8566"/>
                  </a:lnTo>
                  <a:lnTo>
                    <a:pt x="275118" y="8566"/>
                  </a:lnTo>
                  <a:lnTo>
                    <a:pt x="275118" y="8566"/>
                  </a:lnTo>
                  <a:lnTo>
                    <a:pt x="275118" y="4759"/>
                  </a:lnTo>
                  <a:lnTo>
                    <a:pt x="275118" y="3807"/>
                  </a:lnTo>
                  <a:lnTo>
                    <a:pt x="274166" y="3807"/>
                  </a:lnTo>
                  <a:cubicBezTo>
                    <a:pt x="272262" y="5711"/>
                    <a:pt x="246559" y="14276"/>
                    <a:pt x="216096" y="18083"/>
                  </a:cubicBezTo>
                  <a:cubicBezTo>
                    <a:pt x="196105" y="20938"/>
                    <a:pt x="170402" y="23794"/>
                    <a:pt x="137083" y="23794"/>
                  </a:cubicBezTo>
                  <a:lnTo>
                    <a:pt x="136131" y="23794"/>
                  </a:lnTo>
                  <a:cubicBezTo>
                    <a:pt x="104716" y="23794"/>
                    <a:pt x="79965" y="21890"/>
                    <a:pt x="60926" y="19035"/>
                  </a:cubicBezTo>
                  <a:cubicBezTo>
                    <a:pt x="29511" y="14276"/>
                    <a:pt x="952" y="0"/>
                    <a:pt x="952" y="0"/>
                  </a:cubicBezTo>
                  <a:lnTo>
                    <a:pt x="0" y="0"/>
                  </a:lnTo>
                  <a:lnTo>
                    <a:pt x="0" y="4759"/>
                  </a:lnTo>
                  <a:lnTo>
                    <a:pt x="0" y="4759"/>
                  </a:lnTo>
                  <a:lnTo>
                    <a:pt x="0" y="4759"/>
                  </a:lnTo>
                  <a:cubicBezTo>
                    <a:pt x="0" y="4759"/>
                    <a:pt x="28559" y="19035"/>
                    <a:pt x="59974" y="22842"/>
                  </a:cubicBezTo>
                  <a:cubicBezTo>
                    <a:pt x="79013" y="25697"/>
                    <a:pt x="104716" y="27601"/>
                    <a:pt x="135179" y="27601"/>
                  </a:cubicBezTo>
                  <a:lnTo>
                    <a:pt x="137083" y="27601"/>
                  </a:lnTo>
                  <a:cubicBezTo>
                    <a:pt x="170402" y="27601"/>
                    <a:pt x="196105" y="24745"/>
                    <a:pt x="217048" y="21890"/>
                  </a:cubicBezTo>
                  <a:cubicBezTo>
                    <a:pt x="248463" y="18083"/>
                    <a:pt x="271310" y="11421"/>
                    <a:pt x="275118" y="8566"/>
                  </a:cubicBezTo>
                  <a:lnTo>
                    <a:pt x="275118" y="8566"/>
                  </a:lnTo>
                  <a:lnTo>
                    <a:pt x="275118" y="8566"/>
                  </a:lnTo>
                  <a:lnTo>
                    <a:pt x="275118" y="8566"/>
                  </a:lnTo>
                  <a:close/>
                  <a:moveTo>
                    <a:pt x="275118" y="19987"/>
                  </a:moveTo>
                  <a:lnTo>
                    <a:pt x="275118" y="19987"/>
                  </a:lnTo>
                  <a:cubicBezTo>
                    <a:pt x="274166" y="20938"/>
                    <a:pt x="252271" y="29504"/>
                    <a:pt x="220856" y="34263"/>
                  </a:cubicBezTo>
                  <a:cubicBezTo>
                    <a:pt x="199913" y="37118"/>
                    <a:pt x="171354" y="39973"/>
                    <a:pt x="137083" y="40925"/>
                  </a:cubicBezTo>
                  <a:lnTo>
                    <a:pt x="136131" y="40925"/>
                  </a:lnTo>
                  <a:cubicBezTo>
                    <a:pt x="103764" y="40925"/>
                    <a:pt x="77109" y="38070"/>
                    <a:pt x="57118" y="36166"/>
                  </a:cubicBezTo>
                  <a:cubicBezTo>
                    <a:pt x="23799" y="30456"/>
                    <a:pt x="7616" y="23794"/>
                    <a:pt x="952" y="20938"/>
                  </a:cubicBezTo>
                  <a:lnTo>
                    <a:pt x="952" y="20938"/>
                  </a:lnTo>
                  <a:lnTo>
                    <a:pt x="952" y="20938"/>
                  </a:lnTo>
                  <a:lnTo>
                    <a:pt x="952" y="18083"/>
                  </a:lnTo>
                  <a:lnTo>
                    <a:pt x="952" y="18083"/>
                  </a:lnTo>
                  <a:lnTo>
                    <a:pt x="952" y="18083"/>
                  </a:lnTo>
                  <a:cubicBezTo>
                    <a:pt x="19039" y="25697"/>
                    <a:pt x="38079" y="29504"/>
                    <a:pt x="58070" y="33311"/>
                  </a:cubicBezTo>
                  <a:cubicBezTo>
                    <a:pt x="78061" y="36166"/>
                    <a:pt x="103764" y="38070"/>
                    <a:pt x="136131" y="38070"/>
                  </a:cubicBezTo>
                  <a:lnTo>
                    <a:pt x="138035" y="38070"/>
                  </a:lnTo>
                  <a:cubicBezTo>
                    <a:pt x="172306" y="38070"/>
                    <a:pt x="199913" y="35214"/>
                    <a:pt x="220856" y="31407"/>
                  </a:cubicBezTo>
                  <a:cubicBezTo>
                    <a:pt x="253223" y="25697"/>
                    <a:pt x="273214" y="19035"/>
                    <a:pt x="276070" y="16180"/>
                  </a:cubicBezTo>
                  <a:lnTo>
                    <a:pt x="276070" y="16180"/>
                  </a:lnTo>
                  <a:lnTo>
                    <a:pt x="276070" y="16180"/>
                  </a:lnTo>
                  <a:lnTo>
                    <a:pt x="275118" y="19987"/>
                  </a:lnTo>
                  <a:lnTo>
                    <a:pt x="275118" y="19987"/>
                  </a:lnTo>
                  <a:lnTo>
                    <a:pt x="275118" y="19987"/>
                  </a:lnTo>
                  <a:lnTo>
                    <a:pt x="275118" y="19987"/>
                  </a:lnTo>
                  <a:lnTo>
                    <a:pt x="275118" y="19987"/>
                  </a:lnTo>
                  <a:lnTo>
                    <a:pt x="275118" y="16180"/>
                  </a:lnTo>
                  <a:lnTo>
                    <a:pt x="275118" y="15228"/>
                  </a:lnTo>
                  <a:lnTo>
                    <a:pt x="274166" y="16180"/>
                  </a:lnTo>
                  <a:cubicBezTo>
                    <a:pt x="272262" y="19035"/>
                    <a:pt x="252271" y="25697"/>
                    <a:pt x="219904" y="31407"/>
                  </a:cubicBezTo>
                  <a:cubicBezTo>
                    <a:pt x="198961" y="34263"/>
                    <a:pt x="171354" y="38070"/>
                    <a:pt x="137083" y="38070"/>
                  </a:cubicBezTo>
                  <a:lnTo>
                    <a:pt x="136131" y="38070"/>
                  </a:lnTo>
                  <a:cubicBezTo>
                    <a:pt x="103764" y="38070"/>
                    <a:pt x="78061" y="35214"/>
                    <a:pt x="58070" y="33311"/>
                  </a:cubicBezTo>
                  <a:cubicBezTo>
                    <a:pt x="38079" y="30456"/>
                    <a:pt x="19039" y="25697"/>
                    <a:pt x="952" y="18083"/>
                  </a:cubicBezTo>
                  <a:lnTo>
                    <a:pt x="952" y="18083"/>
                  </a:lnTo>
                  <a:lnTo>
                    <a:pt x="952" y="21890"/>
                  </a:lnTo>
                  <a:lnTo>
                    <a:pt x="952" y="21890"/>
                  </a:lnTo>
                  <a:lnTo>
                    <a:pt x="952" y="21890"/>
                  </a:lnTo>
                  <a:cubicBezTo>
                    <a:pt x="7616" y="24745"/>
                    <a:pt x="24751" y="32359"/>
                    <a:pt x="57118" y="37118"/>
                  </a:cubicBezTo>
                  <a:cubicBezTo>
                    <a:pt x="77109" y="39973"/>
                    <a:pt x="103764" y="41877"/>
                    <a:pt x="136131" y="41877"/>
                  </a:cubicBezTo>
                  <a:lnTo>
                    <a:pt x="137083" y="41877"/>
                  </a:lnTo>
                  <a:cubicBezTo>
                    <a:pt x="171354" y="41877"/>
                    <a:pt x="199913" y="39022"/>
                    <a:pt x="220856" y="35214"/>
                  </a:cubicBezTo>
                  <a:cubicBezTo>
                    <a:pt x="252271" y="29504"/>
                    <a:pt x="274166" y="21890"/>
                    <a:pt x="275118" y="19987"/>
                  </a:cubicBezTo>
                  <a:lnTo>
                    <a:pt x="275118" y="19987"/>
                  </a:lnTo>
                  <a:lnTo>
                    <a:pt x="275118" y="19987"/>
                  </a:lnTo>
                  <a:lnTo>
                    <a:pt x="275118" y="199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8" name="Freeform 24">
              <a:extLst>
                <a:ext uri="{FF2B5EF4-FFF2-40B4-BE49-F238E27FC236}">
                  <a16:creationId xmlns:a16="http://schemas.microsoft.com/office/drawing/2014/main" id="{F827C64F-476A-C92F-664B-D1A1C4181E7B}"/>
                </a:ext>
              </a:extLst>
            </p:cNvPr>
            <p:cNvSpPr/>
            <p:nvPr/>
          </p:nvSpPr>
          <p:spPr>
            <a:xfrm>
              <a:off x="4142536" y="5791322"/>
              <a:ext cx="241799" cy="29504"/>
            </a:xfrm>
            <a:custGeom>
              <a:avLst/>
              <a:gdLst>
                <a:gd name="connsiteX0" fmla="*/ 119948 w 241799"/>
                <a:gd name="connsiteY0" fmla="*/ 29504 h 29504"/>
                <a:gd name="connsiteX1" fmla="*/ 241799 w 241799"/>
                <a:gd name="connsiteY1" fmla="*/ 12373 h 29504"/>
                <a:gd name="connsiteX2" fmla="*/ 235136 w 241799"/>
                <a:gd name="connsiteY2" fmla="*/ 1904 h 29504"/>
                <a:gd name="connsiteX3" fmla="*/ 119948 w 241799"/>
                <a:gd name="connsiteY3" fmla="*/ 19035 h 29504"/>
                <a:gd name="connsiteX4" fmla="*/ 5712 w 241799"/>
                <a:gd name="connsiteY4" fmla="*/ 0 h 29504"/>
                <a:gd name="connsiteX5" fmla="*/ 0 w 241799"/>
                <a:gd name="connsiteY5" fmla="*/ 10469 h 29504"/>
                <a:gd name="connsiteX6" fmla="*/ 119948 w 241799"/>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4">
                  <a:moveTo>
                    <a:pt x="119948" y="29504"/>
                  </a:moveTo>
                  <a:cubicBezTo>
                    <a:pt x="160882" y="29504"/>
                    <a:pt x="212288" y="23794"/>
                    <a:pt x="241799" y="12373"/>
                  </a:cubicBezTo>
                  <a:lnTo>
                    <a:pt x="235136" y="1904"/>
                  </a:lnTo>
                  <a:cubicBezTo>
                    <a:pt x="218000" y="11421"/>
                    <a:pt x="166594" y="18083"/>
                    <a:pt x="119948" y="19035"/>
                  </a:cubicBezTo>
                  <a:cubicBezTo>
                    <a:pt x="64734" y="18083"/>
                    <a:pt x="24751" y="13325"/>
                    <a:pt x="5712" y="0"/>
                  </a:cubicBezTo>
                  <a:lnTo>
                    <a:pt x="0" y="10469"/>
                  </a:lnTo>
                  <a:cubicBezTo>
                    <a:pt x="35223" y="26649"/>
                    <a:pt x="72350" y="29504"/>
                    <a:pt x="119948"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9" name="Freeform 25">
              <a:extLst>
                <a:ext uri="{FF2B5EF4-FFF2-40B4-BE49-F238E27FC236}">
                  <a16:creationId xmlns:a16="http://schemas.microsoft.com/office/drawing/2014/main" id="{D0CEA1B2-9A83-2841-68DC-A338E335E63E}"/>
                </a:ext>
              </a:extLst>
            </p:cNvPr>
            <p:cNvSpPr/>
            <p:nvPr/>
          </p:nvSpPr>
          <p:spPr>
            <a:xfrm>
              <a:off x="4141584" y="5792274"/>
              <a:ext cx="243703" cy="29504"/>
            </a:xfrm>
            <a:custGeom>
              <a:avLst/>
              <a:gdLst>
                <a:gd name="connsiteX0" fmla="*/ 120900 w 243703"/>
                <a:gd name="connsiteY0" fmla="*/ 29504 h 29504"/>
                <a:gd name="connsiteX1" fmla="*/ 242751 w 243703"/>
                <a:gd name="connsiteY1" fmla="*/ 12373 h 29504"/>
                <a:gd name="connsiteX2" fmla="*/ 242751 w 243703"/>
                <a:gd name="connsiteY2" fmla="*/ 12373 h 29504"/>
                <a:gd name="connsiteX3" fmla="*/ 236088 w 243703"/>
                <a:gd name="connsiteY3" fmla="*/ 1904 h 29504"/>
                <a:gd name="connsiteX4" fmla="*/ 236088 w 243703"/>
                <a:gd name="connsiteY4" fmla="*/ 1904 h 29504"/>
                <a:gd name="connsiteX5" fmla="*/ 236088 w 243703"/>
                <a:gd name="connsiteY5" fmla="*/ 1904 h 29504"/>
                <a:gd name="connsiteX6" fmla="*/ 120900 w 243703"/>
                <a:gd name="connsiteY6" fmla="*/ 19035 h 29504"/>
                <a:gd name="connsiteX7" fmla="*/ 6664 w 243703"/>
                <a:gd name="connsiteY7" fmla="*/ 0 h 29504"/>
                <a:gd name="connsiteX8" fmla="*/ 6664 w 243703"/>
                <a:gd name="connsiteY8" fmla="*/ 0 h 29504"/>
                <a:gd name="connsiteX9" fmla="*/ 952 w 243703"/>
                <a:gd name="connsiteY9" fmla="*/ 11421 h 29504"/>
                <a:gd name="connsiteX10" fmla="*/ 952 w 243703"/>
                <a:gd name="connsiteY10" fmla="*/ 11421 h 29504"/>
                <a:gd name="connsiteX11" fmla="*/ 952 w 243703"/>
                <a:gd name="connsiteY11" fmla="*/ 11421 h 29504"/>
                <a:gd name="connsiteX12" fmla="*/ 120900 w 243703"/>
                <a:gd name="connsiteY12" fmla="*/ 29504 h 29504"/>
                <a:gd name="connsiteX13" fmla="*/ 120900 w 243703"/>
                <a:gd name="connsiteY13" fmla="*/ 29504 h 29504"/>
                <a:gd name="connsiteX14" fmla="*/ 0 w 243703"/>
                <a:gd name="connsiteY14" fmla="*/ 10469 h 29504"/>
                <a:gd name="connsiteX15" fmla="*/ 0 w 243703"/>
                <a:gd name="connsiteY15" fmla="*/ 10469 h 29504"/>
                <a:gd name="connsiteX16" fmla="*/ 0 w 243703"/>
                <a:gd name="connsiteY16" fmla="*/ 10469 h 29504"/>
                <a:gd name="connsiteX17" fmla="*/ 5712 w 243703"/>
                <a:gd name="connsiteY17" fmla="*/ 0 h 29504"/>
                <a:gd name="connsiteX18" fmla="*/ 5712 w 243703"/>
                <a:gd name="connsiteY18" fmla="*/ 0 h 29504"/>
                <a:gd name="connsiteX19" fmla="*/ 5712 w 243703"/>
                <a:gd name="connsiteY19" fmla="*/ 0 h 29504"/>
                <a:gd name="connsiteX20" fmla="*/ 120900 w 243703"/>
                <a:gd name="connsiteY20" fmla="*/ 19035 h 29504"/>
                <a:gd name="connsiteX21" fmla="*/ 237040 w 243703"/>
                <a:gd name="connsiteY21" fmla="*/ 1904 h 29504"/>
                <a:gd name="connsiteX22" fmla="*/ 237040 w 243703"/>
                <a:gd name="connsiteY22" fmla="*/ 1904 h 29504"/>
                <a:gd name="connsiteX23" fmla="*/ 237040 w 243703"/>
                <a:gd name="connsiteY23" fmla="*/ 1904 h 29504"/>
                <a:gd name="connsiteX24" fmla="*/ 243703 w 243703"/>
                <a:gd name="connsiteY24" fmla="*/ 12373 h 29504"/>
                <a:gd name="connsiteX25" fmla="*/ 243703 w 243703"/>
                <a:gd name="connsiteY25" fmla="*/ 12373 h 29504"/>
                <a:gd name="connsiteX26" fmla="*/ 243703 w 243703"/>
                <a:gd name="connsiteY26" fmla="*/ 12373 h 29504"/>
                <a:gd name="connsiteX27" fmla="*/ 120900 w 243703"/>
                <a:gd name="connsiteY27" fmla="*/ 29504 h 29504"/>
                <a:gd name="connsiteX28" fmla="*/ 120900 w 243703"/>
                <a:gd name="connsiteY28"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3703" h="29504">
                  <a:moveTo>
                    <a:pt x="120900" y="29504"/>
                  </a:moveTo>
                  <a:cubicBezTo>
                    <a:pt x="161834" y="29504"/>
                    <a:pt x="213240" y="23794"/>
                    <a:pt x="242751" y="12373"/>
                  </a:cubicBezTo>
                  <a:lnTo>
                    <a:pt x="242751" y="12373"/>
                  </a:lnTo>
                  <a:lnTo>
                    <a:pt x="236088" y="1904"/>
                  </a:lnTo>
                  <a:lnTo>
                    <a:pt x="236088" y="1904"/>
                  </a:lnTo>
                  <a:lnTo>
                    <a:pt x="236088" y="1904"/>
                  </a:lnTo>
                  <a:cubicBezTo>
                    <a:pt x="218952" y="11421"/>
                    <a:pt x="167546" y="18083"/>
                    <a:pt x="120900" y="19035"/>
                  </a:cubicBezTo>
                  <a:cubicBezTo>
                    <a:pt x="65686" y="18083"/>
                    <a:pt x="25703" y="13324"/>
                    <a:pt x="6664" y="0"/>
                  </a:cubicBezTo>
                  <a:lnTo>
                    <a:pt x="6664" y="0"/>
                  </a:lnTo>
                  <a:lnTo>
                    <a:pt x="952" y="11421"/>
                  </a:lnTo>
                  <a:lnTo>
                    <a:pt x="952" y="11421"/>
                  </a:lnTo>
                  <a:lnTo>
                    <a:pt x="952" y="11421"/>
                  </a:lnTo>
                  <a:cubicBezTo>
                    <a:pt x="36175" y="25697"/>
                    <a:pt x="73302" y="29504"/>
                    <a:pt x="120900" y="29504"/>
                  </a:cubicBezTo>
                  <a:lnTo>
                    <a:pt x="120900" y="29504"/>
                  </a:lnTo>
                  <a:cubicBezTo>
                    <a:pt x="73302" y="28552"/>
                    <a:pt x="36175" y="25697"/>
                    <a:pt x="0" y="10469"/>
                  </a:cubicBezTo>
                  <a:lnTo>
                    <a:pt x="0" y="10469"/>
                  </a:lnTo>
                  <a:lnTo>
                    <a:pt x="0" y="10469"/>
                  </a:lnTo>
                  <a:lnTo>
                    <a:pt x="5712" y="0"/>
                  </a:lnTo>
                  <a:lnTo>
                    <a:pt x="5712" y="0"/>
                  </a:lnTo>
                  <a:lnTo>
                    <a:pt x="5712" y="0"/>
                  </a:lnTo>
                  <a:cubicBezTo>
                    <a:pt x="25703" y="13324"/>
                    <a:pt x="64734" y="18083"/>
                    <a:pt x="120900" y="19035"/>
                  </a:cubicBezTo>
                  <a:cubicBezTo>
                    <a:pt x="167546" y="18083"/>
                    <a:pt x="218952" y="11421"/>
                    <a:pt x="237040" y="1904"/>
                  </a:cubicBezTo>
                  <a:lnTo>
                    <a:pt x="237040" y="1904"/>
                  </a:lnTo>
                  <a:lnTo>
                    <a:pt x="237040" y="1904"/>
                  </a:lnTo>
                  <a:lnTo>
                    <a:pt x="243703" y="12373"/>
                  </a:lnTo>
                  <a:lnTo>
                    <a:pt x="243703" y="12373"/>
                  </a:lnTo>
                  <a:lnTo>
                    <a:pt x="243703" y="12373"/>
                  </a:lnTo>
                  <a:cubicBezTo>
                    <a:pt x="213240" y="22842"/>
                    <a:pt x="162786" y="28552"/>
                    <a:pt x="120900" y="29504"/>
                  </a:cubicBezTo>
                  <a:lnTo>
                    <a:pt x="120900" y="295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0" name="Freeform 26">
              <a:extLst>
                <a:ext uri="{FF2B5EF4-FFF2-40B4-BE49-F238E27FC236}">
                  <a16:creationId xmlns:a16="http://schemas.microsoft.com/office/drawing/2014/main" id="{B34148BF-F015-267A-F9F2-537BDF1C4EE1}"/>
                </a:ext>
              </a:extLst>
            </p:cNvPr>
            <p:cNvSpPr/>
            <p:nvPr/>
          </p:nvSpPr>
          <p:spPr>
            <a:xfrm>
              <a:off x="4139680" y="5789419"/>
              <a:ext cx="246559" cy="33311"/>
            </a:xfrm>
            <a:custGeom>
              <a:avLst/>
              <a:gdLst>
                <a:gd name="connsiteX0" fmla="*/ 240848 w 246559"/>
                <a:gd name="connsiteY0" fmla="*/ 4759 h 33311"/>
                <a:gd name="connsiteX1" fmla="*/ 194201 w 246559"/>
                <a:gd name="connsiteY1" fmla="*/ 17131 h 33311"/>
                <a:gd name="connsiteX2" fmla="*/ 122804 w 246559"/>
                <a:gd name="connsiteY2" fmla="*/ 21890 h 33311"/>
                <a:gd name="connsiteX3" fmla="*/ 54262 w 246559"/>
                <a:gd name="connsiteY3" fmla="*/ 17131 h 33311"/>
                <a:gd name="connsiteX4" fmla="*/ 6664 w 246559"/>
                <a:gd name="connsiteY4" fmla="*/ 4759 h 33311"/>
                <a:gd name="connsiteX5" fmla="*/ 8568 w 246559"/>
                <a:gd name="connsiteY5" fmla="*/ 1903 h 33311"/>
                <a:gd name="connsiteX6" fmla="*/ 55214 w 246559"/>
                <a:gd name="connsiteY6" fmla="*/ 13324 h 33311"/>
                <a:gd name="connsiteX7" fmla="*/ 123756 w 246559"/>
                <a:gd name="connsiteY7" fmla="*/ 17131 h 33311"/>
                <a:gd name="connsiteX8" fmla="*/ 194201 w 246559"/>
                <a:gd name="connsiteY8" fmla="*/ 12373 h 33311"/>
                <a:gd name="connsiteX9" fmla="*/ 238944 w 246559"/>
                <a:gd name="connsiteY9" fmla="*/ 0 h 33311"/>
                <a:gd name="connsiteX10" fmla="*/ 240848 w 246559"/>
                <a:gd name="connsiteY10" fmla="*/ 4759 h 33311"/>
                <a:gd name="connsiteX11" fmla="*/ 246560 w 246559"/>
                <a:gd name="connsiteY11" fmla="*/ 14276 h 33311"/>
                <a:gd name="connsiteX12" fmla="*/ 198009 w 246559"/>
                <a:gd name="connsiteY12" fmla="*/ 27601 h 33311"/>
                <a:gd name="connsiteX13" fmla="*/ 122804 w 246559"/>
                <a:gd name="connsiteY13" fmla="*/ 33311 h 33311"/>
                <a:gd name="connsiteX14" fmla="*/ 50454 w 246559"/>
                <a:gd name="connsiteY14" fmla="*/ 28552 h 33311"/>
                <a:gd name="connsiteX15" fmla="*/ 0 w 246559"/>
                <a:gd name="connsiteY15" fmla="*/ 15228 h 33311"/>
                <a:gd name="connsiteX16" fmla="*/ 952 w 246559"/>
                <a:gd name="connsiteY16" fmla="*/ 12373 h 33311"/>
                <a:gd name="connsiteX17" fmla="*/ 50454 w 246559"/>
                <a:gd name="connsiteY17" fmla="*/ 25697 h 33311"/>
                <a:gd name="connsiteX18" fmla="*/ 121852 w 246559"/>
                <a:gd name="connsiteY18" fmla="*/ 30456 h 33311"/>
                <a:gd name="connsiteX19" fmla="*/ 196105 w 246559"/>
                <a:gd name="connsiteY19" fmla="*/ 24745 h 33311"/>
                <a:gd name="connsiteX20" fmla="*/ 242751 w 246559"/>
                <a:gd name="connsiteY20" fmla="*/ 11421 h 33311"/>
                <a:gd name="connsiteX21" fmla="*/ 246560 w 246559"/>
                <a:gd name="connsiteY21" fmla="*/ 14276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6559" h="33311">
                  <a:moveTo>
                    <a:pt x="240848" y="4759"/>
                  </a:moveTo>
                  <a:cubicBezTo>
                    <a:pt x="237992" y="7614"/>
                    <a:pt x="221808" y="12373"/>
                    <a:pt x="194201" y="17131"/>
                  </a:cubicBezTo>
                  <a:cubicBezTo>
                    <a:pt x="176114" y="19987"/>
                    <a:pt x="152315" y="21890"/>
                    <a:pt x="122804" y="21890"/>
                  </a:cubicBezTo>
                  <a:cubicBezTo>
                    <a:pt x="94245" y="21890"/>
                    <a:pt x="71397" y="19987"/>
                    <a:pt x="54262" y="17131"/>
                  </a:cubicBezTo>
                  <a:cubicBezTo>
                    <a:pt x="26655" y="13324"/>
                    <a:pt x="11424" y="6662"/>
                    <a:pt x="6664" y="4759"/>
                  </a:cubicBezTo>
                  <a:lnTo>
                    <a:pt x="8568" y="1903"/>
                  </a:lnTo>
                  <a:cubicBezTo>
                    <a:pt x="12376" y="3807"/>
                    <a:pt x="26655" y="9517"/>
                    <a:pt x="55214" y="13324"/>
                  </a:cubicBezTo>
                  <a:cubicBezTo>
                    <a:pt x="72350" y="16180"/>
                    <a:pt x="96149" y="17131"/>
                    <a:pt x="123756" y="17131"/>
                  </a:cubicBezTo>
                  <a:cubicBezTo>
                    <a:pt x="153267" y="17131"/>
                    <a:pt x="176114" y="14276"/>
                    <a:pt x="194201" y="12373"/>
                  </a:cubicBezTo>
                  <a:cubicBezTo>
                    <a:pt x="221808" y="8566"/>
                    <a:pt x="237040" y="1903"/>
                    <a:pt x="238944" y="0"/>
                  </a:cubicBezTo>
                  <a:lnTo>
                    <a:pt x="240848" y="4759"/>
                  </a:lnTo>
                  <a:close/>
                  <a:moveTo>
                    <a:pt x="246560" y="14276"/>
                  </a:moveTo>
                  <a:cubicBezTo>
                    <a:pt x="245608" y="16180"/>
                    <a:pt x="226568" y="22842"/>
                    <a:pt x="198009" y="27601"/>
                  </a:cubicBezTo>
                  <a:cubicBezTo>
                    <a:pt x="178970" y="30456"/>
                    <a:pt x="154219" y="33311"/>
                    <a:pt x="122804" y="33311"/>
                  </a:cubicBezTo>
                  <a:cubicBezTo>
                    <a:pt x="93293" y="33311"/>
                    <a:pt x="69494" y="31407"/>
                    <a:pt x="50454" y="28552"/>
                  </a:cubicBezTo>
                  <a:cubicBezTo>
                    <a:pt x="20943" y="23794"/>
                    <a:pt x="5712" y="17131"/>
                    <a:pt x="0" y="15228"/>
                  </a:cubicBezTo>
                  <a:lnTo>
                    <a:pt x="952" y="12373"/>
                  </a:lnTo>
                  <a:cubicBezTo>
                    <a:pt x="17136" y="19035"/>
                    <a:pt x="32367" y="22842"/>
                    <a:pt x="50454" y="25697"/>
                  </a:cubicBezTo>
                  <a:cubicBezTo>
                    <a:pt x="68542" y="28552"/>
                    <a:pt x="92341" y="30456"/>
                    <a:pt x="121852" y="30456"/>
                  </a:cubicBezTo>
                  <a:cubicBezTo>
                    <a:pt x="153267" y="30456"/>
                    <a:pt x="177066" y="27601"/>
                    <a:pt x="196105" y="24745"/>
                  </a:cubicBezTo>
                  <a:cubicBezTo>
                    <a:pt x="224664" y="19987"/>
                    <a:pt x="240848" y="14276"/>
                    <a:pt x="242751" y="11421"/>
                  </a:cubicBezTo>
                  <a:lnTo>
                    <a:pt x="246560" y="1427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1" name="Freeform 27">
              <a:extLst>
                <a:ext uri="{FF2B5EF4-FFF2-40B4-BE49-F238E27FC236}">
                  <a16:creationId xmlns:a16="http://schemas.microsoft.com/office/drawing/2014/main" id="{A42E021A-8233-FAA0-B1A4-252A3C3AB5A4}"/>
                </a:ext>
              </a:extLst>
            </p:cNvPr>
            <p:cNvSpPr/>
            <p:nvPr/>
          </p:nvSpPr>
          <p:spPr>
            <a:xfrm>
              <a:off x="4139680" y="5789419"/>
              <a:ext cx="246559" cy="32359"/>
            </a:xfrm>
            <a:custGeom>
              <a:avLst/>
              <a:gdLst>
                <a:gd name="connsiteX0" fmla="*/ 240848 w 246559"/>
                <a:gd name="connsiteY0" fmla="*/ 3807 h 32359"/>
                <a:gd name="connsiteX1" fmla="*/ 195153 w 246559"/>
                <a:gd name="connsiteY1" fmla="*/ 16180 h 32359"/>
                <a:gd name="connsiteX2" fmla="*/ 123756 w 246559"/>
                <a:gd name="connsiteY2" fmla="*/ 20938 h 32359"/>
                <a:gd name="connsiteX3" fmla="*/ 122804 w 246559"/>
                <a:gd name="connsiteY3" fmla="*/ 20938 h 32359"/>
                <a:gd name="connsiteX4" fmla="*/ 55214 w 246559"/>
                <a:gd name="connsiteY4" fmla="*/ 16180 h 32359"/>
                <a:gd name="connsiteX5" fmla="*/ 7616 w 246559"/>
                <a:gd name="connsiteY5" fmla="*/ 3807 h 32359"/>
                <a:gd name="connsiteX6" fmla="*/ 7616 w 246559"/>
                <a:gd name="connsiteY6" fmla="*/ 3807 h 32359"/>
                <a:gd name="connsiteX7" fmla="*/ 7616 w 246559"/>
                <a:gd name="connsiteY7" fmla="*/ 3807 h 32359"/>
                <a:gd name="connsiteX8" fmla="*/ 9520 w 246559"/>
                <a:gd name="connsiteY8" fmla="*/ 952 h 32359"/>
                <a:gd name="connsiteX9" fmla="*/ 9520 w 246559"/>
                <a:gd name="connsiteY9" fmla="*/ 952 h 32359"/>
                <a:gd name="connsiteX10" fmla="*/ 9520 w 246559"/>
                <a:gd name="connsiteY10" fmla="*/ 952 h 32359"/>
                <a:gd name="connsiteX11" fmla="*/ 56166 w 246559"/>
                <a:gd name="connsiteY11" fmla="*/ 13324 h 32359"/>
                <a:gd name="connsiteX12" fmla="*/ 124708 w 246559"/>
                <a:gd name="connsiteY12" fmla="*/ 17131 h 32359"/>
                <a:gd name="connsiteX13" fmla="*/ 195153 w 246559"/>
                <a:gd name="connsiteY13" fmla="*/ 12373 h 32359"/>
                <a:gd name="connsiteX14" fmla="*/ 239896 w 246559"/>
                <a:gd name="connsiteY14" fmla="*/ 0 h 32359"/>
                <a:gd name="connsiteX15" fmla="*/ 239896 w 246559"/>
                <a:gd name="connsiteY15" fmla="*/ 0 h 32359"/>
                <a:gd name="connsiteX16" fmla="*/ 239896 w 246559"/>
                <a:gd name="connsiteY16" fmla="*/ 0 h 32359"/>
                <a:gd name="connsiteX17" fmla="*/ 240848 w 246559"/>
                <a:gd name="connsiteY17" fmla="*/ 3807 h 32359"/>
                <a:gd name="connsiteX18" fmla="*/ 240848 w 246559"/>
                <a:gd name="connsiteY18" fmla="*/ 3807 h 32359"/>
                <a:gd name="connsiteX19" fmla="*/ 238944 w 246559"/>
                <a:gd name="connsiteY19" fmla="*/ 952 h 32359"/>
                <a:gd name="connsiteX20" fmla="*/ 238944 w 246559"/>
                <a:gd name="connsiteY20" fmla="*/ 952 h 32359"/>
                <a:gd name="connsiteX21" fmla="*/ 238944 w 246559"/>
                <a:gd name="connsiteY21" fmla="*/ 952 h 32359"/>
                <a:gd name="connsiteX22" fmla="*/ 194201 w 246559"/>
                <a:gd name="connsiteY22" fmla="*/ 13324 h 32359"/>
                <a:gd name="connsiteX23" fmla="*/ 123756 w 246559"/>
                <a:gd name="connsiteY23" fmla="*/ 18083 h 32359"/>
                <a:gd name="connsiteX24" fmla="*/ 55214 w 246559"/>
                <a:gd name="connsiteY24" fmla="*/ 14276 h 32359"/>
                <a:gd name="connsiteX25" fmla="*/ 8568 w 246559"/>
                <a:gd name="connsiteY25" fmla="*/ 2855 h 32359"/>
                <a:gd name="connsiteX26" fmla="*/ 8568 w 246559"/>
                <a:gd name="connsiteY26" fmla="*/ 2855 h 32359"/>
                <a:gd name="connsiteX27" fmla="*/ 6664 w 246559"/>
                <a:gd name="connsiteY27" fmla="*/ 5711 h 32359"/>
                <a:gd name="connsiteX28" fmla="*/ 6664 w 246559"/>
                <a:gd name="connsiteY28" fmla="*/ 5711 h 32359"/>
                <a:gd name="connsiteX29" fmla="*/ 6664 w 246559"/>
                <a:gd name="connsiteY29" fmla="*/ 5711 h 32359"/>
                <a:gd name="connsiteX30" fmla="*/ 55214 w 246559"/>
                <a:gd name="connsiteY30" fmla="*/ 18083 h 32359"/>
                <a:gd name="connsiteX31" fmla="*/ 122804 w 246559"/>
                <a:gd name="connsiteY31" fmla="*/ 22842 h 32359"/>
                <a:gd name="connsiteX32" fmla="*/ 123756 w 246559"/>
                <a:gd name="connsiteY32" fmla="*/ 22842 h 32359"/>
                <a:gd name="connsiteX33" fmla="*/ 195153 w 246559"/>
                <a:gd name="connsiteY33" fmla="*/ 18083 h 32359"/>
                <a:gd name="connsiteX34" fmla="*/ 240848 w 246559"/>
                <a:gd name="connsiteY34" fmla="*/ 3807 h 32359"/>
                <a:gd name="connsiteX35" fmla="*/ 240848 w 246559"/>
                <a:gd name="connsiteY35" fmla="*/ 3807 h 32359"/>
                <a:gd name="connsiteX36" fmla="*/ 246560 w 246559"/>
                <a:gd name="connsiteY36" fmla="*/ 14276 h 32359"/>
                <a:gd name="connsiteX37" fmla="*/ 246560 w 246559"/>
                <a:gd name="connsiteY37" fmla="*/ 14276 h 32359"/>
                <a:gd name="connsiteX38" fmla="*/ 198009 w 246559"/>
                <a:gd name="connsiteY38" fmla="*/ 26649 h 32359"/>
                <a:gd name="connsiteX39" fmla="*/ 122804 w 246559"/>
                <a:gd name="connsiteY39" fmla="*/ 32359 h 32359"/>
                <a:gd name="connsiteX40" fmla="*/ 121852 w 246559"/>
                <a:gd name="connsiteY40" fmla="*/ 32359 h 32359"/>
                <a:gd name="connsiteX41" fmla="*/ 50454 w 246559"/>
                <a:gd name="connsiteY41" fmla="*/ 27601 h 32359"/>
                <a:gd name="connsiteX42" fmla="*/ 0 w 246559"/>
                <a:gd name="connsiteY42" fmla="*/ 14276 h 32359"/>
                <a:gd name="connsiteX43" fmla="*/ 0 w 246559"/>
                <a:gd name="connsiteY43" fmla="*/ 14276 h 32359"/>
                <a:gd name="connsiteX44" fmla="*/ 0 w 246559"/>
                <a:gd name="connsiteY44" fmla="*/ 14276 h 32359"/>
                <a:gd name="connsiteX45" fmla="*/ 952 w 246559"/>
                <a:gd name="connsiteY45" fmla="*/ 11421 h 32359"/>
                <a:gd name="connsiteX46" fmla="*/ 952 w 246559"/>
                <a:gd name="connsiteY46" fmla="*/ 11421 h 32359"/>
                <a:gd name="connsiteX47" fmla="*/ 952 w 246559"/>
                <a:gd name="connsiteY47" fmla="*/ 11421 h 32359"/>
                <a:gd name="connsiteX48" fmla="*/ 50454 w 246559"/>
                <a:gd name="connsiteY48" fmla="*/ 24745 h 32359"/>
                <a:gd name="connsiteX49" fmla="*/ 121852 w 246559"/>
                <a:gd name="connsiteY49" fmla="*/ 29504 h 32359"/>
                <a:gd name="connsiteX50" fmla="*/ 196105 w 246559"/>
                <a:gd name="connsiteY50" fmla="*/ 23794 h 32359"/>
                <a:gd name="connsiteX51" fmla="*/ 242751 w 246559"/>
                <a:gd name="connsiteY51" fmla="*/ 10469 h 32359"/>
                <a:gd name="connsiteX52" fmla="*/ 242751 w 246559"/>
                <a:gd name="connsiteY52" fmla="*/ 10469 h 32359"/>
                <a:gd name="connsiteX53" fmla="*/ 242751 w 246559"/>
                <a:gd name="connsiteY53" fmla="*/ 10469 h 32359"/>
                <a:gd name="connsiteX54" fmla="*/ 246560 w 246559"/>
                <a:gd name="connsiteY54" fmla="*/ 14276 h 32359"/>
                <a:gd name="connsiteX55" fmla="*/ 246560 w 246559"/>
                <a:gd name="connsiteY55" fmla="*/ 14276 h 32359"/>
                <a:gd name="connsiteX56" fmla="*/ 246560 w 246559"/>
                <a:gd name="connsiteY56" fmla="*/ 14276 h 32359"/>
                <a:gd name="connsiteX57" fmla="*/ 246560 w 246559"/>
                <a:gd name="connsiteY57" fmla="*/ 14276 h 32359"/>
                <a:gd name="connsiteX58" fmla="*/ 246560 w 246559"/>
                <a:gd name="connsiteY58" fmla="*/ 14276 h 32359"/>
                <a:gd name="connsiteX59" fmla="*/ 244655 w 246559"/>
                <a:gd name="connsiteY59" fmla="*/ 10469 h 32359"/>
                <a:gd name="connsiteX60" fmla="*/ 244655 w 246559"/>
                <a:gd name="connsiteY60" fmla="*/ 10469 h 32359"/>
                <a:gd name="connsiteX61" fmla="*/ 244655 w 246559"/>
                <a:gd name="connsiteY61" fmla="*/ 10469 h 32359"/>
                <a:gd name="connsiteX62" fmla="*/ 198009 w 246559"/>
                <a:gd name="connsiteY62" fmla="*/ 23794 h 32359"/>
                <a:gd name="connsiteX63" fmla="*/ 123756 w 246559"/>
                <a:gd name="connsiteY63" fmla="*/ 29504 h 32359"/>
                <a:gd name="connsiteX64" fmla="*/ 52358 w 246559"/>
                <a:gd name="connsiteY64" fmla="*/ 24745 h 32359"/>
                <a:gd name="connsiteX65" fmla="*/ 2856 w 246559"/>
                <a:gd name="connsiteY65" fmla="*/ 11421 h 32359"/>
                <a:gd name="connsiteX66" fmla="*/ 2856 w 246559"/>
                <a:gd name="connsiteY66" fmla="*/ 11421 h 32359"/>
                <a:gd name="connsiteX67" fmla="*/ 952 w 246559"/>
                <a:gd name="connsiteY67" fmla="*/ 14276 h 32359"/>
                <a:gd name="connsiteX68" fmla="*/ 952 w 246559"/>
                <a:gd name="connsiteY68" fmla="*/ 14276 h 32359"/>
                <a:gd name="connsiteX69" fmla="*/ 952 w 246559"/>
                <a:gd name="connsiteY69" fmla="*/ 14276 h 32359"/>
                <a:gd name="connsiteX70" fmla="*/ 51406 w 246559"/>
                <a:gd name="connsiteY70" fmla="*/ 27601 h 32359"/>
                <a:gd name="connsiteX71" fmla="*/ 122804 w 246559"/>
                <a:gd name="connsiteY71" fmla="*/ 32359 h 32359"/>
                <a:gd name="connsiteX72" fmla="*/ 123756 w 246559"/>
                <a:gd name="connsiteY72" fmla="*/ 32359 h 32359"/>
                <a:gd name="connsiteX73" fmla="*/ 198961 w 246559"/>
                <a:gd name="connsiteY73" fmla="*/ 26649 h 32359"/>
                <a:gd name="connsiteX74" fmla="*/ 246560 w 246559"/>
                <a:gd name="connsiteY74" fmla="*/ 14276 h 32359"/>
                <a:gd name="connsiteX75" fmla="*/ 246560 w 246559"/>
                <a:gd name="connsiteY75" fmla="*/ 14276 h 32359"/>
                <a:gd name="connsiteX76" fmla="*/ 246560 w 246559"/>
                <a:gd name="connsiteY76" fmla="*/ 14276 h 32359"/>
                <a:gd name="connsiteX77" fmla="*/ 246560 w 246559"/>
                <a:gd name="connsiteY77" fmla="*/ 14276 h 3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46559" h="32359">
                  <a:moveTo>
                    <a:pt x="240848" y="3807"/>
                  </a:moveTo>
                  <a:cubicBezTo>
                    <a:pt x="237992" y="5711"/>
                    <a:pt x="221808" y="11421"/>
                    <a:pt x="195153" y="16180"/>
                  </a:cubicBezTo>
                  <a:cubicBezTo>
                    <a:pt x="177066" y="19035"/>
                    <a:pt x="153267" y="20938"/>
                    <a:pt x="123756" y="20938"/>
                  </a:cubicBezTo>
                  <a:lnTo>
                    <a:pt x="122804" y="20938"/>
                  </a:lnTo>
                  <a:cubicBezTo>
                    <a:pt x="95197" y="20938"/>
                    <a:pt x="72350" y="19035"/>
                    <a:pt x="55214" y="16180"/>
                  </a:cubicBezTo>
                  <a:cubicBezTo>
                    <a:pt x="27607" y="12373"/>
                    <a:pt x="12376" y="5711"/>
                    <a:pt x="7616" y="3807"/>
                  </a:cubicBezTo>
                  <a:lnTo>
                    <a:pt x="7616" y="3807"/>
                  </a:lnTo>
                  <a:lnTo>
                    <a:pt x="7616" y="3807"/>
                  </a:lnTo>
                  <a:lnTo>
                    <a:pt x="9520" y="952"/>
                  </a:lnTo>
                  <a:lnTo>
                    <a:pt x="9520" y="952"/>
                  </a:lnTo>
                  <a:lnTo>
                    <a:pt x="9520" y="952"/>
                  </a:lnTo>
                  <a:cubicBezTo>
                    <a:pt x="13328" y="2855"/>
                    <a:pt x="27607" y="8566"/>
                    <a:pt x="56166" y="13324"/>
                  </a:cubicBezTo>
                  <a:cubicBezTo>
                    <a:pt x="73302" y="16180"/>
                    <a:pt x="97101" y="17131"/>
                    <a:pt x="124708" y="17131"/>
                  </a:cubicBezTo>
                  <a:cubicBezTo>
                    <a:pt x="154219" y="17131"/>
                    <a:pt x="177066" y="14276"/>
                    <a:pt x="195153" y="12373"/>
                  </a:cubicBezTo>
                  <a:cubicBezTo>
                    <a:pt x="222760" y="8566"/>
                    <a:pt x="237992" y="1903"/>
                    <a:pt x="239896" y="0"/>
                  </a:cubicBezTo>
                  <a:lnTo>
                    <a:pt x="239896" y="0"/>
                  </a:lnTo>
                  <a:lnTo>
                    <a:pt x="239896" y="0"/>
                  </a:lnTo>
                  <a:lnTo>
                    <a:pt x="240848" y="3807"/>
                  </a:lnTo>
                  <a:lnTo>
                    <a:pt x="240848" y="3807"/>
                  </a:lnTo>
                  <a:lnTo>
                    <a:pt x="238944" y="952"/>
                  </a:lnTo>
                  <a:lnTo>
                    <a:pt x="238944" y="952"/>
                  </a:lnTo>
                  <a:lnTo>
                    <a:pt x="238944" y="952"/>
                  </a:lnTo>
                  <a:cubicBezTo>
                    <a:pt x="237040" y="2855"/>
                    <a:pt x="221808" y="9517"/>
                    <a:pt x="194201" y="13324"/>
                  </a:cubicBezTo>
                  <a:cubicBezTo>
                    <a:pt x="176114" y="16180"/>
                    <a:pt x="153267" y="18083"/>
                    <a:pt x="123756" y="18083"/>
                  </a:cubicBezTo>
                  <a:cubicBezTo>
                    <a:pt x="95197" y="18083"/>
                    <a:pt x="72350" y="16180"/>
                    <a:pt x="55214" y="14276"/>
                  </a:cubicBezTo>
                  <a:cubicBezTo>
                    <a:pt x="26655" y="10469"/>
                    <a:pt x="12376" y="4759"/>
                    <a:pt x="8568" y="2855"/>
                  </a:cubicBezTo>
                  <a:lnTo>
                    <a:pt x="8568" y="2855"/>
                  </a:lnTo>
                  <a:lnTo>
                    <a:pt x="6664" y="5711"/>
                  </a:lnTo>
                  <a:lnTo>
                    <a:pt x="6664" y="5711"/>
                  </a:lnTo>
                  <a:lnTo>
                    <a:pt x="6664" y="5711"/>
                  </a:lnTo>
                  <a:cubicBezTo>
                    <a:pt x="12376" y="7614"/>
                    <a:pt x="26655" y="14276"/>
                    <a:pt x="55214" y="18083"/>
                  </a:cubicBezTo>
                  <a:cubicBezTo>
                    <a:pt x="72350" y="20938"/>
                    <a:pt x="95197" y="22842"/>
                    <a:pt x="122804" y="22842"/>
                  </a:cubicBezTo>
                  <a:lnTo>
                    <a:pt x="123756" y="22842"/>
                  </a:lnTo>
                  <a:cubicBezTo>
                    <a:pt x="153267" y="22842"/>
                    <a:pt x="177066" y="20938"/>
                    <a:pt x="195153" y="18083"/>
                  </a:cubicBezTo>
                  <a:cubicBezTo>
                    <a:pt x="221808" y="12373"/>
                    <a:pt x="237992" y="7614"/>
                    <a:pt x="240848" y="3807"/>
                  </a:cubicBezTo>
                  <a:lnTo>
                    <a:pt x="240848" y="3807"/>
                  </a:lnTo>
                  <a:close/>
                  <a:moveTo>
                    <a:pt x="246560" y="14276"/>
                  </a:moveTo>
                  <a:lnTo>
                    <a:pt x="246560" y="14276"/>
                  </a:lnTo>
                  <a:cubicBezTo>
                    <a:pt x="245608" y="15228"/>
                    <a:pt x="226568" y="21890"/>
                    <a:pt x="198009" y="26649"/>
                  </a:cubicBezTo>
                  <a:cubicBezTo>
                    <a:pt x="178970" y="29504"/>
                    <a:pt x="154219" y="32359"/>
                    <a:pt x="122804" y="32359"/>
                  </a:cubicBezTo>
                  <a:lnTo>
                    <a:pt x="121852" y="32359"/>
                  </a:lnTo>
                  <a:cubicBezTo>
                    <a:pt x="92341" y="32359"/>
                    <a:pt x="68542" y="30456"/>
                    <a:pt x="50454" y="27601"/>
                  </a:cubicBezTo>
                  <a:cubicBezTo>
                    <a:pt x="20943" y="22842"/>
                    <a:pt x="5712" y="16180"/>
                    <a:pt x="0" y="14276"/>
                  </a:cubicBezTo>
                  <a:lnTo>
                    <a:pt x="0" y="14276"/>
                  </a:lnTo>
                  <a:lnTo>
                    <a:pt x="0" y="14276"/>
                  </a:lnTo>
                  <a:lnTo>
                    <a:pt x="952" y="11421"/>
                  </a:lnTo>
                  <a:lnTo>
                    <a:pt x="952" y="11421"/>
                  </a:lnTo>
                  <a:lnTo>
                    <a:pt x="952" y="11421"/>
                  </a:lnTo>
                  <a:cubicBezTo>
                    <a:pt x="17136" y="18083"/>
                    <a:pt x="32367" y="21890"/>
                    <a:pt x="50454" y="24745"/>
                  </a:cubicBezTo>
                  <a:cubicBezTo>
                    <a:pt x="68542" y="27601"/>
                    <a:pt x="92341" y="29504"/>
                    <a:pt x="121852" y="29504"/>
                  </a:cubicBezTo>
                  <a:cubicBezTo>
                    <a:pt x="153267" y="29504"/>
                    <a:pt x="177066" y="26649"/>
                    <a:pt x="196105" y="23794"/>
                  </a:cubicBezTo>
                  <a:cubicBezTo>
                    <a:pt x="224664" y="19035"/>
                    <a:pt x="240848" y="13324"/>
                    <a:pt x="242751" y="10469"/>
                  </a:cubicBezTo>
                  <a:lnTo>
                    <a:pt x="242751" y="10469"/>
                  </a:lnTo>
                  <a:lnTo>
                    <a:pt x="242751" y="10469"/>
                  </a:lnTo>
                  <a:lnTo>
                    <a:pt x="246560" y="14276"/>
                  </a:lnTo>
                  <a:lnTo>
                    <a:pt x="246560" y="14276"/>
                  </a:lnTo>
                  <a:lnTo>
                    <a:pt x="246560" y="14276"/>
                  </a:lnTo>
                  <a:lnTo>
                    <a:pt x="246560" y="14276"/>
                  </a:lnTo>
                  <a:lnTo>
                    <a:pt x="246560" y="14276"/>
                  </a:lnTo>
                  <a:lnTo>
                    <a:pt x="244655" y="10469"/>
                  </a:lnTo>
                  <a:lnTo>
                    <a:pt x="244655" y="10469"/>
                  </a:lnTo>
                  <a:lnTo>
                    <a:pt x="244655" y="10469"/>
                  </a:lnTo>
                  <a:cubicBezTo>
                    <a:pt x="242751" y="13324"/>
                    <a:pt x="226568" y="19035"/>
                    <a:pt x="198009" y="23794"/>
                  </a:cubicBezTo>
                  <a:cubicBezTo>
                    <a:pt x="178970" y="26649"/>
                    <a:pt x="154219" y="29504"/>
                    <a:pt x="123756" y="29504"/>
                  </a:cubicBezTo>
                  <a:cubicBezTo>
                    <a:pt x="94245" y="29504"/>
                    <a:pt x="70446" y="27601"/>
                    <a:pt x="52358" y="24745"/>
                  </a:cubicBezTo>
                  <a:cubicBezTo>
                    <a:pt x="34271" y="21890"/>
                    <a:pt x="19039" y="18083"/>
                    <a:pt x="2856" y="11421"/>
                  </a:cubicBezTo>
                  <a:lnTo>
                    <a:pt x="2856" y="11421"/>
                  </a:lnTo>
                  <a:lnTo>
                    <a:pt x="952" y="14276"/>
                  </a:lnTo>
                  <a:lnTo>
                    <a:pt x="952" y="14276"/>
                  </a:lnTo>
                  <a:lnTo>
                    <a:pt x="952" y="14276"/>
                  </a:lnTo>
                  <a:cubicBezTo>
                    <a:pt x="6664" y="16180"/>
                    <a:pt x="21895" y="22842"/>
                    <a:pt x="51406" y="27601"/>
                  </a:cubicBezTo>
                  <a:cubicBezTo>
                    <a:pt x="69494" y="30456"/>
                    <a:pt x="93293" y="32359"/>
                    <a:pt x="122804" y="32359"/>
                  </a:cubicBezTo>
                  <a:lnTo>
                    <a:pt x="123756" y="32359"/>
                  </a:lnTo>
                  <a:cubicBezTo>
                    <a:pt x="155171" y="32359"/>
                    <a:pt x="179922" y="29504"/>
                    <a:pt x="198961" y="26649"/>
                  </a:cubicBezTo>
                  <a:cubicBezTo>
                    <a:pt x="226568" y="22842"/>
                    <a:pt x="245608" y="17131"/>
                    <a:pt x="246560" y="14276"/>
                  </a:cubicBezTo>
                  <a:lnTo>
                    <a:pt x="246560" y="14276"/>
                  </a:lnTo>
                  <a:lnTo>
                    <a:pt x="246560" y="14276"/>
                  </a:lnTo>
                  <a:lnTo>
                    <a:pt x="246560" y="1427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2" name="Freeform 28">
              <a:extLst>
                <a:ext uri="{FF2B5EF4-FFF2-40B4-BE49-F238E27FC236}">
                  <a16:creationId xmlns:a16="http://schemas.microsoft.com/office/drawing/2014/main" id="{D74CA3F3-3E86-D111-9CE9-8C40C8CD0C41}"/>
                </a:ext>
              </a:extLst>
            </p:cNvPr>
            <p:cNvSpPr/>
            <p:nvPr/>
          </p:nvSpPr>
          <p:spPr>
            <a:xfrm>
              <a:off x="4129208" y="5729459"/>
              <a:ext cx="266550" cy="266488"/>
            </a:xfrm>
            <a:custGeom>
              <a:avLst/>
              <a:gdLst>
                <a:gd name="connsiteX0" fmla="*/ 133275 w 266550"/>
                <a:gd name="connsiteY0" fmla="*/ 253164 h 266488"/>
                <a:gd name="connsiteX1" fmla="*/ 13327 w 266550"/>
                <a:gd name="connsiteY1" fmla="*/ 133244 h 266488"/>
                <a:gd name="connsiteX2" fmla="*/ 133275 w 266550"/>
                <a:gd name="connsiteY2" fmla="*/ 13325 h 266488"/>
                <a:gd name="connsiteX3" fmla="*/ 253223 w 266550"/>
                <a:gd name="connsiteY3" fmla="*/ 133244 h 266488"/>
                <a:gd name="connsiteX4" fmla="*/ 133275 w 266550"/>
                <a:gd name="connsiteY4" fmla="*/ 253164 h 266488"/>
                <a:gd name="connsiteX5" fmla="*/ 133275 w 266550"/>
                <a:gd name="connsiteY5" fmla="*/ 0 h 266488"/>
                <a:gd name="connsiteX6" fmla="*/ 0 w 266550"/>
                <a:gd name="connsiteY6" fmla="*/ 133244 h 266488"/>
                <a:gd name="connsiteX7" fmla="*/ 133275 w 266550"/>
                <a:gd name="connsiteY7" fmla="*/ 266489 h 266488"/>
                <a:gd name="connsiteX8" fmla="*/ 266551 w 266550"/>
                <a:gd name="connsiteY8" fmla="*/ 133244 h 266488"/>
                <a:gd name="connsiteX9" fmla="*/ 133275 w 266550"/>
                <a:gd name="connsiteY9" fmla="*/ 0 h 26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550" h="266488">
                  <a:moveTo>
                    <a:pt x="133275" y="253164"/>
                  </a:moveTo>
                  <a:cubicBezTo>
                    <a:pt x="66638" y="253164"/>
                    <a:pt x="13327" y="198915"/>
                    <a:pt x="13327" y="133244"/>
                  </a:cubicBezTo>
                  <a:cubicBezTo>
                    <a:pt x="13327" y="66622"/>
                    <a:pt x="67589" y="13325"/>
                    <a:pt x="133275" y="13325"/>
                  </a:cubicBezTo>
                  <a:cubicBezTo>
                    <a:pt x="199913" y="13325"/>
                    <a:pt x="253223" y="67574"/>
                    <a:pt x="253223" y="133244"/>
                  </a:cubicBezTo>
                  <a:cubicBezTo>
                    <a:pt x="253223" y="199867"/>
                    <a:pt x="199913" y="253164"/>
                    <a:pt x="133275" y="253164"/>
                  </a:cubicBezTo>
                  <a:moveTo>
                    <a:pt x="133275" y="0"/>
                  </a:moveTo>
                  <a:cubicBezTo>
                    <a:pt x="59974" y="0"/>
                    <a:pt x="0" y="59960"/>
                    <a:pt x="0" y="133244"/>
                  </a:cubicBezTo>
                  <a:cubicBezTo>
                    <a:pt x="0" y="206529"/>
                    <a:pt x="59974" y="266489"/>
                    <a:pt x="133275" y="266489"/>
                  </a:cubicBezTo>
                  <a:cubicBezTo>
                    <a:pt x="206577" y="266489"/>
                    <a:pt x="266551" y="206529"/>
                    <a:pt x="266551" y="133244"/>
                  </a:cubicBezTo>
                  <a:cubicBezTo>
                    <a:pt x="266551" y="59960"/>
                    <a:pt x="206577" y="0"/>
                    <a:pt x="133275"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3" name="Freeform 29">
              <a:extLst>
                <a:ext uri="{FF2B5EF4-FFF2-40B4-BE49-F238E27FC236}">
                  <a16:creationId xmlns:a16="http://schemas.microsoft.com/office/drawing/2014/main" id="{DDBF7A00-061D-0BDF-0771-2B26C4FFAC14}"/>
                </a:ext>
              </a:extLst>
            </p:cNvPr>
            <p:cNvSpPr/>
            <p:nvPr/>
          </p:nvSpPr>
          <p:spPr>
            <a:xfrm>
              <a:off x="4128256" y="5728507"/>
              <a:ext cx="268454" cy="268392"/>
            </a:xfrm>
            <a:custGeom>
              <a:avLst/>
              <a:gdLst>
                <a:gd name="connsiteX0" fmla="*/ 134227 w 268454"/>
                <a:gd name="connsiteY0" fmla="*/ 2855 h 268392"/>
                <a:gd name="connsiteX1" fmla="*/ 2856 w 268454"/>
                <a:gd name="connsiteY1" fmla="*/ 134196 h 268392"/>
                <a:gd name="connsiteX2" fmla="*/ 134227 w 268454"/>
                <a:gd name="connsiteY2" fmla="*/ 265537 h 268392"/>
                <a:gd name="connsiteX3" fmla="*/ 265599 w 268454"/>
                <a:gd name="connsiteY3" fmla="*/ 134196 h 268392"/>
                <a:gd name="connsiteX4" fmla="*/ 134227 w 268454"/>
                <a:gd name="connsiteY4" fmla="*/ 2855 h 268392"/>
                <a:gd name="connsiteX5" fmla="*/ 268454 w 268454"/>
                <a:gd name="connsiteY5" fmla="*/ 134196 h 268392"/>
                <a:gd name="connsiteX6" fmla="*/ 134227 w 268454"/>
                <a:gd name="connsiteY6" fmla="*/ 268392 h 268392"/>
                <a:gd name="connsiteX7" fmla="*/ 0 w 268454"/>
                <a:gd name="connsiteY7" fmla="*/ 134196 h 268392"/>
                <a:gd name="connsiteX8" fmla="*/ 134227 w 268454"/>
                <a:gd name="connsiteY8" fmla="*/ 0 h 268392"/>
                <a:gd name="connsiteX9" fmla="*/ 268454 w 268454"/>
                <a:gd name="connsiteY9" fmla="*/ 134196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454" h="268392">
                  <a:moveTo>
                    <a:pt x="134227" y="2855"/>
                  </a:moveTo>
                  <a:cubicBezTo>
                    <a:pt x="61878" y="2855"/>
                    <a:pt x="2856" y="61863"/>
                    <a:pt x="2856" y="134196"/>
                  </a:cubicBezTo>
                  <a:cubicBezTo>
                    <a:pt x="2856" y="206529"/>
                    <a:pt x="61878" y="265537"/>
                    <a:pt x="134227" y="265537"/>
                  </a:cubicBezTo>
                  <a:cubicBezTo>
                    <a:pt x="206577" y="265537"/>
                    <a:pt x="265599" y="206529"/>
                    <a:pt x="265599" y="134196"/>
                  </a:cubicBezTo>
                  <a:cubicBezTo>
                    <a:pt x="265599" y="61863"/>
                    <a:pt x="206577" y="2855"/>
                    <a:pt x="134227" y="2855"/>
                  </a:cubicBezTo>
                  <a:moveTo>
                    <a:pt x="268454" y="134196"/>
                  </a:moveTo>
                  <a:cubicBezTo>
                    <a:pt x="268454" y="208432"/>
                    <a:pt x="208481" y="268392"/>
                    <a:pt x="134227" y="268392"/>
                  </a:cubicBezTo>
                  <a:cubicBezTo>
                    <a:pt x="59974" y="268392"/>
                    <a:pt x="0" y="208432"/>
                    <a:pt x="0" y="134196"/>
                  </a:cubicBezTo>
                  <a:cubicBezTo>
                    <a:pt x="0" y="59960"/>
                    <a:pt x="59974" y="0"/>
                    <a:pt x="134227" y="0"/>
                  </a:cubicBezTo>
                  <a:cubicBezTo>
                    <a:pt x="208481" y="0"/>
                    <a:pt x="268454" y="59960"/>
                    <a:pt x="268454" y="13419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4" name="Freeform 30">
              <a:extLst>
                <a:ext uri="{FF2B5EF4-FFF2-40B4-BE49-F238E27FC236}">
                  <a16:creationId xmlns:a16="http://schemas.microsoft.com/office/drawing/2014/main" id="{47C74229-CA7E-C529-8476-EF6E1B57C188}"/>
                </a:ext>
              </a:extLst>
            </p:cNvPr>
            <p:cNvSpPr/>
            <p:nvPr/>
          </p:nvSpPr>
          <p:spPr>
            <a:xfrm>
              <a:off x="4127304" y="5727556"/>
              <a:ext cx="269406" cy="270295"/>
            </a:xfrm>
            <a:custGeom>
              <a:avLst/>
              <a:gdLst>
                <a:gd name="connsiteX0" fmla="*/ 135179 w 269406"/>
                <a:gd name="connsiteY0" fmla="*/ 3807 h 270295"/>
                <a:gd name="connsiteX1" fmla="*/ 135179 w 269406"/>
                <a:gd name="connsiteY1" fmla="*/ 3807 h 270295"/>
                <a:gd name="connsiteX2" fmla="*/ 2856 w 269406"/>
                <a:gd name="connsiteY2" fmla="*/ 135148 h 270295"/>
                <a:gd name="connsiteX3" fmla="*/ 135179 w 269406"/>
                <a:gd name="connsiteY3" fmla="*/ 267441 h 270295"/>
                <a:gd name="connsiteX4" fmla="*/ 267503 w 269406"/>
                <a:gd name="connsiteY4" fmla="*/ 135148 h 270295"/>
                <a:gd name="connsiteX5" fmla="*/ 135179 w 269406"/>
                <a:gd name="connsiteY5" fmla="*/ 3807 h 270295"/>
                <a:gd name="connsiteX6" fmla="*/ 135179 w 269406"/>
                <a:gd name="connsiteY6" fmla="*/ 3807 h 270295"/>
                <a:gd name="connsiteX7" fmla="*/ 135179 w 269406"/>
                <a:gd name="connsiteY7" fmla="*/ 3807 h 270295"/>
                <a:gd name="connsiteX8" fmla="*/ 266551 w 269406"/>
                <a:gd name="connsiteY8" fmla="*/ 135148 h 270295"/>
                <a:gd name="connsiteX9" fmla="*/ 135179 w 269406"/>
                <a:gd name="connsiteY9" fmla="*/ 266489 h 270295"/>
                <a:gd name="connsiteX10" fmla="*/ 3808 w 269406"/>
                <a:gd name="connsiteY10" fmla="*/ 135148 h 270295"/>
                <a:gd name="connsiteX11" fmla="*/ 135179 w 269406"/>
                <a:gd name="connsiteY11" fmla="*/ 3807 h 270295"/>
                <a:gd name="connsiteX12" fmla="*/ 135179 w 269406"/>
                <a:gd name="connsiteY12" fmla="*/ 3807 h 270295"/>
                <a:gd name="connsiteX13" fmla="*/ 269406 w 269406"/>
                <a:gd name="connsiteY13" fmla="*/ 135148 h 270295"/>
                <a:gd name="connsiteX14" fmla="*/ 269406 w 269406"/>
                <a:gd name="connsiteY14" fmla="*/ 135148 h 270295"/>
                <a:gd name="connsiteX15" fmla="*/ 135179 w 269406"/>
                <a:gd name="connsiteY15" fmla="*/ 269344 h 270295"/>
                <a:gd name="connsiteX16" fmla="*/ 952 w 269406"/>
                <a:gd name="connsiteY16" fmla="*/ 135148 h 270295"/>
                <a:gd name="connsiteX17" fmla="*/ 135179 w 269406"/>
                <a:gd name="connsiteY17" fmla="*/ 952 h 270295"/>
                <a:gd name="connsiteX18" fmla="*/ 269406 w 269406"/>
                <a:gd name="connsiteY18" fmla="*/ 135148 h 270295"/>
                <a:gd name="connsiteX19" fmla="*/ 269406 w 269406"/>
                <a:gd name="connsiteY19" fmla="*/ 135148 h 270295"/>
                <a:gd name="connsiteX20" fmla="*/ 269406 w 269406"/>
                <a:gd name="connsiteY20" fmla="*/ 135148 h 270295"/>
                <a:gd name="connsiteX21" fmla="*/ 135179 w 269406"/>
                <a:gd name="connsiteY21" fmla="*/ 0 h 270295"/>
                <a:gd name="connsiteX22" fmla="*/ 0 w 269406"/>
                <a:gd name="connsiteY22" fmla="*/ 135148 h 270295"/>
                <a:gd name="connsiteX23" fmla="*/ 135179 w 269406"/>
                <a:gd name="connsiteY23" fmla="*/ 270296 h 270295"/>
                <a:gd name="connsiteX24" fmla="*/ 269406 w 269406"/>
                <a:gd name="connsiteY24" fmla="*/ 135148 h 270295"/>
                <a:gd name="connsiteX25" fmla="*/ 269406 w 269406"/>
                <a:gd name="connsiteY25" fmla="*/ 135148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9406" h="270295">
                  <a:moveTo>
                    <a:pt x="135179" y="3807"/>
                  </a:moveTo>
                  <a:lnTo>
                    <a:pt x="135179" y="3807"/>
                  </a:lnTo>
                  <a:cubicBezTo>
                    <a:pt x="61878" y="3807"/>
                    <a:pt x="2856" y="62815"/>
                    <a:pt x="2856" y="135148"/>
                  </a:cubicBezTo>
                  <a:cubicBezTo>
                    <a:pt x="2856" y="208432"/>
                    <a:pt x="61878" y="267441"/>
                    <a:pt x="135179" y="267441"/>
                  </a:cubicBezTo>
                  <a:cubicBezTo>
                    <a:pt x="208481" y="267441"/>
                    <a:pt x="267503" y="208432"/>
                    <a:pt x="267503" y="135148"/>
                  </a:cubicBezTo>
                  <a:cubicBezTo>
                    <a:pt x="267503" y="62815"/>
                    <a:pt x="208481" y="2855"/>
                    <a:pt x="135179" y="3807"/>
                  </a:cubicBezTo>
                  <a:lnTo>
                    <a:pt x="135179" y="3807"/>
                  </a:lnTo>
                  <a:lnTo>
                    <a:pt x="135179" y="3807"/>
                  </a:lnTo>
                  <a:cubicBezTo>
                    <a:pt x="207529" y="3807"/>
                    <a:pt x="266551" y="62815"/>
                    <a:pt x="266551" y="135148"/>
                  </a:cubicBezTo>
                  <a:cubicBezTo>
                    <a:pt x="266551" y="207480"/>
                    <a:pt x="207529" y="266489"/>
                    <a:pt x="135179" y="266489"/>
                  </a:cubicBezTo>
                  <a:cubicBezTo>
                    <a:pt x="62830" y="266489"/>
                    <a:pt x="3808" y="207480"/>
                    <a:pt x="3808" y="135148"/>
                  </a:cubicBezTo>
                  <a:cubicBezTo>
                    <a:pt x="3808" y="62815"/>
                    <a:pt x="62830" y="3807"/>
                    <a:pt x="135179" y="3807"/>
                  </a:cubicBezTo>
                  <a:lnTo>
                    <a:pt x="135179" y="3807"/>
                  </a:lnTo>
                  <a:close/>
                  <a:moveTo>
                    <a:pt x="269406" y="135148"/>
                  </a:moveTo>
                  <a:lnTo>
                    <a:pt x="269406" y="135148"/>
                  </a:lnTo>
                  <a:cubicBezTo>
                    <a:pt x="269406" y="209384"/>
                    <a:pt x="209433" y="269344"/>
                    <a:pt x="135179" y="269344"/>
                  </a:cubicBezTo>
                  <a:cubicBezTo>
                    <a:pt x="60926" y="269344"/>
                    <a:pt x="952" y="209384"/>
                    <a:pt x="952" y="135148"/>
                  </a:cubicBezTo>
                  <a:cubicBezTo>
                    <a:pt x="952" y="60912"/>
                    <a:pt x="60926" y="952"/>
                    <a:pt x="135179" y="952"/>
                  </a:cubicBezTo>
                  <a:cubicBezTo>
                    <a:pt x="209433" y="952"/>
                    <a:pt x="269406" y="60912"/>
                    <a:pt x="269406" y="135148"/>
                  </a:cubicBezTo>
                  <a:lnTo>
                    <a:pt x="269406" y="135148"/>
                  </a:lnTo>
                  <a:lnTo>
                    <a:pt x="269406" y="135148"/>
                  </a:lnTo>
                  <a:cubicBezTo>
                    <a:pt x="269406" y="60912"/>
                    <a:pt x="209433" y="0"/>
                    <a:pt x="135179" y="0"/>
                  </a:cubicBezTo>
                  <a:cubicBezTo>
                    <a:pt x="60926" y="0"/>
                    <a:pt x="0" y="59960"/>
                    <a:pt x="0" y="135148"/>
                  </a:cubicBezTo>
                  <a:cubicBezTo>
                    <a:pt x="0" y="209384"/>
                    <a:pt x="59974" y="270296"/>
                    <a:pt x="135179" y="270296"/>
                  </a:cubicBezTo>
                  <a:cubicBezTo>
                    <a:pt x="209433" y="270296"/>
                    <a:pt x="269406" y="209384"/>
                    <a:pt x="269406" y="135148"/>
                  </a:cubicBezTo>
                  <a:lnTo>
                    <a:pt x="269406" y="13514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5" name="Freeform 31">
              <a:extLst>
                <a:ext uri="{FF2B5EF4-FFF2-40B4-BE49-F238E27FC236}">
                  <a16:creationId xmlns:a16="http://schemas.microsoft.com/office/drawing/2014/main" id="{38061779-54C8-3A06-C9A2-33F167101613}"/>
                </a:ext>
              </a:extLst>
            </p:cNvPr>
            <p:cNvSpPr/>
            <p:nvPr/>
          </p:nvSpPr>
          <p:spPr>
            <a:xfrm>
              <a:off x="4140632" y="5740880"/>
              <a:ext cx="243703" cy="243646"/>
            </a:xfrm>
            <a:custGeom>
              <a:avLst/>
              <a:gdLst>
                <a:gd name="connsiteX0" fmla="*/ 121852 w 243703"/>
                <a:gd name="connsiteY0" fmla="*/ 2855 h 243646"/>
                <a:gd name="connsiteX1" fmla="*/ 2856 w 243703"/>
                <a:gd name="connsiteY1" fmla="*/ 121823 h 243646"/>
                <a:gd name="connsiteX2" fmla="*/ 121852 w 243703"/>
                <a:gd name="connsiteY2" fmla="*/ 240792 h 243646"/>
                <a:gd name="connsiteX3" fmla="*/ 240848 w 243703"/>
                <a:gd name="connsiteY3" fmla="*/ 121823 h 243646"/>
                <a:gd name="connsiteX4" fmla="*/ 121852 w 243703"/>
                <a:gd name="connsiteY4" fmla="*/ 2855 h 243646"/>
                <a:gd name="connsiteX5" fmla="*/ 243703 w 243703"/>
                <a:gd name="connsiteY5" fmla="*/ 121823 h 243646"/>
                <a:gd name="connsiteX6" fmla="*/ 121852 w 243703"/>
                <a:gd name="connsiteY6" fmla="*/ 243647 h 243646"/>
                <a:gd name="connsiteX7" fmla="*/ 0 w 243703"/>
                <a:gd name="connsiteY7" fmla="*/ 121823 h 243646"/>
                <a:gd name="connsiteX8" fmla="*/ 121852 w 243703"/>
                <a:gd name="connsiteY8" fmla="*/ 0 h 243646"/>
                <a:gd name="connsiteX9" fmla="*/ 243703 w 243703"/>
                <a:gd name="connsiteY9"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703" h="243646">
                  <a:moveTo>
                    <a:pt x="121852" y="2855"/>
                  </a:move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moveTo>
                    <a:pt x="243703" y="121823"/>
                  </a:moveTo>
                  <a:cubicBezTo>
                    <a:pt x="243703" y="189397"/>
                    <a:pt x="189441" y="243647"/>
                    <a:pt x="121852" y="243647"/>
                  </a:cubicBezTo>
                  <a:cubicBezTo>
                    <a:pt x="54262" y="243647"/>
                    <a:pt x="0" y="189397"/>
                    <a:pt x="0" y="121823"/>
                  </a:cubicBezTo>
                  <a:cubicBezTo>
                    <a:pt x="0" y="54250"/>
                    <a:pt x="54262" y="0"/>
                    <a:pt x="121852" y="0"/>
                  </a:cubicBezTo>
                  <a:cubicBezTo>
                    <a:pt x="188490" y="0"/>
                    <a:pt x="243703" y="54250"/>
                    <a:pt x="243703" y="12182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6" name="Freeform 32">
              <a:extLst>
                <a:ext uri="{FF2B5EF4-FFF2-40B4-BE49-F238E27FC236}">
                  <a16:creationId xmlns:a16="http://schemas.microsoft.com/office/drawing/2014/main" id="{AE56E75E-9C7C-A1C4-C589-261EEE7A4A7C}"/>
                </a:ext>
              </a:extLst>
            </p:cNvPr>
            <p:cNvSpPr/>
            <p:nvPr/>
          </p:nvSpPr>
          <p:spPr>
            <a:xfrm>
              <a:off x="4140632" y="5740880"/>
              <a:ext cx="243703" cy="243646"/>
            </a:xfrm>
            <a:custGeom>
              <a:avLst/>
              <a:gdLst>
                <a:gd name="connsiteX0" fmla="*/ 121852 w 243703"/>
                <a:gd name="connsiteY0" fmla="*/ 2855 h 243646"/>
                <a:gd name="connsiteX1" fmla="*/ 121852 w 243703"/>
                <a:gd name="connsiteY1" fmla="*/ 2855 h 243646"/>
                <a:gd name="connsiteX2" fmla="*/ 2856 w 243703"/>
                <a:gd name="connsiteY2" fmla="*/ 121823 h 243646"/>
                <a:gd name="connsiteX3" fmla="*/ 121852 w 243703"/>
                <a:gd name="connsiteY3" fmla="*/ 240792 h 243646"/>
                <a:gd name="connsiteX4" fmla="*/ 240848 w 243703"/>
                <a:gd name="connsiteY4" fmla="*/ 121823 h 243646"/>
                <a:gd name="connsiteX5" fmla="*/ 121852 w 243703"/>
                <a:gd name="connsiteY5" fmla="*/ 2855 h 243646"/>
                <a:gd name="connsiteX6" fmla="*/ 121852 w 243703"/>
                <a:gd name="connsiteY6" fmla="*/ 2855 h 243646"/>
                <a:gd name="connsiteX7" fmla="*/ 121852 w 243703"/>
                <a:gd name="connsiteY7" fmla="*/ 2855 h 243646"/>
                <a:gd name="connsiteX8" fmla="*/ 240848 w 243703"/>
                <a:gd name="connsiteY8" fmla="*/ 121823 h 243646"/>
                <a:gd name="connsiteX9" fmla="*/ 121852 w 243703"/>
                <a:gd name="connsiteY9" fmla="*/ 240792 h 243646"/>
                <a:gd name="connsiteX10" fmla="*/ 2856 w 243703"/>
                <a:gd name="connsiteY10" fmla="*/ 121823 h 243646"/>
                <a:gd name="connsiteX11" fmla="*/ 121852 w 243703"/>
                <a:gd name="connsiteY11" fmla="*/ 2855 h 243646"/>
                <a:gd name="connsiteX12" fmla="*/ 121852 w 243703"/>
                <a:gd name="connsiteY12" fmla="*/ 2855 h 243646"/>
                <a:gd name="connsiteX13" fmla="*/ 243703 w 243703"/>
                <a:gd name="connsiteY13" fmla="*/ 121823 h 243646"/>
                <a:gd name="connsiteX14" fmla="*/ 243703 w 243703"/>
                <a:gd name="connsiteY14" fmla="*/ 121823 h 243646"/>
                <a:gd name="connsiteX15" fmla="*/ 121852 w 243703"/>
                <a:gd name="connsiteY15" fmla="*/ 242695 h 243646"/>
                <a:gd name="connsiteX16" fmla="*/ 952 w 243703"/>
                <a:gd name="connsiteY16" fmla="*/ 121823 h 243646"/>
                <a:gd name="connsiteX17" fmla="*/ 121852 w 243703"/>
                <a:gd name="connsiteY17" fmla="*/ 952 h 243646"/>
                <a:gd name="connsiteX18" fmla="*/ 243703 w 243703"/>
                <a:gd name="connsiteY18" fmla="*/ 121823 h 243646"/>
                <a:gd name="connsiteX19" fmla="*/ 243703 w 243703"/>
                <a:gd name="connsiteY19" fmla="*/ 121823 h 243646"/>
                <a:gd name="connsiteX20" fmla="*/ 243703 w 243703"/>
                <a:gd name="connsiteY20" fmla="*/ 121823 h 243646"/>
                <a:gd name="connsiteX21" fmla="*/ 121852 w 243703"/>
                <a:gd name="connsiteY21" fmla="*/ 0 h 243646"/>
                <a:gd name="connsiteX22" fmla="*/ 0 w 243703"/>
                <a:gd name="connsiteY22" fmla="*/ 121823 h 243646"/>
                <a:gd name="connsiteX23" fmla="*/ 121852 w 243703"/>
                <a:gd name="connsiteY23" fmla="*/ 243647 h 243646"/>
                <a:gd name="connsiteX24" fmla="*/ 243703 w 243703"/>
                <a:gd name="connsiteY24" fmla="*/ 121823 h 243646"/>
                <a:gd name="connsiteX25" fmla="*/ 243703 w 243703"/>
                <a:gd name="connsiteY25"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3703" h="243646">
                  <a:moveTo>
                    <a:pt x="121852" y="2855"/>
                  </a:moveTo>
                  <a:lnTo>
                    <a:pt x="121852" y="2855"/>
                  </a:ln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lnTo>
                    <a:pt x="121852" y="2855"/>
                  </a:lnTo>
                  <a:lnTo>
                    <a:pt x="121852" y="2855"/>
                  </a:lnTo>
                  <a:cubicBezTo>
                    <a:pt x="187538" y="2855"/>
                    <a:pt x="239896" y="56153"/>
                    <a:pt x="240848" y="121823"/>
                  </a:cubicBezTo>
                  <a:cubicBezTo>
                    <a:pt x="240848" y="187494"/>
                    <a:pt x="187538" y="239840"/>
                    <a:pt x="121852" y="240792"/>
                  </a:cubicBezTo>
                  <a:cubicBezTo>
                    <a:pt x="56166" y="240792"/>
                    <a:pt x="3808" y="187494"/>
                    <a:pt x="2856" y="121823"/>
                  </a:cubicBezTo>
                  <a:cubicBezTo>
                    <a:pt x="2856" y="56153"/>
                    <a:pt x="56166" y="3807"/>
                    <a:pt x="121852" y="2855"/>
                  </a:cubicBezTo>
                  <a:lnTo>
                    <a:pt x="121852" y="2855"/>
                  </a:lnTo>
                  <a:close/>
                  <a:moveTo>
                    <a:pt x="243703" y="121823"/>
                  </a:moveTo>
                  <a:lnTo>
                    <a:pt x="243703" y="121823"/>
                  </a:lnTo>
                  <a:cubicBezTo>
                    <a:pt x="243703" y="188446"/>
                    <a:pt x="189441" y="242695"/>
                    <a:pt x="121852" y="242695"/>
                  </a:cubicBezTo>
                  <a:cubicBezTo>
                    <a:pt x="55214" y="242695"/>
                    <a:pt x="952" y="188446"/>
                    <a:pt x="952" y="121823"/>
                  </a:cubicBezTo>
                  <a:cubicBezTo>
                    <a:pt x="952" y="55201"/>
                    <a:pt x="55214" y="952"/>
                    <a:pt x="121852" y="952"/>
                  </a:cubicBezTo>
                  <a:cubicBezTo>
                    <a:pt x="188490" y="952"/>
                    <a:pt x="242751" y="55201"/>
                    <a:pt x="243703" y="121823"/>
                  </a:cubicBezTo>
                  <a:lnTo>
                    <a:pt x="243703" y="121823"/>
                  </a:lnTo>
                  <a:lnTo>
                    <a:pt x="243703" y="121823"/>
                  </a:lnTo>
                  <a:cubicBezTo>
                    <a:pt x="243703" y="54250"/>
                    <a:pt x="189441" y="0"/>
                    <a:pt x="121852" y="0"/>
                  </a:cubicBezTo>
                  <a:cubicBezTo>
                    <a:pt x="54262" y="0"/>
                    <a:pt x="0" y="54250"/>
                    <a:pt x="0" y="121823"/>
                  </a:cubicBezTo>
                  <a:cubicBezTo>
                    <a:pt x="0" y="189397"/>
                    <a:pt x="54262" y="243647"/>
                    <a:pt x="121852" y="243647"/>
                  </a:cubicBezTo>
                  <a:cubicBezTo>
                    <a:pt x="189441" y="243647"/>
                    <a:pt x="243703" y="189397"/>
                    <a:pt x="243703" y="121823"/>
                  </a:cubicBezTo>
                  <a:lnTo>
                    <a:pt x="243703" y="12182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7" name="Freeform 33">
              <a:extLst>
                <a:ext uri="{FF2B5EF4-FFF2-40B4-BE49-F238E27FC236}">
                  <a16:creationId xmlns:a16="http://schemas.microsoft.com/office/drawing/2014/main" id="{6A7FF2D6-85CD-91EA-1395-1B866BD4714C}"/>
                </a:ext>
              </a:extLst>
            </p:cNvPr>
            <p:cNvSpPr/>
            <p:nvPr/>
          </p:nvSpPr>
          <p:spPr>
            <a:xfrm>
              <a:off x="4126352" y="5834151"/>
              <a:ext cx="271310" cy="35214"/>
            </a:xfrm>
            <a:custGeom>
              <a:avLst/>
              <a:gdLst>
                <a:gd name="connsiteX0" fmla="*/ 134227 w 271310"/>
                <a:gd name="connsiteY0" fmla="*/ 0 h 35214"/>
                <a:gd name="connsiteX1" fmla="*/ 271310 w 271310"/>
                <a:gd name="connsiteY1" fmla="*/ 19987 h 35214"/>
                <a:gd name="connsiteX2" fmla="*/ 271310 w 271310"/>
                <a:gd name="connsiteY2" fmla="*/ 34263 h 35214"/>
                <a:gd name="connsiteX3" fmla="*/ 134227 w 271310"/>
                <a:gd name="connsiteY3" fmla="*/ 14276 h 35214"/>
                <a:gd name="connsiteX4" fmla="*/ 0 w 271310"/>
                <a:gd name="connsiteY4" fmla="*/ 35215 h 35214"/>
                <a:gd name="connsiteX5" fmla="*/ 0 w 271310"/>
                <a:gd name="connsiteY5" fmla="*/ 18083 h 35214"/>
                <a:gd name="connsiteX6" fmla="*/ 134227 w 271310"/>
                <a:gd name="connsiteY6" fmla="*/ 0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10" h="35214">
                  <a:moveTo>
                    <a:pt x="134227" y="0"/>
                  </a:moveTo>
                  <a:cubicBezTo>
                    <a:pt x="190393" y="0"/>
                    <a:pt x="248463" y="7614"/>
                    <a:pt x="271310" y="19987"/>
                  </a:cubicBezTo>
                  <a:lnTo>
                    <a:pt x="271310" y="34263"/>
                  </a:lnTo>
                  <a:cubicBezTo>
                    <a:pt x="252271" y="23794"/>
                    <a:pt x="198009" y="12373"/>
                    <a:pt x="134227" y="14276"/>
                  </a:cubicBezTo>
                  <a:cubicBezTo>
                    <a:pt x="82821" y="14276"/>
                    <a:pt x="27607" y="19987"/>
                    <a:pt x="0" y="35215"/>
                  </a:cubicBezTo>
                  <a:lnTo>
                    <a:pt x="0" y="18083"/>
                  </a:lnTo>
                  <a:cubicBezTo>
                    <a:pt x="23799" y="6662"/>
                    <a:pt x="86629" y="0"/>
                    <a:pt x="134227"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8" name="Freeform 34">
              <a:extLst>
                <a:ext uri="{FF2B5EF4-FFF2-40B4-BE49-F238E27FC236}">
                  <a16:creationId xmlns:a16="http://schemas.microsoft.com/office/drawing/2014/main" id="{7E639700-CE5B-007B-F500-41A2F63525AB}"/>
                </a:ext>
              </a:extLst>
            </p:cNvPr>
            <p:cNvSpPr/>
            <p:nvPr/>
          </p:nvSpPr>
          <p:spPr>
            <a:xfrm>
              <a:off x="4126352" y="5834151"/>
              <a:ext cx="272262" cy="36166"/>
            </a:xfrm>
            <a:custGeom>
              <a:avLst/>
              <a:gdLst>
                <a:gd name="connsiteX0" fmla="*/ 134227 w 272262"/>
                <a:gd name="connsiteY0" fmla="*/ 952 h 36166"/>
                <a:gd name="connsiteX1" fmla="*/ 137083 w 272262"/>
                <a:gd name="connsiteY1" fmla="*/ 952 h 36166"/>
                <a:gd name="connsiteX2" fmla="*/ 271310 w 272262"/>
                <a:gd name="connsiteY2" fmla="*/ 20939 h 36166"/>
                <a:gd name="connsiteX3" fmla="*/ 271310 w 272262"/>
                <a:gd name="connsiteY3" fmla="*/ 20939 h 36166"/>
                <a:gd name="connsiteX4" fmla="*/ 271310 w 272262"/>
                <a:gd name="connsiteY4" fmla="*/ 20939 h 36166"/>
                <a:gd name="connsiteX5" fmla="*/ 271310 w 272262"/>
                <a:gd name="connsiteY5" fmla="*/ 35215 h 36166"/>
                <a:gd name="connsiteX6" fmla="*/ 271310 w 272262"/>
                <a:gd name="connsiteY6" fmla="*/ 35215 h 36166"/>
                <a:gd name="connsiteX7" fmla="*/ 271310 w 272262"/>
                <a:gd name="connsiteY7" fmla="*/ 35215 h 36166"/>
                <a:gd name="connsiteX8" fmla="*/ 146603 w 272262"/>
                <a:gd name="connsiteY8" fmla="*/ 15228 h 36166"/>
                <a:gd name="connsiteX9" fmla="*/ 134227 w 272262"/>
                <a:gd name="connsiteY9" fmla="*/ 15228 h 36166"/>
                <a:gd name="connsiteX10" fmla="*/ 0 w 272262"/>
                <a:gd name="connsiteY10" fmla="*/ 36167 h 36166"/>
                <a:gd name="connsiteX11" fmla="*/ 0 w 272262"/>
                <a:gd name="connsiteY11" fmla="*/ 36167 h 36166"/>
                <a:gd name="connsiteX12" fmla="*/ 0 w 272262"/>
                <a:gd name="connsiteY12" fmla="*/ 36167 h 36166"/>
                <a:gd name="connsiteX13" fmla="*/ 0 w 272262"/>
                <a:gd name="connsiteY13" fmla="*/ 19035 h 36166"/>
                <a:gd name="connsiteX14" fmla="*/ 0 w 272262"/>
                <a:gd name="connsiteY14" fmla="*/ 19035 h 36166"/>
                <a:gd name="connsiteX15" fmla="*/ 0 w 272262"/>
                <a:gd name="connsiteY15" fmla="*/ 19035 h 36166"/>
                <a:gd name="connsiteX16" fmla="*/ 134227 w 272262"/>
                <a:gd name="connsiteY16" fmla="*/ 952 h 36166"/>
                <a:gd name="connsiteX17" fmla="*/ 134227 w 272262"/>
                <a:gd name="connsiteY17" fmla="*/ 952 h 36166"/>
                <a:gd name="connsiteX18" fmla="*/ 0 w 272262"/>
                <a:gd name="connsiteY18" fmla="*/ 18083 h 36166"/>
                <a:gd name="connsiteX19" fmla="*/ 0 w 272262"/>
                <a:gd name="connsiteY19" fmla="*/ 18083 h 36166"/>
                <a:gd name="connsiteX20" fmla="*/ 0 w 272262"/>
                <a:gd name="connsiteY20" fmla="*/ 35215 h 36166"/>
                <a:gd name="connsiteX21" fmla="*/ 0 w 272262"/>
                <a:gd name="connsiteY21" fmla="*/ 36167 h 36166"/>
                <a:gd name="connsiteX22" fmla="*/ 952 w 272262"/>
                <a:gd name="connsiteY22" fmla="*/ 36167 h 36166"/>
                <a:gd name="connsiteX23" fmla="*/ 135179 w 272262"/>
                <a:gd name="connsiteY23" fmla="*/ 15228 h 36166"/>
                <a:gd name="connsiteX24" fmla="*/ 147555 w 272262"/>
                <a:gd name="connsiteY24" fmla="*/ 15228 h 36166"/>
                <a:gd name="connsiteX25" fmla="*/ 271310 w 272262"/>
                <a:gd name="connsiteY25" fmla="*/ 35215 h 36166"/>
                <a:gd name="connsiteX26" fmla="*/ 272262 w 272262"/>
                <a:gd name="connsiteY26" fmla="*/ 35215 h 36166"/>
                <a:gd name="connsiteX27" fmla="*/ 272262 w 272262"/>
                <a:gd name="connsiteY27" fmla="*/ 19987 h 36166"/>
                <a:gd name="connsiteX28" fmla="*/ 272262 w 272262"/>
                <a:gd name="connsiteY28" fmla="*/ 19987 h 36166"/>
                <a:gd name="connsiteX29" fmla="*/ 272262 w 272262"/>
                <a:gd name="connsiteY29" fmla="*/ 19987 h 36166"/>
                <a:gd name="connsiteX30" fmla="*/ 138035 w 272262"/>
                <a:gd name="connsiteY30" fmla="*/ 0 h 36166"/>
                <a:gd name="connsiteX31" fmla="*/ 134227 w 272262"/>
                <a:gd name="connsiteY31" fmla="*/ 952 h 36166"/>
                <a:gd name="connsiteX32" fmla="*/ 134227 w 272262"/>
                <a:gd name="connsiteY32" fmla="*/ 952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2262" h="36166">
                  <a:moveTo>
                    <a:pt x="134227" y="952"/>
                  </a:moveTo>
                  <a:lnTo>
                    <a:pt x="137083" y="952"/>
                  </a:lnTo>
                  <a:cubicBezTo>
                    <a:pt x="192297" y="952"/>
                    <a:pt x="249415" y="9517"/>
                    <a:pt x="271310" y="20939"/>
                  </a:cubicBezTo>
                  <a:lnTo>
                    <a:pt x="271310" y="20939"/>
                  </a:lnTo>
                  <a:lnTo>
                    <a:pt x="271310" y="20939"/>
                  </a:lnTo>
                  <a:lnTo>
                    <a:pt x="271310" y="35215"/>
                  </a:lnTo>
                  <a:lnTo>
                    <a:pt x="271310" y="35215"/>
                  </a:lnTo>
                  <a:lnTo>
                    <a:pt x="271310" y="35215"/>
                  </a:lnTo>
                  <a:cubicBezTo>
                    <a:pt x="253223" y="24745"/>
                    <a:pt x="204673" y="15228"/>
                    <a:pt x="146603" y="15228"/>
                  </a:cubicBezTo>
                  <a:cubicBezTo>
                    <a:pt x="142795" y="15228"/>
                    <a:pt x="138035" y="15228"/>
                    <a:pt x="134227" y="15228"/>
                  </a:cubicBezTo>
                  <a:cubicBezTo>
                    <a:pt x="82821" y="15228"/>
                    <a:pt x="27607" y="20939"/>
                    <a:pt x="0" y="36167"/>
                  </a:cubicBezTo>
                  <a:lnTo>
                    <a:pt x="0" y="36167"/>
                  </a:lnTo>
                  <a:lnTo>
                    <a:pt x="0" y="36167"/>
                  </a:lnTo>
                  <a:lnTo>
                    <a:pt x="0" y="19035"/>
                  </a:lnTo>
                  <a:lnTo>
                    <a:pt x="0" y="19035"/>
                  </a:lnTo>
                  <a:lnTo>
                    <a:pt x="0" y="19035"/>
                  </a:lnTo>
                  <a:cubicBezTo>
                    <a:pt x="23799" y="6662"/>
                    <a:pt x="86629" y="952"/>
                    <a:pt x="134227" y="952"/>
                  </a:cubicBezTo>
                  <a:lnTo>
                    <a:pt x="134227" y="952"/>
                  </a:lnTo>
                  <a:cubicBezTo>
                    <a:pt x="85677" y="0"/>
                    <a:pt x="22847" y="6662"/>
                    <a:pt x="0" y="18083"/>
                  </a:cubicBezTo>
                  <a:lnTo>
                    <a:pt x="0" y="18083"/>
                  </a:lnTo>
                  <a:lnTo>
                    <a:pt x="0" y="35215"/>
                  </a:lnTo>
                  <a:lnTo>
                    <a:pt x="0" y="36167"/>
                  </a:lnTo>
                  <a:lnTo>
                    <a:pt x="952" y="36167"/>
                  </a:lnTo>
                  <a:cubicBezTo>
                    <a:pt x="28559" y="20939"/>
                    <a:pt x="83773" y="15228"/>
                    <a:pt x="135179" y="15228"/>
                  </a:cubicBezTo>
                  <a:cubicBezTo>
                    <a:pt x="138987" y="15228"/>
                    <a:pt x="143747" y="15228"/>
                    <a:pt x="147555" y="15228"/>
                  </a:cubicBezTo>
                  <a:cubicBezTo>
                    <a:pt x="205625" y="15228"/>
                    <a:pt x="254175" y="25697"/>
                    <a:pt x="271310" y="35215"/>
                  </a:cubicBezTo>
                  <a:lnTo>
                    <a:pt x="272262" y="35215"/>
                  </a:lnTo>
                  <a:lnTo>
                    <a:pt x="272262" y="19987"/>
                  </a:lnTo>
                  <a:lnTo>
                    <a:pt x="272262" y="19987"/>
                  </a:lnTo>
                  <a:lnTo>
                    <a:pt x="272262" y="19987"/>
                  </a:lnTo>
                  <a:cubicBezTo>
                    <a:pt x="250367" y="8566"/>
                    <a:pt x="193249" y="0"/>
                    <a:pt x="138035" y="0"/>
                  </a:cubicBezTo>
                  <a:lnTo>
                    <a:pt x="134227" y="952"/>
                  </a:lnTo>
                  <a:lnTo>
                    <a:pt x="134227"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9" name="Freeform 35">
              <a:extLst>
                <a:ext uri="{FF2B5EF4-FFF2-40B4-BE49-F238E27FC236}">
                  <a16:creationId xmlns:a16="http://schemas.microsoft.com/office/drawing/2014/main" id="{3AA22FA3-C60D-B4FC-50F3-0ABAA0D8088C}"/>
                </a:ext>
              </a:extLst>
            </p:cNvPr>
            <p:cNvSpPr/>
            <p:nvPr/>
          </p:nvSpPr>
          <p:spPr>
            <a:xfrm>
              <a:off x="4125400" y="5833199"/>
              <a:ext cx="274166" cy="39021"/>
            </a:xfrm>
            <a:custGeom>
              <a:avLst/>
              <a:gdLst>
                <a:gd name="connsiteX0" fmla="*/ 136131 w 274166"/>
                <a:gd name="connsiteY0" fmla="*/ 0 h 39021"/>
                <a:gd name="connsiteX1" fmla="*/ 220856 w 274166"/>
                <a:gd name="connsiteY1" fmla="*/ 5710 h 39021"/>
                <a:gd name="connsiteX2" fmla="*/ 274167 w 274166"/>
                <a:gd name="connsiteY2" fmla="*/ 19986 h 39021"/>
                <a:gd name="connsiteX3" fmla="*/ 274167 w 274166"/>
                <a:gd name="connsiteY3" fmla="*/ 25697 h 39021"/>
                <a:gd name="connsiteX4" fmla="*/ 218952 w 274166"/>
                <a:gd name="connsiteY4" fmla="*/ 8566 h 39021"/>
                <a:gd name="connsiteX5" fmla="*/ 136131 w 274166"/>
                <a:gd name="connsiteY5" fmla="*/ 2855 h 39021"/>
                <a:gd name="connsiteX6" fmla="*/ 51406 w 274166"/>
                <a:gd name="connsiteY6" fmla="*/ 9517 h 39021"/>
                <a:gd name="connsiteX7" fmla="*/ 0 w 274166"/>
                <a:gd name="connsiteY7" fmla="*/ 22842 h 39021"/>
                <a:gd name="connsiteX8" fmla="*/ 0 w 274166"/>
                <a:gd name="connsiteY8" fmla="*/ 18083 h 39021"/>
                <a:gd name="connsiteX9" fmla="*/ 50454 w 274166"/>
                <a:gd name="connsiteY9" fmla="*/ 6662 h 39021"/>
                <a:gd name="connsiteX10" fmla="*/ 136131 w 274166"/>
                <a:gd name="connsiteY10" fmla="*/ 0 h 39021"/>
                <a:gd name="connsiteX11" fmla="*/ 136131 w 274166"/>
                <a:gd name="connsiteY11" fmla="*/ 13324 h 39021"/>
                <a:gd name="connsiteX12" fmla="*/ 223712 w 274166"/>
                <a:gd name="connsiteY12" fmla="*/ 19986 h 39021"/>
                <a:gd name="connsiteX13" fmla="*/ 274167 w 274166"/>
                <a:gd name="connsiteY13" fmla="*/ 34263 h 39021"/>
                <a:gd name="connsiteX14" fmla="*/ 274167 w 274166"/>
                <a:gd name="connsiteY14" fmla="*/ 39021 h 39021"/>
                <a:gd name="connsiteX15" fmla="*/ 223712 w 274166"/>
                <a:gd name="connsiteY15" fmla="*/ 23794 h 39021"/>
                <a:gd name="connsiteX16" fmla="*/ 137083 w 274166"/>
                <a:gd name="connsiteY16" fmla="*/ 18083 h 39021"/>
                <a:gd name="connsiteX17" fmla="*/ 48550 w 274166"/>
                <a:gd name="connsiteY17" fmla="*/ 23794 h 39021"/>
                <a:gd name="connsiteX18" fmla="*/ 952 w 274166"/>
                <a:gd name="connsiteY18" fmla="*/ 39021 h 39021"/>
                <a:gd name="connsiteX19" fmla="*/ 952 w 274166"/>
                <a:gd name="connsiteY19" fmla="*/ 34263 h 39021"/>
                <a:gd name="connsiteX20" fmla="*/ 48550 w 274166"/>
                <a:gd name="connsiteY20" fmla="*/ 19986 h 39021"/>
                <a:gd name="connsiteX21" fmla="*/ 136131 w 274166"/>
                <a:gd name="connsiteY21" fmla="*/ 13324 h 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4166" h="39021">
                  <a:moveTo>
                    <a:pt x="136131" y="0"/>
                  </a:moveTo>
                  <a:cubicBezTo>
                    <a:pt x="166594" y="0"/>
                    <a:pt x="197057" y="1903"/>
                    <a:pt x="220856" y="5710"/>
                  </a:cubicBezTo>
                  <a:cubicBezTo>
                    <a:pt x="239896" y="9517"/>
                    <a:pt x="267503" y="15228"/>
                    <a:pt x="274167" y="19986"/>
                  </a:cubicBezTo>
                  <a:lnTo>
                    <a:pt x="274167" y="25697"/>
                  </a:lnTo>
                  <a:cubicBezTo>
                    <a:pt x="268455" y="19035"/>
                    <a:pt x="238944" y="12373"/>
                    <a:pt x="218952" y="8566"/>
                  </a:cubicBezTo>
                  <a:cubicBezTo>
                    <a:pt x="195153" y="4759"/>
                    <a:pt x="166594" y="2855"/>
                    <a:pt x="136131" y="2855"/>
                  </a:cubicBezTo>
                  <a:cubicBezTo>
                    <a:pt x="103765" y="2855"/>
                    <a:pt x="74254" y="4759"/>
                    <a:pt x="51406" y="9517"/>
                  </a:cubicBezTo>
                  <a:cubicBezTo>
                    <a:pt x="29511" y="13324"/>
                    <a:pt x="5712" y="19035"/>
                    <a:pt x="0" y="22842"/>
                  </a:cubicBezTo>
                  <a:lnTo>
                    <a:pt x="0" y="18083"/>
                  </a:lnTo>
                  <a:cubicBezTo>
                    <a:pt x="8568" y="13324"/>
                    <a:pt x="34271" y="9517"/>
                    <a:pt x="50454" y="6662"/>
                  </a:cubicBezTo>
                  <a:cubicBezTo>
                    <a:pt x="74254" y="1903"/>
                    <a:pt x="103765" y="0"/>
                    <a:pt x="136131" y="0"/>
                  </a:cubicBezTo>
                  <a:moveTo>
                    <a:pt x="136131" y="13324"/>
                  </a:moveTo>
                  <a:cubicBezTo>
                    <a:pt x="168498" y="13324"/>
                    <a:pt x="198961" y="15228"/>
                    <a:pt x="223712" y="19986"/>
                  </a:cubicBezTo>
                  <a:cubicBezTo>
                    <a:pt x="246560" y="24745"/>
                    <a:pt x="271310" y="30456"/>
                    <a:pt x="274167" y="34263"/>
                  </a:cubicBezTo>
                  <a:lnTo>
                    <a:pt x="274167" y="39021"/>
                  </a:lnTo>
                  <a:cubicBezTo>
                    <a:pt x="266551" y="34263"/>
                    <a:pt x="247511" y="28552"/>
                    <a:pt x="223712" y="23794"/>
                  </a:cubicBezTo>
                  <a:cubicBezTo>
                    <a:pt x="198961" y="19035"/>
                    <a:pt x="168498" y="17131"/>
                    <a:pt x="137083" y="18083"/>
                  </a:cubicBezTo>
                  <a:cubicBezTo>
                    <a:pt x="100908" y="18083"/>
                    <a:pt x="73302" y="19986"/>
                    <a:pt x="48550" y="23794"/>
                  </a:cubicBezTo>
                  <a:cubicBezTo>
                    <a:pt x="22847" y="28552"/>
                    <a:pt x="4760" y="35214"/>
                    <a:pt x="952" y="39021"/>
                  </a:cubicBezTo>
                  <a:lnTo>
                    <a:pt x="952" y="34263"/>
                  </a:lnTo>
                  <a:cubicBezTo>
                    <a:pt x="9520" y="29504"/>
                    <a:pt x="25703" y="24745"/>
                    <a:pt x="48550" y="19986"/>
                  </a:cubicBezTo>
                  <a:cubicBezTo>
                    <a:pt x="72350" y="14276"/>
                    <a:pt x="100908" y="13324"/>
                    <a:pt x="136131" y="1332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0" name="Freeform 36">
              <a:extLst>
                <a:ext uri="{FF2B5EF4-FFF2-40B4-BE49-F238E27FC236}">
                  <a16:creationId xmlns:a16="http://schemas.microsoft.com/office/drawing/2014/main" id="{F22F53D0-6E1E-C866-84CF-D401326EAC49}"/>
                </a:ext>
              </a:extLst>
            </p:cNvPr>
            <p:cNvSpPr/>
            <p:nvPr/>
          </p:nvSpPr>
          <p:spPr>
            <a:xfrm>
              <a:off x="4124448" y="5832962"/>
              <a:ext cx="276070" cy="39259"/>
            </a:xfrm>
            <a:custGeom>
              <a:avLst/>
              <a:gdLst>
                <a:gd name="connsiteX0" fmla="*/ 137083 w 276070"/>
                <a:gd name="connsiteY0" fmla="*/ 238 h 39259"/>
                <a:gd name="connsiteX1" fmla="*/ 138987 w 276070"/>
                <a:gd name="connsiteY1" fmla="*/ 238 h 39259"/>
                <a:gd name="connsiteX2" fmla="*/ 220856 w 276070"/>
                <a:gd name="connsiteY2" fmla="*/ 5948 h 39259"/>
                <a:gd name="connsiteX3" fmla="*/ 274166 w 276070"/>
                <a:gd name="connsiteY3" fmla="*/ 20224 h 39259"/>
                <a:gd name="connsiteX4" fmla="*/ 274166 w 276070"/>
                <a:gd name="connsiteY4" fmla="*/ 20224 h 39259"/>
                <a:gd name="connsiteX5" fmla="*/ 274166 w 276070"/>
                <a:gd name="connsiteY5" fmla="*/ 20224 h 39259"/>
                <a:gd name="connsiteX6" fmla="*/ 274166 w 276070"/>
                <a:gd name="connsiteY6" fmla="*/ 25935 h 39259"/>
                <a:gd name="connsiteX7" fmla="*/ 274166 w 276070"/>
                <a:gd name="connsiteY7" fmla="*/ 25935 h 39259"/>
                <a:gd name="connsiteX8" fmla="*/ 274166 w 276070"/>
                <a:gd name="connsiteY8" fmla="*/ 25935 h 39259"/>
                <a:gd name="connsiteX9" fmla="*/ 218952 w 276070"/>
                <a:gd name="connsiteY9" fmla="*/ 8804 h 39259"/>
                <a:gd name="connsiteX10" fmla="*/ 136131 w 276070"/>
                <a:gd name="connsiteY10" fmla="*/ 3093 h 39259"/>
                <a:gd name="connsiteX11" fmla="*/ 51406 w 276070"/>
                <a:gd name="connsiteY11" fmla="*/ 9755 h 39259"/>
                <a:gd name="connsiteX12" fmla="*/ 0 w 276070"/>
                <a:gd name="connsiteY12" fmla="*/ 23080 h 39259"/>
                <a:gd name="connsiteX13" fmla="*/ 0 w 276070"/>
                <a:gd name="connsiteY13" fmla="*/ 23080 h 39259"/>
                <a:gd name="connsiteX14" fmla="*/ 0 w 276070"/>
                <a:gd name="connsiteY14" fmla="*/ 23080 h 39259"/>
                <a:gd name="connsiteX15" fmla="*/ 0 w 276070"/>
                <a:gd name="connsiteY15" fmla="*/ 18321 h 39259"/>
                <a:gd name="connsiteX16" fmla="*/ 0 w 276070"/>
                <a:gd name="connsiteY16" fmla="*/ 18321 h 39259"/>
                <a:gd name="connsiteX17" fmla="*/ 0 w 276070"/>
                <a:gd name="connsiteY17" fmla="*/ 18321 h 39259"/>
                <a:gd name="connsiteX18" fmla="*/ 50454 w 276070"/>
                <a:gd name="connsiteY18" fmla="*/ 6900 h 39259"/>
                <a:gd name="connsiteX19" fmla="*/ 137083 w 276070"/>
                <a:gd name="connsiteY19" fmla="*/ 238 h 39259"/>
                <a:gd name="connsiteX20" fmla="*/ 137083 w 276070"/>
                <a:gd name="connsiteY20" fmla="*/ 238 h 39259"/>
                <a:gd name="connsiteX21" fmla="*/ 51406 w 276070"/>
                <a:gd name="connsiteY21" fmla="*/ 5948 h 39259"/>
                <a:gd name="connsiteX22" fmla="*/ 0 w 276070"/>
                <a:gd name="connsiteY22" fmla="*/ 18321 h 39259"/>
                <a:gd name="connsiteX23" fmla="*/ 0 w 276070"/>
                <a:gd name="connsiteY23" fmla="*/ 18321 h 39259"/>
                <a:gd name="connsiteX24" fmla="*/ 0 w 276070"/>
                <a:gd name="connsiteY24" fmla="*/ 23080 h 39259"/>
                <a:gd name="connsiteX25" fmla="*/ 0 w 276070"/>
                <a:gd name="connsiteY25" fmla="*/ 24032 h 39259"/>
                <a:gd name="connsiteX26" fmla="*/ 952 w 276070"/>
                <a:gd name="connsiteY26" fmla="*/ 24032 h 39259"/>
                <a:gd name="connsiteX27" fmla="*/ 52358 w 276070"/>
                <a:gd name="connsiteY27" fmla="*/ 10707 h 39259"/>
                <a:gd name="connsiteX28" fmla="*/ 137083 w 276070"/>
                <a:gd name="connsiteY28" fmla="*/ 4045 h 39259"/>
                <a:gd name="connsiteX29" fmla="*/ 219904 w 276070"/>
                <a:gd name="connsiteY29" fmla="*/ 9755 h 39259"/>
                <a:gd name="connsiteX30" fmla="*/ 274166 w 276070"/>
                <a:gd name="connsiteY30" fmla="*/ 26887 h 39259"/>
                <a:gd name="connsiteX31" fmla="*/ 275118 w 276070"/>
                <a:gd name="connsiteY31" fmla="*/ 27839 h 39259"/>
                <a:gd name="connsiteX32" fmla="*/ 275118 w 276070"/>
                <a:gd name="connsiteY32" fmla="*/ 21176 h 39259"/>
                <a:gd name="connsiteX33" fmla="*/ 275118 w 276070"/>
                <a:gd name="connsiteY33" fmla="*/ 21176 h 39259"/>
                <a:gd name="connsiteX34" fmla="*/ 275118 w 276070"/>
                <a:gd name="connsiteY34" fmla="*/ 21176 h 39259"/>
                <a:gd name="connsiteX35" fmla="*/ 221808 w 276070"/>
                <a:gd name="connsiteY35" fmla="*/ 6900 h 39259"/>
                <a:gd name="connsiteX36" fmla="*/ 138987 w 276070"/>
                <a:gd name="connsiteY36" fmla="*/ 1189 h 39259"/>
                <a:gd name="connsiteX37" fmla="*/ 137083 w 276070"/>
                <a:gd name="connsiteY37" fmla="*/ 238 h 39259"/>
                <a:gd name="connsiteX38" fmla="*/ 137083 w 276070"/>
                <a:gd name="connsiteY38" fmla="*/ 238 h 39259"/>
                <a:gd name="connsiteX39" fmla="*/ 137083 w 276070"/>
                <a:gd name="connsiteY39" fmla="*/ 13562 h 39259"/>
                <a:gd name="connsiteX40" fmla="*/ 137083 w 276070"/>
                <a:gd name="connsiteY40" fmla="*/ 13562 h 39259"/>
                <a:gd name="connsiteX41" fmla="*/ 138987 w 276070"/>
                <a:gd name="connsiteY41" fmla="*/ 13562 h 39259"/>
                <a:gd name="connsiteX42" fmla="*/ 224664 w 276070"/>
                <a:gd name="connsiteY42" fmla="*/ 20224 h 39259"/>
                <a:gd name="connsiteX43" fmla="*/ 275118 w 276070"/>
                <a:gd name="connsiteY43" fmla="*/ 34501 h 39259"/>
                <a:gd name="connsiteX44" fmla="*/ 275118 w 276070"/>
                <a:gd name="connsiteY44" fmla="*/ 34501 h 39259"/>
                <a:gd name="connsiteX45" fmla="*/ 275118 w 276070"/>
                <a:gd name="connsiteY45" fmla="*/ 34501 h 39259"/>
                <a:gd name="connsiteX46" fmla="*/ 275118 w 276070"/>
                <a:gd name="connsiteY46" fmla="*/ 39259 h 39259"/>
                <a:gd name="connsiteX47" fmla="*/ 275118 w 276070"/>
                <a:gd name="connsiteY47" fmla="*/ 39259 h 39259"/>
                <a:gd name="connsiteX48" fmla="*/ 275118 w 276070"/>
                <a:gd name="connsiteY48" fmla="*/ 39259 h 39259"/>
                <a:gd name="connsiteX49" fmla="*/ 224664 w 276070"/>
                <a:gd name="connsiteY49" fmla="*/ 24032 h 39259"/>
                <a:gd name="connsiteX50" fmla="*/ 139939 w 276070"/>
                <a:gd name="connsiteY50" fmla="*/ 18321 h 39259"/>
                <a:gd name="connsiteX51" fmla="*/ 137083 w 276070"/>
                <a:gd name="connsiteY51" fmla="*/ 18321 h 39259"/>
                <a:gd name="connsiteX52" fmla="*/ 134227 w 276070"/>
                <a:gd name="connsiteY52" fmla="*/ 18321 h 39259"/>
                <a:gd name="connsiteX53" fmla="*/ 49502 w 276070"/>
                <a:gd name="connsiteY53" fmla="*/ 24032 h 39259"/>
                <a:gd name="connsiteX54" fmla="*/ 952 w 276070"/>
                <a:gd name="connsiteY54" fmla="*/ 39259 h 39259"/>
                <a:gd name="connsiteX55" fmla="*/ 952 w 276070"/>
                <a:gd name="connsiteY55" fmla="*/ 39259 h 39259"/>
                <a:gd name="connsiteX56" fmla="*/ 952 w 276070"/>
                <a:gd name="connsiteY56" fmla="*/ 39259 h 39259"/>
                <a:gd name="connsiteX57" fmla="*/ 952 w 276070"/>
                <a:gd name="connsiteY57" fmla="*/ 34501 h 39259"/>
                <a:gd name="connsiteX58" fmla="*/ 952 w 276070"/>
                <a:gd name="connsiteY58" fmla="*/ 34501 h 39259"/>
                <a:gd name="connsiteX59" fmla="*/ 952 w 276070"/>
                <a:gd name="connsiteY59" fmla="*/ 34501 h 39259"/>
                <a:gd name="connsiteX60" fmla="*/ 48550 w 276070"/>
                <a:gd name="connsiteY60" fmla="*/ 20224 h 39259"/>
                <a:gd name="connsiteX61" fmla="*/ 137083 w 276070"/>
                <a:gd name="connsiteY61" fmla="*/ 13562 h 39259"/>
                <a:gd name="connsiteX62" fmla="*/ 137083 w 276070"/>
                <a:gd name="connsiteY62" fmla="*/ 13562 h 39259"/>
                <a:gd name="connsiteX63" fmla="*/ 137083 w 276070"/>
                <a:gd name="connsiteY63" fmla="*/ 13562 h 39259"/>
                <a:gd name="connsiteX64" fmla="*/ 48550 w 276070"/>
                <a:gd name="connsiteY64" fmla="*/ 19273 h 39259"/>
                <a:gd name="connsiteX65" fmla="*/ 952 w 276070"/>
                <a:gd name="connsiteY65" fmla="*/ 33549 h 39259"/>
                <a:gd name="connsiteX66" fmla="*/ 952 w 276070"/>
                <a:gd name="connsiteY66" fmla="*/ 33549 h 39259"/>
                <a:gd name="connsiteX67" fmla="*/ 952 w 276070"/>
                <a:gd name="connsiteY67" fmla="*/ 38308 h 39259"/>
                <a:gd name="connsiteX68" fmla="*/ 952 w 276070"/>
                <a:gd name="connsiteY68" fmla="*/ 39259 h 39259"/>
                <a:gd name="connsiteX69" fmla="*/ 1904 w 276070"/>
                <a:gd name="connsiteY69" fmla="*/ 39259 h 39259"/>
                <a:gd name="connsiteX70" fmla="*/ 49502 w 276070"/>
                <a:gd name="connsiteY70" fmla="*/ 24032 h 39259"/>
                <a:gd name="connsiteX71" fmla="*/ 134227 w 276070"/>
                <a:gd name="connsiteY71" fmla="*/ 18321 h 39259"/>
                <a:gd name="connsiteX72" fmla="*/ 137083 w 276070"/>
                <a:gd name="connsiteY72" fmla="*/ 18321 h 39259"/>
                <a:gd name="connsiteX73" fmla="*/ 139939 w 276070"/>
                <a:gd name="connsiteY73" fmla="*/ 18321 h 39259"/>
                <a:gd name="connsiteX74" fmla="*/ 224664 w 276070"/>
                <a:gd name="connsiteY74" fmla="*/ 24032 h 39259"/>
                <a:gd name="connsiteX75" fmla="*/ 275118 w 276070"/>
                <a:gd name="connsiteY75" fmla="*/ 39259 h 39259"/>
                <a:gd name="connsiteX76" fmla="*/ 276070 w 276070"/>
                <a:gd name="connsiteY76" fmla="*/ 39259 h 39259"/>
                <a:gd name="connsiteX77" fmla="*/ 276070 w 276070"/>
                <a:gd name="connsiteY77" fmla="*/ 34501 h 39259"/>
                <a:gd name="connsiteX78" fmla="*/ 276070 w 276070"/>
                <a:gd name="connsiteY78" fmla="*/ 34501 h 39259"/>
                <a:gd name="connsiteX79" fmla="*/ 276070 w 276070"/>
                <a:gd name="connsiteY79" fmla="*/ 34501 h 39259"/>
                <a:gd name="connsiteX80" fmla="*/ 225616 w 276070"/>
                <a:gd name="connsiteY80" fmla="*/ 20224 h 39259"/>
                <a:gd name="connsiteX81" fmla="*/ 139939 w 276070"/>
                <a:gd name="connsiteY81" fmla="*/ 13562 h 39259"/>
                <a:gd name="connsiteX82" fmla="*/ 137083 w 276070"/>
                <a:gd name="connsiteY82" fmla="*/ 13562 h 39259"/>
                <a:gd name="connsiteX83" fmla="*/ 137083 w 276070"/>
                <a:gd name="connsiteY83" fmla="*/ 13562 h 3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76070" h="39259">
                  <a:moveTo>
                    <a:pt x="137083" y="238"/>
                  </a:moveTo>
                  <a:lnTo>
                    <a:pt x="138987" y="238"/>
                  </a:lnTo>
                  <a:cubicBezTo>
                    <a:pt x="168498" y="238"/>
                    <a:pt x="198009" y="2141"/>
                    <a:pt x="220856" y="5948"/>
                  </a:cubicBezTo>
                  <a:cubicBezTo>
                    <a:pt x="238943" y="9755"/>
                    <a:pt x="267502" y="15466"/>
                    <a:pt x="274166" y="20224"/>
                  </a:cubicBezTo>
                  <a:lnTo>
                    <a:pt x="274166" y="20224"/>
                  </a:lnTo>
                  <a:lnTo>
                    <a:pt x="274166" y="20224"/>
                  </a:lnTo>
                  <a:lnTo>
                    <a:pt x="274166" y="25935"/>
                  </a:lnTo>
                  <a:lnTo>
                    <a:pt x="274166" y="25935"/>
                  </a:lnTo>
                  <a:lnTo>
                    <a:pt x="274166" y="25935"/>
                  </a:lnTo>
                  <a:cubicBezTo>
                    <a:pt x="267502" y="19273"/>
                    <a:pt x="238943" y="12611"/>
                    <a:pt x="218952" y="8804"/>
                  </a:cubicBezTo>
                  <a:cubicBezTo>
                    <a:pt x="195153" y="4997"/>
                    <a:pt x="166594" y="3093"/>
                    <a:pt x="136131" y="3093"/>
                  </a:cubicBezTo>
                  <a:cubicBezTo>
                    <a:pt x="103764" y="3093"/>
                    <a:pt x="74253" y="4997"/>
                    <a:pt x="51406" y="9755"/>
                  </a:cubicBezTo>
                  <a:cubicBezTo>
                    <a:pt x="29511" y="14514"/>
                    <a:pt x="5712" y="19273"/>
                    <a:pt x="0" y="23080"/>
                  </a:cubicBezTo>
                  <a:lnTo>
                    <a:pt x="0" y="23080"/>
                  </a:lnTo>
                  <a:lnTo>
                    <a:pt x="0" y="23080"/>
                  </a:lnTo>
                  <a:lnTo>
                    <a:pt x="0" y="18321"/>
                  </a:lnTo>
                  <a:lnTo>
                    <a:pt x="0" y="18321"/>
                  </a:lnTo>
                  <a:lnTo>
                    <a:pt x="0" y="18321"/>
                  </a:lnTo>
                  <a:cubicBezTo>
                    <a:pt x="8568" y="13562"/>
                    <a:pt x="34271" y="9755"/>
                    <a:pt x="50454" y="6900"/>
                  </a:cubicBezTo>
                  <a:cubicBezTo>
                    <a:pt x="75205" y="2141"/>
                    <a:pt x="104716" y="238"/>
                    <a:pt x="137083" y="238"/>
                  </a:cubicBezTo>
                  <a:lnTo>
                    <a:pt x="137083" y="238"/>
                  </a:lnTo>
                  <a:cubicBezTo>
                    <a:pt x="104716" y="-714"/>
                    <a:pt x="75205" y="1189"/>
                    <a:pt x="51406" y="5948"/>
                  </a:cubicBezTo>
                  <a:cubicBezTo>
                    <a:pt x="34271" y="9755"/>
                    <a:pt x="8568" y="13562"/>
                    <a:pt x="0" y="18321"/>
                  </a:cubicBezTo>
                  <a:lnTo>
                    <a:pt x="0" y="18321"/>
                  </a:lnTo>
                  <a:lnTo>
                    <a:pt x="0" y="23080"/>
                  </a:lnTo>
                  <a:lnTo>
                    <a:pt x="0" y="24032"/>
                  </a:lnTo>
                  <a:lnTo>
                    <a:pt x="952" y="24032"/>
                  </a:lnTo>
                  <a:cubicBezTo>
                    <a:pt x="6664" y="20224"/>
                    <a:pt x="30463" y="15466"/>
                    <a:pt x="52358" y="10707"/>
                  </a:cubicBezTo>
                  <a:cubicBezTo>
                    <a:pt x="75205" y="5948"/>
                    <a:pt x="104716" y="4045"/>
                    <a:pt x="137083" y="4045"/>
                  </a:cubicBezTo>
                  <a:cubicBezTo>
                    <a:pt x="167546" y="4045"/>
                    <a:pt x="197057" y="5948"/>
                    <a:pt x="219904" y="9755"/>
                  </a:cubicBezTo>
                  <a:cubicBezTo>
                    <a:pt x="239895" y="13562"/>
                    <a:pt x="268454" y="20224"/>
                    <a:pt x="274166" y="26887"/>
                  </a:cubicBezTo>
                  <a:lnTo>
                    <a:pt x="275118" y="27839"/>
                  </a:lnTo>
                  <a:lnTo>
                    <a:pt x="275118" y="21176"/>
                  </a:lnTo>
                  <a:lnTo>
                    <a:pt x="275118" y="21176"/>
                  </a:lnTo>
                  <a:lnTo>
                    <a:pt x="275118" y="21176"/>
                  </a:lnTo>
                  <a:cubicBezTo>
                    <a:pt x="268454" y="15466"/>
                    <a:pt x="239895" y="9755"/>
                    <a:pt x="221808" y="6900"/>
                  </a:cubicBezTo>
                  <a:cubicBezTo>
                    <a:pt x="198961" y="3093"/>
                    <a:pt x="169450" y="1189"/>
                    <a:pt x="138987" y="1189"/>
                  </a:cubicBezTo>
                  <a:lnTo>
                    <a:pt x="137083" y="238"/>
                  </a:lnTo>
                  <a:lnTo>
                    <a:pt x="137083" y="238"/>
                  </a:lnTo>
                  <a:close/>
                  <a:moveTo>
                    <a:pt x="137083" y="13562"/>
                  </a:moveTo>
                  <a:lnTo>
                    <a:pt x="137083" y="13562"/>
                  </a:lnTo>
                  <a:lnTo>
                    <a:pt x="138987" y="13562"/>
                  </a:lnTo>
                  <a:cubicBezTo>
                    <a:pt x="170402" y="13562"/>
                    <a:pt x="199913" y="15466"/>
                    <a:pt x="224664" y="20224"/>
                  </a:cubicBezTo>
                  <a:cubicBezTo>
                    <a:pt x="247511" y="24983"/>
                    <a:pt x="272262" y="31645"/>
                    <a:pt x="275118" y="34501"/>
                  </a:cubicBezTo>
                  <a:lnTo>
                    <a:pt x="275118" y="34501"/>
                  </a:lnTo>
                  <a:lnTo>
                    <a:pt x="275118" y="34501"/>
                  </a:lnTo>
                  <a:lnTo>
                    <a:pt x="275118" y="39259"/>
                  </a:lnTo>
                  <a:lnTo>
                    <a:pt x="275118" y="39259"/>
                  </a:lnTo>
                  <a:lnTo>
                    <a:pt x="275118" y="39259"/>
                  </a:lnTo>
                  <a:cubicBezTo>
                    <a:pt x="267502" y="34501"/>
                    <a:pt x="248463" y="28790"/>
                    <a:pt x="224664" y="24032"/>
                  </a:cubicBezTo>
                  <a:cubicBezTo>
                    <a:pt x="200865" y="19273"/>
                    <a:pt x="171354" y="18321"/>
                    <a:pt x="139939" y="18321"/>
                  </a:cubicBezTo>
                  <a:lnTo>
                    <a:pt x="137083" y="18321"/>
                  </a:lnTo>
                  <a:lnTo>
                    <a:pt x="134227" y="18321"/>
                  </a:lnTo>
                  <a:cubicBezTo>
                    <a:pt x="99956" y="18321"/>
                    <a:pt x="72349" y="20224"/>
                    <a:pt x="49502" y="24032"/>
                  </a:cubicBezTo>
                  <a:cubicBezTo>
                    <a:pt x="23799" y="28790"/>
                    <a:pt x="5712" y="35452"/>
                    <a:pt x="952" y="39259"/>
                  </a:cubicBezTo>
                  <a:lnTo>
                    <a:pt x="952" y="39259"/>
                  </a:lnTo>
                  <a:lnTo>
                    <a:pt x="952" y="39259"/>
                  </a:lnTo>
                  <a:lnTo>
                    <a:pt x="952" y="34501"/>
                  </a:lnTo>
                  <a:lnTo>
                    <a:pt x="952" y="34501"/>
                  </a:lnTo>
                  <a:lnTo>
                    <a:pt x="952" y="34501"/>
                  </a:lnTo>
                  <a:cubicBezTo>
                    <a:pt x="9520" y="29742"/>
                    <a:pt x="25703" y="24983"/>
                    <a:pt x="48550" y="20224"/>
                  </a:cubicBezTo>
                  <a:cubicBezTo>
                    <a:pt x="73301" y="15466"/>
                    <a:pt x="101860" y="13562"/>
                    <a:pt x="137083" y="13562"/>
                  </a:cubicBezTo>
                  <a:lnTo>
                    <a:pt x="137083" y="13562"/>
                  </a:lnTo>
                  <a:lnTo>
                    <a:pt x="137083" y="13562"/>
                  </a:lnTo>
                  <a:cubicBezTo>
                    <a:pt x="101860" y="13562"/>
                    <a:pt x="73301" y="14514"/>
                    <a:pt x="48550" y="19273"/>
                  </a:cubicBezTo>
                  <a:cubicBezTo>
                    <a:pt x="25703" y="23080"/>
                    <a:pt x="9520" y="28790"/>
                    <a:pt x="952" y="33549"/>
                  </a:cubicBezTo>
                  <a:lnTo>
                    <a:pt x="952" y="33549"/>
                  </a:lnTo>
                  <a:lnTo>
                    <a:pt x="952" y="38308"/>
                  </a:lnTo>
                  <a:lnTo>
                    <a:pt x="952" y="39259"/>
                  </a:lnTo>
                  <a:lnTo>
                    <a:pt x="1904" y="39259"/>
                  </a:lnTo>
                  <a:cubicBezTo>
                    <a:pt x="5712" y="36404"/>
                    <a:pt x="24751" y="28790"/>
                    <a:pt x="49502" y="24032"/>
                  </a:cubicBezTo>
                  <a:cubicBezTo>
                    <a:pt x="73301" y="20224"/>
                    <a:pt x="99956" y="18321"/>
                    <a:pt x="134227" y="18321"/>
                  </a:cubicBezTo>
                  <a:lnTo>
                    <a:pt x="137083" y="18321"/>
                  </a:lnTo>
                  <a:lnTo>
                    <a:pt x="139939" y="18321"/>
                  </a:lnTo>
                  <a:cubicBezTo>
                    <a:pt x="171354" y="18321"/>
                    <a:pt x="200865" y="20224"/>
                    <a:pt x="224664" y="24032"/>
                  </a:cubicBezTo>
                  <a:cubicBezTo>
                    <a:pt x="248463" y="28790"/>
                    <a:pt x="267502" y="34501"/>
                    <a:pt x="275118" y="39259"/>
                  </a:cubicBezTo>
                  <a:lnTo>
                    <a:pt x="276070" y="39259"/>
                  </a:lnTo>
                  <a:lnTo>
                    <a:pt x="276070" y="34501"/>
                  </a:lnTo>
                  <a:lnTo>
                    <a:pt x="276070" y="34501"/>
                  </a:lnTo>
                  <a:lnTo>
                    <a:pt x="276070" y="34501"/>
                  </a:lnTo>
                  <a:cubicBezTo>
                    <a:pt x="272262" y="30694"/>
                    <a:pt x="248463" y="24032"/>
                    <a:pt x="225616" y="20224"/>
                  </a:cubicBezTo>
                  <a:cubicBezTo>
                    <a:pt x="201817" y="15466"/>
                    <a:pt x="171354" y="13562"/>
                    <a:pt x="139939" y="13562"/>
                  </a:cubicBezTo>
                  <a:lnTo>
                    <a:pt x="137083" y="13562"/>
                  </a:lnTo>
                  <a:lnTo>
                    <a:pt x="137083" y="135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1" name="Freeform 37">
              <a:extLst>
                <a:ext uri="{FF2B5EF4-FFF2-40B4-BE49-F238E27FC236}">
                  <a16:creationId xmlns:a16="http://schemas.microsoft.com/office/drawing/2014/main" id="{4A6B5A9F-C775-99E3-E8F7-EA17AD3774AB}"/>
                </a:ext>
              </a:extLst>
            </p:cNvPr>
            <p:cNvSpPr/>
            <p:nvPr/>
          </p:nvSpPr>
          <p:spPr>
            <a:xfrm>
              <a:off x="4141584" y="5771336"/>
              <a:ext cx="241799" cy="29503"/>
            </a:xfrm>
            <a:custGeom>
              <a:avLst/>
              <a:gdLst>
                <a:gd name="connsiteX0" fmla="*/ 119948 w 241799"/>
                <a:gd name="connsiteY0" fmla="*/ 0 h 29503"/>
                <a:gd name="connsiteX1" fmla="*/ 234184 w 241799"/>
                <a:gd name="connsiteY1" fmla="*/ 17131 h 29503"/>
                <a:gd name="connsiteX2" fmla="*/ 241799 w 241799"/>
                <a:gd name="connsiteY2" fmla="*/ 29504 h 29503"/>
                <a:gd name="connsiteX3" fmla="*/ 119948 w 241799"/>
                <a:gd name="connsiteY3" fmla="*/ 11421 h 29503"/>
                <a:gd name="connsiteX4" fmla="*/ 0 w 241799"/>
                <a:gd name="connsiteY4" fmla="*/ 29504 h 29503"/>
                <a:gd name="connsiteX5" fmla="*/ 8568 w 241799"/>
                <a:gd name="connsiteY5" fmla="*/ 15228 h 29503"/>
                <a:gd name="connsiteX6" fmla="*/ 119948 w 241799"/>
                <a:gd name="connsiteY6" fmla="*/ 0 h 29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3">
                  <a:moveTo>
                    <a:pt x="119948" y="0"/>
                  </a:moveTo>
                  <a:cubicBezTo>
                    <a:pt x="170402" y="0"/>
                    <a:pt x="214192" y="6662"/>
                    <a:pt x="234184" y="17131"/>
                  </a:cubicBezTo>
                  <a:lnTo>
                    <a:pt x="241799" y="29504"/>
                  </a:lnTo>
                  <a:cubicBezTo>
                    <a:pt x="224664" y="19986"/>
                    <a:pt x="177066" y="10469"/>
                    <a:pt x="119948" y="11421"/>
                  </a:cubicBezTo>
                  <a:cubicBezTo>
                    <a:pt x="73302" y="11421"/>
                    <a:pt x="24751" y="16180"/>
                    <a:pt x="0" y="29504"/>
                  </a:cubicBezTo>
                  <a:lnTo>
                    <a:pt x="8568" y="15228"/>
                  </a:lnTo>
                  <a:cubicBezTo>
                    <a:pt x="28559" y="5710"/>
                    <a:pt x="77109" y="0"/>
                    <a:pt x="11994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2" name="Freeform 38">
              <a:extLst>
                <a:ext uri="{FF2B5EF4-FFF2-40B4-BE49-F238E27FC236}">
                  <a16:creationId xmlns:a16="http://schemas.microsoft.com/office/drawing/2014/main" id="{2AE8C57C-91AA-B72B-5983-A131958AEF91}"/>
                </a:ext>
              </a:extLst>
            </p:cNvPr>
            <p:cNvSpPr/>
            <p:nvPr/>
          </p:nvSpPr>
          <p:spPr>
            <a:xfrm>
              <a:off x="4140632" y="5772185"/>
              <a:ext cx="242751" cy="31510"/>
            </a:xfrm>
            <a:custGeom>
              <a:avLst/>
              <a:gdLst>
                <a:gd name="connsiteX0" fmla="*/ 120900 w 242751"/>
                <a:gd name="connsiteY0" fmla="*/ 103 h 31510"/>
                <a:gd name="connsiteX1" fmla="*/ 123756 w 242751"/>
                <a:gd name="connsiteY1" fmla="*/ 103 h 31510"/>
                <a:gd name="connsiteX2" fmla="*/ 235136 w 242751"/>
                <a:gd name="connsiteY2" fmla="*/ 17234 h 31510"/>
                <a:gd name="connsiteX3" fmla="*/ 242751 w 242751"/>
                <a:gd name="connsiteY3" fmla="*/ 29607 h 31510"/>
                <a:gd name="connsiteX4" fmla="*/ 242751 w 242751"/>
                <a:gd name="connsiteY4" fmla="*/ 29607 h 31510"/>
                <a:gd name="connsiteX5" fmla="*/ 242751 w 242751"/>
                <a:gd name="connsiteY5" fmla="*/ 29607 h 31510"/>
                <a:gd name="connsiteX6" fmla="*/ 132323 w 242751"/>
                <a:gd name="connsiteY6" fmla="*/ 11524 h 31510"/>
                <a:gd name="connsiteX7" fmla="*/ 120900 w 242751"/>
                <a:gd name="connsiteY7" fmla="*/ 11524 h 31510"/>
                <a:gd name="connsiteX8" fmla="*/ 0 w 242751"/>
                <a:gd name="connsiteY8" fmla="*/ 29607 h 31510"/>
                <a:gd name="connsiteX9" fmla="*/ 0 w 242751"/>
                <a:gd name="connsiteY9" fmla="*/ 29607 h 31510"/>
                <a:gd name="connsiteX10" fmla="*/ 0 w 242751"/>
                <a:gd name="connsiteY10" fmla="*/ 29607 h 31510"/>
                <a:gd name="connsiteX11" fmla="*/ 8568 w 242751"/>
                <a:gd name="connsiteY11" fmla="*/ 15331 h 31510"/>
                <a:gd name="connsiteX12" fmla="*/ 120900 w 242751"/>
                <a:gd name="connsiteY12" fmla="*/ 103 h 31510"/>
                <a:gd name="connsiteX13" fmla="*/ 120900 w 242751"/>
                <a:gd name="connsiteY13" fmla="*/ 103 h 31510"/>
                <a:gd name="connsiteX14" fmla="*/ 9520 w 242751"/>
                <a:gd name="connsiteY14" fmla="*/ 15331 h 31510"/>
                <a:gd name="connsiteX15" fmla="*/ 952 w 242751"/>
                <a:gd name="connsiteY15" fmla="*/ 30559 h 31510"/>
                <a:gd name="connsiteX16" fmla="*/ 0 w 242751"/>
                <a:gd name="connsiteY16" fmla="*/ 31510 h 31510"/>
                <a:gd name="connsiteX17" fmla="*/ 952 w 242751"/>
                <a:gd name="connsiteY17" fmla="*/ 30559 h 31510"/>
                <a:gd name="connsiteX18" fmla="*/ 120900 w 242751"/>
                <a:gd name="connsiteY18" fmla="*/ 12476 h 31510"/>
                <a:gd name="connsiteX19" fmla="*/ 132323 w 242751"/>
                <a:gd name="connsiteY19" fmla="*/ 12476 h 31510"/>
                <a:gd name="connsiteX20" fmla="*/ 241799 w 242751"/>
                <a:gd name="connsiteY20" fmla="*/ 30559 h 31510"/>
                <a:gd name="connsiteX21" fmla="*/ 242751 w 242751"/>
                <a:gd name="connsiteY21" fmla="*/ 31510 h 31510"/>
                <a:gd name="connsiteX22" fmla="*/ 235136 w 242751"/>
                <a:gd name="connsiteY22" fmla="*/ 18186 h 31510"/>
                <a:gd name="connsiteX23" fmla="*/ 122804 w 242751"/>
                <a:gd name="connsiteY23" fmla="*/ 1054 h 31510"/>
                <a:gd name="connsiteX24" fmla="*/ 120900 w 242751"/>
                <a:gd name="connsiteY24" fmla="*/ 103 h 31510"/>
                <a:gd name="connsiteX25" fmla="*/ 120900 w 242751"/>
                <a:gd name="connsiteY25" fmla="*/ 103 h 3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2751" h="31510">
                  <a:moveTo>
                    <a:pt x="120900" y="103"/>
                  </a:moveTo>
                  <a:lnTo>
                    <a:pt x="123756" y="103"/>
                  </a:lnTo>
                  <a:cubicBezTo>
                    <a:pt x="173258" y="103"/>
                    <a:pt x="216096" y="7717"/>
                    <a:pt x="235136" y="17234"/>
                  </a:cubicBezTo>
                  <a:lnTo>
                    <a:pt x="242751" y="29607"/>
                  </a:lnTo>
                  <a:lnTo>
                    <a:pt x="242751" y="29607"/>
                  </a:lnTo>
                  <a:lnTo>
                    <a:pt x="242751" y="29607"/>
                  </a:lnTo>
                  <a:cubicBezTo>
                    <a:pt x="226568" y="21041"/>
                    <a:pt x="183730" y="11524"/>
                    <a:pt x="132323" y="11524"/>
                  </a:cubicBezTo>
                  <a:lnTo>
                    <a:pt x="120900" y="11524"/>
                  </a:lnTo>
                  <a:cubicBezTo>
                    <a:pt x="74254" y="11524"/>
                    <a:pt x="25703" y="16282"/>
                    <a:pt x="0" y="29607"/>
                  </a:cubicBezTo>
                  <a:lnTo>
                    <a:pt x="0" y="29607"/>
                  </a:lnTo>
                  <a:lnTo>
                    <a:pt x="0" y="29607"/>
                  </a:lnTo>
                  <a:lnTo>
                    <a:pt x="8568" y="15331"/>
                  </a:lnTo>
                  <a:cubicBezTo>
                    <a:pt x="29511" y="4861"/>
                    <a:pt x="78061" y="103"/>
                    <a:pt x="120900" y="103"/>
                  </a:cubicBezTo>
                  <a:lnTo>
                    <a:pt x="120900" y="103"/>
                  </a:lnTo>
                  <a:cubicBezTo>
                    <a:pt x="77109" y="-849"/>
                    <a:pt x="29511" y="4861"/>
                    <a:pt x="9520" y="15331"/>
                  </a:cubicBezTo>
                  <a:lnTo>
                    <a:pt x="952" y="30559"/>
                  </a:lnTo>
                  <a:lnTo>
                    <a:pt x="0" y="31510"/>
                  </a:lnTo>
                  <a:lnTo>
                    <a:pt x="952" y="30559"/>
                  </a:lnTo>
                  <a:cubicBezTo>
                    <a:pt x="25703" y="17234"/>
                    <a:pt x="75205" y="12476"/>
                    <a:pt x="120900" y="12476"/>
                  </a:cubicBezTo>
                  <a:lnTo>
                    <a:pt x="132323" y="12476"/>
                  </a:lnTo>
                  <a:cubicBezTo>
                    <a:pt x="183730" y="12476"/>
                    <a:pt x="226568" y="21993"/>
                    <a:pt x="241799" y="30559"/>
                  </a:cubicBezTo>
                  <a:lnTo>
                    <a:pt x="242751" y="31510"/>
                  </a:lnTo>
                  <a:lnTo>
                    <a:pt x="235136" y="18186"/>
                  </a:lnTo>
                  <a:cubicBezTo>
                    <a:pt x="215144" y="7717"/>
                    <a:pt x="172306" y="1054"/>
                    <a:pt x="122804" y="1054"/>
                  </a:cubicBezTo>
                  <a:lnTo>
                    <a:pt x="120900" y="103"/>
                  </a:lnTo>
                  <a:lnTo>
                    <a:pt x="120900" y="10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3" name="Freeform 39">
              <a:extLst>
                <a:ext uri="{FF2B5EF4-FFF2-40B4-BE49-F238E27FC236}">
                  <a16:creationId xmlns:a16="http://schemas.microsoft.com/office/drawing/2014/main" id="{2773D4B0-1917-44A3-EF63-32ACD9F2FC86}"/>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4" name="Freeform 40">
              <a:extLst>
                <a:ext uri="{FF2B5EF4-FFF2-40B4-BE49-F238E27FC236}">
                  <a16:creationId xmlns:a16="http://schemas.microsoft.com/office/drawing/2014/main" id="{F3881000-7639-D213-315E-2E4482ED95FF}"/>
                </a:ext>
              </a:extLst>
            </p:cNvPr>
            <p:cNvSpPr/>
            <p:nvPr/>
          </p:nvSpPr>
          <p:spPr>
            <a:xfrm>
              <a:off x="4139680" y="5771093"/>
              <a:ext cx="247511" cy="32601"/>
            </a:xfrm>
            <a:custGeom>
              <a:avLst/>
              <a:gdLst>
                <a:gd name="connsiteX0" fmla="*/ 122804 w 247511"/>
                <a:gd name="connsiteY0" fmla="*/ 243 h 32601"/>
                <a:gd name="connsiteX1" fmla="*/ 123756 w 247511"/>
                <a:gd name="connsiteY1" fmla="*/ 243 h 32601"/>
                <a:gd name="connsiteX2" fmla="*/ 198009 w 247511"/>
                <a:gd name="connsiteY2" fmla="*/ 5953 h 32601"/>
                <a:gd name="connsiteX3" fmla="*/ 237040 w 247511"/>
                <a:gd name="connsiteY3" fmla="*/ 18326 h 32601"/>
                <a:gd name="connsiteX4" fmla="*/ 239896 w 247511"/>
                <a:gd name="connsiteY4" fmla="*/ 23084 h 32601"/>
                <a:gd name="connsiteX5" fmla="*/ 239896 w 247511"/>
                <a:gd name="connsiteY5" fmla="*/ 23084 h 32601"/>
                <a:gd name="connsiteX6" fmla="*/ 239896 w 247511"/>
                <a:gd name="connsiteY6" fmla="*/ 23084 h 32601"/>
                <a:gd name="connsiteX7" fmla="*/ 196105 w 247511"/>
                <a:gd name="connsiteY7" fmla="*/ 7856 h 32601"/>
                <a:gd name="connsiteX8" fmla="*/ 121852 w 247511"/>
                <a:gd name="connsiteY8" fmla="*/ 2146 h 32601"/>
                <a:gd name="connsiteX9" fmla="*/ 45695 w 247511"/>
                <a:gd name="connsiteY9" fmla="*/ 7856 h 32601"/>
                <a:gd name="connsiteX10" fmla="*/ 7616 w 247511"/>
                <a:gd name="connsiteY10" fmla="*/ 19277 h 32601"/>
                <a:gd name="connsiteX11" fmla="*/ 7616 w 247511"/>
                <a:gd name="connsiteY11" fmla="*/ 19277 h 32601"/>
                <a:gd name="connsiteX12" fmla="*/ 7616 w 247511"/>
                <a:gd name="connsiteY12" fmla="*/ 19277 h 32601"/>
                <a:gd name="connsiteX13" fmla="*/ 10472 w 247511"/>
                <a:gd name="connsiteY13" fmla="*/ 15470 h 32601"/>
                <a:gd name="connsiteX14" fmla="*/ 44743 w 247511"/>
                <a:gd name="connsiteY14" fmla="*/ 5001 h 32601"/>
                <a:gd name="connsiteX15" fmla="*/ 122804 w 247511"/>
                <a:gd name="connsiteY15" fmla="*/ 243 h 32601"/>
                <a:gd name="connsiteX16" fmla="*/ 122804 w 247511"/>
                <a:gd name="connsiteY16" fmla="*/ 243 h 32601"/>
                <a:gd name="connsiteX17" fmla="*/ 46647 w 247511"/>
                <a:gd name="connsiteY17" fmla="*/ 5001 h 32601"/>
                <a:gd name="connsiteX18" fmla="*/ 12376 w 247511"/>
                <a:gd name="connsiteY18" fmla="*/ 15470 h 32601"/>
                <a:gd name="connsiteX19" fmla="*/ 9520 w 247511"/>
                <a:gd name="connsiteY19" fmla="*/ 20229 h 32601"/>
                <a:gd name="connsiteX20" fmla="*/ 9520 w 247511"/>
                <a:gd name="connsiteY20" fmla="*/ 20229 h 32601"/>
                <a:gd name="connsiteX21" fmla="*/ 47598 w 247511"/>
                <a:gd name="connsiteY21" fmla="*/ 8808 h 32601"/>
                <a:gd name="connsiteX22" fmla="*/ 123756 w 247511"/>
                <a:gd name="connsiteY22" fmla="*/ 3098 h 32601"/>
                <a:gd name="connsiteX23" fmla="*/ 198009 w 247511"/>
                <a:gd name="connsiteY23" fmla="*/ 8808 h 32601"/>
                <a:gd name="connsiteX24" fmla="*/ 241800 w 247511"/>
                <a:gd name="connsiteY24" fmla="*/ 24036 h 32601"/>
                <a:gd name="connsiteX25" fmla="*/ 242751 w 247511"/>
                <a:gd name="connsiteY25" fmla="*/ 24036 h 32601"/>
                <a:gd name="connsiteX26" fmla="*/ 239896 w 247511"/>
                <a:gd name="connsiteY26" fmla="*/ 19277 h 32601"/>
                <a:gd name="connsiteX27" fmla="*/ 200865 w 247511"/>
                <a:gd name="connsiteY27" fmla="*/ 5953 h 32601"/>
                <a:gd name="connsiteX28" fmla="*/ 126612 w 247511"/>
                <a:gd name="connsiteY28" fmla="*/ 243 h 32601"/>
                <a:gd name="connsiteX29" fmla="*/ 122804 w 247511"/>
                <a:gd name="connsiteY29" fmla="*/ 243 h 32601"/>
                <a:gd name="connsiteX30" fmla="*/ 122804 w 247511"/>
                <a:gd name="connsiteY30" fmla="*/ 243 h 32601"/>
                <a:gd name="connsiteX31" fmla="*/ 122804 w 247511"/>
                <a:gd name="connsiteY31" fmla="*/ 10712 h 32601"/>
                <a:gd name="connsiteX32" fmla="*/ 122804 w 247511"/>
                <a:gd name="connsiteY32" fmla="*/ 10712 h 32601"/>
                <a:gd name="connsiteX33" fmla="*/ 124708 w 247511"/>
                <a:gd name="connsiteY33" fmla="*/ 10712 h 32601"/>
                <a:gd name="connsiteX34" fmla="*/ 200865 w 247511"/>
                <a:gd name="connsiteY34" fmla="*/ 16422 h 32601"/>
                <a:gd name="connsiteX35" fmla="*/ 243703 w 247511"/>
                <a:gd name="connsiteY35" fmla="*/ 28795 h 32601"/>
                <a:gd name="connsiteX36" fmla="*/ 245608 w 247511"/>
                <a:gd name="connsiteY36" fmla="*/ 32602 h 32601"/>
                <a:gd name="connsiteX37" fmla="*/ 245608 w 247511"/>
                <a:gd name="connsiteY37" fmla="*/ 32602 h 32601"/>
                <a:gd name="connsiteX38" fmla="*/ 245608 w 247511"/>
                <a:gd name="connsiteY38" fmla="*/ 32602 h 32601"/>
                <a:gd name="connsiteX39" fmla="*/ 199913 w 247511"/>
                <a:gd name="connsiteY39" fmla="*/ 19277 h 32601"/>
                <a:gd name="connsiteX40" fmla="*/ 124708 w 247511"/>
                <a:gd name="connsiteY40" fmla="*/ 13567 h 32601"/>
                <a:gd name="connsiteX41" fmla="*/ 121852 w 247511"/>
                <a:gd name="connsiteY41" fmla="*/ 13567 h 32601"/>
                <a:gd name="connsiteX42" fmla="*/ 118996 w 247511"/>
                <a:gd name="connsiteY42" fmla="*/ 13567 h 32601"/>
                <a:gd name="connsiteX43" fmla="*/ 42838 w 247511"/>
                <a:gd name="connsiteY43" fmla="*/ 19277 h 32601"/>
                <a:gd name="connsiteX44" fmla="*/ 0 w 247511"/>
                <a:gd name="connsiteY44" fmla="*/ 32602 h 32601"/>
                <a:gd name="connsiteX45" fmla="*/ 0 w 247511"/>
                <a:gd name="connsiteY45" fmla="*/ 32602 h 32601"/>
                <a:gd name="connsiteX46" fmla="*/ 0 w 247511"/>
                <a:gd name="connsiteY46" fmla="*/ 32602 h 32601"/>
                <a:gd name="connsiteX47" fmla="*/ 1904 w 247511"/>
                <a:gd name="connsiteY47" fmla="*/ 28795 h 32601"/>
                <a:gd name="connsiteX48" fmla="*/ 41887 w 247511"/>
                <a:gd name="connsiteY48" fmla="*/ 16422 h 32601"/>
                <a:gd name="connsiteX49" fmla="*/ 122804 w 247511"/>
                <a:gd name="connsiteY49" fmla="*/ 10712 h 32601"/>
                <a:gd name="connsiteX50" fmla="*/ 122804 w 247511"/>
                <a:gd name="connsiteY50" fmla="*/ 10712 h 32601"/>
                <a:gd name="connsiteX51" fmla="*/ 122804 w 247511"/>
                <a:gd name="connsiteY51" fmla="*/ 10712 h 32601"/>
                <a:gd name="connsiteX52" fmla="*/ 42838 w 247511"/>
                <a:gd name="connsiteY52" fmla="*/ 15470 h 32601"/>
                <a:gd name="connsiteX53" fmla="*/ 2856 w 247511"/>
                <a:gd name="connsiteY53" fmla="*/ 27843 h 32601"/>
                <a:gd name="connsiteX54" fmla="*/ 952 w 247511"/>
                <a:gd name="connsiteY54" fmla="*/ 31650 h 32601"/>
                <a:gd name="connsiteX55" fmla="*/ 1904 w 247511"/>
                <a:gd name="connsiteY55" fmla="*/ 31650 h 32601"/>
                <a:gd name="connsiteX56" fmla="*/ 44743 w 247511"/>
                <a:gd name="connsiteY56" fmla="*/ 18326 h 32601"/>
                <a:gd name="connsiteX57" fmla="*/ 120900 w 247511"/>
                <a:gd name="connsiteY57" fmla="*/ 12615 h 32601"/>
                <a:gd name="connsiteX58" fmla="*/ 123756 w 247511"/>
                <a:gd name="connsiteY58" fmla="*/ 12615 h 32601"/>
                <a:gd name="connsiteX59" fmla="*/ 126612 w 247511"/>
                <a:gd name="connsiteY59" fmla="*/ 12615 h 32601"/>
                <a:gd name="connsiteX60" fmla="*/ 201817 w 247511"/>
                <a:gd name="connsiteY60" fmla="*/ 18326 h 32601"/>
                <a:gd name="connsiteX61" fmla="*/ 247511 w 247511"/>
                <a:gd name="connsiteY61" fmla="*/ 31650 h 32601"/>
                <a:gd name="connsiteX62" fmla="*/ 247511 w 247511"/>
                <a:gd name="connsiteY62" fmla="*/ 31650 h 32601"/>
                <a:gd name="connsiteX63" fmla="*/ 245608 w 247511"/>
                <a:gd name="connsiteY63" fmla="*/ 27843 h 32601"/>
                <a:gd name="connsiteX64" fmla="*/ 202769 w 247511"/>
                <a:gd name="connsiteY64" fmla="*/ 15470 h 32601"/>
                <a:gd name="connsiteX65" fmla="*/ 126612 w 247511"/>
                <a:gd name="connsiteY65" fmla="*/ 9760 h 32601"/>
                <a:gd name="connsiteX66" fmla="*/ 122804 w 247511"/>
                <a:gd name="connsiteY66" fmla="*/ 10712 h 32601"/>
                <a:gd name="connsiteX67" fmla="*/ 122804 w 247511"/>
                <a:gd name="connsiteY67" fmla="*/ 10712 h 3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7511" h="32601">
                  <a:moveTo>
                    <a:pt x="122804" y="243"/>
                  </a:moveTo>
                  <a:lnTo>
                    <a:pt x="123756" y="243"/>
                  </a:lnTo>
                  <a:cubicBezTo>
                    <a:pt x="150411" y="243"/>
                    <a:pt x="177066" y="2146"/>
                    <a:pt x="198009" y="5953"/>
                  </a:cubicBezTo>
                  <a:cubicBezTo>
                    <a:pt x="214192" y="8808"/>
                    <a:pt x="231328" y="14519"/>
                    <a:pt x="237040" y="18326"/>
                  </a:cubicBezTo>
                  <a:lnTo>
                    <a:pt x="239896" y="23084"/>
                  </a:lnTo>
                  <a:lnTo>
                    <a:pt x="239896" y="23084"/>
                  </a:lnTo>
                  <a:lnTo>
                    <a:pt x="239896" y="23084"/>
                  </a:lnTo>
                  <a:cubicBezTo>
                    <a:pt x="234184" y="16422"/>
                    <a:pt x="214192" y="11663"/>
                    <a:pt x="196105" y="7856"/>
                  </a:cubicBezTo>
                  <a:cubicBezTo>
                    <a:pt x="175162" y="4050"/>
                    <a:pt x="149459" y="3098"/>
                    <a:pt x="121852" y="2146"/>
                  </a:cubicBezTo>
                  <a:cubicBezTo>
                    <a:pt x="93293" y="2146"/>
                    <a:pt x="66638" y="4050"/>
                    <a:pt x="45695" y="7856"/>
                  </a:cubicBezTo>
                  <a:cubicBezTo>
                    <a:pt x="25703" y="11663"/>
                    <a:pt x="13328" y="16422"/>
                    <a:pt x="7616" y="19277"/>
                  </a:cubicBezTo>
                  <a:lnTo>
                    <a:pt x="7616" y="19277"/>
                  </a:lnTo>
                  <a:lnTo>
                    <a:pt x="7616" y="19277"/>
                  </a:lnTo>
                  <a:lnTo>
                    <a:pt x="10472" y="15470"/>
                  </a:lnTo>
                  <a:cubicBezTo>
                    <a:pt x="18088" y="11663"/>
                    <a:pt x="29511" y="7856"/>
                    <a:pt x="44743" y="5001"/>
                  </a:cubicBezTo>
                  <a:cubicBezTo>
                    <a:pt x="66638" y="1194"/>
                    <a:pt x="94245" y="243"/>
                    <a:pt x="122804" y="243"/>
                  </a:cubicBezTo>
                  <a:lnTo>
                    <a:pt x="122804" y="243"/>
                  </a:lnTo>
                  <a:cubicBezTo>
                    <a:pt x="94245" y="-709"/>
                    <a:pt x="66638" y="1194"/>
                    <a:pt x="46647" y="5001"/>
                  </a:cubicBezTo>
                  <a:cubicBezTo>
                    <a:pt x="31415" y="7856"/>
                    <a:pt x="19039" y="11663"/>
                    <a:pt x="12376" y="15470"/>
                  </a:cubicBezTo>
                  <a:lnTo>
                    <a:pt x="9520" y="20229"/>
                  </a:lnTo>
                  <a:lnTo>
                    <a:pt x="9520" y="20229"/>
                  </a:lnTo>
                  <a:cubicBezTo>
                    <a:pt x="15232" y="16422"/>
                    <a:pt x="27607" y="12615"/>
                    <a:pt x="47598" y="8808"/>
                  </a:cubicBezTo>
                  <a:cubicBezTo>
                    <a:pt x="68542" y="5001"/>
                    <a:pt x="95197" y="3098"/>
                    <a:pt x="123756" y="3098"/>
                  </a:cubicBezTo>
                  <a:cubicBezTo>
                    <a:pt x="151363" y="3098"/>
                    <a:pt x="177066" y="5001"/>
                    <a:pt x="198009" y="8808"/>
                  </a:cubicBezTo>
                  <a:cubicBezTo>
                    <a:pt x="216096" y="11663"/>
                    <a:pt x="236088" y="17374"/>
                    <a:pt x="241800" y="24036"/>
                  </a:cubicBezTo>
                  <a:lnTo>
                    <a:pt x="242751" y="24036"/>
                  </a:lnTo>
                  <a:lnTo>
                    <a:pt x="239896" y="19277"/>
                  </a:lnTo>
                  <a:cubicBezTo>
                    <a:pt x="233232" y="14519"/>
                    <a:pt x="217049" y="9760"/>
                    <a:pt x="200865" y="5953"/>
                  </a:cubicBezTo>
                  <a:cubicBezTo>
                    <a:pt x="179922" y="2146"/>
                    <a:pt x="153267" y="243"/>
                    <a:pt x="126612" y="243"/>
                  </a:cubicBezTo>
                  <a:lnTo>
                    <a:pt x="122804" y="243"/>
                  </a:lnTo>
                  <a:lnTo>
                    <a:pt x="122804" y="243"/>
                  </a:lnTo>
                  <a:close/>
                  <a:moveTo>
                    <a:pt x="122804" y="10712"/>
                  </a:moveTo>
                  <a:lnTo>
                    <a:pt x="122804" y="10712"/>
                  </a:lnTo>
                  <a:lnTo>
                    <a:pt x="124708" y="10712"/>
                  </a:lnTo>
                  <a:cubicBezTo>
                    <a:pt x="152315" y="10712"/>
                    <a:pt x="179922" y="12615"/>
                    <a:pt x="200865" y="16422"/>
                  </a:cubicBezTo>
                  <a:cubicBezTo>
                    <a:pt x="220856" y="20229"/>
                    <a:pt x="240848" y="25940"/>
                    <a:pt x="243703" y="28795"/>
                  </a:cubicBezTo>
                  <a:lnTo>
                    <a:pt x="245608" y="32602"/>
                  </a:lnTo>
                  <a:lnTo>
                    <a:pt x="245608" y="32602"/>
                  </a:lnTo>
                  <a:lnTo>
                    <a:pt x="245608" y="32602"/>
                  </a:lnTo>
                  <a:cubicBezTo>
                    <a:pt x="238944" y="27843"/>
                    <a:pt x="221808" y="23084"/>
                    <a:pt x="199913" y="19277"/>
                  </a:cubicBezTo>
                  <a:cubicBezTo>
                    <a:pt x="178970" y="15470"/>
                    <a:pt x="152315" y="13567"/>
                    <a:pt x="124708" y="13567"/>
                  </a:cubicBezTo>
                  <a:lnTo>
                    <a:pt x="121852" y="13567"/>
                  </a:lnTo>
                  <a:lnTo>
                    <a:pt x="118996" y="13567"/>
                  </a:lnTo>
                  <a:cubicBezTo>
                    <a:pt x="88533" y="13567"/>
                    <a:pt x="63782" y="15470"/>
                    <a:pt x="42838" y="19277"/>
                  </a:cubicBezTo>
                  <a:cubicBezTo>
                    <a:pt x="19991" y="23084"/>
                    <a:pt x="3808" y="29746"/>
                    <a:pt x="0" y="32602"/>
                  </a:cubicBezTo>
                  <a:lnTo>
                    <a:pt x="0" y="32602"/>
                  </a:lnTo>
                  <a:lnTo>
                    <a:pt x="0" y="32602"/>
                  </a:lnTo>
                  <a:lnTo>
                    <a:pt x="1904" y="28795"/>
                  </a:lnTo>
                  <a:cubicBezTo>
                    <a:pt x="9520" y="24988"/>
                    <a:pt x="20943" y="20229"/>
                    <a:pt x="41887" y="16422"/>
                  </a:cubicBezTo>
                  <a:cubicBezTo>
                    <a:pt x="65686" y="12615"/>
                    <a:pt x="90437" y="11663"/>
                    <a:pt x="122804" y="10712"/>
                  </a:cubicBezTo>
                  <a:lnTo>
                    <a:pt x="122804" y="10712"/>
                  </a:lnTo>
                  <a:lnTo>
                    <a:pt x="122804" y="10712"/>
                  </a:lnTo>
                  <a:cubicBezTo>
                    <a:pt x="90437" y="10712"/>
                    <a:pt x="65686" y="11663"/>
                    <a:pt x="42838" y="15470"/>
                  </a:cubicBezTo>
                  <a:cubicBezTo>
                    <a:pt x="22847" y="19277"/>
                    <a:pt x="10472" y="24036"/>
                    <a:pt x="2856" y="27843"/>
                  </a:cubicBezTo>
                  <a:lnTo>
                    <a:pt x="952" y="31650"/>
                  </a:lnTo>
                  <a:lnTo>
                    <a:pt x="1904" y="31650"/>
                  </a:lnTo>
                  <a:cubicBezTo>
                    <a:pt x="5712" y="28795"/>
                    <a:pt x="21895" y="23084"/>
                    <a:pt x="44743" y="18326"/>
                  </a:cubicBezTo>
                  <a:cubicBezTo>
                    <a:pt x="65686" y="14519"/>
                    <a:pt x="89485" y="12615"/>
                    <a:pt x="120900" y="12615"/>
                  </a:cubicBezTo>
                  <a:lnTo>
                    <a:pt x="123756" y="12615"/>
                  </a:lnTo>
                  <a:lnTo>
                    <a:pt x="126612" y="12615"/>
                  </a:lnTo>
                  <a:cubicBezTo>
                    <a:pt x="154219" y="12615"/>
                    <a:pt x="180874" y="13567"/>
                    <a:pt x="201817" y="18326"/>
                  </a:cubicBezTo>
                  <a:cubicBezTo>
                    <a:pt x="223712" y="22133"/>
                    <a:pt x="240848" y="27843"/>
                    <a:pt x="247511" y="31650"/>
                  </a:cubicBezTo>
                  <a:lnTo>
                    <a:pt x="247511" y="31650"/>
                  </a:lnTo>
                  <a:lnTo>
                    <a:pt x="245608" y="27843"/>
                  </a:lnTo>
                  <a:cubicBezTo>
                    <a:pt x="242751" y="24036"/>
                    <a:pt x="222760" y="19277"/>
                    <a:pt x="202769" y="15470"/>
                  </a:cubicBezTo>
                  <a:cubicBezTo>
                    <a:pt x="180874" y="11663"/>
                    <a:pt x="154219" y="9760"/>
                    <a:pt x="126612" y="9760"/>
                  </a:cubicBezTo>
                  <a:lnTo>
                    <a:pt x="122804" y="10712"/>
                  </a:lnTo>
                  <a:lnTo>
                    <a:pt x="122804" y="1071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5" name="Freeform 41">
              <a:extLst>
                <a:ext uri="{FF2B5EF4-FFF2-40B4-BE49-F238E27FC236}">
                  <a16:creationId xmlns:a16="http://schemas.microsoft.com/office/drawing/2014/main" id="{0674C169-F264-93B5-DCB4-58C6BD911B48}"/>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6" name="Freeform 42">
              <a:extLst>
                <a:ext uri="{FF2B5EF4-FFF2-40B4-BE49-F238E27FC236}">
                  <a16:creationId xmlns:a16="http://schemas.microsoft.com/office/drawing/2014/main" id="{534F3783-BA70-9593-53EE-78E134295021}"/>
                </a:ext>
              </a:extLst>
            </p:cNvPr>
            <p:cNvSpPr/>
            <p:nvPr/>
          </p:nvSpPr>
          <p:spPr>
            <a:xfrm>
              <a:off x="4139680" y="5770384"/>
              <a:ext cx="247511" cy="33311"/>
            </a:xfrm>
            <a:custGeom>
              <a:avLst/>
              <a:gdLst>
                <a:gd name="connsiteX0" fmla="*/ 122804 w 247511"/>
                <a:gd name="connsiteY0" fmla="*/ 0 h 33311"/>
                <a:gd name="connsiteX1" fmla="*/ 122804 w 247511"/>
                <a:gd name="connsiteY1" fmla="*/ 0 h 33311"/>
                <a:gd name="connsiteX2" fmla="*/ 123756 w 247511"/>
                <a:gd name="connsiteY2" fmla="*/ 0 h 33311"/>
                <a:gd name="connsiteX3" fmla="*/ 198009 w 247511"/>
                <a:gd name="connsiteY3" fmla="*/ 5711 h 33311"/>
                <a:gd name="connsiteX4" fmla="*/ 237040 w 247511"/>
                <a:gd name="connsiteY4" fmla="*/ 18083 h 33311"/>
                <a:gd name="connsiteX5" fmla="*/ 239896 w 247511"/>
                <a:gd name="connsiteY5" fmla="*/ 22842 h 33311"/>
                <a:gd name="connsiteX6" fmla="*/ 239896 w 247511"/>
                <a:gd name="connsiteY6" fmla="*/ 22842 h 33311"/>
                <a:gd name="connsiteX7" fmla="*/ 239896 w 247511"/>
                <a:gd name="connsiteY7" fmla="*/ 22842 h 33311"/>
                <a:gd name="connsiteX8" fmla="*/ 196105 w 247511"/>
                <a:gd name="connsiteY8" fmla="*/ 7614 h 33311"/>
                <a:gd name="connsiteX9" fmla="*/ 121852 w 247511"/>
                <a:gd name="connsiteY9" fmla="*/ 1903 h 33311"/>
                <a:gd name="connsiteX10" fmla="*/ 45695 w 247511"/>
                <a:gd name="connsiteY10" fmla="*/ 7614 h 33311"/>
                <a:gd name="connsiteX11" fmla="*/ 7616 w 247511"/>
                <a:gd name="connsiteY11" fmla="*/ 19035 h 33311"/>
                <a:gd name="connsiteX12" fmla="*/ 7616 w 247511"/>
                <a:gd name="connsiteY12" fmla="*/ 19035 h 33311"/>
                <a:gd name="connsiteX13" fmla="*/ 7616 w 247511"/>
                <a:gd name="connsiteY13" fmla="*/ 19035 h 33311"/>
                <a:gd name="connsiteX14" fmla="*/ 10472 w 247511"/>
                <a:gd name="connsiteY14" fmla="*/ 15228 h 33311"/>
                <a:gd name="connsiteX15" fmla="*/ 44743 w 247511"/>
                <a:gd name="connsiteY15" fmla="*/ 4759 h 33311"/>
                <a:gd name="connsiteX16" fmla="*/ 122804 w 247511"/>
                <a:gd name="connsiteY16" fmla="*/ 0 h 33311"/>
                <a:gd name="connsiteX17" fmla="*/ 122804 w 247511"/>
                <a:gd name="connsiteY17" fmla="*/ 0 h 33311"/>
                <a:gd name="connsiteX18" fmla="*/ 122804 w 247511"/>
                <a:gd name="connsiteY18" fmla="*/ 0 h 33311"/>
                <a:gd name="connsiteX19" fmla="*/ 46647 w 247511"/>
                <a:gd name="connsiteY19" fmla="*/ 5711 h 33311"/>
                <a:gd name="connsiteX20" fmla="*/ 12376 w 247511"/>
                <a:gd name="connsiteY20" fmla="*/ 16180 h 33311"/>
                <a:gd name="connsiteX21" fmla="*/ 9520 w 247511"/>
                <a:gd name="connsiteY21" fmla="*/ 20938 h 33311"/>
                <a:gd name="connsiteX22" fmla="*/ 9520 w 247511"/>
                <a:gd name="connsiteY22" fmla="*/ 20938 h 33311"/>
                <a:gd name="connsiteX23" fmla="*/ 47598 w 247511"/>
                <a:gd name="connsiteY23" fmla="*/ 9517 h 33311"/>
                <a:gd name="connsiteX24" fmla="*/ 123756 w 247511"/>
                <a:gd name="connsiteY24" fmla="*/ 3807 h 33311"/>
                <a:gd name="connsiteX25" fmla="*/ 198009 w 247511"/>
                <a:gd name="connsiteY25" fmla="*/ 9517 h 33311"/>
                <a:gd name="connsiteX26" fmla="*/ 241800 w 247511"/>
                <a:gd name="connsiteY26" fmla="*/ 24745 h 33311"/>
                <a:gd name="connsiteX27" fmla="*/ 242751 w 247511"/>
                <a:gd name="connsiteY27" fmla="*/ 24745 h 33311"/>
                <a:gd name="connsiteX28" fmla="*/ 239896 w 247511"/>
                <a:gd name="connsiteY28" fmla="*/ 19987 h 33311"/>
                <a:gd name="connsiteX29" fmla="*/ 200865 w 247511"/>
                <a:gd name="connsiteY29" fmla="*/ 6662 h 33311"/>
                <a:gd name="connsiteX30" fmla="*/ 126612 w 247511"/>
                <a:gd name="connsiteY30" fmla="*/ 952 h 33311"/>
                <a:gd name="connsiteX31" fmla="*/ 122804 w 247511"/>
                <a:gd name="connsiteY31" fmla="*/ 0 h 33311"/>
                <a:gd name="connsiteX32" fmla="*/ 122804 w 247511"/>
                <a:gd name="connsiteY32" fmla="*/ 0 h 33311"/>
                <a:gd name="connsiteX33" fmla="*/ 122804 w 247511"/>
                <a:gd name="connsiteY33" fmla="*/ 11421 h 33311"/>
                <a:gd name="connsiteX34" fmla="*/ 122804 w 247511"/>
                <a:gd name="connsiteY34" fmla="*/ 11421 h 33311"/>
                <a:gd name="connsiteX35" fmla="*/ 124708 w 247511"/>
                <a:gd name="connsiteY35" fmla="*/ 11421 h 33311"/>
                <a:gd name="connsiteX36" fmla="*/ 200865 w 247511"/>
                <a:gd name="connsiteY36" fmla="*/ 17131 h 33311"/>
                <a:gd name="connsiteX37" fmla="*/ 243703 w 247511"/>
                <a:gd name="connsiteY37" fmla="*/ 29504 h 33311"/>
                <a:gd name="connsiteX38" fmla="*/ 245608 w 247511"/>
                <a:gd name="connsiteY38" fmla="*/ 33311 h 33311"/>
                <a:gd name="connsiteX39" fmla="*/ 245608 w 247511"/>
                <a:gd name="connsiteY39" fmla="*/ 33311 h 33311"/>
                <a:gd name="connsiteX40" fmla="*/ 245608 w 247511"/>
                <a:gd name="connsiteY40" fmla="*/ 33311 h 33311"/>
                <a:gd name="connsiteX41" fmla="*/ 199913 w 247511"/>
                <a:gd name="connsiteY41" fmla="*/ 19987 h 33311"/>
                <a:gd name="connsiteX42" fmla="*/ 124708 w 247511"/>
                <a:gd name="connsiteY42" fmla="*/ 14276 h 33311"/>
                <a:gd name="connsiteX43" fmla="*/ 121852 w 247511"/>
                <a:gd name="connsiteY43" fmla="*/ 14276 h 33311"/>
                <a:gd name="connsiteX44" fmla="*/ 118996 w 247511"/>
                <a:gd name="connsiteY44" fmla="*/ 14276 h 33311"/>
                <a:gd name="connsiteX45" fmla="*/ 42838 w 247511"/>
                <a:gd name="connsiteY45" fmla="*/ 19987 h 33311"/>
                <a:gd name="connsiteX46" fmla="*/ 0 w 247511"/>
                <a:gd name="connsiteY46" fmla="*/ 33311 h 33311"/>
                <a:gd name="connsiteX47" fmla="*/ 0 w 247511"/>
                <a:gd name="connsiteY47" fmla="*/ 33311 h 33311"/>
                <a:gd name="connsiteX48" fmla="*/ 0 w 247511"/>
                <a:gd name="connsiteY48" fmla="*/ 33311 h 33311"/>
                <a:gd name="connsiteX49" fmla="*/ 1904 w 247511"/>
                <a:gd name="connsiteY49" fmla="*/ 29504 h 33311"/>
                <a:gd name="connsiteX50" fmla="*/ 41887 w 247511"/>
                <a:gd name="connsiteY50" fmla="*/ 17131 h 33311"/>
                <a:gd name="connsiteX51" fmla="*/ 122804 w 247511"/>
                <a:gd name="connsiteY51" fmla="*/ 11421 h 33311"/>
                <a:gd name="connsiteX52" fmla="*/ 122804 w 247511"/>
                <a:gd name="connsiteY52" fmla="*/ 11421 h 33311"/>
                <a:gd name="connsiteX53" fmla="*/ 122804 w 247511"/>
                <a:gd name="connsiteY53" fmla="*/ 11421 h 33311"/>
                <a:gd name="connsiteX54" fmla="*/ 42838 w 247511"/>
                <a:gd name="connsiteY54" fmla="*/ 16180 h 33311"/>
                <a:gd name="connsiteX55" fmla="*/ 2856 w 247511"/>
                <a:gd name="connsiteY55" fmla="*/ 28552 h 33311"/>
                <a:gd name="connsiteX56" fmla="*/ 952 w 247511"/>
                <a:gd name="connsiteY56" fmla="*/ 32359 h 33311"/>
                <a:gd name="connsiteX57" fmla="*/ 1904 w 247511"/>
                <a:gd name="connsiteY57" fmla="*/ 32359 h 33311"/>
                <a:gd name="connsiteX58" fmla="*/ 44743 w 247511"/>
                <a:gd name="connsiteY58" fmla="*/ 19035 h 33311"/>
                <a:gd name="connsiteX59" fmla="*/ 120900 w 247511"/>
                <a:gd name="connsiteY59" fmla="*/ 13324 h 33311"/>
                <a:gd name="connsiteX60" fmla="*/ 123756 w 247511"/>
                <a:gd name="connsiteY60" fmla="*/ 13324 h 33311"/>
                <a:gd name="connsiteX61" fmla="*/ 126612 w 247511"/>
                <a:gd name="connsiteY61" fmla="*/ 13324 h 33311"/>
                <a:gd name="connsiteX62" fmla="*/ 201817 w 247511"/>
                <a:gd name="connsiteY62" fmla="*/ 19035 h 33311"/>
                <a:gd name="connsiteX63" fmla="*/ 247511 w 247511"/>
                <a:gd name="connsiteY63" fmla="*/ 32359 h 33311"/>
                <a:gd name="connsiteX64" fmla="*/ 247511 w 247511"/>
                <a:gd name="connsiteY64" fmla="*/ 32359 h 33311"/>
                <a:gd name="connsiteX65" fmla="*/ 245608 w 247511"/>
                <a:gd name="connsiteY65" fmla="*/ 28552 h 33311"/>
                <a:gd name="connsiteX66" fmla="*/ 202769 w 247511"/>
                <a:gd name="connsiteY66" fmla="*/ 16180 h 33311"/>
                <a:gd name="connsiteX67" fmla="*/ 126612 w 247511"/>
                <a:gd name="connsiteY67" fmla="*/ 10469 h 33311"/>
                <a:gd name="connsiteX68" fmla="*/ 122804 w 247511"/>
                <a:gd name="connsiteY68" fmla="*/ 11421 h 33311"/>
                <a:gd name="connsiteX69" fmla="*/ 122804 w 247511"/>
                <a:gd name="connsiteY69"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47511" h="33311">
                  <a:moveTo>
                    <a:pt x="122804" y="0"/>
                  </a:moveTo>
                  <a:lnTo>
                    <a:pt x="122804" y="0"/>
                  </a:lnTo>
                  <a:lnTo>
                    <a:pt x="123756" y="0"/>
                  </a:lnTo>
                  <a:cubicBezTo>
                    <a:pt x="150411" y="0"/>
                    <a:pt x="177066" y="1903"/>
                    <a:pt x="198009" y="5711"/>
                  </a:cubicBezTo>
                  <a:cubicBezTo>
                    <a:pt x="214192" y="8566"/>
                    <a:pt x="231328" y="14276"/>
                    <a:pt x="237040" y="18083"/>
                  </a:cubicBezTo>
                  <a:lnTo>
                    <a:pt x="239896" y="22842"/>
                  </a:lnTo>
                  <a:lnTo>
                    <a:pt x="239896" y="22842"/>
                  </a:lnTo>
                  <a:lnTo>
                    <a:pt x="239896" y="22842"/>
                  </a:lnTo>
                  <a:cubicBezTo>
                    <a:pt x="234184" y="16180"/>
                    <a:pt x="214192" y="11421"/>
                    <a:pt x="196105" y="7614"/>
                  </a:cubicBezTo>
                  <a:cubicBezTo>
                    <a:pt x="175162" y="3807"/>
                    <a:pt x="149459" y="2855"/>
                    <a:pt x="121852" y="1903"/>
                  </a:cubicBezTo>
                  <a:cubicBezTo>
                    <a:pt x="93293" y="1903"/>
                    <a:pt x="66638" y="3807"/>
                    <a:pt x="45695" y="7614"/>
                  </a:cubicBezTo>
                  <a:cubicBezTo>
                    <a:pt x="25703" y="11421"/>
                    <a:pt x="13328" y="16180"/>
                    <a:pt x="7616" y="19035"/>
                  </a:cubicBezTo>
                  <a:lnTo>
                    <a:pt x="7616" y="19035"/>
                  </a:lnTo>
                  <a:lnTo>
                    <a:pt x="7616" y="19035"/>
                  </a:lnTo>
                  <a:lnTo>
                    <a:pt x="10472" y="15228"/>
                  </a:lnTo>
                  <a:cubicBezTo>
                    <a:pt x="18088" y="11421"/>
                    <a:pt x="29511" y="7614"/>
                    <a:pt x="44743" y="4759"/>
                  </a:cubicBezTo>
                  <a:cubicBezTo>
                    <a:pt x="66638" y="1903"/>
                    <a:pt x="94245" y="952"/>
                    <a:pt x="122804" y="0"/>
                  </a:cubicBezTo>
                  <a:lnTo>
                    <a:pt x="122804" y="0"/>
                  </a:lnTo>
                  <a:lnTo>
                    <a:pt x="122804" y="0"/>
                  </a:lnTo>
                  <a:cubicBezTo>
                    <a:pt x="94245" y="0"/>
                    <a:pt x="66638" y="1903"/>
                    <a:pt x="46647" y="5711"/>
                  </a:cubicBezTo>
                  <a:cubicBezTo>
                    <a:pt x="31415" y="8566"/>
                    <a:pt x="19039" y="12373"/>
                    <a:pt x="12376" y="16180"/>
                  </a:cubicBezTo>
                  <a:lnTo>
                    <a:pt x="9520" y="20938"/>
                  </a:lnTo>
                  <a:lnTo>
                    <a:pt x="9520" y="20938"/>
                  </a:lnTo>
                  <a:cubicBezTo>
                    <a:pt x="15232" y="17131"/>
                    <a:pt x="27607" y="13324"/>
                    <a:pt x="47598" y="9517"/>
                  </a:cubicBezTo>
                  <a:cubicBezTo>
                    <a:pt x="68542" y="5711"/>
                    <a:pt x="95197" y="3807"/>
                    <a:pt x="123756" y="3807"/>
                  </a:cubicBezTo>
                  <a:cubicBezTo>
                    <a:pt x="151363" y="3807"/>
                    <a:pt x="177066" y="5711"/>
                    <a:pt x="198009" y="9517"/>
                  </a:cubicBezTo>
                  <a:cubicBezTo>
                    <a:pt x="216096" y="12373"/>
                    <a:pt x="236088" y="18083"/>
                    <a:pt x="241800" y="24745"/>
                  </a:cubicBezTo>
                  <a:lnTo>
                    <a:pt x="242751" y="24745"/>
                  </a:lnTo>
                  <a:lnTo>
                    <a:pt x="239896" y="19987"/>
                  </a:lnTo>
                  <a:cubicBezTo>
                    <a:pt x="233232" y="15228"/>
                    <a:pt x="217049" y="10469"/>
                    <a:pt x="200865" y="6662"/>
                  </a:cubicBezTo>
                  <a:cubicBezTo>
                    <a:pt x="179922" y="2855"/>
                    <a:pt x="153267" y="952"/>
                    <a:pt x="126612" y="952"/>
                  </a:cubicBezTo>
                  <a:lnTo>
                    <a:pt x="122804" y="0"/>
                  </a:lnTo>
                  <a:lnTo>
                    <a:pt x="122804" y="0"/>
                  </a:lnTo>
                  <a:close/>
                  <a:moveTo>
                    <a:pt x="122804" y="11421"/>
                  </a:moveTo>
                  <a:lnTo>
                    <a:pt x="122804" y="11421"/>
                  </a:lnTo>
                  <a:lnTo>
                    <a:pt x="124708" y="11421"/>
                  </a:lnTo>
                  <a:cubicBezTo>
                    <a:pt x="152315" y="11421"/>
                    <a:pt x="179922" y="13324"/>
                    <a:pt x="200865" y="17131"/>
                  </a:cubicBezTo>
                  <a:cubicBezTo>
                    <a:pt x="220856" y="20938"/>
                    <a:pt x="240848" y="26649"/>
                    <a:pt x="243703" y="29504"/>
                  </a:cubicBezTo>
                  <a:lnTo>
                    <a:pt x="245608" y="33311"/>
                  </a:lnTo>
                  <a:lnTo>
                    <a:pt x="245608" y="33311"/>
                  </a:lnTo>
                  <a:lnTo>
                    <a:pt x="245608" y="33311"/>
                  </a:lnTo>
                  <a:cubicBezTo>
                    <a:pt x="238944" y="28552"/>
                    <a:pt x="221808" y="23794"/>
                    <a:pt x="199913" y="19987"/>
                  </a:cubicBezTo>
                  <a:cubicBezTo>
                    <a:pt x="178970" y="16180"/>
                    <a:pt x="152315" y="14276"/>
                    <a:pt x="124708" y="14276"/>
                  </a:cubicBezTo>
                  <a:lnTo>
                    <a:pt x="121852" y="14276"/>
                  </a:lnTo>
                  <a:lnTo>
                    <a:pt x="118996" y="14276"/>
                  </a:lnTo>
                  <a:cubicBezTo>
                    <a:pt x="88533" y="14276"/>
                    <a:pt x="63782" y="16180"/>
                    <a:pt x="42838" y="19987"/>
                  </a:cubicBezTo>
                  <a:cubicBezTo>
                    <a:pt x="19991" y="23794"/>
                    <a:pt x="3808" y="30456"/>
                    <a:pt x="0" y="33311"/>
                  </a:cubicBezTo>
                  <a:lnTo>
                    <a:pt x="0" y="33311"/>
                  </a:lnTo>
                  <a:lnTo>
                    <a:pt x="0" y="33311"/>
                  </a:lnTo>
                  <a:lnTo>
                    <a:pt x="1904" y="29504"/>
                  </a:lnTo>
                  <a:cubicBezTo>
                    <a:pt x="9520" y="25697"/>
                    <a:pt x="20943" y="20938"/>
                    <a:pt x="41887" y="17131"/>
                  </a:cubicBezTo>
                  <a:cubicBezTo>
                    <a:pt x="65686" y="13324"/>
                    <a:pt x="90437" y="12373"/>
                    <a:pt x="122804" y="11421"/>
                  </a:cubicBezTo>
                  <a:lnTo>
                    <a:pt x="122804" y="11421"/>
                  </a:lnTo>
                  <a:lnTo>
                    <a:pt x="122804" y="11421"/>
                  </a:lnTo>
                  <a:cubicBezTo>
                    <a:pt x="90437" y="11421"/>
                    <a:pt x="65686" y="12373"/>
                    <a:pt x="42838" y="16180"/>
                  </a:cubicBezTo>
                  <a:cubicBezTo>
                    <a:pt x="22847" y="19987"/>
                    <a:pt x="10472" y="24745"/>
                    <a:pt x="2856" y="28552"/>
                  </a:cubicBezTo>
                  <a:lnTo>
                    <a:pt x="952" y="32359"/>
                  </a:lnTo>
                  <a:lnTo>
                    <a:pt x="1904" y="32359"/>
                  </a:lnTo>
                  <a:cubicBezTo>
                    <a:pt x="5712" y="29504"/>
                    <a:pt x="21895" y="23794"/>
                    <a:pt x="44743" y="19035"/>
                  </a:cubicBezTo>
                  <a:cubicBezTo>
                    <a:pt x="65686" y="15228"/>
                    <a:pt x="89485" y="13324"/>
                    <a:pt x="120900" y="13324"/>
                  </a:cubicBezTo>
                  <a:lnTo>
                    <a:pt x="123756" y="13324"/>
                  </a:lnTo>
                  <a:lnTo>
                    <a:pt x="126612" y="13324"/>
                  </a:lnTo>
                  <a:cubicBezTo>
                    <a:pt x="154219" y="13324"/>
                    <a:pt x="180874" y="14276"/>
                    <a:pt x="201817" y="19035"/>
                  </a:cubicBezTo>
                  <a:cubicBezTo>
                    <a:pt x="223712" y="22842"/>
                    <a:pt x="240848" y="28552"/>
                    <a:pt x="247511" y="32359"/>
                  </a:cubicBezTo>
                  <a:lnTo>
                    <a:pt x="247511" y="32359"/>
                  </a:lnTo>
                  <a:lnTo>
                    <a:pt x="245608" y="28552"/>
                  </a:lnTo>
                  <a:cubicBezTo>
                    <a:pt x="242751" y="24745"/>
                    <a:pt x="222760" y="19987"/>
                    <a:pt x="202769" y="16180"/>
                  </a:cubicBezTo>
                  <a:cubicBezTo>
                    <a:pt x="180874" y="12373"/>
                    <a:pt x="154219" y="10469"/>
                    <a:pt x="126612" y="10469"/>
                  </a:cubicBezTo>
                  <a:lnTo>
                    <a:pt x="122804" y="11421"/>
                  </a:lnTo>
                  <a:lnTo>
                    <a:pt x="122804" y="1142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7" name="Freeform 43">
              <a:extLst>
                <a:ext uri="{FF2B5EF4-FFF2-40B4-BE49-F238E27FC236}">
                  <a16:creationId xmlns:a16="http://schemas.microsoft.com/office/drawing/2014/main" id="{0B7E7954-8666-13D5-68D4-904A1228D3C3}"/>
                </a:ext>
              </a:extLst>
            </p:cNvPr>
            <p:cNvSpPr/>
            <p:nvPr/>
          </p:nvSpPr>
          <p:spPr>
            <a:xfrm>
              <a:off x="4142536" y="5906484"/>
              <a:ext cx="240847" cy="27600"/>
            </a:xfrm>
            <a:custGeom>
              <a:avLst/>
              <a:gdLst>
                <a:gd name="connsiteX0" fmla="*/ 118996 w 240847"/>
                <a:gd name="connsiteY0" fmla="*/ 0 h 27600"/>
                <a:gd name="connsiteX1" fmla="*/ 240847 w 240847"/>
                <a:gd name="connsiteY1" fmla="*/ 17132 h 27600"/>
                <a:gd name="connsiteX2" fmla="*/ 234184 w 240847"/>
                <a:gd name="connsiteY2" fmla="*/ 27601 h 27600"/>
                <a:gd name="connsiteX3" fmla="*/ 118996 w 240847"/>
                <a:gd name="connsiteY3" fmla="*/ 10469 h 27600"/>
                <a:gd name="connsiteX4" fmla="*/ 5712 w 240847"/>
                <a:gd name="connsiteY4" fmla="*/ 27601 h 27600"/>
                <a:gd name="connsiteX5" fmla="*/ 0 w 240847"/>
                <a:gd name="connsiteY5" fmla="*/ 18083 h 27600"/>
                <a:gd name="connsiteX6" fmla="*/ 118996 w 240847"/>
                <a:gd name="connsiteY6" fmla="*/ 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847" h="27600">
                  <a:moveTo>
                    <a:pt x="118996" y="0"/>
                  </a:moveTo>
                  <a:cubicBezTo>
                    <a:pt x="159930" y="0"/>
                    <a:pt x="211336" y="5711"/>
                    <a:pt x="240847" y="17132"/>
                  </a:cubicBezTo>
                  <a:lnTo>
                    <a:pt x="234184" y="27601"/>
                  </a:lnTo>
                  <a:cubicBezTo>
                    <a:pt x="217048" y="18083"/>
                    <a:pt x="165642" y="11421"/>
                    <a:pt x="118996" y="10469"/>
                  </a:cubicBezTo>
                  <a:cubicBezTo>
                    <a:pt x="63782" y="11421"/>
                    <a:pt x="24751" y="17132"/>
                    <a:pt x="5712" y="27601"/>
                  </a:cubicBezTo>
                  <a:lnTo>
                    <a:pt x="0" y="18083"/>
                  </a:lnTo>
                  <a:cubicBezTo>
                    <a:pt x="34271" y="2855"/>
                    <a:pt x="71397" y="0"/>
                    <a:pt x="118996"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8" name="Freeform 44">
              <a:extLst>
                <a:ext uri="{FF2B5EF4-FFF2-40B4-BE49-F238E27FC236}">
                  <a16:creationId xmlns:a16="http://schemas.microsoft.com/office/drawing/2014/main" id="{F963EFD0-1AB9-BCE0-937E-31E557E1E293}"/>
                </a:ext>
              </a:extLst>
            </p:cNvPr>
            <p:cNvSpPr/>
            <p:nvPr/>
          </p:nvSpPr>
          <p:spPr>
            <a:xfrm>
              <a:off x="4141584" y="5906347"/>
              <a:ext cx="241799" cy="27737"/>
            </a:xfrm>
            <a:custGeom>
              <a:avLst/>
              <a:gdLst>
                <a:gd name="connsiteX0" fmla="*/ 119948 w 241799"/>
                <a:gd name="connsiteY0" fmla="*/ 137 h 27737"/>
                <a:gd name="connsiteX1" fmla="*/ 241799 w 241799"/>
                <a:gd name="connsiteY1" fmla="*/ 17268 h 27737"/>
                <a:gd name="connsiteX2" fmla="*/ 241799 w 241799"/>
                <a:gd name="connsiteY2" fmla="*/ 17268 h 27737"/>
                <a:gd name="connsiteX3" fmla="*/ 241799 w 241799"/>
                <a:gd name="connsiteY3" fmla="*/ 17268 h 27737"/>
                <a:gd name="connsiteX4" fmla="*/ 235136 w 241799"/>
                <a:gd name="connsiteY4" fmla="*/ 27737 h 27737"/>
                <a:gd name="connsiteX5" fmla="*/ 235136 w 241799"/>
                <a:gd name="connsiteY5" fmla="*/ 27737 h 27737"/>
                <a:gd name="connsiteX6" fmla="*/ 235136 w 241799"/>
                <a:gd name="connsiteY6" fmla="*/ 27737 h 27737"/>
                <a:gd name="connsiteX7" fmla="*/ 118996 w 241799"/>
                <a:gd name="connsiteY7" fmla="*/ 10606 h 27737"/>
                <a:gd name="connsiteX8" fmla="*/ 5712 w 241799"/>
                <a:gd name="connsiteY8" fmla="*/ 27737 h 27737"/>
                <a:gd name="connsiteX9" fmla="*/ 5712 w 241799"/>
                <a:gd name="connsiteY9" fmla="*/ 27737 h 27737"/>
                <a:gd name="connsiteX10" fmla="*/ 5712 w 241799"/>
                <a:gd name="connsiteY10" fmla="*/ 27737 h 27737"/>
                <a:gd name="connsiteX11" fmla="*/ 0 w 241799"/>
                <a:gd name="connsiteY11" fmla="*/ 18220 h 27737"/>
                <a:gd name="connsiteX12" fmla="*/ 0 w 241799"/>
                <a:gd name="connsiteY12" fmla="*/ 18220 h 27737"/>
                <a:gd name="connsiteX13" fmla="*/ 0 w 241799"/>
                <a:gd name="connsiteY13" fmla="*/ 18220 h 27737"/>
                <a:gd name="connsiteX14" fmla="*/ 119948 w 241799"/>
                <a:gd name="connsiteY14" fmla="*/ 137 h 27737"/>
                <a:gd name="connsiteX15" fmla="*/ 119948 w 241799"/>
                <a:gd name="connsiteY15" fmla="*/ 137 h 27737"/>
                <a:gd name="connsiteX16" fmla="*/ 952 w 241799"/>
                <a:gd name="connsiteY16" fmla="*/ 18220 h 27737"/>
                <a:gd name="connsiteX17" fmla="*/ 952 w 241799"/>
                <a:gd name="connsiteY17" fmla="*/ 18220 h 27737"/>
                <a:gd name="connsiteX18" fmla="*/ 6664 w 241799"/>
                <a:gd name="connsiteY18" fmla="*/ 27737 h 27737"/>
                <a:gd name="connsiteX19" fmla="*/ 6664 w 241799"/>
                <a:gd name="connsiteY19" fmla="*/ 27737 h 27737"/>
                <a:gd name="connsiteX20" fmla="*/ 6664 w 241799"/>
                <a:gd name="connsiteY20" fmla="*/ 27737 h 27737"/>
                <a:gd name="connsiteX21" fmla="*/ 119948 w 241799"/>
                <a:gd name="connsiteY21" fmla="*/ 10606 h 27737"/>
                <a:gd name="connsiteX22" fmla="*/ 235136 w 241799"/>
                <a:gd name="connsiteY22" fmla="*/ 27737 h 27737"/>
                <a:gd name="connsiteX23" fmla="*/ 235136 w 241799"/>
                <a:gd name="connsiteY23" fmla="*/ 27737 h 27737"/>
                <a:gd name="connsiteX24" fmla="*/ 241799 w 241799"/>
                <a:gd name="connsiteY24" fmla="*/ 17268 h 27737"/>
                <a:gd name="connsiteX25" fmla="*/ 241799 w 241799"/>
                <a:gd name="connsiteY25" fmla="*/ 17268 h 27737"/>
                <a:gd name="connsiteX26" fmla="*/ 241799 w 241799"/>
                <a:gd name="connsiteY26" fmla="*/ 17268 h 27737"/>
                <a:gd name="connsiteX27" fmla="*/ 119948 w 241799"/>
                <a:gd name="connsiteY27" fmla="*/ 137 h 27737"/>
                <a:gd name="connsiteX28" fmla="*/ 119948 w 241799"/>
                <a:gd name="connsiteY28" fmla="*/ 137 h 2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1799" h="27737">
                  <a:moveTo>
                    <a:pt x="119948" y="137"/>
                  </a:moveTo>
                  <a:cubicBezTo>
                    <a:pt x="160882" y="137"/>
                    <a:pt x="212288" y="5847"/>
                    <a:pt x="241799" y="17268"/>
                  </a:cubicBezTo>
                  <a:lnTo>
                    <a:pt x="241799" y="17268"/>
                  </a:lnTo>
                  <a:lnTo>
                    <a:pt x="241799" y="17268"/>
                  </a:lnTo>
                  <a:lnTo>
                    <a:pt x="235136" y="27737"/>
                  </a:lnTo>
                  <a:lnTo>
                    <a:pt x="235136" y="27737"/>
                  </a:lnTo>
                  <a:lnTo>
                    <a:pt x="235136" y="27737"/>
                  </a:lnTo>
                  <a:cubicBezTo>
                    <a:pt x="218000" y="18220"/>
                    <a:pt x="166594" y="11558"/>
                    <a:pt x="118996" y="10606"/>
                  </a:cubicBezTo>
                  <a:cubicBezTo>
                    <a:pt x="62830" y="11558"/>
                    <a:pt x="24751" y="17268"/>
                    <a:pt x="5712" y="27737"/>
                  </a:cubicBezTo>
                  <a:lnTo>
                    <a:pt x="5712" y="27737"/>
                  </a:lnTo>
                  <a:lnTo>
                    <a:pt x="5712" y="27737"/>
                  </a:lnTo>
                  <a:lnTo>
                    <a:pt x="0" y="18220"/>
                  </a:lnTo>
                  <a:lnTo>
                    <a:pt x="0" y="18220"/>
                  </a:lnTo>
                  <a:lnTo>
                    <a:pt x="0" y="18220"/>
                  </a:lnTo>
                  <a:cubicBezTo>
                    <a:pt x="35223" y="3944"/>
                    <a:pt x="72350" y="137"/>
                    <a:pt x="119948" y="137"/>
                  </a:cubicBezTo>
                  <a:lnTo>
                    <a:pt x="119948" y="137"/>
                  </a:lnTo>
                  <a:cubicBezTo>
                    <a:pt x="72350" y="-815"/>
                    <a:pt x="35223" y="2992"/>
                    <a:pt x="952" y="18220"/>
                  </a:cubicBezTo>
                  <a:lnTo>
                    <a:pt x="952" y="18220"/>
                  </a:lnTo>
                  <a:lnTo>
                    <a:pt x="6664" y="27737"/>
                  </a:lnTo>
                  <a:lnTo>
                    <a:pt x="6664" y="27737"/>
                  </a:lnTo>
                  <a:lnTo>
                    <a:pt x="6664" y="27737"/>
                  </a:lnTo>
                  <a:cubicBezTo>
                    <a:pt x="25703" y="17268"/>
                    <a:pt x="64734" y="11558"/>
                    <a:pt x="119948" y="10606"/>
                  </a:cubicBezTo>
                  <a:cubicBezTo>
                    <a:pt x="166594" y="11558"/>
                    <a:pt x="218000" y="18220"/>
                    <a:pt x="235136" y="27737"/>
                  </a:cubicBezTo>
                  <a:lnTo>
                    <a:pt x="235136" y="27737"/>
                  </a:lnTo>
                  <a:lnTo>
                    <a:pt x="241799" y="17268"/>
                  </a:lnTo>
                  <a:lnTo>
                    <a:pt x="241799" y="17268"/>
                  </a:lnTo>
                  <a:lnTo>
                    <a:pt x="241799" y="17268"/>
                  </a:lnTo>
                  <a:cubicBezTo>
                    <a:pt x="212288" y="4895"/>
                    <a:pt x="160882" y="137"/>
                    <a:pt x="119948" y="137"/>
                  </a:cubicBezTo>
                  <a:lnTo>
                    <a:pt x="119948" y="13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9" name="Freeform 45">
              <a:extLst>
                <a:ext uri="{FF2B5EF4-FFF2-40B4-BE49-F238E27FC236}">
                  <a16:creationId xmlns:a16="http://schemas.microsoft.com/office/drawing/2014/main" id="{5A72FC60-C554-9C8A-885B-D6F572B169EB}"/>
                </a:ext>
              </a:extLst>
            </p:cNvPr>
            <p:cNvSpPr/>
            <p:nvPr/>
          </p:nvSpPr>
          <p:spPr>
            <a:xfrm>
              <a:off x="4138728" y="5905532"/>
              <a:ext cx="244655" cy="30455"/>
            </a:xfrm>
            <a:custGeom>
              <a:avLst/>
              <a:gdLst>
                <a:gd name="connsiteX0" fmla="*/ 234184 w 244655"/>
                <a:gd name="connsiteY0" fmla="*/ 30456 h 30455"/>
                <a:gd name="connsiteX1" fmla="*/ 192297 w 244655"/>
                <a:gd name="connsiteY1" fmla="*/ 19035 h 30455"/>
                <a:gd name="connsiteX2" fmla="*/ 121852 w 244655"/>
                <a:gd name="connsiteY2" fmla="*/ 14276 h 30455"/>
                <a:gd name="connsiteX3" fmla="*/ 53310 w 244655"/>
                <a:gd name="connsiteY3" fmla="*/ 18083 h 30455"/>
                <a:gd name="connsiteX4" fmla="*/ 6664 w 244655"/>
                <a:gd name="connsiteY4" fmla="*/ 29504 h 30455"/>
                <a:gd name="connsiteX5" fmla="*/ 4760 w 244655"/>
                <a:gd name="connsiteY5" fmla="*/ 26649 h 30455"/>
                <a:gd name="connsiteX6" fmla="*/ 52358 w 244655"/>
                <a:gd name="connsiteY6" fmla="*/ 14276 h 30455"/>
                <a:gd name="connsiteX7" fmla="*/ 120900 w 244655"/>
                <a:gd name="connsiteY7" fmla="*/ 9517 h 30455"/>
                <a:gd name="connsiteX8" fmla="*/ 192297 w 244655"/>
                <a:gd name="connsiteY8" fmla="*/ 14276 h 30455"/>
                <a:gd name="connsiteX9" fmla="*/ 235136 w 244655"/>
                <a:gd name="connsiteY9" fmla="*/ 24745 h 30455"/>
                <a:gd name="connsiteX10" fmla="*/ 234184 w 244655"/>
                <a:gd name="connsiteY10" fmla="*/ 30456 h 30455"/>
                <a:gd name="connsiteX11" fmla="*/ 244655 w 244655"/>
                <a:gd name="connsiteY11" fmla="*/ 18083 h 30455"/>
                <a:gd name="connsiteX12" fmla="*/ 242751 w 244655"/>
                <a:gd name="connsiteY12" fmla="*/ 21890 h 30455"/>
                <a:gd name="connsiteX13" fmla="*/ 196105 w 244655"/>
                <a:gd name="connsiteY13" fmla="*/ 8566 h 30455"/>
                <a:gd name="connsiteX14" fmla="*/ 121852 w 244655"/>
                <a:gd name="connsiteY14" fmla="*/ 2855 h 30455"/>
                <a:gd name="connsiteX15" fmla="*/ 50454 w 244655"/>
                <a:gd name="connsiteY15" fmla="*/ 7614 h 30455"/>
                <a:gd name="connsiteX16" fmla="*/ 952 w 244655"/>
                <a:gd name="connsiteY16" fmla="*/ 20939 h 30455"/>
                <a:gd name="connsiteX17" fmla="*/ 0 w 244655"/>
                <a:gd name="connsiteY17" fmla="*/ 18083 h 30455"/>
                <a:gd name="connsiteX18" fmla="*/ 50454 w 244655"/>
                <a:gd name="connsiteY18" fmla="*/ 4759 h 30455"/>
                <a:gd name="connsiteX19" fmla="*/ 121852 w 244655"/>
                <a:gd name="connsiteY19" fmla="*/ 0 h 30455"/>
                <a:gd name="connsiteX20" fmla="*/ 196105 w 244655"/>
                <a:gd name="connsiteY20" fmla="*/ 5711 h 30455"/>
                <a:gd name="connsiteX21" fmla="*/ 244655 w 244655"/>
                <a:gd name="connsiteY21" fmla="*/ 18083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4655" h="30455">
                  <a:moveTo>
                    <a:pt x="234184" y="30456"/>
                  </a:moveTo>
                  <a:cubicBezTo>
                    <a:pt x="228472" y="27601"/>
                    <a:pt x="214192" y="21890"/>
                    <a:pt x="192297" y="19035"/>
                  </a:cubicBezTo>
                  <a:cubicBezTo>
                    <a:pt x="174210" y="16180"/>
                    <a:pt x="151363" y="14276"/>
                    <a:pt x="121852" y="14276"/>
                  </a:cubicBezTo>
                  <a:cubicBezTo>
                    <a:pt x="94245" y="14276"/>
                    <a:pt x="70445" y="16180"/>
                    <a:pt x="53310" y="18083"/>
                  </a:cubicBezTo>
                  <a:cubicBezTo>
                    <a:pt x="24751" y="21890"/>
                    <a:pt x="11423" y="27601"/>
                    <a:pt x="6664" y="29504"/>
                  </a:cubicBezTo>
                  <a:lnTo>
                    <a:pt x="4760" y="26649"/>
                  </a:lnTo>
                  <a:cubicBezTo>
                    <a:pt x="10471" y="24745"/>
                    <a:pt x="24751" y="18083"/>
                    <a:pt x="52358" y="14276"/>
                  </a:cubicBezTo>
                  <a:cubicBezTo>
                    <a:pt x="69493" y="11421"/>
                    <a:pt x="92341" y="9517"/>
                    <a:pt x="120900" y="9517"/>
                  </a:cubicBezTo>
                  <a:cubicBezTo>
                    <a:pt x="150411" y="9517"/>
                    <a:pt x="173258" y="11421"/>
                    <a:pt x="192297" y="14276"/>
                  </a:cubicBezTo>
                  <a:cubicBezTo>
                    <a:pt x="215144" y="18083"/>
                    <a:pt x="229424" y="21890"/>
                    <a:pt x="235136" y="24745"/>
                  </a:cubicBezTo>
                  <a:lnTo>
                    <a:pt x="234184" y="30456"/>
                  </a:lnTo>
                  <a:close/>
                  <a:moveTo>
                    <a:pt x="244655" y="18083"/>
                  </a:moveTo>
                  <a:lnTo>
                    <a:pt x="242751" y="21890"/>
                  </a:lnTo>
                  <a:cubicBezTo>
                    <a:pt x="240847" y="19035"/>
                    <a:pt x="224664" y="13325"/>
                    <a:pt x="196105" y="8566"/>
                  </a:cubicBezTo>
                  <a:cubicBezTo>
                    <a:pt x="177066" y="5711"/>
                    <a:pt x="152315" y="2855"/>
                    <a:pt x="121852" y="2855"/>
                  </a:cubicBezTo>
                  <a:cubicBezTo>
                    <a:pt x="92341" y="2855"/>
                    <a:pt x="68541" y="4759"/>
                    <a:pt x="50454" y="7614"/>
                  </a:cubicBezTo>
                  <a:cubicBezTo>
                    <a:pt x="32367" y="10469"/>
                    <a:pt x="17135" y="14276"/>
                    <a:pt x="952" y="20939"/>
                  </a:cubicBezTo>
                  <a:lnTo>
                    <a:pt x="0" y="18083"/>
                  </a:lnTo>
                  <a:cubicBezTo>
                    <a:pt x="5712" y="16180"/>
                    <a:pt x="20943" y="9517"/>
                    <a:pt x="50454" y="4759"/>
                  </a:cubicBezTo>
                  <a:cubicBezTo>
                    <a:pt x="68541" y="1904"/>
                    <a:pt x="92341" y="0"/>
                    <a:pt x="121852" y="0"/>
                  </a:cubicBezTo>
                  <a:cubicBezTo>
                    <a:pt x="152315" y="0"/>
                    <a:pt x="177066" y="2855"/>
                    <a:pt x="196105" y="5711"/>
                  </a:cubicBezTo>
                  <a:cubicBezTo>
                    <a:pt x="224664" y="9517"/>
                    <a:pt x="243703" y="16180"/>
                    <a:pt x="244655" y="1808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0" name="Freeform 46">
              <a:extLst>
                <a:ext uri="{FF2B5EF4-FFF2-40B4-BE49-F238E27FC236}">
                  <a16:creationId xmlns:a16="http://schemas.microsoft.com/office/drawing/2014/main" id="{4C4BC8A3-4BE1-D939-D641-77D1C4DFAB3B}"/>
                </a:ext>
              </a:extLst>
            </p:cNvPr>
            <p:cNvSpPr/>
            <p:nvPr/>
          </p:nvSpPr>
          <p:spPr>
            <a:xfrm>
              <a:off x="4138728" y="5904580"/>
              <a:ext cx="244655" cy="33311"/>
            </a:xfrm>
            <a:custGeom>
              <a:avLst/>
              <a:gdLst>
                <a:gd name="connsiteX0" fmla="*/ 234184 w 244655"/>
                <a:gd name="connsiteY0" fmla="*/ 31407 h 33311"/>
                <a:gd name="connsiteX1" fmla="*/ 234184 w 244655"/>
                <a:gd name="connsiteY1" fmla="*/ 31407 h 33311"/>
                <a:gd name="connsiteX2" fmla="*/ 192297 w 244655"/>
                <a:gd name="connsiteY2" fmla="*/ 19986 h 33311"/>
                <a:gd name="connsiteX3" fmla="*/ 121852 w 244655"/>
                <a:gd name="connsiteY3" fmla="*/ 15228 h 33311"/>
                <a:gd name="connsiteX4" fmla="*/ 120900 w 244655"/>
                <a:gd name="connsiteY4" fmla="*/ 15228 h 33311"/>
                <a:gd name="connsiteX5" fmla="*/ 53310 w 244655"/>
                <a:gd name="connsiteY5" fmla="*/ 19035 h 33311"/>
                <a:gd name="connsiteX6" fmla="*/ 6664 w 244655"/>
                <a:gd name="connsiteY6" fmla="*/ 31407 h 33311"/>
                <a:gd name="connsiteX7" fmla="*/ 6664 w 244655"/>
                <a:gd name="connsiteY7" fmla="*/ 31407 h 33311"/>
                <a:gd name="connsiteX8" fmla="*/ 6664 w 244655"/>
                <a:gd name="connsiteY8" fmla="*/ 31407 h 33311"/>
                <a:gd name="connsiteX9" fmla="*/ 4760 w 244655"/>
                <a:gd name="connsiteY9" fmla="*/ 28552 h 33311"/>
                <a:gd name="connsiteX10" fmla="*/ 4760 w 244655"/>
                <a:gd name="connsiteY10" fmla="*/ 28552 h 33311"/>
                <a:gd name="connsiteX11" fmla="*/ 4760 w 244655"/>
                <a:gd name="connsiteY11" fmla="*/ 28552 h 33311"/>
                <a:gd name="connsiteX12" fmla="*/ 52358 w 244655"/>
                <a:gd name="connsiteY12" fmla="*/ 16180 h 33311"/>
                <a:gd name="connsiteX13" fmla="*/ 119948 w 244655"/>
                <a:gd name="connsiteY13" fmla="*/ 11421 h 33311"/>
                <a:gd name="connsiteX14" fmla="*/ 120900 w 244655"/>
                <a:gd name="connsiteY14" fmla="*/ 11421 h 33311"/>
                <a:gd name="connsiteX15" fmla="*/ 191345 w 244655"/>
                <a:gd name="connsiteY15" fmla="*/ 16180 h 33311"/>
                <a:gd name="connsiteX16" fmla="*/ 234184 w 244655"/>
                <a:gd name="connsiteY16" fmla="*/ 26649 h 33311"/>
                <a:gd name="connsiteX17" fmla="*/ 234184 w 244655"/>
                <a:gd name="connsiteY17" fmla="*/ 26649 h 33311"/>
                <a:gd name="connsiteX18" fmla="*/ 234184 w 244655"/>
                <a:gd name="connsiteY18" fmla="*/ 26649 h 33311"/>
                <a:gd name="connsiteX19" fmla="*/ 234184 w 244655"/>
                <a:gd name="connsiteY19" fmla="*/ 31407 h 33311"/>
                <a:gd name="connsiteX20" fmla="*/ 234184 w 244655"/>
                <a:gd name="connsiteY20" fmla="*/ 31407 h 33311"/>
                <a:gd name="connsiteX21" fmla="*/ 234184 w 244655"/>
                <a:gd name="connsiteY21" fmla="*/ 31407 h 33311"/>
                <a:gd name="connsiteX22" fmla="*/ 234184 w 244655"/>
                <a:gd name="connsiteY22" fmla="*/ 31407 h 33311"/>
                <a:gd name="connsiteX23" fmla="*/ 234184 w 244655"/>
                <a:gd name="connsiteY23" fmla="*/ 31407 h 33311"/>
                <a:gd name="connsiteX24" fmla="*/ 236088 w 244655"/>
                <a:gd name="connsiteY24" fmla="*/ 28552 h 33311"/>
                <a:gd name="connsiteX25" fmla="*/ 236088 w 244655"/>
                <a:gd name="connsiteY25" fmla="*/ 28552 h 33311"/>
                <a:gd name="connsiteX26" fmla="*/ 236088 w 244655"/>
                <a:gd name="connsiteY26" fmla="*/ 28552 h 33311"/>
                <a:gd name="connsiteX27" fmla="*/ 193249 w 244655"/>
                <a:gd name="connsiteY27" fmla="*/ 18083 h 33311"/>
                <a:gd name="connsiteX28" fmla="*/ 121852 w 244655"/>
                <a:gd name="connsiteY28" fmla="*/ 13324 h 33311"/>
                <a:gd name="connsiteX29" fmla="*/ 120900 w 244655"/>
                <a:gd name="connsiteY29" fmla="*/ 13324 h 33311"/>
                <a:gd name="connsiteX30" fmla="*/ 53310 w 244655"/>
                <a:gd name="connsiteY30" fmla="*/ 18083 h 33311"/>
                <a:gd name="connsiteX31" fmla="*/ 5712 w 244655"/>
                <a:gd name="connsiteY31" fmla="*/ 30456 h 33311"/>
                <a:gd name="connsiteX32" fmla="*/ 5712 w 244655"/>
                <a:gd name="connsiteY32" fmla="*/ 30456 h 33311"/>
                <a:gd name="connsiteX33" fmla="*/ 7616 w 244655"/>
                <a:gd name="connsiteY33" fmla="*/ 33311 h 33311"/>
                <a:gd name="connsiteX34" fmla="*/ 7616 w 244655"/>
                <a:gd name="connsiteY34" fmla="*/ 33311 h 33311"/>
                <a:gd name="connsiteX35" fmla="*/ 7616 w 244655"/>
                <a:gd name="connsiteY35" fmla="*/ 33311 h 33311"/>
                <a:gd name="connsiteX36" fmla="*/ 54262 w 244655"/>
                <a:gd name="connsiteY36" fmla="*/ 21890 h 33311"/>
                <a:gd name="connsiteX37" fmla="*/ 121852 w 244655"/>
                <a:gd name="connsiteY37" fmla="*/ 18083 h 33311"/>
                <a:gd name="connsiteX38" fmla="*/ 122804 w 244655"/>
                <a:gd name="connsiteY38" fmla="*/ 18083 h 33311"/>
                <a:gd name="connsiteX39" fmla="*/ 193249 w 244655"/>
                <a:gd name="connsiteY39" fmla="*/ 22842 h 33311"/>
                <a:gd name="connsiteX40" fmla="*/ 234184 w 244655"/>
                <a:gd name="connsiteY40" fmla="*/ 31407 h 33311"/>
                <a:gd name="connsiteX41" fmla="*/ 234184 w 244655"/>
                <a:gd name="connsiteY41" fmla="*/ 31407 h 33311"/>
                <a:gd name="connsiteX42" fmla="*/ 234184 w 244655"/>
                <a:gd name="connsiteY42" fmla="*/ 31407 h 33311"/>
                <a:gd name="connsiteX43" fmla="*/ 234184 w 244655"/>
                <a:gd name="connsiteY43" fmla="*/ 31407 h 33311"/>
                <a:gd name="connsiteX44" fmla="*/ 244655 w 244655"/>
                <a:gd name="connsiteY44" fmla="*/ 19035 h 33311"/>
                <a:gd name="connsiteX45" fmla="*/ 244655 w 244655"/>
                <a:gd name="connsiteY45" fmla="*/ 19035 h 33311"/>
                <a:gd name="connsiteX46" fmla="*/ 242751 w 244655"/>
                <a:gd name="connsiteY46" fmla="*/ 22842 h 33311"/>
                <a:gd name="connsiteX47" fmla="*/ 242751 w 244655"/>
                <a:gd name="connsiteY47" fmla="*/ 22842 h 33311"/>
                <a:gd name="connsiteX48" fmla="*/ 242751 w 244655"/>
                <a:gd name="connsiteY48" fmla="*/ 22842 h 33311"/>
                <a:gd name="connsiteX49" fmla="*/ 196105 w 244655"/>
                <a:gd name="connsiteY49" fmla="*/ 9517 h 33311"/>
                <a:gd name="connsiteX50" fmla="*/ 121852 w 244655"/>
                <a:gd name="connsiteY50" fmla="*/ 3807 h 33311"/>
                <a:gd name="connsiteX51" fmla="*/ 120900 w 244655"/>
                <a:gd name="connsiteY51" fmla="*/ 3807 h 33311"/>
                <a:gd name="connsiteX52" fmla="*/ 50454 w 244655"/>
                <a:gd name="connsiteY52" fmla="*/ 8566 h 33311"/>
                <a:gd name="connsiteX53" fmla="*/ 952 w 244655"/>
                <a:gd name="connsiteY53" fmla="*/ 21890 h 33311"/>
                <a:gd name="connsiteX54" fmla="*/ 952 w 244655"/>
                <a:gd name="connsiteY54" fmla="*/ 21890 h 33311"/>
                <a:gd name="connsiteX55" fmla="*/ 952 w 244655"/>
                <a:gd name="connsiteY55" fmla="*/ 21890 h 33311"/>
                <a:gd name="connsiteX56" fmla="*/ 0 w 244655"/>
                <a:gd name="connsiteY56" fmla="*/ 19035 h 33311"/>
                <a:gd name="connsiteX57" fmla="*/ 0 w 244655"/>
                <a:gd name="connsiteY57" fmla="*/ 19035 h 33311"/>
                <a:gd name="connsiteX58" fmla="*/ 0 w 244655"/>
                <a:gd name="connsiteY58" fmla="*/ 19035 h 33311"/>
                <a:gd name="connsiteX59" fmla="*/ 50454 w 244655"/>
                <a:gd name="connsiteY59" fmla="*/ 5710 h 33311"/>
                <a:gd name="connsiteX60" fmla="*/ 120900 w 244655"/>
                <a:gd name="connsiteY60" fmla="*/ 952 h 33311"/>
                <a:gd name="connsiteX61" fmla="*/ 121852 w 244655"/>
                <a:gd name="connsiteY61" fmla="*/ 952 h 33311"/>
                <a:gd name="connsiteX62" fmla="*/ 196105 w 244655"/>
                <a:gd name="connsiteY62" fmla="*/ 6662 h 33311"/>
                <a:gd name="connsiteX63" fmla="*/ 244655 w 244655"/>
                <a:gd name="connsiteY63" fmla="*/ 19035 h 33311"/>
                <a:gd name="connsiteX64" fmla="*/ 244655 w 244655"/>
                <a:gd name="connsiteY64" fmla="*/ 19035 h 33311"/>
                <a:gd name="connsiteX65" fmla="*/ 244655 w 244655"/>
                <a:gd name="connsiteY65" fmla="*/ 19035 h 33311"/>
                <a:gd name="connsiteX66" fmla="*/ 244655 w 244655"/>
                <a:gd name="connsiteY66" fmla="*/ 19035 h 33311"/>
                <a:gd name="connsiteX67" fmla="*/ 244655 w 244655"/>
                <a:gd name="connsiteY67" fmla="*/ 19035 h 33311"/>
                <a:gd name="connsiteX68" fmla="*/ 197057 w 244655"/>
                <a:gd name="connsiteY68" fmla="*/ 5710 h 33311"/>
                <a:gd name="connsiteX69" fmla="*/ 122804 w 244655"/>
                <a:gd name="connsiteY69" fmla="*/ 0 h 33311"/>
                <a:gd name="connsiteX70" fmla="*/ 121852 w 244655"/>
                <a:gd name="connsiteY70" fmla="*/ 0 h 33311"/>
                <a:gd name="connsiteX71" fmla="*/ 51406 w 244655"/>
                <a:gd name="connsiteY71" fmla="*/ 4759 h 33311"/>
                <a:gd name="connsiteX72" fmla="*/ 952 w 244655"/>
                <a:gd name="connsiteY72" fmla="*/ 18083 h 33311"/>
                <a:gd name="connsiteX73" fmla="*/ 952 w 244655"/>
                <a:gd name="connsiteY73" fmla="*/ 18083 h 33311"/>
                <a:gd name="connsiteX74" fmla="*/ 2856 w 244655"/>
                <a:gd name="connsiteY74" fmla="*/ 20938 h 33311"/>
                <a:gd name="connsiteX75" fmla="*/ 2856 w 244655"/>
                <a:gd name="connsiteY75" fmla="*/ 20938 h 33311"/>
                <a:gd name="connsiteX76" fmla="*/ 2856 w 244655"/>
                <a:gd name="connsiteY76" fmla="*/ 20938 h 33311"/>
                <a:gd name="connsiteX77" fmla="*/ 52358 w 244655"/>
                <a:gd name="connsiteY77" fmla="*/ 7614 h 33311"/>
                <a:gd name="connsiteX78" fmla="*/ 122804 w 244655"/>
                <a:gd name="connsiteY78" fmla="*/ 2855 h 33311"/>
                <a:gd name="connsiteX79" fmla="*/ 123756 w 244655"/>
                <a:gd name="connsiteY79" fmla="*/ 2855 h 33311"/>
                <a:gd name="connsiteX80" fmla="*/ 198009 w 244655"/>
                <a:gd name="connsiteY80" fmla="*/ 8566 h 33311"/>
                <a:gd name="connsiteX81" fmla="*/ 244655 w 244655"/>
                <a:gd name="connsiteY81" fmla="*/ 21890 h 33311"/>
                <a:gd name="connsiteX82" fmla="*/ 244655 w 244655"/>
                <a:gd name="connsiteY82" fmla="*/ 21890 h 33311"/>
                <a:gd name="connsiteX83" fmla="*/ 244655 w 244655"/>
                <a:gd name="connsiteY83" fmla="*/ 19035 h 33311"/>
                <a:gd name="connsiteX84" fmla="*/ 244655 w 244655"/>
                <a:gd name="connsiteY84" fmla="*/ 19035 h 33311"/>
                <a:gd name="connsiteX85" fmla="*/ 244655 w 244655"/>
                <a:gd name="connsiteY85" fmla="*/ 19035 h 33311"/>
                <a:gd name="connsiteX86" fmla="*/ 244655 w 244655"/>
                <a:gd name="connsiteY86" fmla="*/ 19035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44655" h="33311">
                  <a:moveTo>
                    <a:pt x="234184" y="31407"/>
                  </a:moveTo>
                  <a:lnTo>
                    <a:pt x="234184" y="31407"/>
                  </a:lnTo>
                  <a:cubicBezTo>
                    <a:pt x="228472" y="28552"/>
                    <a:pt x="215144" y="22842"/>
                    <a:pt x="192297" y="19986"/>
                  </a:cubicBezTo>
                  <a:cubicBezTo>
                    <a:pt x="174210" y="17131"/>
                    <a:pt x="151363" y="15228"/>
                    <a:pt x="121852" y="15228"/>
                  </a:cubicBezTo>
                  <a:lnTo>
                    <a:pt x="120900" y="15228"/>
                  </a:lnTo>
                  <a:cubicBezTo>
                    <a:pt x="93293" y="15228"/>
                    <a:pt x="70445" y="17131"/>
                    <a:pt x="53310" y="19035"/>
                  </a:cubicBezTo>
                  <a:cubicBezTo>
                    <a:pt x="24751" y="22842"/>
                    <a:pt x="10471" y="28552"/>
                    <a:pt x="6664" y="31407"/>
                  </a:cubicBezTo>
                  <a:lnTo>
                    <a:pt x="6664" y="31407"/>
                  </a:lnTo>
                  <a:lnTo>
                    <a:pt x="6664" y="31407"/>
                  </a:lnTo>
                  <a:lnTo>
                    <a:pt x="4760" y="28552"/>
                  </a:lnTo>
                  <a:lnTo>
                    <a:pt x="4760" y="28552"/>
                  </a:lnTo>
                  <a:lnTo>
                    <a:pt x="4760" y="28552"/>
                  </a:lnTo>
                  <a:cubicBezTo>
                    <a:pt x="10471" y="26649"/>
                    <a:pt x="24751" y="19986"/>
                    <a:pt x="52358" y="16180"/>
                  </a:cubicBezTo>
                  <a:cubicBezTo>
                    <a:pt x="69493" y="13324"/>
                    <a:pt x="92341" y="11421"/>
                    <a:pt x="119948" y="11421"/>
                  </a:cubicBezTo>
                  <a:lnTo>
                    <a:pt x="120900" y="11421"/>
                  </a:lnTo>
                  <a:cubicBezTo>
                    <a:pt x="150411" y="11421"/>
                    <a:pt x="173258" y="13324"/>
                    <a:pt x="191345" y="16180"/>
                  </a:cubicBezTo>
                  <a:cubicBezTo>
                    <a:pt x="214192" y="19986"/>
                    <a:pt x="228472" y="23794"/>
                    <a:pt x="234184" y="26649"/>
                  </a:cubicBezTo>
                  <a:lnTo>
                    <a:pt x="234184" y="26649"/>
                  </a:lnTo>
                  <a:lnTo>
                    <a:pt x="234184" y="26649"/>
                  </a:lnTo>
                  <a:lnTo>
                    <a:pt x="234184" y="31407"/>
                  </a:lnTo>
                  <a:lnTo>
                    <a:pt x="234184" y="31407"/>
                  </a:lnTo>
                  <a:lnTo>
                    <a:pt x="234184" y="31407"/>
                  </a:lnTo>
                  <a:lnTo>
                    <a:pt x="234184" y="31407"/>
                  </a:lnTo>
                  <a:lnTo>
                    <a:pt x="234184" y="31407"/>
                  </a:lnTo>
                  <a:lnTo>
                    <a:pt x="236088" y="28552"/>
                  </a:lnTo>
                  <a:lnTo>
                    <a:pt x="236088" y="28552"/>
                  </a:lnTo>
                  <a:lnTo>
                    <a:pt x="236088" y="28552"/>
                  </a:lnTo>
                  <a:cubicBezTo>
                    <a:pt x="230376" y="25697"/>
                    <a:pt x="215144" y="20938"/>
                    <a:pt x="193249" y="18083"/>
                  </a:cubicBezTo>
                  <a:cubicBezTo>
                    <a:pt x="175162" y="15228"/>
                    <a:pt x="152315" y="13324"/>
                    <a:pt x="121852" y="13324"/>
                  </a:cubicBezTo>
                  <a:lnTo>
                    <a:pt x="120900" y="13324"/>
                  </a:lnTo>
                  <a:cubicBezTo>
                    <a:pt x="93293" y="13324"/>
                    <a:pt x="70445" y="15228"/>
                    <a:pt x="53310" y="18083"/>
                  </a:cubicBezTo>
                  <a:cubicBezTo>
                    <a:pt x="25703" y="21890"/>
                    <a:pt x="10471" y="28552"/>
                    <a:pt x="5712" y="30456"/>
                  </a:cubicBezTo>
                  <a:lnTo>
                    <a:pt x="5712" y="30456"/>
                  </a:lnTo>
                  <a:lnTo>
                    <a:pt x="7616" y="33311"/>
                  </a:lnTo>
                  <a:lnTo>
                    <a:pt x="7616" y="33311"/>
                  </a:lnTo>
                  <a:lnTo>
                    <a:pt x="7616" y="33311"/>
                  </a:lnTo>
                  <a:cubicBezTo>
                    <a:pt x="11423" y="31407"/>
                    <a:pt x="25703" y="25697"/>
                    <a:pt x="54262" y="21890"/>
                  </a:cubicBezTo>
                  <a:cubicBezTo>
                    <a:pt x="71397" y="19035"/>
                    <a:pt x="94245" y="18083"/>
                    <a:pt x="121852" y="18083"/>
                  </a:cubicBezTo>
                  <a:lnTo>
                    <a:pt x="122804" y="18083"/>
                  </a:lnTo>
                  <a:cubicBezTo>
                    <a:pt x="152315" y="18083"/>
                    <a:pt x="175162" y="20938"/>
                    <a:pt x="193249" y="22842"/>
                  </a:cubicBezTo>
                  <a:cubicBezTo>
                    <a:pt x="215144" y="22842"/>
                    <a:pt x="228472" y="28552"/>
                    <a:pt x="234184" y="31407"/>
                  </a:cubicBezTo>
                  <a:lnTo>
                    <a:pt x="234184" y="31407"/>
                  </a:lnTo>
                  <a:lnTo>
                    <a:pt x="234184" y="31407"/>
                  </a:lnTo>
                  <a:lnTo>
                    <a:pt x="234184" y="31407"/>
                  </a:lnTo>
                  <a:close/>
                  <a:moveTo>
                    <a:pt x="244655" y="19035"/>
                  </a:moveTo>
                  <a:lnTo>
                    <a:pt x="244655" y="19035"/>
                  </a:lnTo>
                  <a:lnTo>
                    <a:pt x="242751" y="22842"/>
                  </a:lnTo>
                  <a:lnTo>
                    <a:pt x="242751" y="22842"/>
                  </a:lnTo>
                  <a:lnTo>
                    <a:pt x="242751" y="22842"/>
                  </a:lnTo>
                  <a:cubicBezTo>
                    <a:pt x="239895" y="19986"/>
                    <a:pt x="224664" y="14276"/>
                    <a:pt x="196105" y="9517"/>
                  </a:cubicBezTo>
                  <a:cubicBezTo>
                    <a:pt x="177066" y="6662"/>
                    <a:pt x="152315" y="3807"/>
                    <a:pt x="121852" y="3807"/>
                  </a:cubicBezTo>
                  <a:lnTo>
                    <a:pt x="120900" y="3807"/>
                  </a:lnTo>
                  <a:cubicBezTo>
                    <a:pt x="92341" y="3807"/>
                    <a:pt x="68541" y="5710"/>
                    <a:pt x="50454" y="8566"/>
                  </a:cubicBezTo>
                  <a:cubicBezTo>
                    <a:pt x="32367" y="11421"/>
                    <a:pt x="17135" y="15228"/>
                    <a:pt x="952" y="21890"/>
                  </a:cubicBezTo>
                  <a:lnTo>
                    <a:pt x="952" y="21890"/>
                  </a:lnTo>
                  <a:lnTo>
                    <a:pt x="952" y="21890"/>
                  </a:lnTo>
                  <a:lnTo>
                    <a:pt x="0" y="19035"/>
                  </a:lnTo>
                  <a:lnTo>
                    <a:pt x="0" y="19035"/>
                  </a:lnTo>
                  <a:lnTo>
                    <a:pt x="0" y="19035"/>
                  </a:lnTo>
                  <a:cubicBezTo>
                    <a:pt x="5712" y="17131"/>
                    <a:pt x="20943" y="10469"/>
                    <a:pt x="50454" y="5710"/>
                  </a:cubicBezTo>
                  <a:cubicBezTo>
                    <a:pt x="68541" y="2855"/>
                    <a:pt x="92341" y="952"/>
                    <a:pt x="120900" y="952"/>
                  </a:cubicBezTo>
                  <a:lnTo>
                    <a:pt x="121852" y="952"/>
                  </a:lnTo>
                  <a:cubicBezTo>
                    <a:pt x="152315" y="952"/>
                    <a:pt x="177066" y="3807"/>
                    <a:pt x="196105" y="6662"/>
                  </a:cubicBezTo>
                  <a:cubicBezTo>
                    <a:pt x="224664" y="10469"/>
                    <a:pt x="243703" y="17131"/>
                    <a:pt x="244655" y="19035"/>
                  </a:cubicBezTo>
                  <a:lnTo>
                    <a:pt x="244655" y="19035"/>
                  </a:lnTo>
                  <a:lnTo>
                    <a:pt x="244655" y="19035"/>
                  </a:lnTo>
                  <a:lnTo>
                    <a:pt x="244655" y="19035"/>
                  </a:lnTo>
                  <a:lnTo>
                    <a:pt x="244655" y="19035"/>
                  </a:lnTo>
                  <a:cubicBezTo>
                    <a:pt x="243703" y="17131"/>
                    <a:pt x="224664" y="10469"/>
                    <a:pt x="197057" y="5710"/>
                  </a:cubicBezTo>
                  <a:cubicBezTo>
                    <a:pt x="178018" y="2855"/>
                    <a:pt x="153266" y="0"/>
                    <a:pt x="122804" y="0"/>
                  </a:cubicBezTo>
                  <a:lnTo>
                    <a:pt x="121852" y="0"/>
                  </a:lnTo>
                  <a:cubicBezTo>
                    <a:pt x="93293" y="0"/>
                    <a:pt x="69493" y="1903"/>
                    <a:pt x="51406" y="4759"/>
                  </a:cubicBezTo>
                  <a:cubicBezTo>
                    <a:pt x="21895" y="9517"/>
                    <a:pt x="6664" y="16180"/>
                    <a:pt x="952" y="18083"/>
                  </a:cubicBezTo>
                  <a:lnTo>
                    <a:pt x="952" y="18083"/>
                  </a:lnTo>
                  <a:lnTo>
                    <a:pt x="2856" y="20938"/>
                  </a:lnTo>
                  <a:lnTo>
                    <a:pt x="2856" y="20938"/>
                  </a:lnTo>
                  <a:lnTo>
                    <a:pt x="2856" y="20938"/>
                  </a:lnTo>
                  <a:cubicBezTo>
                    <a:pt x="19039" y="14276"/>
                    <a:pt x="34271" y="10469"/>
                    <a:pt x="52358" y="7614"/>
                  </a:cubicBezTo>
                  <a:cubicBezTo>
                    <a:pt x="70445" y="4759"/>
                    <a:pt x="93293" y="2855"/>
                    <a:pt x="122804" y="2855"/>
                  </a:cubicBezTo>
                  <a:lnTo>
                    <a:pt x="123756" y="2855"/>
                  </a:lnTo>
                  <a:cubicBezTo>
                    <a:pt x="154218" y="2855"/>
                    <a:pt x="178970" y="5710"/>
                    <a:pt x="198009" y="8566"/>
                  </a:cubicBezTo>
                  <a:cubicBezTo>
                    <a:pt x="226568" y="13324"/>
                    <a:pt x="242751" y="19035"/>
                    <a:pt x="244655" y="21890"/>
                  </a:cubicBezTo>
                  <a:lnTo>
                    <a:pt x="244655" y="21890"/>
                  </a:lnTo>
                  <a:lnTo>
                    <a:pt x="244655" y="19035"/>
                  </a:lnTo>
                  <a:lnTo>
                    <a:pt x="244655" y="19035"/>
                  </a:lnTo>
                  <a:lnTo>
                    <a:pt x="244655" y="19035"/>
                  </a:lnTo>
                  <a:lnTo>
                    <a:pt x="244655" y="1903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1" name="Freeform 47">
              <a:extLst>
                <a:ext uri="{FF2B5EF4-FFF2-40B4-BE49-F238E27FC236}">
                  <a16:creationId xmlns:a16="http://schemas.microsoft.com/office/drawing/2014/main" id="{01D6A82C-0DF6-02EC-2BE9-9C9B05DB2DF3}"/>
                </a:ext>
              </a:extLst>
            </p:cNvPr>
            <p:cNvSpPr/>
            <p:nvPr/>
          </p:nvSpPr>
          <p:spPr>
            <a:xfrm>
              <a:off x="4268195"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2" name="Freeform 48">
              <a:extLst>
                <a:ext uri="{FF2B5EF4-FFF2-40B4-BE49-F238E27FC236}">
                  <a16:creationId xmlns:a16="http://schemas.microsoft.com/office/drawing/2014/main" id="{2716F215-E607-C220-8E35-C3BACD8A59F5}"/>
                </a:ext>
              </a:extLst>
            </p:cNvPr>
            <p:cNvSpPr/>
            <p:nvPr/>
          </p:nvSpPr>
          <p:spPr>
            <a:xfrm>
              <a:off x="4267243" y="5727556"/>
              <a:ext cx="3807" cy="270295"/>
            </a:xfrm>
            <a:custGeom>
              <a:avLst/>
              <a:gdLst>
                <a:gd name="connsiteX0" fmla="*/ 3808 w 3807"/>
                <a:gd name="connsiteY0" fmla="*/ 270296 h 270295"/>
                <a:gd name="connsiteX1" fmla="*/ 3808 w 3807"/>
                <a:gd name="connsiteY1" fmla="*/ 270296 h 270295"/>
                <a:gd name="connsiteX2" fmla="*/ 952 w 3807"/>
                <a:gd name="connsiteY2" fmla="*/ 270296 h 270295"/>
                <a:gd name="connsiteX3" fmla="*/ 952 w 3807"/>
                <a:gd name="connsiteY3" fmla="*/ 952 h 270295"/>
                <a:gd name="connsiteX4" fmla="*/ 2856 w 3807"/>
                <a:gd name="connsiteY4" fmla="*/ 952 h 270295"/>
                <a:gd name="connsiteX5" fmla="*/ 2856 w 3807"/>
                <a:gd name="connsiteY5" fmla="*/ 270296 h 270295"/>
                <a:gd name="connsiteX6" fmla="*/ 3808 w 3807"/>
                <a:gd name="connsiteY6" fmla="*/ 270296 h 270295"/>
                <a:gd name="connsiteX7" fmla="*/ 3808 w 3807"/>
                <a:gd name="connsiteY7" fmla="*/ 270296 h 270295"/>
                <a:gd name="connsiteX8" fmla="*/ 3808 w 3807"/>
                <a:gd name="connsiteY8" fmla="*/ 270296 h 270295"/>
                <a:gd name="connsiteX9" fmla="*/ 3808 w 3807"/>
                <a:gd name="connsiteY9" fmla="*/ 270296 h 270295"/>
                <a:gd name="connsiteX10" fmla="*/ 3808 w 3807"/>
                <a:gd name="connsiteY10" fmla="*/ 0 h 270295"/>
                <a:gd name="connsiteX11" fmla="*/ 952 w 3807"/>
                <a:gd name="connsiteY11" fmla="*/ 0 h 270295"/>
                <a:gd name="connsiteX12" fmla="*/ 0 w 3807"/>
                <a:gd name="connsiteY12" fmla="*/ 0 h 270295"/>
                <a:gd name="connsiteX13" fmla="*/ 0 w 3807"/>
                <a:gd name="connsiteY13" fmla="*/ 270296 h 270295"/>
                <a:gd name="connsiteX14" fmla="*/ 3808 w 3807"/>
                <a:gd name="connsiteY14" fmla="*/ 270296 h 270295"/>
                <a:gd name="connsiteX15" fmla="*/ 3808 w 3807"/>
                <a:gd name="connsiteY15" fmla="*/ 270296 h 270295"/>
                <a:gd name="connsiteX16" fmla="*/ 3808 w 3807"/>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7" h="270295">
                  <a:moveTo>
                    <a:pt x="3808" y="270296"/>
                  </a:moveTo>
                  <a:lnTo>
                    <a:pt x="3808" y="270296"/>
                  </a:lnTo>
                  <a:lnTo>
                    <a:pt x="952" y="270296"/>
                  </a:lnTo>
                  <a:lnTo>
                    <a:pt x="952" y="952"/>
                  </a:lnTo>
                  <a:lnTo>
                    <a:pt x="2856" y="952"/>
                  </a:lnTo>
                  <a:lnTo>
                    <a:pt x="2856" y="270296"/>
                  </a:lnTo>
                  <a:lnTo>
                    <a:pt x="3808" y="270296"/>
                  </a:lnTo>
                  <a:lnTo>
                    <a:pt x="3808" y="270296"/>
                  </a:lnTo>
                  <a:lnTo>
                    <a:pt x="3808" y="270296"/>
                  </a:lnTo>
                  <a:lnTo>
                    <a:pt x="3808" y="270296"/>
                  </a:lnTo>
                  <a:lnTo>
                    <a:pt x="3808" y="0"/>
                  </a:lnTo>
                  <a:lnTo>
                    <a:pt x="952" y="0"/>
                  </a:lnTo>
                  <a:lnTo>
                    <a:pt x="0" y="0"/>
                  </a:lnTo>
                  <a:lnTo>
                    <a:pt x="0" y="270296"/>
                  </a:lnTo>
                  <a:lnTo>
                    <a:pt x="3808"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3" name="Freeform 49">
              <a:extLst>
                <a:ext uri="{FF2B5EF4-FFF2-40B4-BE49-F238E27FC236}">
                  <a16:creationId xmlns:a16="http://schemas.microsoft.com/office/drawing/2014/main" id="{BC371A18-10D6-A079-FDCE-DF8E0B67CAD7}"/>
                </a:ext>
              </a:extLst>
            </p:cNvPr>
            <p:cNvSpPr/>
            <p:nvPr/>
          </p:nvSpPr>
          <p:spPr>
            <a:xfrm>
              <a:off x="4253916"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4" name="Freeform 50">
              <a:extLst>
                <a:ext uri="{FF2B5EF4-FFF2-40B4-BE49-F238E27FC236}">
                  <a16:creationId xmlns:a16="http://schemas.microsoft.com/office/drawing/2014/main" id="{B39ADB19-AAC3-944E-008C-E05D7D90744A}"/>
                </a:ext>
              </a:extLst>
            </p:cNvPr>
            <p:cNvSpPr/>
            <p:nvPr/>
          </p:nvSpPr>
          <p:spPr>
            <a:xfrm>
              <a:off x="4253916" y="5727556"/>
              <a:ext cx="3808" cy="270295"/>
            </a:xfrm>
            <a:custGeom>
              <a:avLst/>
              <a:gdLst>
                <a:gd name="connsiteX0" fmla="*/ 2856 w 3808"/>
                <a:gd name="connsiteY0" fmla="*/ 270296 h 270295"/>
                <a:gd name="connsiteX1" fmla="*/ 2856 w 3808"/>
                <a:gd name="connsiteY1" fmla="*/ 270296 h 270295"/>
                <a:gd name="connsiteX2" fmla="*/ 952 w 3808"/>
                <a:gd name="connsiteY2" fmla="*/ 270296 h 270295"/>
                <a:gd name="connsiteX3" fmla="*/ 952 w 3808"/>
                <a:gd name="connsiteY3" fmla="*/ 952 h 270295"/>
                <a:gd name="connsiteX4" fmla="*/ 2856 w 3808"/>
                <a:gd name="connsiteY4" fmla="*/ 952 h 270295"/>
                <a:gd name="connsiteX5" fmla="*/ 2856 w 3808"/>
                <a:gd name="connsiteY5" fmla="*/ 270296 h 270295"/>
                <a:gd name="connsiteX6" fmla="*/ 2856 w 3808"/>
                <a:gd name="connsiteY6" fmla="*/ 270296 h 270295"/>
                <a:gd name="connsiteX7" fmla="*/ 2856 w 3808"/>
                <a:gd name="connsiteY7" fmla="*/ 270296 h 270295"/>
                <a:gd name="connsiteX8" fmla="*/ 2856 w 3808"/>
                <a:gd name="connsiteY8" fmla="*/ 270296 h 270295"/>
                <a:gd name="connsiteX9" fmla="*/ 3808 w 3808"/>
                <a:gd name="connsiteY9" fmla="*/ 270296 h 270295"/>
                <a:gd name="connsiteX10" fmla="*/ 3808 w 3808"/>
                <a:gd name="connsiteY10" fmla="*/ 0 h 270295"/>
                <a:gd name="connsiteX11" fmla="*/ 0 w 3808"/>
                <a:gd name="connsiteY11" fmla="*/ 0 h 270295"/>
                <a:gd name="connsiteX12" fmla="*/ 0 w 3808"/>
                <a:gd name="connsiteY12" fmla="*/ 0 h 270295"/>
                <a:gd name="connsiteX13" fmla="*/ 0 w 3808"/>
                <a:gd name="connsiteY13" fmla="*/ 270296 h 270295"/>
                <a:gd name="connsiteX14" fmla="*/ 2856 w 3808"/>
                <a:gd name="connsiteY14" fmla="*/ 270296 h 270295"/>
                <a:gd name="connsiteX15" fmla="*/ 3808 w 3808"/>
                <a:gd name="connsiteY15" fmla="*/ 270296 h 270295"/>
                <a:gd name="connsiteX16" fmla="*/ 3808 w 3808"/>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8" h="270295">
                  <a:moveTo>
                    <a:pt x="2856" y="270296"/>
                  </a:moveTo>
                  <a:lnTo>
                    <a:pt x="2856" y="270296"/>
                  </a:lnTo>
                  <a:lnTo>
                    <a:pt x="952" y="270296"/>
                  </a:lnTo>
                  <a:lnTo>
                    <a:pt x="952" y="952"/>
                  </a:lnTo>
                  <a:lnTo>
                    <a:pt x="2856" y="952"/>
                  </a:lnTo>
                  <a:lnTo>
                    <a:pt x="2856" y="270296"/>
                  </a:lnTo>
                  <a:lnTo>
                    <a:pt x="2856" y="270296"/>
                  </a:lnTo>
                  <a:lnTo>
                    <a:pt x="2856" y="270296"/>
                  </a:lnTo>
                  <a:lnTo>
                    <a:pt x="2856" y="270296"/>
                  </a:lnTo>
                  <a:lnTo>
                    <a:pt x="3808" y="270296"/>
                  </a:lnTo>
                  <a:lnTo>
                    <a:pt x="3808" y="0"/>
                  </a:lnTo>
                  <a:lnTo>
                    <a:pt x="0" y="0"/>
                  </a:lnTo>
                  <a:lnTo>
                    <a:pt x="0" y="0"/>
                  </a:lnTo>
                  <a:lnTo>
                    <a:pt x="0" y="270296"/>
                  </a:lnTo>
                  <a:lnTo>
                    <a:pt x="2856"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5" name="Freeform 51">
              <a:extLst>
                <a:ext uri="{FF2B5EF4-FFF2-40B4-BE49-F238E27FC236}">
                  <a16:creationId xmlns:a16="http://schemas.microsoft.com/office/drawing/2014/main" id="{4B83E2D0-C180-6C2D-AF03-585C38D631BD}"/>
                </a:ext>
              </a:extLst>
            </p:cNvPr>
            <p:cNvSpPr/>
            <p:nvPr/>
          </p:nvSpPr>
          <p:spPr>
            <a:xfrm>
              <a:off x="4256772" y="5729459"/>
              <a:ext cx="10471" cy="267440"/>
            </a:xfrm>
            <a:custGeom>
              <a:avLst/>
              <a:gdLst>
                <a:gd name="connsiteX0" fmla="*/ 0 w 10471"/>
                <a:gd name="connsiteY0" fmla="*/ 0 h 267440"/>
                <a:gd name="connsiteX1" fmla="*/ 10472 w 10471"/>
                <a:gd name="connsiteY1" fmla="*/ 0 h 267440"/>
                <a:gd name="connsiteX2" fmla="*/ 10472 w 10471"/>
                <a:gd name="connsiteY2" fmla="*/ 267441 h 267440"/>
                <a:gd name="connsiteX3" fmla="*/ 0 w 10471"/>
                <a:gd name="connsiteY3" fmla="*/ 267441 h 267440"/>
              </a:gdLst>
              <a:ahLst/>
              <a:cxnLst>
                <a:cxn ang="0">
                  <a:pos x="connsiteX0" y="connsiteY0"/>
                </a:cxn>
                <a:cxn ang="0">
                  <a:pos x="connsiteX1" y="connsiteY1"/>
                </a:cxn>
                <a:cxn ang="0">
                  <a:pos x="connsiteX2" y="connsiteY2"/>
                </a:cxn>
                <a:cxn ang="0">
                  <a:pos x="connsiteX3" y="connsiteY3"/>
                </a:cxn>
              </a:cxnLst>
              <a:rect l="l" t="t" r="r" b="b"/>
              <a:pathLst>
                <a:path w="10471" h="267440">
                  <a:moveTo>
                    <a:pt x="0" y="0"/>
                  </a:moveTo>
                  <a:lnTo>
                    <a:pt x="10472" y="0"/>
                  </a:lnTo>
                  <a:lnTo>
                    <a:pt x="10472" y="267441"/>
                  </a:lnTo>
                  <a:lnTo>
                    <a:pt x="0" y="267441"/>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6" name="Freeform 52">
              <a:extLst>
                <a:ext uri="{FF2B5EF4-FFF2-40B4-BE49-F238E27FC236}">
                  <a16:creationId xmlns:a16="http://schemas.microsoft.com/office/drawing/2014/main" id="{5B99B2CC-A579-3158-3E4D-6671C9299A1F}"/>
                </a:ext>
              </a:extLst>
            </p:cNvPr>
            <p:cNvSpPr/>
            <p:nvPr/>
          </p:nvSpPr>
          <p:spPr>
            <a:xfrm>
              <a:off x="4256772" y="5728507"/>
              <a:ext cx="11423" cy="268392"/>
            </a:xfrm>
            <a:custGeom>
              <a:avLst/>
              <a:gdLst>
                <a:gd name="connsiteX0" fmla="*/ 11423 w 11423"/>
                <a:gd name="connsiteY0" fmla="*/ 268392 h 268392"/>
                <a:gd name="connsiteX1" fmla="*/ 11423 w 11423"/>
                <a:gd name="connsiteY1" fmla="*/ 267440 h 268392"/>
                <a:gd name="connsiteX2" fmla="*/ 952 w 11423"/>
                <a:gd name="connsiteY2" fmla="*/ 267440 h 268392"/>
                <a:gd name="connsiteX3" fmla="*/ 952 w 11423"/>
                <a:gd name="connsiteY3" fmla="*/ 952 h 268392"/>
                <a:gd name="connsiteX4" fmla="*/ 10472 w 11423"/>
                <a:gd name="connsiteY4" fmla="*/ 952 h 268392"/>
                <a:gd name="connsiteX5" fmla="*/ 10472 w 11423"/>
                <a:gd name="connsiteY5" fmla="*/ 268392 h 268392"/>
                <a:gd name="connsiteX6" fmla="*/ 11423 w 11423"/>
                <a:gd name="connsiteY6" fmla="*/ 268392 h 268392"/>
                <a:gd name="connsiteX7" fmla="*/ 11423 w 11423"/>
                <a:gd name="connsiteY7" fmla="*/ 267440 h 268392"/>
                <a:gd name="connsiteX8" fmla="*/ 11423 w 11423"/>
                <a:gd name="connsiteY8" fmla="*/ 268392 h 268392"/>
                <a:gd name="connsiteX9" fmla="*/ 11423 w 11423"/>
                <a:gd name="connsiteY9" fmla="*/ 268392 h 268392"/>
                <a:gd name="connsiteX10" fmla="*/ 11423 w 11423"/>
                <a:gd name="connsiteY10" fmla="*/ 0 h 268392"/>
                <a:gd name="connsiteX11" fmla="*/ 0 w 11423"/>
                <a:gd name="connsiteY11" fmla="*/ 0 h 268392"/>
                <a:gd name="connsiteX12" fmla="*/ 0 w 11423"/>
                <a:gd name="connsiteY12" fmla="*/ 0 h 268392"/>
                <a:gd name="connsiteX13" fmla="*/ 0 w 11423"/>
                <a:gd name="connsiteY13" fmla="*/ 268392 h 268392"/>
                <a:gd name="connsiteX14" fmla="*/ 11423 w 11423"/>
                <a:gd name="connsiteY14" fmla="*/ 268392 h 268392"/>
                <a:gd name="connsiteX15" fmla="*/ 11423 w 11423"/>
                <a:gd name="connsiteY15" fmla="*/ 268392 h 268392"/>
                <a:gd name="connsiteX16" fmla="*/ 11423 w 11423"/>
                <a:gd name="connsiteY16" fmla="*/ 268392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23" h="268392">
                  <a:moveTo>
                    <a:pt x="11423" y="268392"/>
                  </a:moveTo>
                  <a:lnTo>
                    <a:pt x="11423" y="267440"/>
                  </a:lnTo>
                  <a:lnTo>
                    <a:pt x="952" y="267440"/>
                  </a:lnTo>
                  <a:lnTo>
                    <a:pt x="952" y="952"/>
                  </a:lnTo>
                  <a:lnTo>
                    <a:pt x="10472" y="952"/>
                  </a:lnTo>
                  <a:lnTo>
                    <a:pt x="10472" y="268392"/>
                  </a:lnTo>
                  <a:lnTo>
                    <a:pt x="11423" y="268392"/>
                  </a:lnTo>
                  <a:lnTo>
                    <a:pt x="11423" y="267440"/>
                  </a:lnTo>
                  <a:lnTo>
                    <a:pt x="11423" y="268392"/>
                  </a:lnTo>
                  <a:lnTo>
                    <a:pt x="11423" y="268392"/>
                  </a:lnTo>
                  <a:lnTo>
                    <a:pt x="11423" y="0"/>
                  </a:lnTo>
                  <a:lnTo>
                    <a:pt x="0" y="0"/>
                  </a:lnTo>
                  <a:lnTo>
                    <a:pt x="0" y="0"/>
                  </a:lnTo>
                  <a:lnTo>
                    <a:pt x="0" y="268392"/>
                  </a:lnTo>
                  <a:lnTo>
                    <a:pt x="11423" y="268392"/>
                  </a:lnTo>
                  <a:lnTo>
                    <a:pt x="11423" y="268392"/>
                  </a:lnTo>
                  <a:lnTo>
                    <a:pt x="11423" y="26839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57" name="Graphic 2">
              <a:extLst>
                <a:ext uri="{FF2B5EF4-FFF2-40B4-BE49-F238E27FC236}">
                  <a16:creationId xmlns:a16="http://schemas.microsoft.com/office/drawing/2014/main" id="{6AED7CC6-5999-A070-985A-17E4A6B0BD78}"/>
                </a:ext>
              </a:extLst>
            </p:cNvPr>
            <p:cNvGrpSpPr/>
            <p:nvPr/>
          </p:nvGrpSpPr>
          <p:grpSpPr>
            <a:xfrm>
              <a:off x="4134920" y="5769432"/>
              <a:ext cx="249716" cy="186542"/>
              <a:chOff x="4134920" y="5769432"/>
              <a:chExt cx="249716" cy="186542"/>
            </a:xfrm>
          </p:grpSpPr>
          <p:sp>
            <p:nvSpPr>
              <p:cNvPr id="225" name="Freeform 221">
                <a:extLst>
                  <a:ext uri="{FF2B5EF4-FFF2-40B4-BE49-F238E27FC236}">
                    <a16:creationId xmlns:a16="http://schemas.microsoft.com/office/drawing/2014/main" id="{D1B214F1-654D-4DDC-F0A6-79DC7502156A}"/>
                  </a:ext>
                </a:extLst>
              </p:cNvPr>
              <p:cNvSpPr/>
              <p:nvPr/>
            </p:nvSpPr>
            <p:spPr>
              <a:xfrm>
                <a:off x="4139680" y="5787510"/>
                <a:ext cx="243703" cy="157043"/>
              </a:xfrm>
              <a:custGeom>
                <a:avLst/>
                <a:gdLst>
                  <a:gd name="connsiteX0" fmla="*/ 9520 w 243703"/>
                  <a:gd name="connsiteY0" fmla="*/ 6 h 157043"/>
                  <a:gd name="connsiteX1" fmla="*/ 243703 w 243703"/>
                  <a:gd name="connsiteY1" fmla="*/ 138961 h 157043"/>
                  <a:gd name="connsiteX2" fmla="*/ 232280 w 243703"/>
                  <a:gd name="connsiteY2" fmla="*/ 157044 h 157043"/>
                  <a:gd name="connsiteX3" fmla="*/ 0 w 243703"/>
                  <a:gd name="connsiteY3" fmla="*/ 19041 h 157043"/>
                  <a:gd name="connsiteX4" fmla="*/ 9520 w 243703"/>
                  <a:gd name="connsiteY4" fmla="*/ 6 h 157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703" h="157043">
                    <a:moveTo>
                      <a:pt x="9520" y="6"/>
                    </a:moveTo>
                    <a:cubicBezTo>
                      <a:pt x="51406" y="-946"/>
                      <a:pt x="242751" y="117071"/>
                      <a:pt x="243703" y="138961"/>
                    </a:cubicBezTo>
                    <a:lnTo>
                      <a:pt x="232280" y="157044"/>
                    </a:lnTo>
                    <a:cubicBezTo>
                      <a:pt x="226568" y="132298"/>
                      <a:pt x="32367" y="17137"/>
                      <a:pt x="0" y="19041"/>
                    </a:cubicBezTo>
                    <a:lnTo>
                      <a:pt x="9520" y="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6" name="Freeform 222">
                <a:extLst>
                  <a:ext uri="{FF2B5EF4-FFF2-40B4-BE49-F238E27FC236}">
                    <a16:creationId xmlns:a16="http://schemas.microsoft.com/office/drawing/2014/main" id="{C6375062-D0D4-F589-1FE7-BFCD9BB99A35}"/>
                  </a:ext>
                </a:extLst>
              </p:cNvPr>
              <p:cNvSpPr/>
              <p:nvPr/>
            </p:nvSpPr>
            <p:spPr>
              <a:xfrm>
                <a:off x="4138728" y="5787516"/>
                <a:ext cx="244655" cy="157989"/>
              </a:xfrm>
              <a:custGeom>
                <a:avLst/>
                <a:gdLst>
                  <a:gd name="connsiteX0" fmla="*/ 10471 w 244655"/>
                  <a:gd name="connsiteY0" fmla="*/ 0 h 157989"/>
                  <a:gd name="connsiteX1" fmla="*/ 10471 w 244655"/>
                  <a:gd name="connsiteY1" fmla="*/ 0 h 157989"/>
                  <a:gd name="connsiteX2" fmla="*/ 243703 w 244655"/>
                  <a:gd name="connsiteY2" fmla="*/ 138955 h 157989"/>
                  <a:gd name="connsiteX3" fmla="*/ 243703 w 244655"/>
                  <a:gd name="connsiteY3" fmla="*/ 138955 h 157989"/>
                  <a:gd name="connsiteX4" fmla="*/ 243703 w 244655"/>
                  <a:gd name="connsiteY4" fmla="*/ 138955 h 157989"/>
                  <a:gd name="connsiteX5" fmla="*/ 232280 w 244655"/>
                  <a:gd name="connsiteY5" fmla="*/ 157038 h 157989"/>
                  <a:gd name="connsiteX6" fmla="*/ 232280 w 244655"/>
                  <a:gd name="connsiteY6" fmla="*/ 157038 h 157989"/>
                  <a:gd name="connsiteX7" fmla="*/ 232280 w 244655"/>
                  <a:gd name="connsiteY7" fmla="*/ 157038 h 157989"/>
                  <a:gd name="connsiteX8" fmla="*/ 952 w 244655"/>
                  <a:gd name="connsiteY8" fmla="*/ 19035 h 157989"/>
                  <a:gd name="connsiteX9" fmla="*/ 0 w 244655"/>
                  <a:gd name="connsiteY9" fmla="*/ 19035 h 157989"/>
                  <a:gd name="connsiteX10" fmla="*/ 0 w 244655"/>
                  <a:gd name="connsiteY10" fmla="*/ 19035 h 157989"/>
                  <a:gd name="connsiteX11" fmla="*/ 0 w 244655"/>
                  <a:gd name="connsiteY11" fmla="*/ 19035 h 157989"/>
                  <a:gd name="connsiteX12" fmla="*/ 10471 w 244655"/>
                  <a:gd name="connsiteY12" fmla="*/ 0 h 157989"/>
                  <a:gd name="connsiteX13" fmla="*/ 10471 w 244655"/>
                  <a:gd name="connsiteY13" fmla="*/ 0 h 157989"/>
                  <a:gd name="connsiteX14" fmla="*/ 0 w 244655"/>
                  <a:gd name="connsiteY14" fmla="*/ 19035 h 157989"/>
                  <a:gd name="connsiteX15" fmla="*/ 0 w 244655"/>
                  <a:gd name="connsiteY15" fmla="*/ 19987 h 157989"/>
                  <a:gd name="connsiteX16" fmla="*/ 952 w 244655"/>
                  <a:gd name="connsiteY16" fmla="*/ 19987 h 157989"/>
                  <a:gd name="connsiteX17" fmla="*/ 1904 w 244655"/>
                  <a:gd name="connsiteY17" fmla="*/ 19987 h 157989"/>
                  <a:gd name="connsiteX18" fmla="*/ 232280 w 244655"/>
                  <a:gd name="connsiteY18" fmla="*/ 157038 h 157989"/>
                  <a:gd name="connsiteX19" fmla="*/ 232280 w 244655"/>
                  <a:gd name="connsiteY19" fmla="*/ 157990 h 157989"/>
                  <a:gd name="connsiteX20" fmla="*/ 244655 w 244655"/>
                  <a:gd name="connsiteY20" fmla="*/ 138955 h 157989"/>
                  <a:gd name="connsiteX21" fmla="*/ 244655 w 244655"/>
                  <a:gd name="connsiteY21" fmla="*/ 138955 h 157989"/>
                  <a:gd name="connsiteX22" fmla="*/ 244655 w 244655"/>
                  <a:gd name="connsiteY22" fmla="*/ 138955 h 157989"/>
                  <a:gd name="connsiteX23" fmla="*/ 10471 w 244655"/>
                  <a:gd name="connsiteY23" fmla="*/ 0 h 157989"/>
                  <a:gd name="connsiteX24" fmla="*/ 10471 w 244655"/>
                  <a:gd name="connsiteY24" fmla="*/ 0 h 157989"/>
                  <a:gd name="connsiteX25" fmla="*/ 10471 w 244655"/>
                  <a:gd name="connsiteY25" fmla="*/ 0 h 15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655" h="157989">
                    <a:moveTo>
                      <a:pt x="10471" y="0"/>
                    </a:moveTo>
                    <a:lnTo>
                      <a:pt x="10471" y="0"/>
                    </a:lnTo>
                    <a:cubicBezTo>
                      <a:pt x="52358" y="0"/>
                      <a:pt x="243703" y="117065"/>
                      <a:pt x="243703" y="138955"/>
                    </a:cubicBezTo>
                    <a:lnTo>
                      <a:pt x="243703" y="138955"/>
                    </a:lnTo>
                    <a:lnTo>
                      <a:pt x="243703" y="138955"/>
                    </a:lnTo>
                    <a:lnTo>
                      <a:pt x="232280" y="157038"/>
                    </a:lnTo>
                    <a:lnTo>
                      <a:pt x="232280" y="157038"/>
                    </a:lnTo>
                    <a:lnTo>
                      <a:pt x="232280" y="157038"/>
                    </a:lnTo>
                    <a:cubicBezTo>
                      <a:pt x="226568" y="131341"/>
                      <a:pt x="36175" y="19035"/>
                      <a:pt x="952" y="19035"/>
                    </a:cubicBezTo>
                    <a:lnTo>
                      <a:pt x="0" y="19035"/>
                    </a:lnTo>
                    <a:lnTo>
                      <a:pt x="0" y="19035"/>
                    </a:lnTo>
                    <a:lnTo>
                      <a:pt x="0" y="19035"/>
                    </a:lnTo>
                    <a:lnTo>
                      <a:pt x="10471" y="0"/>
                    </a:lnTo>
                    <a:lnTo>
                      <a:pt x="10471" y="0"/>
                    </a:lnTo>
                    <a:lnTo>
                      <a:pt x="0" y="19035"/>
                    </a:lnTo>
                    <a:lnTo>
                      <a:pt x="0" y="19987"/>
                    </a:lnTo>
                    <a:lnTo>
                      <a:pt x="952" y="19987"/>
                    </a:lnTo>
                    <a:lnTo>
                      <a:pt x="1904" y="19987"/>
                    </a:lnTo>
                    <a:cubicBezTo>
                      <a:pt x="36175" y="19987"/>
                      <a:pt x="227520" y="133244"/>
                      <a:pt x="232280" y="157038"/>
                    </a:cubicBezTo>
                    <a:lnTo>
                      <a:pt x="232280" y="157990"/>
                    </a:lnTo>
                    <a:lnTo>
                      <a:pt x="244655" y="138955"/>
                    </a:lnTo>
                    <a:lnTo>
                      <a:pt x="244655" y="138955"/>
                    </a:lnTo>
                    <a:lnTo>
                      <a:pt x="244655" y="138955"/>
                    </a:lnTo>
                    <a:cubicBezTo>
                      <a:pt x="243703" y="117065"/>
                      <a:pt x="53310" y="0"/>
                      <a:pt x="10471" y="0"/>
                    </a:cubicBezTo>
                    <a:lnTo>
                      <a:pt x="10471" y="0"/>
                    </a:lnTo>
                    <a:lnTo>
                      <a:pt x="10471"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7" name="Freeform 223">
                <a:extLst>
                  <a:ext uri="{FF2B5EF4-FFF2-40B4-BE49-F238E27FC236}">
                    <a16:creationId xmlns:a16="http://schemas.microsoft.com/office/drawing/2014/main" id="{A99F4824-7E77-2613-9064-280F0BE77EF7}"/>
                  </a:ext>
                </a:extLst>
              </p:cNvPr>
              <p:cNvSpPr/>
              <p:nvPr/>
            </p:nvSpPr>
            <p:spPr>
              <a:xfrm>
                <a:off x="4135872" y="5785377"/>
                <a:ext cx="248764" cy="164886"/>
              </a:xfrm>
              <a:custGeom>
                <a:avLst/>
                <a:gdLst>
                  <a:gd name="connsiteX0" fmla="*/ 248463 w 248764"/>
                  <a:gd name="connsiteY0" fmla="*/ 142045 h 164886"/>
                  <a:gd name="connsiteX1" fmla="*/ 135179 w 248764"/>
                  <a:gd name="connsiteY1" fmla="*/ 54484 h 164886"/>
                  <a:gd name="connsiteX2" fmla="*/ 11424 w 248764"/>
                  <a:gd name="connsiteY2" fmla="*/ 1186 h 164886"/>
                  <a:gd name="connsiteX3" fmla="*/ 9520 w 248764"/>
                  <a:gd name="connsiteY3" fmla="*/ 4993 h 164886"/>
                  <a:gd name="connsiteX4" fmla="*/ 10472 w 248764"/>
                  <a:gd name="connsiteY4" fmla="*/ 4042 h 164886"/>
                  <a:gd name="connsiteX5" fmla="*/ 16184 w 248764"/>
                  <a:gd name="connsiteY5" fmla="*/ 3090 h 164886"/>
                  <a:gd name="connsiteX6" fmla="*/ 135179 w 248764"/>
                  <a:gd name="connsiteY6" fmla="*/ 58291 h 164886"/>
                  <a:gd name="connsiteX7" fmla="*/ 246559 w 248764"/>
                  <a:gd name="connsiteY7" fmla="*/ 143948 h 164886"/>
                  <a:gd name="connsiteX8" fmla="*/ 246559 w 248764"/>
                  <a:gd name="connsiteY8" fmla="*/ 145852 h 164886"/>
                  <a:gd name="connsiteX9" fmla="*/ 248463 w 248764"/>
                  <a:gd name="connsiteY9" fmla="*/ 142045 h 164886"/>
                  <a:gd name="connsiteX10" fmla="*/ 1904 w 248764"/>
                  <a:gd name="connsiteY10" fmla="*/ 21173 h 164886"/>
                  <a:gd name="connsiteX11" fmla="*/ 125660 w 248764"/>
                  <a:gd name="connsiteY11" fmla="*/ 77326 h 164886"/>
                  <a:gd name="connsiteX12" fmla="*/ 236088 w 248764"/>
                  <a:gd name="connsiteY12" fmla="*/ 161080 h 164886"/>
                  <a:gd name="connsiteX13" fmla="*/ 234184 w 248764"/>
                  <a:gd name="connsiteY13" fmla="*/ 163935 h 164886"/>
                  <a:gd name="connsiteX14" fmla="*/ 233232 w 248764"/>
                  <a:gd name="connsiteY14" fmla="*/ 164887 h 164886"/>
                  <a:gd name="connsiteX15" fmla="*/ 233232 w 248764"/>
                  <a:gd name="connsiteY15" fmla="*/ 161080 h 164886"/>
                  <a:gd name="connsiteX16" fmla="*/ 123756 w 248764"/>
                  <a:gd name="connsiteY16" fmla="*/ 81133 h 164886"/>
                  <a:gd name="connsiteX17" fmla="*/ 0 w 248764"/>
                  <a:gd name="connsiteY17" fmla="*/ 25932 h 164886"/>
                  <a:gd name="connsiteX18" fmla="*/ 1904 w 248764"/>
                  <a:gd name="connsiteY18" fmla="*/ 21173 h 16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64" h="164886">
                    <a:moveTo>
                      <a:pt x="248463" y="142045"/>
                    </a:moveTo>
                    <a:cubicBezTo>
                      <a:pt x="253223" y="132527"/>
                      <a:pt x="200865" y="92554"/>
                      <a:pt x="135179" y="54484"/>
                    </a:cubicBezTo>
                    <a:cubicBezTo>
                      <a:pt x="68542" y="16414"/>
                      <a:pt x="20943" y="-5476"/>
                      <a:pt x="11424" y="1186"/>
                    </a:cubicBezTo>
                    <a:lnTo>
                      <a:pt x="9520" y="4993"/>
                    </a:lnTo>
                    <a:lnTo>
                      <a:pt x="10472" y="4042"/>
                    </a:lnTo>
                    <a:lnTo>
                      <a:pt x="16184" y="3090"/>
                    </a:lnTo>
                    <a:cubicBezTo>
                      <a:pt x="31415" y="3090"/>
                      <a:pt x="74254" y="23077"/>
                      <a:pt x="135179" y="58291"/>
                    </a:cubicBezTo>
                    <a:cubicBezTo>
                      <a:pt x="161834" y="73519"/>
                      <a:pt x="247511" y="128720"/>
                      <a:pt x="246559" y="143948"/>
                    </a:cubicBezTo>
                    <a:lnTo>
                      <a:pt x="246559" y="145852"/>
                    </a:lnTo>
                    <a:lnTo>
                      <a:pt x="248463" y="142045"/>
                    </a:lnTo>
                    <a:close/>
                    <a:moveTo>
                      <a:pt x="1904" y="21173"/>
                    </a:moveTo>
                    <a:cubicBezTo>
                      <a:pt x="9520" y="15462"/>
                      <a:pt x="66638" y="41160"/>
                      <a:pt x="125660" y="77326"/>
                    </a:cubicBezTo>
                    <a:cubicBezTo>
                      <a:pt x="184681" y="113492"/>
                      <a:pt x="240848" y="153466"/>
                      <a:pt x="236088" y="161080"/>
                    </a:cubicBezTo>
                    <a:lnTo>
                      <a:pt x="234184" y="163935"/>
                    </a:lnTo>
                    <a:lnTo>
                      <a:pt x="233232" y="164887"/>
                    </a:lnTo>
                    <a:lnTo>
                      <a:pt x="233232" y="161080"/>
                    </a:lnTo>
                    <a:cubicBezTo>
                      <a:pt x="230376" y="152514"/>
                      <a:pt x="190393" y="121106"/>
                      <a:pt x="123756" y="81133"/>
                    </a:cubicBezTo>
                    <a:cubicBezTo>
                      <a:pt x="59022" y="42112"/>
                      <a:pt x="4760" y="19270"/>
                      <a:pt x="0" y="25932"/>
                    </a:cubicBezTo>
                    <a:lnTo>
                      <a:pt x="1904" y="2117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8" name="Freeform 224">
                <a:extLst>
                  <a:ext uri="{FF2B5EF4-FFF2-40B4-BE49-F238E27FC236}">
                    <a16:creationId xmlns:a16="http://schemas.microsoft.com/office/drawing/2014/main" id="{4CB180AB-7A47-E7FF-4C40-C84EC7EAADD7}"/>
                  </a:ext>
                </a:extLst>
              </p:cNvPr>
              <p:cNvSpPr/>
              <p:nvPr/>
            </p:nvSpPr>
            <p:spPr>
              <a:xfrm>
                <a:off x="4134920" y="5784660"/>
                <a:ext cx="249415" cy="164651"/>
              </a:xfrm>
              <a:custGeom>
                <a:avLst/>
                <a:gdLst>
                  <a:gd name="connsiteX0" fmla="*/ 249415 w 249415"/>
                  <a:gd name="connsiteY0" fmla="*/ 142762 h 164651"/>
                  <a:gd name="connsiteX1" fmla="*/ 249415 w 249415"/>
                  <a:gd name="connsiteY1" fmla="*/ 140858 h 164651"/>
                  <a:gd name="connsiteX2" fmla="*/ 136131 w 249415"/>
                  <a:gd name="connsiteY2" fmla="*/ 54249 h 164651"/>
                  <a:gd name="connsiteX3" fmla="*/ 17136 w 249415"/>
                  <a:gd name="connsiteY3" fmla="*/ 0 h 164651"/>
                  <a:gd name="connsiteX4" fmla="*/ 12376 w 249415"/>
                  <a:gd name="connsiteY4" fmla="*/ 952 h 164651"/>
                  <a:gd name="connsiteX5" fmla="*/ 10472 w 249415"/>
                  <a:gd name="connsiteY5" fmla="*/ 4759 h 164651"/>
                  <a:gd name="connsiteX6" fmla="*/ 11424 w 249415"/>
                  <a:gd name="connsiteY6" fmla="*/ 4759 h 164651"/>
                  <a:gd name="connsiteX7" fmla="*/ 12376 w 249415"/>
                  <a:gd name="connsiteY7" fmla="*/ 3807 h 164651"/>
                  <a:gd name="connsiteX8" fmla="*/ 18088 w 249415"/>
                  <a:gd name="connsiteY8" fmla="*/ 2855 h 164651"/>
                  <a:gd name="connsiteX9" fmla="*/ 136131 w 249415"/>
                  <a:gd name="connsiteY9" fmla="*/ 58057 h 164651"/>
                  <a:gd name="connsiteX10" fmla="*/ 247511 w 249415"/>
                  <a:gd name="connsiteY10" fmla="*/ 143714 h 164651"/>
                  <a:gd name="connsiteX11" fmla="*/ 247511 w 249415"/>
                  <a:gd name="connsiteY11" fmla="*/ 143714 h 164651"/>
                  <a:gd name="connsiteX12" fmla="*/ 247511 w 249415"/>
                  <a:gd name="connsiteY12" fmla="*/ 145617 h 164651"/>
                  <a:gd name="connsiteX13" fmla="*/ 248463 w 249415"/>
                  <a:gd name="connsiteY13" fmla="*/ 145617 h 164651"/>
                  <a:gd name="connsiteX14" fmla="*/ 249415 w 249415"/>
                  <a:gd name="connsiteY14" fmla="*/ 142762 h 164651"/>
                  <a:gd name="connsiteX15" fmla="*/ 249415 w 249415"/>
                  <a:gd name="connsiteY15" fmla="*/ 142762 h 164651"/>
                  <a:gd name="connsiteX16" fmla="*/ 247511 w 249415"/>
                  <a:gd name="connsiteY16" fmla="*/ 144665 h 164651"/>
                  <a:gd name="connsiteX17" fmla="*/ 247511 w 249415"/>
                  <a:gd name="connsiteY17" fmla="*/ 143714 h 164651"/>
                  <a:gd name="connsiteX18" fmla="*/ 247511 w 249415"/>
                  <a:gd name="connsiteY18" fmla="*/ 143714 h 164651"/>
                  <a:gd name="connsiteX19" fmla="*/ 135179 w 249415"/>
                  <a:gd name="connsiteY19" fmla="*/ 58057 h 164651"/>
                  <a:gd name="connsiteX20" fmla="*/ 16184 w 249415"/>
                  <a:gd name="connsiteY20" fmla="*/ 2855 h 164651"/>
                  <a:gd name="connsiteX21" fmla="*/ 10472 w 249415"/>
                  <a:gd name="connsiteY21" fmla="*/ 3807 h 164651"/>
                  <a:gd name="connsiteX22" fmla="*/ 9520 w 249415"/>
                  <a:gd name="connsiteY22" fmla="*/ 4759 h 164651"/>
                  <a:gd name="connsiteX23" fmla="*/ 9520 w 249415"/>
                  <a:gd name="connsiteY23" fmla="*/ 4759 h 164651"/>
                  <a:gd name="connsiteX24" fmla="*/ 9520 w 249415"/>
                  <a:gd name="connsiteY24" fmla="*/ 4759 h 164651"/>
                  <a:gd name="connsiteX25" fmla="*/ 11424 w 249415"/>
                  <a:gd name="connsiteY25" fmla="*/ 952 h 164651"/>
                  <a:gd name="connsiteX26" fmla="*/ 16184 w 249415"/>
                  <a:gd name="connsiteY26" fmla="*/ 0 h 164651"/>
                  <a:gd name="connsiteX27" fmla="*/ 134227 w 249415"/>
                  <a:gd name="connsiteY27" fmla="*/ 54249 h 164651"/>
                  <a:gd name="connsiteX28" fmla="*/ 247511 w 249415"/>
                  <a:gd name="connsiteY28" fmla="*/ 139906 h 164651"/>
                  <a:gd name="connsiteX29" fmla="*/ 249415 w 249415"/>
                  <a:gd name="connsiteY29" fmla="*/ 142762 h 164651"/>
                  <a:gd name="connsiteX30" fmla="*/ 249415 w 249415"/>
                  <a:gd name="connsiteY30" fmla="*/ 142762 h 164651"/>
                  <a:gd name="connsiteX31" fmla="*/ 2856 w 249415"/>
                  <a:gd name="connsiteY31" fmla="*/ 21890 h 164651"/>
                  <a:gd name="connsiteX32" fmla="*/ 2856 w 249415"/>
                  <a:gd name="connsiteY32" fmla="*/ 21890 h 164651"/>
                  <a:gd name="connsiteX33" fmla="*/ 5712 w 249415"/>
                  <a:gd name="connsiteY33" fmla="*/ 21890 h 164651"/>
                  <a:gd name="connsiteX34" fmla="*/ 125660 w 249415"/>
                  <a:gd name="connsiteY34" fmla="*/ 78043 h 164651"/>
                  <a:gd name="connsiteX35" fmla="*/ 236088 w 249415"/>
                  <a:gd name="connsiteY35" fmla="*/ 160845 h 164651"/>
                  <a:gd name="connsiteX36" fmla="*/ 236088 w 249415"/>
                  <a:gd name="connsiteY36" fmla="*/ 161797 h 164651"/>
                  <a:gd name="connsiteX37" fmla="*/ 234184 w 249415"/>
                  <a:gd name="connsiteY37" fmla="*/ 164652 h 164651"/>
                  <a:gd name="connsiteX38" fmla="*/ 234184 w 249415"/>
                  <a:gd name="connsiteY38" fmla="*/ 164652 h 164651"/>
                  <a:gd name="connsiteX39" fmla="*/ 234184 w 249415"/>
                  <a:gd name="connsiteY39" fmla="*/ 161797 h 164651"/>
                  <a:gd name="connsiteX40" fmla="*/ 124708 w 249415"/>
                  <a:gd name="connsiteY40" fmla="*/ 80898 h 164651"/>
                  <a:gd name="connsiteX41" fmla="*/ 3808 w 249415"/>
                  <a:gd name="connsiteY41" fmla="*/ 24745 h 164651"/>
                  <a:gd name="connsiteX42" fmla="*/ 0 w 249415"/>
                  <a:gd name="connsiteY42" fmla="*/ 25697 h 164651"/>
                  <a:gd name="connsiteX43" fmla="*/ 0 w 249415"/>
                  <a:gd name="connsiteY43" fmla="*/ 25697 h 164651"/>
                  <a:gd name="connsiteX44" fmla="*/ 0 w 249415"/>
                  <a:gd name="connsiteY44" fmla="*/ 25697 h 164651"/>
                  <a:gd name="connsiteX45" fmla="*/ 2856 w 249415"/>
                  <a:gd name="connsiteY45" fmla="*/ 21890 h 164651"/>
                  <a:gd name="connsiteX46" fmla="*/ 2856 w 249415"/>
                  <a:gd name="connsiteY46" fmla="*/ 21890 h 164651"/>
                  <a:gd name="connsiteX47" fmla="*/ 2856 w 249415"/>
                  <a:gd name="connsiteY47" fmla="*/ 21890 h 164651"/>
                  <a:gd name="connsiteX48" fmla="*/ 952 w 249415"/>
                  <a:gd name="connsiteY48" fmla="*/ 24745 h 164651"/>
                  <a:gd name="connsiteX49" fmla="*/ 1904 w 249415"/>
                  <a:gd name="connsiteY49" fmla="*/ 24745 h 164651"/>
                  <a:gd name="connsiteX50" fmla="*/ 5712 w 249415"/>
                  <a:gd name="connsiteY50" fmla="*/ 23794 h 164651"/>
                  <a:gd name="connsiteX51" fmla="*/ 125660 w 249415"/>
                  <a:gd name="connsiteY51" fmla="*/ 79947 h 164651"/>
                  <a:gd name="connsiteX52" fmla="*/ 234184 w 249415"/>
                  <a:gd name="connsiteY52" fmla="*/ 159893 h 164651"/>
                  <a:gd name="connsiteX53" fmla="*/ 234184 w 249415"/>
                  <a:gd name="connsiteY53" fmla="*/ 163700 h 164651"/>
                  <a:gd name="connsiteX54" fmla="*/ 234184 w 249415"/>
                  <a:gd name="connsiteY54" fmla="*/ 164652 h 164651"/>
                  <a:gd name="connsiteX55" fmla="*/ 235136 w 249415"/>
                  <a:gd name="connsiteY55" fmla="*/ 163700 h 164651"/>
                  <a:gd name="connsiteX56" fmla="*/ 237040 w 249415"/>
                  <a:gd name="connsiteY56" fmla="*/ 160845 h 164651"/>
                  <a:gd name="connsiteX57" fmla="*/ 237040 w 249415"/>
                  <a:gd name="connsiteY57" fmla="*/ 159893 h 164651"/>
                  <a:gd name="connsiteX58" fmla="*/ 125660 w 249415"/>
                  <a:gd name="connsiteY58" fmla="*/ 77091 h 164651"/>
                  <a:gd name="connsiteX59" fmla="*/ 4760 w 249415"/>
                  <a:gd name="connsiteY59" fmla="*/ 20938 h 164651"/>
                  <a:gd name="connsiteX60" fmla="*/ 2856 w 249415"/>
                  <a:gd name="connsiteY60" fmla="*/ 21890 h 164651"/>
                  <a:gd name="connsiteX61" fmla="*/ 2856 w 249415"/>
                  <a:gd name="connsiteY61" fmla="*/ 21890 h 164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49415" h="164651">
                    <a:moveTo>
                      <a:pt x="249415" y="142762"/>
                    </a:moveTo>
                    <a:lnTo>
                      <a:pt x="249415" y="140858"/>
                    </a:lnTo>
                    <a:cubicBezTo>
                      <a:pt x="249415" y="128486"/>
                      <a:pt x="198961" y="91368"/>
                      <a:pt x="136131" y="54249"/>
                    </a:cubicBezTo>
                    <a:cubicBezTo>
                      <a:pt x="77109" y="20938"/>
                      <a:pt x="33319" y="0"/>
                      <a:pt x="17136" y="0"/>
                    </a:cubicBezTo>
                    <a:lnTo>
                      <a:pt x="12376" y="952"/>
                    </a:lnTo>
                    <a:lnTo>
                      <a:pt x="10472" y="4759"/>
                    </a:lnTo>
                    <a:lnTo>
                      <a:pt x="11424" y="4759"/>
                    </a:lnTo>
                    <a:lnTo>
                      <a:pt x="12376" y="3807"/>
                    </a:lnTo>
                    <a:lnTo>
                      <a:pt x="18088" y="2855"/>
                    </a:lnTo>
                    <a:cubicBezTo>
                      <a:pt x="33319" y="2855"/>
                      <a:pt x="76157" y="22842"/>
                      <a:pt x="136131" y="58057"/>
                    </a:cubicBezTo>
                    <a:cubicBezTo>
                      <a:pt x="162786" y="73284"/>
                      <a:pt x="247511" y="128486"/>
                      <a:pt x="247511" y="143714"/>
                    </a:cubicBezTo>
                    <a:lnTo>
                      <a:pt x="247511" y="143714"/>
                    </a:lnTo>
                    <a:lnTo>
                      <a:pt x="247511" y="145617"/>
                    </a:lnTo>
                    <a:lnTo>
                      <a:pt x="248463" y="145617"/>
                    </a:lnTo>
                    <a:lnTo>
                      <a:pt x="249415" y="142762"/>
                    </a:lnTo>
                    <a:lnTo>
                      <a:pt x="249415" y="142762"/>
                    </a:lnTo>
                    <a:lnTo>
                      <a:pt x="247511" y="144665"/>
                    </a:lnTo>
                    <a:lnTo>
                      <a:pt x="247511" y="143714"/>
                    </a:lnTo>
                    <a:lnTo>
                      <a:pt x="247511" y="143714"/>
                    </a:lnTo>
                    <a:cubicBezTo>
                      <a:pt x="247511" y="127534"/>
                      <a:pt x="161834" y="73284"/>
                      <a:pt x="135179" y="58057"/>
                    </a:cubicBezTo>
                    <a:cubicBezTo>
                      <a:pt x="74254" y="23794"/>
                      <a:pt x="31415" y="3807"/>
                      <a:pt x="16184" y="2855"/>
                    </a:cubicBezTo>
                    <a:lnTo>
                      <a:pt x="10472" y="3807"/>
                    </a:lnTo>
                    <a:lnTo>
                      <a:pt x="9520" y="4759"/>
                    </a:lnTo>
                    <a:lnTo>
                      <a:pt x="9520" y="4759"/>
                    </a:lnTo>
                    <a:lnTo>
                      <a:pt x="9520" y="4759"/>
                    </a:lnTo>
                    <a:lnTo>
                      <a:pt x="11424" y="952"/>
                    </a:lnTo>
                    <a:lnTo>
                      <a:pt x="16184" y="0"/>
                    </a:lnTo>
                    <a:cubicBezTo>
                      <a:pt x="31415" y="0"/>
                      <a:pt x="76157" y="20938"/>
                      <a:pt x="134227" y="54249"/>
                    </a:cubicBezTo>
                    <a:cubicBezTo>
                      <a:pt x="196105" y="91368"/>
                      <a:pt x="247511" y="129437"/>
                      <a:pt x="247511" y="139906"/>
                    </a:cubicBezTo>
                    <a:lnTo>
                      <a:pt x="249415" y="142762"/>
                    </a:lnTo>
                    <a:lnTo>
                      <a:pt x="249415" y="142762"/>
                    </a:lnTo>
                    <a:close/>
                    <a:moveTo>
                      <a:pt x="2856" y="21890"/>
                    </a:moveTo>
                    <a:lnTo>
                      <a:pt x="2856" y="21890"/>
                    </a:lnTo>
                    <a:lnTo>
                      <a:pt x="5712" y="21890"/>
                    </a:lnTo>
                    <a:cubicBezTo>
                      <a:pt x="19991" y="21890"/>
                      <a:pt x="72350" y="45684"/>
                      <a:pt x="125660" y="78043"/>
                    </a:cubicBezTo>
                    <a:cubicBezTo>
                      <a:pt x="181826" y="112306"/>
                      <a:pt x="236088" y="151328"/>
                      <a:pt x="236088" y="160845"/>
                    </a:cubicBezTo>
                    <a:lnTo>
                      <a:pt x="236088" y="161797"/>
                    </a:lnTo>
                    <a:lnTo>
                      <a:pt x="234184" y="164652"/>
                    </a:lnTo>
                    <a:lnTo>
                      <a:pt x="234184" y="164652"/>
                    </a:lnTo>
                    <a:lnTo>
                      <a:pt x="234184" y="161797"/>
                    </a:lnTo>
                    <a:cubicBezTo>
                      <a:pt x="231328" y="153231"/>
                      <a:pt x="191345" y="120872"/>
                      <a:pt x="124708" y="80898"/>
                    </a:cubicBezTo>
                    <a:cubicBezTo>
                      <a:pt x="67590" y="46635"/>
                      <a:pt x="18088" y="24745"/>
                      <a:pt x="3808" y="24745"/>
                    </a:cubicBezTo>
                    <a:lnTo>
                      <a:pt x="0" y="25697"/>
                    </a:lnTo>
                    <a:lnTo>
                      <a:pt x="0" y="25697"/>
                    </a:lnTo>
                    <a:lnTo>
                      <a:pt x="0" y="25697"/>
                    </a:lnTo>
                    <a:lnTo>
                      <a:pt x="2856" y="21890"/>
                    </a:lnTo>
                    <a:lnTo>
                      <a:pt x="2856" y="21890"/>
                    </a:lnTo>
                    <a:lnTo>
                      <a:pt x="2856" y="21890"/>
                    </a:lnTo>
                    <a:lnTo>
                      <a:pt x="952" y="24745"/>
                    </a:lnTo>
                    <a:lnTo>
                      <a:pt x="1904" y="24745"/>
                    </a:lnTo>
                    <a:lnTo>
                      <a:pt x="5712" y="23794"/>
                    </a:lnTo>
                    <a:cubicBezTo>
                      <a:pt x="19991" y="23794"/>
                      <a:pt x="68542" y="45684"/>
                      <a:pt x="125660" y="79947"/>
                    </a:cubicBezTo>
                    <a:cubicBezTo>
                      <a:pt x="192297" y="119920"/>
                      <a:pt x="232280" y="152279"/>
                      <a:pt x="234184" y="159893"/>
                    </a:cubicBezTo>
                    <a:lnTo>
                      <a:pt x="234184" y="163700"/>
                    </a:lnTo>
                    <a:lnTo>
                      <a:pt x="234184" y="164652"/>
                    </a:lnTo>
                    <a:lnTo>
                      <a:pt x="235136" y="163700"/>
                    </a:lnTo>
                    <a:lnTo>
                      <a:pt x="237040" y="160845"/>
                    </a:lnTo>
                    <a:lnTo>
                      <a:pt x="237040" y="159893"/>
                    </a:lnTo>
                    <a:cubicBezTo>
                      <a:pt x="237040" y="149424"/>
                      <a:pt x="182778" y="111354"/>
                      <a:pt x="125660" y="77091"/>
                    </a:cubicBezTo>
                    <a:cubicBezTo>
                      <a:pt x="71397" y="44732"/>
                      <a:pt x="19991" y="20938"/>
                      <a:pt x="4760" y="20938"/>
                    </a:cubicBezTo>
                    <a:lnTo>
                      <a:pt x="2856" y="21890"/>
                    </a:lnTo>
                    <a:lnTo>
                      <a:pt x="2856" y="2189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9" name="Freeform 225">
                <a:extLst>
                  <a:ext uri="{FF2B5EF4-FFF2-40B4-BE49-F238E27FC236}">
                    <a16:creationId xmlns:a16="http://schemas.microsoft.com/office/drawing/2014/main" id="{33545C1B-C75D-872C-C404-0098F5F4ECAF}"/>
                  </a:ext>
                </a:extLst>
              </p:cNvPr>
              <p:cNvSpPr/>
              <p:nvPr/>
            </p:nvSpPr>
            <p:spPr>
              <a:xfrm>
                <a:off x="4182518" y="5769432"/>
                <a:ext cx="159930" cy="186542"/>
              </a:xfrm>
              <a:custGeom>
                <a:avLst/>
                <a:gdLst>
                  <a:gd name="connsiteX0" fmla="*/ 0 w 159930"/>
                  <a:gd name="connsiteY0" fmla="*/ 106596 h 186542"/>
                  <a:gd name="connsiteX1" fmla="*/ 23799 w 159930"/>
                  <a:gd name="connsiteY1" fmla="*/ 162749 h 186542"/>
                  <a:gd name="connsiteX2" fmla="*/ 79965 w 159930"/>
                  <a:gd name="connsiteY2" fmla="*/ 186542 h 186542"/>
                  <a:gd name="connsiteX3" fmla="*/ 136131 w 159930"/>
                  <a:gd name="connsiteY3" fmla="*/ 162749 h 186542"/>
                  <a:gd name="connsiteX4" fmla="*/ 159931 w 159930"/>
                  <a:gd name="connsiteY4" fmla="*/ 106596 h 186542"/>
                  <a:gd name="connsiteX5" fmla="*/ 159931 w 159930"/>
                  <a:gd name="connsiteY5" fmla="*/ 0 h 186542"/>
                  <a:gd name="connsiteX6" fmla="*/ 0 w 159930"/>
                  <a:gd name="connsiteY6" fmla="*/ 0 h 186542"/>
                  <a:gd name="connsiteX7" fmla="*/ 0 w 159930"/>
                  <a:gd name="connsiteY7"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930" h="186542">
                    <a:moveTo>
                      <a:pt x="0" y="106596"/>
                    </a:moveTo>
                    <a:cubicBezTo>
                      <a:pt x="0" y="128486"/>
                      <a:pt x="8568" y="148472"/>
                      <a:pt x="23799" y="162749"/>
                    </a:cubicBezTo>
                    <a:cubicBezTo>
                      <a:pt x="38079" y="177025"/>
                      <a:pt x="58070" y="186542"/>
                      <a:pt x="79965" y="186542"/>
                    </a:cubicBezTo>
                    <a:cubicBezTo>
                      <a:pt x="101861" y="186542"/>
                      <a:pt x="121852" y="177977"/>
                      <a:pt x="136131" y="162749"/>
                    </a:cubicBezTo>
                    <a:cubicBezTo>
                      <a:pt x="150411" y="148472"/>
                      <a:pt x="159931" y="128486"/>
                      <a:pt x="159931" y="106596"/>
                    </a:cubicBezTo>
                    <a:lnTo>
                      <a:pt x="159931" y="0"/>
                    </a:lnTo>
                    <a:lnTo>
                      <a:pt x="0" y="0"/>
                    </a:lnTo>
                    <a:lnTo>
                      <a:pt x="0" y="106596"/>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0" name="Freeform 226">
                <a:extLst>
                  <a:ext uri="{FF2B5EF4-FFF2-40B4-BE49-F238E27FC236}">
                    <a16:creationId xmlns:a16="http://schemas.microsoft.com/office/drawing/2014/main" id="{10CC88BA-3462-8904-FDF2-777F5D0BDE8A}"/>
                  </a:ext>
                </a:extLst>
              </p:cNvPr>
              <p:cNvSpPr/>
              <p:nvPr/>
            </p:nvSpPr>
            <p:spPr>
              <a:xfrm>
                <a:off x="4182518" y="5769432"/>
                <a:ext cx="159930" cy="186542"/>
              </a:xfrm>
              <a:custGeom>
                <a:avLst/>
                <a:gdLst>
                  <a:gd name="connsiteX0" fmla="*/ 0 w 159930"/>
                  <a:gd name="connsiteY0" fmla="*/ 106596 h 186542"/>
                  <a:gd name="connsiteX1" fmla="*/ 0 w 159930"/>
                  <a:gd name="connsiteY1" fmla="*/ 106596 h 186542"/>
                  <a:gd name="connsiteX2" fmla="*/ 22847 w 159930"/>
                  <a:gd name="connsiteY2" fmla="*/ 162749 h 186542"/>
                  <a:gd name="connsiteX3" fmla="*/ 79013 w 159930"/>
                  <a:gd name="connsiteY3" fmla="*/ 186542 h 186542"/>
                  <a:gd name="connsiteX4" fmla="*/ 136131 w 159930"/>
                  <a:gd name="connsiteY4" fmla="*/ 162749 h 186542"/>
                  <a:gd name="connsiteX5" fmla="*/ 159931 w 159930"/>
                  <a:gd name="connsiteY5" fmla="*/ 106596 h 186542"/>
                  <a:gd name="connsiteX6" fmla="*/ 159931 w 159930"/>
                  <a:gd name="connsiteY6" fmla="*/ 0 h 186542"/>
                  <a:gd name="connsiteX7" fmla="*/ 0 w 159930"/>
                  <a:gd name="connsiteY7" fmla="*/ 0 h 186542"/>
                  <a:gd name="connsiteX8" fmla="*/ 0 w 159930"/>
                  <a:gd name="connsiteY8" fmla="*/ 106596 h 186542"/>
                  <a:gd name="connsiteX9" fmla="*/ 0 w 159930"/>
                  <a:gd name="connsiteY9" fmla="*/ 106596 h 186542"/>
                  <a:gd name="connsiteX10" fmla="*/ 0 w 159930"/>
                  <a:gd name="connsiteY10" fmla="*/ 106596 h 186542"/>
                  <a:gd name="connsiteX11" fmla="*/ 0 w 159930"/>
                  <a:gd name="connsiteY11" fmla="*/ 0 h 186542"/>
                  <a:gd name="connsiteX12" fmla="*/ 158979 w 159930"/>
                  <a:gd name="connsiteY12" fmla="*/ 0 h 186542"/>
                  <a:gd name="connsiteX13" fmla="*/ 158979 w 159930"/>
                  <a:gd name="connsiteY13" fmla="*/ 106596 h 186542"/>
                  <a:gd name="connsiteX14" fmla="*/ 135179 w 159930"/>
                  <a:gd name="connsiteY14" fmla="*/ 162749 h 186542"/>
                  <a:gd name="connsiteX15" fmla="*/ 79013 w 159930"/>
                  <a:gd name="connsiteY15" fmla="*/ 185590 h 186542"/>
                  <a:gd name="connsiteX16" fmla="*/ 22847 w 159930"/>
                  <a:gd name="connsiteY16" fmla="*/ 161797 h 186542"/>
                  <a:gd name="connsiteX17" fmla="*/ 0 w 159930"/>
                  <a:gd name="connsiteY17" fmla="*/ 106596 h 186542"/>
                  <a:gd name="connsiteX18" fmla="*/ 0 w 159930"/>
                  <a:gd name="connsiteY18"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9930" h="186542">
                    <a:moveTo>
                      <a:pt x="0" y="106596"/>
                    </a:moveTo>
                    <a:lnTo>
                      <a:pt x="0" y="106596"/>
                    </a:lnTo>
                    <a:cubicBezTo>
                      <a:pt x="0" y="128486"/>
                      <a:pt x="8568" y="148472"/>
                      <a:pt x="22847" y="162749"/>
                    </a:cubicBezTo>
                    <a:cubicBezTo>
                      <a:pt x="37127" y="177025"/>
                      <a:pt x="57118" y="186542"/>
                      <a:pt x="79013" y="186542"/>
                    </a:cubicBezTo>
                    <a:cubicBezTo>
                      <a:pt x="100908" y="186542"/>
                      <a:pt x="120900" y="177977"/>
                      <a:pt x="136131" y="162749"/>
                    </a:cubicBezTo>
                    <a:cubicBezTo>
                      <a:pt x="150411" y="148472"/>
                      <a:pt x="159931" y="128486"/>
                      <a:pt x="159931" y="106596"/>
                    </a:cubicBezTo>
                    <a:lnTo>
                      <a:pt x="159931" y="0"/>
                    </a:lnTo>
                    <a:lnTo>
                      <a:pt x="0" y="0"/>
                    </a:lnTo>
                    <a:lnTo>
                      <a:pt x="0" y="106596"/>
                    </a:lnTo>
                    <a:lnTo>
                      <a:pt x="0" y="106596"/>
                    </a:lnTo>
                    <a:lnTo>
                      <a:pt x="0" y="106596"/>
                    </a:lnTo>
                    <a:lnTo>
                      <a:pt x="0" y="0"/>
                    </a:lnTo>
                    <a:lnTo>
                      <a:pt x="158979" y="0"/>
                    </a:lnTo>
                    <a:lnTo>
                      <a:pt x="158979" y="106596"/>
                    </a:lnTo>
                    <a:cubicBezTo>
                      <a:pt x="158979" y="128486"/>
                      <a:pt x="150411" y="148472"/>
                      <a:pt x="135179" y="162749"/>
                    </a:cubicBezTo>
                    <a:cubicBezTo>
                      <a:pt x="120900" y="177025"/>
                      <a:pt x="100908" y="185590"/>
                      <a:pt x="79013" y="185590"/>
                    </a:cubicBezTo>
                    <a:cubicBezTo>
                      <a:pt x="57118" y="185590"/>
                      <a:pt x="37127" y="176073"/>
                      <a:pt x="22847" y="161797"/>
                    </a:cubicBezTo>
                    <a:cubicBezTo>
                      <a:pt x="9520" y="148472"/>
                      <a:pt x="0" y="128486"/>
                      <a:pt x="0" y="106596"/>
                    </a:cubicBezTo>
                    <a:lnTo>
                      <a:pt x="0" y="1065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1" name="Freeform 227">
                <a:extLst>
                  <a:ext uri="{FF2B5EF4-FFF2-40B4-BE49-F238E27FC236}">
                    <a16:creationId xmlns:a16="http://schemas.microsoft.com/office/drawing/2014/main" id="{DEC6C0E5-76DE-9787-7642-158BAA1F09BC}"/>
                  </a:ext>
                </a:extLst>
              </p:cNvPr>
              <p:cNvSpPr/>
              <p:nvPr/>
            </p:nvSpPr>
            <p:spPr>
              <a:xfrm>
                <a:off x="4185374" y="5774191"/>
                <a:ext cx="154218" cy="178928"/>
              </a:xfrm>
              <a:custGeom>
                <a:avLst/>
                <a:gdLst>
                  <a:gd name="connsiteX0" fmla="*/ 0 w 154218"/>
                  <a:gd name="connsiteY0" fmla="*/ 101837 h 178928"/>
                  <a:gd name="connsiteX1" fmla="*/ 0 w 154218"/>
                  <a:gd name="connsiteY1" fmla="*/ 101837 h 178928"/>
                  <a:gd name="connsiteX2" fmla="*/ 22847 w 154218"/>
                  <a:gd name="connsiteY2" fmla="*/ 156086 h 178928"/>
                  <a:gd name="connsiteX3" fmla="*/ 77109 w 154218"/>
                  <a:gd name="connsiteY3" fmla="*/ 178928 h 178928"/>
                  <a:gd name="connsiteX4" fmla="*/ 131371 w 154218"/>
                  <a:gd name="connsiteY4" fmla="*/ 157038 h 178928"/>
                  <a:gd name="connsiteX5" fmla="*/ 154218 w 154218"/>
                  <a:gd name="connsiteY5" fmla="*/ 102788 h 178928"/>
                  <a:gd name="connsiteX6" fmla="*/ 154218 w 154218"/>
                  <a:gd name="connsiteY6" fmla="*/ 0 h 178928"/>
                  <a:gd name="connsiteX7" fmla="*/ 952 w 154218"/>
                  <a:gd name="connsiteY7" fmla="*/ 0 h 178928"/>
                  <a:gd name="connsiteX8" fmla="*/ 0 w 154218"/>
                  <a:gd name="connsiteY8" fmla="*/ 101837 h 17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218" h="178928">
                    <a:moveTo>
                      <a:pt x="0" y="101837"/>
                    </a:moveTo>
                    <a:lnTo>
                      <a:pt x="0" y="101837"/>
                    </a:lnTo>
                    <a:cubicBezTo>
                      <a:pt x="0" y="122775"/>
                      <a:pt x="8568" y="141810"/>
                      <a:pt x="22847" y="156086"/>
                    </a:cubicBezTo>
                    <a:cubicBezTo>
                      <a:pt x="37127" y="170362"/>
                      <a:pt x="56166" y="178928"/>
                      <a:pt x="77109" y="178928"/>
                    </a:cubicBezTo>
                    <a:cubicBezTo>
                      <a:pt x="98052" y="178928"/>
                      <a:pt x="117092" y="170362"/>
                      <a:pt x="131371" y="157038"/>
                    </a:cubicBezTo>
                    <a:cubicBezTo>
                      <a:pt x="145651" y="143714"/>
                      <a:pt x="154218" y="124679"/>
                      <a:pt x="154218" y="102788"/>
                    </a:cubicBezTo>
                    <a:lnTo>
                      <a:pt x="154218" y="0"/>
                    </a:lnTo>
                    <a:lnTo>
                      <a:pt x="952" y="0"/>
                    </a:lnTo>
                    <a:lnTo>
                      <a:pt x="0" y="101837"/>
                    </a:lnTo>
                    <a:close/>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2" name="Freeform 228">
                <a:extLst>
                  <a:ext uri="{FF2B5EF4-FFF2-40B4-BE49-F238E27FC236}">
                    <a16:creationId xmlns:a16="http://schemas.microsoft.com/office/drawing/2014/main" id="{2FECB9CB-5ABD-B913-BA72-3D308FDCFCB5}"/>
                  </a:ext>
                </a:extLst>
              </p:cNvPr>
              <p:cNvSpPr/>
              <p:nvPr/>
            </p:nvSpPr>
            <p:spPr>
              <a:xfrm>
                <a:off x="4185374" y="5772288"/>
                <a:ext cx="154218" cy="180831"/>
              </a:xfrm>
              <a:custGeom>
                <a:avLst/>
                <a:gdLst>
                  <a:gd name="connsiteX0" fmla="*/ 0 w 154218"/>
                  <a:gd name="connsiteY0" fmla="*/ 103741 h 180831"/>
                  <a:gd name="connsiteX1" fmla="*/ 0 w 154218"/>
                  <a:gd name="connsiteY1" fmla="*/ 103741 h 180831"/>
                  <a:gd name="connsiteX2" fmla="*/ 22847 w 154218"/>
                  <a:gd name="connsiteY2" fmla="*/ 157990 h 180831"/>
                  <a:gd name="connsiteX3" fmla="*/ 77109 w 154218"/>
                  <a:gd name="connsiteY3" fmla="*/ 180832 h 180831"/>
                  <a:gd name="connsiteX4" fmla="*/ 131371 w 154218"/>
                  <a:gd name="connsiteY4" fmla="*/ 157990 h 180831"/>
                  <a:gd name="connsiteX5" fmla="*/ 154218 w 154218"/>
                  <a:gd name="connsiteY5" fmla="*/ 103741 h 180831"/>
                  <a:gd name="connsiteX6" fmla="*/ 154218 w 154218"/>
                  <a:gd name="connsiteY6" fmla="*/ 0 h 180831"/>
                  <a:gd name="connsiteX7" fmla="*/ 0 w 154218"/>
                  <a:gd name="connsiteY7" fmla="*/ 0 h 180831"/>
                  <a:gd name="connsiteX8" fmla="*/ 0 w 154218"/>
                  <a:gd name="connsiteY8" fmla="*/ 103741 h 180831"/>
                  <a:gd name="connsiteX9" fmla="*/ 0 w 154218"/>
                  <a:gd name="connsiteY9" fmla="*/ 103741 h 180831"/>
                  <a:gd name="connsiteX10" fmla="*/ 952 w 154218"/>
                  <a:gd name="connsiteY10" fmla="*/ 952 h 180831"/>
                  <a:gd name="connsiteX11" fmla="*/ 153267 w 154218"/>
                  <a:gd name="connsiteY11" fmla="*/ 952 h 180831"/>
                  <a:gd name="connsiteX12" fmla="*/ 153267 w 154218"/>
                  <a:gd name="connsiteY12" fmla="*/ 103741 h 180831"/>
                  <a:gd name="connsiteX13" fmla="*/ 131371 w 154218"/>
                  <a:gd name="connsiteY13" fmla="*/ 157038 h 180831"/>
                  <a:gd name="connsiteX14" fmla="*/ 77109 w 154218"/>
                  <a:gd name="connsiteY14" fmla="*/ 178928 h 180831"/>
                  <a:gd name="connsiteX15" fmla="*/ 22847 w 154218"/>
                  <a:gd name="connsiteY15" fmla="*/ 157038 h 180831"/>
                  <a:gd name="connsiteX16" fmla="*/ 0 w 154218"/>
                  <a:gd name="connsiteY16" fmla="*/ 103741 h 180831"/>
                  <a:gd name="connsiteX17" fmla="*/ 0 w 154218"/>
                  <a:gd name="connsiteY17" fmla="*/ 103741 h 180831"/>
                  <a:gd name="connsiteX18" fmla="*/ 0 w 154218"/>
                  <a:gd name="connsiteY18" fmla="*/ 103741 h 18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218" h="180831">
                    <a:moveTo>
                      <a:pt x="0" y="103741"/>
                    </a:moveTo>
                    <a:lnTo>
                      <a:pt x="0" y="103741"/>
                    </a:lnTo>
                    <a:cubicBezTo>
                      <a:pt x="0" y="124679"/>
                      <a:pt x="8568" y="143714"/>
                      <a:pt x="22847" y="157990"/>
                    </a:cubicBezTo>
                    <a:cubicBezTo>
                      <a:pt x="37127" y="172266"/>
                      <a:pt x="56166" y="180832"/>
                      <a:pt x="77109" y="180832"/>
                    </a:cubicBezTo>
                    <a:cubicBezTo>
                      <a:pt x="98052" y="180832"/>
                      <a:pt x="117092" y="172266"/>
                      <a:pt x="131371" y="157990"/>
                    </a:cubicBezTo>
                    <a:cubicBezTo>
                      <a:pt x="145651" y="143714"/>
                      <a:pt x="154218" y="124679"/>
                      <a:pt x="154218" y="103741"/>
                    </a:cubicBezTo>
                    <a:lnTo>
                      <a:pt x="154218" y="0"/>
                    </a:lnTo>
                    <a:lnTo>
                      <a:pt x="0" y="0"/>
                    </a:lnTo>
                    <a:lnTo>
                      <a:pt x="0" y="103741"/>
                    </a:lnTo>
                    <a:lnTo>
                      <a:pt x="0" y="103741"/>
                    </a:lnTo>
                    <a:lnTo>
                      <a:pt x="952" y="952"/>
                    </a:lnTo>
                    <a:lnTo>
                      <a:pt x="153267" y="952"/>
                    </a:lnTo>
                    <a:lnTo>
                      <a:pt x="153267" y="103741"/>
                    </a:lnTo>
                    <a:cubicBezTo>
                      <a:pt x="153267" y="124679"/>
                      <a:pt x="144699" y="143714"/>
                      <a:pt x="131371" y="157038"/>
                    </a:cubicBezTo>
                    <a:cubicBezTo>
                      <a:pt x="118044" y="170363"/>
                      <a:pt x="99004" y="178928"/>
                      <a:pt x="77109" y="178928"/>
                    </a:cubicBezTo>
                    <a:cubicBezTo>
                      <a:pt x="56166" y="178928"/>
                      <a:pt x="37127" y="170363"/>
                      <a:pt x="22847" y="157038"/>
                    </a:cubicBezTo>
                    <a:cubicBezTo>
                      <a:pt x="9520" y="143714"/>
                      <a:pt x="952" y="124679"/>
                      <a:pt x="0" y="103741"/>
                    </a:cubicBezTo>
                    <a:lnTo>
                      <a:pt x="0" y="103741"/>
                    </a:lnTo>
                    <a:lnTo>
                      <a:pt x="0" y="10374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3" name="Freeform 229">
                <a:extLst>
                  <a:ext uri="{FF2B5EF4-FFF2-40B4-BE49-F238E27FC236}">
                    <a16:creationId xmlns:a16="http://schemas.microsoft.com/office/drawing/2014/main" id="{638D44E2-1AED-E52D-B0FA-9C9517DC8AB5}"/>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952 w 91388"/>
                  <a:gd name="connsiteY7" fmla="*/ 0 h 117064"/>
                  <a:gd name="connsiteX8" fmla="*/ 0 w 91388"/>
                  <a:gd name="connsiteY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388" h="117064">
                    <a:moveTo>
                      <a:pt x="0" y="67574"/>
                    </a:moveTo>
                    <a:lnTo>
                      <a:pt x="0" y="67574"/>
                    </a:lnTo>
                    <a:cubicBezTo>
                      <a:pt x="0" y="80898"/>
                      <a:pt x="4760" y="93271"/>
                      <a:pt x="13327" y="102788"/>
                    </a:cubicBezTo>
                    <a:cubicBezTo>
                      <a:pt x="21895" y="111354"/>
                      <a:pt x="33319" y="117065"/>
                      <a:pt x="45695" y="117065"/>
                    </a:cubicBezTo>
                    <a:cubicBezTo>
                      <a:pt x="58070" y="117065"/>
                      <a:pt x="69494" y="111354"/>
                      <a:pt x="78061" y="102788"/>
                    </a:cubicBezTo>
                    <a:cubicBezTo>
                      <a:pt x="86629" y="94223"/>
                      <a:pt x="91389" y="81850"/>
                      <a:pt x="91389" y="67574"/>
                    </a:cubicBezTo>
                    <a:lnTo>
                      <a:pt x="91389" y="0"/>
                    </a:lnTo>
                    <a:lnTo>
                      <a:pt x="952" y="0"/>
                    </a:lnTo>
                    <a:lnTo>
                      <a:pt x="0" y="6757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4" name="Freeform 230">
                <a:extLst>
                  <a:ext uri="{FF2B5EF4-FFF2-40B4-BE49-F238E27FC236}">
                    <a16:creationId xmlns:a16="http://schemas.microsoft.com/office/drawing/2014/main" id="{2E4DBC78-C808-75FD-0A68-962B07C382AD}"/>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0 w 91388"/>
                  <a:gd name="connsiteY7" fmla="*/ 0 h 117064"/>
                  <a:gd name="connsiteX8" fmla="*/ 0 w 91388"/>
                  <a:gd name="connsiteY8" fmla="*/ 67574 h 117064"/>
                  <a:gd name="connsiteX9" fmla="*/ 0 w 91388"/>
                  <a:gd name="connsiteY9" fmla="*/ 67574 h 117064"/>
                  <a:gd name="connsiteX10" fmla="*/ 952 w 91388"/>
                  <a:gd name="connsiteY10" fmla="*/ 952 h 117064"/>
                  <a:gd name="connsiteX11" fmla="*/ 90437 w 91388"/>
                  <a:gd name="connsiteY11" fmla="*/ 952 h 117064"/>
                  <a:gd name="connsiteX12" fmla="*/ 90437 w 91388"/>
                  <a:gd name="connsiteY12" fmla="*/ 67574 h 117064"/>
                  <a:gd name="connsiteX13" fmla="*/ 77109 w 91388"/>
                  <a:gd name="connsiteY13" fmla="*/ 102788 h 117064"/>
                  <a:gd name="connsiteX14" fmla="*/ 45695 w 91388"/>
                  <a:gd name="connsiteY14" fmla="*/ 117065 h 117064"/>
                  <a:gd name="connsiteX15" fmla="*/ 14279 w 91388"/>
                  <a:gd name="connsiteY15" fmla="*/ 102788 h 117064"/>
                  <a:gd name="connsiteX16" fmla="*/ 0 w 91388"/>
                  <a:gd name="connsiteY16" fmla="*/ 67574 h 117064"/>
                  <a:gd name="connsiteX17" fmla="*/ 0 w 91388"/>
                  <a:gd name="connsiteY17" fmla="*/ 67574 h 117064"/>
                  <a:gd name="connsiteX18" fmla="*/ 0 w 91388"/>
                  <a:gd name="connsiteY1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388" h="117064">
                    <a:moveTo>
                      <a:pt x="0" y="67574"/>
                    </a:moveTo>
                    <a:lnTo>
                      <a:pt x="0" y="67574"/>
                    </a:lnTo>
                    <a:cubicBezTo>
                      <a:pt x="0" y="80898"/>
                      <a:pt x="4760" y="94223"/>
                      <a:pt x="13327" y="102788"/>
                    </a:cubicBezTo>
                    <a:cubicBezTo>
                      <a:pt x="21895" y="112306"/>
                      <a:pt x="33319" y="117065"/>
                      <a:pt x="45695" y="117065"/>
                    </a:cubicBezTo>
                    <a:cubicBezTo>
                      <a:pt x="58070" y="117065"/>
                      <a:pt x="69494" y="111354"/>
                      <a:pt x="78061" y="102788"/>
                    </a:cubicBezTo>
                    <a:cubicBezTo>
                      <a:pt x="86629" y="94223"/>
                      <a:pt x="91389" y="80898"/>
                      <a:pt x="91389" y="67574"/>
                    </a:cubicBezTo>
                    <a:lnTo>
                      <a:pt x="91389" y="0"/>
                    </a:lnTo>
                    <a:lnTo>
                      <a:pt x="0" y="0"/>
                    </a:lnTo>
                    <a:lnTo>
                      <a:pt x="0" y="67574"/>
                    </a:lnTo>
                    <a:lnTo>
                      <a:pt x="0" y="67574"/>
                    </a:lnTo>
                    <a:lnTo>
                      <a:pt x="952" y="952"/>
                    </a:lnTo>
                    <a:lnTo>
                      <a:pt x="90437" y="952"/>
                    </a:lnTo>
                    <a:lnTo>
                      <a:pt x="90437" y="67574"/>
                    </a:lnTo>
                    <a:cubicBezTo>
                      <a:pt x="90437" y="80898"/>
                      <a:pt x="85677" y="93271"/>
                      <a:pt x="77109" y="102788"/>
                    </a:cubicBezTo>
                    <a:cubicBezTo>
                      <a:pt x="68542" y="111354"/>
                      <a:pt x="58070" y="117065"/>
                      <a:pt x="45695" y="117065"/>
                    </a:cubicBezTo>
                    <a:cubicBezTo>
                      <a:pt x="33319" y="117065"/>
                      <a:pt x="21895" y="111354"/>
                      <a:pt x="14279" y="102788"/>
                    </a:cubicBezTo>
                    <a:cubicBezTo>
                      <a:pt x="5712" y="93271"/>
                      <a:pt x="952" y="80898"/>
                      <a:pt x="0" y="67574"/>
                    </a:cubicBezTo>
                    <a:lnTo>
                      <a:pt x="0" y="67574"/>
                    </a:lnTo>
                    <a:lnTo>
                      <a:pt x="0" y="6757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58" name="Freeform 54">
              <a:extLst>
                <a:ext uri="{FF2B5EF4-FFF2-40B4-BE49-F238E27FC236}">
                  <a16:creationId xmlns:a16="http://schemas.microsoft.com/office/drawing/2014/main" id="{22B8D10C-7D76-AB11-00B4-D82D9065A7DE}"/>
                </a:ext>
              </a:extLst>
            </p:cNvPr>
            <p:cNvSpPr/>
            <p:nvPr/>
          </p:nvSpPr>
          <p:spPr>
            <a:xfrm>
              <a:off x="4252012"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2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2"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9" name="Freeform 55">
              <a:extLst>
                <a:ext uri="{FF2B5EF4-FFF2-40B4-BE49-F238E27FC236}">
                  <a16:creationId xmlns:a16="http://schemas.microsoft.com/office/drawing/2014/main" id="{6842777A-0B67-7976-513C-CEC74ED2A140}"/>
                </a:ext>
              </a:extLst>
            </p:cNvPr>
            <p:cNvSpPr/>
            <p:nvPr/>
          </p:nvSpPr>
          <p:spPr>
            <a:xfrm rot="-2700972">
              <a:off x="4266564" y="5854162"/>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0" name="Freeform 56">
              <a:extLst>
                <a:ext uri="{FF2B5EF4-FFF2-40B4-BE49-F238E27FC236}">
                  <a16:creationId xmlns:a16="http://schemas.microsoft.com/office/drawing/2014/main" id="{9A7B954A-6198-8334-AAA3-E7498A1F2447}"/>
                </a:ext>
              </a:extLst>
            </p:cNvPr>
            <p:cNvSpPr/>
            <p:nvPr/>
          </p:nvSpPr>
          <p:spPr>
            <a:xfrm>
              <a:off x="4260580"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1" name="Freeform 57">
              <a:extLst>
                <a:ext uri="{FF2B5EF4-FFF2-40B4-BE49-F238E27FC236}">
                  <a16:creationId xmlns:a16="http://schemas.microsoft.com/office/drawing/2014/main" id="{E43C0A89-28D7-D9DD-9862-C2AC0618D402}"/>
                </a:ext>
              </a:extLst>
            </p:cNvPr>
            <p:cNvSpPr/>
            <p:nvPr/>
          </p:nvSpPr>
          <p:spPr>
            <a:xfrm>
              <a:off x="426629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2" name="Freeform 58">
              <a:extLst>
                <a:ext uri="{FF2B5EF4-FFF2-40B4-BE49-F238E27FC236}">
                  <a16:creationId xmlns:a16="http://schemas.microsoft.com/office/drawing/2014/main" id="{6EA3BC60-AB81-86C5-9D13-B9873C9CBF21}"/>
                </a:ext>
              </a:extLst>
            </p:cNvPr>
            <p:cNvSpPr/>
            <p:nvPr/>
          </p:nvSpPr>
          <p:spPr>
            <a:xfrm>
              <a:off x="4254868"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3" name="Freeform 59">
              <a:extLst>
                <a:ext uri="{FF2B5EF4-FFF2-40B4-BE49-F238E27FC236}">
                  <a16:creationId xmlns:a16="http://schemas.microsoft.com/office/drawing/2014/main" id="{2B870530-523E-3217-3191-9FFD41103C92}"/>
                </a:ext>
              </a:extLst>
            </p:cNvPr>
            <p:cNvSpPr/>
            <p:nvPr/>
          </p:nvSpPr>
          <p:spPr>
            <a:xfrm>
              <a:off x="4254868"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4" name="Freeform 60">
              <a:extLst>
                <a:ext uri="{FF2B5EF4-FFF2-40B4-BE49-F238E27FC236}">
                  <a16:creationId xmlns:a16="http://schemas.microsoft.com/office/drawing/2014/main" id="{2981BE25-5BA9-A9BD-3D71-DCB50E182B84}"/>
                </a:ext>
              </a:extLst>
            </p:cNvPr>
            <p:cNvSpPr/>
            <p:nvPr/>
          </p:nvSpPr>
          <p:spPr>
            <a:xfrm>
              <a:off x="4224405"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1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1"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5" name="Freeform 61">
              <a:extLst>
                <a:ext uri="{FF2B5EF4-FFF2-40B4-BE49-F238E27FC236}">
                  <a16:creationId xmlns:a16="http://schemas.microsoft.com/office/drawing/2014/main" id="{460EB251-D321-8378-948F-8E82A6AB2EA1}"/>
                </a:ext>
              </a:extLst>
            </p:cNvPr>
            <p:cNvSpPr/>
            <p:nvPr/>
          </p:nvSpPr>
          <p:spPr>
            <a:xfrm rot="-2699028">
              <a:off x="4238847" y="5853765"/>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6" name="Freeform 62">
              <a:extLst>
                <a:ext uri="{FF2B5EF4-FFF2-40B4-BE49-F238E27FC236}">
                  <a16:creationId xmlns:a16="http://schemas.microsoft.com/office/drawing/2014/main" id="{412CD5FD-8C5B-0E6E-6800-259DC98724FD}"/>
                </a:ext>
              </a:extLst>
            </p:cNvPr>
            <p:cNvSpPr/>
            <p:nvPr/>
          </p:nvSpPr>
          <p:spPr>
            <a:xfrm rot="-2663052">
              <a:off x="4233064" y="585880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7" name="Freeform 63">
              <a:extLst>
                <a:ext uri="{FF2B5EF4-FFF2-40B4-BE49-F238E27FC236}">
                  <a16:creationId xmlns:a16="http://schemas.microsoft.com/office/drawing/2014/main" id="{C2233EB6-A435-2B0C-60E1-7BADE382C61F}"/>
                </a:ext>
              </a:extLst>
            </p:cNvPr>
            <p:cNvSpPr/>
            <p:nvPr/>
          </p:nvSpPr>
          <p:spPr>
            <a:xfrm rot="-2664024">
              <a:off x="4238790" y="5864461"/>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8" name="Freeform 64">
              <a:extLst>
                <a:ext uri="{FF2B5EF4-FFF2-40B4-BE49-F238E27FC236}">
                  <a16:creationId xmlns:a16="http://schemas.microsoft.com/office/drawing/2014/main" id="{DBA17140-4C7F-F4B5-5FFA-21E6CA9E22E5}"/>
                </a:ext>
              </a:extLst>
            </p:cNvPr>
            <p:cNvSpPr/>
            <p:nvPr/>
          </p:nvSpPr>
          <p:spPr>
            <a:xfrm>
              <a:off x="422726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9" name="Freeform 65">
              <a:extLst>
                <a:ext uri="{FF2B5EF4-FFF2-40B4-BE49-F238E27FC236}">
                  <a16:creationId xmlns:a16="http://schemas.microsoft.com/office/drawing/2014/main" id="{20C78816-7544-1660-1A57-9F18E206B433}"/>
                </a:ext>
              </a:extLst>
            </p:cNvPr>
            <p:cNvSpPr/>
            <p:nvPr/>
          </p:nvSpPr>
          <p:spPr>
            <a:xfrm>
              <a:off x="4227261"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0" name="Freeform 66">
              <a:extLst>
                <a:ext uri="{FF2B5EF4-FFF2-40B4-BE49-F238E27FC236}">
                  <a16:creationId xmlns:a16="http://schemas.microsoft.com/office/drawing/2014/main" id="{90195258-8B00-550A-7B1D-7A40E8C5AACD}"/>
                </a:ext>
              </a:extLst>
            </p:cNvPr>
            <p:cNvSpPr/>
            <p:nvPr/>
          </p:nvSpPr>
          <p:spPr>
            <a:xfrm>
              <a:off x="4280571" y="5850331"/>
              <a:ext cx="19991" cy="25697"/>
            </a:xfrm>
            <a:custGeom>
              <a:avLst/>
              <a:gdLst>
                <a:gd name="connsiteX0" fmla="*/ 0 w 19991"/>
                <a:gd name="connsiteY0" fmla="*/ 14276 h 25697"/>
                <a:gd name="connsiteX1" fmla="*/ 2856 w 19991"/>
                <a:gd name="connsiteY1" fmla="*/ 21890 h 25697"/>
                <a:gd name="connsiteX2" fmla="*/ 9520 w 19991"/>
                <a:gd name="connsiteY2" fmla="*/ 25697 h 25697"/>
                <a:gd name="connsiteX3" fmla="*/ 17135 w 19991"/>
                <a:gd name="connsiteY3" fmla="*/ 21890 h 25697"/>
                <a:gd name="connsiteX4" fmla="*/ 19991 w 19991"/>
                <a:gd name="connsiteY4" fmla="*/ 14276 h 25697"/>
                <a:gd name="connsiteX5" fmla="*/ 19991 w 19991"/>
                <a:gd name="connsiteY5" fmla="*/ 0 h 25697"/>
                <a:gd name="connsiteX6" fmla="*/ 0 w 19991"/>
                <a:gd name="connsiteY6"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91" h="25697">
                  <a:moveTo>
                    <a:pt x="0" y="14276"/>
                  </a:moveTo>
                  <a:lnTo>
                    <a:pt x="2856" y="21890"/>
                  </a:lnTo>
                  <a:lnTo>
                    <a:pt x="9520"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1" name="Freeform 67">
              <a:extLst>
                <a:ext uri="{FF2B5EF4-FFF2-40B4-BE49-F238E27FC236}">
                  <a16:creationId xmlns:a16="http://schemas.microsoft.com/office/drawing/2014/main" id="{C66FC84F-78D9-97F1-37D7-4EE32B6C4997}"/>
                </a:ext>
              </a:extLst>
            </p:cNvPr>
            <p:cNvSpPr/>
            <p:nvPr/>
          </p:nvSpPr>
          <p:spPr>
            <a:xfrm rot="-2699028">
              <a:off x="4294976" y="585367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2" name="Freeform 68">
              <a:extLst>
                <a:ext uri="{FF2B5EF4-FFF2-40B4-BE49-F238E27FC236}">
                  <a16:creationId xmlns:a16="http://schemas.microsoft.com/office/drawing/2014/main" id="{C1F8F18B-33FF-515A-406A-DD0053B6F4F9}"/>
                </a:ext>
              </a:extLst>
            </p:cNvPr>
            <p:cNvSpPr/>
            <p:nvPr/>
          </p:nvSpPr>
          <p:spPr>
            <a:xfrm>
              <a:off x="4288186"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3" name="Freeform 69">
              <a:extLst>
                <a:ext uri="{FF2B5EF4-FFF2-40B4-BE49-F238E27FC236}">
                  <a16:creationId xmlns:a16="http://schemas.microsoft.com/office/drawing/2014/main" id="{D26D12C9-11E8-66C5-7B46-1E4001018F67}"/>
                </a:ext>
              </a:extLst>
            </p:cNvPr>
            <p:cNvSpPr/>
            <p:nvPr/>
          </p:nvSpPr>
          <p:spPr>
            <a:xfrm rot="-2735490">
              <a:off x="4294888" y="5864480"/>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4" name="Freeform 70">
              <a:extLst>
                <a:ext uri="{FF2B5EF4-FFF2-40B4-BE49-F238E27FC236}">
                  <a16:creationId xmlns:a16="http://schemas.microsoft.com/office/drawing/2014/main" id="{3DFED847-FC01-33B1-72A7-2B99372C7F0F}"/>
                </a:ext>
              </a:extLst>
            </p:cNvPr>
            <p:cNvSpPr/>
            <p:nvPr/>
          </p:nvSpPr>
          <p:spPr>
            <a:xfrm>
              <a:off x="4282475" y="5864607"/>
              <a:ext cx="4759" cy="3806"/>
            </a:xfrm>
            <a:custGeom>
              <a:avLst/>
              <a:gdLst>
                <a:gd name="connsiteX0" fmla="*/ 2856 w 4759"/>
                <a:gd name="connsiteY0" fmla="*/ 0 h 3806"/>
                <a:gd name="connsiteX1" fmla="*/ 0 w 4759"/>
                <a:gd name="connsiteY1" fmla="*/ 1904 h 3806"/>
                <a:gd name="connsiteX2" fmla="*/ 2856 w 4759"/>
                <a:gd name="connsiteY2" fmla="*/ 3807 h 3806"/>
                <a:gd name="connsiteX3" fmla="*/ 4760 w 4759"/>
                <a:gd name="connsiteY3" fmla="*/ 1904 h 3806"/>
              </a:gdLst>
              <a:ahLst/>
              <a:cxnLst>
                <a:cxn ang="0">
                  <a:pos x="connsiteX0" y="connsiteY0"/>
                </a:cxn>
                <a:cxn ang="0">
                  <a:pos x="connsiteX1" y="connsiteY1"/>
                </a:cxn>
                <a:cxn ang="0">
                  <a:pos x="connsiteX2" y="connsiteY2"/>
                </a:cxn>
                <a:cxn ang="0">
                  <a:pos x="connsiteX3" y="connsiteY3"/>
                </a:cxn>
              </a:cxnLst>
              <a:rect l="l" t="t" r="r" b="b"/>
              <a:pathLst>
                <a:path w="4759" h="3806">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5" name="Freeform 71">
              <a:extLst>
                <a:ext uri="{FF2B5EF4-FFF2-40B4-BE49-F238E27FC236}">
                  <a16:creationId xmlns:a16="http://schemas.microsoft.com/office/drawing/2014/main" id="{C111076D-7955-F387-E289-298A57753CA3}"/>
                </a:ext>
              </a:extLst>
            </p:cNvPr>
            <p:cNvSpPr/>
            <p:nvPr/>
          </p:nvSpPr>
          <p:spPr>
            <a:xfrm>
              <a:off x="4282475" y="5853186"/>
              <a:ext cx="4759" cy="3807"/>
            </a:xfrm>
            <a:custGeom>
              <a:avLst/>
              <a:gdLst>
                <a:gd name="connsiteX0" fmla="*/ 2856 w 4759"/>
                <a:gd name="connsiteY0" fmla="*/ 0 h 3807"/>
                <a:gd name="connsiteX1" fmla="*/ 0 w 4759"/>
                <a:gd name="connsiteY1" fmla="*/ 1904 h 3807"/>
                <a:gd name="connsiteX2" fmla="*/ 2856 w 4759"/>
                <a:gd name="connsiteY2" fmla="*/ 3807 h 3807"/>
                <a:gd name="connsiteX3" fmla="*/ 4760 w 4759"/>
                <a:gd name="connsiteY3" fmla="*/ 1904 h 3807"/>
              </a:gdLst>
              <a:ahLst/>
              <a:cxnLst>
                <a:cxn ang="0">
                  <a:pos x="connsiteX0" y="connsiteY0"/>
                </a:cxn>
                <a:cxn ang="0">
                  <a:pos x="connsiteX1" y="connsiteY1"/>
                </a:cxn>
                <a:cxn ang="0">
                  <a:pos x="connsiteX2" y="connsiteY2"/>
                </a:cxn>
                <a:cxn ang="0">
                  <a:pos x="connsiteX3" y="connsiteY3"/>
                </a:cxn>
              </a:cxnLst>
              <a:rect l="l" t="t" r="r" b="b"/>
              <a:pathLst>
                <a:path w="4759" h="3807">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6" name="Freeform 72">
              <a:extLst>
                <a:ext uri="{FF2B5EF4-FFF2-40B4-BE49-F238E27FC236}">
                  <a16:creationId xmlns:a16="http://schemas.microsoft.com/office/drawing/2014/main" id="{DFF280C2-5940-8EA6-87BB-BAFC955A0E48}"/>
                </a:ext>
              </a:extLst>
            </p:cNvPr>
            <p:cNvSpPr/>
            <p:nvPr/>
          </p:nvSpPr>
          <p:spPr>
            <a:xfrm>
              <a:off x="4252012" y="5883642"/>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7" name="Freeform 73">
              <a:extLst>
                <a:ext uri="{FF2B5EF4-FFF2-40B4-BE49-F238E27FC236}">
                  <a16:creationId xmlns:a16="http://schemas.microsoft.com/office/drawing/2014/main" id="{BFC471E4-E25E-9176-1741-DED30C5B68A0}"/>
                </a:ext>
              </a:extLst>
            </p:cNvPr>
            <p:cNvSpPr/>
            <p:nvPr/>
          </p:nvSpPr>
          <p:spPr>
            <a:xfrm rot="-2701945">
              <a:off x="4266244" y="5887661"/>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8" name="Freeform 74">
              <a:extLst>
                <a:ext uri="{FF2B5EF4-FFF2-40B4-BE49-F238E27FC236}">
                  <a16:creationId xmlns:a16="http://schemas.microsoft.com/office/drawing/2014/main" id="{61BAB24E-2F7C-E39F-3E0A-0062EFD4CFAC}"/>
                </a:ext>
              </a:extLst>
            </p:cNvPr>
            <p:cNvSpPr/>
            <p:nvPr/>
          </p:nvSpPr>
          <p:spPr>
            <a:xfrm>
              <a:off x="4260580" y="589220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9" name="Freeform 75">
              <a:extLst>
                <a:ext uri="{FF2B5EF4-FFF2-40B4-BE49-F238E27FC236}">
                  <a16:creationId xmlns:a16="http://schemas.microsoft.com/office/drawing/2014/main" id="{352F0EA6-3C24-F3D4-B48A-66102032FB12}"/>
                </a:ext>
              </a:extLst>
            </p:cNvPr>
            <p:cNvSpPr/>
            <p:nvPr/>
          </p:nvSpPr>
          <p:spPr>
            <a:xfrm rot="-2700000">
              <a:off x="4266575" y="5898808"/>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0" name="Freeform 76">
              <a:extLst>
                <a:ext uri="{FF2B5EF4-FFF2-40B4-BE49-F238E27FC236}">
                  <a16:creationId xmlns:a16="http://schemas.microsoft.com/office/drawing/2014/main" id="{DF2615EA-B105-94DB-31BF-5F27EE6B7779}"/>
                </a:ext>
              </a:extLst>
            </p:cNvPr>
            <p:cNvSpPr/>
            <p:nvPr/>
          </p:nvSpPr>
          <p:spPr>
            <a:xfrm>
              <a:off x="4254868" y="589791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1" name="Freeform 77">
              <a:extLst>
                <a:ext uri="{FF2B5EF4-FFF2-40B4-BE49-F238E27FC236}">
                  <a16:creationId xmlns:a16="http://schemas.microsoft.com/office/drawing/2014/main" id="{4B315C0F-993F-9BF1-5A5B-382F039A5572}"/>
                </a:ext>
              </a:extLst>
            </p:cNvPr>
            <p:cNvSpPr/>
            <p:nvPr/>
          </p:nvSpPr>
          <p:spPr>
            <a:xfrm rot="-2664024">
              <a:off x="4255967" y="588724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 name="Freeform 78">
              <a:extLst>
                <a:ext uri="{FF2B5EF4-FFF2-40B4-BE49-F238E27FC236}">
                  <a16:creationId xmlns:a16="http://schemas.microsoft.com/office/drawing/2014/main" id="{0CE5528D-A815-04A2-23D8-0E788C37975F}"/>
                </a:ext>
              </a:extLst>
            </p:cNvPr>
            <p:cNvSpPr/>
            <p:nvPr/>
          </p:nvSpPr>
          <p:spPr>
            <a:xfrm>
              <a:off x="4252012" y="5816068"/>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 name="Freeform 79">
              <a:extLst>
                <a:ext uri="{FF2B5EF4-FFF2-40B4-BE49-F238E27FC236}">
                  <a16:creationId xmlns:a16="http://schemas.microsoft.com/office/drawing/2014/main" id="{9DFB8637-6DDB-673E-FD61-87FDD2C6F8E3}"/>
                </a:ext>
              </a:extLst>
            </p:cNvPr>
            <p:cNvSpPr/>
            <p:nvPr/>
          </p:nvSpPr>
          <p:spPr>
            <a:xfrm rot="-2701945">
              <a:off x="4266184" y="5820110"/>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4" name="Freeform 80">
              <a:extLst>
                <a:ext uri="{FF2B5EF4-FFF2-40B4-BE49-F238E27FC236}">
                  <a16:creationId xmlns:a16="http://schemas.microsoft.com/office/drawing/2014/main" id="{461800DD-CECB-7E24-878B-3999CA86BCC7}"/>
                </a:ext>
              </a:extLst>
            </p:cNvPr>
            <p:cNvSpPr/>
            <p:nvPr/>
          </p:nvSpPr>
          <p:spPr>
            <a:xfrm>
              <a:off x="4260580" y="5824634"/>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5" name="Freeform 81">
              <a:extLst>
                <a:ext uri="{FF2B5EF4-FFF2-40B4-BE49-F238E27FC236}">
                  <a16:creationId xmlns:a16="http://schemas.microsoft.com/office/drawing/2014/main" id="{42294DE7-9FE8-F3C3-88DC-F6B017EC9857}"/>
                </a:ext>
              </a:extLst>
            </p:cNvPr>
            <p:cNvSpPr/>
            <p:nvPr/>
          </p:nvSpPr>
          <p:spPr>
            <a:xfrm rot="-2700000">
              <a:off x="4266514" y="5831269"/>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6" name="Freeform 82">
              <a:extLst>
                <a:ext uri="{FF2B5EF4-FFF2-40B4-BE49-F238E27FC236}">
                  <a16:creationId xmlns:a16="http://schemas.microsoft.com/office/drawing/2014/main" id="{364C579B-3C56-39DC-AE6C-8B3A176A34BD}"/>
                </a:ext>
              </a:extLst>
            </p:cNvPr>
            <p:cNvSpPr/>
            <p:nvPr/>
          </p:nvSpPr>
          <p:spPr>
            <a:xfrm rot="-2698055">
              <a:off x="4255913" y="583093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7" name="Freeform 83">
              <a:extLst>
                <a:ext uri="{FF2B5EF4-FFF2-40B4-BE49-F238E27FC236}">
                  <a16:creationId xmlns:a16="http://schemas.microsoft.com/office/drawing/2014/main" id="{98089FC9-C23B-C584-D808-EFA451295795}"/>
                </a:ext>
              </a:extLst>
            </p:cNvPr>
            <p:cNvSpPr/>
            <p:nvPr/>
          </p:nvSpPr>
          <p:spPr>
            <a:xfrm rot="-2664024">
              <a:off x="4255902" y="5819695"/>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8" name="Freeform 84">
              <a:extLst>
                <a:ext uri="{FF2B5EF4-FFF2-40B4-BE49-F238E27FC236}">
                  <a16:creationId xmlns:a16="http://schemas.microsoft.com/office/drawing/2014/main" id="{E45DCABD-B954-F48A-C0A7-0FCC6426B929}"/>
                </a:ext>
              </a:extLst>
            </p:cNvPr>
            <p:cNvSpPr/>
            <p:nvPr/>
          </p:nvSpPr>
          <p:spPr>
            <a:xfrm>
              <a:off x="4251060"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9" name="Freeform 85">
              <a:extLst>
                <a:ext uri="{FF2B5EF4-FFF2-40B4-BE49-F238E27FC236}">
                  <a16:creationId xmlns:a16="http://schemas.microsoft.com/office/drawing/2014/main" id="{BDAE3F83-5238-8314-8AC0-FE5806AC357A}"/>
                </a:ext>
              </a:extLst>
            </p:cNvPr>
            <p:cNvSpPr/>
            <p:nvPr/>
          </p:nvSpPr>
          <p:spPr>
            <a:xfrm>
              <a:off x="4251060"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0" name="Freeform 86">
              <a:extLst>
                <a:ext uri="{FF2B5EF4-FFF2-40B4-BE49-F238E27FC236}">
                  <a16:creationId xmlns:a16="http://schemas.microsoft.com/office/drawing/2014/main" id="{682AB544-8B74-0F3D-D047-9ED3A77B19DB}"/>
                </a:ext>
              </a:extLst>
            </p:cNvPr>
            <p:cNvSpPr/>
            <p:nvPr/>
          </p:nvSpPr>
          <p:spPr>
            <a:xfrm>
              <a:off x="4256772"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1" name="Freeform 87">
              <a:extLst>
                <a:ext uri="{FF2B5EF4-FFF2-40B4-BE49-F238E27FC236}">
                  <a16:creationId xmlns:a16="http://schemas.microsoft.com/office/drawing/2014/main" id="{445DE376-4BCD-BD31-D364-3EDE8F6D12C7}"/>
                </a:ext>
              </a:extLst>
            </p:cNvPr>
            <p:cNvSpPr/>
            <p:nvPr/>
          </p:nvSpPr>
          <p:spPr>
            <a:xfrm>
              <a:off x="4255820" y="5792274"/>
              <a:ext cx="12375" cy="7614"/>
            </a:xfrm>
            <a:custGeom>
              <a:avLst/>
              <a:gdLst>
                <a:gd name="connsiteX0" fmla="*/ 6664 w 12375"/>
                <a:gd name="connsiteY0" fmla="*/ 0 h 7614"/>
                <a:gd name="connsiteX1" fmla="*/ 11424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75" h="7614">
                  <a:moveTo>
                    <a:pt x="6664" y="0"/>
                  </a:moveTo>
                  <a:lnTo>
                    <a:pt x="11424" y="7614"/>
                  </a:lnTo>
                  <a:lnTo>
                    <a:pt x="1904" y="7614"/>
                  </a:lnTo>
                  <a:lnTo>
                    <a:pt x="6664" y="0"/>
                  </a:lnTo>
                  <a:lnTo>
                    <a:pt x="5712" y="0"/>
                  </a:lnTo>
                  <a:lnTo>
                    <a:pt x="952" y="7614"/>
                  </a:lnTo>
                  <a:lnTo>
                    <a:pt x="0" y="7614"/>
                  </a:lnTo>
                  <a:lnTo>
                    <a:pt x="12375" y="7614"/>
                  </a:lnTo>
                  <a:lnTo>
                    <a:pt x="12375" y="7614"/>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92" name="Graphic 2">
              <a:extLst>
                <a:ext uri="{FF2B5EF4-FFF2-40B4-BE49-F238E27FC236}">
                  <a16:creationId xmlns:a16="http://schemas.microsoft.com/office/drawing/2014/main" id="{D738B4F9-4EE4-94CE-1D24-EB263CEE5CB9}"/>
                </a:ext>
              </a:extLst>
            </p:cNvPr>
            <p:cNvGrpSpPr/>
            <p:nvPr/>
          </p:nvGrpSpPr>
          <p:grpSpPr>
            <a:xfrm>
              <a:off x="4258675" y="5793940"/>
              <a:ext cx="6816" cy="5948"/>
              <a:chOff x="4258675" y="5793940"/>
              <a:chExt cx="6816" cy="5948"/>
            </a:xfrm>
          </p:grpSpPr>
          <p:sp>
            <p:nvSpPr>
              <p:cNvPr id="223" name="Freeform 219">
                <a:extLst>
                  <a:ext uri="{FF2B5EF4-FFF2-40B4-BE49-F238E27FC236}">
                    <a16:creationId xmlns:a16="http://schemas.microsoft.com/office/drawing/2014/main" id="{6E9C9D20-E95E-0ED2-F51C-1218ACA00A49}"/>
                  </a:ext>
                </a:extLst>
              </p:cNvPr>
              <p:cNvSpPr/>
              <p:nvPr/>
            </p:nvSpPr>
            <p:spPr>
              <a:xfrm>
                <a:off x="4258675"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4" name="Freeform 220">
                <a:extLst>
                  <a:ext uri="{FF2B5EF4-FFF2-40B4-BE49-F238E27FC236}">
                    <a16:creationId xmlns:a16="http://schemas.microsoft.com/office/drawing/2014/main" id="{38ED3C82-136B-9BE2-28B2-EA52D3B6EAFC}"/>
                  </a:ext>
                </a:extLst>
              </p:cNvPr>
              <p:cNvSpPr/>
              <p:nvPr/>
            </p:nvSpPr>
            <p:spPr>
              <a:xfrm>
                <a:off x="4258675"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93" name="Freeform 89">
              <a:extLst>
                <a:ext uri="{FF2B5EF4-FFF2-40B4-BE49-F238E27FC236}">
                  <a16:creationId xmlns:a16="http://schemas.microsoft.com/office/drawing/2014/main" id="{5AD1BB12-2631-4E43-DBC8-E56ECC544F86}"/>
                </a:ext>
              </a:extLst>
            </p:cNvPr>
            <p:cNvSpPr/>
            <p:nvPr/>
          </p:nvSpPr>
          <p:spPr>
            <a:xfrm>
              <a:off x="4250108"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4" name="Freeform 90">
              <a:extLst>
                <a:ext uri="{FF2B5EF4-FFF2-40B4-BE49-F238E27FC236}">
                  <a16:creationId xmlns:a16="http://schemas.microsoft.com/office/drawing/2014/main" id="{C24B7F81-060E-1CFB-972F-C3060B2427D7}"/>
                </a:ext>
              </a:extLst>
            </p:cNvPr>
            <p:cNvSpPr/>
            <p:nvPr/>
          </p:nvSpPr>
          <p:spPr>
            <a:xfrm>
              <a:off x="4249156"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5" name="Freeform 91">
              <a:extLst>
                <a:ext uri="{FF2B5EF4-FFF2-40B4-BE49-F238E27FC236}">
                  <a16:creationId xmlns:a16="http://schemas.microsoft.com/office/drawing/2014/main" id="{61D72D5B-A866-244B-238C-193041921E4C}"/>
                </a:ext>
              </a:extLst>
            </p:cNvPr>
            <p:cNvSpPr/>
            <p:nvPr/>
          </p:nvSpPr>
          <p:spPr>
            <a:xfrm>
              <a:off x="4311986" y="5791322"/>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6" name="Freeform 92">
              <a:extLst>
                <a:ext uri="{FF2B5EF4-FFF2-40B4-BE49-F238E27FC236}">
                  <a16:creationId xmlns:a16="http://schemas.microsoft.com/office/drawing/2014/main" id="{3EEA7B33-112D-2214-C5A7-1C98BCD1410F}"/>
                </a:ext>
              </a:extLst>
            </p:cNvPr>
            <p:cNvSpPr/>
            <p:nvPr/>
          </p:nvSpPr>
          <p:spPr>
            <a:xfrm>
              <a:off x="4311986" y="5791322"/>
              <a:ext cx="22847" cy="8565"/>
            </a:xfrm>
            <a:custGeom>
              <a:avLst/>
              <a:gdLst>
                <a:gd name="connsiteX0" fmla="*/ 0 w 22847"/>
                <a:gd name="connsiteY0" fmla="*/ 8566 h 8565"/>
                <a:gd name="connsiteX1" fmla="*/ 0 w 22847"/>
                <a:gd name="connsiteY1" fmla="*/ 8566 h 8565"/>
                <a:gd name="connsiteX2" fmla="*/ 22847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2847"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7" name="Freeform 93">
              <a:extLst>
                <a:ext uri="{FF2B5EF4-FFF2-40B4-BE49-F238E27FC236}">
                  <a16:creationId xmlns:a16="http://schemas.microsoft.com/office/drawing/2014/main" id="{9102DA10-54D5-E25D-A4FA-970BCE045C0F}"/>
                </a:ext>
              </a:extLst>
            </p:cNvPr>
            <p:cNvSpPr/>
            <p:nvPr/>
          </p:nvSpPr>
          <p:spPr>
            <a:xfrm>
              <a:off x="4317698" y="5792274"/>
              <a:ext cx="11423" cy="7614"/>
            </a:xfrm>
            <a:custGeom>
              <a:avLst/>
              <a:gdLst>
                <a:gd name="connsiteX0" fmla="*/ 5712 w 11423"/>
                <a:gd name="connsiteY0" fmla="*/ 0 h 7614"/>
                <a:gd name="connsiteX1" fmla="*/ 11424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8" name="Freeform 94">
              <a:extLst>
                <a:ext uri="{FF2B5EF4-FFF2-40B4-BE49-F238E27FC236}">
                  <a16:creationId xmlns:a16="http://schemas.microsoft.com/office/drawing/2014/main" id="{8850994B-61EB-8B78-799C-535616EE6C97}"/>
                </a:ext>
              </a:extLst>
            </p:cNvPr>
            <p:cNvSpPr/>
            <p:nvPr/>
          </p:nvSpPr>
          <p:spPr>
            <a:xfrm>
              <a:off x="4317698" y="5792274"/>
              <a:ext cx="11423" cy="7614"/>
            </a:xfrm>
            <a:custGeom>
              <a:avLst/>
              <a:gdLst>
                <a:gd name="connsiteX0" fmla="*/ 5712 w 11423"/>
                <a:gd name="connsiteY0" fmla="*/ 0 h 7614"/>
                <a:gd name="connsiteX1" fmla="*/ 10472 w 11423"/>
                <a:gd name="connsiteY1" fmla="*/ 7614 h 7614"/>
                <a:gd name="connsiteX2" fmla="*/ 952 w 11423"/>
                <a:gd name="connsiteY2" fmla="*/ 7614 h 7614"/>
                <a:gd name="connsiteX3" fmla="*/ 5712 w 11423"/>
                <a:gd name="connsiteY3" fmla="*/ 0 h 7614"/>
                <a:gd name="connsiteX4" fmla="*/ 5712 w 11423"/>
                <a:gd name="connsiteY4" fmla="*/ 0 h 7614"/>
                <a:gd name="connsiteX5" fmla="*/ 0 w 11423"/>
                <a:gd name="connsiteY5" fmla="*/ 7614 h 7614"/>
                <a:gd name="connsiteX6" fmla="*/ 0 w 11423"/>
                <a:gd name="connsiteY6" fmla="*/ 7614 h 7614"/>
                <a:gd name="connsiteX7" fmla="*/ 11424 w 11423"/>
                <a:gd name="connsiteY7" fmla="*/ 7614 h 7614"/>
                <a:gd name="connsiteX8" fmla="*/ 11424 w 11423"/>
                <a:gd name="connsiteY8" fmla="*/ 7614 h 7614"/>
                <a:gd name="connsiteX9" fmla="*/ 5712 w 11423"/>
                <a:gd name="connsiteY9" fmla="*/ 0 h 7614"/>
                <a:gd name="connsiteX10" fmla="*/ 5712 w 11423"/>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7614">
                  <a:moveTo>
                    <a:pt x="5712" y="0"/>
                  </a:moveTo>
                  <a:lnTo>
                    <a:pt x="10472" y="7614"/>
                  </a:lnTo>
                  <a:lnTo>
                    <a:pt x="952" y="7614"/>
                  </a:lnTo>
                  <a:lnTo>
                    <a:pt x="5712" y="0"/>
                  </a:lnTo>
                  <a:lnTo>
                    <a:pt x="5712" y="0"/>
                  </a:lnTo>
                  <a:lnTo>
                    <a:pt x="0" y="7614"/>
                  </a:lnTo>
                  <a:lnTo>
                    <a:pt x="0" y="7614"/>
                  </a:lnTo>
                  <a:lnTo>
                    <a:pt x="11424" y="7614"/>
                  </a:lnTo>
                  <a:lnTo>
                    <a:pt x="11424" y="7614"/>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99" name="Graphic 2">
              <a:extLst>
                <a:ext uri="{FF2B5EF4-FFF2-40B4-BE49-F238E27FC236}">
                  <a16:creationId xmlns:a16="http://schemas.microsoft.com/office/drawing/2014/main" id="{DE95D486-EF8D-5826-1553-410D23EA5A0A}"/>
                </a:ext>
              </a:extLst>
            </p:cNvPr>
            <p:cNvGrpSpPr/>
            <p:nvPr/>
          </p:nvGrpSpPr>
          <p:grpSpPr>
            <a:xfrm>
              <a:off x="4319602" y="5793940"/>
              <a:ext cx="6816" cy="5948"/>
              <a:chOff x="4319602" y="5793940"/>
              <a:chExt cx="6816" cy="5948"/>
            </a:xfrm>
          </p:grpSpPr>
          <p:sp>
            <p:nvSpPr>
              <p:cNvPr id="221" name="Freeform 217">
                <a:extLst>
                  <a:ext uri="{FF2B5EF4-FFF2-40B4-BE49-F238E27FC236}">
                    <a16:creationId xmlns:a16="http://schemas.microsoft.com/office/drawing/2014/main" id="{5F8B4933-EB5C-E898-8396-15C20D71FE97}"/>
                  </a:ext>
                </a:extLst>
              </p:cNvPr>
              <p:cNvSpPr/>
              <p:nvPr/>
            </p:nvSpPr>
            <p:spPr>
              <a:xfrm>
                <a:off x="4319602"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2" name="Freeform 218">
                <a:extLst>
                  <a:ext uri="{FF2B5EF4-FFF2-40B4-BE49-F238E27FC236}">
                    <a16:creationId xmlns:a16="http://schemas.microsoft.com/office/drawing/2014/main" id="{96DFE981-89DE-A1B2-56F9-B05ECD50CE0F}"/>
                  </a:ext>
                </a:extLst>
              </p:cNvPr>
              <p:cNvSpPr/>
              <p:nvPr/>
            </p:nvSpPr>
            <p:spPr>
              <a:xfrm>
                <a:off x="4319602"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100" name="Freeform 96">
              <a:extLst>
                <a:ext uri="{FF2B5EF4-FFF2-40B4-BE49-F238E27FC236}">
                  <a16:creationId xmlns:a16="http://schemas.microsoft.com/office/drawing/2014/main" id="{5847AB7B-4BCD-EEAE-8F2F-2B187607F954}"/>
                </a:ext>
              </a:extLst>
            </p:cNvPr>
            <p:cNvSpPr/>
            <p:nvPr/>
          </p:nvSpPr>
          <p:spPr>
            <a:xfrm>
              <a:off x="4311034"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1" name="Freeform 97">
              <a:extLst>
                <a:ext uri="{FF2B5EF4-FFF2-40B4-BE49-F238E27FC236}">
                  <a16:creationId xmlns:a16="http://schemas.microsoft.com/office/drawing/2014/main" id="{15B1741A-4341-9ECD-AF4B-14E4652BD3F4}"/>
                </a:ext>
              </a:extLst>
            </p:cNvPr>
            <p:cNvSpPr/>
            <p:nvPr/>
          </p:nvSpPr>
          <p:spPr>
            <a:xfrm>
              <a:off x="4310082" y="5799888"/>
              <a:ext cx="25702" cy="1903"/>
            </a:xfrm>
            <a:custGeom>
              <a:avLst/>
              <a:gdLst>
                <a:gd name="connsiteX0" fmla="*/ 1904 w 25702"/>
                <a:gd name="connsiteY0" fmla="*/ 0 h 1903"/>
                <a:gd name="connsiteX1" fmla="*/ 1904 w 25702"/>
                <a:gd name="connsiteY1" fmla="*/ 0 h 1903"/>
                <a:gd name="connsiteX2" fmla="*/ 24751 w 25702"/>
                <a:gd name="connsiteY2" fmla="*/ 0 h 1903"/>
                <a:gd name="connsiteX3" fmla="*/ 24751 w 25702"/>
                <a:gd name="connsiteY3" fmla="*/ 952 h 1903"/>
                <a:gd name="connsiteX4" fmla="*/ 24751 w 25702"/>
                <a:gd name="connsiteY4" fmla="*/ 1903 h 1903"/>
                <a:gd name="connsiteX5" fmla="*/ 1904 w 25702"/>
                <a:gd name="connsiteY5" fmla="*/ 1903 h 1903"/>
                <a:gd name="connsiteX6" fmla="*/ 952 w 25702"/>
                <a:gd name="connsiteY6" fmla="*/ 952 h 1903"/>
                <a:gd name="connsiteX7" fmla="*/ 1904 w 25702"/>
                <a:gd name="connsiteY7" fmla="*/ 0 h 1903"/>
                <a:gd name="connsiteX8" fmla="*/ 1904 w 25702"/>
                <a:gd name="connsiteY8" fmla="*/ 0 h 1903"/>
                <a:gd name="connsiteX9" fmla="*/ 1904 w 25702"/>
                <a:gd name="connsiteY9" fmla="*/ 0 h 1903"/>
                <a:gd name="connsiteX10" fmla="*/ 1904 w 25702"/>
                <a:gd name="connsiteY10" fmla="*/ 0 h 1903"/>
                <a:gd name="connsiteX11" fmla="*/ 1904 w 25702"/>
                <a:gd name="connsiteY11" fmla="*/ 0 h 1903"/>
                <a:gd name="connsiteX12" fmla="*/ 952 w 25702"/>
                <a:gd name="connsiteY12" fmla="*/ 952 h 1903"/>
                <a:gd name="connsiteX13" fmla="*/ 0 w 25702"/>
                <a:gd name="connsiteY13" fmla="*/ 952 h 1903"/>
                <a:gd name="connsiteX14" fmla="*/ 1904 w 25702"/>
                <a:gd name="connsiteY14" fmla="*/ 1903 h 1903"/>
                <a:gd name="connsiteX15" fmla="*/ 1904 w 25702"/>
                <a:gd name="connsiteY15" fmla="*/ 1903 h 1903"/>
                <a:gd name="connsiteX16" fmla="*/ 24751 w 25702"/>
                <a:gd name="connsiteY16" fmla="*/ 1903 h 1903"/>
                <a:gd name="connsiteX17" fmla="*/ 24751 w 25702"/>
                <a:gd name="connsiteY17" fmla="*/ 1903 h 1903"/>
                <a:gd name="connsiteX18" fmla="*/ 25703 w 25702"/>
                <a:gd name="connsiteY18" fmla="*/ 952 h 1903"/>
                <a:gd name="connsiteX19" fmla="*/ 25703 w 25702"/>
                <a:gd name="connsiteY19" fmla="*/ 952 h 1903"/>
                <a:gd name="connsiteX20" fmla="*/ 24751 w 25702"/>
                <a:gd name="connsiteY20" fmla="*/ 0 h 1903"/>
                <a:gd name="connsiteX21" fmla="*/ 24751 w 25702"/>
                <a:gd name="connsiteY21" fmla="*/ 0 h 1903"/>
                <a:gd name="connsiteX22" fmla="*/ 1904 w 25702"/>
                <a:gd name="connsiteY22" fmla="*/ 0 h 1903"/>
                <a:gd name="connsiteX23" fmla="*/ 1904 w 25702"/>
                <a:gd name="connsiteY23" fmla="*/ 0 h 1903"/>
                <a:gd name="connsiteX24" fmla="*/ 1904 w 25702"/>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2" name="Freeform 98">
              <a:extLst>
                <a:ext uri="{FF2B5EF4-FFF2-40B4-BE49-F238E27FC236}">
                  <a16:creationId xmlns:a16="http://schemas.microsoft.com/office/drawing/2014/main" id="{4A0B30C3-B208-FCCE-5BD7-44061F218892}"/>
                </a:ext>
              </a:extLst>
            </p:cNvPr>
            <p:cNvSpPr/>
            <p:nvPr/>
          </p:nvSpPr>
          <p:spPr>
            <a:xfrm>
              <a:off x="4311986" y="5855090"/>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3" name="Freeform 99">
              <a:extLst>
                <a:ext uri="{FF2B5EF4-FFF2-40B4-BE49-F238E27FC236}">
                  <a16:creationId xmlns:a16="http://schemas.microsoft.com/office/drawing/2014/main" id="{1FD43B06-F4E9-1A75-9232-2BB129B49200}"/>
                </a:ext>
              </a:extLst>
            </p:cNvPr>
            <p:cNvSpPr/>
            <p:nvPr/>
          </p:nvSpPr>
          <p:spPr>
            <a:xfrm>
              <a:off x="4311986" y="5855090"/>
              <a:ext cx="22847" cy="9517"/>
            </a:xfrm>
            <a:custGeom>
              <a:avLst/>
              <a:gdLst>
                <a:gd name="connsiteX0" fmla="*/ 0 w 22847"/>
                <a:gd name="connsiteY0" fmla="*/ 8566 h 9517"/>
                <a:gd name="connsiteX1" fmla="*/ 0 w 22847"/>
                <a:gd name="connsiteY1" fmla="*/ 9517 h 9517"/>
                <a:gd name="connsiteX2" fmla="*/ 22847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2847"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4" name="Freeform 100">
              <a:extLst>
                <a:ext uri="{FF2B5EF4-FFF2-40B4-BE49-F238E27FC236}">
                  <a16:creationId xmlns:a16="http://schemas.microsoft.com/office/drawing/2014/main" id="{20E3FC65-8E5A-77F9-F1B7-00527DCF5486}"/>
                </a:ext>
              </a:extLst>
            </p:cNvPr>
            <p:cNvSpPr/>
            <p:nvPr/>
          </p:nvSpPr>
          <p:spPr>
            <a:xfrm>
              <a:off x="4317698" y="5856041"/>
              <a:ext cx="11423" cy="7613"/>
            </a:xfrm>
            <a:custGeom>
              <a:avLst/>
              <a:gdLst>
                <a:gd name="connsiteX0" fmla="*/ 5712 w 11423"/>
                <a:gd name="connsiteY0" fmla="*/ 0 h 7613"/>
                <a:gd name="connsiteX1" fmla="*/ 11424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5" name="Freeform 101">
              <a:extLst>
                <a:ext uri="{FF2B5EF4-FFF2-40B4-BE49-F238E27FC236}">
                  <a16:creationId xmlns:a16="http://schemas.microsoft.com/office/drawing/2014/main" id="{2A854A90-3E7E-6462-9878-9DD95EA60A74}"/>
                </a:ext>
              </a:extLst>
            </p:cNvPr>
            <p:cNvSpPr/>
            <p:nvPr/>
          </p:nvSpPr>
          <p:spPr>
            <a:xfrm>
              <a:off x="4317698" y="5856041"/>
              <a:ext cx="11423" cy="8565"/>
            </a:xfrm>
            <a:custGeom>
              <a:avLst/>
              <a:gdLst>
                <a:gd name="connsiteX0" fmla="*/ 5712 w 11423"/>
                <a:gd name="connsiteY0" fmla="*/ 0 h 8565"/>
                <a:gd name="connsiteX1" fmla="*/ 10472 w 11423"/>
                <a:gd name="connsiteY1" fmla="*/ 7614 h 8565"/>
                <a:gd name="connsiteX2" fmla="*/ 952 w 11423"/>
                <a:gd name="connsiteY2" fmla="*/ 7614 h 8565"/>
                <a:gd name="connsiteX3" fmla="*/ 5712 w 11423"/>
                <a:gd name="connsiteY3" fmla="*/ 0 h 8565"/>
                <a:gd name="connsiteX4" fmla="*/ 5712 w 11423"/>
                <a:gd name="connsiteY4" fmla="*/ 0 h 8565"/>
                <a:gd name="connsiteX5" fmla="*/ 0 w 11423"/>
                <a:gd name="connsiteY5" fmla="*/ 7614 h 8565"/>
                <a:gd name="connsiteX6" fmla="*/ 0 w 11423"/>
                <a:gd name="connsiteY6" fmla="*/ 8566 h 8565"/>
                <a:gd name="connsiteX7" fmla="*/ 11424 w 11423"/>
                <a:gd name="connsiteY7" fmla="*/ 8566 h 8565"/>
                <a:gd name="connsiteX8" fmla="*/ 11424 w 11423"/>
                <a:gd name="connsiteY8" fmla="*/ 8566 h 8565"/>
                <a:gd name="connsiteX9" fmla="*/ 5712 w 11423"/>
                <a:gd name="connsiteY9" fmla="*/ 0 h 8565"/>
                <a:gd name="connsiteX10" fmla="*/ 5712 w 11423"/>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8565">
                  <a:moveTo>
                    <a:pt x="5712" y="0"/>
                  </a:moveTo>
                  <a:lnTo>
                    <a:pt x="10472" y="7614"/>
                  </a:lnTo>
                  <a:lnTo>
                    <a:pt x="952" y="7614"/>
                  </a:lnTo>
                  <a:lnTo>
                    <a:pt x="5712" y="0"/>
                  </a:lnTo>
                  <a:lnTo>
                    <a:pt x="5712" y="0"/>
                  </a:lnTo>
                  <a:lnTo>
                    <a:pt x="0" y="7614"/>
                  </a:lnTo>
                  <a:lnTo>
                    <a:pt x="0" y="8566"/>
                  </a:lnTo>
                  <a:lnTo>
                    <a:pt x="11424" y="8566"/>
                  </a:lnTo>
                  <a:lnTo>
                    <a:pt x="11424" y="8566"/>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106" name="Graphic 2">
              <a:extLst>
                <a:ext uri="{FF2B5EF4-FFF2-40B4-BE49-F238E27FC236}">
                  <a16:creationId xmlns:a16="http://schemas.microsoft.com/office/drawing/2014/main" id="{0C88C3B7-5F55-6556-2A14-844C9994C37B}"/>
                </a:ext>
              </a:extLst>
            </p:cNvPr>
            <p:cNvGrpSpPr/>
            <p:nvPr/>
          </p:nvGrpSpPr>
          <p:grpSpPr>
            <a:xfrm>
              <a:off x="4319602" y="5857945"/>
              <a:ext cx="6816" cy="5710"/>
              <a:chOff x="4319602" y="5857945"/>
              <a:chExt cx="6816" cy="5710"/>
            </a:xfrm>
          </p:grpSpPr>
          <p:sp>
            <p:nvSpPr>
              <p:cNvPr id="219" name="Freeform 215">
                <a:extLst>
                  <a:ext uri="{FF2B5EF4-FFF2-40B4-BE49-F238E27FC236}">
                    <a16:creationId xmlns:a16="http://schemas.microsoft.com/office/drawing/2014/main" id="{CDF38445-DB6C-D93E-BE37-B4811ABA4CAE}"/>
                  </a:ext>
                </a:extLst>
              </p:cNvPr>
              <p:cNvSpPr/>
              <p:nvPr/>
            </p:nvSpPr>
            <p:spPr>
              <a:xfrm>
                <a:off x="4319602"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0" name="Freeform 216">
                <a:extLst>
                  <a:ext uri="{FF2B5EF4-FFF2-40B4-BE49-F238E27FC236}">
                    <a16:creationId xmlns:a16="http://schemas.microsoft.com/office/drawing/2014/main" id="{0649A565-9B29-B747-9B4B-910AEC697871}"/>
                  </a:ext>
                </a:extLst>
              </p:cNvPr>
              <p:cNvSpPr/>
              <p:nvPr/>
            </p:nvSpPr>
            <p:spPr>
              <a:xfrm>
                <a:off x="4319602" y="5857945"/>
                <a:ext cx="6816" cy="5710"/>
              </a:xfrm>
              <a:custGeom>
                <a:avLst/>
                <a:gdLst>
                  <a:gd name="connsiteX0" fmla="*/ 3808 w 6816"/>
                  <a:gd name="connsiteY0" fmla="*/ 0 h 5710"/>
                  <a:gd name="connsiteX1" fmla="*/ 3808 w 6816"/>
                  <a:gd name="connsiteY1" fmla="*/ 0 h 5710"/>
                  <a:gd name="connsiteX2" fmla="*/ 6664 w 6816"/>
                  <a:gd name="connsiteY2" fmla="*/ 5711 h 5710"/>
                  <a:gd name="connsiteX3" fmla="*/ 6664 w 6816"/>
                  <a:gd name="connsiteY3" fmla="*/ 5711 h 5710"/>
                  <a:gd name="connsiteX4" fmla="*/ 6664 w 6816"/>
                  <a:gd name="connsiteY4" fmla="*/ 5711 h 5710"/>
                  <a:gd name="connsiteX5" fmla="*/ 0 w 6816"/>
                  <a:gd name="connsiteY5" fmla="*/ 5711 h 5710"/>
                  <a:gd name="connsiteX6" fmla="*/ 0 w 6816"/>
                  <a:gd name="connsiteY6" fmla="*/ 5711 h 5710"/>
                  <a:gd name="connsiteX7" fmla="*/ 0 w 6816"/>
                  <a:gd name="connsiteY7" fmla="*/ 5711 h 5710"/>
                  <a:gd name="connsiteX8" fmla="*/ 3808 w 6816"/>
                  <a:gd name="connsiteY8" fmla="*/ 0 h 5710"/>
                  <a:gd name="connsiteX9" fmla="*/ 3808 w 6816"/>
                  <a:gd name="connsiteY9" fmla="*/ 0 h 5710"/>
                  <a:gd name="connsiteX10" fmla="*/ 3808 w 6816"/>
                  <a:gd name="connsiteY10" fmla="*/ 0 h 5710"/>
                  <a:gd name="connsiteX11" fmla="*/ 3808 w 6816"/>
                  <a:gd name="connsiteY11" fmla="*/ 0 h 5710"/>
                  <a:gd name="connsiteX12" fmla="*/ 3808 w 6816"/>
                  <a:gd name="connsiteY12" fmla="*/ 0 h 5710"/>
                  <a:gd name="connsiteX13" fmla="*/ 0 w 6816"/>
                  <a:gd name="connsiteY13" fmla="*/ 5711 h 5710"/>
                  <a:gd name="connsiteX14" fmla="*/ 0 w 6816"/>
                  <a:gd name="connsiteY14" fmla="*/ 5711 h 5710"/>
                  <a:gd name="connsiteX15" fmla="*/ 6664 w 6816"/>
                  <a:gd name="connsiteY15" fmla="*/ 5711 h 5710"/>
                  <a:gd name="connsiteX16" fmla="*/ 6664 w 6816"/>
                  <a:gd name="connsiteY16" fmla="*/ 5711 h 5710"/>
                  <a:gd name="connsiteX17" fmla="*/ 6664 w 6816"/>
                  <a:gd name="connsiteY17" fmla="*/ 5711 h 5710"/>
                  <a:gd name="connsiteX18" fmla="*/ 3808 w 6816"/>
                  <a:gd name="connsiteY18" fmla="*/ 0 h 5710"/>
                  <a:gd name="connsiteX19" fmla="*/ 3808 w 6816"/>
                  <a:gd name="connsiteY19" fmla="*/ 0 h 5710"/>
                  <a:gd name="connsiteX20" fmla="*/ 3808 w 6816"/>
                  <a:gd name="connsiteY20" fmla="*/ 0 h 5710"/>
                  <a:gd name="connsiteX21" fmla="*/ 3808 w 6816"/>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7616"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107" name="Freeform 103">
              <a:extLst>
                <a:ext uri="{FF2B5EF4-FFF2-40B4-BE49-F238E27FC236}">
                  <a16:creationId xmlns:a16="http://schemas.microsoft.com/office/drawing/2014/main" id="{AE1B4939-2C60-067E-F7DE-5786DF66297D}"/>
                </a:ext>
              </a:extLst>
            </p:cNvPr>
            <p:cNvSpPr/>
            <p:nvPr/>
          </p:nvSpPr>
          <p:spPr>
            <a:xfrm>
              <a:off x="4311986"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8" name="Freeform 104">
              <a:extLst>
                <a:ext uri="{FF2B5EF4-FFF2-40B4-BE49-F238E27FC236}">
                  <a16:creationId xmlns:a16="http://schemas.microsoft.com/office/drawing/2014/main" id="{CE7F8FCA-2C8C-4790-60B1-0F83E9CF346D}"/>
                </a:ext>
              </a:extLst>
            </p:cNvPr>
            <p:cNvSpPr/>
            <p:nvPr/>
          </p:nvSpPr>
          <p:spPr>
            <a:xfrm>
              <a:off x="4311034"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4751 w 24751"/>
                <a:gd name="connsiteY18" fmla="*/ 952 h 2855"/>
                <a:gd name="connsiteX19" fmla="*/ 24751 w 24751"/>
                <a:gd name="connsiteY19" fmla="*/ 952 h 2855"/>
                <a:gd name="connsiteX20" fmla="*/ 23799 w 24751"/>
                <a:gd name="connsiteY20" fmla="*/ 0 h 2855"/>
                <a:gd name="connsiteX21" fmla="*/ 23799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4751" y="952"/>
                  </a:lnTo>
                  <a:lnTo>
                    <a:pt x="24751" y="952"/>
                  </a:lnTo>
                  <a:lnTo>
                    <a:pt x="23799" y="0"/>
                  </a:lnTo>
                  <a:lnTo>
                    <a:pt x="23799"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9" name="Freeform 105">
              <a:extLst>
                <a:ext uri="{FF2B5EF4-FFF2-40B4-BE49-F238E27FC236}">
                  <a16:creationId xmlns:a16="http://schemas.microsoft.com/office/drawing/2014/main" id="{B4C736E1-88E9-7E7D-7F5F-16127D48917A}"/>
                </a:ext>
              </a:extLst>
            </p:cNvPr>
            <p:cNvSpPr/>
            <p:nvPr/>
          </p:nvSpPr>
          <p:spPr>
            <a:xfrm>
              <a:off x="4311034"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0" name="Freeform 106">
              <a:extLst>
                <a:ext uri="{FF2B5EF4-FFF2-40B4-BE49-F238E27FC236}">
                  <a16:creationId xmlns:a16="http://schemas.microsoft.com/office/drawing/2014/main" id="{E9FC456A-AB7B-9DCA-9EBB-696EDE101727}"/>
                </a:ext>
              </a:extLst>
            </p:cNvPr>
            <p:cNvSpPr/>
            <p:nvPr/>
          </p:nvSpPr>
          <p:spPr>
            <a:xfrm>
              <a:off x="4310082" y="5863655"/>
              <a:ext cx="25702" cy="2855"/>
            </a:xfrm>
            <a:custGeom>
              <a:avLst/>
              <a:gdLst>
                <a:gd name="connsiteX0" fmla="*/ 1904 w 25702"/>
                <a:gd name="connsiteY0" fmla="*/ 0 h 2855"/>
                <a:gd name="connsiteX1" fmla="*/ 1904 w 25702"/>
                <a:gd name="connsiteY1" fmla="*/ 952 h 2855"/>
                <a:gd name="connsiteX2" fmla="*/ 24751 w 25702"/>
                <a:gd name="connsiteY2" fmla="*/ 952 h 2855"/>
                <a:gd name="connsiteX3" fmla="*/ 24751 w 25702"/>
                <a:gd name="connsiteY3" fmla="*/ 952 h 2855"/>
                <a:gd name="connsiteX4" fmla="*/ 24751 w 25702"/>
                <a:gd name="connsiteY4" fmla="*/ 1904 h 2855"/>
                <a:gd name="connsiteX5" fmla="*/ 1904 w 25702"/>
                <a:gd name="connsiteY5" fmla="*/ 1904 h 2855"/>
                <a:gd name="connsiteX6" fmla="*/ 952 w 25702"/>
                <a:gd name="connsiteY6" fmla="*/ 952 h 2855"/>
                <a:gd name="connsiteX7" fmla="*/ 1904 w 25702"/>
                <a:gd name="connsiteY7" fmla="*/ 0 h 2855"/>
                <a:gd name="connsiteX8" fmla="*/ 1904 w 25702"/>
                <a:gd name="connsiteY8" fmla="*/ 0 h 2855"/>
                <a:gd name="connsiteX9" fmla="*/ 1904 w 25702"/>
                <a:gd name="connsiteY9" fmla="*/ 952 h 2855"/>
                <a:gd name="connsiteX10" fmla="*/ 1904 w 25702"/>
                <a:gd name="connsiteY10" fmla="*/ 0 h 2855"/>
                <a:gd name="connsiteX11" fmla="*/ 1904 w 25702"/>
                <a:gd name="connsiteY11" fmla="*/ 0 h 2855"/>
                <a:gd name="connsiteX12" fmla="*/ 952 w 25702"/>
                <a:gd name="connsiteY12" fmla="*/ 952 h 2855"/>
                <a:gd name="connsiteX13" fmla="*/ 0 w 25702"/>
                <a:gd name="connsiteY13" fmla="*/ 952 h 2855"/>
                <a:gd name="connsiteX14" fmla="*/ 1904 w 25702"/>
                <a:gd name="connsiteY14" fmla="*/ 2855 h 2855"/>
                <a:gd name="connsiteX15" fmla="*/ 1904 w 25702"/>
                <a:gd name="connsiteY15" fmla="*/ 2855 h 2855"/>
                <a:gd name="connsiteX16" fmla="*/ 24751 w 25702"/>
                <a:gd name="connsiteY16" fmla="*/ 2855 h 2855"/>
                <a:gd name="connsiteX17" fmla="*/ 24751 w 25702"/>
                <a:gd name="connsiteY17" fmla="*/ 2855 h 2855"/>
                <a:gd name="connsiteX18" fmla="*/ 25703 w 25702"/>
                <a:gd name="connsiteY18" fmla="*/ 1904 h 2855"/>
                <a:gd name="connsiteX19" fmla="*/ 25703 w 25702"/>
                <a:gd name="connsiteY19" fmla="*/ 952 h 2855"/>
                <a:gd name="connsiteX20" fmla="*/ 24751 w 25702"/>
                <a:gd name="connsiteY20" fmla="*/ 0 h 2855"/>
                <a:gd name="connsiteX21" fmla="*/ 24751 w 25702"/>
                <a:gd name="connsiteY21" fmla="*/ 0 h 2855"/>
                <a:gd name="connsiteX22" fmla="*/ 1904 w 25702"/>
                <a:gd name="connsiteY22" fmla="*/ 0 h 2855"/>
                <a:gd name="connsiteX23" fmla="*/ 1904 w 25702"/>
                <a:gd name="connsiteY23" fmla="*/ 0 h 2855"/>
                <a:gd name="connsiteX24" fmla="*/ 1904 w 25702"/>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1" name="Freeform 107">
              <a:extLst>
                <a:ext uri="{FF2B5EF4-FFF2-40B4-BE49-F238E27FC236}">
                  <a16:creationId xmlns:a16="http://schemas.microsoft.com/office/drawing/2014/main" id="{9E3C16CA-6246-9231-9629-4822F779519E}"/>
                </a:ext>
              </a:extLst>
            </p:cNvPr>
            <p:cNvSpPr/>
            <p:nvPr/>
          </p:nvSpPr>
          <p:spPr>
            <a:xfrm>
              <a:off x="4311986"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2" name="Freeform 108">
              <a:extLst>
                <a:ext uri="{FF2B5EF4-FFF2-40B4-BE49-F238E27FC236}">
                  <a16:creationId xmlns:a16="http://schemas.microsoft.com/office/drawing/2014/main" id="{8A81B10B-A7E6-CFD6-82F0-D5A8EFC57975}"/>
                </a:ext>
              </a:extLst>
            </p:cNvPr>
            <p:cNvSpPr/>
            <p:nvPr/>
          </p:nvSpPr>
          <p:spPr>
            <a:xfrm>
              <a:off x="4311986"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3" name="Freeform 109">
              <a:extLst>
                <a:ext uri="{FF2B5EF4-FFF2-40B4-BE49-F238E27FC236}">
                  <a16:creationId xmlns:a16="http://schemas.microsoft.com/office/drawing/2014/main" id="{9204437E-A981-D142-1CFA-AABEC29A5580}"/>
                </a:ext>
              </a:extLst>
            </p:cNvPr>
            <p:cNvSpPr/>
            <p:nvPr/>
          </p:nvSpPr>
          <p:spPr>
            <a:xfrm>
              <a:off x="4320553"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4" name="Freeform 110">
              <a:extLst>
                <a:ext uri="{FF2B5EF4-FFF2-40B4-BE49-F238E27FC236}">
                  <a16:creationId xmlns:a16="http://schemas.microsoft.com/office/drawing/2014/main" id="{1EA6CFCC-A41A-685A-4FED-5E63C7B37F13}"/>
                </a:ext>
              </a:extLst>
            </p:cNvPr>
            <p:cNvSpPr/>
            <p:nvPr/>
          </p:nvSpPr>
          <p:spPr>
            <a:xfrm>
              <a:off x="4320553"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5" name="Freeform 111">
              <a:extLst>
                <a:ext uri="{FF2B5EF4-FFF2-40B4-BE49-F238E27FC236}">
                  <a16:creationId xmlns:a16="http://schemas.microsoft.com/office/drawing/2014/main" id="{1BBD4F6B-CB16-6215-2147-DE42FD9203A7}"/>
                </a:ext>
              </a:extLst>
            </p:cNvPr>
            <p:cNvSpPr/>
            <p:nvPr/>
          </p:nvSpPr>
          <p:spPr>
            <a:xfrm>
              <a:off x="4319602"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6" name="Freeform 112">
              <a:extLst>
                <a:ext uri="{FF2B5EF4-FFF2-40B4-BE49-F238E27FC236}">
                  <a16:creationId xmlns:a16="http://schemas.microsoft.com/office/drawing/2014/main" id="{41D7BFB9-54A9-F370-B975-9061FBA6F826}"/>
                </a:ext>
              </a:extLst>
            </p:cNvPr>
            <p:cNvSpPr/>
            <p:nvPr/>
          </p:nvSpPr>
          <p:spPr>
            <a:xfrm>
              <a:off x="4319602"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3808 w 7615"/>
                <a:gd name="connsiteY6" fmla="*/ 1904 h 3807"/>
                <a:gd name="connsiteX7" fmla="*/ 3808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6664 w 7615"/>
                <a:gd name="connsiteY12" fmla="*/ 1904 h 3807"/>
                <a:gd name="connsiteX13" fmla="*/ 6664 w 7615"/>
                <a:gd name="connsiteY13" fmla="*/ 952 h 3807"/>
                <a:gd name="connsiteX14" fmla="*/ 7616 w 7615"/>
                <a:gd name="connsiteY14" fmla="*/ 952 h 3807"/>
                <a:gd name="connsiteX15" fmla="*/ 7616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3808" y="1904"/>
                  </a:lnTo>
                  <a:lnTo>
                    <a:pt x="3808" y="952"/>
                  </a:lnTo>
                  <a:lnTo>
                    <a:pt x="4760" y="952"/>
                  </a:lnTo>
                  <a:lnTo>
                    <a:pt x="4760" y="1904"/>
                  </a:lnTo>
                  <a:lnTo>
                    <a:pt x="4760" y="1904"/>
                  </a:lnTo>
                  <a:lnTo>
                    <a:pt x="5712" y="1904"/>
                  </a:lnTo>
                  <a:lnTo>
                    <a:pt x="6664" y="1904"/>
                  </a:lnTo>
                  <a:lnTo>
                    <a:pt x="6664" y="952"/>
                  </a:lnTo>
                  <a:lnTo>
                    <a:pt x="7616" y="952"/>
                  </a:lnTo>
                  <a:lnTo>
                    <a:pt x="7616"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7" name="Freeform 113">
              <a:extLst>
                <a:ext uri="{FF2B5EF4-FFF2-40B4-BE49-F238E27FC236}">
                  <a16:creationId xmlns:a16="http://schemas.microsoft.com/office/drawing/2014/main" id="{A7D181D0-DC9F-BFF0-F7E3-E594D7BD0FAE}"/>
                </a:ext>
              </a:extLst>
            </p:cNvPr>
            <p:cNvSpPr/>
            <p:nvPr/>
          </p:nvSpPr>
          <p:spPr>
            <a:xfrm>
              <a:off x="4322457"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8" name="Freeform 114">
              <a:extLst>
                <a:ext uri="{FF2B5EF4-FFF2-40B4-BE49-F238E27FC236}">
                  <a16:creationId xmlns:a16="http://schemas.microsoft.com/office/drawing/2014/main" id="{0A53151B-F1B9-C645-D2FA-CEAAA4A8A9EB}"/>
                </a:ext>
              </a:extLst>
            </p:cNvPr>
            <p:cNvSpPr/>
            <p:nvPr/>
          </p:nvSpPr>
          <p:spPr>
            <a:xfrm>
              <a:off x="4327217"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9" name="Freeform 115">
              <a:extLst>
                <a:ext uri="{FF2B5EF4-FFF2-40B4-BE49-F238E27FC236}">
                  <a16:creationId xmlns:a16="http://schemas.microsoft.com/office/drawing/2014/main" id="{35F59212-AE1E-39F4-2768-A5CC4DE5A557}"/>
                </a:ext>
              </a:extLst>
            </p:cNvPr>
            <p:cNvSpPr/>
            <p:nvPr/>
          </p:nvSpPr>
          <p:spPr>
            <a:xfrm>
              <a:off x="4326265"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0" name="Freeform 116">
              <a:extLst>
                <a:ext uri="{FF2B5EF4-FFF2-40B4-BE49-F238E27FC236}">
                  <a16:creationId xmlns:a16="http://schemas.microsoft.com/office/drawing/2014/main" id="{BB4B983A-C4F1-B3CF-11F2-4562B583D1DB}"/>
                </a:ext>
              </a:extLst>
            </p:cNvPr>
            <p:cNvSpPr/>
            <p:nvPr/>
          </p:nvSpPr>
          <p:spPr>
            <a:xfrm>
              <a:off x="4328169"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1" name="Freeform 117">
              <a:extLst>
                <a:ext uri="{FF2B5EF4-FFF2-40B4-BE49-F238E27FC236}">
                  <a16:creationId xmlns:a16="http://schemas.microsoft.com/office/drawing/2014/main" id="{C11CAA57-B0DD-568E-34C3-798D751A9CE6}"/>
                </a:ext>
              </a:extLst>
            </p:cNvPr>
            <p:cNvSpPr/>
            <p:nvPr/>
          </p:nvSpPr>
          <p:spPr>
            <a:xfrm>
              <a:off x="4327217"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2" name="Freeform 118">
              <a:extLst>
                <a:ext uri="{FF2B5EF4-FFF2-40B4-BE49-F238E27FC236}">
                  <a16:creationId xmlns:a16="http://schemas.microsoft.com/office/drawing/2014/main" id="{137D3D1F-6FE5-8015-C405-F815D60533F6}"/>
                </a:ext>
              </a:extLst>
            </p:cNvPr>
            <p:cNvSpPr/>
            <p:nvPr/>
          </p:nvSpPr>
          <p:spPr>
            <a:xfrm>
              <a:off x="4312938"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952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952"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3" name="Freeform 119">
              <a:extLst>
                <a:ext uri="{FF2B5EF4-FFF2-40B4-BE49-F238E27FC236}">
                  <a16:creationId xmlns:a16="http://schemas.microsoft.com/office/drawing/2014/main" id="{00B746F7-AE94-E6E1-C909-54109604C129}"/>
                </a:ext>
              </a:extLst>
            </p:cNvPr>
            <p:cNvSpPr/>
            <p:nvPr/>
          </p:nvSpPr>
          <p:spPr>
            <a:xfrm>
              <a:off x="4311986"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4" name="Freeform 120">
              <a:extLst>
                <a:ext uri="{FF2B5EF4-FFF2-40B4-BE49-F238E27FC236}">
                  <a16:creationId xmlns:a16="http://schemas.microsoft.com/office/drawing/2014/main" id="{5DF30015-9760-E30C-3AAE-1D0CBC8C8D16}"/>
                </a:ext>
              </a:extLst>
            </p:cNvPr>
            <p:cNvSpPr/>
            <p:nvPr/>
          </p:nvSpPr>
          <p:spPr>
            <a:xfrm>
              <a:off x="4313890"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5" name="Freeform 121">
              <a:extLst>
                <a:ext uri="{FF2B5EF4-FFF2-40B4-BE49-F238E27FC236}">
                  <a16:creationId xmlns:a16="http://schemas.microsoft.com/office/drawing/2014/main" id="{0F91F09E-D764-7C65-9563-CDC60B0A9A6B}"/>
                </a:ext>
              </a:extLst>
            </p:cNvPr>
            <p:cNvSpPr/>
            <p:nvPr/>
          </p:nvSpPr>
          <p:spPr>
            <a:xfrm>
              <a:off x="4312938"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6" name="Freeform 122">
              <a:extLst>
                <a:ext uri="{FF2B5EF4-FFF2-40B4-BE49-F238E27FC236}">
                  <a16:creationId xmlns:a16="http://schemas.microsoft.com/office/drawing/2014/main" id="{C9D47111-034A-7BB7-2BDD-D3FBA7F8B4A3}"/>
                </a:ext>
              </a:extLst>
            </p:cNvPr>
            <p:cNvSpPr/>
            <p:nvPr/>
          </p:nvSpPr>
          <p:spPr>
            <a:xfrm>
              <a:off x="4330073"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7" name="Freeform 123">
              <a:extLst>
                <a:ext uri="{FF2B5EF4-FFF2-40B4-BE49-F238E27FC236}">
                  <a16:creationId xmlns:a16="http://schemas.microsoft.com/office/drawing/2014/main" id="{4B3B8768-ADA6-2C9A-1185-C644D0E1246E}"/>
                </a:ext>
              </a:extLst>
            </p:cNvPr>
            <p:cNvSpPr/>
            <p:nvPr/>
          </p:nvSpPr>
          <p:spPr>
            <a:xfrm>
              <a:off x="4315794"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8" name="Freeform 124">
              <a:extLst>
                <a:ext uri="{FF2B5EF4-FFF2-40B4-BE49-F238E27FC236}">
                  <a16:creationId xmlns:a16="http://schemas.microsoft.com/office/drawing/2014/main" id="{A79D7587-6C71-ADD8-580B-E6C16BBAC58A}"/>
                </a:ext>
              </a:extLst>
            </p:cNvPr>
            <p:cNvSpPr/>
            <p:nvPr/>
          </p:nvSpPr>
          <p:spPr>
            <a:xfrm>
              <a:off x="4293898" y="5908387"/>
              <a:ext cx="20943" cy="20938"/>
            </a:xfrm>
            <a:custGeom>
              <a:avLst/>
              <a:gdLst>
                <a:gd name="connsiteX0" fmla="*/ 0 w 20943"/>
                <a:gd name="connsiteY0" fmla="*/ 5711 h 20938"/>
                <a:gd name="connsiteX1" fmla="*/ 16184 w 20943"/>
                <a:gd name="connsiteY1" fmla="*/ 20938 h 20938"/>
                <a:gd name="connsiteX2" fmla="*/ 20943 w 20943"/>
                <a:gd name="connsiteY2" fmla="*/ 14276 h 20938"/>
                <a:gd name="connsiteX3" fmla="*/ 6664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0" y="5711"/>
                  </a:moveTo>
                  <a:lnTo>
                    <a:pt x="16184" y="20938"/>
                  </a:lnTo>
                  <a:lnTo>
                    <a:pt x="20943" y="14276"/>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9" name="Freeform 125">
              <a:extLst>
                <a:ext uri="{FF2B5EF4-FFF2-40B4-BE49-F238E27FC236}">
                  <a16:creationId xmlns:a16="http://schemas.microsoft.com/office/drawing/2014/main" id="{065848CB-4935-1D79-FD06-5A55B2EDA1E0}"/>
                </a:ext>
              </a:extLst>
            </p:cNvPr>
            <p:cNvSpPr/>
            <p:nvPr/>
          </p:nvSpPr>
          <p:spPr>
            <a:xfrm>
              <a:off x="4292946" y="5908387"/>
              <a:ext cx="21895" cy="21890"/>
            </a:xfrm>
            <a:custGeom>
              <a:avLst/>
              <a:gdLst>
                <a:gd name="connsiteX0" fmla="*/ 952 w 21895"/>
                <a:gd name="connsiteY0" fmla="*/ 5711 h 21890"/>
                <a:gd name="connsiteX1" fmla="*/ 0 w 21895"/>
                <a:gd name="connsiteY1" fmla="*/ 6662 h 21890"/>
                <a:gd name="connsiteX2" fmla="*/ 16184 w 21895"/>
                <a:gd name="connsiteY2" fmla="*/ 21890 h 21890"/>
                <a:gd name="connsiteX3" fmla="*/ 17136 w 21895"/>
                <a:gd name="connsiteY3" fmla="*/ 21890 h 21890"/>
                <a:gd name="connsiteX4" fmla="*/ 21895 w 21895"/>
                <a:gd name="connsiteY4" fmla="*/ 14276 h 21890"/>
                <a:gd name="connsiteX5" fmla="*/ 21895 w 21895"/>
                <a:gd name="connsiteY5" fmla="*/ 14276 h 21890"/>
                <a:gd name="connsiteX6" fmla="*/ 7616 w 21895"/>
                <a:gd name="connsiteY6" fmla="*/ 0 h 21890"/>
                <a:gd name="connsiteX7" fmla="*/ 7616 w 21895"/>
                <a:gd name="connsiteY7" fmla="*/ 0 h 21890"/>
                <a:gd name="connsiteX8" fmla="*/ 0 w 21895"/>
                <a:gd name="connsiteY8" fmla="*/ 5711 h 21890"/>
                <a:gd name="connsiteX9" fmla="*/ 0 w 21895"/>
                <a:gd name="connsiteY9" fmla="*/ 5711 h 21890"/>
                <a:gd name="connsiteX10" fmla="*/ 0 w 21895"/>
                <a:gd name="connsiteY10" fmla="*/ 6662 h 21890"/>
                <a:gd name="connsiteX11" fmla="*/ 952 w 21895"/>
                <a:gd name="connsiteY11" fmla="*/ 5711 h 21890"/>
                <a:gd name="connsiteX12" fmla="*/ 952 w 21895"/>
                <a:gd name="connsiteY12" fmla="*/ 6662 h 21890"/>
                <a:gd name="connsiteX13" fmla="*/ 7616 w 21895"/>
                <a:gd name="connsiteY13" fmla="*/ 952 h 21890"/>
                <a:gd name="connsiteX14" fmla="*/ 20943 w 21895"/>
                <a:gd name="connsiteY14" fmla="*/ 14276 h 21890"/>
                <a:gd name="connsiteX15" fmla="*/ 17136 w 21895"/>
                <a:gd name="connsiteY15" fmla="*/ 20938 h 21890"/>
                <a:gd name="connsiteX16" fmla="*/ 952 w 21895"/>
                <a:gd name="connsiteY16" fmla="*/ 5711 h 21890"/>
                <a:gd name="connsiteX17" fmla="*/ 952 w 21895"/>
                <a:gd name="connsiteY17" fmla="*/ 5711 h 21890"/>
                <a:gd name="connsiteX18" fmla="*/ 952 w 21895"/>
                <a:gd name="connsiteY18" fmla="*/ 6662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95" h="21890">
                  <a:moveTo>
                    <a:pt x="952" y="5711"/>
                  </a:moveTo>
                  <a:lnTo>
                    <a:pt x="0" y="6662"/>
                  </a:lnTo>
                  <a:lnTo>
                    <a:pt x="16184" y="21890"/>
                  </a:lnTo>
                  <a:lnTo>
                    <a:pt x="17136" y="21890"/>
                  </a:lnTo>
                  <a:lnTo>
                    <a:pt x="21895" y="14276"/>
                  </a:lnTo>
                  <a:lnTo>
                    <a:pt x="21895" y="14276"/>
                  </a:lnTo>
                  <a:lnTo>
                    <a:pt x="7616" y="0"/>
                  </a:lnTo>
                  <a:lnTo>
                    <a:pt x="7616" y="0"/>
                  </a:lnTo>
                  <a:lnTo>
                    <a:pt x="0" y="5711"/>
                  </a:lnTo>
                  <a:lnTo>
                    <a:pt x="0" y="5711"/>
                  </a:lnTo>
                  <a:lnTo>
                    <a:pt x="0" y="6662"/>
                  </a:lnTo>
                  <a:lnTo>
                    <a:pt x="952" y="5711"/>
                  </a:lnTo>
                  <a:lnTo>
                    <a:pt x="952" y="6662"/>
                  </a:lnTo>
                  <a:lnTo>
                    <a:pt x="7616" y="952"/>
                  </a:lnTo>
                  <a:lnTo>
                    <a:pt x="20943" y="14276"/>
                  </a:lnTo>
                  <a:lnTo>
                    <a:pt x="17136" y="20938"/>
                  </a:lnTo>
                  <a:lnTo>
                    <a:pt x="952" y="5711"/>
                  </a:lnTo>
                  <a:lnTo>
                    <a:pt x="952" y="5711"/>
                  </a:lnTo>
                  <a:lnTo>
                    <a:pt x="952" y="66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0" name="Freeform 126">
              <a:extLst>
                <a:ext uri="{FF2B5EF4-FFF2-40B4-BE49-F238E27FC236}">
                  <a16:creationId xmlns:a16="http://schemas.microsoft.com/office/drawing/2014/main" id="{5099DDAD-6490-7412-968E-AC24386C6DEB}"/>
                </a:ext>
              </a:extLst>
            </p:cNvPr>
            <p:cNvSpPr/>
            <p:nvPr/>
          </p:nvSpPr>
          <p:spPr>
            <a:xfrm>
              <a:off x="4297706" y="5916001"/>
              <a:ext cx="9519" cy="9517"/>
            </a:xfrm>
            <a:custGeom>
              <a:avLst/>
              <a:gdLst>
                <a:gd name="connsiteX0" fmla="*/ 9520 w 9519"/>
                <a:gd name="connsiteY0" fmla="*/ 0 h 9517"/>
                <a:gd name="connsiteX1" fmla="*/ 7616 w 9519"/>
                <a:gd name="connsiteY1" fmla="*/ 9517 h 9517"/>
                <a:gd name="connsiteX2" fmla="*/ 0 w 9519"/>
                <a:gd name="connsiteY2" fmla="*/ 1904 h 9517"/>
              </a:gdLst>
              <a:ahLst/>
              <a:cxnLst>
                <a:cxn ang="0">
                  <a:pos x="connsiteX0" y="connsiteY0"/>
                </a:cxn>
                <a:cxn ang="0">
                  <a:pos x="connsiteX1" y="connsiteY1"/>
                </a:cxn>
                <a:cxn ang="0">
                  <a:pos x="connsiteX2" y="connsiteY2"/>
                </a:cxn>
              </a:cxnLst>
              <a:rect l="l" t="t" r="r" b="b"/>
              <a:pathLst>
                <a:path w="9519" h="9517">
                  <a:moveTo>
                    <a:pt x="9520" y="0"/>
                  </a:moveTo>
                  <a:lnTo>
                    <a:pt x="7616" y="9517"/>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1" name="Freeform 127">
              <a:extLst>
                <a:ext uri="{FF2B5EF4-FFF2-40B4-BE49-F238E27FC236}">
                  <a16:creationId xmlns:a16="http://schemas.microsoft.com/office/drawing/2014/main" id="{938EF977-23CB-52D1-E414-3B25F15C18D1}"/>
                </a:ext>
              </a:extLst>
            </p:cNvPr>
            <p:cNvSpPr/>
            <p:nvPr/>
          </p:nvSpPr>
          <p:spPr>
            <a:xfrm>
              <a:off x="4296754" y="5916001"/>
              <a:ext cx="10471" cy="10469"/>
            </a:xfrm>
            <a:custGeom>
              <a:avLst/>
              <a:gdLst>
                <a:gd name="connsiteX0" fmla="*/ 9520 w 10471"/>
                <a:gd name="connsiteY0" fmla="*/ 0 h 10469"/>
                <a:gd name="connsiteX1" fmla="*/ 8568 w 10471"/>
                <a:gd name="connsiteY1" fmla="*/ 9517 h 10469"/>
                <a:gd name="connsiteX2" fmla="*/ 1904 w 10471"/>
                <a:gd name="connsiteY2" fmla="*/ 2855 h 10469"/>
                <a:gd name="connsiteX3" fmla="*/ 10472 w 10471"/>
                <a:gd name="connsiteY3" fmla="*/ 952 h 10469"/>
                <a:gd name="connsiteX4" fmla="*/ 10472 w 10471"/>
                <a:gd name="connsiteY4" fmla="*/ 0 h 10469"/>
                <a:gd name="connsiteX5" fmla="*/ 952 w 10471"/>
                <a:gd name="connsiteY5" fmla="*/ 1904 h 10469"/>
                <a:gd name="connsiteX6" fmla="*/ 0 w 10471"/>
                <a:gd name="connsiteY6" fmla="*/ 1904 h 10469"/>
                <a:gd name="connsiteX7" fmla="*/ 8568 w 10471"/>
                <a:gd name="connsiteY7" fmla="*/ 10469 h 10469"/>
                <a:gd name="connsiteX8" fmla="*/ 9520 w 10471"/>
                <a:gd name="connsiteY8" fmla="*/ 10469 h 10469"/>
                <a:gd name="connsiteX9" fmla="*/ 10472 w 10471"/>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71" h="10469">
                  <a:moveTo>
                    <a:pt x="9520" y="0"/>
                  </a:moveTo>
                  <a:lnTo>
                    <a:pt x="8568" y="9517"/>
                  </a:lnTo>
                  <a:lnTo>
                    <a:pt x="1904" y="2855"/>
                  </a:lnTo>
                  <a:lnTo>
                    <a:pt x="10472" y="952"/>
                  </a:lnTo>
                  <a:lnTo>
                    <a:pt x="10472" y="0"/>
                  </a:lnTo>
                  <a:lnTo>
                    <a:pt x="952" y="1904"/>
                  </a:lnTo>
                  <a:lnTo>
                    <a:pt x="0" y="1904"/>
                  </a:lnTo>
                  <a:lnTo>
                    <a:pt x="8568" y="10469"/>
                  </a:lnTo>
                  <a:lnTo>
                    <a:pt x="9520" y="10469"/>
                  </a:lnTo>
                  <a:lnTo>
                    <a:pt x="1047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2" name="Freeform 128">
              <a:extLst>
                <a:ext uri="{FF2B5EF4-FFF2-40B4-BE49-F238E27FC236}">
                  <a16:creationId xmlns:a16="http://schemas.microsoft.com/office/drawing/2014/main" id="{FA4FB3C2-2E82-8C42-C5D7-D70F231823C3}"/>
                </a:ext>
              </a:extLst>
            </p:cNvPr>
            <p:cNvSpPr/>
            <p:nvPr/>
          </p:nvSpPr>
          <p:spPr>
            <a:xfrm>
              <a:off x="4299610" y="5917905"/>
              <a:ext cx="5711" cy="6662"/>
            </a:xfrm>
            <a:custGeom>
              <a:avLst/>
              <a:gdLst>
                <a:gd name="connsiteX0" fmla="*/ 5712 w 5711"/>
                <a:gd name="connsiteY0" fmla="*/ 0 h 6662"/>
                <a:gd name="connsiteX1" fmla="*/ 3808 w 5711"/>
                <a:gd name="connsiteY1" fmla="*/ 6662 h 6662"/>
                <a:gd name="connsiteX2" fmla="*/ 0 w 5711"/>
                <a:gd name="connsiteY2" fmla="*/ 1903 h 6662"/>
              </a:gdLst>
              <a:ahLst/>
              <a:cxnLst>
                <a:cxn ang="0">
                  <a:pos x="connsiteX0" y="connsiteY0"/>
                </a:cxn>
                <a:cxn ang="0">
                  <a:pos x="connsiteX1" y="connsiteY1"/>
                </a:cxn>
                <a:cxn ang="0">
                  <a:pos x="connsiteX2" y="connsiteY2"/>
                </a:cxn>
              </a:cxnLst>
              <a:rect l="l" t="t" r="r" b="b"/>
              <a:pathLst>
                <a:path w="5711" h="6662">
                  <a:moveTo>
                    <a:pt x="5712" y="0"/>
                  </a:moveTo>
                  <a:lnTo>
                    <a:pt x="3808" y="6662"/>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3" name="Freeform 129">
              <a:extLst>
                <a:ext uri="{FF2B5EF4-FFF2-40B4-BE49-F238E27FC236}">
                  <a16:creationId xmlns:a16="http://schemas.microsoft.com/office/drawing/2014/main" id="{6B7620FA-21EE-6EC6-B072-E35A8B760D1E}"/>
                </a:ext>
              </a:extLst>
            </p:cNvPr>
            <p:cNvSpPr/>
            <p:nvPr/>
          </p:nvSpPr>
          <p:spPr>
            <a:xfrm>
              <a:off x="4298658" y="5916953"/>
              <a:ext cx="7615" cy="7613"/>
            </a:xfrm>
            <a:custGeom>
              <a:avLst/>
              <a:gdLst>
                <a:gd name="connsiteX0" fmla="*/ 6664 w 7615"/>
                <a:gd name="connsiteY0" fmla="*/ 952 h 7613"/>
                <a:gd name="connsiteX1" fmla="*/ 6664 w 7615"/>
                <a:gd name="connsiteY1" fmla="*/ 952 h 7613"/>
                <a:gd name="connsiteX2" fmla="*/ 4760 w 7615"/>
                <a:gd name="connsiteY2" fmla="*/ 6662 h 7613"/>
                <a:gd name="connsiteX3" fmla="*/ 952 w 7615"/>
                <a:gd name="connsiteY3" fmla="*/ 2855 h 7613"/>
                <a:gd name="connsiteX4" fmla="*/ 7616 w 7615"/>
                <a:gd name="connsiteY4" fmla="*/ 952 h 7613"/>
                <a:gd name="connsiteX5" fmla="*/ 6664 w 7615"/>
                <a:gd name="connsiteY5" fmla="*/ 952 h 7613"/>
                <a:gd name="connsiteX6" fmla="*/ 6664 w 7615"/>
                <a:gd name="connsiteY6" fmla="*/ 952 h 7613"/>
                <a:gd name="connsiteX7" fmla="*/ 6664 w 7615"/>
                <a:gd name="connsiteY7" fmla="*/ 952 h 7613"/>
                <a:gd name="connsiteX8" fmla="*/ 6664 w 7615"/>
                <a:gd name="connsiteY8" fmla="*/ 0 h 7613"/>
                <a:gd name="connsiteX9" fmla="*/ 952 w 7615"/>
                <a:gd name="connsiteY9" fmla="*/ 2855 h 7613"/>
                <a:gd name="connsiteX10" fmla="*/ 0 w 7615"/>
                <a:gd name="connsiteY10" fmla="*/ 2855 h 7613"/>
                <a:gd name="connsiteX11" fmla="*/ 4760 w 7615"/>
                <a:gd name="connsiteY11" fmla="*/ 7614 h 7613"/>
                <a:gd name="connsiteX12" fmla="*/ 5712 w 7615"/>
                <a:gd name="connsiteY12" fmla="*/ 7614 h 7613"/>
                <a:gd name="connsiteX13" fmla="*/ 7616 w 7615"/>
                <a:gd name="connsiteY13" fmla="*/ 952 h 7613"/>
                <a:gd name="connsiteX14" fmla="*/ 7616 w 7615"/>
                <a:gd name="connsiteY14" fmla="*/ 0 h 7613"/>
                <a:gd name="connsiteX15" fmla="*/ 6664 w 7615"/>
                <a:gd name="connsiteY15"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6664" y="952"/>
                  </a:moveTo>
                  <a:lnTo>
                    <a:pt x="6664" y="952"/>
                  </a:lnTo>
                  <a:lnTo>
                    <a:pt x="4760" y="6662"/>
                  </a:lnTo>
                  <a:lnTo>
                    <a:pt x="952" y="2855"/>
                  </a:lnTo>
                  <a:lnTo>
                    <a:pt x="7616" y="952"/>
                  </a:lnTo>
                  <a:lnTo>
                    <a:pt x="6664" y="952"/>
                  </a:lnTo>
                  <a:lnTo>
                    <a:pt x="6664" y="952"/>
                  </a:lnTo>
                  <a:lnTo>
                    <a:pt x="6664" y="952"/>
                  </a:lnTo>
                  <a:lnTo>
                    <a:pt x="6664" y="0"/>
                  </a:lnTo>
                  <a:lnTo>
                    <a:pt x="952" y="2855"/>
                  </a:lnTo>
                  <a:lnTo>
                    <a:pt x="0" y="2855"/>
                  </a:lnTo>
                  <a:lnTo>
                    <a:pt x="4760" y="7614"/>
                  </a:lnTo>
                  <a:lnTo>
                    <a:pt x="5712" y="7614"/>
                  </a:lnTo>
                  <a:lnTo>
                    <a:pt x="7616" y="952"/>
                  </a:lnTo>
                  <a:lnTo>
                    <a:pt x="7616" y="0"/>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4" name="Freeform 130">
              <a:extLst>
                <a:ext uri="{FF2B5EF4-FFF2-40B4-BE49-F238E27FC236}">
                  <a16:creationId xmlns:a16="http://schemas.microsoft.com/office/drawing/2014/main" id="{E755F1DF-A435-E187-5AE5-DD7CFB8B6C02}"/>
                </a:ext>
              </a:extLst>
            </p:cNvPr>
            <p:cNvSpPr/>
            <p:nvPr/>
          </p:nvSpPr>
          <p:spPr>
            <a:xfrm>
              <a:off x="4300562" y="5905532"/>
              <a:ext cx="17135" cy="16179"/>
            </a:xfrm>
            <a:custGeom>
              <a:avLst/>
              <a:gdLst>
                <a:gd name="connsiteX0" fmla="*/ 1904 w 17135"/>
                <a:gd name="connsiteY0" fmla="*/ 0 h 16179"/>
                <a:gd name="connsiteX1" fmla="*/ 17135 w 17135"/>
                <a:gd name="connsiteY1" fmla="*/ 15228 h 16179"/>
                <a:gd name="connsiteX2" fmla="*/ 17135 w 17135"/>
                <a:gd name="connsiteY2" fmla="*/ 16180 h 16179"/>
                <a:gd name="connsiteX3" fmla="*/ 16183 w 17135"/>
                <a:gd name="connsiteY3" fmla="*/ 16180 h 16179"/>
                <a:gd name="connsiteX4" fmla="*/ 0 w 17135"/>
                <a:gd name="connsiteY4" fmla="*/ 952 h 16179"/>
                <a:gd name="connsiteX5" fmla="*/ 0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904" y="0"/>
                  </a:moveTo>
                  <a:lnTo>
                    <a:pt x="17135" y="15228"/>
                  </a:lnTo>
                  <a:lnTo>
                    <a:pt x="17135" y="16180"/>
                  </a:lnTo>
                  <a:lnTo>
                    <a:pt x="16183" y="16180"/>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5" name="Freeform 131">
              <a:extLst>
                <a:ext uri="{FF2B5EF4-FFF2-40B4-BE49-F238E27FC236}">
                  <a16:creationId xmlns:a16="http://schemas.microsoft.com/office/drawing/2014/main" id="{C1C4A841-FAC4-6864-849D-5AF629091897}"/>
                </a:ext>
              </a:extLst>
            </p:cNvPr>
            <p:cNvSpPr/>
            <p:nvPr/>
          </p:nvSpPr>
          <p:spPr>
            <a:xfrm>
              <a:off x="4300562" y="5905532"/>
              <a:ext cx="18087" cy="17131"/>
            </a:xfrm>
            <a:custGeom>
              <a:avLst/>
              <a:gdLst>
                <a:gd name="connsiteX0" fmla="*/ 1904 w 18087"/>
                <a:gd name="connsiteY0" fmla="*/ 0 h 17131"/>
                <a:gd name="connsiteX1" fmla="*/ 1904 w 18087"/>
                <a:gd name="connsiteY1" fmla="*/ 0 h 17131"/>
                <a:gd name="connsiteX2" fmla="*/ 17135 w 18087"/>
                <a:gd name="connsiteY2" fmla="*/ 15228 h 17131"/>
                <a:gd name="connsiteX3" fmla="*/ 17135 w 18087"/>
                <a:gd name="connsiteY3" fmla="*/ 16180 h 17131"/>
                <a:gd name="connsiteX4" fmla="*/ 16183 w 18087"/>
                <a:gd name="connsiteY4" fmla="*/ 16180 h 17131"/>
                <a:gd name="connsiteX5" fmla="*/ 952 w 18087"/>
                <a:gd name="connsiteY5" fmla="*/ 952 h 17131"/>
                <a:gd name="connsiteX6" fmla="*/ 952 w 18087"/>
                <a:gd name="connsiteY6" fmla="*/ 0 h 17131"/>
                <a:gd name="connsiteX7" fmla="*/ 1904 w 18087"/>
                <a:gd name="connsiteY7" fmla="*/ 0 h 17131"/>
                <a:gd name="connsiteX8" fmla="*/ 1904 w 18087"/>
                <a:gd name="connsiteY8" fmla="*/ 0 h 17131"/>
                <a:gd name="connsiteX9" fmla="*/ 1904 w 18087"/>
                <a:gd name="connsiteY9" fmla="*/ 0 h 17131"/>
                <a:gd name="connsiteX10" fmla="*/ 1904 w 18087"/>
                <a:gd name="connsiteY10" fmla="*/ 0 h 17131"/>
                <a:gd name="connsiteX11" fmla="*/ 1904 w 18087"/>
                <a:gd name="connsiteY11" fmla="*/ 0 h 17131"/>
                <a:gd name="connsiteX12" fmla="*/ 0 w 18087"/>
                <a:gd name="connsiteY12" fmla="*/ 0 h 17131"/>
                <a:gd name="connsiteX13" fmla="*/ 0 w 18087"/>
                <a:gd name="connsiteY13" fmla="*/ 0 h 17131"/>
                <a:gd name="connsiteX14" fmla="*/ 0 w 18087"/>
                <a:gd name="connsiteY14" fmla="*/ 952 h 17131"/>
                <a:gd name="connsiteX15" fmla="*/ 0 w 18087"/>
                <a:gd name="connsiteY15" fmla="*/ 1904 h 17131"/>
                <a:gd name="connsiteX16" fmla="*/ 16183 w 18087"/>
                <a:gd name="connsiteY16" fmla="*/ 16180 h 17131"/>
                <a:gd name="connsiteX17" fmla="*/ 16183 w 18087"/>
                <a:gd name="connsiteY17" fmla="*/ 17132 h 17131"/>
                <a:gd name="connsiteX18" fmla="*/ 17135 w 18087"/>
                <a:gd name="connsiteY18" fmla="*/ 16180 h 17131"/>
                <a:gd name="connsiteX19" fmla="*/ 18087 w 18087"/>
                <a:gd name="connsiteY19" fmla="*/ 16180 h 17131"/>
                <a:gd name="connsiteX20" fmla="*/ 18087 w 18087"/>
                <a:gd name="connsiteY20" fmla="*/ 15228 h 17131"/>
                <a:gd name="connsiteX21" fmla="*/ 18087 w 18087"/>
                <a:gd name="connsiteY21" fmla="*/ 15228 h 17131"/>
                <a:gd name="connsiteX22" fmla="*/ 1904 w 18087"/>
                <a:gd name="connsiteY22" fmla="*/ 0 h 17131"/>
                <a:gd name="connsiteX23" fmla="*/ 1904 w 18087"/>
                <a:gd name="connsiteY23" fmla="*/ 0 h 17131"/>
                <a:gd name="connsiteX24" fmla="*/ 190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904" y="0"/>
                  </a:moveTo>
                  <a:lnTo>
                    <a:pt x="1904" y="0"/>
                  </a:lnTo>
                  <a:lnTo>
                    <a:pt x="17135" y="15228"/>
                  </a:lnTo>
                  <a:lnTo>
                    <a:pt x="17135" y="16180"/>
                  </a:lnTo>
                  <a:lnTo>
                    <a:pt x="16183" y="16180"/>
                  </a:lnTo>
                  <a:lnTo>
                    <a:pt x="952" y="952"/>
                  </a:lnTo>
                  <a:lnTo>
                    <a:pt x="952" y="0"/>
                  </a:lnTo>
                  <a:lnTo>
                    <a:pt x="1904" y="0"/>
                  </a:lnTo>
                  <a:lnTo>
                    <a:pt x="1904" y="0"/>
                  </a:lnTo>
                  <a:lnTo>
                    <a:pt x="1904" y="0"/>
                  </a:lnTo>
                  <a:lnTo>
                    <a:pt x="1904" y="0"/>
                  </a:lnTo>
                  <a:lnTo>
                    <a:pt x="1904" y="0"/>
                  </a:lnTo>
                  <a:lnTo>
                    <a:pt x="0" y="0"/>
                  </a:lnTo>
                  <a:lnTo>
                    <a:pt x="0" y="0"/>
                  </a:lnTo>
                  <a:lnTo>
                    <a:pt x="0" y="952"/>
                  </a:lnTo>
                  <a:lnTo>
                    <a:pt x="0" y="1904"/>
                  </a:lnTo>
                  <a:lnTo>
                    <a:pt x="16183" y="16180"/>
                  </a:lnTo>
                  <a:lnTo>
                    <a:pt x="16183" y="17132"/>
                  </a:lnTo>
                  <a:lnTo>
                    <a:pt x="17135" y="16180"/>
                  </a:lnTo>
                  <a:lnTo>
                    <a:pt x="18087" y="16180"/>
                  </a:lnTo>
                  <a:lnTo>
                    <a:pt x="18087" y="15228"/>
                  </a:lnTo>
                  <a:lnTo>
                    <a:pt x="18087" y="15228"/>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6" name="Freeform 132">
              <a:extLst>
                <a:ext uri="{FF2B5EF4-FFF2-40B4-BE49-F238E27FC236}">
                  <a16:creationId xmlns:a16="http://schemas.microsoft.com/office/drawing/2014/main" id="{0AA004DC-9E9E-F129-8557-A962C174AB84}"/>
                </a:ext>
              </a:extLst>
            </p:cNvPr>
            <p:cNvSpPr/>
            <p:nvPr/>
          </p:nvSpPr>
          <p:spPr>
            <a:xfrm>
              <a:off x="4291994" y="5914098"/>
              <a:ext cx="18087" cy="17131"/>
            </a:xfrm>
            <a:custGeom>
              <a:avLst/>
              <a:gdLst>
                <a:gd name="connsiteX0" fmla="*/ 952 w 18087"/>
                <a:gd name="connsiteY0" fmla="*/ 0 h 17131"/>
                <a:gd name="connsiteX1" fmla="*/ 18088 w 18087"/>
                <a:gd name="connsiteY1" fmla="*/ 16180 h 17131"/>
                <a:gd name="connsiteX2" fmla="*/ 18088 w 18087"/>
                <a:gd name="connsiteY2" fmla="*/ 17131 h 17131"/>
                <a:gd name="connsiteX3" fmla="*/ 16184 w 18087"/>
                <a:gd name="connsiteY3" fmla="*/ 17131 h 17131"/>
                <a:gd name="connsiteX4" fmla="*/ 0 w 18087"/>
                <a:gd name="connsiteY4" fmla="*/ 1903 h 17131"/>
                <a:gd name="connsiteX5" fmla="*/ 0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952" y="0"/>
                  </a:moveTo>
                  <a:lnTo>
                    <a:pt x="18088" y="16180"/>
                  </a:lnTo>
                  <a:lnTo>
                    <a:pt x="18088" y="17131"/>
                  </a:lnTo>
                  <a:lnTo>
                    <a:pt x="16184" y="17131"/>
                  </a:lnTo>
                  <a:lnTo>
                    <a:pt x="0" y="1903"/>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7" name="Freeform 133">
              <a:extLst>
                <a:ext uri="{FF2B5EF4-FFF2-40B4-BE49-F238E27FC236}">
                  <a16:creationId xmlns:a16="http://schemas.microsoft.com/office/drawing/2014/main" id="{BA33975F-2EF3-7236-B181-4A9158560D05}"/>
                </a:ext>
              </a:extLst>
            </p:cNvPr>
            <p:cNvSpPr/>
            <p:nvPr/>
          </p:nvSpPr>
          <p:spPr>
            <a:xfrm>
              <a:off x="4291994" y="5914098"/>
              <a:ext cx="18087" cy="18083"/>
            </a:xfrm>
            <a:custGeom>
              <a:avLst/>
              <a:gdLst>
                <a:gd name="connsiteX0" fmla="*/ 952 w 18087"/>
                <a:gd name="connsiteY0" fmla="*/ 0 h 18083"/>
                <a:gd name="connsiteX1" fmla="*/ 952 w 18087"/>
                <a:gd name="connsiteY1" fmla="*/ 0 h 18083"/>
                <a:gd name="connsiteX2" fmla="*/ 17136 w 18087"/>
                <a:gd name="connsiteY2" fmla="*/ 16180 h 18083"/>
                <a:gd name="connsiteX3" fmla="*/ 17136 w 18087"/>
                <a:gd name="connsiteY3" fmla="*/ 17131 h 18083"/>
                <a:gd name="connsiteX4" fmla="*/ 17136 w 18087"/>
                <a:gd name="connsiteY4" fmla="*/ 17131 h 18083"/>
                <a:gd name="connsiteX5" fmla="*/ 0 w 18087"/>
                <a:gd name="connsiteY5" fmla="*/ 952 h 18083"/>
                <a:gd name="connsiteX6" fmla="*/ 0 w 18087"/>
                <a:gd name="connsiteY6" fmla="*/ 0 h 18083"/>
                <a:gd name="connsiteX7" fmla="*/ 952 w 18087"/>
                <a:gd name="connsiteY7" fmla="*/ 0 h 18083"/>
                <a:gd name="connsiteX8" fmla="*/ 952 w 18087"/>
                <a:gd name="connsiteY8" fmla="*/ 0 h 18083"/>
                <a:gd name="connsiteX9" fmla="*/ 952 w 18087"/>
                <a:gd name="connsiteY9" fmla="*/ 0 h 18083"/>
                <a:gd name="connsiteX10" fmla="*/ 952 w 18087"/>
                <a:gd name="connsiteY10" fmla="*/ 0 h 18083"/>
                <a:gd name="connsiteX11" fmla="*/ 952 w 18087"/>
                <a:gd name="connsiteY11" fmla="*/ 0 h 18083"/>
                <a:gd name="connsiteX12" fmla="*/ 0 w 18087"/>
                <a:gd name="connsiteY12" fmla="*/ 0 h 18083"/>
                <a:gd name="connsiteX13" fmla="*/ 0 w 18087"/>
                <a:gd name="connsiteY13" fmla="*/ 0 h 18083"/>
                <a:gd name="connsiteX14" fmla="*/ 0 w 18087"/>
                <a:gd name="connsiteY14" fmla="*/ 1903 h 18083"/>
                <a:gd name="connsiteX15" fmla="*/ 0 w 18087"/>
                <a:gd name="connsiteY15" fmla="*/ 1903 h 18083"/>
                <a:gd name="connsiteX16" fmla="*/ 16184 w 18087"/>
                <a:gd name="connsiteY16" fmla="*/ 17131 h 18083"/>
                <a:gd name="connsiteX17" fmla="*/ 16184 w 18087"/>
                <a:gd name="connsiteY17" fmla="*/ 18083 h 18083"/>
                <a:gd name="connsiteX18" fmla="*/ 18088 w 18087"/>
                <a:gd name="connsiteY18" fmla="*/ 17131 h 18083"/>
                <a:gd name="connsiteX19" fmla="*/ 18088 w 18087"/>
                <a:gd name="connsiteY19" fmla="*/ 17131 h 18083"/>
                <a:gd name="connsiteX20" fmla="*/ 18088 w 18087"/>
                <a:gd name="connsiteY20" fmla="*/ 16180 h 18083"/>
                <a:gd name="connsiteX21" fmla="*/ 18088 w 18087"/>
                <a:gd name="connsiteY21" fmla="*/ 16180 h 18083"/>
                <a:gd name="connsiteX22" fmla="*/ 1904 w 18087"/>
                <a:gd name="connsiteY22" fmla="*/ 0 h 18083"/>
                <a:gd name="connsiteX23" fmla="*/ 1904 w 18087"/>
                <a:gd name="connsiteY23" fmla="*/ 0 h 18083"/>
                <a:gd name="connsiteX24" fmla="*/ 952 w 18087"/>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8083">
                  <a:moveTo>
                    <a:pt x="952" y="0"/>
                  </a:moveTo>
                  <a:lnTo>
                    <a:pt x="952" y="0"/>
                  </a:lnTo>
                  <a:lnTo>
                    <a:pt x="17136" y="16180"/>
                  </a:lnTo>
                  <a:lnTo>
                    <a:pt x="17136" y="17131"/>
                  </a:lnTo>
                  <a:lnTo>
                    <a:pt x="17136" y="17131"/>
                  </a:lnTo>
                  <a:lnTo>
                    <a:pt x="0" y="952"/>
                  </a:lnTo>
                  <a:lnTo>
                    <a:pt x="0" y="0"/>
                  </a:lnTo>
                  <a:lnTo>
                    <a:pt x="952" y="0"/>
                  </a:lnTo>
                  <a:lnTo>
                    <a:pt x="952" y="0"/>
                  </a:lnTo>
                  <a:lnTo>
                    <a:pt x="952" y="0"/>
                  </a:lnTo>
                  <a:lnTo>
                    <a:pt x="952" y="0"/>
                  </a:lnTo>
                  <a:lnTo>
                    <a:pt x="952" y="0"/>
                  </a:lnTo>
                  <a:lnTo>
                    <a:pt x="0" y="0"/>
                  </a:lnTo>
                  <a:lnTo>
                    <a:pt x="0" y="0"/>
                  </a:lnTo>
                  <a:lnTo>
                    <a:pt x="0" y="1903"/>
                  </a:lnTo>
                  <a:lnTo>
                    <a:pt x="0" y="1903"/>
                  </a:lnTo>
                  <a:lnTo>
                    <a:pt x="16184" y="17131"/>
                  </a:lnTo>
                  <a:lnTo>
                    <a:pt x="16184" y="18083"/>
                  </a:lnTo>
                  <a:lnTo>
                    <a:pt x="18088" y="17131"/>
                  </a:lnTo>
                  <a:lnTo>
                    <a:pt x="18088" y="17131"/>
                  </a:lnTo>
                  <a:lnTo>
                    <a:pt x="18088" y="16180"/>
                  </a:lnTo>
                  <a:lnTo>
                    <a:pt x="18088" y="16180"/>
                  </a:lnTo>
                  <a:lnTo>
                    <a:pt x="1904" y="0"/>
                  </a:lnTo>
                  <a:lnTo>
                    <a:pt x="1904"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8" name="Freeform 134">
              <a:extLst>
                <a:ext uri="{FF2B5EF4-FFF2-40B4-BE49-F238E27FC236}">
                  <a16:creationId xmlns:a16="http://schemas.microsoft.com/office/drawing/2014/main" id="{88E7E779-7C17-8E31-99F1-34EA17F3BBCC}"/>
                </a:ext>
              </a:extLst>
            </p:cNvPr>
            <p:cNvSpPr/>
            <p:nvPr/>
          </p:nvSpPr>
          <p:spPr>
            <a:xfrm>
              <a:off x="4299610" y="5907436"/>
              <a:ext cx="17135" cy="15227"/>
            </a:xfrm>
            <a:custGeom>
              <a:avLst/>
              <a:gdLst>
                <a:gd name="connsiteX0" fmla="*/ 1904 w 17135"/>
                <a:gd name="connsiteY0" fmla="*/ 0 h 15227"/>
                <a:gd name="connsiteX1" fmla="*/ 17135 w 17135"/>
                <a:gd name="connsiteY1" fmla="*/ 14276 h 15227"/>
                <a:gd name="connsiteX2" fmla="*/ 17135 w 17135"/>
                <a:gd name="connsiteY2" fmla="*/ 15228 h 15227"/>
                <a:gd name="connsiteX3" fmla="*/ 15232 w 17135"/>
                <a:gd name="connsiteY3" fmla="*/ 15228 h 15227"/>
                <a:gd name="connsiteX4" fmla="*/ 0 w 17135"/>
                <a:gd name="connsiteY4" fmla="*/ 952 h 15227"/>
                <a:gd name="connsiteX5" fmla="*/ 0 w 17135"/>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5227">
                  <a:moveTo>
                    <a:pt x="1904" y="0"/>
                  </a:moveTo>
                  <a:lnTo>
                    <a:pt x="17135" y="14276"/>
                  </a:lnTo>
                  <a:lnTo>
                    <a:pt x="17135" y="15228"/>
                  </a:lnTo>
                  <a:lnTo>
                    <a:pt x="15232" y="15228"/>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9" name="Freeform 135">
              <a:extLst>
                <a:ext uri="{FF2B5EF4-FFF2-40B4-BE49-F238E27FC236}">
                  <a16:creationId xmlns:a16="http://schemas.microsoft.com/office/drawing/2014/main" id="{661F3310-A6A8-B735-F40E-81B888729F89}"/>
                </a:ext>
              </a:extLst>
            </p:cNvPr>
            <p:cNvSpPr/>
            <p:nvPr/>
          </p:nvSpPr>
          <p:spPr>
            <a:xfrm>
              <a:off x="4299610" y="5906484"/>
              <a:ext cx="17135" cy="17131"/>
            </a:xfrm>
            <a:custGeom>
              <a:avLst/>
              <a:gdLst>
                <a:gd name="connsiteX0" fmla="*/ 1904 w 17135"/>
                <a:gd name="connsiteY0" fmla="*/ 952 h 17131"/>
                <a:gd name="connsiteX1" fmla="*/ 952 w 17135"/>
                <a:gd name="connsiteY1" fmla="*/ 952 h 17131"/>
                <a:gd name="connsiteX2" fmla="*/ 16183 w 17135"/>
                <a:gd name="connsiteY2" fmla="*/ 15228 h 17131"/>
                <a:gd name="connsiteX3" fmla="*/ 16183 w 17135"/>
                <a:gd name="connsiteY3" fmla="*/ 16180 h 17131"/>
                <a:gd name="connsiteX4" fmla="*/ 15232 w 17135"/>
                <a:gd name="connsiteY4" fmla="*/ 16180 h 17131"/>
                <a:gd name="connsiteX5" fmla="*/ 952 w 17135"/>
                <a:gd name="connsiteY5" fmla="*/ 1904 h 17131"/>
                <a:gd name="connsiteX6" fmla="*/ 952 w 17135"/>
                <a:gd name="connsiteY6" fmla="*/ 952 h 17131"/>
                <a:gd name="connsiteX7" fmla="*/ 1904 w 17135"/>
                <a:gd name="connsiteY7" fmla="*/ 952 h 17131"/>
                <a:gd name="connsiteX8" fmla="*/ 1904 w 17135"/>
                <a:gd name="connsiteY8" fmla="*/ 952 h 17131"/>
                <a:gd name="connsiteX9" fmla="*/ 952 w 17135"/>
                <a:gd name="connsiteY9" fmla="*/ 952 h 17131"/>
                <a:gd name="connsiteX10" fmla="*/ 1904 w 17135"/>
                <a:gd name="connsiteY10" fmla="*/ 952 h 17131"/>
                <a:gd name="connsiteX11" fmla="*/ 1904 w 17135"/>
                <a:gd name="connsiteY11" fmla="*/ 0 h 17131"/>
                <a:gd name="connsiteX12" fmla="*/ 0 w 17135"/>
                <a:gd name="connsiteY12" fmla="*/ 952 h 17131"/>
                <a:gd name="connsiteX13" fmla="*/ 0 w 17135"/>
                <a:gd name="connsiteY13" fmla="*/ 952 h 17131"/>
                <a:gd name="connsiteX14" fmla="*/ 0 w 17135"/>
                <a:gd name="connsiteY14" fmla="*/ 1904 h 17131"/>
                <a:gd name="connsiteX15" fmla="*/ 0 w 17135"/>
                <a:gd name="connsiteY15" fmla="*/ 1904 h 17131"/>
                <a:gd name="connsiteX16" fmla="*/ 15232 w 17135"/>
                <a:gd name="connsiteY16" fmla="*/ 17132 h 17131"/>
                <a:gd name="connsiteX17" fmla="*/ 15232 w 17135"/>
                <a:gd name="connsiteY17" fmla="*/ 17132 h 17131"/>
                <a:gd name="connsiteX18" fmla="*/ 17135 w 17135"/>
                <a:gd name="connsiteY18" fmla="*/ 17132 h 17131"/>
                <a:gd name="connsiteX19" fmla="*/ 17135 w 17135"/>
                <a:gd name="connsiteY19" fmla="*/ 17132 h 17131"/>
                <a:gd name="connsiteX20" fmla="*/ 17135 w 17135"/>
                <a:gd name="connsiteY20" fmla="*/ 15228 h 17131"/>
                <a:gd name="connsiteX21" fmla="*/ 17135 w 17135"/>
                <a:gd name="connsiteY21" fmla="*/ 15228 h 17131"/>
                <a:gd name="connsiteX22" fmla="*/ 1904 w 17135"/>
                <a:gd name="connsiteY22" fmla="*/ 952 h 17131"/>
                <a:gd name="connsiteX23" fmla="*/ 1904 w 17135"/>
                <a:gd name="connsiteY23" fmla="*/ 0 h 17131"/>
                <a:gd name="connsiteX24" fmla="*/ 1904 w 17135"/>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904" y="952"/>
                  </a:moveTo>
                  <a:lnTo>
                    <a:pt x="952" y="952"/>
                  </a:lnTo>
                  <a:lnTo>
                    <a:pt x="16183" y="15228"/>
                  </a:lnTo>
                  <a:lnTo>
                    <a:pt x="16183" y="16180"/>
                  </a:lnTo>
                  <a:lnTo>
                    <a:pt x="15232" y="16180"/>
                  </a:lnTo>
                  <a:lnTo>
                    <a:pt x="952" y="1904"/>
                  </a:lnTo>
                  <a:lnTo>
                    <a:pt x="952" y="952"/>
                  </a:lnTo>
                  <a:lnTo>
                    <a:pt x="1904" y="952"/>
                  </a:lnTo>
                  <a:lnTo>
                    <a:pt x="1904" y="952"/>
                  </a:lnTo>
                  <a:lnTo>
                    <a:pt x="952" y="952"/>
                  </a:lnTo>
                  <a:lnTo>
                    <a:pt x="1904" y="952"/>
                  </a:lnTo>
                  <a:lnTo>
                    <a:pt x="1904" y="0"/>
                  </a:lnTo>
                  <a:lnTo>
                    <a:pt x="0" y="952"/>
                  </a:lnTo>
                  <a:lnTo>
                    <a:pt x="0" y="952"/>
                  </a:lnTo>
                  <a:lnTo>
                    <a:pt x="0" y="1904"/>
                  </a:lnTo>
                  <a:lnTo>
                    <a:pt x="0" y="1904"/>
                  </a:lnTo>
                  <a:lnTo>
                    <a:pt x="15232" y="17132"/>
                  </a:lnTo>
                  <a:lnTo>
                    <a:pt x="15232" y="17132"/>
                  </a:lnTo>
                  <a:lnTo>
                    <a:pt x="17135" y="17132"/>
                  </a:lnTo>
                  <a:lnTo>
                    <a:pt x="17135" y="17132"/>
                  </a:lnTo>
                  <a:lnTo>
                    <a:pt x="17135" y="15228"/>
                  </a:lnTo>
                  <a:lnTo>
                    <a:pt x="17135" y="15228"/>
                  </a:lnTo>
                  <a:lnTo>
                    <a:pt x="1904" y="952"/>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0" name="Freeform 136">
              <a:extLst>
                <a:ext uri="{FF2B5EF4-FFF2-40B4-BE49-F238E27FC236}">
                  <a16:creationId xmlns:a16="http://schemas.microsoft.com/office/drawing/2014/main" id="{0CCB846E-E44E-7B1E-14CF-E60660D8023B}"/>
                </a:ext>
              </a:extLst>
            </p:cNvPr>
            <p:cNvSpPr/>
            <p:nvPr/>
          </p:nvSpPr>
          <p:spPr>
            <a:xfrm>
              <a:off x="4308178" y="5904580"/>
              <a:ext cx="10471" cy="10468"/>
            </a:xfrm>
            <a:custGeom>
              <a:avLst/>
              <a:gdLst>
                <a:gd name="connsiteX0" fmla="*/ 10472 w 10471"/>
                <a:gd name="connsiteY0" fmla="*/ 3807 h 10468"/>
                <a:gd name="connsiteX1" fmla="*/ 3808 w 10471"/>
                <a:gd name="connsiteY1" fmla="*/ 10469 h 10468"/>
                <a:gd name="connsiteX2" fmla="*/ 0 w 10471"/>
                <a:gd name="connsiteY2" fmla="*/ 6662 h 10468"/>
                <a:gd name="connsiteX3" fmla="*/ 6664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10472" y="3807"/>
                  </a:moveTo>
                  <a:lnTo>
                    <a:pt x="3808" y="10469"/>
                  </a:lnTo>
                  <a:lnTo>
                    <a:pt x="0" y="6662"/>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1" name="Freeform 137">
              <a:extLst>
                <a:ext uri="{FF2B5EF4-FFF2-40B4-BE49-F238E27FC236}">
                  <a16:creationId xmlns:a16="http://schemas.microsoft.com/office/drawing/2014/main" id="{21F5D42C-33C6-A2D8-80BE-9E98A910FB44}"/>
                </a:ext>
              </a:extLst>
            </p:cNvPr>
            <p:cNvSpPr/>
            <p:nvPr/>
          </p:nvSpPr>
          <p:spPr>
            <a:xfrm>
              <a:off x="4307226" y="5904580"/>
              <a:ext cx="11423" cy="11420"/>
            </a:xfrm>
            <a:custGeom>
              <a:avLst/>
              <a:gdLst>
                <a:gd name="connsiteX0" fmla="*/ 10472 w 11423"/>
                <a:gd name="connsiteY0" fmla="*/ 3807 h 11420"/>
                <a:gd name="connsiteX1" fmla="*/ 4760 w 11423"/>
                <a:gd name="connsiteY1" fmla="*/ 10469 h 11420"/>
                <a:gd name="connsiteX2" fmla="*/ 952 w 11423"/>
                <a:gd name="connsiteY2" fmla="*/ 6662 h 11420"/>
                <a:gd name="connsiteX3" fmla="*/ 7616 w 11423"/>
                <a:gd name="connsiteY3" fmla="*/ 952 h 11420"/>
                <a:gd name="connsiteX4" fmla="*/ 10472 w 11423"/>
                <a:gd name="connsiteY4" fmla="*/ 3807 h 11420"/>
                <a:gd name="connsiteX5" fmla="*/ 11424 w 11423"/>
                <a:gd name="connsiteY5" fmla="*/ 3807 h 11420"/>
                <a:gd name="connsiteX6" fmla="*/ 7616 w 11423"/>
                <a:gd name="connsiteY6" fmla="*/ 0 h 11420"/>
                <a:gd name="connsiteX7" fmla="*/ 7616 w 11423"/>
                <a:gd name="connsiteY7" fmla="*/ 0 h 11420"/>
                <a:gd name="connsiteX8" fmla="*/ 952 w 11423"/>
                <a:gd name="connsiteY8" fmla="*/ 6662 h 11420"/>
                <a:gd name="connsiteX9" fmla="*/ 0 w 11423"/>
                <a:gd name="connsiteY9" fmla="*/ 6662 h 11420"/>
                <a:gd name="connsiteX10" fmla="*/ 4760 w 11423"/>
                <a:gd name="connsiteY10" fmla="*/ 10469 h 11420"/>
                <a:gd name="connsiteX11" fmla="*/ 4760 w 11423"/>
                <a:gd name="connsiteY11" fmla="*/ 11421 h 11420"/>
                <a:gd name="connsiteX12" fmla="*/ 11424 w 11423"/>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423" h="11420">
                  <a:moveTo>
                    <a:pt x="10472" y="3807"/>
                  </a:moveTo>
                  <a:lnTo>
                    <a:pt x="4760" y="10469"/>
                  </a:lnTo>
                  <a:lnTo>
                    <a:pt x="952" y="6662"/>
                  </a:lnTo>
                  <a:lnTo>
                    <a:pt x="7616" y="952"/>
                  </a:lnTo>
                  <a:lnTo>
                    <a:pt x="10472" y="3807"/>
                  </a:lnTo>
                  <a:lnTo>
                    <a:pt x="11424" y="3807"/>
                  </a:lnTo>
                  <a:lnTo>
                    <a:pt x="7616" y="0"/>
                  </a:lnTo>
                  <a:lnTo>
                    <a:pt x="7616" y="0"/>
                  </a:lnTo>
                  <a:lnTo>
                    <a:pt x="952" y="6662"/>
                  </a:lnTo>
                  <a:lnTo>
                    <a:pt x="0" y="6662"/>
                  </a:lnTo>
                  <a:lnTo>
                    <a:pt x="4760" y="10469"/>
                  </a:lnTo>
                  <a:lnTo>
                    <a:pt x="4760" y="11421"/>
                  </a:lnTo>
                  <a:lnTo>
                    <a:pt x="11424"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2" name="Freeform 138">
              <a:extLst>
                <a:ext uri="{FF2B5EF4-FFF2-40B4-BE49-F238E27FC236}">
                  <a16:creationId xmlns:a16="http://schemas.microsoft.com/office/drawing/2014/main" id="{F7B6E9B6-C346-4A6B-4154-6D3AE913A2AC}"/>
                </a:ext>
              </a:extLst>
            </p:cNvPr>
            <p:cNvSpPr/>
            <p:nvPr/>
          </p:nvSpPr>
          <p:spPr>
            <a:xfrm>
              <a:off x="4313890" y="5901725"/>
              <a:ext cx="7615" cy="6662"/>
            </a:xfrm>
            <a:custGeom>
              <a:avLst/>
              <a:gdLst>
                <a:gd name="connsiteX0" fmla="*/ 1904 w 7615"/>
                <a:gd name="connsiteY0" fmla="*/ 0 h 6662"/>
                <a:gd name="connsiteX1" fmla="*/ 3808 w 7615"/>
                <a:gd name="connsiteY1" fmla="*/ 952 h 6662"/>
                <a:gd name="connsiteX2" fmla="*/ 2856 w 7615"/>
                <a:gd name="connsiteY2" fmla="*/ 1904 h 6662"/>
                <a:gd name="connsiteX3" fmla="*/ 3808 w 7615"/>
                <a:gd name="connsiteY3" fmla="*/ 2855 h 6662"/>
                <a:gd name="connsiteX4" fmla="*/ 3808 w 7615"/>
                <a:gd name="connsiteY4" fmla="*/ 1904 h 6662"/>
                <a:gd name="connsiteX5" fmla="*/ 5712 w 7615"/>
                <a:gd name="connsiteY5" fmla="*/ 2855 h 6662"/>
                <a:gd name="connsiteX6" fmla="*/ 4760 w 7615"/>
                <a:gd name="connsiteY6" fmla="*/ 3807 h 6662"/>
                <a:gd name="connsiteX7" fmla="*/ 5712 w 7615"/>
                <a:gd name="connsiteY7" fmla="*/ 4759 h 6662"/>
                <a:gd name="connsiteX8" fmla="*/ 6664 w 7615"/>
                <a:gd name="connsiteY8" fmla="*/ 3807 h 6662"/>
                <a:gd name="connsiteX9" fmla="*/ 7616 w 7615"/>
                <a:gd name="connsiteY9" fmla="*/ 4759 h 6662"/>
                <a:gd name="connsiteX10" fmla="*/ 5712 w 7615"/>
                <a:gd name="connsiteY10" fmla="*/ 6662 h 6662"/>
                <a:gd name="connsiteX11" fmla="*/ 4760 w 7615"/>
                <a:gd name="connsiteY11" fmla="*/ 6662 h 6662"/>
                <a:gd name="connsiteX12" fmla="*/ 0 w 7615"/>
                <a:gd name="connsiteY12" fmla="*/ 2855 h 6662"/>
                <a:gd name="connsiteX13" fmla="*/ 0 w 7615"/>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1904" y="0"/>
                  </a:moveTo>
                  <a:lnTo>
                    <a:pt x="3808" y="952"/>
                  </a:lnTo>
                  <a:lnTo>
                    <a:pt x="2856" y="1904"/>
                  </a:lnTo>
                  <a:lnTo>
                    <a:pt x="3808" y="2855"/>
                  </a:lnTo>
                  <a:lnTo>
                    <a:pt x="3808" y="1904"/>
                  </a:lnTo>
                  <a:lnTo>
                    <a:pt x="5712" y="2855"/>
                  </a:lnTo>
                  <a:lnTo>
                    <a:pt x="4760" y="3807"/>
                  </a:lnTo>
                  <a:lnTo>
                    <a:pt x="5712" y="4759"/>
                  </a:lnTo>
                  <a:lnTo>
                    <a:pt x="6664" y="3807"/>
                  </a:lnTo>
                  <a:lnTo>
                    <a:pt x="7616" y="4759"/>
                  </a:lnTo>
                  <a:lnTo>
                    <a:pt x="5712" y="6662"/>
                  </a:lnTo>
                  <a:lnTo>
                    <a:pt x="4760" y="6662"/>
                  </a:lnTo>
                  <a:lnTo>
                    <a:pt x="0" y="2855"/>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3" name="Freeform 139">
              <a:extLst>
                <a:ext uri="{FF2B5EF4-FFF2-40B4-BE49-F238E27FC236}">
                  <a16:creationId xmlns:a16="http://schemas.microsoft.com/office/drawing/2014/main" id="{547E6400-8F06-CA4F-365A-24F1BEE28A2B}"/>
                </a:ext>
              </a:extLst>
            </p:cNvPr>
            <p:cNvSpPr/>
            <p:nvPr/>
          </p:nvSpPr>
          <p:spPr>
            <a:xfrm>
              <a:off x="4313890" y="5901725"/>
              <a:ext cx="7615" cy="7614"/>
            </a:xfrm>
            <a:custGeom>
              <a:avLst/>
              <a:gdLst>
                <a:gd name="connsiteX0" fmla="*/ 1904 w 7615"/>
                <a:gd name="connsiteY0" fmla="*/ 0 h 7614"/>
                <a:gd name="connsiteX1" fmla="*/ 1904 w 7615"/>
                <a:gd name="connsiteY1" fmla="*/ 0 h 7614"/>
                <a:gd name="connsiteX2" fmla="*/ 2856 w 7615"/>
                <a:gd name="connsiteY2" fmla="*/ 952 h 7614"/>
                <a:gd name="connsiteX3" fmla="*/ 1904 w 7615"/>
                <a:gd name="connsiteY3" fmla="*/ 1904 h 7614"/>
                <a:gd name="connsiteX4" fmla="*/ 1904 w 7615"/>
                <a:gd name="connsiteY4" fmla="*/ 1904 h 7614"/>
                <a:gd name="connsiteX5" fmla="*/ 2856 w 7615"/>
                <a:gd name="connsiteY5" fmla="*/ 2855 h 7614"/>
                <a:gd name="connsiteX6" fmla="*/ 3808 w 7615"/>
                <a:gd name="connsiteY6" fmla="*/ 2855 h 7614"/>
                <a:gd name="connsiteX7" fmla="*/ 3808 w 7615"/>
                <a:gd name="connsiteY7" fmla="*/ 1904 h 7614"/>
                <a:gd name="connsiteX8" fmla="*/ 4760 w 7615"/>
                <a:gd name="connsiteY8" fmla="*/ 2855 h 7614"/>
                <a:gd name="connsiteX9" fmla="*/ 4760 w 7615"/>
                <a:gd name="connsiteY9" fmla="*/ 3807 h 7614"/>
                <a:gd name="connsiteX10" fmla="*/ 3808 w 7615"/>
                <a:gd name="connsiteY10" fmla="*/ 3807 h 7614"/>
                <a:gd name="connsiteX11" fmla="*/ 4760 w 7615"/>
                <a:gd name="connsiteY11" fmla="*/ 4759 h 7614"/>
                <a:gd name="connsiteX12" fmla="*/ 5712 w 7615"/>
                <a:gd name="connsiteY12" fmla="*/ 4759 h 7614"/>
                <a:gd name="connsiteX13" fmla="*/ 6664 w 7615"/>
                <a:gd name="connsiteY13" fmla="*/ 4759 h 7614"/>
                <a:gd name="connsiteX14" fmla="*/ 6664 w 7615"/>
                <a:gd name="connsiteY14" fmla="*/ 4759 h 7614"/>
                <a:gd name="connsiteX15" fmla="*/ 5712 w 7615"/>
                <a:gd name="connsiteY15" fmla="*/ 6662 h 7614"/>
                <a:gd name="connsiteX16" fmla="*/ 4760 w 7615"/>
                <a:gd name="connsiteY16" fmla="*/ 6662 h 7614"/>
                <a:gd name="connsiteX17" fmla="*/ 952 w 7615"/>
                <a:gd name="connsiteY17" fmla="*/ 2855 h 7614"/>
                <a:gd name="connsiteX18" fmla="*/ 952 w 7615"/>
                <a:gd name="connsiteY18" fmla="*/ 1904 h 7614"/>
                <a:gd name="connsiteX19" fmla="*/ 2856 w 7615"/>
                <a:gd name="connsiteY19" fmla="*/ 0 h 7614"/>
                <a:gd name="connsiteX20" fmla="*/ 1904 w 7615"/>
                <a:gd name="connsiteY20" fmla="*/ 0 h 7614"/>
                <a:gd name="connsiteX21" fmla="*/ 1904 w 7615"/>
                <a:gd name="connsiteY21" fmla="*/ 0 h 7614"/>
                <a:gd name="connsiteX22" fmla="*/ 1904 w 7615"/>
                <a:gd name="connsiteY22" fmla="*/ 0 h 7614"/>
                <a:gd name="connsiteX23" fmla="*/ 1904 w 7615"/>
                <a:gd name="connsiteY23" fmla="*/ 0 h 7614"/>
                <a:gd name="connsiteX24" fmla="*/ 0 w 7615"/>
                <a:gd name="connsiteY24" fmla="*/ 1904 h 7614"/>
                <a:gd name="connsiteX25" fmla="*/ 0 w 7615"/>
                <a:gd name="connsiteY25" fmla="*/ 1904 h 7614"/>
                <a:gd name="connsiteX26" fmla="*/ 0 w 7615"/>
                <a:gd name="connsiteY26" fmla="*/ 2855 h 7614"/>
                <a:gd name="connsiteX27" fmla="*/ 0 w 7615"/>
                <a:gd name="connsiteY27" fmla="*/ 2855 h 7614"/>
                <a:gd name="connsiteX28" fmla="*/ 4760 w 7615"/>
                <a:gd name="connsiteY28" fmla="*/ 7614 h 7614"/>
                <a:gd name="connsiteX29" fmla="*/ 4760 w 7615"/>
                <a:gd name="connsiteY29" fmla="*/ 7614 h 7614"/>
                <a:gd name="connsiteX30" fmla="*/ 5712 w 7615"/>
                <a:gd name="connsiteY30" fmla="*/ 7614 h 7614"/>
                <a:gd name="connsiteX31" fmla="*/ 5712 w 7615"/>
                <a:gd name="connsiteY31" fmla="*/ 7614 h 7614"/>
                <a:gd name="connsiteX32" fmla="*/ 7616 w 7615"/>
                <a:gd name="connsiteY32" fmla="*/ 4759 h 7614"/>
                <a:gd name="connsiteX33" fmla="*/ 7616 w 7615"/>
                <a:gd name="connsiteY33" fmla="*/ 4759 h 7614"/>
                <a:gd name="connsiteX34" fmla="*/ 6664 w 7615"/>
                <a:gd name="connsiteY34" fmla="*/ 3807 h 7614"/>
                <a:gd name="connsiteX35" fmla="*/ 6664 w 7615"/>
                <a:gd name="connsiteY35" fmla="*/ 3807 h 7614"/>
                <a:gd name="connsiteX36" fmla="*/ 5712 w 7615"/>
                <a:gd name="connsiteY36" fmla="*/ 3807 h 7614"/>
                <a:gd name="connsiteX37" fmla="*/ 4760 w 7615"/>
                <a:gd name="connsiteY37" fmla="*/ 3807 h 7614"/>
                <a:gd name="connsiteX38" fmla="*/ 5712 w 7615"/>
                <a:gd name="connsiteY38" fmla="*/ 2855 h 7614"/>
                <a:gd name="connsiteX39" fmla="*/ 5712 w 7615"/>
                <a:gd name="connsiteY39" fmla="*/ 2855 h 7614"/>
                <a:gd name="connsiteX40" fmla="*/ 4760 w 7615"/>
                <a:gd name="connsiteY40" fmla="*/ 1904 h 7614"/>
                <a:gd name="connsiteX41" fmla="*/ 3808 w 7615"/>
                <a:gd name="connsiteY41" fmla="*/ 952 h 7614"/>
                <a:gd name="connsiteX42" fmla="*/ 3808 w 7615"/>
                <a:gd name="connsiteY42" fmla="*/ 1904 h 7614"/>
                <a:gd name="connsiteX43" fmla="*/ 2856 w 7615"/>
                <a:gd name="connsiteY43" fmla="*/ 1904 h 7614"/>
                <a:gd name="connsiteX44" fmla="*/ 3808 w 7615"/>
                <a:gd name="connsiteY44" fmla="*/ 952 h 7614"/>
                <a:gd name="connsiteX45" fmla="*/ 3808 w 7615"/>
                <a:gd name="connsiteY45" fmla="*/ 952 h 7614"/>
                <a:gd name="connsiteX46" fmla="*/ 2856 w 7615"/>
                <a:gd name="connsiteY46" fmla="*/ 0 h 7614"/>
                <a:gd name="connsiteX47" fmla="*/ 1904 w 7615"/>
                <a:gd name="connsiteY47" fmla="*/ 0 h 7614"/>
                <a:gd name="connsiteX48" fmla="*/ 1904 w 7615"/>
                <a:gd name="connsiteY48"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4">
                  <a:moveTo>
                    <a:pt x="1904" y="0"/>
                  </a:moveTo>
                  <a:lnTo>
                    <a:pt x="1904" y="0"/>
                  </a:lnTo>
                  <a:lnTo>
                    <a:pt x="2856" y="952"/>
                  </a:lnTo>
                  <a:lnTo>
                    <a:pt x="1904" y="1904"/>
                  </a:lnTo>
                  <a:lnTo>
                    <a:pt x="1904" y="1904"/>
                  </a:lnTo>
                  <a:lnTo>
                    <a:pt x="2856" y="2855"/>
                  </a:lnTo>
                  <a:lnTo>
                    <a:pt x="3808" y="2855"/>
                  </a:lnTo>
                  <a:lnTo>
                    <a:pt x="3808" y="1904"/>
                  </a:lnTo>
                  <a:lnTo>
                    <a:pt x="4760" y="2855"/>
                  </a:lnTo>
                  <a:lnTo>
                    <a:pt x="4760" y="3807"/>
                  </a:lnTo>
                  <a:lnTo>
                    <a:pt x="3808" y="3807"/>
                  </a:lnTo>
                  <a:lnTo>
                    <a:pt x="4760" y="4759"/>
                  </a:lnTo>
                  <a:lnTo>
                    <a:pt x="5712" y="4759"/>
                  </a:lnTo>
                  <a:lnTo>
                    <a:pt x="6664" y="4759"/>
                  </a:lnTo>
                  <a:lnTo>
                    <a:pt x="6664" y="4759"/>
                  </a:lnTo>
                  <a:lnTo>
                    <a:pt x="5712" y="6662"/>
                  </a:lnTo>
                  <a:lnTo>
                    <a:pt x="4760" y="6662"/>
                  </a:lnTo>
                  <a:lnTo>
                    <a:pt x="952" y="2855"/>
                  </a:lnTo>
                  <a:lnTo>
                    <a:pt x="952" y="1904"/>
                  </a:lnTo>
                  <a:lnTo>
                    <a:pt x="2856" y="0"/>
                  </a:lnTo>
                  <a:lnTo>
                    <a:pt x="1904" y="0"/>
                  </a:lnTo>
                  <a:lnTo>
                    <a:pt x="1904" y="0"/>
                  </a:lnTo>
                  <a:lnTo>
                    <a:pt x="1904" y="0"/>
                  </a:lnTo>
                  <a:lnTo>
                    <a:pt x="1904" y="0"/>
                  </a:lnTo>
                  <a:lnTo>
                    <a:pt x="0" y="1904"/>
                  </a:lnTo>
                  <a:lnTo>
                    <a:pt x="0" y="1904"/>
                  </a:lnTo>
                  <a:lnTo>
                    <a:pt x="0" y="2855"/>
                  </a:lnTo>
                  <a:lnTo>
                    <a:pt x="0" y="2855"/>
                  </a:lnTo>
                  <a:lnTo>
                    <a:pt x="4760" y="7614"/>
                  </a:lnTo>
                  <a:lnTo>
                    <a:pt x="4760" y="7614"/>
                  </a:lnTo>
                  <a:lnTo>
                    <a:pt x="5712" y="7614"/>
                  </a:lnTo>
                  <a:lnTo>
                    <a:pt x="5712" y="7614"/>
                  </a:lnTo>
                  <a:lnTo>
                    <a:pt x="7616" y="4759"/>
                  </a:lnTo>
                  <a:lnTo>
                    <a:pt x="7616" y="4759"/>
                  </a:lnTo>
                  <a:lnTo>
                    <a:pt x="6664" y="3807"/>
                  </a:lnTo>
                  <a:lnTo>
                    <a:pt x="6664" y="3807"/>
                  </a:lnTo>
                  <a:lnTo>
                    <a:pt x="5712" y="3807"/>
                  </a:lnTo>
                  <a:lnTo>
                    <a:pt x="4760" y="3807"/>
                  </a:lnTo>
                  <a:lnTo>
                    <a:pt x="5712" y="2855"/>
                  </a:lnTo>
                  <a:lnTo>
                    <a:pt x="5712" y="2855"/>
                  </a:lnTo>
                  <a:lnTo>
                    <a:pt x="4760" y="1904"/>
                  </a:lnTo>
                  <a:lnTo>
                    <a:pt x="3808" y="952"/>
                  </a:lnTo>
                  <a:lnTo>
                    <a:pt x="3808" y="1904"/>
                  </a:lnTo>
                  <a:lnTo>
                    <a:pt x="2856" y="1904"/>
                  </a:lnTo>
                  <a:lnTo>
                    <a:pt x="3808" y="952"/>
                  </a:lnTo>
                  <a:lnTo>
                    <a:pt x="3808" y="952"/>
                  </a:lnTo>
                  <a:lnTo>
                    <a:pt x="2856"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4" name="Freeform 140">
              <a:extLst>
                <a:ext uri="{FF2B5EF4-FFF2-40B4-BE49-F238E27FC236}">
                  <a16:creationId xmlns:a16="http://schemas.microsoft.com/office/drawing/2014/main" id="{32DB6C46-4983-4069-407A-89344F6C5D09}"/>
                </a:ext>
              </a:extLst>
            </p:cNvPr>
            <p:cNvSpPr/>
            <p:nvPr/>
          </p:nvSpPr>
          <p:spPr>
            <a:xfrm>
              <a:off x="4311986" y="5909339"/>
              <a:ext cx="1904" cy="1903"/>
            </a:xfrm>
            <a:custGeom>
              <a:avLst/>
              <a:gdLst>
                <a:gd name="connsiteX0" fmla="*/ 952 w 1904"/>
                <a:gd name="connsiteY0" fmla="*/ 0 h 1903"/>
                <a:gd name="connsiteX1" fmla="*/ 1904 w 1904"/>
                <a:gd name="connsiteY1" fmla="*/ 0 h 1903"/>
                <a:gd name="connsiteX2" fmla="*/ 952 w 1904"/>
                <a:gd name="connsiteY2" fmla="*/ 1903 h 1903"/>
                <a:gd name="connsiteX3" fmla="*/ 0 w 1904"/>
                <a:gd name="connsiteY3" fmla="*/ 952 h 1903"/>
              </a:gdLst>
              <a:ahLst/>
              <a:cxnLst>
                <a:cxn ang="0">
                  <a:pos x="connsiteX0" y="connsiteY0"/>
                </a:cxn>
                <a:cxn ang="0">
                  <a:pos x="connsiteX1" y="connsiteY1"/>
                </a:cxn>
                <a:cxn ang="0">
                  <a:pos x="connsiteX2" y="connsiteY2"/>
                </a:cxn>
                <a:cxn ang="0">
                  <a:pos x="connsiteX3" y="connsiteY3"/>
                </a:cxn>
              </a:cxnLst>
              <a:rect l="l" t="t" r="r" b="b"/>
              <a:pathLst>
                <a:path w="1904" h="1903">
                  <a:moveTo>
                    <a:pt x="952" y="0"/>
                  </a:moveTo>
                  <a:lnTo>
                    <a:pt x="1904" y="0"/>
                  </a:lnTo>
                  <a:lnTo>
                    <a:pt x="952" y="1903"/>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5" name="Freeform 141">
              <a:extLst>
                <a:ext uri="{FF2B5EF4-FFF2-40B4-BE49-F238E27FC236}">
                  <a16:creationId xmlns:a16="http://schemas.microsoft.com/office/drawing/2014/main" id="{02453904-CF50-D2CA-D356-219EBB2AA31B}"/>
                </a:ext>
              </a:extLst>
            </p:cNvPr>
            <p:cNvSpPr/>
            <p:nvPr/>
          </p:nvSpPr>
          <p:spPr>
            <a:xfrm>
              <a:off x="4316745" y="5909339"/>
              <a:ext cx="6663" cy="7613"/>
            </a:xfrm>
            <a:custGeom>
              <a:avLst/>
              <a:gdLst>
                <a:gd name="connsiteX0" fmla="*/ 1904 w 6663"/>
                <a:gd name="connsiteY0" fmla="*/ 0 h 7613"/>
                <a:gd name="connsiteX1" fmla="*/ 2856 w 6663"/>
                <a:gd name="connsiteY1" fmla="*/ 1903 h 7613"/>
                <a:gd name="connsiteX2" fmla="*/ 1904 w 6663"/>
                <a:gd name="connsiteY2" fmla="*/ 1903 h 7613"/>
                <a:gd name="connsiteX3" fmla="*/ 2856 w 6663"/>
                <a:gd name="connsiteY3" fmla="*/ 2855 h 7613"/>
                <a:gd name="connsiteX4" fmla="*/ 3808 w 6663"/>
                <a:gd name="connsiteY4" fmla="*/ 1903 h 7613"/>
                <a:gd name="connsiteX5" fmla="*/ 4760 w 6663"/>
                <a:gd name="connsiteY5" fmla="*/ 3807 h 7613"/>
                <a:gd name="connsiteX6" fmla="*/ 3808 w 6663"/>
                <a:gd name="connsiteY6" fmla="*/ 3807 h 7613"/>
                <a:gd name="connsiteX7" fmla="*/ 4760 w 6663"/>
                <a:gd name="connsiteY7" fmla="*/ 4759 h 7613"/>
                <a:gd name="connsiteX8" fmla="*/ 5712 w 6663"/>
                <a:gd name="connsiteY8" fmla="*/ 3807 h 7613"/>
                <a:gd name="connsiteX9" fmla="*/ 6664 w 6663"/>
                <a:gd name="connsiteY9" fmla="*/ 5710 h 7613"/>
                <a:gd name="connsiteX10" fmla="*/ 4760 w 6663"/>
                <a:gd name="connsiteY10" fmla="*/ 7614 h 7613"/>
                <a:gd name="connsiteX11" fmla="*/ 3808 w 6663"/>
                <a:gd name="connsiteY11" fmla="*/ 7614 h 7613"/>
                <a:gd name="connsiteX12" fmla="*/ 0 w 6663"/>
                <a:gd name="connsiteY12" fmla="*/ 2855 h 7613"/>
                <a:gd name="connsiteX13" fmla="*/ 0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1904" y="0"/>
                  </a:moveTo>
                  <a:lnTo>
                    <a:pt x="2856" y="1903"/>
                  </a:lnTo>
                  <a:lnTo>
                    <a:pt x="1904" y="1903"/>
                  </a:lnTo>
                  <a:lnTo>
                    <a:pt x="2856" y="2855"/>
                  </a:lnTo>
                  <a:lnTo>
                    <a:pt x="3808" y="1903"/>
                  </a:lnTo>
                  <a:lnTo>
                    <a:pt x="4760" y="3807"/>
                  </a:lnTo>
                  <a:lnTo>
                    <a:pt x="3808" y="3807"/>
                  </a:lnTo>
                  <a:lnTo>
                    <a:pt x="4760" y="4759"/>
                  </a:lnTo>
                  <a:lnTo>
                    <a:pt x="5712" y="3807"/>
                  </a:lnTo>
                  <a:lnTo>
                    <a:pt x="6664" y="5710"/>
                  </a:lnTo>
                  <a:lnTo>
                    <a:pt x="4760" y="7614"/>
                  </a:lnTo>
                  <a:lnTo>
                    <a:pt x="3808" y="7614"/>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6" name="Freeform 142">
              <a:extLst>
                <a:ext uri="{FF2B5EF4-FFF2-40B4-BE49-F238E27FC236}">
                  <a16:creationId xmlns:a16="http://schemas.microsoft.com/office/drawing/2014/main" id="{BB4CBE6B-7552-DC07-19FD-68A04E23CC9C}"/>
                </a:ext>
              </a:extLst>
            </p:cNvPr>
            <p:cNvSpPr/>
            <p:nvPr/>
          </p:nvSpPr>
          <p:spPr>
            <a:xfrm>
              <a:off x="4315793" y="5909339"/>
              <a:ext cx="8567" cy="7613"/>
            </a:xfrm>
            <a:custGeom>
              <a:avLst/>
              <a:gdLst>
                <a:gd name="connsiteX0" fmla="*/ 2856 w 8567"/>
                <a:gd name="connsiteY0" fmla="*/ 0 h 7613"/>
                <a:gd name="connsiteX1" fmla="*/ 1904 w 8567"/>
                <a:gd name="connsiteY1" fmla="*/ 952 h 7613"/>
                <a:gd name="connsiteX2" fmla="*/ 2856 w 8567"/>
                <a:gd name="connsiteY2" fmla="*/ 1903 h 7613"/>
                <a:gd name="connsiteX3" fmla="*/ 2856 w 8567"/>
                <a:gd name="connsiteY3" fmla="*/ 1903 h 7613"/>
                <a:gd name="connsiteX4" fmla="*/ 2856 w 8567"/>
                <a:gd name="connsiteY4" fmla="*/ 1903 h 7613"/>
                <a:gd name="connsiteX5" fmla="*/ 3808 w 8567"/>
                <a:gd name="connsiteY5" fmla="*/ 3807 h 7613"/>
                <a:gd name="connsiteX6" fmla="*/ 3808 w 8567"/>
                <a:gd name="connsiteY6" fmla="*/ 3807 h 7613"/>
                <a:gd name="connsiteX7" fmla="*/ 4760 w 8567"/>
                <a:gd name="connsiteY7" fmla="*/ 2855 h 7613"/>
                <a:gd name="connsiteX8" fmla="*/ 5712 w 8567"/>
                <a:gd name="connsiteY8" fmla="*/ 3807 h 7613"/>
                <a:gd name="connsiteX9" fmla="*/ 4760 w 8567"/>
                <a:gd name="connsiteY9" fmla="*/ 3807 h 7613"/>
                <a:gd name="connsiteX10" fmla="*/ 4760 w 8567"/>
                <a:gd name="connsiteY10" fmla="*/ 3807 h 7613"/>
                <a:gd name="connsiteX11" fmla="*/ 5712 w 8567"/>
                <a:gd name="connsiteY11" fmla="*/ 5710 h 7613"/>
                <a:gd name="connsiteX12" fmla="*/ 5712 w 8567"/>
                <a:gd name="connsiteY12" fmla="*/ 5710 h 7613"/>
                <a:gd name="connsiteX13" fmla="*/ 6664 w 8567"/>
                <a:gd name="connsiteY13" fmla="*/ 4759 h 7613"/>
                <a:gd name="connsiteX14" fmla="*/ 7616 w 8567"/>
                <a:gd name="connsiteY14" fmla="*/ 5710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2855 h 7613"/>
                <a:gd name="connsiteX19" fmla="*/ 2856 w 8567"/>
                <a:gd name="connsiteY19" fmla="*/ 952 h 7613"/>
                <a:gd name="connsiteX20" fmla="*/ 2856 w 8567"/>
                <a:gd name="connsiteY20" fmla="*/ 0 h 7613"/>
                <a:gd name="connsiteX21" fmla="*/ 1904 w 8567"/>
                <a:gd name="connsiteY21" fmla="*/ 952 h 7613"/>
                <a:gd name="connsiteX22" fmla="*/ 2856 w 8567"/>
                <a:gd name="connsiteY22" fmla="*/ 0 h 7613"/>
                <a:gd name="connsiteX23" fmla="*/ 1904 w 8567"/>
                <a:gd name="connsiteY23" fmla="*/ 0 h 7613"/>
                <a:gd name="connsiteX24" fmla="*/ 0 w 8567"/>
                <a:gd name="connsiteY24" fmla="*/ 1903 h 7613"/>
                <a:gd name="connsiteX25" fmla="*/ 0 w 8567"/>
                <a:gd name="connsiteY25" fmla="*/ 1903 h 7613"/>
                <a:gd name="connsiteX26" fmla="*/ 0 w 8567"/>
                <a:gd name="connsiteY26" fmla="*/ 3807 h 7613"/>
                <a:gd name="connsiteX27" fmla="*/ 0 w 8567"/>
                <a:gd name="connsiteY27" fmla="*/ 3807 h 7613"/>
                <a:gd name="connsiteX28" fmla="*/ 4760 w 8567"/>
                <a:gd name="connsiteY28" fmla="*/ 7614 h 7613"/>
                <a:gd name="connsiteX29" fmla="*/ 4760 w 8567"/>
                <a:gd name="connsiteY29" fmla="*/ 7614 h 7613"/>
                <a:gd name="connsiteX30" fmla="*/ 5712 w 8567"/>
                <a:gd name="connsiteY30" fmla="*/ 7614 h 7613"/>
                <a:gd name="connsiteX31" fmla="*/ 7616 w 8567"/>
                <a:gd name="connsiteY31" fmla="*/ 5710 h 7613"/>
                <a:gd name="connsiteX32" fmla="*/ 8568 w 8567"/>
                <a:gd name="connsiteY32" fmla="*/ 5710 h 7613"/>
                <a:gd name="connsiteX33" fmla="*/ 6664 w 8567"/>
                <a:gd name="connsiteY33" fmla="*/ 3807 h 7613"/>
                <a:gd name="connsiteX34" fmla="*/ 6664 w 8567"/>
                <a:gd name="connsiteY34" fmla="*/ 3807 h 7613"/>
                <a:gd name="connsiteX35" fmla="*/ 5712 w 8567"/>
                <a:gd name="connsiteY35" fmla="*/ 4759 h 7613"/>
                <a:gd name="connsiteX36" fmla="*/ 5712 w 8567"/>
                <a:gd name="connsiteY36" fmla="*/ 3807 h 7613"/>
                <a:gd name="connsiteX37" fmla="*/ 5712 w 8567"/>
                <a:gd name="connsiteY37" fmla="*/ 3807 h 7613"/>
                <a:gd name="connsiteX38" fmla="*/ 6664 w 8567"/>
                <a:gd name="connsiteY38" fmla="*/ 2855 h 7613"/>
                <a:gd name="connsiteX39" fmla="*/ 4760 w 8567"/>
                <a:gd name="connsiteY39" fmla="*/ 1903 h 7613"/>
                <a:gd name="connsiteX40" fmla="*/ 4760 w 8567"/>
                <a:gd name="connsiteY40" fmla="*/ 1903 h 7613"/>
                <a:gd name="connsiteX41" fmla="*/ 3808 w 8567"/>
                <a:gd name="connsiteY41" fmla="*/ 2855 h 7613"/>
                <a:gd name="connsiteX42" fmla="*/ 2856 w 8567"/>
                <a:gd name="connsiteY42" fmla="*/ 1903 h 7613"/>
                <a:gd name="connsiteX43" fmla="*/ 3808 w 8567"/>
                <a:gd name="connsiteY43" fmla="*/ 1903 h 7613"/>
                <a:gd name="connsiteX44" fmla="*/ 3808 w 8567"/>
                <a:gd name="connsiteY44" fmla="*/ 952 h 7613"/>
                <a:gd name="connsiteX45" fmla="*/ 2856 w 8567"/>
                <a:gd name="connsiteY45" fmla="*/ 0 h 7613"/>
                <a:gd name="connsiteX46" fmla="*/ 2856 w 8567"/>
                <a:gd name="connsiteY46" fmla="*/ 0 h 7613"/>
                <a:gd name="connsiteX47" fmla="*/ 1904 w 8567"/>
                <a:gd name="connsiteY47"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7613">
                  <a:moveTo>
                    <a:pt x="2856" y="0"/>
                  </a:moveTo>
                  <a:lnTo>
                    <a:pt x="1904" y="952"/>
                  </a:lnTo>
                  <a:lnTo>
                    <a:pt x="2856" y="1903"/>
                  </a:lnTo>
                  <a:lnTo>
                    <a:pt x="2856" y="1903"/>
                  </a:lnTo>
                  <a:lnTo>
                    <a:pt x="2856" y="1903"/>
                  </a:lnTo>
                  <a:lnTo>
                    <a:pt x="3808" y="3807"/>
                  </a:lnTo>
                  <a:lnTo>
                    <a:pt x="3808" y="3807"/>
                  </a:lnTo>
                  <a:lnTo>
                    <a:pt x="4760" y="2855"/>
                  </a:lnTo>
                  <a:lnTo>
                    <a:pt x="5712" y="3807"/>
                  </a:lnTo>
                  <a:lnTo>
                    <a:pt x="4760" y="3807"/>
                  </a:lnTo>
                  <a:lnTo>
                    <a:pt x="4760" y="3807"/>
                  </a:lnTo>
                  <a:lnTo>
                    <a:pt x="5712" y="5710"/>
                  </a:lnTo>
                  <a:lnTo>
                    <a:pt x="5712" y="5710"/>
                  </a:lnTo>
                  <a:lnTo>
                    <a:pt x="6664" y="4759"/>
                  </a:lnTo>
                  <a:lnTo>
                    <a:pt x="7616" y="5710"/>
                  </a:lnTo>
                  <a:lnTo>
                    <a:pt x="5712" y="6662"/>
                  </a:lnTo>
                  <a:lnTo>
                    <a:pt x="4760" y="6662"/>
                  </a:lnTo>
                  <a:lnTo>
                    <a:pt x="952" y="2855"/>
                  </a:lnTo>
                  <a:lnTo>
                    <a:pt x="952" y="2855"/>
                  </a:lnTo>
                  <a:lnTo>
                    <a:pt x="2856" y="952"/>
                  </a:lnTo>
                  <a:lnTo>
                    <a:pt x="2856" y="0"/>
                  </a:lnTo>
                  <a:lnTo>
                    <a:pt x="1904" y="952"/>
                  </a:lnTo>
                  <a:lnTo>
                    <a:pt x="2856" y="0"/>
                  </a:lnTo>
                  <a:lnTo>
                    <a:pt x="1904" y="0"/>
                  </a:lnTo>
                  <a:lnTo>
                    <a:pt x="0" y="1903"/>
                  </a:lnTo>
                  <a:lnTo>
                    <a:pt x="0" y="1903"/>
                  </a:lnTo>
                  <a:lnTo>
                    <a:pt x="0" y="3807"/>
                  </a:lnTo>
                  <a:lnTo>
                    <a:pt x="0" y="3807"/>
                  </a:lnTo>
                  <a:lnTo>
                    <a:pt x="4760" y="7614"/>
                  </a:lnTo>
                  <a:lnTo>
                    <a:pt x="4760" y="7614"/>
                  </a:lnTo>
                  <a:lnTo>
                    <a:pt x="5712" y="7614"/>
                  </a:lnTo>
                  <a:lnTo>
                    <a:pt x="7616" y="5710"/>
                  </a:lnTo>
                  <a:lnTo>
                    <a:pt x="8568" y="5710"/>
                  </a:lnTo>
                  <a:lnTo>
                    <a:pt x="6664" y="3807"/>
                  </a:lnTo>
                  <a:lnTo>
                    <a:pt x="6664" y="3807"/>
                  </a:lnTo>
                  <a:lnTo>
                    <a:pt x="5712" y="4759"/>
                  </a:lnTo>
                  <a:lnTo>
                    <a:pt x="5712" y="3807"/>
                  </a:lnTo>
                  <a:lnTo>
                    <a:pt x="5712" y="3807"/>
                  </a:lnTo>
                  <a:lnTo>
                    <a:pt x="6664" y="2855"/>
                  </a:lnTo>
                  <a:lnTo>
                    <a:pt x="4760" y="1903"/>
                  </a:lnTo>
                  <a:lnTo>
                    <a:pt x="4760" y="1903"/>
                  </a:lnTo>
                  <a:lnTo>
                    <a:pt x="3808" y="2855"/>
                  </a:lnTo>
                  <a:lnTo>
                    <a:pt x="2856" y="1903"/>
                  </a:lnTo>
                  <a:lnTo>
                    <a:pt x="3808" y="1903"/>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7" name="Freeform 143">
              <a:extLst>
                <a:ext uri="{FF2B5EF4-FFF2-40B4-BE49-F238E27FC236}">
                  <a16:creationId xmlns:a16="http://schemas.microsoft.com/office/drawing/2014/main" id="{11472871-B23F-76C6-F08A-BC8BA8A79D51}"/>
                </a:ext>
              </a:extLst>
            </p:cNvPr>
            <p:cNvSpPr/>
            <p:nvPr/>
          </p:nvSpPr>
          <p:spPr>
            <a:xfrm>
              <a:off x="4312938" y="5913146"/>
              <a:ext cx="7615" cy="6662"/>
            </a:xfrm>
            <a:custGeom>
              <a:avLst/>
              <a:gdLst>
                <a:gd name="connsiteX0" fmla="*/ 7616 w 7615"/>
                <a:gd name="connsiteY0" fmla="*/ 2855 h 6662"/>
                <a:gd name="connsiteX1" fmla="*/ 4760 w 7615"/>
                <a:gd name="connsiteY1" fmla="*/ 6662 h 6662"/>
                <a:gd name="connsiteX2" fmla="*/ 0 w 7615"/>
                <a:gd name="connsiteY2" fmla="*/ 2855 h 6662"/>
                <a:gd name="connsiteX3" fmla="*/ 3808 w 7615"/>
                <a:gd name="connsiteY3" fmla="*/ 0 h 6662"/>
              </a:gdLst>
              <a:ahLst/>
              <a:cxnLst>
                <a:cxn ang="0">
                  <a:pos x="connsiteX0" y="connsiteY0"/>
                </a:cxn>
                <a:cxn ang="0">
                  <a:pos x="connsiteX1" y="connsiteY1"/>
                </a:cxn>
                <a:cxn ang="0">
                  <a:pos x="connsiteX2" y="connsiteY2"/>
                </a:cxn>
                <a:cxn ang="0">
                  <a:pos x="connsiteX3" y="connsiteY3"/>
                </a:cxn>
              </a:cxnLst>
              <a:rect l="l" t="t" r="r" b="b"/>
              <a:pathLst>
                <a:path w="7615" h="6662">
                  <a:moveTo>
                    <a:pt x="7616" y="2855"/>
                  </a:moveTo>
                  <a:lnTo>
                    <a:pt x="4760" y="6662"/>
                  </a:lnTo>
                  <a:lnTo>
                    <a:pt x="0"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8" name="Freeform 144">
              <a:extLst>
                <a:ext uri="{FF2B5EF4-FFF2-40B4-BE49-F238E27FC236}">
                  <a16:creationId xmlns:a16="http://schemas.microsoft.com/office/drawing/2014/main" id="{E6EFAEA0-5143-AC18-22CA-81E19FAA6FD9}"/>
                </a:ext>
              </a:extLst>
            </p:cNvPr>
            <p:cNvSpPr/>
            <p:nvPr/>
          </p:nvSpPr>
          <p:spPr>
            <a:xfrm>
              <a:off x="4312938" y="5912194"/>
              <a:ext cx="7615" cy="8565"/>
            </a:xfrm>
            <a:custGeom>
              <a:avLst/>
              <a:gdLst>
                <a:gd name="connsiteX0" fmla="*/ 7616 w 7615"/>
                <a:gd name="connsiteY0" fmla="*/ 3807 h 8565"/>
                <a:gd name="connsiteX1" fmla="*/ 4760 w 7615"/>
                <a:gd name="connsiteY1" fmla="*/ 7614 h 8565"/>
                <a:gd name="connsiteX2" fmla="*/ 952 w 7615"/>
                <a:gd name="connsiteY2" fmla="*/ 3807 h 8565"/>
                <a:gd name="connsiteX3" fmla="*/ 3808 w 7615"/>
                <a:gd name="connsiteY3" fmla="*/ 952 h 8565"/>
                <a:gd name="connsiteX4" fmla="*/ 7616 w 7615"/>
                <a:gd name="connsiteY4" fmla="*/ 4759 h 8565"/>
                <a:gd name="connsiteX5" fmla="*/ 7616 w 7615"/>
                <a:gd name="connsiteY5" fmla="*/ 3807 h 8565"/>
                <a:gd name="connsiteX6" fmla="*/ 3808 w 7615"/>
                <a:gd name="connsiteY6" fmla="*/ 0 h 8565"/>
                <a:gd name="connsiteX7" fmla="*/ 3808 w 7615"/>
                <a:gd name="connsiteY7" fmla="*/ 0 h 8565"/>
                <a:gd name="connsiteX8" fmla="*/ 0 w 7615"/>
                <a:gd name="connsiteY8" fmla="*/ 3807 h 8565"/>
                <a:gd name="connsiteX9" fmla="*/ 0 w 7615"/>
                <a:gd name="connsiteY9" fmla="*/ 3807 h 8565"/>
                <a:gd name="connsiteX10" fmla="*/ 3808 w 7615"/>
                <a:gd name="connsiteY10" fmla="*/ 7614 h 8565"/>
                <a:gd name="connsiteX11" fmla="*/ 4760 w 7615"/>
                <a:gd name="connsiteY11" fmla="*/ 8566 h 8565"/>
                <a:gd name="connsiteX12" fmla="*/ 7616 w 7615"/>
                <a:gd name="connsiteY12" fmla="*/ 4759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8565">
                  <a:moveTo>
                    <a:pt x="7616" y="3807"/>
                  </a:moveTo>
                  <a:lnTo>
                    <a:pt x="4760" y="7614"/>
                  </a:lnTo>
                  <a:lnTo>
                    <a:pt x="952" y="3807"/>
                  </a:lnTo>
                  <a:lnTo>
                    <a:pt x="3808" y="952"/>
                  </a:lnTo>
                  <a:lnTo>
                    <a:pt x="7616" y="4759"/>
                  </a:lnTo>
                  <a:lnTo>
                    <a:pt x="7616" y="3807"/>
                  </a:lnTo>
                  <a:lnTo>
                    <a:pt x="3808" y="0"/>
                  </a:lnTo>
                  <a:lnTo>
                    <a:pt x="3808" y="0"/>
                  </a:lnTo>
                  <a:lnTo>
                    <a:pt x="0" y="3807"/>
                  </a:lnTo>
                  <a:lnTo>
                    <a:pt x="0" y="3807"/>
                  </a:lnTo>
                  <a:lnTo>
                    <a:pt x="3808" y="7614"/>
                  </a:lnTo>
                  <a:lnTo>
                    <a:pt x="4760" y="8566"/>
                  </a:lnTo>
                  <a:lnTo>
                    <a:pt x="7616"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9" name="Freeform 145">
              <a:extLst>
                <a:ext uri="{FF2B5EF4-FFF2-40B4-BE49-F238E27FC236}">
                  <a16:creationId xmlns:a16="http://schemas.microsoft.com/office/drawing/2014/main" id="{3645E8E6-E78A-6A2B-4EE6-4CCCB0C25169}"/>
                </a:ext>
              </a:extLst>
            </p:cNvPr>
            <p:cNvSpPr/>
            <p:nvPr/>
          </p:nvSpPr>
          <p:spPr>
            <a:xfrm>
              <a:off x="4306274" y="5899822"/>
              <a:ext cx="6663" cy="6662"/>
            </a:xfrm>
            <a:custGeom>
              <a:avLst/>
              <a:gdLst>
                <a:gd name="connsiteX0" fmla="*/ 1904 w 6663"/>
                <a:gd name="connsiteY0" fmla="*/ 0 h 6662"/>
                <a:gd name="connsiteX1" fmla="*/ 2856 w 6663"/>
                <a:gd name="connsiteY1" fmla="*/ 952 h 6662"/>
                <a:gd name="connsiteX2" fmla="*/ 1904 w 6663"/>
                <a:gd name="connsiteY2" fmla="*/ 1903 h 6662"/>
                <a:gd name="connsiteX3" fmla="*/ 2856 w 6663"/>
                <a:gd name="connsiteY3" fmla="*/ 2855 h 6662"/>
                <a:gd name="connsiteX4" fmla="*/ 3808 w 6663"/>
                <a:gd name="connsiteY4" fmla="*/ 1903 h 6662"/>
                <a:gd name="connsiteX5" fmla="*/ 4760 w 6663"/>
                <a:gd name="connsiteY5" fmla="*/ 2855 h 6662"/>
                <a:gd name="connsiteX6" fmla="*/ 3808 w 6663"/>
                <a:gd name="connsiteY6" fmla="*/ 3807 h 6662"/>
                <a:gd name="connsiteX7" fmla="*/ 4760 w 6663"/>
                <a:gd name="connsiteY7" fmla="*/ 4759 h 6662"/>
                <a:gd name="connsiteX8" fmla="*/ 5712 w 6663"/>
                <a:gd name="connsiteY8" fmla="*/ 3807 h 6662"/>
                <a:gd name="connsiteX9" fmla="*/ 6664 w 6663"/>
                <a:gd name="connsiteY9" fmla="*/ 4759 h 6662"/>
                <a:gd name="connsiteX10" fmla="*/ 4760 w 6663"/>
                <a:gd name="connsiteY10" fmla="*/ 6662 h 6662"/>
                <a:gd name="connsiteX11" fmla="*/ 3808 w 6663"/>
                <a:gd name="connsiteY11" fmla="*/ 6662 h 6662"/>
                <a:gd name="connsiteX12" fmla="*/ 0 w 6663"/>
                <a:gd name="connsiteY12" fmla="*/ 2855 h 6662"/>
                <a:gd name="connsiteX13" fmla="*/ 0 w 6663"/>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1904" y="0"/>
                  </a:moveTo>
                  <a:lnTo>
                    <a:pt x="2856" y="952"/>
                  </a:lnTo>
                  <a:lnTo>
                    <a:pt x="1904" y="1903"/>
                  </a:lnTo>
                  <a:lnTo>
                    <a:pt x="2856" y="2855"/>
                  </a:lnTo>
                  <a:lnTo>
                    <a:pt x="3808" y="1903"/>
                  </a:lnTo>
                  <a:lnTo>
                    <a:pt x="4760" y="2855"/>
                  </a:lnTo>
                  <a:lnTo>
                    <a:pt x="3808" y="3807"/>
                  </a:lnTo>
                  <a:lnTo>
                    <a:pt x="4760" y="4759"/>
                  </a:lnTo>
                  <a:lnTo>
                    <a:pt x="5712" y="3807"/>
                  </a:lnTo>
                  <a:lnTo>
                    <a:pt x="6664" y="4759"/>
                  </a:lnTo>
                  <a:lnTo>
                    <a:pt x="4760" y="6662"/>
                  </a:lnTo>
                  <a:lnTo>
                    <a:pt x="3808" y="6662"/>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0" name="Freeform 146">
              <a:extLst>
                <a:ext uri="{FF2B5EF4-FFF2-40B4-BE49-F238E27FC236}">
                  <a16:creationId xmlns:a16="http://schemas.microsoft.com/office/drawing/2014/main" id="{94EF54A0-39F3-E43A-5B11-7F9ED2D1D6AD}"/>
                </a:ext>
              </a:extLst>
            </p:cNvPr>
            <p:cNvSpPr/>
            <p:nvPr/>
          </p:nvSpPr>
          <p:spPr>
            <a:xfrm>
              <a:off x="4305322" y="5899822"/>
              <a:ext cx="8567" cy="7613"/>
            </a:xfrm>
            <a:custGeom>
              <a:avLst/>
              <a:gdLst>
                <a:gd name="connsiteX0" fmla="*/ 2856 w 8567"/>
                <a:gd name="connsiteY0" fmla="*/ 0 h 7613"/>
                <a:gd name="connsiteX1" fmla="*/ 1904 w 8567"/>
                <a:gd name="connsiteY1" fmla="*/ 0 h 7613"/>
                <a:gd name="connsiteX2" fmla="*/ 2856 w 8567"/>
                <a:gd name="connsiteY2" fmla="*/ 952 h 7613"/>
                <a:gd name="connsiteX3" fmla="*/ 2856 w 8567"/>
                <a:gd name="connsiteY3" fmla="*/ 1903 h 7613"/>
                <a:gd name="connsiteX4" fmla="*/ 2856 w 8567"/>
                <a:gd name="connsiteY4" fmla="*/ 1903 h 7613"/>
                <a:gd name="connsiteX5" fmla="*/ 3808 w 8567"/>
                <a:gd name="connsiteY5" fmla="*/ 2855 h 7613"/>
                <a:gd name="connsiteX6" fmla="*/ 3808 w 8567"/>
                <a:gd name="connsiteY6" fmla="*/ 2855 h 7613"/>
                <a:gd name="connsiteX7" fmla="*/ 4760 w 8567"/>
                <a:gd name="connsiteY7" fmla="*/ 2855 h 7613"/>
                <a:gd name="connsiteX8" fmla="*/ 5712 w 8567"/>
                <a:gd name="connsiteY8" fmla="*/ 2855 h 7613"/>
                <a:gd name="connsiteX9" fmla="*/ 4760 w 8567"/>
                <a:gd name="connsiteY9" fmla="*/ 3807 h 7613"/>
                <a:gd name="connsiteX10" fmla="*/ 4760 w 8567"/>
                <a:gd name="connsiteY10" fmla="*/ 3807 h 7613"/>
                <a:gd name="connsiteX11" fmla="*/ 5712 w 8567"/>
                <a:gd name="connsiteY11" fmla="*/ 4759 h 7613"/>
                <a:gd name="connsiteX12" fmla="*/ 5712 w 8567"/>
                <a:gd name="connsiteY12" fmla="*/ 5710 h 7613"/>
                <a:gd name="connsiteX13" fmla="*/ 6664 w 8567"/>
                <a:gd name="connsiteY13" fmla="*/ 4759 h 7613"/>
                <a:gd name="connsiteX14" fmla="*/ 7616 w 8567"/>
                <a:gd name="connsiteY14" fmla="*/ 4759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1903 h 7613"/>
                <a:gd name="connsiteX19" fmla="*/ 2856 w 8567"/>
                <a:gd name="connsiteY19" fmla="*/ 0 h 7613"/>
                <a:gd name="connsiteX20" fmla="*/ 2856 w 8567"/>
                <a:gd name="connsiteY20" fmla="*/ 0 h 7613"/>
                <a:gd name="connsiteX21" fmla="*/ 1904 w 8567"/>
                <a:gd name="connsiteY21" fmla="*/ 0 h 7613"/>
                <a:gd name="connsiteX22" fmla="*/ 2856 w 8567"/>
                <a:gd name="connsiteY22" fmla="*/ 0 h 7613"/>
                <a:gd name="connsiteX23" fmla="*/ 1904 w 8567"/>
                <a:gd name="connsiteY23" fmla="*/ 0 h 7613"/>
                <a:gd name="connsiteX24" fmla="*/ 952 w 8567"/>
                <a:gd name="connsiteY24" fmla="*/ 1903 h 7613"/>
                <a:gd name="connsiteX25" fmla="*/ 0 w 8567"/>
                <a:gd name="connsiteY25" fmla="*/ 1903 h 7613"/>
                <a:gd name="connsiteX26" fmla="*/ 952 w 8567"/>
                <a:gd name="connsiteY26" fmla="*/ 2855 h 7613"/>
                <a:gd name="connsiteX27" fmla="*/ 952 w 8567"/>
                <a:gd name="connsiteY27" fmla="*/ 2855 h 7613"/>
                <a:gd name="connsiteX28" fmla="*/ 4760 w 8567"/>
                <a:gd name="connsiteY28" fmla="*/ 7614 h 7613"/>
                <a:gd name="connsiteX29" fmla="*/ 4760 w 8567"/>
                <a:gd name="connsiteY29" fmla="*/ 7614 h 7613"/>
                <a:gd name="connsiteX30" fmla="*/ 5712 w 8567"/>
                <a:gd name="connsiteY30" fmla="*/ 7614 h 7613"/>
                <a:gd name="connsiteX31" fmla="*/ 5712 w 8567"/>
                <a:gd name="connsiteY31" fmla="*/ 7614 h 7613"/>
                <a:gd name="connsiteX32" fmla="*/ 8568 w 8567"/>
                <a:gd name="connsiteY32" fmla="*/ 5710 h 7613"/>
                <a:gd name="connsiteX33" fmla="*/ 8568 w 8567"/>
                <a:gd name="connsiteY33" fmla="*/ 4759 h 7613"/>
                <a:gd name="connsiteX34" fmla="*/ 6664 w 8567"/>
                <a:gd name="connsiteY34" fmla="*/ 3807 h 7613"/>
                <a:gd name="connsiteX35" fmla="*/ 6664 w 8567"/>
                <a:gd name="connsiteY35" fmla="*/ 3807 h 7613"/>
                <a:gd name="connsiteX36" fmla="*/ 5712 w 8567"/>
                <a:gd name="connsiteY36" fmla="*/ 4759 h 7613"/>
                <a:gd name="connsiteX37" fmla="*/ 5712 w 8567"/>
                <a:gd name="connsiteY37" fmla="*/ 3807 h 7613"/>
                <a:gd name="connsiteX38" fmla="*/ 5712 w 8567"/>
                <a:gd name="connsiteY38" fmla="*/ 2855 h 7613"/>
                <a:gd name="connsiteX39" fmla="*/ 6664 w 8567"/>
                <a:gd name="connsiteY39" fmla="*/ 2855 h 7613"/>
                <a:gd name="connsiteX40" fmla="*/ 4760 w 8567"/>
                <a:gd name="connsiteY40" fmla="*/ 1903 h 7613"/>
                <a:gd name="connsiteX41" fmla="*/ 4760 w 8567"/>
                <a:gd name="connsiteY41" fmla="*/ 1903 h 7613"/>
                <a:gd name="connsiteX42" fmla="*/ 3808 w 8567"/>
                <a:gd name="connsiteY42" fmla="*/ 1903 h 7613"/>
                <a:gd name="connsiteX43" fmla="*/ 3808 w 8567"/>
                <a:gd name="connsiteY43" fmla="*/ 1903 h 7613"/>
                <a:gd name="connsiteX44" fmla="*/ 3808 w 8567"/>
                <a:gd name="connsiteY44" fmla="*/ 952 h 7613"/>
                <a:gd name="connsiteX45" fmla="*/ 3808 w 8567"/>
                <a:gd name="connsiteY45" fmla="*/ 952 h 7613"/>
                <a:gd name="connsiteX46" fmla="*/ 2856 w 8567"/>
                <a:gd name="connsiteY46" fmla="*/ 0 h 7613"/>
                <a:gd name="connsiteX47" fmla="*/ 2856 w 8567"/>
                <a:gd name="connsiteY47" fmla="*/ 0 h 7613"/>
                <a:gd name="connsiteX48" fmla="*/ 1904 w 8567"/>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7613">
                  <a:moveTo>
                    <a:pt x="2856" y="0"/>
                  </a:moveTo>
                  <a:lnTo>
                    <a:pt x="1904" y="0"/>
                  </a:lnTo>
                  <a:lnTo>
                    <a:pt x="2856" y="952"/>
                  </a:lnTo>
                  <a:lnTo>
                    <a:pt x="2856" y="1903"/>
                  </a:lnTo>
                  <a:lnTo>
                    <a:pt x="2856" y="1903"/>
                  </a:lnTo>
                  <a:lnTo>
                    <a:pt x="3808" y="2855"/>
                  </a:lnTo>
                  <a:lnTo>
                    <a:pt x="3808" y="2855"/>
                  </a:lnTo>
                  <a:lnTo>
                    <a:pt x="4760" y="2855"/>
                  </a:lnTo>
                  <a:lnTo>
                    <a:pt x="5712" y="2855"/>
                  </a:lnTo>
                  <a:lnTo>
                    <a:pt x="4760" y="3807"/>
                  </a:lnTo>
                  <a:lnTo>
                    <a:pt x="4760" y="3807"/>
                  </a:lnTo>
                  <a:lnTo>
                    <a:pt x="5712" y="4759"/>
                  </a:lnTo>
                  <a:lnTo>
                    <a:pt x="5712" y="5710"/>
                  </a:lnTo>
                  <a:lnTo>
                    <a:pt x="6664" y="4759"/>
                  </a:lnTo>
                  <a:lnTo>
                    <a:pt x="7616" y="4759"/>
                  </a:lnTo>
                  <a:lnTo>
                    <a:pt x="5712" y="6662"/>
                  </a:lnTo>
                  <a:lnTo>
                    <a:pt x="4760" y="6662"/>
                  </a:lnTo>
                  <a:lnTo>
                    <a:pt x="952" y="2855"/>
                  </a:lnTo>
                  <a:lnTo>
                    <a:pt x="952" y="1903"/>
                  </a:lnTo>
                  <a:lnTo>
                    <a:pt x="2856" y="0"/>
                  </a:lnTo>
                  <a:lnTo>
                    <a:pt x="2856" y="0"/>
                  </a:lnTo>
                  <a:lnTo>
                    <a:pt x="1904" y="0"/>
                  </a:lnTo>
                  <a:lnTo>
                    <a:pt x="2856" y="0"/>
                  </a:lnTo>
                  <a:lnTo>
                    <a:pt x="1904" y="0"/>
                  </a:lnTo>
                  <a:lnTo>
                    <a:pt x="952" y="1903"/>
                  </a:lnTo>
                  <a:lnTo>
                    <a:pt x="0" y="1903"/>
                  </a:lnTo>
                  <a:lnTo>
                    <a:pt x="952" y="2855"/>
                  </a:lnTo>
                  <a:lnTo>
                    <a:pt x="952" y="2855"/>
                  </a:lnTo>
                  <a:lnTo>
                    <a:pt x="4760" y="7614"/>
                  </a:lnTo>
                  <a:lnTo>
                    <a:pt x="4760" y="7614"/>
                  </a:lnTo>
                  <a:lnTo>
                    <a:pt x="5712" y="7614"/>
                  </a:lnTo>
                  <a:lnTo>
                    <a:pt x="5712" y="7614"/>
                  </a:lnTo>
                  <a:lnTo>
                    <a:pt x="8568" y="5710"/>
                  </a:lnTo>
                  <a:lnTo>
                    <a:pt x="8568" y="4759"/>
                  </a:lnTo>
                  <a:lnTo>
                    <a:pt x="6664" y="3807"/>
                  </a:lnTo>
                  <a:lnTo>
                    <a:pt x="6664" y="3807"/>
                  </a:lnTo>
                  <a:lnTo>
                    <a:pt x="5712" y="4759"/>
                  </a:lnTo>
                  <a:lnTo>
                    <a:pt x="5712" y="3807"/>
                  </a:lnTo>
                  <a:lnTo>
                    <a:pt x="5712" y="2855"/>
                  </a:lnTo>
                  <a:lnTo>
                    <a:pt x="6664" y="2855"/>
                  </a:lnTo>
                  <a:lnTo>
                    <a:pt x="4760" y="1903"/>
                  </a:lnTo>
                  <a:lnTo>
                    <a:pt x="4760" y="1903"/>
                  </a:lnTo>
                  <a:lnTo>
                    <a:pt x="3808" y="1903"/>
                  </a:lnTo>
                  <a:lnTo>
                    <a:pt x="3808" y="1903"/>
                  </a:lnTo>
                  <a:lnTo>
                    <a:pt x="3808" y="952"/>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1" name="Freeform 147">
              <a:extLst>
                <a:ext uri="{FF2B5EF4-FFF2-40B4-BE49-F238E27FC236}">
                  <a16:creationId xmlns:a16="http://schemas.microsoft.com/office/drawing/2014/main" id="{455F5721-3E58-0843-95B0-40DB524C4640}"/>
                </a:ext>
              </a:extLst>
            </p:cNvPr>
            <p:cNvSpPr/>
            <p:nvPr/>
          </p:nvSpPr>
          <p:spPr>
            <a:xfrm>
              <a:off x="4303418" y="5902677"/>
              <a:ext cx="6663" cy="7613"/>
            </a:xfrm>
            <a:custGeom>
              <a:avLst/>
              <a:gdLst>
                <a:gd name="connsiteX0" fmla="*/ 6664 w 6663"/>
                <a:gd name="connsiteY0" fmla="*/ 3807 h 7613"/>
                <a:gd name="connsiteX1" fmla="*/ 3808 w 6663"/>
                <a:gd name="connsiteY1" fmla="*/ 7614 h 7613"/>
                <a:gd name="connsiteX2" fmla="*/ 0 w 6663"/>
                <a:gd name="connsiteY2" fmla="*/ 3807 h 7613"/>
                <a:gd name="connsiteX3" fmla="*/ 2856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6664" y="3807"/>
                  </a:moveTo>
                  <a:lnTo>
                    <a:pt x="3808" y="7614"/>
                  </a:lnTo>
                  <a:lnTo>
                    <a:pt x="0" y="3807"/>
                  </a:lnTo>
                  <a:lnTo>
                    <a:pt x="285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2" name="Freeform 148">
              <a:extLst>
                <a:ext uri="{FF2B5EF4-FFF2-40B4-BE49-F238E27FC236}">
                  <a16:creationId xmlns:a16="http://schemas.microsoft.com/office/drawing/2014/main" id="{EB751B2F-C5AC-C6C3-BA6F-D925C425959B}"/>
                </a:ext>
              </a:extLst>
            </p:cNvPr>
            <p:cNvSpPr/>
            <p:nvPr/>
          </p:nvSpPr>
          <p:spPr>
            <a:xfrm>
              <a:off x="4302466" y="5902677"/>
              <a:ext cx="7615" cy="7613"/>
            </a:xfrm>
            <a:custGeom>
              <a:avLst/>
              <a:gdLst>
                <a:gd name="connsiteX0" fmla="*/ 7616 w 7615"/>
                <a:gd name="connsiteY0" fmla="*/ 3807 h 7613"/>
                <a:gd name="connsiteX1" fmla="*/ 4760 w 7615"/>
                <a:gd name="connsiteY1" fmla="*/ 6662 h 7613"/>
                <a:gd name="connsiteX2" fmla="*/ 952 w 7615"/>
                <a:gd name="connsiteY2" fmla="*/ 3807 h 7613"/>
                <a:gd name="connsiteX3" fmla="*/ 3808 w 7615"/>
                <a:gd name="connsiteY3" fmla="*/ 952 h 7613"/>
                <a:gd name="connsiteX4" fmla="*/ 7616 w 7615"/>
                <a:gd name="connsiteY4" fmla="*/ 3807 h 7613"/>
                <a:gd name="connsiteX5" fmla="*/ 7616 w 7615"/>
                <a:gd name="connsiteY5" fmla="*/ 3807 h 7613"/>
                <a:gd name="connsiteX6" fmla="*/ 3808 w 7615"/>
                <a:gd name="connsiteY6" fmla="*/ 0 h 7613"/>
                <a:gd name="connsiteX7" fmla="*/ 3808 w 7615"/>
                <a:gd name="connsiteY7" fmla="*/ 0 h 7613"/>
                <a:gd name="connsiteX8" fmla="*/ 0 w 7615"/>
                <a:gd name="connsiteY8" fmla="*/ 3807 h 7613"/>
                <a:gd name="connsiteX9" fmla="*/ 0 w 7615"/>
                <a:gd name="connsiteY9" fmla="*/ 3807 h 7613"/>
                <a:gd name="connsiteX10" fmla="*/ 4760 w 7615"/>
                <a:gd name="connsiteY10" fmla="*/ 7614 h 7613"/>
                <a:gd name="connsiteX11" fmla="*/ 4760 w 7615"/>
                <a:gd name="connsiteY11" fmla="*/ 7614 h 7613"/>
                <a:gd name="connsiteX12" fmla="*/ 7616 w 7615"/>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7613">
                  <a:moveTo>
                    <a:pt x="7616" y="3807"/>
                  </a:moveTo>
                  <a:lnTo>
                    <a:pt x="4760" y="6662"/>
                  </a:lnTo>
                  <a:lnTo>
                    <a:pt x="952" y="3807"/>
                  </a:lnTo>
                  <a:lnTo>
                    <a:pt x="3808" y="952"/>
                  </a:lnTo>
                  <a:lnTo>
                    <a:pt x="7616" y="3807"/>
                  </a:lnTo>
                  <a:lnTo>
                    <a:pt x="7616" y="3807"/>
                  </a:lnTo>
                  <a:lnTo>
                    <a:pt x="3808" y="0"/>
                  </a:lnTo>
                  <a:lnTo>
                    <a:pt x="3808" y="0"/>
                  </a:lnTo>
                  <a:lnTo>
                    <a:pt x="0" y="3807"/>
                  </a:lnTo>
                  <a:lnTo>
                    <a:pt x="0" y="3807"/>
                  </a:lnTo>
                  <a:lnTo>
                    <a:pt x="4760" y="7614"/>
                  </a:lnTo>
                  <a:lnTo>
                    <a:pt x="4760" y="7614"/>
                  </a:lnTo>
                  <a:lnTo>
                    <a:pt x="7616"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3" name="Freeform 149">
              <a:extLst>
                <a:ext uri="{FF2B5EF4-FFF2-40B4-BE49-F238E27FC236}">
                  <a16:creationId xmlns:a16="http://schemas.microsoft.com/office/drawing/2014/main" id="{5FE2EB1B-EE00-9827-7793-6DBCDF56DE39}"/>
                </a:ext>
              </a:extLst>
            </p:cNvPr>
            <p:cNvSpPr/>
            <p:nvPr/>
          </p:nvSpPr>
          <p:spPr>
            <a:xfrm>
              <a:off x="4315793" y="5916001"/>
              <a:ext cx="1904" cy="951"/>
            </a:xfrm>
            <a:custGeom>
              <a:avLst/>
              <a:gdLst>
                <a:gd name="connsiteX0" fmla="*/ 952 w 1904"/>
                <a:gd name="connsiteY0" fmla="*/ 0 h 951"/>
                <a:gd name="connsiteX1" fmla="*/ 1904 w 1904"/>
                <a:gd name="connsiteY1" fmla="*/ 952 h 951"/>
                <a:gd name="connsiteX2" fmla="*/ 952 w 1904"/>
                <a:gd name="connsiteY2" fmla="*/ 952 h 951"/>
                <a:gd name="connsiteX3" fmla="*/ 0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1904" y="952"/>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4" name="Freeform 150">
              <a:extLst>
                <a:ext uri="{FF2B5EF4-FFF2-40B4-BE49-F238E27FC236}">
                  <a16:creationId xmlns:a16="http://schemas.microsoft.com/office/drawing/2014/main" id="{4E56CE69-7BD5-0AC8-D1F8-3CC91700C652}"/>
                </a:ext>
              </a:extLst>
            </p:cNvPr>
            <p:cNvSpPr/>
            <p:nvPr/>
          </p:nvSpPr>
          <p:spPr>
            <a:xfrm rot="-2792141">
              <a:off x="4306295" y="5906209"/>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5" name="Freeform 151">
              <a:extLst>
                <a:ext uri="{FF2B5EF4-FFF2-40B4-BE49-F238E27FC236}">
                  <a16:creationId xmlns:a16="http://schemas.microsoft.com/office/drawing/2014/main" id="{360D0130-B554-EE2C-BA90-578CF399E7E8}"/>
                </a:ext>
              </a:extLst>
            </p:cNvPr>
            <p:cNvSpPr/>
            <p:nvPr/>
          </p:nvSpPr>
          <p:spPr>
            <a:xfrm>
              <a:off x="4211077" y="5908387"/>
              <a:ext cx="20943" cy="20938"/>
            </a:xfrm>
            <a:custGeom>
              <a:avLst/>
              <a:gdLst>
                <a:gd name="connsiteX0" fmla="*/ 20943 w 20943"/>
                <a:gd name="connsiteY0" fmla="*/ 5711 h 20938"/>
                <a:gd name="connsiteX1" fmla="*/ 4760 w 20943"/>
                <a:gd name="connsiteY1" fmla="*/ 20938 h 20938"/>
                <a:gd name="connsiteX2" fmla="*/ 0 w 20943"/>
                <a:gd name="connsiteY2" fmla="*/ 14276 h 20938"/>
                <a:gd name="connsiteX3" fmla="*/ 14279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20943" y="5711"/>
                  </a:moveTo>
                  <a:lnTo>
                    <a:pt x="4760" y="20938"/>
                  </a:lnTo>
                  <a:lnTo>
                    <a:pt x="0" y="14276"/>
                  </a:lnTo>
                  <a:lnTo>
                    <a:pt x="14279"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6" name="Freeform 152">
              <a:extLst>
                <a:ext uri="{FF2B5EF4-FFF2-40B4-BE49-F238E27FC236}">
                  <a16:creationId xmlns:a16="http://schemas.microsoft.com/office/drawing/2014/main" id="{DEB54AD7-91F7-D8B5-1B0C-99D86069911C}"/>
                </a:ext>
              </a:extLst>
            </p:cNvPr>
            <p:cNvSpPr/>
            <p:nvPr/>
          </p:nvSpPr>
          <p:spPr>
            <a:xfrm>
              <a:off x="4210125" y="5908387"/>
              <a:ext cx="22847" cy="21890"/>
            </a:xfrm>
            <a:custGeom>
              <a:avLst/>
              <a:gdLst>
                <a:gd name="connsiteX0" fmla="*/ 21895 w 22847"/>
                <a:gd name="connsiteY0" fmla="*/ 5711 h 21890"/>
                <a:gd name="connsiteX1" fmla="*/ 21895 w 22847"/>
                <a:gd name="connsiteY1" fmla="*/ 5711 h 21890"/>
                <a:gd name="connsiteX2" fmla="*/ 5712 w 22847"/>
                <a:gd name="connsiteY2" fmla="*/ 20938 h 21890"/>
                <a:gd name="connsiteX3" fmla="*/ 952 w 22847"/>
                <a:gd name="connsiteY3" fmla="*/ 14276 h 21890"/>
                <a:gd name="connsiteX4" fmla="*/ 15231 w 22847"/>
                <a:gd name="connsiteY4" fmla="*/ 952 h 21890"/>
                <a:gd name="connsiteX5" fmla="*/ 21895 w 22847"/>
                <a:gd name="connsiteY5" fmla="*/ 6662 h 21890"/>
                <a:gd name="connsiteX6" fmla="*/ 21895 w 22847"/>
                <a:gd name="connsiteY6" fmla="*/ 5711 h 21890"/>
                <a:gd name="connsiteX7" fmla="*/ 21895 w 22847"/>
                <a:gd name="connsiteY7" fmla="*/ 5711 h 21890"/>
                <a:gd name="connsiteX8" fmla="*/ 21895 w 22847"/>
                <a:gd name="connsiteY8" fmla="*/ 5711 h 21890"/>
                <a:gd name="connsiteX9" fmla="*/ 21895 w 22847"/>
                <a:gd name="connsiteY9" fmla="*/ 5711 h 21890"/>
                <a:gd name="connsiteX10" fmla="*/ 15231 w 22847"/>
                <a:gd name="connsiteY10" fmla="*/ 0 h 21890"/>
                <a:gd name="connsiteX11" fmla="*/ 15231 w 22847"/>
                <a:gd name="connsiteY11" fmla="*/ 0 h 21890"/>
                <a:gd name="connsiteX12" fmla="*/ 0 w 22847"/>
                <a:gd name="connsiteY12" fmla="*/ 14276 h 21890"/>
                <a:gd name="connsiteX13" fmla="*/ 0 w 22847"/>
                <a:gd name="connsiteY13" fmla="*/ 14276 h 21890"/>
                <a:gd name="connsiteX14" fmla="*/ 5712 w 22847"/>
                <a:gd name="connsiteY14" fmla="*/ 21890 h 21890"/>
                <a:gd name="connsiteX15" fmla="*/ 5712 w 22847"/>
                <a:gd name="connsiteY15" fmla="*/ 21890 h 21890"/>
                <a:gd name="connsiteX16" fmla="*/ 21895 w 22847"/>
                <a:gd name="connsiteY16" fmla="*/ 6662 h 21890"/>
                <a:gd name="connsiteX17" fmla="*/ 22847 w 22847"/>
                <a:gd name="connsiteY17" fmla="*/ 5711 h 21890"/>
                <a:gd name="connsiteX18" fmla="*/ 21895 w 22847"/>
                <a:gd name="connsiteY18" fmla="*/ 5711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21890">
                  <a:moveTo>
                    <a:pt x="21895" y="5711"/>
                  </a:moveTo>
                  <a:lnTo>
                    <a:pt x="21895" y="5711"/>
                  </a:lnTo>
                  <a:lnTo>
                    <a:pt x="5712" y="20938"/>
                  </a:lnTo>
                  <a:lnTo>
                    <a:pt x="952" y="14276"/>
                  </a:lnTo>
                  <a:lnTo>
                    <a:pt x="15231" y="952"/>
                  </a:lnTo>
                  <a:lnTo>
                    <a:pt x="21895" y="6662"/>
                  </a:lnTo>
                  <a:lnTo>
                    <a:pt x="21895" y="5711"/>
                  </a:lnTo>
                  <a:lnTo>
                    <a:pt x="21895" y="5711"/>
                  </a:lnTo>
                  <a:lnTo>
                    <a:pt x="21895" y="5711"/>
                  </a:lnTo>
                  <a:lnTo>
                    <a:pt x="21895" y="5711"/>
                  </a:lnTo>
                  <a:lnTo>
                    <a:pt x="15231" y="0"/>
                  </a:lnTo>
                  <a:lnTo>
                    <a:pt x="15231" y="0"/>
                  </a:lnTo>
                  <a:lnTo>
                    <a:pt x="0" y="14276"/>
                  </a:lnTo>
                  <a:lnTo>
                    <a:pt x="0" y="14276"/>
                  </a:lnTo>
                  <a:lnTo>
                    <a:pt x="5712" y="21890"/>
                  </a:lnTo>
                  <a:lnTo>
                    <a:pt x="5712" y="21890"/>
                  </a:lnTo>
                  <a:lnTo>
                    <a:pt x="21895" y="6662"/>
                  </a:lnTo>
                  <a:lnTo>
                    <a:pt x="22847" y="5711"/>
                  </a:lnTo>
                  <a:lnTo>
                    <a:pt x="21895" y="571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7" name="Freeform 153">
              <a:extLst>
                <a:ext uri="{FF2B5EF4-FFF2-40B4-BE49-F238E27FC236}">
                  <a16:creationId xmlns:a16="http://schemas.microsoft.com/office/drawing/2014/main" id="{C7484506-E138-BCEF-FF6C-810F2DE3978D}"/>
                </a:ext>
              </a:extLst>
            </p:cNvPr>
            <p:cNvSpPr/>
            <p:nvPr/>
          </p:nvSpPr>
          <p:spPr>
            <a:xfrm>
              <a:off x="4218693" y="5916001"/>
              <a:ext cx="9519" cy="9517"/>
            </a:xfrm>
            <a:custGeom>
              <a:avLst/>
              <a:gdLst>
                <a:gd name="connsiteX0" fmla="*/ 0 w 9519"/>
                <a:gd name="connsiteY0" fmla="*/ 0 h 9517"/>
                <a:gd name="connsiteX1" fmla="*/ 952 w 9519"/>
                <a:gd name="connsiteY1" fmla="*/ 9517 h 9517"/>
                <a:gd name="connsiteX2" fmla="*/ 9520 w 9519"/>
                <a:gd name="connsiteY2" fmla="*/ 1904 h 9517"/>
              </a:gdLst>
              <a:ahLst/>
              <a:cxnLst>
                <a:cxn ang="0">
                  <a:pos x="connsiteX0" y="connsiteY0"/>
                </a:cxn>
                <a:cxn ang="0">
                  <a:pos x="connsiteX1" y="connsiteY1"/>
                </a:cxn>
                <a:cxn ang="0">
                  <a:pos x="connsiteX2" y="connsiteY2"/>
                </a:cxn>
              </a:cxnLst>
              <a:rect l="l" t="t" r="r" b="b"/>
              <a:pathLst>
                <a:path w="9519" h="9517">
                  <a:moveTo>
                    <a:pt x="0" y="0"/>
                  </a:moveTo>
                  <a:lnTo>
                    <a:pt x="952" y="9517"/>
                  </a:lnTo>
                  <a:lnTo>
                    <a:pt x="952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8" name="Freeform 154">
              <a:extLst>
                <a:ext uri="{FF2B5EF4-FFF2-40B4-BE49-F238E27FC236}">
                  <a16:creationId xmlns:a16="http://schemas.microsoft.com/office/drawing/2014/main" id="{5EC1199D-89FF-DD95-9C90-E173BDEAB991}"/>
                </a:ext>
              </a:extLst>
            </p:cNvPr>
            <p:cNvSpPr/>
            <p:nvPr/>
          </p:nvSpPr>
          <p:spPr>
            <a:xfrm>
              <a:off x="4218693" y="5916001"/>
              <a:ext cx="9519" cy="10469"/>
            </a:xfrm>
            <a:custGeom>
              <a:avLst/>
              <a:gdLst>
                <a:gd name="connsiteX0" fmla="*/ 0 w 9519"/>
                <a:gd name="connsiteY0" fmla="*/ 0 h 10469"/>
                <a:gd name="connsiteX1" fmla="*/ 952 w 9519"/>
                <a:gd name="connsiteY1" fmla="*/ 9517 h 10469"/>
                <a:gd name="connsiteX2" fmla="*/ 952 w 9519"/>
                <a:gd name="connsiteY2" fmla="*/ 10469 h 10469"/>
                <a:gd name="connsiteX3" fmla="*/ 9520 w 9519"/>
                <a:gd name="connsiteY3" fmla="*/ 2855 h 10469"/>
                <a:gd name="connsiteX4" fmla="*/ 9520 w 9519"/>
                <a:gd name="connsiteY4" fmla="*/ 1904 h 10469"/>
                <a:gd name="connsiteX5" fmla="*/ 0 w 9519"/>
                <a:gd name="connsiteY5" fmla="*/ 0 h 10469"/>
                <a:gd name="connsiteX6" fmla="*/ 0 w 9519"/>
                <a:gd name="connsiteY6" fmla="*/ 952 h 10469"/>
                <a:gd name="connsiteX7" fmla="*/ 8568 w 9519"/>
                <a:gd name="connsiteY7" fmla="*/ 2855 h 10469"/>
                <a:gd name="connsiteX8" fmla="*/ 1904 w 9519"/>
                <a:gd name="connsiteY8" fmla="*/ 9517 h 10469"/>
                <a:gd name="connsiteX9" fmla="*/ 0 w 9519"/>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19" h="10469">
                  <a:moveTo>
                    <a:pt x="0" y="0"/>
                  </a:moveTo>
                  <a:lnTo>
                    <a:pt x="952" y="9517"/>
                  </a:lnTo>
                  <a:lnTo>
                    <a:pt x="952" y="10469"/>
                  </a:lnTo>
                  <a:lnTo>
                    <a:pt x="9520" y="2855"/>
                  </a:lnTo>
                  <a:lnTo>
                    <a:pt x="9520" y="1904"/>
                  </a:lnTo>
                  <a:lnTo>
                    <a:pt x="0" y="0"/>
                  </a:lnTo>
                  <a:lnTo>
                    <a:pt x="0" y="952"/>
                  </a:lnTo>
                  <a:lnTo>
                    <a:pt x="8568" y="2855"/>
                  </a:lnTo>
                  <a:lnTo>
                    <a:pt x="1904" y="9517"/>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9" name="Freeform 155">
              <a:extLst>
                <a:ext uri="{FF2B5EF4-FFF2-40B4-BE49-F238E27FC236}">
                  <a16:creationId xmlns:a16="http://schemas.microsoft.com/office/drawing/2014/main" id="{B12F5000-325F-BDC1-D2C6-499D24BC2445}"/>
                </a:ext>
              </a:extLst>
            </p:cNvPr>
            <p:cNvSpPr/>
            <p:nvPr/>
          </p:nvSpPr>
          <p:spPr>
            <a:xfrm>
              <a:off x="4219645" y="5917905"/>
              <a:ext cx="6663" cy="6662"/>
            </a:xfrm>
            <a:custGeom>
              <a:avLst/>
              <a:gdLst>
                <a:gd name="connsiteX0" fmla="*/ 0 w 6663"/>
                <a:gd name="connsiteY0" fmla="*/ 0 h 6662"/>
                <a:gd name="connsiteX1" fmla="*/ 1904 w 6663"/>
                <a:gd name="connsiteY1" fmla="*/ 6662 h 6662"/>
                <a:gd name="connsiteX2" fmla="*/ 6664 w 6663"/>
                <a:gd name="connsiteY2" fmla="*/ 1903 h 6662"/>
              </a:gdLst>
              <a:ahLst/>
              <a:cxnLst>
                <a:cxn ang="0">
                  <a:pos x="connsiteX0" y="connsiteY0"/>
                </a:cxn>
                <a:cxn ang="0">
                  <a:pos x="connsiteX1" y="connsiteY1"/>
                </a:cxn>
                <a:cxn ang="0">
                  <a:pos x="connsiteX2" y="connsiteY2"/>
                </a:cxn>
              </a:cxnLst>
              <a:rect l="l" t="t" r="r" b="b"/>
              <a:pathLst>
                <a:path w="6663" h="6662">
                  <a:moveTo>
                    <a:pt x="0" y="0"/>
                  </a:moveTo>
                  <a:lnTo>
                    <a:pt x="1904" y="6662"/>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0" name="Freeform 156">
              <a:extLst>
                <a:ext uri="{FF2B5EF4-FFF2-40B4-BE49-F238E27FC236}">
                  <a16:creationId xmlns:a16="http://schemas.microsoft.com/office/drawing/2014/main" id="{998ED9A8-FDB6-1841-F187-CA1E61151462}"/>
                </a:ext>
              </a:extLst>
            </p:cNvPr>
            <p:cNvSpPr/>
            <p:nvPr/>
          </p:nvSpPr>
          <p:spPr>
            <a:xfrm>
              <a:off x="4219645" y="5916953"/>
              <a:ext cx="7615" cy="7613"/>
            </a:xfrm>
            <a:custGeom>
              <a:avLst/>
              <a:gdLst>
                <a:gd name="connsiteX0" fmla="*/ 0 w 7615"/>
                <a:gd name="connsiteY0" fmla="*/ 952 h 7613"/>
                <a:gd name="connsiteX1" fmla="*/ 0 w 7615"/>
                <a:gd name="connsiteY1" fmla="*/ 952 h 7613"/>
                <a:gd name="connsiteX2" fmla="*/ 1904 w 7615"/>
                <a:gd name="connsiteY2" fmla="*/ 7614 h 7613"/>
                <a:gd name="connsiteX3" fmla="*/ 1904 w 7615"/>
                <a:gd name="connsiteY3" fmla="*/ 7614 h 7613"/>
                <a:gd name="connsiteX4" fmla="*/ 6664 w 7615"/>
                <a:gd name="connsiteY4" fmla="*/ 2855 h 7613"/>
                <a:gd name="connsiteX5" fmla="*/ 7616 w 7615"/>
                <a:gd name="connsiteY5" fmla="*/ 2855 h 7613"/>
                <a:gd name="connsiteX6" fmla="*/ 0 w 7615"/>
                <a:gd name="connsiteY6" fmla="*/ 0 h 7613"/>
                <a:gd name="connsiteX7" fmla="*/ 0 w 7615"/>
                <a:gd name="connsiteY7" fmla="*/ 0 h 7613"/>
                <a:gd name="connsiteX8" fmla="*/ 0 w 7615"/>
                <a:gd name="connsiteY8" fmla="*/ 952 h 7613"/>
                <a:gd name="connsiteX9" fmla="*/ 0 w 7615"/>
                <a:gd name="connsiteY9" fmla="*/ 952 h 7613"/>
                <a:gd name="connsiteX10" fmla="*/ 0 w 7615"/>
                <a:gd name="connsiteY10" fmla="*/ 952 h 7613"/>
                <a:gd name="connsiteX11" fmla="*/ 5712 w 7615"/>
                <a:gd name="connsiteY11" fmla="*/ 2855 h 7613"/>
                <a:gd name="connsiteX12" fmla="*/ 1904 w 7615"/>
                <a:gd name="connsiteY12" fmla="*/ 6662 h 7613"/>
                <a:gd name="connsiteX13" fmla="*/ 952 w 7615"/>
                <a:gd name="connsiteY13" fmla="*/ 952 h 7613"/>
                <a:gd name="connsiteX14" fmla="*/ 0 w 7615"/>
                <a:gd name="connsiteY14" fmla="*/ 952 h 7613"/>
                <a:gd name="connsiteX15" fmla="*/ 0 w 7615"/>
                <a:gd name="connsiteY15"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0" y="952"/>
                  </a:moveTo>
                  <a:lnTo>
                    <a:pt x="0" y="952"/>
                  </a:lnTo>
                  <a:lnTo>
                    <a:pt x="1904" y="7614"/>
                  </a:lnTo>
                  <a:lnTo>
                    <a:pt x="1904" y="7614"/>
                  </a:lnTo>
                  <a:lnTo>
                    <a:pt x="6664" y="2855"/>
                  </a:lnTo>
                  <a:lnTo>
                    <a:pt x="7616" y="2855"/>
                  </a:lnTo>
                  <a:lnTo>
                    <a:pt x="0" y="0"/>
                  </a:lnTo>
                  <a:lnTo>
                    <a:pt x="0" y="0"/>
                  </a:lnTo>
                  <a:lnTo>
                    <a:pt x="0" y="952"/>
                  </a:lnTo>
                  <a:lnTo>
                    <a:pt x="0" y="952"/>
                  </a:lnTo>
                  <a:lnTo>
                    <a:pt x="0" y="952"/>
                  </a:lnTo>
                  <a:lnTo>
                    <a:pt x="5712" y="2855"/>
                  </a:lnTo>
                  <a:lnTo>
                    <a:pt x="1904" y="6662"/>
                  </a:lnTo>
                  <a:lnTo>
                    <a:pt x="952" y="952"/>
                  </a:lnTo>
                  <a:lnTo>
                    <a:pt x="0"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1" name="Freeform 157">
              <a:extLst>
                <a:ext uri="{FF2B5EF4-FFF2-40B4-BE49-F238E27FC236}">
                  <a16:creationId xmlns:a16="http://schemas.microsoft.com/office/drawing/2014/main" id="{8FE12F27-A935-5B30-A351-A318E453EB4C}"/>
                </a:ext>
              </a:extLst>
            </p:cNvPr>
            <p:cNvSpPr/>
            <p:nvPr/>
          </p:nvSpPr>
          <p:spPr>
            <a:xfrm>
              <a:off x="4207269" y="5905532"/>
              <a:ext cx="17135" cy="16179"/>
            </a:xfrm>
            <a:custGeom>
              <a:avLst/>
              <a:gdLst>
                <a:gd name="connsiteX0" fmla="*/ 16184 w 17135"/>
                <a:gd name="connsiteY0" fmla="*/ 0 h 16179"/>
                <a:gd name="connsiteX1" fmla="*/ 0 w 17135"/>
                <a:gd name="connsiteY1" fmla="*/ 15228 h 16179"/>
                <a:gd name="connsiteX2" fmla="*/ 0 w 17135"/>
                <a:gd name="connsiteY2" fmla="*/ 16180 h 16179"/>
                <a:gd name="connsiteX3" fmla="*/ 1904 w 17135"/>
                <a:gd name="connsiteY3" fmla="*/ 16180 h 16179"/>
                <a:gd name="connsiteX4" fmla="*/ 17136 w 17135"/>
                <a:gd name="connsiteY4" fmla="*/ 952 h 16179"/>
                <a:gd name="connsiteX5" fmla="*/ 17136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6184" y="0"/>
                  </a:moveTo>
                  <a:lnTo>
                    <a:pt x="0" y="15228"/>
                  </a:lnTo>
                  <a:lnTo>
                    <a:pt x="0" y="16180"/>
                  </a:lnTo>
                  <a:lnTo>
                    <a:pt x="1904" y="16180"/>
                  </a:lnTo>
                  <a:lnTo>
                    <a:pt x="17136" y="952"/>
                  </a:lnTo>
                  <a:lnTo>
                    <a:pt x="1713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2" name="Freeform 158">
              <a:extLst>
                <a:ext uri="{FF2B5EF4-FFF2-40B4-BE49-F238E27FC236}">
                  <a16:creationId xmlns:a16="http://schemas.microsoft.com/office/drawing/2014/main" id="{AF7975C4-D435-0367-2E7F-D760306E70CD}"/>
                </a:ext>
              </a:extLst>
            </p:cNvPr>
            <p:cNvSpPr/>
            <p:nvPr/>
          </p:nvSpPr>
          <p:spPr>
            <a:xfrm>
              <a:off x="4207269" y="5905532"/>
              <a:ext cx="18087" cy="17131"/>
            </a:xfrm>
            <a:custGeom>
              <a:avLst/>
              <a:gdLst>
                <a:gd name="connsiteX0" fmla="*/ 16184 w 18087"/>
                <a:gd name="connsiteY0" fmla="*/ 0 h 17131"/>
                <a:gd name="connsiteX1" fmla="*/ 16184 w 18087"/>
                <a:gd name="connsiteY1" fmla="*/ 0 h 17131"/>
                <a:gd name="connsiteX2" fmla="*/ 0 w 18087"/>
                <a:gd name="connsiteY2" fmla="*/ 15228 h 17131"/>
                <a:gd name="connsiteX3" fmla="*/ 0 w 18087"/>
                <a:gd name="connsiteY3" fmla="*/ 15228 h 17131"/>
                <a:gd name="connsiteX4" fmla="*/ 0 w 18087"/>
                <a:gd name="connsiteY4" fmla="*/ 16180 h 17131"/>
                <a:gd name="connsiteX5" fmla="*/ 0 w 18087"/>
                <a:gd name="connsiteY5" fmla="*/ 16180 h 17131"/>
                <a:gd name="connsiteX6" fmla="*/ 1904 w 18087"/>
                <a:gd name="connsiteY6" fmla="*/ 17132 h 17131"/>
                <a:gd name="connsiteX7" fmla="*/ 1904 w 18087"/>
                <a:gd name="connsiteY7" fmla="*/ 17132 h 17131"/>
                <a:gd name="connsiteX8" fmla="*/ 18087 w 18087"/>
                <a:gd name="connsiteY8" fmla="*/ 1904 h 17131"/>
                <a:gd name="connsiteX9" fmla="*/ 18087 w 18087"/>
                <a:gd name="connsiteY9" fmla="*/ 1904 h 17131"/>
                <a:gd name="connsiteX10" fmla="*/ 18087 w 18087"/>
                <a:gd name="connsiteY10" fmla="*/ 0 h 17131"/>
                <a:gd name="connsiteX11" fmla="*/ 18087 w 18087"/>
                <a:gd name="connsiteY11" fmla="*/ 0 h 17131"/>
                <a:gd name="connsiteX12" fmla="*/ 16184 w 18087"/>
                <a:gd name="connsiteY12" fmla="*/ 0 h 17131"/>
                <a:gd name="connsiteX13" fmla="*/ 16184 w 18087"/>
                <a:gd name="connsiteY13" fmla="*/ 0 h 17131"/>
                <a:gd name="connsiteX14" fmla="*/ 16184 w 18087"/>
                <a:gd name="connsiteY14" fmla="*/ 0 h 17131"/>
                <a:gd name="connsiteX15" fmla="*/ 16184 w 18087"/>
                <a:gd name="connsiteY15" fmla="*/ 0 h 17131"/>
                <a:gd name="connsiteX16" fmla="*/ 16184 w 18087"/>
                <a:gd name="connsiteY16" fmla="*/ 0 h 17131"/>
                <a:gd name="connsiteX17" fmla="*/ 17136 w 18087"/>
                <a:gd name="connsiteY17" fmla="*/ 0 h 17131"/>
                <a:gd name="connsiteX18" fmla="*/ 17136 w 18087"/>
                <a:gd name="connsiteY18" fmla="*/ 952 h 17131"/>
                <a:gd name="connsiteX19" fmla="*/ 1904 w 18087"/>
                <a:gd name="connsiteY19" fmla="*/ 16180 h 17131"/>
                <a:gd name="connsiteX20" fmla="*/ 952 w 18087"/>
                <a:gd name="connsiteY20" fmla="*/ 16180 h 17131"/>
                <a:gd name="connsiteX21" fmla="*/ 952 w 18087"/>
                <a:gd name="connsiteY21" fmla="*/ 15228 h 17131"/>
                <a:gd name="connsiteX22" fmla="*/ 16184 w 18087"/>
                <a:gd name="connsiteY22" fmla="*/ 0 h 17131"/>
                <a:gd name="connsiteX23" fmla="*/ 16184 w 18087"/>
                <a:gd name="connsiteY23" fmla="*/ 0 h 17131"/>
                <a:gd name="connsiteX24" fmla="*/ 1618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6184" y="0"/>
                  </a:moveTo>
                  <a:lnTo>
                    <a:pt x="16184" y="0"/>
                  </a:lnTo>
                  <a:lnTo>
                    <a:pt x="0" y="15228"/>
                  </a:lnTo>
                  <a:lnTo>
                    <a:pt x="0" y="15228"/>
                  </a:lnTo>
                  <a:lnTo>
                    <a:pt x="0" y="16180"/>
                  </a:lnTo>
                  <a:lnTo>
                    <a:pt x="0" y="16180"/>
                  </a:lnTo>
                  <a:lnTo>
                    <a:pt x="1904" y="17132"/>
                  </a:lnTo>
                  <a:lnTo>
                    <a:pt x="1904" y="17132"/>
                  </a:lnTo>
                  <a:lnTo>
                    <a:pt x="18087" y="1904"/>
                  </a:lnTo>
                  <a:lnTo>
                    <a:pt x="18087" y="1904"/>
                  </a:lnTo>
                  <a:lnTo>
                    <a:pt x="18087" y="0"/>
                  </a:lnTo>
                  <a:lnTo>
                    <a:pt x="18087" y="0"/>
                  </a:lnTo>
                  <a:lnTo>
                    <a:pt x="16184" y="0"/>
                  </a:lnTo>
                  <a:lnTo>
                    <a:pt x="16184" y="0"/>
                  </a:lnTo>
                  <a:lnTo>
                    <a:pt x="16184" y="0"/>
                  </a:lnTo>
                  <a:lnTo>
                    <a:pt x="16184" y="0"/>
                  </a:lnTo>
                  <a:lnTo>
                    <a:pt x="16184" y="0"/>
                  </a:lnTo>
                  <a:lnTo>
                    <a:pt x="17136" y="0"/>
                  </a:lnTo>
                  <a:lnTo>
                    <a:pt x="17136" y="952"/>
                  </a:lnTo>
                  <a:lnTo>
                    <a:pt x="1904" y="16180"/>
                  </a:lnTo>
                  <a:lnTo>
                    <a:pt x="952" y="16180"/>
                  </a:lnTo>
                  <a:lnTo>
                    <a:pt x="952" y="15228"/>
                  </a:lnTo>
                  <a:lnTo>
                    <a:pt x="16184" y="0"/>
                  </a:lnTo>
                  <a:lnTo>
                    <a:pt x="16184" y="0"/>
                  </a:lnTo>
                  <a:lnTo>
                    <a:pt x="1618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3" name="Freeform 159">
              <a:extLst>
                <a:ext uri="{FF2B5EF4-FFF2-40B4-BE49-F238E27FC236}">
                  <a16:creationId xmlns:a16="http://schemas.microsoft.com/office/drawing/2014/main" id="{3C96740A-AA88-F304-581E-68A6AC319005}"/>
                </a:ext>
              </a:extLst>
            </p:cNvPr>
            <p:cNvSpPr/>
            <p:nvPr/>
          </p:nvSpPr>
          <p:spPr>
            <a:xfrm>
              <a:off x="4215837" y="5914098"/>
              <a:ext cx="18087" cy="17131"/>
            </a:xfrm>
            <a:custGeom>
              <a:avLst/>
              <a:gdLst>
                <a:gd name="connsiteX0" fmla="*/ 16184 w 18087"/>
                <a:gd name="connsiteY0" fmla="*/ 0 h 17131"/>
                <a:gd name="connsiteX1" fmla="*/ 0 w 18087"/>
                <a:gd name="connsiteY1" fmla="*/ 16180 h 17131"/>
                <a:gd name="connsiteX2" fmla="*/ 0 w 18087"/>
                <a:gd name="connsiteY2" fmla="*/ 17131 h 17131"/>
                <a:gd name="connsiteX3" fmla="*/ 952 w 18087"/>
                <a:gd name="connsiteY3" fmla="*/ 17131 h 17131"/>
                <a:gd name="connsiteX4" fmla="*/ 18088 w 18087"/>
                <a:gd name="connsiteY4" fmla="*/ 1903 h 17131"/>
                <a:gd name="connsiteX5" fmla="*/ 18088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16184" y="0"/>
                  </a:moveTo>
                  <a:lnTo>
                    <a:pt x="0" y="16180"/>
                  </a:lnTo>
                  <a:lnTo>
                    <a:pt x="0" y="17131"/>
                  </a:lnTo>
                  <a:lnTo>
                    <a:pt x="952" y="17131"/>
                  </a:lnTo>
                  <a:lnTo>
                    <a:pt x="18088" y="1903"/>
                  </a:lnTo>
                  <a:lnTo>
                    <a:pt x="1808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4" name="Freeform 160">
              <a:extLst>
                <a:ext uri="{FF2B5EF4-FFF2-40B4-BE49-F238E27FC236}">
                  <a16:creationId xmlns:a16="http://schemas.microsoft.com/office/drawing/2014/main" id="{CFA57B39-542B-9A25-DB71-8A87D6AED1E7}"/>
                </a:ext>
              </a:extLst>
            </p:cNvPr>
            <p:cNvSpPr/>
            <p:nvPr/>
          </p:nvSpPr>
          <p:spPr>
            <a:xfrm>
              <a:off x="4214885" y="5914098"/>
              <a:ext cx="19039" cy="18083"/>
            </a:xfrm>
            <a:custGeom>
              <a:avLst/>
              <a:gdLst>
                <a:gd name="connsiteX0" fmla="*/ 17135 w 19039"/>
                <a:gd name="connsiteY0" fmla="*/ 0 h 18083"/>
                <a:gd name="connsiteX1" fmla="*/ 17135 w 19039"/>
                <a:gd name="connsiteY1" fmla="*/ 0 h 18083"/>
                <a:gd name="connsiteX2" fmla="*/ 952 w 19039"/>
                <a:gd name="connsiteY2" fmla="*/ 15228 h 18083"/>
                <a:gd name="connsiteX3" fmla="*/ 0 w 19039"/>
                <a:gd name="connsiteY3" fmla="*/ 16180 h 18083"/>
                <a:gd name="connsiteX4" fmla="*/ 952 w 19039"/>
                <a:gd name="connsiteY4" fmla="*/ 17131 h 18083"/>
                <a:gd name="connsiteX5" fmla="*/ 952 w 19039"/>
                <a:gd name="connsiteY5" fmla="*/ 17131 h 18083"/>
                <a:gd name="connsiteX6" fmla="*/ 1904 w 19039"/>
                <a:gd name="connsiteY6" fmla="*/ 18083 h 18083"/>
                <a:gd name="connsiteX7" fmla="*/ 1904 w 19039"/>
                <a:gd name="connsiteY7" fmla="*/ 18083 h 18083"/>
                <a:gd name="connsiteX8" fmla="*/ 19039 w 19039"/>
                <a:gd name="connsiteY8" fmla="*/ 1903 h 18083"/>
                <a:gd name="connsiteX9" fmla="*/ 19039 w 19039"/>
                <a:gd name="connsiteY9" fmla="*/ 1903 h 18083"/>
                <a:gd name="connsiteX10" fmla="*/ 19039 w 19039"/>
                <a:gd name="connsiteY10" fmla="*/ 0 h 18083"/>
                <a:gd name="connsiteX11" fmla="*/ 19039 w 19039"/>
                <a:gd name="connsiteY11" fmla="*/ 0 h 18083"/>
                <a:gd name="connsiteX12" fmla="*/ 17135 w 19039"/>
                <a:gd name="connsiteY12" fmla="*/ 0 h 18083"/>
                <a:gd name="connsiteX13" fmla="*/ 17135 w 19039"/>
                <a:gd name="connsiteY13" fmla="*/ 0 h 18083"/>
                <a:gd name="connsiteX14" fmla="*/ 17135 w 19039"/>
                <a:gd name="connsiteY14" fmla="*/ 0 h 18083"/>
                <a:gd name="connsiteX15" fmla="*/ 17135 w 19039"/>
                <a:gd name="connsiteY15" fmla="*/ 0 h 18083"/>
                <a:gd name="connsiteX16" fmla="*/ 17135 w 19039"/>
                <a:gd name="connsiteY16" fmla="*/ 0 h 18083"/>
                <a:gd name="connsiteX17" fmla="*/ 18087 w 19039"/>
                <a:gd name="connsiteY17" fmla="*/ 0 h 18083"/>
                <a:gd name="connsiteX18" fmla="*/ 18087 w 19039"/>
                <a:gd name="connsiteY18" fmla="*/ 952 h 18083"/>
                <a:gd name="connsiteX19" fmla="*/ 1904 w 19039"/>
                <a:gd name="connsiteY19" fmla="*/ 17131 h 18083"/>
                <a:gd name="connsiteX20" fmla="*/ 952 w 19039"/>
                <a:gd name="connsiteY20" fmla="*/ 17131 h 18083"/>
                <a:gd name="connsiteX21" fmla="*/ 952 w 19039"/>
                <a:gd name="connsiteY21" fmla="*/ 16180 h 18083"/>
                <a:gd name="connsiteX22" fmla="*/ 18087 w 19039"/>
                <a:gd name="connsiteY22" fmla="*/ 0 h 18083"/>
                <a:gd name="connsiteX23" fmla="*/ 17135 w 19039"/>
                <a:gd name="connsiteY23" fmla="*/ 0 h 18083"/>
                <a:gd name="connsiteX24" fmla="*/ 17135 w 19039"/>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039" h="18083">
                  <a:moveTo>
                    <a:pt x="17135" y="0"/>
                  </a:moveTo>
                  <a:lnTo>
                    <a:pt x="17135" y="0"/>
                  </a:lnTo>
                  <a:lnTo>
                    <a:pt x="952" y="15228"/>
                  </a:lnTo>
                  <a:lnTo>
                    <a:pt x="0" y="16180"/>
                  </a:lnTo>
                  <a:lnTo>
                    <a:pt x="952" y="17131"/>
                  </a:lnTo>
                  <a:lnTo>
                    <a:pt x="952" y="17131"/>
                  </a:lnTo>
                  <a:lnTo>
                    <a:pt x="1904" y="18083"/>
                  </a:lnTo>
                  <a:lnTo>
                    <a:pt x="1904" y="18083"/>
                  </a:lnTo>
                  <a:lnTo>
                    <a:pt x="19039" y="1903"/>
                  </a:lnTo>
                  <a:lnTo>
                    <a:pt x="19039" y="1903"/>
                  </a:lnTo>
                  <a:lnTo>
                    <a:pt x="19039" y="0"/>
                  </a:lnTo>
                  <a:lnTo>
                    <a:pt x="19039" y="0"/>
                  </a:lnTo>
                  <a:lnTo>
                    <a:pt x="17135" y="0"/>
                  </a:lnTo>
                  <a:lnTo>
                    <a:pt x="17135" y="0"/>
                  </a:lnTo>
                  <a:lnTo>
                    <a:pt x="17135" y="0"/>
                  </a:lnTo>
                  <a:lnTo>
                    <a:pt x="17135" y="0"/>
                  </a:lnTo>
                  <a:lnTo>
                    <a:pt x="17135" y="0"/>
                  </a:lnTo>
                  <a:lnTo>
                    <a:pt x="18087" y="0"/>
                  </a:lnTo>
                  <a:lnTo>
                    <a:pt x="18087" y="952"/>
                  </a:lnTo>
                  <a:lnTo>
                    <a:pt x="1904" y="17131"/>
                  </a:lnTo>
                  <a:lnTo>
                    <a:pt x="952" y="17131"/>
                  </a:lnTo>
                  <a:lnTo>
                    <a:pt x="952" y="16180"/>
                  </a:lnTo>
                  <a:lnTo>
                    <a:pt x="18087" y="0"/>
                  </a:lnTo>
                  <a:lnTo>
                    <a:pt x="17135" y="0"/>
                  </a:lnTo>
                  <a:lnTo>
                    <a:pt x="17135"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5" name="Freeform 161">
              <a:extLst>
                <a:ext uri="{FF2B5EF4-FFF2-40B4-BE49-F238E27FC236}">
                  <a16:creationId xmlns:a16="http://schemas.microsoft.com/office/drawing/2014/main" id="{5B871285-B663-3962-6B64-70B7E191A21A}"/>
                </a:ext>
              </a:extLst>
            </p:cNvPr>
            <p:cNvSpPr/>
            <p:nvPr/>
          </p:nvSpPr>
          <p:spPr>
            <a:xfrm>
              <a:off x="4209173" y="5907436"/>
              <a:ext cx="16183" cy="15227"/>
            </a:xfrm>
            <a:custGeom>
              <a:avLst/>
              <a:gdLst>
                <a:gd name="connsiteX0" fmla="*/ 15232 w 16183"/>
                <a:gd name="connsiteY0" fmla="*/ 0 h 15227"/>
                <a:gd name="connsiteX1" fmla="*/ 0 w 16183"/>
                <a:gd name="connsiteY1" fmla="*/ 14276 h 15227"/>
                <a:gd name="connsiteX2" fmla="*/ 0 w 16183"/>
                <a:gd name="connsiteY2" fmla="*/ 15228 h 15227"/>
                <a:gd name="connsiteX3" fmla="*/ 952 w 16183"/>
                <a:gd name="connsiteY3" fmla="*/ 15228 h 15227"/>
                <a:gd name="connsiteX4" fmla="*/ 16183 w 16183"/>
                <a:gd name="connsiteY4" fmla="*/ 952 h 15227"/>
                <a:gd name="connsiteX5" fmla="*/ 16183 w 16183"/>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3" h="15227">
                  <a:moveTo>
                    <a:pt x="15232" y="0"/>
                  </a:moveTo>
                  <a:lnTo>
                    <a:pt x="0" y="14276"/>
                  </a:lnTo>
                  <a:lnTo>
                    <a:pt x="0" y="15228"/>
                  </a:lnTo>
                  <a:lnTo>
                    <a:pt x="952" y="15228"/>
                  </a:lnTo>
                  <a:lnTo>
                    <a:pt x="16183" y="952"/>
                  </a:lnTo>
                  <a:lnTo>
                    <a:pt x="16183"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6" name="Freeform 162">
              <a:extLst>
                <a:ext uri="{FF2B5EF4-FFF2-40B4-BE49-F238E27FC236}">
                  <a16:creationId xmlns:a16="http://schemas.microsoft.com/office/drawing/2014/main" id="{9FC26A8A-3947-39FA-BC50-620BAF409E41}"/>
                </a:ext>
              </a:extLst>
            </p:cNvPr>
            <p:cNvSpPr/>
            <p:nvPr/>
          </p:nvSpPr>
          <p:spPr>
            <a:xfrm>
              <a:off x="4209173" y="5906484"/>
              <a:ext cx="17135" cy="17131"/>
            </a:xfrm>
            <a:custGeom>
              <a:avLst/>
              <a:gdLst>
                <a:gd name="connsiteX0" fmla="*/ 15232 w 17135"/>
                <a:gd name="connsiteY0" fmla="*/ 952 h 17131"/>
                <a:gd name="connsiteX1" fmla="*/ 15232 w 17135"/>
                <a:gd name="connsiteY1" fmla="*/ 952 h 17131"/>
                <a:gd name="connsiteX2" fmla="*/ 0 w 17135"/>
                <a:gd name="connsiteY2" fmla="*/ 15228 h 17131"/>
                <a:gd name="connsiteX3" fmla="*/ 0 w 17135"/>
                <a:gd name="connsiteY3" fmla="*/ 15228 h 17131"/>
                <a:gd name="connsiteX4" fmla="*/ 0 w 17135"/>
                <a:gd name="connsiteY4" fmla="*/ 16180 h 17131"/>
                <a:gd name="connsiteX5" fmla="*/ 0 w 17135"/>
                <a:gd name="connsiteY5" fmla="*/ 17132 h 17131"/>
                <a:gd name="connsiteX6" fmla="*/ 952 w 17135"/>
                <a:gd name="connsiteY6" fmla="*/ 17132 h 17131"/>
                <a:gd name="connsiteX7" fmla="*/ 1904 w 17135"/>
                <a:gd name="connsiteY7" fmla="*/ 17132 h 17131"/>
                <a:gd name="connsiteX8" fmla="*/ 17135 w 17135"/>
                <a:gd name="connsiteY8" fmla="*/ 1904 h 17131"/>
                <a:gd name="connsiteX9" fmla="*/ 17135 w 17135"/>
                <a:gd name="connsiteY9" fmla="*/ 1904 h 17131"/>
                <a:gd name="connsiteX10" fmla="*/ 17135 w 17135"/>
                <a:gd name="connsiteY10" fmla="*/ 952 h 17131"/>
                <a:gd name="connsiteX11" fmla="*/ 17135 w 17135"/>
                <a:gd name="connsiteY11" fmla="*/ 952 h 17131"/>
                <a:gd name="connsiteX12" fmla="*/ 15232 w 17135"/>
                <a:gd name="connsiteY12" fmla="*/ 0 h 17131"/>
                <a:gd name="connsiteX13" fmla="*/ 15232 w 17135"/>
                <a:gd name="connsiteY13" fmla="*/ 0 h 17131"/>
                <a:gd name="connsiteX14" fmla="*/ 15232 w 17135"/>
                <a:gd name="connsiteY14" fmla="*/ 952 h 17131"/>
                <a:gd name="connsiteX15" fmla="*/ 15232 w 17135"/>
                <a:gd name="connsiteY15" fmla="*/ 952 h 17131"/>
                <a:gd name="connsiteX16" fmla="*/ 15232 w 17135"/>
                <a:gd name="connsiteY16" fmla="*/ 952 h 17131"/>
                <a:gd name="connsiteX17" fmla="*/ 16183 w 17135"/>
                <a:gd name="connsiteY17" fmla="*/ 952 h 17131"/>
                <a:gd name="connsiteX18" fmla="*/ 16183 w 17135"/>
                <a:gd name="connsiteY18" fmla="*/ 1904 h 17131"/>
                <a:gd name="connsiteX19" fmla="*/ 952 w 17135"/>
                <a:gd name="connsiteY19" fmla="*/ 16180 h 17131"/>
                <a:gd name="connsiteX20" fmla="*/ 0 w 17135"/>
                <a:gd name="connsiteY20" fmla="*/ 16180 h 17131"/>
                <a:gd name="connsiteX21" fmla="*/ 0 w 17135"/>
                <a:gd name="connsiteY21" fmla="*/ 15228 h 17131"/>
                <a:gd name="connsiteX22" fmla="*/ 15232 w 17135"/>
                <a:gd name="connsiteY22" fmla="*/ 952 h 17131"/>
                <a:gd name="connsiteX23" fmla="*/ 15232 w 17135"/>
                <a:gd name="connsiteY23" fmla="*/ 952 h 17131"/>
                <a:gd name="connsiteX24" fmla="*/ 15232 w 17135"/>
                <a:gd name="connsiteY24" fmla="*/ 952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5232" y="952"/>
                  </a:moveTo>
                  <a:lnTo>
                    <a:pt x="15232" y="952"/>
                  </a:lnTo>
                  <a:lnTo>
                    <a:pt x="0" y="15228"/>
                  </a:lnTo>
                  <a:lnTo>
                    <a:pt x="0" y="15228"/>
                  </a:lnTo>
                  <a:lnTo>
                    <a:pt x="0" y="16180"/>
                  </a:lnTo>
                  <a:lnTo>
                    <a:pt x="0" y="17132"/>
                  </a:lnTo>
                  <a:lnTo>
                    <a:pt x="952" y="17132"/>
                  </a:lnTo>
                  <a:lnTo>
                    <a:pt x="1904" y="17132"/>
                  </a:lnTo>
                  <a:lnTo>
                    <a:pt x="17135" y="1904"/>
                  </a:lnTo>
                  <a:lnTo>
                    <a:pt x="17135" y="1904"/>
                  </a:lnTo>
                  <a:lnTo>
                    <a:pt x="17135" y="952"/>
                  </a:lnTo>
                  <a:lnTo>
                    <a:pt x="17135" y="952"/>
                  </a:lnTo>
                  <a:lnTo>
                    <a:pt x="15232" y="0"/>
                  </a:lnTo>
                  <a:lnTo>
                    <a:pt x="15232" y="0"/>
                  </a:lnTo>
                  <a:lnTo>
                    <a:pt x="15232" y="952"/>
                  </a:lnTo>
                  <a:lnTo>
                    <a:pt x="15232" y="952"/>
                  </a:lnTo>
                  <a:lnTo>
                    <a:pt x="15232" y="952"/>
                  </a:lnTo>
                  <a:lnTo>
                    <a:pt x="16183" y="952"/>
                  </a:lnTo>
                  <a:lnTo>
                    <a:pt x="16183" y="1904"/>
                  </a:lnTo>
                  <a:lnTo>
                    <a:pt x="952" y="16180"/>
                  </a:lnTo>
                  <a:lnTo>
                    <a:pt x="0" y="16180"/>
                  </a:lnTo>
                  <a:lnTo>
                    <a:pt x="0" y="15228"/>
                  </a:lnTo>
                  <a:lnTo>
                    <a:pt x="15232" y="952"/>
                  </a:lnTo>
                  <a:lnTo>
                    <a:pt x="15232" y="952"/>
                  </a:lnTo>
                  <a:lnTo>
                    <a:pt x="1523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7" name="Freeform 163">
              <a:extLst>
                <a:ext uri="{FF2B5EF4-FFF2-40B4-BE49-F238E27FC236}">
                  <a16:creationId xmlns:a16="http://schemas.microsoft.com/office/drawing/2014/main" id="{0F4A8105-A67F-888C-5350-0CA808330DDE}"/>
                </a:ext>
              </a:extLst>
            </p:cNvPr>
            <p:cNvSpPr/>
            <p:nvPr/>
          </p:nvSpPr>
          <p:spPr>
            <a:xfrm>
              <a:off x="4207269" y="5904580"/>
              <a:ext cx="10471" cy="10468"/>
            </a:xfrm>
            <a:custGeom>
              <a:avLst/>
              <a:gdLst>
                <a:gd name="connsiteX0" fmla="*/ 0 w 10471"/>
                <a:gd name="connsiteY0" fmla="*/ 3807 h 10468"/>
                <a:gd name="connsiteX1" fmla="*/ 5712 w 10471"/>
                <a:gd name="connsiteY1" fmla="*/ 10469 h 10468"/>
                <a:gd name="connsiteX2" fmla="*/ 10472 w 10471"/>
                <a:gd name="connsiteY2" fmla="*/ 6662 h 10468"/>
                <a:gd name="connsiteX3" fmla="*/ 3808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0" y="3807"/>
                  </a:moveTo>
                  <a:lnTo>
                    <a:pt x="5712" y="10469"/>
                  </a:lnTo>
                  <a:lnTo>
                    <a:pt x="10472" y="6662"/>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8" name="Freeform 164">
              <a:extLst>
                <a:ext uri="{FF2B5EF4-FFF2-40B4-BE49-F238E27FC236}">
                  <a16:creationId xmlns:a16="http://schemas.microsoft.com/office/drawing/2014/main" id="{C53AE0E7-B33B-4061-89F0-8963606F85C8}"/>
                </a:ext>
              </a:extLst>
            </p:cNvPr>
            <p:cNvSpPr/>
            <p:nvPr/>
          </p:nvSpPr>
          <p:spPr>
            <a:xfrm>
              <a:off x="4207269" y="5904580"/>
              <a:ext cx="10471" cy="11420"/>
            </a:xfrm>
            <a:custGeom>
              <a:avLst/>
              <a:gdLst>
                <a:gd name="connsiteX0" fmla="*/ 0 w 10471"/>
                <a:gd name="connsiteY0" fmla="*/ 3807 h 11420"/>
                <a:gd name="connsiteX1" fmla="*/ 5712 w 10471"/>
                <a:gd name="connsiteY1" fmla="*/ 10469 h 11420"/>
                <a:gd name="connsiteX2" fmla="*/ 5712 w 10471"/>
                <a:gd name="connsiteY2" fmla="*/ 11421 h 11420"/>
                <a:gd name="connsiteX3" fmla="*/ 10472 w 10471"/>
                <a:gd name="connsiteY3" fmla="*/ 6662 h 11420"/>
                <a:gd name="connsiteX4" fmla="*/ 10472 w 10471"/>
                <a:gd name="connsiteY4" fmla="*/ 6662 h 11420"/>
                <a:gd name="connsiteX5" fmla="*/ 3808 w 10471"/>
                <a:gd name="connsiteY5" fmla="*/ 0 h 11420"/>
                <a:gd name="connsiteX6" fmla="*/ 3808 w 10471"/>
                <a:gd name="connsiteY6" fmla="*/ 0 h 11420"/>
                <a:gd name="connsiteX7" fmla="*/ 0 w 10471"/>
                <a:gd name="connsiteY7" fmla="*/ 3807 h 11420"/>
                <a:gd name="connsiteX8" fmla="*/ 0 w 10471"/>
                <a:gd name="connsiteY8" fmla="*/ 3807 h 11420"/>
                <a:gd name="connsiteX9" fmla="*/ 3808 w 10471"/>
                <a:gd name="connsiteY9" fmla="*/ 952 h 11420"/>
                <a:gd name="connsiteX10" fmla="*/ 9520 w 10471"/>
                <a:gd name="connsiteY10" fmla="*/ 6662 h 11420"/>
                <a:gd name="connsiteX11" fmla="*/ 5712 w 10471"/>
                <a:gd name="connsiteY11" fmla="*/ 10469 h 11420"/>
                <a:gd name="connsiteX12" fmla="*/ 0 w 10471"/>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71" h="11420">
                  <a:moveTo>
                    <a:pt x="0" y="3807"/>
                  </a:moveTo>
                  <a:lnTo>
                    <a:pt x="5712" y="10469"/>
                  </a:lnTo>
                  <a:lnTo>
                    <a:pt x="5712" y="11421"/>
                  </a:lnTo>
                  <a:lnTo>
                    <a:pt x="10472" y="6662"/>
                  </a:lnTo>
                  <a:lnTo>
                    <a:pt x="10472" y="6662"/>
                  </a:lnTo>
                  <a:lnTo>
                    <a:pt x="3808" y="0"/>
                  </a:lnTo>
                  <a:lnTo>
                    <a:pt x="3808" y="0"/>
                  </a:lnTo>
                  <a:lnTo>
                    <a:pt x="0" y="3807"/>
                  </a:lnTo>
                  <a:lnTo>
                    <a:pt x="0" y="3807"/>
                  </a:lnTo>
                  <a:lnTo>
                    <a:pt x="3808" y="952"/>
                  </a:lnTo>
                  <a:lnTo>
                    <a:pt x="9520" y="6662"/>
                  </a:lnTo>
                  <a:lnTo>
                    <a:pt x="5712" y="10469"/>
                  </a:lnTo>
                  <a:lnTo>
                    <a:pt x="0"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9" name="Freeform 165">
              <a:extLst>
                <a:ext uri="{FF2B5EF4-FFF2-40B4-BE49-F238E27FC236}">
                  <a16:creationId xmlns:a16="http://schemas.microsoft.com/office/drawing/2014/main" id="{DF9BE96E-9E25-A378-A3EF-20C3442B09A6}"/>
                </a:ext>
              </a:extLst>
            </p:cNvPr>
            <p:cNvSpPr/>
            <p:nvPr/>
          </p:nvSpPr>
          <p:spPr>
            <a:xfrm>
              <a:off x="4204414" y="5901725"/>
              <a:ext cx="6663" cy="6662"/>
            </a:xfrm>
            <a:custGeom>
              <a:avLst/>
              <a:gdLst>
                <a:gd name="connsiteX0" fmla="*/ 4760 w 6663"/>
                <a:gd name="connsiteY0" fmla="*/ 0 h 6662"/>
                <a:gd name="connsiteX1" fmla="*/ 3808 w 6663"/>
                <a:gd name="connsiteY1" fmla="*/ 952 h 6662"/>
                <a:gd name="connsiteX2" fmla="*/ 4760 w 6663"/>
                <a:gd name="connsiteY2" fmla="*/ 1904 h 6662"/>
                <a:gd name="connsiteX3" fmla="*/ 3808 w 6663"/>
                <a:gd name="connsiteY3" fmla="*/ 2855 h 6662"/>
                <a:gd name="connsiteX4" fmla="*/ 2856 w 6663"/>
                <a:gd name="connsiteY4" fmla="*/ 1904 h 6662"/>
                <a:gd name="connsiteX5" fmla="*/ 1904 w 6663"/>
                <a:gd name="connsiteY5" fmla="*/ 2855 h 6662"/>
                <a:gd name="connsiteX6" fmla="*/ 2856 w 6663"/>
                <a:gd name="connsiteY6" fmla="*/ 3807 h 6662"/>
                <a:gd name="connsiteX7" fmla="*/ 1904 w 6663"/>
                <a:gd name="connsiteY7" fmla="*/ 4759 h 6662"/>
                <a:gd name="connsiteX8" fmla="*/ 952 w 6663"/>
                <a:gd name="connsiteY8" fmla="*/ 3807 h 6662"/>
                <a:gd name="connsiteX9" fmla="*/ 0 w 6663"/>
                <a:gd name="connsiteY9" fmla="*/ 4759 h 6662"/>
                <a:gd name="connsiteX10" fmla="*/ 1904 w 6663"/>
                <a:gd name="connsiteY10" fmla="*/ 6662 h 6662"/>
                <a:gd name="connsiteX11" fmla="*/ 2856 w 6663"/>
                <a:gd name="connsiteY11" fmla="*/ 6662 h 6662"/>
                <a:gd name="connsiteX12" fmla="*/ 6664 w 6663"/>
                <a:gd name="connsiteY12" fmla="*/ 2855 h 6662"/>
                <a:gd name="connsiteX13" fmla="*/ 6664 w 6663"/>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4760" y="0"/>
                  </a:moveTo>
                  <a:lnTo>
                    <a:pt x="3808" y="952"/>
                  </a:lnTo>
                  <a:lnTo>
                    <a:pt x="4760" y="1904"/>
                  </a:lnTo>
                  <a:lnTo>
                    <a:pt x="3808" y="2855"/>
                  </a:lnTo>
                  <a:lnTo>
                    <a:pt x="2856" y="1904"/>
                  </a:lnTo>
                  <a:lnTo>
                    <a:pt x="1904" y="2855"/>
                  </a:lnTo>
                  <a:lnTo>
                    <a:pt x="2856" y="3807"/>
                  </a:lnTo>
                  <a:lnTo>
                    <a:pt x="1904" y="4759"/>
                  </a:lnTo>
                  <a:lnTo>
                    <a:pt x="952" y="3807"/>
                  </a:lnTo>
                  <a:lnTo>
                    <a:pt x="0" y="4759"/>
                  </a:lnTo>
                  <a:lnTo>
                    <a:pt x="1904" y="6662"/>
                  </a:lnTo>
                  <a:lnTo>
                    <a:pt x="2856" y="6662"/>
                  </a:lnTo>
                  <a:lnTo>
                    <a:pt x="6664" y="2855"/>
                  </a:lnTo>
                  <a:lnTo>
                    <a:pt x="6664"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0" name="Freeform 166">
              <a:extLst>
                <a:ext uri="{FF2B5EF4-FFF2-40B4-BE49-F238E27FC236}">
                  <a16:creationId xmlns:a16="http://schemas.microsoft.com/office/drawing/2014/main" id="{5C7B8044-E4B2-A789-90A4-FEB909273838}"/>
                </a:ext>
              </a:extLst>
            </p:cNvPr>
            <p:cNvSpPr/>
            <p:nvPr/>
          </p:nvSpPr>
          <p:spPr>
            <a:xfrm>
              <a:off x="4203462" y="5900773"/>
              <a:ext cx="8567" cy="8565"/>
            </a:xfrm>
            <a:custGeom>
              <a:avLst/>
              <a:gdLst>
                <a:gd name="connsiteX0" fmla="*/ 5712 w 8567"/>
                <a:gd name="connsiteY0" fmla="*/ 952 h 8565"/>
                <a:gd name="connsiteX1" fmla="*/ 5712 w 8567"/>
                <a:gd name="connsiteY1" fmla="*/ 952 h 8565"/>
                <a:gd name="connsiteX2" fmla="*/ 4760 w 8567"/>
                <a:gd name="connsiteY2" fmla="*/ 1904 h 8565"/>
                <a:gd name="connsiteX3" fmla="*/ 4760 w 8567"/>
                <a:gd name="connsiteY3" fmla="*/ 1904 h 8565"/>
                <a:gd name="connsiteX4" fmla="*/ 5712 w 8567"/>
                <a:gd name="connsiteY4" fmla="*/ 2855 h 8565"/>
                <a:gd name="connsiteX5" fmla="*/ 4760 w 8567"/>
                <a:gd name="connsiteY5" fmla="*/ 2855 h 8565"/>
                <a:gd name="connsiteX6" fmla="*/ 4760 w 8567"/>
                <a:gd name="connsiteY6" fmla="*/ 2855 h 8565"/>
                <a:gd name="connsiteX7" fmla="*/ 3808 w 8567"/>
                <a:gd name="connsiteY7" fmla="*/ 2855 h 8565"/>
                <a:gd name="connsiteX8" fmla="*/ 2856 w 8567"/>
                <a:gd name="connsiteY8" fmla="*/ 3807 h 8565"/>
                <a:gd name="connsiteX9" fmla="*/ 1904 w 8567"/>
                <a:gd name="connsiteY9" fmla="*/ 3807 h 8565"/>
                <a:gd name="connsiteX10" fmla="*/ 2856 w 8567"/>
                <a:gd name="connsiteY10" fmla="*/ 4759 h 8565"/>
                <a:gd name="connsiteX11" fmla="*/ 2856 w 8567"/>
                <a:gd name="connsiteY11" fmla="*/ 4759 h 8565"/>
                <a:gd name="connsiteX12" fmla="*/ 1904 w 8567"/>
                <a:gd name="connsiteY12" fmla="*/ 4759 h 8565"/>
                <a:gd name="connsiteX13" fmla="*/ 1904 w 8567"/>
                <a:gd name="connsiteY13" fmla="*/ 4759 h 8565"/>
                <a:gd name="connsiteX14" fmla="*/ 952 w 8567"/>
                <a:gd name="connsiteY14" fmla="*/ 5711 h 8565"/>
                <a:gd name="connsiteX15" fmla="*/ 0 w 8567"/>
                <a:gd name="connsiteY15" fmla="*/ 5711 h 8565"/>
                <a:gd name="connsiteX16" fmla="*/ 2856 w 8567"/>
                <a:gd name="connsiteY16" fmla="*/ 8566 h 8565"/>
                <a:gd name="connsiteX17" fmla="*/ 2856 w 8567"/>
                <a:gd name="connsiteY17" fmla="*/ 8566 h 8565"/>
                <a:gd name="connsiteX18" fmla="*/ 3808 w 8567"/>
                <a:gd name="connsiteY18" fmla="*/ 8566 h 8565"/>
                <a:gd name="connsiteX19" fmla="*/ 3808 w 8567"/>
                <a:gd name="connsiteY19" fmla="*/ 8566 h 8565"/>
                <a:gd name="connsiteX20" fmla="*/ 7616 w 8567"/>
                <a:gd name="connsiteY20" fmla="*/ 3807 h 8565"/>
                <a:gd name="connsiteX21" fmla="*/ 8568 w 8567"/>
                <a:gd name="connsiteY21" fmla="*/ 3807 h 8565"/>
                <a:gd name="connsiteX22" fmla="*/ 8568 w 8567"/>
                <a:gd name="connsiteY22" fmla="*/ 2855 h 8565"/>
                <a:gd name="connsiteX23" fmla="*/ 8568 w 8567"/>
                <a:gd name="connsiteY23" fmla="*/ 2855 h 8565"/>
                <a:gd name="connsiteX24" fmla="*/ 6664 w 8567"/>
                <a:gd name="connsiteY24" fmla="*/ 952 h 8565"/>
                <a:gd name="connsiteX25" fmla="*/ 5712 w 8567"/>
                <a:gd name="connsiteY25" fmla="*/ 0 h 8565"/>
                <a:gd name="connsiteX26" fmla="*/ 5712 w 8567"/>
                <a:gd name="connsiteY26" fmla="*/ 952 h 8565"/>
                <a:gd name="connsiteX27" fmla="*/ 5712 w 8567"/>
                <a:gd name="connsiteY27" fmla="*/ 952 h 8565"/>
                <a:gd name="connsiteX28" fmla="*/ 5712 w 8567"/>
                <a:gd name="connsiteY28" fmla="*/ 952 h 8565"/>
                <a:gd name="connsiteX29" fmla="*/ 7616 w 8567"/>
                <a:gd name="connsiteY29" fmla="*/ 2855 h 8565"/>
                <a:gd name="connsiteX30" fmla="*/ 7616 w 8567"/>
                <a:gd name="connsiteY30" fmla="*/ 3807 h 8565"/>
                <a:gd name="connsiteX31" fmla="*/ 3808 w 8567"/>
                <a:gd name="connsiteY31" fmla="*/ 7614 h 8565"/>
                <a:gd name="connsiteX32" fmla="*/ 2856 w 8567"/>
                <a:gd name="connsiteY32" fmla="*/ 7614 h 8565"/>
                <a:gd name="connsiteX33" fmla="*/ 952 w 8567"/>
                <a:gd name="connsiteY33" fmla="*/ 5711 h 8565"/>
                <a:gd name="connsiteX34" fmla="*/ 1904 w 8567"/>
                <a:gd name="connsiteY34" fmla="*/ 5711 h 8565"/>
                <a:gd name="connsiteX35" fmla="*/ 2856 w 8567"/>
                <a:gd name="connsiteY35" fmla="*/ 5711 h 8565"/>
                <a:gd name="connsiteX36" fmla="*/ 2856 w 8567"/>
                <a:gd name="connsiteY36" fmla="*/ 5711 h 8565"/>
                <a:gd name="connsiteX37" fmla="*/ 3808 w 8567"/>
                <a:gd name="connsiteY37" fmla="*/ 4759 h 8565"/>
                <a:gd name="connsiteX38" fmla="*/ 3808 w 8567"/>
                <a:gd name="connsiteY38" fmla="*/ 4759 h 8565"/>
                <a:gd name="connsiteX39" fmla="*/ 2856 w 8567"/>
                <a:gd name="connsiteY39" fmla="*/ 3807 h 8565"/>
                <a:gd name="connsiteX40" fmla="*/ 3808 w 8567"/>
                <a:gd name="connsiteY40" fmla="*/ 2855 h 8565"/>
                <a:gd name="connsiteX41" fmla="*/ 4760 w 8567"/>
                <a:gd name="connsiteY41" fmla="*/ 3807 h 8565"/>
                <a:gd name="connsiteX42" fmla="*/ 4760 w 8567"/>
                <a:gd name="connsiteY42" fmla="*/ 3807 h 8565"/>
                <a:gd name="connsiteX43" fmla="*/ 5712 w 8567"/>
                <a:gd name="connsiteY43" fmla="*/ 2855 h 8565"/>
                <a:gd name="connsiteX44" fmla="*/ 5712 w 8567"/>
                <a:gd name="connsiteY44" fmla="*/ 2855 h 8565"/>
                <a:gd name="connsiteX45" fmla="*/ 5712 w 8567"/>
                <a:gd name="connsiteY45" fmla="*/ 1904 h 8565"/>
                <a:gd name="connsiteX46" fmla="*/ 6664 w 8567"/>
                <a:gd name="connsiteY46" fmla="*/ 952 h 8565"/>
                <a:gd name="connsiteX47" fmla="*/ 5712 w 8567"/>
                <a:gd name="connsiteY47" fmla="*/ 952 h 8565"/>
                <a:gd name="connsiteX48" fmla="*/ 5712 w 8567"/>
                <a:gd name="connsiteY48" fmla="*/ 952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8565">
                  <a:moveTo>
                    <a:pt x="5712" y="952"/>
                  </a:moveTo>
                  <a:lnTo>
                    <a:pt x="5712" y="952"/>
                  </a:lnTo>
                  <a:lnTo>
                    <a:pt x="4760" y="1904"/>
                  </a:lnTo>
                  <a:lnTo>
                    <a:pt x="4760" y="1904"/>
                  </a:lnTo>
                  <a:lnTo>
                    <a:pt x="5712" y="2855"/>
                  </a:lnTo>
                  <a:lnTo>
                    <a:pt x="4760" y="2855"/>
                  </a:lnTo>
                  <a:lnTo>
                    <a:pt x="4760" y="2855"/>
                  </a:lnTo>
                  <a:lnTo>
                    <a:pt x="3808" y="2855"/>
                  </a:lnTo>
                  <a:lnTo>
                    <a:pt x="2856" y="3807"/>
                  </a:lnTo>
                  <a:lnTo>
                    <a:pt x="1904" y="3807"/>
                  </a:lnTo>
                  <a:lnTo>
                    <a:pt x="2856" y="4759"/>
                  </a:lnTo>
                  <a:lnTo>
                    <a:pt x="2856" y="4759"/>
                  </a:lnTo>
                  <a:lnTo>
                    <a:pt x="1904" y="4759"/>
                  </a:lnTo>
                  <a:lnTo>
                    <a:pt x="1904" y="4759"/>
                  </a:lnTo>
                  <a:lnTo>
                    <a:pt x="952" y="5711"/>
                  </a:lnTo>
                  <a:lnTo>
                    <a:pt x="0" y="5711"/>
                  </a:lnTo>
                  <a:lnTo>
                    <a:pt x="2856" y="8566"/>
                  </a:lnTo>
                  <a:lnTo>
                    <a:pt x="2856" y="8566"/>
                  </a:lnTo>
                  <a:lnTo>
                    <a:pt x="3808" y="8566"/>
                  </a:lnTo>
                  <a:lnTo>
                    <a:pt x="3808" y="8566"/>
                  </a:lnTo>
                  <a:lnTo>
                    <a:pt x="7616" y="3807"/>
                  </a:lnTo>
                  <a:lnTo>
                    <a:pt x="8568" y="3807"/>
                  </a:lnTo>
                  <a:lnTo>
                    <a:pt x="8568" y="2855"/>
                  </a:lnTo>
                  <a:lnTo>
                    <a:pt x="8568" y="2855"/>
                  </a:lnTo>
                  <a:lnTo>
                    <a:pt x="6664" y="952"/>
                  </a:lnTo>
                  <a:lnTo>
                    <a:pt x="5712" y="0"/>
                  </a:lnTo>
                  <a:lnTo>
                    <a:pt x="5712" y="952"/>
                  </a:lnTo>
                  <a:lnTo>
                    <a:pt x="5712" y="952"/>
                  </a:lnTo>
                  <a:lnTo>
                    <a:pt x="5712" y="952"/>
                  </a:lnTo>
                  <a:lnTo>
                    <a:pt x="7616" y="2855"/>
                  </a:lnTo>
                  <a:lnTo>
                    <a:pt x="7616" y="3807"/>
                  </a:lnTo>
                  <a:lnTo>
                    <a:pt x="3808" y="7614"/>
                  </a:lnTo>
                  <a:lnTo>
                    <a:pt x="2856" y="7614"/>
                  </a:lnTo>
                  <a:lnTo>
                    <a:pt x="952" y="5711"/>
                  </a:lnTo>
                  <a:lnTo>
                    <a:pt x="1904" y="5711"/>
                  </a:lnTo>
                  <a:lnTo>
                    <a:pt x="2856" y="5711"/>
                  </a:lnTo>
                  <a:lnTo>
                    <a:pt x="2856" y="5711"/>
                  </a:lnTo>
                  <a:lnTo>
                    <a:pt x="3808" y="4759"/>
                  </a:lnTo>
                  <a:lnTo>
                    <a:pt x="3808" y="4759"/>
                  </a:lnTo>
                  <a:lnTo>
                    <a:pt x="2856" y="3807"/>
                  </a:lnTo>
                  <a:lnTo>
                    <a:pt x="3808" y="2855"/>
                  </a:lnTo>
                  <a:lnTo>
                    <a:pt x="4760" y="3807"/>
                  </a:lnTo>
                  <a:lnTo>
                    <a:pt x="4760" y="3807"/>
                  </a:lnTo>
                  <a:lnTo>
                    <a:pt x="5712" y="2855"/>
                  </a:lnTo>
                  <a:lnTo>
                    <a:pt x="5712" y="2855"/>
                  </a:lnTo>
                  <a:lnTo>
                    <a:pt x="5712" y="1904"/>
                  </a:lnTo>
                  <a:lnTo>
                    <a:pt x="6664" y="952"/>
                  </a:lnTo>
                  <a:lnTo>
                    <a:pt x="5712" y="952"/>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1" name="Freeform 167">
              <a:extLst>
                <a:ext uri="{FF2B5EF4-FFF2-40B4-BE49-F238E27FC236}">
                  <a16:creationId xmlns:a16="http://schemas.microsoft.com/office/drawing/2014/main" id="{B8321F7B-EEC8-9317-B942-1BF6E950BD76}"/>
                </a:ext>
              </a:extLst>
            </p:cNvPr>
            <p:cNvSpPr/>
            <p:nvPr/>
          </p:nvSpPr>
          <p:spPr>
            <a:xfrm>
              <a:off x="4211077" y="5909339"/>
              <a:ext cx="2856" cy="1903"/>
            </a:xfrm>
            <a:custGeom>
              <a:avLst/>
              <a:gdLst>
                <a:gd name="connsiteX0" fmla="*/ 952 w 2856"/>
                <a:gd name="connsiteY0" fmla="*/ 0 h 1903"/>
                <a:gd name="connsiteX1" fmla="*/ 0 w 2856"/>
                <a:gd name="connsiteY1" fmla="*/ 0 h 1903"/>
                <a:gd name="connsiteX2" fmla="*/ 1904 w 2856"/>
                <a:gd name="connsiteY2" fmla="*/ 1903 h 1903"/>
                <a:gd name="connsiteX3" fmla="*/ 2856 w 2856"/>
                <a:gd name="connsiteY3" fmla="*/ 952 h 1903"/>
              </a:gdLst>
              <a:ahLst/>
              <a:cxnLst>
                <a:cxn ang="0">
                  <a:pos x="connsiteX0" y="connsiteY0"/>
                </a:cxn>
                <a:cxn ang="0">
                  <a:pos x="connsiteX1" y="connsiteY1"/>
                </a:cxn>
                <a:cxn ang="0">
                  <a:pos x="connsiteX2" y="connsiteY2"/>
                </a:cxn>
                <a:cxn ang="0">
                  <a:pos x="connsiteX3" y="connsiteY3"/>
                </a:cxn>
              </a:cxnLst>
              <a:rect l="l" t="t" r="r" b="b"/>
              <a:pathLst>
                <a:path w="2856" h="1903">
                  <a:moveTo>
                    <a:pt x="952" y="0"/>
                  </a:moveTo>
                  <a:lnTo>
                    <a:pt x="0" y="0"/>
                  </a:lnTo>
                  <a:lnTo>
                    <a:pt x="1904" y="1903"/>
                  </a:lnTo>
                  <a:lnTo>
                    <a:pt x="2856"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2" name="Freeform 168">
              <a:extLst>
                <a:ext uri="{FF2B5EF4-FFF2-40B4-BE49-F238E27FC236}">
                  <a16:creationId xmlns:a16="http://schemas.microsoft.com/office/drawing/2014/main" id="{E83EFE27-DB93-4FA6-FAB6-63CABA012607}"/>
                </a:ext>
              </a:extLst>
            </p:cNvPr>
            <p:cNvSpPr/>
            <p:nvPr/>
          </p:nvSpPr>
          <p:spPr>
            <a:xfrm>
              <a:off x="4202510" y="5909339"/>
              <a:ext cx="6663" cy="7613"/>
            </a:xfrm>
            <a:custGeom>
              <a:avLst/>
              <a:gdLst>
                <a:gd name="connsiteX0" fmla="*/ 4760 w 6663"/>
                <a:gd name="connsiteY0" fmla="*/ 0 h 7613"/>
                <a:gd name="connsiteX1" fmla="*/ 3808 w 6663"/>
                <a:gd name="connsiteY1" fmla="*/ 1903 h 7613"/>
                <a:gd name="connsiteX2" fmla="*/ 4760 w 6663"/>
                <a:gd name="connsiteY2" fmla="*/ 1903 h 7613"/>
                <a:gd name="connsiteX3" fmla="*/ 3808 w 6663"/>
                <a:gd name="connsiteY3" fmla="*/ 2855 h 7613"/>
                <a:gd name="connsiteX4" fmla="*/ 2856 w 6663"/>
                <a:gd name="connsiteY4" fmla="*/ 1903 h 7613"/>
                <a:gd name="connsiteX5" fmla="*/ 1904 w 6663"/>
                <a:gd name="connsiteY5" fmla="*/ 3807 h 7613"/>
                <a:gd name="connsiteX6" fmla="*/ 2856 w 6663"/>
                <a:gd name="connsiteY6" fmla="*/ 3807 h 7613"/>
                <a:gd name="connsiteX7" fmla="*/ 1904 w 6663"/>
                <a:gd name="connsiteY7" fmla="*/ 4759 h 7613"/>
                <a:gd name="connsiteX8" fmla="*/ 952 w 6663"/>
                <a:gd name="connsiteY8" fmla="*/ 3807 h 7613"/>
                <a:gd name="connsiteX9" fmla="*/ 0 w 6663"/>
                <a:gd name="connsiteY9" fmla="*/ 5710 h 7613"/>
                <a:gd name="connsiteX10" fmla="*/ 952 w 6663"/>
                <a:gd name="connsiteY10" fmla="*/ 7614 h 7613"/>
                <a:gd name="connsiteX11" fmla="*/ 1904 w 6663"/>
                <a:gd name="connsiteY11" fmla="*/ 7614 h 7613"/>
                <a:gd name="connsiteX12" fmla="*/ 6664 w 6663"/>
                <a:gd name="connsiteY12" fmla="*/ 2855 h 7613"/>
                <a:gd name="connsiteX13" fmla="*/ 6664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4760" y="0"/>
                  </a:moveTo>
                  <a:lnTo>
                    <a:pt x="3808" y="1903"/>
                  </a:lnTo>
                  <a:lnTo>
                    <a:pt x="4760" y="1903"/>
                  </a:lnTo>
                  <a:lnTo>
                    <a:pt x="3808" y="2855"/>
                  </a:lnTo>
                  <a:lnTo>
                    <a:pt x="2856" y="1903"/>
                  </a:lnTo>
                  <a:lnTo>
                    <a:pt x="1904" y="3807"/>
                  </a:lnTo>
                  <a:lnTo>
                    <a:pt x="2856" y="3807"/>
                  </a:lnTo>
                  <a:lnTo>
                    <a:pt x="1904" y="4759"/>
                  </a:lnTo>
                  <a:lnTo>
                    <a:pt x="952" y="3807"/>
                  </a:lnTo>
                  <a:lnTo>
                    <a:pt x="0" y="5710"/>
                  </a:lnTo>
                  <a:lnTo>
                    <a:pt x="952" y="7614"/>
                  </a:lnTo>
                  <a:lnTo>
                    <a:pt x="1904" y="7614"/>
                  </a:lnTo>
                  <a:lnTo>
                    <a:pt x="6664" y="2855"/>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3" name="Freeform 169">
              <a:extLst>
                <a:ext uri="{FF2B5EF4-FFF2-40B4-BE49-F238E27FC236}">
                  <a16:creationId xmlns:a16="http://schemas.microsoft.com/office/drawing/2014/main" id="{91240411-BAB7-44BF-81B6-A3202747A80E}"/>
                </a:ext>
              </a:extLst>
            </p:cNvPr>
            <p:cNvSpPr/>
            <p:nvPr/>
          </p:nvSpPr>
          <p:spPr>
            <a:xfrm>
              <a:off x="4201557" y="5909339"/>
              <a:ext cx="7615" cy="7613"/>
            </a:xfrm>
            <a:custGeom>
              <a:avLst/>
              <a:gdLst>
                <a:gd name="connsiteX0" fmla="*/ 5712 w 7615"/>
                <a:gd name="connsiteY0" fmla="*/ 0 h 7613"/>
                <a:gd name="connsiteX1" fmla="*/ 5712 w 7615"/>
                <a:gd name="connsiteY1" fmla="*/ 0 h 7613"/>
                <a:gd name="connsiteX2" fmla="*/ 4760 w 7615"/>
                <a:gd name="connsiteY2" fmla="*/ 952 h 7613"/>
                <a:gd name="connsiteX3" fmla="*/ 3808 w 7615"/>
                <a:gd name="connsiteY3" fmla="*/ 1903 h 7613"/>
                <a:gd name="connsiteX4" fmla="*/ 4760 w 7615"/>
                <a:gd name="connsiteY4" fmla="*/ 1903 h 7613"/>
                <a:gd name="connsiteX5" fmla="*/ 4760 w 7615"/>
                <a:gd name="connsiteY5" fmla="*/ 2855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3807 h 7613"/>
                <a:gd name="connsiteX10" fmla="*/ 2856 w 7615"/>
                <a:gd name="connsiteY10" fmla="*/ 3807 h 7613"/>
                <a:gd name="connsiteX11" fmla="*/ 2856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5710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3807 h 7613"/>
                <a:gd name="connsiteX21" fmla="*/ 7616 w 7615"/>
                <a:gd name="connsiteY21" fmla="*/ 3807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952 h 7613"/>
                <a:gd name="connsiteX29" fmla="*/ 7616 w 7615"/>
                <a:gd name="connsiteY29" fmla="*/ 2855 h 7613"/>
                <a:gd name="connsiteX30" fmla="*/ 7616 w 7615"/>
                <a:gd name="connsiteY30" fmla="*/ 2855 h 7613"/>
                <a:gd name="connsiteX31" fmla="*/ 2856 w 7615"/>
                <a:gd name="connsiteY31" fmla="*/ 6662 h 7613"/>
                <a:gd name="connsiteX32" fmla="*/ 2856 w 7615"/>
                <a:gd name="connsiteY32" fmla="*/ 6662 h 7613"/>
                <a:gd name="connsiteX33" fmla="*/ 952 w 7615"/>
                <a:gd name="connsiteY33" fmla="*/ 5710 h 7613"/>
                <a:gd name="connsiteX34" fmla="*/ 1904 w 7615"/>
                <a:gd name="connsiteY34" fmla="*/ 4759 h 7613"/>
                <a:gd name="connsiteX35" fmla="*/ 1904 w 7615"/>
                <a:gd name="connsiteY35" fmla="*/ 5710 h 7613"/>
                <a:gd name="connsiteX36" fmla="*/ 2856 w 7615"/>
                <a:gd name="connsiteY36" fmla="*/ 5710 h 7613"/>
                <a:gd name="connsiteX37" fmla="*/ 3808 w 7615"/>
                <a:gd name="connsiteY37" fmla="*/ 4759 h 7613"/>
                <a:gd name="connsiteX38" fmla="*/ 3808 w 7615"/>
                <a:gd name="connsiteY38" fmla="*/ 3807 h 7613"/>
                <a:gd name="connsiteX39" fmla="*/ 2856 w 7615"/>
                <a:gd name="connsiteY39" fmla="*/ 3807 h 7613"/>
                <a:gd name="connsiteX40" fmla="*/ 3808 w 7615"/>
                <a:gd name="connsiteY40" fmla="*/ 2855 h 7613"/>
                <a:gd name="connsiteX41" fmla="*/ 4760 w 7615"/>
                <a:gd name="connsiteY41" fmla="*/ 2855 h 7613"/>
                <a:gd name="connsiteX42" fmla="*/ 4760 w 7615"/>
                <a:gd name="connsiteY42" fmla="*/ 3807 h 7613"/>
                <a:gd name="connsiteX43" fmla="*/ 5712 w 7615"/>
                <a:gd name="connsiteY43" fmla="*/ 2855 h 7613"/>
                <a:gd name="connsiteX44" fmla="*/ 5712 w 7615"/>
                <a:gd name="connsiteY44" fmla="*/ 1903 h 7613"/>
                <a:gd name="connsiteX45" fmla="*/ 4760 w 7615"/>
                <a:gd name="connsiteY45" fmla="*/ 1903 h 7613"/>
                <a:gd name="connsiteX46" fmla="*/ 5712 w 7615"/>
                <a:gd name="connsiteY46" fmla="*/ 952 h 7613"/>
                <a:gd name="connsiteX47" fmla="*/ 5712 w 7615"/>
                <a:gd name="connsiteY47" fmla="*/ 0 h 7613"/>
                <a:gd name="connsiteX48" fmla="*/ 5712 w 7615"/>
                <a:gd name="connsiteY48"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4760" y="952"/>
                  </a:lnTo>
                  <a:lnTo>
                    <a:pt x="3808" y="1903"/>
                  </a:lnTo>
                  <a:lnTo>
                    <a:pt x="4760" y="1903"/>
                  </a:lnTo>
                  <a:lnTo>
                    <a:pt x="4760" y="2855"/>
                  </a:lnTo>
                  <a:lnTo>
                    <a:pt x="3808" y="1903"/>
                  </a:lnTo>
                  <a:lnTo>
                    <a:pt x="3808" y="1903"/>
                  </a:lnTo>
                  <a:lnTo>
                    <a:pt x="1904" y="2855"/>
                  </a:lnTo>
                  <a:lnTo>
                    <a:pt x="1904" y="3807"/>
                  </a:lnTo>
                  <a:lnTo>
                    <a:pt x="2856" y="3807"/>
                  </a:lnTo>
                  <a:lnTo>
                    <a:pt x="2856" y="4759"/>
                  </a:lnTo>
                  <a:lnTo>
                    <a:pt x="1904" y="3807"/>
                  </a:lnTo>
                  <a:lnTo>
                    <a:pt x="1904" y="3807"/>
                  </a:lnTo>
                  <a:lnTo>
                    <a:pt x="0" y="4759"/>
                  </a:lnTo>
                  <a:lnTo>
                    <a:pt x="0" y="5710"/>
                  </a:lnTo>
                  <a:lnTo>
                    <a:pt x="1904" y="7614"/>
                  </a:lnTo>
                  <a:lnTo>
                    <a:pt x="1904" y="7614"/>
                  </a:lnTo>
                  <a:lnTo>
                    <a:pt x="2856" y="7614"/>
                  </a:lnTo>
                  <a:lnTo>
                    <a:pt x="3808" y="7614"/>
                  </a:lnTo>
                  <a:lnTo>
                    <a:pt x="7616" y="3807"/>
                  </a:lnTo>
                  <a:lnTo>
                    <a:pt x="7616" y="3807"/>
                  </a:lnTo>
                  <a:lnTo>
                    <a:pt x="7616" y="1903"/>
                  </a:lnTo>
                  <a:lnTo>
                    <a:pt x="7616" y="1903"/>
                  </a:lnTo>
                  <a:lnTo>
                    <a:pt x="5712" y="0"/>
                  </a:lnTo>
                  <a:lnTo>
                    <a:pt x="5712" y="0"/>
                  </a:lnTo>
                  <a:lnTo>
                    <a:pt x="5712" y="0"/>
                  </a:lnTo>
                  <a:lnTo>
                    <a:pt x="5712" y="0"/>
                  </a:lnTo>
                  <a:lnTo>
                    <a:pt x="5712" y="952"/>
                  </a:lnTo>
                  <a:lnTo>
                    <a:pt x="7616" y="2855"/>
                  </a:lnTo>
                  <a:lnTo>
                    <a:pt x="7616" y="2855"/>
                  </a:lnTo>
                  <a:lnTo>
                    <a:pt x="2856" y="6662"/>
                  </a:lnTo>
                  <a:lnTo>
                    <a:pt x="2856" y="6662"/>
                  </a:lnTo>
                  <a:lnTo>
                    <a:pt x="952" y="5710"/>
                  </a:lnTo>
                  <a:lnTo>
                    <a:pt x="1904" y="4759"/>
                  </a:lnTo>
                  <a:lnTo>
                    <a:pt x="1904" y="5710"/>
                  </a:lnTo>
                  <a:lnTo>
                    <a:pt x="2856" y="5710"/>
                  </a:lnTo>
                  <a:lnTo>
                    <a:pt x="3808" y="4759"/>
                  </a:lnTo>
                  <a:lnTo>
                    <a:pt x="3808" y="3807"/>
                  </a:lnTo>
                  <a:lnTo>
                    <a:pt x="2856" y="3807"/>
                  </a:lnTo>
                  <a:lnTo>
                    <a:pt x="3808" y="2855"/>
                  </a:lnTo>
                  <a:lnTo>
                    <a:pt x="4760" y="2855"/>
                  </a:lnTo>
                  <a:lnTo>
                    <a:pt x="4760" y="3807"/>
                  </a:lnTo>
                  <a:lnTo>
                    <a:pt x="5712" y="2855"/>
                  </a:lnTo>
                  <a:lnTo>
                    <a:pt x="5712" y="1903"/>
                  </a:lnTo>
                  <a:lnTo>
                    <a:pt x="4760" y="1903"/>
                  </a:lnTo>
                  <a:lnTo>
                    <a:pt x="5712" y="952"/>
                  </a:lnTo>
                  <a:lnTo>
                    <a:pt x="5712" y="0"/>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4" name="Freeform 170">
              <a:extLst>
                <a:ext uri="{FF2B5EF4-FFF2-40B4-BE49-F238E27FC236}">
                  <a16:creationId xmlns:a16="http://schemas.microsoft.com/office/drawing/2014/main" id="{020326EF-0EDE-6272-BED7-251C6334EFA3}"/>
                </a:ext>
              </a:extLst>
            </p:cNvPr>
            <p:cNvSpPr/>
            <p:nvPr/>
          </p:nvSpPr>
          <p:spPr>
            <a:xfrm>
              <a:off x="4205366" y="5913146"/>
              <a:ext cx="6663" cy="6662"/>
            </a:xfrm>
            <a:custGeom>
              <a:avLst/>
              <a:gdLst>
                <a:gd name="connsiteX0" fmla="*/ 0 w 6663"/>
                <a:gd name="connsiteY0" fmla="*/ 2855 h 6662"/>
                <a:gd name="connsiteX1" fmla="*/ 2856 w 6663"/>
                <a:gd name="connsiteY1" fmla="*/ 6662 h 6662"/>
                <a:gd name="connsiteX2" fmla="*/ 6664 w 6663"/>
                <a:gd name="connsiteY2" fmla="*/ 2855 h 6662"/>
                <a:gd name="connsiteX3" fmla="*/ 3808 w 6663"/>
                <a:gd name="connsiteY3" fmla="*/ 0 h 6662"/>
              </a:gdLst>
              <a:ahLst/>
              <a:cxnLst>
                <a:cxn ang="0">
                  <a:pos x="connsiteX0" y="connsiteY0"/>
                </a:cxn>
                <a:cxn ang="0">
                  <a:pos x="connsiteX1" y="connsiteY1"/>
                </a:cxn>
                <a:cxn ang="0">
                  <a:pos x="connsiteX2" y="connsiteY2"/>
                </a:cxn>
                <a:cxn ang="0">
                  <a:pos x="connsiteX3" y="connsiteY3"/>
                </a:cxn>
              </a:cxnLst>
              <a:rect l="l" t="t" r="r" b="b"/>
              <a:pathLst>
                <a:path w="6663" h="6662">
                  <a:moveTo>
                    <a:pt x="0" y="2855"/>
                  </a:moveTo>
                  <a:lnTo>
                    <a:pt x="2856" y="6662"/>
                  </a:lnTo>
                  <a:lnTo>
                    <a:pt x="6664"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5" name="Freeform 171">
              <a:extLst>
                <a:ext uri="{FF2B5EF4-FFF2-40B4-BE49-F238E27FC236}">
                  <a16:creationId xmlns:a16="http://schemas.microsoft.com/office/drawing/2014/main" id="{98D70EC6-C0C4-6224-130B-E4140E4B96B9}"/>
                </a:ext>
              </a:extLst>
            </p:cNvPr>
            <p:cNvSpPr/>
            <p:nvPr/>
          </p:nvSpPr>
          <p:spPr>
            <a:xfrm>
              <a:off x="4204414" y="5912194"/>
              <a:ext cx="8567" cy="8565"/>
            </a:xfrm>
            <a:custGeom>
              <a:avLst/>
              <a:gdLst>
                <a:gd name="connsiteX0" fmla="*/ 0 w 8567"/>
                <a:gd name="connsiteY0" fmla="*/ 4759 h 8565"/>
                <a:gd name="connsiteX1" fmla="*/ 3808 w 8567"/>
                <a:gd name="connsiteY1" fmla="*/ 7614 h 8565"/>
                <a:gd name="connsiteX2" fmla="*/ 3808 w 8567"/>
                <a:gd name="connsiteY2" fmla="*/ 8566 h 8565"/>
                <a:gd name="connsiteX3" fmla="*/ 7616 w 8567"/>
                <a:gd name="connsiteY3" fmla="*/ 3807 h 8565"/>
                <a:gd name="connsiteX4" fmla="*/ 8568 w 8567"/>
                <a:gd name="connsiteY4" fmla="*/ 3807 h 8565"/>
                <a:gd name="connsiteX5" fmla="*/ 4760 w 8567"/>
                <a:gd name="connsiteY5" fmla="*/ 0 h 8565"/>
                <a:gd name="connsiteX6" fmla="*/ 4760 w 8567"/>
                <a:gd name="connsiteY6" fmla="*/ 0 h 8565"/>
                <a:gd name="connsiteX7" fmla="*/ 0 w 8567"/>
                <a:gd name="connsiteY7" fmla="*/ 3807 h 8565"/>
                <a:gd name="connsiteX8" fmla="*/ 952 w 8567"/>
                <a:gd name="connsiteY8" fmla="*/ 4759 h 8565"/>
                <a:gd name="connsiteX9" fmla="*/ 4760 w 8567"/>
                <a:gd name="connsiteY9" fmla="*/ 952 h 8565"/>
                <a:gd name="connsiteX10" fmla="*/ 7616 w 8567"/>
                <a:gd name="connsiteY10" fmla="*/ 3807 h 8565"/>
                <a:gd name="connsiteX11" fmla="*/ 3808 w 8567"/>
                <a:gd name="connsiteY11" fmla="*/ 7614 h 8565"/>
                <a:gd name="connsiteX12" fmla="*/ 952 w 8567"/>
                <a:gd name="connsiteY12" fmla="*/ 3807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8565">
                  <a:moveTo>
                    <a:pt x="0" y="4759"/>
                  </a:moveTo>
                  <a:lnTo>
                    <a:pt x="3808" y="7614"/>
                  </a:lnTo>
                  <a:lnTo>
                    <a:pt x="3808" y="8566"/>
                  </a:lnTo>
                  <a:lnTo>
                    <a:pt x="7616" y="3807"/>
                  </a:lnTo>
                  <a:lnTo>
                    <a:pt x="8568" y="3807"/>
                  </a:lnTo>
                  <a:lnTo>
                    <a:pt x="4760" y="0"/>
                  </a:lnTo>
                  <a:lnTo>
                    <a:pt x="4760" y="0"/>
                  </a:lnTo>
                  <a:lnTo>
                    <a:pt x="0" y="3807"/>
                  </a:lnTo>
                  <a:lnTo>
                    <a:pt x="952" y="4759"/>
                  </a:lnTo>
                  <a:lnTo>
                    <a:pt x="4760" y="952"/>
                  </a:lnTo>
                  <a:lnTo>
                    <a:pt x="7616" y="3807"/>
                  </a:lnTo>
                  <a:lnTo>
                    <a:pt x="3808" y="7614"/>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6" name="Freeform 172">
              <a:extLst>
                <a:ext uri="{FF2B5EF4-FFF2-40B4-BE49-F238E27FC236}">
                  <a16:creationId xmlns:a16="http://schemas.microsoft.com/office/drawing/2014/main" id="{569B94C0-61F0-2175-077E-8B99B15CCF82}"/>
                </a:ext>
              </a:extLst>
            </p:cNvPr>
            <p:cNvSpPr/>
            <p:nvPr/>
          </p:nvSpPr>
          <p:spPr>
            <a:xfrm>
              <a:off x="4212029" y="5899822"/>
              <a:ext cx="7615" cy="6662"/>
            </a:xfrm>
            <a:custGeom>
              <a:avLst/>
              <a:gdLst>
                <a:gd name="connsiteX0" fmla="*/ 5712 w 7615"/>
                <a:gd name="connsiteY0" fmla="*/ 0 h 6662"/>
                <a:gd name="connsiteX1" fmla="*/ 4760 w 7615"/>
                <a:gd name="connsiteY1" fmla="*/ 952 h 6662"/>
                <a:gd name="connsiteX2" fmla="*/ 5712 w 7615"/>
                <a:gd name="connsiteY2" fmla="*/ 1903 h 6662"/>
                <a:gd name="connsiteX3" fmla="*/ 4760 w 7615"/>
                <a:gd name="connsiteY3" fmla="*/ 2855 h 6662"/>
                <a:gd name="connsiteX4" fmla="*/ 3808 w 7615"/>
                <a:gd name="connsiteY4" fmla="*/ 1903 h 6662"/>
                <a:gd name="connsiteX5" fmla="*/ 2856 w 7615"/>
                <a:gd name="connsiteY5" fmla="*/ 2855 h 6662"/>
                <a:gd name="connsiteX6" fmla="*/ 2856 w 7615"/>
                <a:gd name="connsiteY6" fmla="*/ 3807 h 6662"/>
                <a:gd name="connsiteX7" fmla="*/ 1904 w 7615"/>
                <a:gd name="connsiteY7" fmla="*/ 4759 h 6662"/>
                <a:gd name="connsiteX8" fmla="*/ 1904 w 7615"/>
                <a:gd name="connsiteY8" fmla="*/ 3807 h 6662"/>
                <a:gd name="connsiteX9" fmla="*/ 0 w 7615"/>
                <a:gd name="connsiteY9" fmla="*/ 4759 h 6662"/>
                <a:gd name="connsiteX10" fmla="*/ 1904 w 7615"/>
                <a:gd name="connsiteY10" fmla="*/ 6662 h 6662"/>
                <a:gd name="connsiteX11" fmla="*/ 2856 w 7615"/>
                <a:gd name="connsiteY11" fmla="*/ 6662 h 6662"/>
                <a:gd name="connsiteX12" fmla="*/ 7616 w 7615"/>
                <a:gd name="connsiteY12" fmla="*/ 2855 h 6662"/>
                <a:gd name="connsiteX13" fmla="*/ 7616 w 7615"/>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5712" y="0"/>
                  </a:moveTo>
                  <a:lnTo>
                    <a:pt x="4760" y="952"/>
                  </a:lnTo>
                  <a:lnTo>
                    <a:pt x="5712" y="1903"/>
                  </a:lnTo>
                  <a:lnTo>
                    <a:pt x="4760" y="2855"/>
                  </a:lnTo>
                  <a:lnTo>
                    <a:pt x="3808" y="1903"/>
                  </a:lnTo>
                  <a:lnTo>
                    <a:pt x="2856" y="2855"/>
                  </a:lnTo>
                  <a:lnTo>
                    <a:pt x="2856" y="3807"/>
                  </a:lnTo>
                  <a:lnTo>
                    <a:pt x="1904" y="4759"/>
                  </a:lnTo>
                  <a:lnTo>
                    <a:pt x="1904" y="3807"/>
                  </a:lnTo>
                  <a:lnTo>
                    <a:pt x="0" y="4759"/>
                  </a:lnTo>
                  <a:lnTo>
                    <a:pt x="1904" y="6662"/>
                  </a:lnTo>
                  <a:lnTo>
                    <a:pt x="2856" y="6662"/>
                  </a:lnTo>
                  <a:lnTo>
                    <a:pt x="7616" y="2855"/>
                  </a:lnTo>
                  <a:lnTo>
                    <a:pt x="7616"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7" name="Freeform 173">
              <a:extLst>
                <a:ext uri="{FF2B5EF4-FFF2-40B4-BE49-F238E27FC236}">
                  <a16:creationId xmlns:a16="http://schemas.microsoft.com/office/drawing/2014/main" id="{CE7E3407-C5DF-0ECF-405C-438F6A2B3E70}"/>
                </a:ext>
              </a:extLst>
            </p:cNvPr>
            <p:cNvSpPr/>
            <p:nvPr/>
          </p:nvSpPr>
          <p:spPr>
            <a:xfrm>
              <a:off x="4212029" y="5899822"/>
              <a:ext cx="7615" cy="7613"/>
            </a:xfrm>
            <a:custGeom>
              <a:avLst/>
              <a:gdLst>
                <a:gd name="connsiteX0" fmla="*/ 5712 w 7615"/>
                <a:gd name="connsiteY0" fmla="*/ 0 h 7613"/>
                <a:gd name="connsiteX1" fmla="*/ 5712 w 7615"/>
                <a:gd name="connsiteY1" fmla="*/ 0 h 7613"/>
                <a:gd name="connsiteX2" fmla="*/ 3808 w 7615"/>
                <a:gd name="connsiteY2" fmla="*/ 952 h 7613"/>
                <a:gd name="connsiteX3" fmla="*/ 3808 w 7615"/>
                <a:gd name="connsiteY3" fmla="*/ 952 h 7613"/>
                <a:gd name="connsiteX4" fmla="*/ 4760 w 7615"/>
                <a:gd name="connsiteY4" fmla="*/ 1903 h 7613"/>
                <a:gd name="connsiteX5" fmla="*/ 4760 w 7615"/>
                <a:gd name="connsiteY5" fmla="*/ 1903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2855 h 7613"/>
                <a:gd name="connsiteX10" fmla="*/ 2856 w 7615"/>
                <a:gd name="connsiteY10" fmla="*/ 3807 h 7613"/>
                <a:gd name="connsiteX11" fmla="*/ 1904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4759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2855 h 7613"/>
                <a:gd name="connsiteX21" fmla="*/ 7616 w 7615"/>
                <a:gd name="connsiteY21" fmla="*/ 2855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0 h 7613"/>
                <a:gd name="connsiteX29" fmla="*/ 7616 w 7615"/>
                <a:gd name="connsiteY29" fmla="*/ 1903 h 7613"/>
                <a:gd name="connsiteX30" fmla="*/ 6664 w 7615"/>
                <a:gd name="connsiteY30" fmla="*/ 2855 h 7613"/>
                <a:gd name="connsiteX31" fmla="*/ 2856 w 7615"/>
                <a:gd name="connsiteY31" fmla="*/ 6662 h 7613"/>
                <a:gd name="connsiteX32" fmla="*/ 1904 w 7615"/>
                <a:gd name="connsiteY32" fmla="*/ 6662 h 7613"/>
                <a:gd name="connsiteX33" fmla="*/ 952 w 7615"/>
                <a:gd name="connsiteY33" fmla="*/ 4759 h 7613"/>
                <a:gd name="connsiteX34" fmla="*/ 1904 w 7615"/>
                <a:gd name="connsiteY34" fmla="*/ 4759 h 7613"/>
                <a:gd name="connsiteX35" fmla="*/ 1904 w 7615"/>
                <a:gd name="connsiteY35" fmla="*/ 4759 h 7613"/>
                <a:gd name="connsiteX36" fmla="*/ 1904 w 7615"/>
                <a:gd name="connsiteY36" fmla="*/ 5710 h 7613"/>
                <a:gd name="connsiteX37" fmla="*/ 3808 w 7615"/>
                <a:gd name="connsiteY37" fmla="*/ 3807 h 7613"/>
                <a:gd name="connsiteX38" fmla="*/ 3808 w 7615"/>
                <a:gd name="connsiteY38" fmla="*/ 3807 h 7613"/>
                <a:gd name="connsiteX39" fmla="*/ 2856 w 7615"/>
                <a:gd name="connsiteY39" fmla="*/ 2855 h 7613"/>
                <a:gd name="connsiteX40" fmla="*/ 3808 w 7615"/>
                <a:gd name="connsiteY40" fmla="*/ 2855 h 7613"/>
                <a:gd name="connsiteX41" fmla="*/ 3808 w 7615"/>
                <a:gd name="connsiteY41" fmla="*/ 2855 h 7613"/>
                <a:gd name="connsiteX42" fmla="*/ 4760 w 7615"/>
                <a:gd name="connsiteY42" fmla="*/ 2855 h 7613"/>
                <a:gd name="connsiteX43" fmla="*/ 5712 w 7615"/>
                <a:gd name="connsiteY43" fmla="*/ 1903 h 7613"/>
                <a:gd name="connsiteX44" fmla="*/ 5712 w 7615"/>
                <a:gd name="connsiteY44" fmla="*/ 1903 h 7613"/>
                <a:gd name="connsiteX45" fmla="*/ 4760 w 7615"/>
                <a:gd name="connsiteY45" fmla="*/ 952 h 7613"/>
                <a:gd name="connsiteX46" fmla="*/ 5712 w 7615"/>
                <a:gd name="connsiteY46" fmla="*/ 0 h 7613"/>
                <a:gd name="connsiteX47" fmla="*/ 5712 w 7615"/>
                <a:gd name="connsiteY47" fmla="*/ 0 h 7613"/>
                <a:gd name="connsiteX48" fmla="*/ 5712 w 7615"/>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3808" y="952"/>
                  </a:lnTo>
                  <a:lnTo>
                    <a:pt x="3808" y="952"/>
                  </a:lnTo>
                  <a:lnTo>
                    <a:pt x="4760" y="1903"/>
                  </a:lnTo>
                  <a:lnTo>
                    <a:pt x="4760" y="1903"/>
                  </a:lnTo>
                  <a:lnTo>
                    <a:pt x="3808" y="1903"/>
                  </a:lnTo>
                  <a:lnTo>
                    <a:pt x="3808" y="1903"/>
                  </a:lnTo>
                  <a:lnTo>
                    <a:pt x="1904" y="2855"/>
                  </a:lnTo>
                  <a:lnTo>
                    <a:pt x="1904" y="2855"/>
                  </a:lnTo>
                  <a:lnTo>
                    <a:pt x="2856" y="3807"/>
                  </a:lnTo>
                  <a:lnTo>
                    <a:pt x="1904" y="4759"/>
                  </a:lnTo>
                  <a:lnTo>
                    <a:pt x="1904" y="3807"/>
                  </a:lnTo>
                  <a:lnTo>
                    <a:pt x="1904" y="3807"/>
                  </a:lnTo>
                  <a:lnTo>
                    <a:pt x="0" y="4759"/>
                  </a:lnTo>
                  <a:lnTo>
                    <a:pt x="0" y="4759"/>
                  </a:lnTo>
                  <a:lnTo>
                    <a:pt x="1904" y="7614"/>
                  </a:lnTo>
                  <a:lnTo>
                    <a:pt x="1904" y="7614"/>
                  </a:lnTo>
                  <a:lnTo>
                    <a:pt x="2856" y="7614"/>
                  </a:lnTo>
                  <a:lnTo>
                    <a:pt x="3808" y="7614"/>
                  </a:lnTo>
                  <a:lnTo>
                    <a:pt x="7616" y="2855"/>
                  </a:lnTo>
                  <a:lnTo>
                    <a:pt x="7616" y="2855"/>
                  </a:lnTo>
                  <a:lnTo>
                    <a:pt x="7616" y="1903"/>
                  </a:lnTo>
                  <a:lnTo>
                    <a:pt x="7616" y="1903"/>
                  </a:lnTo>
                  <a:lnTo>
                    <a:pt x="5712" y="0"/>
                  </a:lnTo>
                  <a:lnTo>
                    <a:pt x="5712" y="0"/>
                  </a:lnTo>
                  <a:lnTo>
                    <a:pt x="5712" y="0"/>
                  </a:lnTo>
                  <a:lnTo>
                    <a:pt x="5712" y="0"/>
                  </a:lnTo>
                  <a:lnTo>
                    <a:pt x="5712" y="0"/>
                  </a:lnTo>
                  <a:lnTo>
                    <a:pt x="7616" y="1903"/>
                  </a:lnTo>
                  <a:lnTo>
                    <a:pt x="6664" y="2855"/>
                  </a:lnTo>
                  <a:lnTo>
                    <a:pt x="2856" y="6662"/>
                  </a:lnTo>
                  <a:lnTo>
                    <a:pt x="1904" y="6662"/>
                  </a:lnTo>
                  <a:lnTo>
                    <a:pt x="952" y="4759"/>
                  </a:lnTo>
                  <a:lnTo>
                    <a:pt x="1904" y="4759"/>
                  </a:lnTo>
                  <a:lnTo>
                    <a:pt x="1904" y="4759"/>
                  </a:lnTo>
                  <a:lnTo>
                    <a:pt x="1904" y="5710"/>
                  </a:lnTo>
                  <a:lnTo>
                    <a:pt x="3808" y="3807"/>
                  </a:lnTo>
                  <a:lnTo>
                    <a:pt x="3808" y="3807"/>
                  </a:lnTo>
                  <a:lnTo>
                    <a:pt x="2856" y="2855"/>
                  </a:lnTo>
                  <a:lnTo>
                    <a:pt x="3808" y="2855"/>
                  </a:lnTo>
                  <a:lnTo>
                    <a:pt x="3808" y="2855"/>
                  </a:lnTo>
                  <a:lnTo>
                    <a:pt x="4760" y="2855"/>
                  </a:lnTo>
                  <a:lnTo>
                    <a:pt x="5712" y="1903"/>
                  </a:lnTo>
                  <a:lnTo>
                    <a:pt x="5712" y="1903"/>
                  </a:lnTo>
                  <a:lnTo>
                    <a:pt x="4760" y="952"/>
                  </a:lnTo>
                  <a:lnTo>
                    <a:pt x="5712" y="0"/>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8" name="Freeform 174">
              <a:extLst>
                <a:ext uri="{FF2B5EF4-FFF2-40B4-BE49-F238E27FC236}">
                  <a16:creationId xmlns:a16="http://schemas.microsoft.com/office/drawing/2014/main" id="{66BA6FF4-F45E-0E6C-0735-997078D9E10C}"/>
                </a:ext>
              </a:extLst>
            </p:cNvPr>
            <p:cNvSpPr/>
            <p:nvPr/>
          </p:nvSpPr>
          <p:spPr>
            <a:xfrm>
              <a:off x="4215837" y="5902677"/>
              <a:ext cx="6663" cy="7613"/>
            </a:xfrm>
            <a:custGeom>
              <a:avLst/>
              <a:gdLst>
                <a:gd name="connsiteX0" fmla="*/ 0 w 6663"/>
                <a:gd name="connsiteY0" fmla="*/ 3807 h 7613"/>
                <a:gd name="connsiteX1" fmla="*/ 2856 w 6663"/>
                <a:gd name="connsiteY1" fmla="*/ 7614 h 7613"/>
                <a:gd name="connsiteX2" fmla="*/ 6664 w 6663"/>
                <a:gd name="connsiteY2" fmla="*/ 3807 h 7613"/>
                <a:gd name="connsiteX3" fmla="*/ 3808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0" y="3807"/>
                  </a:moveTo>
                  <a:lnTo>
                    <a:pt x="2856" y="7614"/>
                  </a:lnTo>
                  <a:lnTo>
                    <a:pt x="6664" y="3807"/>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9" name="Freeform 175">
              <a:extLst>
                <a:ext uri="{FF2B5EF4-FFF2-40B4-BE49-F238E27FC236}">
                  <a16:creationId xmlns:a16="http://schemas.microsoft.com/office/drawing/2014/main" id="{F59DB390-BA22-8E41-719D-11E411AE8934}"/>
                </a:ext>
              </a:extLst>
            </p:cNvPr>
            <p:cNvSpPr/>
            <p:nvPr/>
          </p:nvSpPr>
          <p:spPr>
            <a:xfrm>
              <a:off x="4214885" y="5902677"/>
              <a:ext cx="8567" cy="7613"/>
            </a:xfrm>
            <a:custGeom>
              <a:avLst/>
              <a:gdLst>
                <a:gd name="connsiteX0" fmla="*/ 0 w 8567"/>
                <a:gd name="connsiteY0" fmla="*/ 3807 h 7613"/>
                <a:gd name="connsiteX1" fmla="*/ 3808 w 8567"/>
                <a:gd name="connsiteY1" fmla="*/ 7614 h 7613"/>
                <a:gd name="connsiteX2" fmla="*/ 3808 w 8567"/>
                <a:gd name="connsiteY2" fmla="*/ 7614 h 7613"/>
                <a:gd name="connsiteX3" fmla="*/ 7616 w 8567"/>
                <a:gd name="connsiteY3" fmla="*/ 3807 h 7613"/>
                <a:gd name="connsiteX4" fmla="*/ 8568 w 8567"/>
                <a:gd name="connsiteY4" fmla="*/ 3807 h 7613"/>
                <a:gd name="connsiteX5" fmla="*/ 4760 w 8567"/>
                <a:gd name="connsiteY5" fmla="*/ 0 h 7613"/>
                <a:gd name="connsiteX6" fmla="*/ 4760 w 8567"/>
                <a:gd name="connsiteY6" fmla="*/ 0 h 7613"/>
                <a:gd name="connsiteX7" fmla="*/ 0 w 8567"/>
                <a:gd name="connsiteY7" fmla="*/ 3807 h 7613"/>
                <a:gd name="connsiteX8" fmla="*/ 952 w 8567"/>
                <a:gd name="connsiteY8" fmla="*/ 3807 h 7613"/>
                <a:gd name="connsiteX9" fmla="*/ 4760 w 8567"/>
                <a:gd name="connsiteY9" fmla="*/ 952 h 7613"/>
                <a:gd name="connsiteX10" fmla="*/ 7616 w 8567"/>
                <a:gd name="connsiteY10" fmla="*/ 3807 h 7613"/>
                <a:gd name="connsiteX11" fmla="*/ 3808 w 8567"/>
                <a:gd name="connsiteY11" fmla="*/ 6662 h 7613"/>
                <a:gd name="connsiteX12" fmla="*/ 952 w 8567"/>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7613">
                  <a:moveTo>
                    <a:pt x="0" y="3807"/>
                  </a:moveTo>
                  <a:lnTo>
                    <a:pt x="3808" y="7614"/>
                  </a:lnTo>
                  <a:lnTo>
                    <a:pt x="3808" y="7614"/>
                  </a:lnTo>
                  <a:lnTo>
                    <a:pt x="7616" y="3807"/>
                  </a:lnTo>
                  <a:lnTo>
                    <a:pt x="8568" y="3807"/>
                  </a:lnTo>
                  <a:lnTo>
                    <a:pt x="4760" y="0"/>
                  </a:lnTo>
                  <a:lnTo>
                    <a:pt x="4760" y="0"/>
                  </a:lnTo>
                  <a:lnTo>
                    <a:pt x="0" y="3807"/>
                  </a:lnTo>
                  <a:lnTo>
                    <a:pt x="952" y="3807"/>
                  </a:lnTo>
                  <a:lnTo>
                    <a:pt x="4760" y="952"/>
                  </a:lnTo>
                  <a:lnTo>
                    <a:pt x="7616" y="3807"/>
                  </a:lnTo>
                  <a:lnTo>
                    <a:pt x="3808" y="6662"/>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0" name="Freeform 176">
              <a:extLst>
                <a:ext uri="{FF2B5EF4-FFF2-40B4-BE49-F238E27FC236}">
                  <a16:creationId xmlns:a16="http://schemas.microsoft.com/office/drawing/2014/main" id="{798118C8-456B-1D9A-8A57-4BEA2B9B86A0}"/>
                </a:ext>
              </a:extLst>
            </p:cNvPr>
            <p:cNvSpPr/>
            <p:nvPr/>
          </p:nvSpPr>
          <p:spPr>
            <a:xfrm>
              <a:off x="4208221" y="5916001"/>
              <a:ext cx="1904" cy="951"/>
            </a:xfrm>
            <a:custGeom>
              <a:avLst/>
              <a:gdLst>
                <a:gd name="connsiteX0" fmla="*/ 952 w 1904"/>
                <a:gd name="connsiteY0" fmla="*/ 0 h 951"/>
                <a:gd name="connsiteX1" fmla="*/ 0 w 1904"/>
                <a:gd name="connsiteY1" fmla="*/ 952 h 951"/>
                <a:gd name="connsiteX2" fmla="*/ 952 w 1904"/>
                <a:gd name="connsiteY2" fmla="*/ 952 h 951"/>
                <a:gd name="connsiteX3" fmla="*/ 1904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0" y="952"/>
                  </a:lnTo>
                  <a:lnTo>
                    <a:pt x="952" y="952"/>
                  </a:lnTo>
                  <a:lnTo>
                    <a:pt x="1904"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1" name="Freeform 177">
              <a:extLst>
                <a:ext uri="{FF2B5EF4-FFF2-40B4-BE49-F238E27FC236}">
                  <a16:creationId xmlns:a16="http://schemas.microsoft.com/office/drawing/2014/main" id="{B24D9DAD-F163-9F73-925F-83F67B48564D}"/>
                </a:ext>
              </a:extLst>
            </p:cNvPr>
            <p:cNvSpPr/>
            <p:nvPr/>
          </p:nvSpPr>
          <p:spPr>
            <a:xfrm>
              <a:off x="4218693" y="5905532"/>
              <a:ext cx="952" cy="1903"/>
            </a:xfrm>
            <a:custGeom>
              <a:avLst/>
              <a:gdLst>
                <a:gd name="connsiteX0" fmla="*/ 952 w 952"/>
                <a:gd name="connsiteY0" fmla="*/ 0 h 1903"/>
                <a:gd name="connsiteX1" fmla="*/ 0 w 952"/>
                <a:gd name="connsiteY1" fmla="*/ 952 h 1903"/>
                <a:gd name="connsiteX2" fmla="*/ 952 w 952"/>
                <a:gd name="connsiteY2" fmla="*/ 1904 h 1903"/>
                <a:gd name="connsiteX3" fmla="*/ 952 w 952"/>
                <a:gd name="connsiteY3" fmla="*/ 952 h 1903"/>
              </a:gdLst>
              <a:ahLst/>
              <a:cxnLst>
                <a:cxn ang="0">
                  <a:pos x="connsiteX0" y="connsiteY0"/>
                </a:cxn>
                <a:cxn ang="0">
                  <a:pos x="connsiteX1" y="connsiteY1"/>
                </a:cxn>
                <a:cxn ang="0">
                  <a:pos x="connsiteX2" y="connsiteY2"/>
                </a:cxn>
                <a:cxn ang="0">
                  <a:pos x="connsiteX3" y="connsiteY3"/>
                </a:cxn>
              </a:cxnLst>
              <a:rect l="l" t="t" r="r" b="b"/>
              <a:pathLst>
                <a:path w="952" h="1903">
                  <a:moveTo>
                    <a:pt x="952" y="0"/>
                  </a:moveTo>
                  <a:lnTo>
                    <a:pt x="0" y="952"/>
                  </a:lnTo>
                  <a:lnTo>
                    <a:pt x="952" y="1904"/>
                  </a:lnTo>
                  <a:lnTo>
                    <a:pt x="95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2" name="Freeform 178">
              <a:extLst>
                <a:ext uri="{FF2B5EF4-FFF2-40B4-BE49-F238E27FC236}">
                  <a16:creationId xmlns:a16="http://schemas.microsoft.com/office/drawing/2014/main" id="{448697EB-7D54-D7D3-822A-95D89A5F6E2D}"/>
                </a:ext>
              </a:extLst>
            </p:cNvPr>
            <p:cNvSpPr/>
            <p:nvPr/>
          </p:nvSpPr>
          <p:spPr>
            <a:xfrm>
              <a:off x="4190134"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3" name="Freeform 179">
              <a:extLst>
                <a:ext uri="{FF2B5EF4-FFF2-40B4-BE49-F238E27FC236}">
                  <a16:creationId xmlns:a16="http://schemas.microsoft.com/office/drawing/2014/main" id="{464EA488-6BE7-6E0D-09A9-0ED0133289F3}"/>
                </a:ext>
              </a:extLst>
            </p:cNvPr>
            <p:cNvSpPr/>
            <p:nvPr/>
          </p:nvSpPr>
          <p:spPr>
            <a:xfrm>
              <a:off x="4190134"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4" name="Freeform 180">
              <a:extLst>
                <a:ext uri="{FF2B5EF4-FFF2-40B4-BE49-F238E27FC236}">
                  <a16:creationId xmlns:a16="http://schemas.microsoft.com/office/drawing/2014/main" id="{20DF6B64-02D6-F65C-CC08-794109F13440}"/>
                </a:ext>
              </a:extLst>
            </p:cNvPr>
            <p:cNvSpPr/>
            <p:nvPr/>
          </p:nvSpPr>
          <p:spPr>
            <a:xfrm>
              <a:off x="4195846"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5" name="Freeform 181">
              <a:extLst>
                <a:ext uri="{FF2B5EF4-FFF2-40B4-BE49-F238E27FC236}">
                  <a16:creationId xmlns:a16="http://schemas.microsoft.com/office/drawing/2014/main" id="{1973C10E-6381-9586-3D41-0D70E14CE17A}"/>
                </a:ext>
              </a:extLst>
            </p:cNvPr>
            <p:cNvSpPr/>
            <p:nvPr/>
          </p:nvSpPr>
          <p:spPr>
            <a:xfrm>
              <a:off x="4194894" y="5792274"/>
              <a:ext cx="12375" cy="7614"/>
            </a:xfrm>
            <a:custGeom>
              <a:avLst/>
              <a:gdLst>
                <a:gd name="connsiteX0" fmla="*/ 5712 w 12375"/>
                <a:gd name="connsiteY0" fmla="*/ 0 h 7614"/>
                <a:gd name="connsiteX1" fmla="*/ 11423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 name="connsiteX10" fmla="*/ 5712 w 12375"/>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7614">
                  <a:moveTo>
                    <a:pt x="5712" y="0"/>
                  </a:moveTo>
                  <a:lnTo>
                    <a:pt x="11423" y="7614"/>
                  </a:lnTo>
                  <a:lnTo>
                    <a:pt x="1904" y="7614"/>
                  </a:lnTo>
                  <a:lnTo>
                    <a:pt x="6664" y="0"/>
                  </a:lnTo>
                  <a:lnTo>
                    <a:pt x="5712" y="0"/>
                  </a:lnTo>
                  <a:lnTo>
                    <a:pt x="952" y="7614"/>
                  </a:lnTo>
                  <a:lnTo>
                    <a:pt x="0" y="7614"/>
                  </a:lnTo>
                  <a:lnTo>
                    <a:pt x="12375" y="7614"/>
                  </a:lnTo>
                  <a:lnTo>
                    <a:pt x="12375" y="7614"/>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186" name="Graphic 2">
              <a:extLst>
                <a:ext uri="{FF2B5EF4-FFF2-40B4-BE49-F238E27FC236}">
                  <a16:creationId xmlns:a16="http://schemas.microsoft.com/office/drawing/2014/main" id="{A0ECE167-FDE2-577B-3E08-688531FAFE18}"/>
                </a:ext>
              </a:extLst>
            </p:cNvPr>
            <p:cNvGrpSpPr/>
            <p:nvPr/>
          </p:nvGrpSpPr>
          <p:grpSpPr>
            <a:xfrm>
              <a:off x="4197750" y="5793940"/>
              <a:ext cx="6663" cy="5948"/>
              <a:chOff x="4197750" y="5793940"/>
              <a:chExt cx="6663" cy="5948"/>
            </a:xfrm>
          </p:grpSpPr>
          <p:sp>
            <p:nvSpPr>
              <p:cNvPr id="217" name="Freeform 213">
                <a:extLst>
                  <a:ext uri="{FF2B5EF4-FFF2-40B4-BE49-F238E27FC236}">
                    <a16:creationId xmlns:a16="http://schemas.microsoft.com/office/drawing/2014/main" id="{6AB47449-E6D0-BB45-A957-B0B37CF4D6AF}"/>
                  </a:ext>
                </a:extLst>
              </p:cNvPr>
              <p:cNvSpPr/>
              <p:nvPr/>
            </p:nvSpPr>
            <p:spPr>
              <a:xfrm>
                <a:off x="4197750"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8" name="Freeform 214">
                <a:extLst>
                  <a:ext uri="{FF2B5EF4-FFF2-40B4-BE49-F238E27FC236}">
                    <a16:creationId xmlns:a16="http://schemas.microsoft.com/office/drawing/2014/main" id="{3F8859AC-BD50-DA7A-631D-7819190D9753}"/>
                  </a:ext>
                </a:extLst>
              </p:cNvPr>
              <p:cNvSpPr/>
              <p:nvPr/>
            </p:nvSpPr>
            <p:spPr>
              <a:xfrm>
                <a:off x="4197750" y="5793940"/>
                <a:ext cx="6663" cy="5948"/>
              </a:xfrm>
              <a:custGeom>
                <a:avLst/>
                <a:gdLst>
                  <a:gd name="connsiteX0" fmla="*/ 3808 w 6663"/>
                  <a:gd name="connsiteY0" fmla="*/ 238 h 5948"/>
                  <a:gd name="connsiteX1" fmla="*/ 3808 w 6663"/>
                  <a:gd name="connsiteY1" fmla="*/ 238 h 5948"/>
                  <a:gd name="connsiteX2" fmla="*/ 6664 w 6663"/>
                  <a:gd name="connsiteY2" fmla="*/ 5948 h 5948"/>
                  <a:gd name="connsiteX3" fmla="*/ 6664 w 6663"/>
                  <a:gd name="connsiteY3" fmla="*/ 5948 h 5948"/>
                  <a:gd name="connsiteX4" fmla="*/ 6664 w 6663"/>
                  <a:gd name="connsiteY4" fmla="*/ 5948 h 5948"/>
                  <a:gd name="connsiteX5" fmla="*/ 0 w 6663"/>
                  <a:gd name="connsiteY5" fmla="*/ 5948 h 5948"/>
                  <a:gd name="connsiteX6" fmla="*/ 0 w 6663"/>
                  <a:gd name="connsiteY6" fmla="*/ 5948 h 5948"/>
                  <a:gd name="connsiteX7" fmla="*/ 0 w 6663"/>
                  <a:gd name="connsiteY7" fmla="*/ 5948 h 5948"/>
                  <a:gd name="connsiteX8" fmla="*/ 3808 w 6663"/>
                  <a:gd name="connsiteY8" fmla="*/ 238 h 5948"/>
                  <a:gd name="connsiteX9" fmla="*/ 3808 w 6663"/>
                  <a:gd name="connsiteY9" fmla="*/ 238 h 5948"/>
                  <a:gd name="connsiteX10" fmla="*/ 3808 w 6663"/>
                  <a:gd name="connsiteY10" fmla="*/ 238 h 5948"/>
                  <a:gd name="connsiteX11" fmla="*/ 3808 w 6663"/>
                  <a:gd name="connsiteY11" fmla="*/ 238 h 5948"/>
                  <a:gd name="connsiteX12" fmla="*/ 3808 w 6663"/>
                  <a:gd name="connsiteY12" fmla="*/ 238 h 5948"/>
                  <a:gd name="connsiteX13" fmla="*/ 0 w 6663"/>
                  <a:gd name="connsiteY13" fmla="*/ 5948 h 5948"/>
                  <a:gd name="connsiteX14" fmla="*/ 0 w 6663"/>
                  <a:gd name="connsiteY14" fmla="*/ 5948 h 5948"/>
                  <a:gd name="connsiteX15" fmla="*/ 6664 w 6663"/>
                  <a:gd name="connsiteY15" fmla="*/ 5948 h 5948"/>
                  <a:gd name="connsiteX16" fmla="*/ 6664 w 6663"/>
                  <a:gd name="connsiteY16" fmla="*/ 5948 h 5948"/>
                  <a:gd name="connsiteX17" fmla="*/ 6664 w 6663"/>
                  <a:gd name="connsiteY17" fmla="*/ 5948 h 5948"/>
                  <a:gd name="connsiteX18" fmla="*/ 3808 w 6663"/>
                  <a:gd name="connsiteY18" fmla="*/ 238 h 5948"/>
                  <a:gd name="connsiteX19" fmla="*/ 3808 w 6663"/>
                  <a:gd name="connsiteY19" fmla="*/ 238 h 5948"/>
                  <a:gd name="connsiteX20" fmla="*/ 3808 w 6663"/>
                  <a:gd name="connsiteY20" fmla="*/ 238 h 5948"/>
                  <a:gd name="connsiteX21" fmla="*/ 3808 w 6663"/>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6664"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187" name="Freeform 183">
              <a:extLst>
                <a:ext uri="{FF2B5EF4-FFF2-40B4-BE49-F238E27FC236}">
                  <a16:creationId xmlns:a16="http://schemas.microsoft.com/office/drawing/2014/main" id="{8378D75C-3E90-0554-B065-AE88A5B8B57F}"/>
                </a:ext>
              </a:extLst>
            </p:cNvPr>
            <p:cNvSpPr/>
            <p:nvPr/>
          </p:nvSpPr>
          <p:spPr>
            <a:xfrm>
              <a:off x="4189182"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8" name="Freeform 184">
              <a:extLst>
                <a:ext uri="{FF2B5EF4-FFF2-40B4-BE49-F238E27FC236}">
                  <a16:creationId xmlns:a16="http://schemas.microsoft.com/office/drawing/2014/main" id="{1CCBB40A-1AA7-7242-A1A2-C4762C6F9B10}"/>
                </a:ext>
              </a:extLst>
            </p:cNvPr>
            <p:cNvSpPr/>
            <p:nvPr/>
          </p:nvSpPr>
          <p:spPr>
            <a:xfrm>
              <a:off x="4188230"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9" name="Freeform 185">
              <a:extLst>
                <a:ext uri="{FF2B5EF4-FFF2-40B4-BE49-F238E27FC236}">
                  <a16:creationId xmlns:a16="http://schemas.microsoft.com/office/drawing/2014/main" id="{7AB2DE36-854E-A1BF-1CEF-9A77574A2A9A}"/>
                </a:ext>
              </a:extLst>
            </p:cNvPr>
            <p:cNvSpPr/>
            <p:nvPr/>
          </p:nvSpPr>
          <p:spPr>
            <a:xfrm>
              <a:off x="4190134" y="5855090"/>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0" name="Freeform 186">
              <a:extLst>
                <a:ext uri="{FF2B5EF4-FFF2-40B4-BE49-F238E27FC236}">
                  <a16:creationId xmlns:a16="http://schemas.microsoft.com/office/drawing/2014/main" id="{782434C9-1740-6555-7D38-A9DF53E1486B}"/>
                </a:ext>
              </a:extLst>
            </p:cNvPr>
            <p:cNvSpPr/>
            <p:nvPr/>
          </p:nvSpPr>
          <p:spPr>
            <a:xfrm>
              <a:off x="4190134" y="5855090"/>
              <a:ext cx="22847" cy="9517"/>
            </a:xfrm>
            <a:custGeom>
              <a:avLst/>
              <a:gdLst>
                <a:gd name="connsiteX0" fmla="*/ 0 w 22847"/>
                <a:gd name="connsiteY0" fmla="*/ 8566 h 9517"/>
                <a:gd name="connsiteX1" fmla="*/ 0 w 22847"/>
                <a:gd name="connsiteY1" fmla="*/ 9517 h 9517"/>
                <a:gd name="connsiteX2" fmla="*/ 21895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1895"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1" name="Freeform 187">
              <a:extLst>
                <a:ext uri="{FF2B5EF4-FFF2-40B4-BE49-F238E27FC236}">
                  <a16:creationId xmlns:a16="http://schemas.microsoft.com/office/drawing/2014/main" id="{406C1B36-1344-E35E-7728-C647FC0BA8FF}"/>
                </a:ext>
              </a:extLst>
            </p:cNvPr>
            <p:cNvSpPr/>
            <p:nvPr/>
          </p:nvSpPr>
          <p:spPr>
            <a:xfrm>
              <a:off x="4195846" y="5856041"/>
              <a:ext cx="11423" cy="7613"/>
            </a:xfrm>
            <a:custGeom>
              <a:avLst/>
              <a:gdLst>
                <a:gd name="connsiteX0" fmla="*/ 5712 w 11423"/>
                <a:gd name="connsiteY0" fmla="*/ 0 h 7613"/>
                <a:gd name="connsiteX1" fmla="*/ 11423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2" name="Freeform 188">
              <a:extLst>
                <a:ext uri="{FF2B5EF4-FFF2-40B4-BE49-F238E27FC236}">
                  <a16:creationId xmlns:a16="http://schemas.microsoft.com/office/drawing/2014/main" id="{9BB09106-F97A-E382-E0FE-9BFBF761E0AF}"/>
                </a:ext>
              </a:extLst>
            </p:cNvPr>
            <p:cNvSpPr/>
            <p:nvPr/>
          </p:nvSpPr>
          <p:spPr>
            <a:xfrm>
              <a:off x="4194894" y="5856041"/>
              <a:ext cx="12375" cy="8565"/>
            </a:xfrm>
            <a:custGeom>
              <a:avLst/>
              <a:gdLst>
                <a:gd name="connsiteX0" fmla="*/ 5712 w 12375"/>
                <a:gd name="connsiteY0" fmla="*/ 0 h 8565"/>
                <a:gd name="connsiteX1" fmla="*/ 11423 w 12375"/>
                <a:gd name="connsiteY1" fmla="*/ 7614 h 8565"/>
                <a:gd name="connsiteX2" fmla="*/ 1904 w 12375"/>
                <a:gd name="connsiteY2" fmla="*/ 7614 h 8565"/>
                <a:gd name="connsiteX3" fmla="*/ 6664 w 12375"/>
                <a:gd name="connsiteY3" fmla="*/ 0 h 8565"/>
                <a:gd name="connsiteX4" fmla="*/ 5712 w 12375"/>
                <a:gd name="connsiteY4" fmla="*/ 0 h 8565"/>
                <a:gd name="connsiteX5" fmla="*/ 952 w 12375"/>
                <a:gd name="connsiteY5" fmla="*/ 7614 h 8565"/>
                <a:gd name="connsiteX6" fmla="*/ 0 w 12375"/>
                <a:gd name="connsiteY6" fmla="*/ 8566 h 8565"/>
                <a:gd name="connsiteX7" fmla="*/ 12375 w 12375"/>
                <a:gd name="connsiteY7" fmla="*/ 8566 h 8565"/>
                <a:gd name="connsiteX8" fmla="*/ 12375 w 12375"/>
                <a:gd name="connsiteY8" fmla="*/ 8566 h 8565"/>
                <a:gd name="connsiteX9" fmla="*/ 6664 w 12375"/>
                <a:gd name="connsiteY9" fmla="*/ 0 h 8565"/>
                <a:gd name="connsiteX10" fmla="*/ 5712 w 12375"/>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8565">
                  <a:moveTo>
                    <a:pt x="5712" y="0"/>
                  </a:moveTo>
                  <a:lnTo>
                    <a:pt x="11423" y="7614"/>
                  </a:lnTo>
                  <a:lnTo>
                    <a:pt x="1904" y="7614"/>
                  </a:lnTo>
                  <a:lnTo>
                    <a:pt x="6664" y="0"/>
                  </a:lnTo>
                  <a:lnTo>
                    <a:pt x="5712" y="0"/>
                  </a:lnTo>
                  <a:lnTo>
                    <a:pt x="952" y="7614"/>
                  </a:lnTo>
                  <a:lnTo>
                    <a:pt x="0" y="8566"/>
                  </a:lnTo>
                  <a:lnTo>
                    <a:pt x="12375" y="8566"/>
                  </a:lnTo>
                  <a:lnTo>
                    <a:pt x="12375" y="8566"/>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193" name="Graphic 2">
              <a:extLst>
                <a:ext uri="{FF2B5EF4-FFF2-40B4-BE49-F238E27FC236}">
                  <a16:creationId xmlns:a16="http://schemas.microsoft.com/office/drawing/2014/main" id="{54E3E673-7721-C598-A730-FE4095224D25}"/>
                </a:ext>
              </a:extLst>
            </p:cNvPr>
            <p:cNvGrpSpPr/>
            <p:nvPr/>
          </p:nvGrpSpPr>
          <p:grpSpPr>
            <a:xfrm>
              <a:off x="4197750" y="5857945"/>
              <a:ext cx="6663" cy="5710"/>
              <a:chOff x="4197750" y="5857945"/>
              <a:chExt cx="6663" cy="5710"/>
            </a:xfrm>
          </p:grpSpPr>
          <p:sp>
            <p:nvSpPr>
              <p:cNvPr id="215" name="Freeform 211">
                <a:extLst>
                  <a:ext uri="{FF2B5EF4-FFF2-40B4-BE49-F238E27FC236}">
                    <a16:creationId xmlns:a16="http://schemas.microsoft.com/office/drawing/2014/main" id="{F4FDD9E9-F28E-55CC-6DC6-DD134D929447}"/>
                  </a:ext>
                </a:extLst>
              </p:cNvPr>
              <p:cNvSpPr/>
              <p:nvPr/>
            </p:nvSpPr>
            <p:spPr>
              <a:xfrm>
                <a:off x="4197750"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6" name="Freeform 212">
                <a:extLst>
                  <a:ext uri="{FF2B5EF4-FFF2-40B4-BE49-F238E27FC236}">
                    <a16:creationId xmlns:a16="http://schemas.microsoft.com/office/drawing/2014/main" id="{F45F8166-E23C-DA9C-D8CC-3B628A7148C2}"/>
                  </a:ext>
                </a:extLst>
              </p:cNvPr>
              <p:cNvSpPr/>
              <p:nvPr/>
            </p:nvSpPr>
            <p:spPr>
              <a:xfrm>
                <a:off x="4197750" y="5857945"/>
                <a:ext cx="6663" cy="5710"/>
              </a:xfrm>
              <a:custGeom>
                <a:avLst/>
                <a:gdLst>
                  <a:gd name="connsiteX0" fmla="*/ 3808 w 6663"/>
                  <a:gd name="connsiteY0" fmla="*/ 0 h 5710"/>
                  <a:gd name="connsiteX1" fmla="*/ 3808 w 6663"/>
                  <a:gd name="connsiteY1" fmla="*/ 0 h 5710"/>
                  <a:gd name="connsiteX2" fmla="*/ 6664 w 6663"/>
                  <a:gd name="connsiteY2" fmla="*/ 5711 h 5710"/>
                  <a:gd name="connsiteX3" fmla="*/ 6664 w 6663"/>
                  <a:gd name="connsiteY3" fmla="*/ 5711 h 5710"/>
                  <a:gd name="connsiteX4" fmla="*/ 6664 w 6663"/>
                  <a:gd name="connsiteY4" fmla="*/ 5711 h 5710"/>
                  <a:gd name="connsiteX5" fmla="*/ 0 w 6663"/>
                  <a:gd name="connsiteY5" fmla="*/ 5711 h 5710"/>
                  <a:gd name="connsiteX6" fmla="*/ 0 w 6663"/>
                  <a:gd name="connsiteY6" fmla="*/ 5711 h 5710"/>
                  <a:gd name="connsiteX7" fmla="*/ 0 w 6663"/>
                  <a:gd name="connsiteY7" fmla="*/ 5711 h 5710"/>
                  <a:gd name="connsiteX8" fmla="*/ 3808 w 6663"/>
                  <a:gd name="connsiteY8" fmla="*/ 0 h 5710"/>
                  <a:gd name="connsiteX9" fmla="*/ 3808 w 6663"/>
                  <a:gd name="connsiteY9" fmla="*/ 0 h 5710"/>
                  <a:gd name="connsiteX10" fmla="*/ 3808 w 6663"/>
                  <a:gd name="connsiteY10" fmla="*/ 0 h 5710"/>
                  <a:gd name="connsiteX11" fmla="*/ 3808 w 6663"/>
                  <a:gd name="connsiteY11" fmla="*/ 0 h 5710"/>
                  <a:gd name="connsiteX12" fmla="*/ 3808 w 6663"/>
                  <a:gd name="connsiteY12" fmla="*/ 0 h 5710"/>
                  <a:gd name="connsiteX13" fmla="*/ 0 w 6663"/>
                  <a:gd name="connsiteY13" fmla="*/ 5711 h 5710"/>
                  <a:gd name="connsiteX14" fmla="*/ 0 w 6663"/>
                  <a:gd name="connsiteY14" fmla="*/ 5711 h 5710"/>
                  <a:gd name="connsiteX15" fmla="*/ 6664 w 6663"/>
                  <a:gd name="connsiteY15" fmla="*/ 5711 h 5710"/>
                  <a:gd name="connsiteX16" fmla="*/ 6664 w 6663"/>
                  <a:gd name="connsiteY16" fmla="*/ 5711 h 5710"/>
                  <a:gd name="connsiteX17" fmla="*/ 6664 w 6663"/>
                  <a:gd name="connsiteY17" fmla="*/ 5711 h 5710"/>
                  <a:gd name="connsiteX18" fmla="*/ 3808 w 6663"/>
                  <a:gd name="connsiteY18" fmla="*/ 0 h 5710"/>
                  <a:gd name="connsiteX19" fmla="*/ 3808 w 6663"/>
                  <a:gd name="connsiteY19" fmla="*/ 0 h 5710"/>
                  <a:gd name="connsiteX20" fmla="*/ 3808 w 6663"/>
                  <a:gd name="connsiteY20" fmla="*/ 0 h 5710"/>
                  <a:gd name="connsiteX21" fmla="*/ 3808 w 6663"/>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6664"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194" name="Freeform 190">
              <a:extLst>
                <a:ext uri="{FF2B5EF4-FFF2-40B4-BE49-F238E27FC236}">
                  <a16:creationId xmlns:a16="http://schemas.microsoft.com/office/drawing/2014/main" id="{7185F8D3-706D-A60E-E43B-AACFD4EE48B0}"/>
                </a:ext>
              </a:extLst>
            </p:cNvPr>
            <p:cNvSpPr/>
            <p:nvPr/>
          </p:nvSpPr>
          <p:spPr>
            <a:xfrm>
              <a:off x="4190134"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5" name="Freeform 191">
              <a:extLst>
                <a:ext uri="{FF2B5EF4-FFF2-40B4-BE49-F238E27FC236}">
                  <a16:creationId xmlns:a16="http://schemas.microsoft.com/office/drawing/2014/main" id="{032ECA48-3E75-DD45-AA66-EE02EFF9FE3A}"/>
                </a:ext>
              </a:extLst>
            </p:cNvPr>
            <p:cNvSpPr/>
            <p:nvPr/>
          </p:nvSpPr>
          <p:spPr>
            <a:xfrm>
              <a:off x="4189182"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3799 w 24751"/>
                <a:gd name="connsiteY18" fmla="*/ 952 h 2855"/>
                <a:gd name="connsiteX19" fmla="*/ 24751 w 24751"/>
                <a:gd name="connsiteY19" fmla="*/ 952 h 2855"/>
                <a:gd name="connsiteX20" fmla="*/ 23799 w 24751"/>
                <a:gd name="connsiteY20" fmla="*/ 0 h 2855"/>
                <a:gd name="connsiteX21" fmla="*/ 22847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3799" y="952"/>
                  </a:lnTo>
                  <a:lnTo>
                    <a:pt x="24751" y="952"/>
                  </a:lnTo>
                  <a:lnTo>
                    <a:pt x="23799" y="0"/>
                  </a:lnTo>
                  <a:lnTo>
                    <a:pt x="22847"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6" name="Freeform 192">
              <a:extLst>
                <a:ext uri="{FF2B5EF4-FFF2-40B4-BE49-F238E27FC236}">
                  <a16:creationId xmlns:a16="http://schemas.microsoft.com/office/drawing/2014/main" id="{79269B6C-C9BA-AF16-0A48-0B896A915EC7}"/>
                </a:ext>
              </a:extLst>
            </p:cNvPr>
            <p:cNvSpPr/>
            <p:nvPr/>
          </p:nvSpPr>
          <p:spPr>
            <a:xfrm>
              <a:off x="4189182"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7" name="Freeform 193">
              <a:extLst>
                <a:ext uri="{FF2B5EF4-FFF2-40B4-BE49-F238E27FC236}">
                  <a16:creationId xmlns:a16="http://schemas.microsoft.com/office/drawing/2014/main" id="{ACC07579-4216-BB1E-9B1F-281791D6B148}"/>
                </a:ext>
              </a:extLst>
            </p:cNvPr>
            <p:cNvSpPr/>
            <p:nvPr/>
          </p:nvSpPr>
          <p:spPr>
            <a:xfrm>
              <a:off x="4188230" y="5863655"/>
              <a:ext cx="25703" cy="2855"/>
            </a:xfrm>
            <a:custGeom>
              <a:avLst/>
              <a:gdLst>
                <a:gd name="connsiteX0" fmla="*/ 1904 w 25703"/>
                <a:gd name="connsiteY0" fmla="*/ 0 h 2855"/>
                <a:gd name="connsiteX1" fmla="*/ 1904 w 25703"/>
                <a:gd name="connsiteY1" fmla="*/ 952 h 2855"/>
                <a:gd name="connsiteX2" fmla="*/ 24751 w 25703"/>
                <a:gd name="connsiteY2" fmla="*/ 952 h 2855"/>
                <a:gd name="connsiteX3" fmla="*/ 24751 w 25703"/>
                <a:gd name="connsiteY3" fmla="*/ 952 h 2855"/>
                <a:gd name="connsiteX4" fmla="*/ 24751 w 25703"/>
                <a:gd name="connsiteY4" fmla="*/ 1904 h 2855"/>
                <a:gd name="connsiteX5" fmla="*/ 1904 w 25703"/>
                <a:gd name="connsiteY5" fmla="*/ 1904 h 2855"/>
                <a:gd name="connsiteX6" fmla="*/ 952 w 25703"/>
                <a:gd name="connsiteY6" fmla="*/ 952 h 2855"/>
                <a:gd name="connsiteX7" fmla="*/ 1904 w 25703"/>
                <a:gd name="connsiteY7" fmla="*/ 0 h 2855"/>
                <a:gd name="connsiteX8" fmla="*/ 1904 w 25703"/>
                <a:gd name="connsiteY8" fmla="*/ 0 h 2855"/>
                <a:gd name="connsiteX9" fmla="*/ 1904 w 25703"/>
                <a:gd name="connsiteY9" fmla="*/ 952 h 2855"/>
                <a:gd name="connsiteX10" fmla="*/ 1904 w 25703"/>
                <a:gd name="connsiteY10" fmla="*/ 0 h 2855"/>
                <a:gd name="connsiteX11" fmla="*/ 1904 w 25703"/>
                <a:gd name="connsiteY11" fmla="*/ 0 h 2855"/>
                <a:gd name="connsiteX12" fmla="*/ 952 w 25703"/>
                <a:gd name="connsiteY12" fmla="*/ 952 h 2855"/>
                <a:gd name="connsiteX13" fmla="*/ 0 w 25703"/>
                <a:gd name="connsiteY13" fmla="*/ 952 h 2855"/>
                <a:gd name="connsiteX14" fmla="*/ 1904 w 25703"/>
                <a:gd name="connsiteY14" fmla="*/ 2855 h 2855"/>
                <a:gd name="connsiteX15" fmla="*/ 1904 w 25703"/>
                <a:gd name="connsiteY15" fmla="*/ 2855 h 2855"/>
                <a:gd name="connsiteX16" fmla="*/ 24751 w 25703"/>
                <a:gd name="connsiteY16" fmla="*/ 2855 h 2855"/>
                <a:gd name="connsiteX17" fmla="*/ 24751 w 25703"/>
                <a:gd name="connsiteY17" fmla="*/ 2855 h 2855"/>
                <a:gd name="connsiteX18" fmla="*/ 25703 w 25703"/>
                <a:gd name="connsiteY18" fmla="*/ 1904 h 2855"/>
                <a:gd name="connsiteX19" fmla="*/ 25703 w 25703"/>
                <a:gd name="connsiteY19" fmla="*/ 952 h 2855"/>
                <a:gd name="connsiteX20" fmla="*/ 24751 w 25703"/>
                <a:gd name="connsiteY20" fmla="*/ 0 h 2855"/>
                <a:gd name="connsiteX21" fmla="*/ 24751 w 25703"/>
                <a:gd name="connsiteY21" fmla="*/ 0 h 2855"/>
                <a:gd name="connsiteX22" fmla="*/ 1904 w 25703"/>
                <a:gd name="connsiteY22" fmla="*/ 0 h 2855"/>
                <a:gd name="connsiteX23" fmla="*/ 1904 w 25703"/>
                <a:gd name="connsiteY23" fmla="*/ 0 h 2855"/>
                <a:gd name="connsiteX24" fmla="*/ 1904 w 25703"/>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8" name="Freeform 194">
              <a:extLst>
                <a:ext uri="{FF2B5EF4-FFF2-40B4-BE49-F238E27FC236}">
                  <a16:creationId xmlns:a16="http://schemas.microsoft.com/office/drawing/2014/main" id="{72A354C3-C339-2637-250A-F1BF13AE516A}"/>
                </a:ext>
              </a:extLst>
            </p:cNvPr>
            <p:cNvSpPr/>
            <p:nvPr/>
          </p:nvSpPr>
          <p:spPr>
            <a:xfrm>
              <a:off x="4190134"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9" name="Freeform 195">
              <a:extLst>
                <a:ext uri="{FF2B5EF4-FFF2-40B4-BE49-F238E27FC236}">
                  <a16:creationId xmlns:a16="http://schemas.microsoft.com/office/drawing/2014/main" id="{5788C62F-CF92-BF48-5BDF-ECB6FAC66EED}"/>
                </a:ext>
              </a:extLst>
            </p:cNvPr>
            <p:cNvSpPr/>
            <p:nvPr/>
          </p:nvSpPr>
          <p:spPr>
            <a:xfrm>
              <a:off x="4190134"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0" name="Freeform 196">
              <a:extLst>
                <a:ext uri="{FF2B5EF4-FFF2-40B4-BE49-F238E27FC236}">
                  <a16:creationId xmlns:a16="http://schemas.microsoft.com/office/drawing/2014/main" id="{021A61F0-9EB1-F9F7-C6B2-0434605F710F}"/>
                </a:ext>
              </a:extLst>
            </p:cNvPr>
            <p:cNvSpPr/>
            <p:nvPr/>
          </p:nvSpPr>
          <p:spPr>
            <a:xfrm>
              <a:off x="4198702"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1" name="Freeform 197">
              <a:extLst>
                <a:ext uri="{FF2B5EF4-FFF2-40B4-BE49-F238E27FC236}">
                  <a16:creationId xmlns:a16="http://schemas.microsoft.com/office/drawing/2014/main" id="{B8446B51-8EA0-35FC-C5DD-9A30AF8B55D0}"/>
                </a:ext>
              </a:extLst>
            </p:cNvPr>
            <p:cNvSpPr/>
            <p:nvPr/>
          </p:nvSpPr>
          <p:spPr>
            <a:xfrm>
              <a:off x="4198702"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2" name="Freeform 198">
              <a:extLst>
                <a:ext uri="{FF2B5EF4-FFF2-40B4-BE49-F238E27FC236}">
                  <a16:creationId xmlns:a16="http://schemas.microsoft.com/office/drawing/2014/main" id="{FF14E043-C1D7-81A0-2486-3C680BF4681F}"/>
                </a:ext>
              </a:extLst>
            </p:cNvPr>
            <p:cNvSpPr/>
            <p:nvPr/>
          </p:nvSpPr>
          <p:spPr>
            <a:xfrm>
              <a:off x="4197750"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3" name="Freeform 199">
              <a:extLst>
                <a:ext uri="{FF2B5EF4-FFF2-40B4-BE49-F238E27FC236}">
                  <a16:creationId xmlns:a16="http://schemas.microsoft.com/office/drawing/2014/main" id="{A318B77E-B4BE-65E6-58C6-E97AC5659BAD}"/>
                </a:ext>
              </a:extLst>
            </p:cNvPr>
            <p:cNvSpPr/>
            <p:nvPr/>
          </p:nvSpPr>
          <p:spPr>
            <a:xfrm>
              <a:off x="4197750"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2856 w 7615"/>
                <a:gd name="connsiteY6" fmla="*/ 1904 h 3807"/>
                <a:gd name="connsiteX7" fmla="*/ 2856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5712 w 7615"/>
                <a:gd name="connsiteY12" fmla="*/ 1904 h 3807"/>
                <a:gd name="connsiteX13" fmla="*/ 5712 w 7615"/>
                <a:gd name="connsiteY13" fmla="*/ 952 h 3807"/>
                <a:gd name="connsiteX14" fmla="*/ 6664 w 7615"/>
                <a:gd name="connsiteY14" fmla="*/ 952 h 3807"/>
                <a:gd name="connsiteX15" fmla="*/ 6664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2856" y="1904"/>
                  </a:lnTo>
                  <a:lnTo>
                    <a:pt x="2856" y="952"/>
                  </a:lnTo>
                  <a:lnTo>
                    <a:pt x="4760" y="952"/>
                  </a:lnTo>
                  <a:lnTo>
                    <a:pt x="4760" y="1904"/>
                  </a:lnTo>
                  <a:lnTo>
                    <a:pt x="4760" y="1904"/>
                  </a:lnTo>
                  <a:lnTo>
                    <a:pt x="5712" y="1904"/>
                  </a:lnTo>
                  <a:lnTo>
                    <a:pt x="5712" y="1904"/>
                  </a:lnTo>
                  <a:lnTo>
                    <a:pt x="5712" y="952"/>
                  </a:lnTo>
                  <a:lnTo>
                    <a:pt x="6664" y="952"/>
                  </a:lnTo>
                  <a:lnTo>
                    <a:pt x="6664"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4" name="Freeform 200">
              <a:extLst>
                <a:ext uri="{FF2B5EF4-FFF2-40B4-BE49-F238E27FC236}">
                  <a16:creationId xmlns:a16="http://schemas.microsoft.com/office/drawing/2014/main" id="{30FA3416-4B12-DC1B-55F0-09A878ABD77B}"/>
                </a:ext>
              </a:extLst>
            </p:cNvPr>
            <p:cNvSpPr/>
            <p:nvPr/>
          </p:nvSpPr>
          <p:spPr>
            <a:xfrm>
              <a:off x="4200606"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5" name="Freeform 201">
              <a:extLst>
                <a:ext uri="{FF2B5EF4-FFF2-40B4-BE49-F238E27FC236}">
                  <a16:creationId xmlns:a16="http://schemas.microsoft.com/office/drawing/2014/main" id="{12194415-9611-1C20-C96E-B592FE0FAB98}"/>
                </a:ext>
              </a:extLst>
            </p:cNvPr>
            <p:cNvSpPr/>
            <p:nvPr/>
          </p:nvSpPr>
          <p:spPr>
            <a:xfrm>
              <a:off x="420536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6" name="Freeform 202">
              <a:extLst>
                <a:ext uri="{FF2B5EF4-FFF2-40B4-BE49-F238E27FC236}">
                  <a16:creationId xmlns:a16="http://schemas.microsoft.com/office/drawing/2014/main" id="{7C5340B8-11E3-CE69-A228-F0ED6CFD6CCB}"/>
                </a:ext>
              </a:extLst>
            </p:cNvPr>
            <p:cNvSpPr/>
            <p:nvPr/>
          </p:nvSpPr>
          <p:spPr>
            <a:xfrm>
              <a:off x="420441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7616 w 8567"/>
                <a:gd name="connsiteY28" fmla="*/ 4759 h 4758"/>
                <a:gd name="connsiteX29" fmla="*/ 7616 w 8567"/>
                <a:gd name="connsiteY29" fmla="*/ 3807 h 4758"/>
                <a:gd name="connsiteX30" fmla="*/ 8568 w 8567"/>
                <a:gd name="connsiteY30" fmla="*/ 3807 h 4758"/>
                <a:gd name="connsiteX31" fmla="*/ 8568 w 8567"/>
                <a:gd name="connsiteY31" fmla="*/ 952 h 4758"/>
                <a:gd name="connsiteX32" fmla="*/ 8568 w 8567"/>
                <a:gd name="connsiteY32" fmla="*/ 0 h 4758"/>
                <a:gd name="connsiteX33" fmla="*/ 6664 w 8567"/>
                <a:gd name="connsiteY33" fmla="*/ 0 h 4758"/>
                <a:gd name="connsiteX34" fmla="*/ 5712 w 8567"/>
                <a:gd name="connsiteY34" fmla="*/ 0 h 4758"/>
                <a:gd name="connsiteX35" fmla="*/ 5712 w 8567"/>
                <a:gd name="connsiteY35" fmla="*/ 1903 h 4758"/>
                <a:gd name="connsiteX36" fmla="*/ 5712 w 8567"/>
                <a:gd name="connsiteY36" fmla="*/ 1903 h 4758"/>
                <a:gd name="connsiteX37" fmla="*/ 5712 w 8567"/>
                <a:gd name="connsiteY37" fmla="*/ 952 h 4758"/>
                <a:gd name="connsiteX38" fmla="*/ 5712 w 8567"/>
                <a:gd name="connsiteY38" fmla="*/ 0 h 4758"/>
                <a:gd name="connsiteX39" fmla="*/ 3808 w 8567"/>
                <a:gd name="connsiteY39" fmla="*/ 0 h 4758"/>
                <a:gd name="connsiteX40" fmla="*/ 2856 w 8567"/>
                <a:gd name="connsiteY40" fmla="*/ 0 h 4758"/>
                <a:gd name="connsiteX41" fmla="*/ 2856 w 8567"/>
                <a:gd name="connsiteY41" fmla="*/ 1903 h 4758"/>
                <a:gd name="connsiteX42" fmla="*/ 2856 w 8567"/>
                <a:gd name="connsiteY42" fmla="*/ 1903 h 4758"/>
                <a:gd name="connsiteX43" fmla="*/ 2856 w 8567"/>
                <a:gd name="connsiteY43" fmla="*/ 952 h 4758"/>
                <a:gd name="connsiteX44" fmla="*/ 2856 w 8567"/>
                <a:gd name="connsiteY44" fmla="*/ 0 h 4758"/>
                <a:gd name="connsiteX45" fmla="*/ 952 w 8567"/>
                <a:gd name="connsiteY45" fmla="*/ 0 h 4758"/>
                <a:gd name="connsiteX46" fmla="*/ 0 w 8567"/>
                <a:gd name="connsiteY46" fmla="*/ 0 h 4758"/>
                <a:gd name="connsiteX47" fmla="*/ 0 w 8567"/>
                <a:gd name="connsiteY47"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7616" y="4759"/>
                  </a:lnTo>
                  <a:lnTo>
                    <a:pt x="7616"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7" name="Freeform 203">
              <a:extLst>
                <a:ext uri="{FF2B5EF4-FFF2-40B4-BE49-F238E27FC236}">
                  <a16:creationId xmlns:a16="http://schemas.microsoft.com/office/drawing/2014/main" id="{E3118286-14EC-E818-7AE3-01AA4C58FC35}"/>
                </a:ext>
              </a:extLst>
            </p:cNvPr>
            <p:cNvSpPr/>
            <p:nvPr/>
          </p:nvSpPr>
          <p:spPr>
            <a:xfrm>
              <a:off x="4206317"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8" name="Freeform 204">
              <a:extLst>
                <a:ext uri="{FF2B5EF4-FFF2-40B4-BE49-F238E27FC236}">
                  <a16:creationId xmlns:a16="http://schemas.microsoft.com/office/drawing/2014/main" id="{D6F207FA-E82A-3F3B-20C4-05B640EA6AFE}"/>
                </a:ext>
              </a:extLst>
            </p:cNvPr>
            <p:cNvSpPr/>
            <p:nvPr/>
          </p:nvSpPr>
          <p:spPr>
            <a:xfrm>
              <a:off x="420536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9" name="Freeform 205">
              <a:extLst>
                <a:ext uri="{FF2B5EF4-FFF2-40B4-BE49-F238E27FC236}">
                  <a16:creationId xmlns:a16="http://schemas.microsoft.com/office/drawing/2014/main" id="{358A1C99-D46D-687E-A7EF-900EFD211076}"/>
                </a:ext>
              </a:extLst>
            </p:cNvPr>
            <p:cNvSpPr/>
            <p:nvPr/>
          </p:nvSpPr>
          <p:spPr>
            <a:xfrm>
              <a:off x="419108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0" name="Freeform 206">
              <a:extLst>
                <a:ext uri="{FF2B5EF4-FFF2-40B4-BE49-F238E27FC236}">
                  <a16:creationId xmlns:a16="http://schemas.microsoft.com/office/drawing/2014/main" id="{565B08A1-E4D3-B839-CBB1-30EB3AF8F97C}"/>
                </a:ext>
              </a:extLst>
            </p:cNvPr>
            <p:cNvSpPr/>
            <p:nvPr/>
          </p:nvSpPr>
          <p:spPr>
            <a:xfrm>
              <a:off x="419013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952 w 8567"/>
                <a:gd name="connsiteY27" fmla="*/ 4759 h 4758"/>
                <a:gd name="connsiteX28" fmla="*/ 7616 w 8567"/>
                <a:gd name="connsiteY28" fmla="*/ 4759 h 4758"/>
                <a:gd name="connsiteX29" fmla="*/ 7616 w 8567"/>
                <a:gd name="connsiteY29" fmla="*/ 4759 h 4758"/>
                <a:gd name="connsiteX30" fmla="*/ 8568 w 8567"/>
                <a:gd name="connsiteY30" fmla="*/ 3807 h 4758"/>
                <a:gd name="connsiteX31" fmla="*/ 8568 w 8567"/>
                <a:gd name="connsiteY31" fmla="*/ 3807 h 4758"/>
                <a:gd name="connsiteX32" fmla="*/ 8568 w 8567"/>
                <a:gd name="connsiteY32" fmla="*/ 952 h 4758"/>
                <a:gd name="connsiteX33" fmla="*/ 8568 w 8567"/>
                <a:gd name="connsiteY33" fmla="*/ 0 h 4758"/>
                <a:gd name="connsiteX34" fmla="*/ 6664 w 8567"/>
                <a:gd name="connsiteY34" fmla="*/ 0 h 4758"/>
                <a:gd name="connsiteX35" fmla="*/ 5712 w 8567"/>
                <a:gd name="connsiteY35" fmla="*/ 0 h 4758"/>
                <a:gd name="connsiteX36" fmla="*/ 5712 w 8567"/>
                <a:gd name="connsiteY36" fmla="*/ 1903 h 4758"/>
                <a:gd name="connsiteX37" fmla="*/ 5712 w 8567"/>
                <a:gd name="connsiteY37" fmla="*/ 1903 h 4758"/>
                <a:gd name="connsiteX38" fmla="*/ 5712 w 8567"/>
                <a:gd name="connsiteY38" fmla="*/ 952 h 4758"/>
                <a:gd name="connsiteX39" fmla="*/ 5712 w 8567"/>
                <a:gd name="connsiteY39" fmla="*/ 0 h 4758"/>
                <a:gd name="connsiteX40" fmla="*/ 3808 w 8567"/>
                <a:gd name="connsiteY40" fmla="*/ 0 h 4758"/>
                <a:gd name="connsiteX41" fmla="*/ 2856 w 8567"/>
                <a:gd name="connsiteY41" fmla="*/ 0 h 4758"/>
                <a:gd name="connsiteX42" fmla="*/ 2856 w 8567"/>
                <a:gd name="connsiteY42" fmla="*/ 1903 h 4758"/>
                <a:gd name="connsiteX43" fmla="*/ 2856 w 8567"/>
                <a:gd name="connsiteY43" fmla="*/ 1903 h 4758"/>
                <a:gd name="connsiteX44" fmla="*/ 2856 w 8567"/>
                <a:gd name="connsiteY44" fmla="*/ 952 h 4758"/>
                <a:gd name="connsiteX45" fmla="*/ 2856 w 8567"/>
                <a:gd name="connsiteY45" fmla="*/ 0 h 4758"/>
                <a:gd name="connsiteX46" fmla="*/ 952 w 8567"/>
                <a:gd name="connsiteY46" fmla="*/ 0 h 4758"/>
                <a:gd name="connsiteX47" fmla="*/ 0 w 8567"/>
                <a:gd name="connsiteY47" fmla="*/ 0 h 4758"/>
                <a:gd name="connsiteX48" fmla="*/ 0 w 8567"/>
                <a:gd name="connsiteY48"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952" y="4759"/>
                  </a:lnTo>
                  <a:lnTo>
                    <a:pt x="7616"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1" name="Freeform 207">
              <a:extLst>
                <a:ext uri="{FF2B5EF4-FFF2-40B4-BE49-F238E27FC236}">
                  <a16:creationId xmlns:a16="http://schemas.microsoft.com/office/drawing/2014/main" id="{602D70E0-7DD5-EC2B-BFF0-D093E26EE632}"/>
                </a:ext>
              </a:extLst>
            </p:cNvPr>
            <p:cNvSpPr/>
            <p:nvPr/>
          </p:nvSpPr>
          <p:spPr>
            <a:xfrm>
              <a:off x="4192038"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2" name="Freeform 208">
              <a:extLst>
                <a:ext uri="{FF2B5EF4-FFF2-40B4-BE49-F238E27FC236}">
                  <a16:creationId xmlns:a16="http://schemas.microsoft.com/office/drawing/2014/main" id="{41978794-2505-F5B6-8F40-BBCABEF80CA0}"/>
                </a:ext>
              </a:extLst>
            </p:cNvPr>
            <p:cNvSpPr/>
            <p:nvPr/>
          </p:nvSpPr>
          <p:spPr>
            <a:xfrm>
              <a:off x="419108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3" name="Freeform 209">
              <a:extLst>
                <a:ext uri="{FF2B5EF4-FFF2-40B4-BE49-F238E27FC236}">
                  <a16:creationId xmlns:a16="http://schemas.microsoft.com/office/drawing/2014/main" id="{799DCB65-E895-D891-7CBF-5993ECFD0FA3}"/>
                </a:ext>
              </a:extLst>
            </p:cNvPr>
            <p:cNvSpPr/>
            <p:nvPr/>
          </p:nvSpPr>
          <p:spPr>
            <a:xfrm>
              <a:off x="4208221"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4" name="Freeform 210">
              <a:extLst>
                <a:ext uri="{FF2B5EF4-FFF2-40B4-BE49-F238E27FC236}">
                  <a16:creationId xmlns:a16="http://schemas.microsoft.com/office/drawing/2014/main" id="{61AC79B7-831B-68F7-5486-ACA95B2BD0C7}"/>
                </a:ext>
              </a:extLst>
            </p:cNvPr>
            <p:cNvSpPr/>
            <p:nvPr/>
          </p:nvSpPr>
          <p:spPr>
            <a:xfrm>
              <a:off x="4193942"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pic>
        <p:nvPicPr>
          <p:cNvPr id="235" name="Picture 234">
            <a:extLst>
              <a:ext uri="{FF2B5EF4-FFF2-40B4-BE49-F238E27FC236}">
                <a16:creationId xmlns:a16="http://schemas.microsoft.com/office/drawing/2014/main" id="{D5911434-5EF6-778D-5AE4-B20A3068B543}"/>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0" y="8879164"/>
            <a:ext cx="5386079" cy="1170887"/>
          </a:xfrm>
          <a:prstGeom prst="rect">
            <a:avLst/>
          </a:prstGeom>
        </p:spPr>
      </p:pic>
      <p:sp>
        <p:nvSpPr>
          <p:cNvPr id="236" name="TextBox 235">
            <a:extLst>
              <a:ext uri="{FF2B5EF4-FFF2-40B4-BE49-F238E27FC236}">
                <a16:creationId xmlns:a16="http://schemas.microsoft.com/office/drawing/2014/main" id="{D0657636-0F89-85C4-84EA-AD0839208A0C}"/>
              </a:ext>
            </a:extLst>
          </p:cNvPr>
          <p:cNvSpPr txBox="1"/>
          <p:nvPr/>
        </p:nvSpPr>
        <p:spPr>
          <a:xfrm>
            <a:off x="154744" y="8352056"/>
            <a:ext cx="1006737" cy="584775"/>
          </a:xfrm>
          <a:prstGeom prst="rect">
            <a:avLst/>
          </a:prstGeom>
          <a:noFill/>
        </p:spPr>
        <p:txBody>
          <a:bodyPr wrap="square" rtlCol="0">
            <a:spAutoFit/>
          </a:bodyPr>
          <a:lstStyle/>
          <a:p>
            <a:pPr algn="ctr"/>
            <a:r>
              <a:rPr lang="en-IE" sz="1200" b="1">
                <a:solidFill>
                  <a:srgbClr val="1A6A1A"/>
                </a:solidFill>
                <a:latin typeface="Calibri" panose="020F0502020204030204" pitchFamily="34" charset="0"/>
                <a:ea typeface="Calibri" panose="020F0502020204030204" pitchFamily="34" charset="0"/>
                <a:cs typeface="Calibri" panose="020F0502020204030204" pitchFamily="34" charset="0"/>
              </a:rPr>
              <a:t>Nature</a:t>
            </a:r>
          </a:p>
          <a:p>
            <a:pPr algn="ctr"/>
            <a:r>
              <a:rPr lang="en-IE" sz="1000">
                <a:solidFill>
                  <a:srgbClr val="1A6A1A"/>
                </a:solidFill>
                <a:latin typeface="Calibri" panose="020F0502020204030204" pitchFamily="34" charset="0"/>
                <a:ea typeface="Calibri" panose="020F0502020204030204" pitchFamily="34" charset="0"/>
                <a:cs typeface="Calibri" panose="020F0502020204030204" pitchFamily="34" charset="0"/>
              </a:rPr>
              <a:t>Protect in order to Harvest</a:t>
            </a:r>
          </a:p>
        </p:txBody>
      </p:sp>
      <p:sp>
        <p:nvSpPr>
          <p:cNvPr id="237" name="TextBox 236">
            <a:extLst>
              <a:ext uri="{FF2B5EF4-FFF2-40B4-BE49-F238E27FC236}">
                <a16:creationId xmlns:a16="http://schemas.microsoft.com/office/drawing/2014/main" id="{D7E84802-0DF4-5343-EF7F-3F17AB66F83C}"/>
              </a:ext>
            </a:extLst>
          </p:cNvPr>
          <p:cNvSpPr txBox="1"/>
          <p:nvPr/>
        </p:nvSpPr>
        <p:spPr>
          <a:xfrm>
            <a:off x="1200511" y="8352055"/>
            <a:ext cx="1002417" cy="584775"/>
          </a:xfrm>
          <a:prstGeom prst="rect">
            <a:avLst/>
          </a:prstGeom>
          <a:noFill/>
        </p:spPr>
        <p:txBody>
          <a:bodyPr wrap="square" rtlCol="0">
            <a:spAutoFit/>
          </a:bodyPr>
          <a:lstStyle/>
          <a:p>
            <a:pPr algn="ctr"/>
            <a:r>
              <a:rPr lang="en-IE" sz="1200" b="1">
                <a:solidFill>
                  <a:srgbClr val="1A6A1A"/>
                </a:solidFill>
                <a:latin typeface="Calibri" panose="020F0502020204030204" pitchFamily="34" charset="0"/>
                <a:ea typeface="Calibri" panose="020F0502020204030204" pitchFamily="34" charset="0"/>
                <a:cs typeface="Calibri" panose="020F0502020204030204" pitchFamily="34" charset="0"/>
              </a:rPr>
              <a:t>Partnerships</a:t>
            </a:r>
          </a:p>
          <a:p>
            <a:pPr algn="ctr"/>
            <a:r>
              <a:rPr lang="en-IE" sz="1000">
                <a:solidFill>
                  <a:srgbClr val="1A6A1A"/>
                </a:solidFill>
                <a:latin typeface="Calibri" panose="020F0502020204030204" pitchFamily="34" charset="0"/>
                <a:ea typeface="Calibri" panose="020F0502020204030204" pitchFamily="34" charset="0"/>
                <a:cs typeface="Calibri" panose="020F0502020204030204" pitchFamily="34" charset="0"/>
              </a:rPr>
              <a:t>Transparency Builds Trust</a:t>
            </a:r>
          </a:p>
        </p:txBody>
      </p:sp>
      <p:sp>
        <p:nvSpPr>
          <p:cNvPr id="238" name="TextBox 237">
            <a:extLst>
              <a:ext uri="{FF2B5EF4-FFF2-40B4-BE49-F238E27FC236}">
                <a16:creationId xmlns:a16="http://schemas.microsoft.com/office/drawing/2014/main" id="{02C6CD64-FBE5-8871-3F2B-31C46EBDF775}"/>
              </a:ext>
            </a:extLst>
          </p:cNvPr>
          <p:cNvSpPr txBox="1"/>
          <p:nvPr/>
        </p:nvSpPr>
        <p:spPr>
          <a:xfrm>
            <a:off x="2241957" y="8380088"/>
            <a:ext cx="997643" cy="584775"/>
          </a:xfrm>
          <a:prstGeom prst="rect">
            <a:avLst/>
          </a:prstGeom>
          <a:noFill/>
        </p:spPr>
        <p:txBody>
          <a:bodyPr wrap="square" rtlCol="0">
            <a:spAutoFit/>
          </a:bodyPr>
          <a:lstStyle/>
          <a:p>
            <a:pPr algn="ctr"/>
            <a:r>
              <a:rPr lang="en-IE" sz="1200" b="1" err="1">
                <a:solidFill>
                  <a:srgbClr val="1A6A1A"/>
                </a:solidFill>
                <a:latin typeface="Calibri" panose="020F0502020204030204" pitchFamily="34" charset="0"/>
                <a:ea typeface="Calibri" panose="020F0502020204030204" pitchFamily="34" charset="0"/>
                <a:cs typeface="Calibri" panose="020F0502020204030204" pitchFamily="34" charset="0"/>
              </a:rPr>
              <a:t>FrUpeople</a:t>
            </a:r>
            <a:endParaRPr lang="en-IE" sz="1200" b="1">
              <a:solidFill>
                <a:srgbClr val="1A6A1A"/>
              </a:solidFill>
              <a:latin typeface="Calibri" panose="020F0502020204030204" pitchFamily="34" charset="0"/>
              <a:ea typeface="Calibri" panose="020F0502020204030204" pitchFamily="34" charset="0"/>
              <a:cs typeface="Calibri" panose="020F0502020204030204" pitchFamily="34" charset="0"/>
            </a:endParaRPr>
          </a:p>
          <a:p>
            <a:pPr algn="ctr"/>
            <a:r>
              <a:rPr lang="en-IE" sz="1000">
                <a:solidFill>
                  <a:srgbClr val="1A6A1A"/>
                </a:solidFill>
                <a:latin typeface="Calibri" panose="020F0502020204030204" pitchFamily="34" charset="0"/>
                <a:ea typeface="Calibri" panose="020F0502020204030204" pitchFamily="34" charset="0"/>
                <a:cs typeface="Calibri" panose="020F0502020204030204" pitchFamily="34" charset="0"/>
              </a:rPr>
              <a:t>Our Driving Force</a:t>
            </a:r>
          </a:p>
        </p:txBody>
      </p:sp>
      <p:sp>
        <p:nvSpPr>
          <p:cNvPr id="239" name="TextBox 238">
            <a:extLst>
              <a:ext uri="{FF2B5EF4-FFF2-40B4-BE49-F238E27FC236}">
                <a16:creationId xmlns:a16="http://schemas.microsoft.com/office/drawing/2014/main" id="{46CFD6CB-91C7-FC14-B305-4CCB9C2EEEF8}"/>
              </a:ext>
            </a:extLst>
          </p:cNvPr>
          <p:cNvSpPr txBox="1"/>
          <p:nvPr/>
        </p:nvSpPr>
        <p:spPr>
          <a:xfrm>
            <a:off x="3278629" y="8378059"/>
            <a:ext cx="1002416" cy="430887"/>
          </a:xfrm>
          <a:prstGeom prst="rect">
            <a:avLst/>
          </a:prstGeom>
          <a:noFill/>
        </p:spPr>
        <p:txBody>
          <a:bodyPr wrap="square" rtlCol="0">
            <a:spAutoFit/>
          </a:bodyPr>
          <a:lstStyle/>
          <a:p>
            <a:pPr algn="ctr"/>
            <a:r>
              <a:rPr lang="en-IE" sz="1200" b="1" dirty="0">
                <a:solidFill>
                  <a:srgbClr val="1A6A1A"/>
                </a:solidFill>
                <a:latin typeface="Calibri" panose="020F0502020204030204" pitchFamily="34" charset="0"/>
                <a:ea typeface="Calibri" panose="020F0502020204030204" pitchFamily="34" charset="0"/>
                <a:cs typeface="Calibri" panose="020F0502020204030204" pitchFamily="34" charset="0"/>
              </a:rPr>
              <a:t>Innovation</a:t>
            </a:r>
          </a:p>
          <a:p>
            <a:pPr algn="ctr"/>
            <a:r>
              <a:rPr lang="en-IE" sz="1000" dirty="0">
                <a:solidFill>
                  <a:srgbClr val="1A6A1A"/>
                </a:solidFill>
                <a:latin typeface="Calibri" panose="020F0502020204030204" pitchFamily="34" charset="0"/>
                <a:ea typeface="Calibri" panose="020F0502020204030204" pitchFamily="34" charset="0"/>
                <a:cs typeface="Calibri" panose="020F0502020204030204" pitchFamily="34" charset="0"/>
              </a:rPr>
              <a:t>Adding Value</a:t>
            </a:r>
          </a:p>
        </p:txBody>
      </p:sp>
      <p:sp>
        <p:nvSpPr>
          <p:cNvPr id="240" name="TextBox 239">
            <a:extLst>
              <a:ext uri="{FF2B5EF4-FFF2-40B4-BE49-F238E27FC236}">
                <a16:creationId xmlns:a16="http://schemas.microsoft.com/office/drawing/2014/main" id="{99CB843F-E19F-31E1-09CD-3B080DDB639B}"/>
              </a:ext>
            </a:extLst>
          </p:cNvPr>
          <p:cNvSpPr txBox="1"/>
          <p:nvPr/>
        </p:nvSpPr>
        <p:spPr>
          <a:xfrm>
            <a:off x="4222839" y="8378059"/>
            <a:ext cx="1602082" cy="430887"/>
          </a:xfrm>
          <a:prstGeom prst="rect">
            <a:avLst/>
          </a:prstGeom>
          <a:noFill/>
        </p:spPr>
        <p:txBody>
          <a:bodyPr wrap="square" rtlCol="0">
            <a:spAutoFit/>
          </a:bodyPr>
          <a:lstStyle/>
          <a:p>
            <a:pPr algn="ctr"/>
            <a:r>
              <a:rPr lang="en-IE" sz="1200" b="1">
                <a:solidFill>
                  <a:srgbClr val="1A6A1A"/>
                </a:solidFill>
                <a:latin typeface="Calibri" panose="020F0502020204030204" pitchFamily="34" charset="0"/>
                <a:ea typeface="Calibri" panose="020F0502020204030204" pitchFamily="34" charset="0"/>
                <a:cs typeface="Calibri" panose="020F0502020204030204" pitchFamily="34" charset="0"/>
              </a:rPr>
              <a:t>Products &amp; Markets</a:t>
            </a:r>
          </a:p>
          <a:p>
            <a:pPr algn="ctr"/>
            <a:r>
              <a:rPr lang="en-IE" sz="1000">
                <a:solidFill>
                  <a:srgbClr val="1A6A1A"/>
                </a:solidFill>
                <a:latin typeface="Calibri" panose="020F0502020204030204" pitchFamily="34" charset="0"/>
                <a:ea typeface="Calibri" panose="020F0502020204030204" pitchFamily="34" charset="0"/>
                <a:cs typeface="Calibri" panose="020F0502020204030204" pitchFamily="34" charset="0"/>
              </a:rPr>
              <a:t>Challenge the future</a:t>
            </a:r>
          </a:p>
        </p:txBody>
      </p:sp>
      <p:sp>
        <p:nvSpPr>
          <p:cNvPr id="242" name="TextBox 241">
            <a:extLst>
              <a:ext uri="{FF2B5EF4-FFF2-40B4-BE49-F238E27FC236}">
                <a16:creationId xmlns:a16="http://schemas.microsoft.com/office/drawing/2014/main" id="{AF32D381-0ECA-B846-B1B6-B709AC54D60D}"/>
              </a:ext>
            </a:extLst>
          </p:cNvPr>
          <p:cNvSpPr txBox="1"/>
          <p:nvPr/>
        </p:nvSpPr>
        <p:spPr>
          <a:xfrm>
            <a:off x="5540823" y="8808946"/>
            <a:ext cx="1501824" cy="1200329"/>
          </a:xfrm>
          <a:prstGeom prst="rect">
            <a:avLst/>
          </a:prstGeom>
          <a:noFill/>
          <a:ln>
            <a:solidFill>
              <a:srgbClr val="94B3B2"/>
            </a:solidFill>
          </a:ln>
        </p:spPr>
        <p:txBody>
          <a:bodyPr wrap="square" rtlCol="0">
            <a:spAutoFit/>
          </a:bodyPr>
          <a:lstStyle/>
          <a:p>
            <a:pPr algn="ctr"/>
            <a:r>
              <a:rPr lang="en-IE" b="1" dirty="0" err="1">
                <a:solidFill>
                  <a:srgbClr val="1A6A1A"/>
                </a:solidFill>
                <a:latin typeface="Calibri" panose="020F0502020204030204" pitchFamily="34" charset="0"/>
                <a:ea typeface="Calibri" panose="020F0502020204030204" pitchFamily="34" charset="0"/>
                <a:cs typeface="Calibri" panose="020F0502020204030204" pitchFamily="34" charset="0"/>
              </a:rPr>
              <a:t>Frulact’s</a:t>
            </a:r>
            <a:r>
              <a:rPr lang="en-IE" b="1" dirty="0">
                <a:solidFill>
                  <a:srgbClr val="1A6A1A"/>
                </a:solidFill>
                <a:latin typeface="Calibri" panose="020F0502020204030204" pitchFamily="34" charset="0"/>
                <a:ea typeface="Calibri" panose="020F0502020204030204" pitchFamily="34" charset="0"/>
                <a:cs typeface="Calibri" panose="020F0502020204030204" pitchFamily="34" charset="0"/>
              </a:rPr>
              <a:t> Value Chain for Sustainability</a:t>
            </a:r>
          </a:p>
        </p:txBody>
      </p:sp>
    </p:spTree>
    <p:extLst>
      <p:ext uri="{BB962C8B-B14F-4D97-AF65-F5344CB8AC3E}">
        <p14:creationId xmlns:p14="http://schemas.microsoft.com/office/powerpoint/2010/main" val="3147632030"/>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AE946274-1BF0-F2FD-E44F-5A8B0C792D6F}"/>
              </a:ext>
            </a:extLst>
          </p:cNvPr>
          <p:cNvSpPr>
            <a:spLocks noGrp="1"/>
          </p:cNvSpPr>
          <p:nvPr>
            <p:ph type="sldNum" sz="quarter" idx="4"/>
          </p:nvPr>
        </p:nvSpPr>
        <p:spPr/>
        <p:txBody>
          <a:bodyPr/>
          <a:lstStyle/>
          <a:p>
            <a:fld id="{CB2079F2-58AF-ED44-82D7-E04B2F6FD686}" type="slidenum">
              <a:rPr lang="en-US" smtClean="0"/>
              <a:pPr/>
              <a:t>43</a:t>
            </a:fld>
            <a:endParaRPr lang="en-US"/>
          </a:p>
        </p:txBody>
      </p:sp>
      <p:sp>
        <p:nvSpPr>
          <p:cNvPr id="3" name="Text Placeholder 2">
            <a:extLst>
              <a:ext uri="{FF2B5EF4-FFF2-40B4-BE49-F238E27FC236}">
                <a16:creationId xmlns:a16="http://schemas.microsoft.com/office/drawing/2014/main" id="{77A92B9B-FCB7-5E44-0948-32054B6D5370}"/>
              </a:ext>
            </a:extLst>
          </p:cNvPr>
          <p:cNvSpPr>
            <a:spLocks noGrp="1"/>
          </p:cNvSpPr>
          <p:nvPr>
            <p:ph type="body" sz="quarter" idx="32"/>
          </p:nvPr>
        </p:nvSpPr>
        <p:spPr>
          <a:xfrm>
            <a:off x="404156" y="3255922"/>
            <a:ext cx="6638491" cy="6211635"/>
          </a:xfrm>
        </p:spPr>
        <p:txBody>
          <a:bodyPr/>
          <a:lstStyle/>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Sustainable</a:t>
            </a:r>
            <a:endParaRPr kumimoji="0" lang="en-US" sz="12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In 2019 Frulact defined a sustainability strategy inspired by its value chain, where the Group </a:t>
            </a:r>
            <a:r>
              <a:rPr kumimoji="0" lang="en-US" sz="1100" b="0"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realised</a:t>
            </a: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the impact of specific activities - internal and external - on the company and the community. </a:t>
            </a:r>
            <a:r>
              <a:rPr kumimoji="0" lang="en-US" sz="1100" b="0"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Frulact’s</a:t>
            </a: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Value Chain for Sustainability reflects how they add value to the business through sustainable practices and the </a:t>
            </a:r>
            <a:r>
              <a:rPr kumimoji="0" lang="en-US" sz="1100" b="0"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optimisation</a:t>
            </a: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of the resources used. FRULACT's value chain for sustainability focuses on the following topics: </a:t>
            </a:r>
            <a:r>
              <a:rPr kumimoji="0" lang="en-US" sz="11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Nature</a:t>
            </a: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 protect in order to harvest; </a:t>
            </a:r>
            <a:r>
              <a:rPr kumimoji="0" lang="en-US" sz="11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Partnerships</a:t>
            </a: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 transparency builds trust; </a:t>
            </a:r>
            <a:r>
              <a:rPr kumimoji="0" lang="en-US" sz="1100" b="1"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FruPeople</a:t>
            </a:r>
            <a:r>
              <a:rPr kumimoji="0" lang="en-US" sz="11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their driving force; </a:t>
            </a:r>
            <a:r>
              <a:rPr kumimoji="0" lang="en-US" sz="11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Innovation</a:t>
            </a: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 adding value; </a:t>
            </a:r>
            <a:r>
              <a:rPr kumimoji="0" lang="en-US" sz="11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Products and Markets </a:t>
            </a: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challenge the future.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FRULACT promotes agricultural best practices through procurement policies while ensuring the quality and food safety of raw materials, including: </a:t>
            </a:r>
          </a:p>
          <a:p>
            <a:pPr marL="171450" marR="0" lvl="0" indent="-171450" algn="just"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integration of biodiversity preservation: the Promotion of Sustainable Agricultural Practices for the enhancement of Biodiversity is fostered;</a:t>
            </a:r>
          </a:p>
          <a:p>
            <a:pPr marL="171450" marR="0" lvl="0" indent="-171450" algn="just"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preservation of natural resources by developing innovative technologies that allow the sustainable use of ecosystem resources, with particular efforts to preserve the local ecosystems;</a:t>
            </a:r>
          </a:p>
          <a:p>
            <a:pPr marL="171450" marR="0" lvl="0" indent="-171450" algn="just"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promotion of the establishment of partnerships with stakeholders to create a more comprehensive culture of biodiversity, and sustainable use of natural resources; </a:t>
            </a:r>
          </a:p>
          <a:p>
            <a:pPr marL="171450" marR="0" lvl="0" indent="-171450" algn="just"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promotion of an internal culture of biodiversity preservation, raising awareness and sharing pertinent information on this topic. </a:t>
            </a:r>
          </a:p>
          <a:p>
            <a:pPr marL="171450" marR="0" lvl="0" indent="-171450" algn="just"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R="0" lvl="0" algn="just" defTabSz="2072941" rtl="0" eaLnBrk="1" fontAlgn="auto" latinLnBrk="0" hangingPunct="1">
              <a:lnSpc>
                <a:spcPts val="1220"/>
              </a:lnSpc>
              <a:spcBef>
                <a:spcPts val="0"/>
              </a:spcBef>
              <a:spcAft>
                <a:spcPts val="0"/>
              </a:spcAft>
              <a:buClrTx/>
              <a:buSzTx/>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FRULACT promotes environmental impact </a:t>
            </a:r>
            <a:r>
              <a:rPr kumimoji="0" lang="en-US" sz="1100" b="0"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monitorisation</a:t>
            </a: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to ensure the efficient use of resources, namely by: </a:t>
            </a:r>
            <a:endParaRPr lang="en-US" dirty="0">
              <a:solidFill>
                <a:prstClr val="black"/>
              </a:solidFill>
            </a:endParaRPr>
          </a:p>
          <a:p>
            <a:pPr marL="171450" marR="0" lvl="0" indent="-171450" algn="just"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improving the efficiency in their water consumption; </a:t>
            </a:r>
          </a:p>
          <a:p>
            <a:pPr marL="171450" marR="0" lvl="0" indent="-171450" algn="just"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transition to energy sources with low carbon or zero carbon. In some units, FRULACT had launched </a:t>
            </a:r>
            <a:endParaRPr lang="en-US" dirty="0">
              <a:solidFill>
                <a:prstClr val="black"/>
              </a:solidFill>
            </a:endParaRPr>
          </a:p>
          <a:p>
            <a:pPr marL="172800" marR="0" lvl="0" algn="just" defTabSz="2072941" rtl="0" eaLnBrk="1" fontAlgn="auto" latinLnBrk="0" hangingPunct="1">
              <a:lnSpc>
                <a:spcPts val="1220"/>
              </a:lnSpc>
              <a:spcBef>
                <a:spcPts val="0"/>
              </a:spcBef>
              <a:spcAft>
                <a:spcPts val="0"/>
              </a:spcAft>
              <a:buClrTx/>
              <a:buSzTx/>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an energy production units (UPAC) with solar photovoltaic panels; </a:t>
            </a:r>
          </a:p>
          <a:p>
            <a:pPr marL="171450" marR="0" lvl="0" indent="-171450" algn="just"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promoting the recovery of waste generated, eliminating the landfill operation.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Water is a raw material! Frulact also use it to ensure food safety and use it to clean production and packaging lines. Frulact is committed to use it in a more efficient way! FRULACT aim to reduce water consumption by 2% by 2025</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dirty="0">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dirty="0"/>
              <a:t>Regarding waste management, some organic waste is recovered in composting processes. The waste recovery (% of waste valued through the circular economy) increased from 88 % in 2020 to 93 % in 2021.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dirty="0"/>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Ethical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FRULACT act in ethical and responsible ways with their own personnel and with all those they collaborate with. They promote and share values of respect and integrity towards humans and our planet</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The supplier selection and approval process include the obligation to sign a declaration, in which the supplier ensures the absence of forced </a:t>
            </a:r>
            <a:r>
              <a:rPr kumimoji="0" lang="en-US" sz="1100" b="0"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labour</a:t>
            </a: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and child </a:t>
            </a:r>
            <a:r>
              <a:rPr kumimoji="0" lang="en-US" sz="1100" b="0"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labour</a:t>
            </a: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in all its forms, </a:t>
            </a:r>
            <a:r>
              <a:rPr kumimoji="0" lang="en-US" sz="1100" b="0"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favouring</a:t>
            </a: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suppliers with Global GAP certification, stimulating sustainability along the value chain.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IE" dirty="0"/>
          </a:p>
        </p:txBody>
      </p:sp>
      <p:sp>
        <p:nvSpPr>
          <p:cNvPr id="11" name="Freeform 6">
            <a:hlinkClick r:id="rId2"/>
            <a:extLst>
              <a:ext uri="{FF2B5EF4-FFF2-40B4-BE49-F238E27FC236}">
                <a16:creationId xmlns:a16="http://schemas.microsoft.com/office/drawing/2014/main" id="{EB888B19-FF9E-E5C7-F8A3-E07947C112F1}"/>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ID"/>
          </a:p>
        </p:txBody>
      </p:sp>
      <p:grpSp>
        <p:nvGrpSpPr>
          <p:cNvPr id="12" name="Group 11">
            <a:extLst>
              <a:ext uri="{FF2B5EF4-FFF2-40B4-BE49-F238E27FC236}">
                <a16:creationId xmlns:a16="http://schemas.microsoft.com/office/drawing/2014/main" id="{3E3A4C98-F185-0F01-C9FC-40B7BCAA7FD4}"/>
              </a:ext>
            </a:extLst>
          </p:cNvPr>
          <p:cNvGrpSpPr>
            <a:grpSpLocks noChangeAspect="1"/>
          </p:cNvGrpSpPr>
          <p:nvPr/>
        </p:nvGrpSpPr>
        <p:grpSpPr>
          <a:xfrm>
            <a:off x="1423003" y="9655046"/>
            <a:ext cx="192166" cy="225184"/>
            <a:chOff x="8589661" y="3431570"/>
            <a:chExt cx="510568" cy="569231"/>
          </a:xfrm>
          <a:solidFill>
            <a:schemeClr val="tx1"/>
          </a:solidFill>
        </p:grpSpPr>
        <p:sp>
          <p:nvSpPr>
            <p:cNvPr id="13" name="Freeform: Shape 27">
              <a:extLst>
                <a:ext uri="{FF2B5EF4-FFF2-40B4-BE49-F238E27FC236}">
                  <a16:creationId xmlns:a16="http://schemas.microsoft.com/office/drawing/2014/main" id="{28ED9A67-1E5D-55E8-67DF-2A8114EBE5D0}"/>
                </a:ext>
              </a:extLst>
            </p:cNvPr>
            <p:cNvSpPr/>
            <p:nvPr/>
          </p:nvSpPr>
          <p:spPr>
            <a:xfrm>
              <a:off x="8589661" y="3601798"/>
              <a:ext cx="113407" cy="399003"/>
            </a:xfrm>
            <a:custGeom>
              <a:avLst/>
              <a:gdLst>
                <a:gd name="connsiteX0" fmla="*/ 0 w 93725"/>
                <a:gd name="connsiteY0" fmla="*/ 0 h 329755"/>
                <a:gd name="connsiteX1" fmla="*/ 93726 w 93725"/>
                <a:gd name="connsiteY1" fmla="*/ 0 h 329755"/>
                <a:gd name="connsiteX2" fmla="*/ 93726 w 93725"/>
                <a:gd name="connsiteY2" fmla="*/ 329756 h 329755"/>
                <a:gd name="connsiteX3" fmla="*/ 0 w 93725"/>
                <a:gd name="connsiteY3" fmla="*/ 329756 h 329755"/>
                <a:gd name="connsiteX4" fmla="*/ 0 w 93725"/>
                <a:gd name="connsiteY4" fmla="*/ 0 h 329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329755">
                  <a:moveTo>
                    <a:pt x="0" y="0"/>
                  </a:moveTo>
                  <a:lnTo>
                    <a:pt x="93726" y="0"/>
                  </a:lnTo>
                  <a:lnTo>
                    <a:pt x="93726" y="329756"/>
                  </a:lnTo>
                  <a:lnTo>
                    <a:pt x="0" y="329756"/>
                  </a:lnTo>
                  <a:lnTo>
                    <a:pt x="0" y="0"/>
                  </a:lnTo>
                  <a:close/>
                </a:path>
              </a:pathLst>
            </a:custGeom>
            <a:grpFill/>
            <a:ln w="9525" cap="flat">
              <a:noFill/>
              <a:prstDash val="solid"/>
              <a:miter/>
            </a:ln>
          </p:spPr>
          <p:txBody>
            <a:bodyPr rtlCol="0" anchor="ctr"/>
            <a:lstStyle/>
            <a:p>
              <a:endParaRPr lang="en-ID"/>
            </a:p>
          </p:txBody>
        </p:sp>
        <p:sp>
          <p:nvSpPr>
            <p:cNvPr id="14" name="Freeform: Shape 30">
              <a:hlinkClick r:id="rId3"/>
              <a:extLst>
                <a:ext uri="{FF2B5EF4-FFF2-40B4-BE49-F238E27FC236}">
                  <a16:creationId xmlns:a16="http://schemas.microsoft.com/office/drawing/2014/main" id="{8E77D799-5CF9-C7B3-22F1-FFE1B54168A3}"/>
                </a:ext>
              </a:extLst>
            </p:cNvPr>
            <p:cNvSpPr/>
            <p:nvPr/>
          </p:nvSpPr>
          <p:spPr>
            <a:xfrm>
              <a:off x="8760004" y="3601798"/>
              <a:ext cx="340225" cy="398888"/>
            </a:xfrm>
            <a:custGeom>
              <a:avLst/>
              <a:gdLst>
                <a:gd name="connsiteX0" fmla="*/ 281178 w 281178"/>
                <a:gd name="connsiteY0" fmla="*/ 124682 h 329660"/>
                <a:gd name="connsiteX1" fmla="*/ 281178 w 281178"/>
                <a:gd name="connsiteY1" fmla="*/ 329660 h 329660"/>
                <a:gd name="connsiteX2" fmla="*/ 187452 w 281178"/>
                <a:gd name="connsiteY2" fmla="*/ 329660 h 329660"/>
                <a:gd name="connsiteX3" fmla="*/ 187452 w 281178"/>
                <a:gd name="connsiteY3" fmla="*/ 140589 h 329660"/>
                <a:gd name="connsiteX4" fmla="*/ 140589 w 281178"/>
                <a:gd name="connsiteY4" fmla="*/ 93726 h 329660"/>
                <a:gd name="connsiteX5" fmla="*/ 93726 w 281178"/>
                <a:gd name="connsiteY5" fmla="*/ 140589 h 329660"/>
                <a:gd name="connsiteX6" fmla="*/ 93726 w 281178"/>
                <a:gd name="connsiteY6" fmla="*/ 329660 h 329660"/>
                <a:gd name="connsiteX7" fmla="*/ 0 w 281178"/>
                <a:gd name="connsiteY7" fmla="*/ 329660 h 329660"/>
                <a:gd name="connsiteX8" fmla="*/ 0 w 281178"/>
                <a:gd name="connsiteY8" fmla="*/ 0 h 329660"/>
                <a:gd name="connsiteX9" fmla="*/ 93726 w 281178"/>
                <a:gd name="connsiteY9" fmla="*/ 0 h 329660"/>
                <a:gd name="connsiteX10" fmla="*/ 93726 w 281178"/>
                <a:gd name="connsiteY10" fmla="*/ 17812 h 329660"/>
                <a:gd name="connsiteX11" fmla="*/ 164021 w 281178"/>
                <a:gd name="connsiteY11" fmla="*/ 0 h 329660"/>
                <a:gd name="connsiteX12" fmla="*/ 281178 w 281178"/>
                <a:gd name="connsiteY12" fmla="*/ 124682 h 32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1178" h="329660">
                  <a:moveTo>
                    <a:pt x="281178" y="124682"/>
                  </a:moveTo>
                  <a:lnTo>
                    <a:pt x="281178" y="329660"/>
                  </a:lnTo>
                  <a:lnTo>
                    <a:pt x="187452" y="329660"/>
                  </a:lnTo>
                  <a:lnTo>
                    <a:pt x="187452" y="140589"/>
                  </a:lnTo>
                  <a:cubicBezTo>
                    <a:pt x="187452" y="114776"/>
                    <a:pt x="166402" y="93726"/>
                    <a:pt x="140589" y="93726"/>
                  </a:cubicBezTo>
                  <a:cubicBezTo>
                    <a:pt x="114776" y="93726"/>
                    <a:pt x="93726" y="114776"/>
                    <a:pt x="93726" y="140589"/>
                  </a:cubicBezTo>
                  <a:lnTo>
                    <a:pt x="93726" y="329660"/>
                  </a:lnTo>
                  <a:lnTo>
                    <a:pt x="0" y="329660"/>
                  </a:lnTo>
                  <a:lnTo>
                    <a:pt x="0" y="0"/>
                  </a:lnTo>
                  <a:lnTo>
                    <a:pt x="93726" y="0"/>
                  </a:lnTo>
                  <a:lnTo>
                    <a:pt x="93726" y="17812"/>
                  </a:lnTo>
                  <a:cubicBezTo>
                    <a:pt x="118110" y="9811"/>
                    <a:pt x="134017" y="0"/>
                    <a:pt x="164021" y="0"/>
                  </a:cubicBezTo>
                  <a:cubicBezTo>
                    <a:pt x="227743" y="0"/>
                    <a:pt x="281178" y="57150"/>
                    <a:pt x="281178" y="124682"/>
                  </a:cubicBezTo>
                  <a:close/>
                </a:path>
              </a:pathLst>
            </a:custGeom>
            <a:grpFill/>
            <a:ln w="9525" cap="flat">
              <a:noFill/>
              <a:prstDash val="solid"/>
              <a:miter/>
            </a:ln>
          </p:spPr>
          <p:txBody>
            <a:bodyPr rtlCol="0" anchor="ctr"/>
            <a:lstStyle/>
            <a:p>
              <a:endParaRPr lang="en-ID"/>
            </a:p>
          </p:txBody>
        </p:sp>
        <p:sp>
          <p:nvSpPr>
            <p:cNvPr id="15" name="Freeform: Shape 72">
              <a:extLst>
                <a:ext uri="{FF2B5EF4-FFF2-40B4-BE49-F238E27FC236}">
                  <a16:creationId xmlns:a16="http://schemas.microsoft.com/office/drawing/2014/main" id="{A0DAE9DB-9347-34F1-245B-D2A3BAB422C1}"/>
                </a:ext>
              </a:extLst>
            </p:cNvPr>
            <p:cNvSpPr/>
            <p:nvPr/>
          </p:nvSpPr>
          <p:spPr>
            <a:xfrm>
              <a:off x="8589661" y="3431570"/>
              <a:ext cx="113407" cy="113408"/>
            </a:xfrm>
            <a:custGeom>
              <a:avLst/>
              <a:gdLst>
                <a:gd name="connsiteX0" fmla="*/ 0 w 93725"/>
                <a:gd name="connsiteY0" fmla="*/ 0 h 93726"/>
                <a:gd name="connsiteX1" fmla="*/ 93726 w 93725"/>
                <a:gd name="connsiteY1" fmla="*/ 0 h 93726"/>
                <a:gd name="connsiteX2" fmla="*/ 93726 w 93725"/>
                <a:gd name="connsiteY2" fmla="*/ 93726 h 93726"/>
                <a:gd name="connsiteX3" fmla="*/ 0 w 93725"/>
                <a:gd name="connsiteY3" fmla="*/ 93726 h 93726"/>
                <a:gd name="connsiteX4" fmla="*/ 0 w 93725"/>
                <a:gd name="connsiteY4" fmla="*/ 0 h 93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93726">
                  <a:moveTo>
                    <a:pt x="0" y="0"/>
                  </a:moveTo>
                  <a:lnTo>
                    <a:pt x="93726" y="0"/>
                  </a:lnTo>
                  <a:lnTo>
                    <a:pt x="93726" y="93726"/>
                  </a:lnTo>
                  <a:lnTo>
                    <a:pt x="0" y="93726"/>
                  </a:lnTo>
                  <a:lnTo>
                    <a:pt x="0" y="0"/>
                  </a:lnTo>
                  <a:close/>
                </a:path>
              </a:pathLst>
            </a:custGeom>
            <a:grpFill/>
            <a:ln w="28575" cap="rnd">
              <a:noFill/>
              <a:prstDash val="solid"/>
              <a:round/>
            </a:ln>
          </p:spPr>
          <p:txBody>
            <a:bodyPr rtlCol="0" anchor="ctr"/>
            <a:lstStyle/>
            <a:p>
              <a:endParaRPr lang="en-ID"/>
            </a:p>
          </p:txBody>
        </p:sp>
      </p:grpSp>
      <p:pic>
        <p:nvPicPr>
          <p:cNvPr id="16" name="Graphic 15" descr="World outline">
            <a:hlinkClick r:id="rId4"/>
            <a:extLst>
              <a:ext uri="{FF2B5EF4-FFF2-40B4-BE49-F238E27FC236}">
                <a16:creationId xmlns:a16="http://schemas.microsoft.com/office/drawing/2014/main" id="{D639F71B-8B5E-03E6-467D-53BD52B7C6B9}"/>
              </a:ext>
            </a:extLst>
          </p:cNvPr>
          <p:cNvPicPr>
            <a:picLocks noChangeAspect="1"/>
          </p:cNvPicPr>
          <p:nvPr/>
        </p:nvPicPr>
        <p:blipFill>
          <a:blip r:embed="rId5" cstate="email">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629608" y="9632163"/>
            <a:ext cx="279668" cy="279668"/>
          </a:xfrm>
          <a:prstGeom prst="rect">
            <a:avLst/>
          </a:prstGeom>
        </p:spPr>
      </p:pic>
      <p:pic>
        <p:nvPicPr>
          <p:cNvPr id="5" name="Picture 4">
            <a:hlinkClick r:id="rId4"/>
            <a:extLst>
              <a:ext uri="{FF2B5EF4-FFF2-40B4-BE49-F238E27FC236}">
                <a16:creationId xmlns:a16="http://schemas.microsoft.com/office/drawing/2014/main" id="{DA087883-B999-52AE-3E74-331112531BE3}"/>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419651" y="920971"/>
            <a:ext cx="2006703" cy="977950"/>
          </a:xfrm>
          <a:prstGeom prst="rect">
            <a:avLst/>
          </a:prstGeom>
        </p:spPr>
      </p:pic>
      <p:pic>
        <p:nvPicPr>
          <p:cNvPr id="4" name="Picture Placeholder 7" descr="A glass of milk with strawberries&#10;&#10;Description automatically generated with low confidence">
            <a:extLst>
              <a:ext uri="{FF2B5EF4-FFF2-40B4-BE49-F238E27FC236}">
                <a16:creationId xmlns:a16="http://schemas.microsoft.com/office/drawing/2014/main" id="{DFAECF64-D57E-88B0-6F65-9C0421CA2421}"/>
              </a:ext>
            </a:extLst>
          </p:cNvPr>
          <p:cNvPicPr>
            <a:picLocks noChangeAspect="1"/>
          </p:cNvPicPr>
          <p:nvPr/>
        </p:nvPicPr>
        <p:blipFill rotWithShape="1">
          <a:blip r:embed="rId8" cstate="screen">
            <a:extLst>
              <a:ext uri="{28A0092B-C50C-407E-A947-70E740481C1C}">
                <a14:useLocalDpi xmlns:a14="http://schemas.microsoft.com/office/drawing/2010/main"/>
              </a:ext>
            </a:extLst>
          </a:blip>
          <a:srcRect/>
          <a:stretch/>
        </p:blipFill>
        <p:spPr>
          <a:xfrm>
            <a:off x="3977692" y="522985"/>
            <a:ext cx="3064955" cy="2751872"/>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p:spPr>
      </p:pic>
      <p:grpSp>
        <p:nvGrpSpPr>
          <p:cNvPr id="7" name="Graphic 2">
            <a:extLst>
              <a:ext uri="{FF2B5EF4-FFF2-40B4-BE49-F238E27FC236}">
                <a16:creationId xmlns:a16="http://schemas.microsoft.com/office/drawing/2014/main" id="{473A9E96-AC35-212B-F4DA-3A1582435EF7}"/>
              </a:ext>
            </a:extLst>
          </p:cNvPr>
          <p:cNvGrpSpPr>
            <a:grpSpLocks noChangeAspect="1"/>
          </p:cNvGrpSpPr>
          <p:nvPr/>
        </p:nvGrpSpPr>
        <p:grpSpPr>
          <a:xfrm>
            <a:off x="6617797" y="243985"/>
            <a:ext cx="556009" cy="558000"/>
            <a:chOff x="4087275" y="5667595"/>
            <a:chExt cx="380936" cy="382300"/>
          </a:xfrm>
        </p:grpSpPr>
        <p:sp>
          <p:nvSpPr>
            <p:cNvPr id="8" name="Freeform 8">
              <a:extLst>
                <a:ext uri="{FF2B5EF4-FFF2-40B4-BE49-F238E27FC236}">
                  <a16:creationId xmlns:a16="http://schemas.microsoft.com/office/drawing/2014/main" id="{FA08FC28-9DC5-0002-136C-0C2642B4AA71}"/>
                </a:ext>
              </a:extLst>
            </p:cNvPr>
            <p:cNvSpPr/>
            <p:nvPr/>
          </p:nvSpPr>
          <p:spPr>
            <a:xfrm>
              <a:off x="4261532" y="5667818"/>
              <a:ext cx="206679" cy="382077"/>
            </a:xfrm>
            <a:custGeom>
              <a:avLst/>
              <a:gdLst>
                <a:gd name="connsiteX0" fmla="*/ 61878 w 206679"/>
                <a:gd name="connsiteY0" fmla="*/ 5488 h 382077"/>
                <a:gd name="connsiteX1" fmla="*/ 0 w 206679"/>
                <a:gd name="connsiteY1" fmla="*/ 729 h 382077"/>
                <a:gd name="connsiteX2" fmla="*/ 0 w 206679"/>
                <a:gd name="connsiteY2" fmla="*/ 381428 h 382077"/>
                <a:gd name="connsiteX3" fmla="*/ 200865 w 206679"/>
                <a:gd name="connsiteY3" fmla="*/ 236763 h 382077"/>
                <a:gd name="connsiteX4" fmla="*/ 61878 w 206679"/>
                <a:gd name="connsiteY4" fmla="*/ 5488 h 382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79" h="382077">
                  <a:moveTo>
                    <a:pt x="61878" y="5488"/>
                  </a:moveTo>
                  <a:cubicBezTo>
                    <a:pt x="40934" y="729"/>
                    <a:pt x="19991" y="-1174"/>
                    <a:pt x="0" y="729"/>
                  </a:cubicBezTo>
                  <a:lnTo>
                    <a:pt x="0" y="381428"/>
                  </a:lnTo>
                  <a:cubicBezTo>
                    <a:pt x="91389" y="389042"/>
                    <a:pt x="178018" y="329082"/>
                    <a:pt x="200865" y="236763"/>
                  </a:cubicBezTo>
                  <a:cubicBezTo>
                    <a:pt x="226568" y="133974"/>
                    <a:pt x="164690" y="30234"/>
                    <a:pt x="61878" y="548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 name="Freeform 9">
              <a:extLst>
                <a:ext uri="{FF2B5EF4-FFF2-40B4-BE49-F238E27FC236}">
                  <a16:creationId xmlns:a16="http://schemas.microsoft.com/office/drawing/2014/main" id="{1241FE1C-B752-429B-6362-1B3EBC2F99F8}"/>
                </a:ext>
              </a:extLst>
            </p:cNvPr>
            <p:cNvSpPr/>
            <p:nvPr/>
          </p:nvSpPr>
          <p:spPr>
            <a:xfrm>
              <a:off x="4087275" y="5667595"/>
              <a:ext cx="175208" cy="380698"/>
            </a:xfrm>
            <a:custGeom>
              <a:avLst/>
              <a:gdLst>
                <a:gd name="connsiteX0" fmla="*/ 175208 w 175208"/>
                <a:gd name="connsiteY0" fmla="*/ 0 h 380698"/>
                <a:gd name="connsiteX1" fmla="*/ 5758 w 175208"/>
                <a:gd name="connsiteY1" fmla="*/ 144665 h 380698"/>
                <a:gd name="connsiteX2" fmla="*/ 144745 w 175208"/>
                <a:gd name="connsiteY2" fmla="*/ 375940 h 380698"/>
                <a:gd name="connsiteX3" fmla="*/ 175208 w 175208"/>
                <a:gd name="connsiteY3" fmla="*/ 380698 h 380698"/>
                <a:gd name="connsiteX4" fmla="*/ 175208 w 175208"/>
                <a:gd name="connsiteY4" fmla="*/ 0 h 380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08" h="380698">
                  <a:moveTo>
                    <a:pt x="175208" y="0"/>
                  </a:moveTo>
                  <a:cubicBezTo>
                    <a:pt x="96195" y="6662"/>
                    <a:pt x="25749" y="62815"/>
                    <a:pt x="5758" y="144665"/>
                  </a:cubicBezTo>
                  <a:cubicBezTo>
                    <a:pt x="-19945" y="247454"/>
                    <a:pt x="42885" y="350243"/>
                    <a:pt x="144745" y="375940"/>
                  </a:cubicBezTo>
                  <a:cubicBezTo>
                    <a:pt x="155217" y="378795"/>
                    <a:pt x="165689" y="379747"/>
                    <a:pt x="175208" y="380698"/>
                  </a:cubicBezTo>
                  <a:lnTo>
                    <a:pt x="175208" y="0"/>
                  </a:lnTo>
                  <a:close/>
                </a:path>
              </a:pathLst>
            </a:custGeom>
            <a:solidFill>
              <a:srgbClr val="00A8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 name="Freeform 10">
              <a:extLst>
                <a:ext uri="{FF2B5EF4-FFF2-40B4-BE49-F238E27FC236}">
                  <a16:creationId xmlns:a16="http://schemas.microsoft.com/office/drawing/2014/main" id="{A23FF1EA-C093-D388-7AB9-60E32BCE4D8D}"/>
                </a:ext>
              </a:extLst>
            </p:cNvPr>
            <p:cNvSpPr/>
            <p:nvPr/>
          </p:nvSpPr>
          <p:spPr>
            <a:xfrm>
              <a:off x="4137776" y="5793226"/>
              <a:ext cx="241799" cy="155134"/>
            </a:xfrm>
            <a:custGeom>
              <a:avLst/>
              <a:gdLst>
                <a:gd name="connsiteX0" fmla="*/ 231328 w 241799"/>
                <a:gd name="connsiteY0" fmla="*/ 155134 h 155134"/>
                <a:gd name="connsiteX1" fmla="*/ 0 w 241799"/>
                <a:gd name="connsiteY1" fmla="*/ 17131 h 155134"/>
                <a:gd name="connsiteX2" fmla="*/ 10472 w 241799"/>
                <a:gd name="connsiteY2" fmla="*/ 0 h 155134"/>
                <a:gd name="connsiteX3" fmla="*/ 241799 w 241799"/>
                <a:gd name="connsiteY3" fmla="*/ 138003 h 155134"/>
                <a:gd name="connsiteX4" fmla="*/ 231328 w 241799"/>
                <a:gd name="connsiteY4" fmla="*/ 155134 h 15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799" h="155134">
                  <a:moveTo>
                    <a:pt x="231328" y="155134"/>
                  </a:moveTo>
                  <a:cubicBezTo>
                    <a:pt x="190393" y="154183"/>
                    <a:pt x="952" y="36166"/>
                    <a:pt x="0" y="17131"/>
                  </a:cubicBezTo>
                  <a:lnTo>
                    <a:pt x="10472" y="0"/>
                  </a:lnTo>
                  <a:cubicBezTo>
                    <a:pt x="29511" y="27601"/>
                    <a:pt x="222760" y="141810"/>
                    <a:pt x="241799" y="138003"/>
                  </a:cubicBezTo>
                  <a:lnTo>
                    <a:pt x="231328" y="15513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 name="Freeform 11">
              <a:extLst>
                <a:ext uri="{FF2B5EF4-FFF2-40B4-BE49-F238E27FC236}">
                  <a16:creationId xmlns:a16="http://schemas.microsoft.com/office/drawing/2014/main" id="{7ED1C02D-F874-1655-CBF5-A9C82E1E1378}"/>
                </a:ext>
              </a:extLst>
            </p:cNvPr>
            <p:cNvSpPr/>
            <p:nvPr/>
          </p:nvSpPr>
          <p:spPr>
            <a:xfrm>
              <a:off x="4137776" y="5791322"/>
              <a:ext cx="241799" cy="156086"/>
            </a:xfrm>
            <a:custGeom>
              <a:avLst/>
              <a:gdLst>
                <a:gd name="connsiteX0" fmla="*/ 231328 w 241799"/>
                <a:gd name="connsiteY0" fmla="*/ 156087 h 156086"/>
                <a:gd name="connsiteX1" fmla="*/ 0 w 241799"/>
                <a:gd name="connsiteY1" fmla="*/ 18083 h 156086"/>
                <a:gd name="connsiteX2" fmla="*/ 0 w 241799"/>
                <a:gd name="connsiteY2" fmla="*/ 18083 h 156086"/>
                <a:gd name="connsiteX3" fmla="*/ 0 w 241799"/>
                <a:gd name="connsiteY3" fmla="*/ 18083 h 156086"/>
                <a:gd name="connsiteX4" fmla="*/ 10472 w 241799"/>
                <a:gd name="connsiteY4" fmla="*/ 952 h 156086"/>
                <a:gd name="connsiteX5" fmla="*/ 10472 w 241799"/>
                <a:gd name="connsiteY5" fmla="*/ 952 h 156086"/>
                <a:gd name="connsiteX6" fmla="*/ 10472 w 241799"/>
                <a:gd name="connsiteY6" fmla="*/ 952 h 156086"/>
                <a:gd name="connsiteX7" fmla="*/ 240847 w 241799"/>
                <a:gd name="connsiteY7" fmla="*/ 138955 h 156086"/>
                <a:gd name="connsiteX8" fmla="*/ 241799 w 241799"/>
                <a:gd name="connsiteY8" fmla="*/ 138955 h 156086"/>
                <a:gd name="connsiteX9" fmla="*/ 241799 w 241799"/>
                <a:gd name="connsiteY9" fmla="*/ 138955 h 156086"/>
                <a:gd name="connsiteX10" fmla="*/ 241799 w 241799"/>
                <a:gd name="connsiteY10" fmla="*/ 138955 h 156086"/>
                <a:gd name="connsiteX11" fmla="*/ 231328 w 241799"/>
                <a:gd name="connsiteY11" fmla="*/ 156087 h 156086"/>
                <a:gd name="connsiteX12" fmla="*/ 231328 w 241799"/>
                <a:gd name="connsiteY12" fmla="*/ 156087 h 156086"/>
                <a:gd name="connsiteX13" fmla="*/ 241799 w 241799"/>
                <a:gd name="connsiteY13" fmla="*/ 138955 h 156086"/>
                <a:gd name="connsiteX14" fmla="*/ 241799 w 241799"/>
                <a:gd name="connsiteY14" fmla="*/ 138003 h 156086"/>
                <a:gd name="connsiteX15" fmla="*/ 240847 w 241799"/>
                <a:gd name="connsiteY15" fmla="*/ 138003 h 156086"/>
                <a:gd name="connsiteX16" fmla="*/ 239895 w 241799"/>
                <a:gd name="connsiteY16" fmla="*/ 138003 h 156086"/>
                <a:gd name="connsiteX17" fmla="*/ 10472 w 241799"/>
                <a:gd name="connsiteY17" fmla="*/ 0 h 156086"/>
                <a:gd name="connsiteX18" fmla="*/ 10472 w 241799"/>
                <a:gd name="connsiteY18" fmla="*/ 0 h 156086"/>
                <a:gd name="connsiteX19" fmla="*/ 0 w 241799"/>
                <a:gd name="connsiteY19" fmla="*/ 18083 h 156086"/>
                <a:gd name="connsiteX20" fmla="*/ 0 w 241799"/>
                <a:gd name="connsiteY20" fmla="*/ 18083 h 156086"/>
                <a:gd name="connsiteX21" fmla="*/ 0 w 241799"/>
                <a:gd name="connsiteY21" fmla="*/ 18083 h 156086"/>
                <a:gd name="connsiteX22" fmla="*/ 231328 w 241799"/>
                <a:gd name="connsiteY22" fmla="*/ 156087 h 156086"/>
                <a:gd name="connsiteX23" fmla="*/ 231328 w 241799"/>
                <a:gd name="connsiteY23" fmla="*/ 156087 h 15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1799" h="156086">
                  <a:moveTo>
                    <a:pt x="231328" y="156087"/>
                  </a:moveTo>
                  <a:cubicBezTo>
                    <a:pt x="190393" y="155135"/>
                    <a:pt x="952" y="36167"/>
                    <a:pt x="0" y="18083"/>
                  </a:cubicBezTo>
                  <a:lnTo>
                    <a:pt x="0" y="18083"/>
                  </a:lnTo>
                  <a:lnTo>
                    <a:pt x="0" y="18083"/>
                  </a:lnTo>
                  <a:lnTo>
                    <a:pt x="10472" y="952"/>
                  </a:lnTo>
                  <a:lnTo>
                    <a:pt x="10472" y="952"/>
                  </a:lnTo>
                  <a:lnTo>
                    <a:pt x="10472" y="952"/>
                  </a:lnTo>
                  <a:cubicBezTo>
                    <a:pt x="29511" y="27601"/>
                    <a:pt x="216096" y="138955"/>
                    <a:pt x="240847" y="138955"/>
                  </a:cubicBezTo>
                  <a:lnTo>
                    <a:pt x="241799" y="138955"/>
                  </a:lnTo>
                  <a:lnTo>
                    <a:pt x="241799" y="138955"/>
                  </a:lnTo>
                  <a:lnTo>
                    <a:pt x="241799" y="138955"/>
                  </a:lnTo>
                  <a:lnTo>
                    <a:pt x="231328" y="156087"/>
                  </a:lnTo>
                  <a:lnTo>
                    <a:pt x="231328" y="156087"/>
                  </a:lnTo>
                  <a:lnTo>
                    <a:pt x="241799" y="138955"/>
                  </a:lnTo>
                  <a:lnTo>
                    <a:pt x="241799" y="138003"/>
                  </a:lnTo>
                  <a:lnTo>
                    <a:pt x="240847" y="138003"/>
                  </a:lnTo>
                  <a:lnTo>
                    <a:pt x="239895" y="138003"/>
                  </a:lnTo>
                  <a:cubicBezTo>
                    <a:pt x="216096" y="138003"/>
                    <a:pt x="28559" y="26649"/>
                    <a:pt x="10472" y="0"/>
                  </a:cubicBezTo>
                  <a:lnTo>
                    <a:pt x="10472" y="0"/>
                  </a:lnTo>
                  <a:lnTo>
                    <a:pt x="0" y="18083"/>
                  </a:lnTo>
                  <a:lnTo>
                    <a:pt x="0" y="18083"/>
                  </a:lnTo>
                  <a:lnTo>
                    <a:pt x="0" y="18083"/>
                  </a:lnTo>
                  <a:cubicBezTo>
                    <a:pt x="952" y="38070"/>
                    <a:pt x="190393" y="155135"/>
                    <a:pt x="231328" y="156087"/>
                  </a:cubicBezTo>
                  <a:lnTo>
                    <a:pt x="231328" y="1560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 name="Freeform 12">
              <a:extLst>
                <a:ext uri="{FF2B5EF4-FFF2-40B4-BE49-F238E27FC236}">
                  <a16:creationId xmlns:a16="http://schemas.microsoft.com/office/drawing/2014/main" id="{0407143B-A15D-AFB9-E824-DB82CAD77D3E}"/>
                </a:ext>
              </a:extLst>
            </p:cNvPr>
            <p:cNvSpPr/>
            <p:nvPr/>
          </p:nvSpPr>
          <p:spPr>
            <a:xfrm>
              <a:off x="4134500" y="5787516"/>
              <a:ext cx="249835" cy="161796"/>
            </a:xfrm>
            <a:custGeom>
              <a:avLst/>
              <a:gdLst>
                <a:gd name="connsiteX0" fmla="*/ 235556 w 249835"/>
                <a:gd name="connsiteY0" fmla="*/ 160845 h 161796"/>
                <a:gd name="connsiteX1" fmla="*/ 230796 w 249835"/>
                <a:gd name="connsiteY1" fmla="*/ 161797 h 161796"/>
                <a:gd name="connsiteX2" fmla="*/ 112752 w 249835"/>
                <a:gd name="connsiteY2" fmla="*/ 103740 h 161796"/>
                <a:gd name="connsiteX3" fmla="*/ 420 w 249835"/>
                <a:gd name="connsiteY3" fmla="*/ 20939 h 161796"/>
                <a:gd name="connsiteX4" fmla="*/ 2324 w 249835"/>
                <a:gd name="connsiteY4" fmla="*/ 18083 h 161796"/>
                <a:gd name="connsiteX5" fmla="*/ 2324 w 249835"/>
                <a:gd name="connsiteY5" fmla="*/ 18083 h 161796"/>
                <a:gd name="connsiteX6" fmla="*/ 113704 w 249835"/>
                <a:gd name="connsiteY6" fmla="*/ 100885 h 161796"/>
                <a:gd name="connsiteX7" fmla="*/ 235556 w 249835"/>
                <a:gd name="connsiteY7" fmla="*/ 157038 h 161796"/>
                <a:gd name="connsiteX8" fmla="*/ 235556 w 249835"/>
                <a:gd name="connsiteY8" fmla="*/ 160845 h 161796"/>
                <a:gd name="connsiteX9" fmla="*/ 235556 w 249835"/>
                <a:gd name="connsiteY9" fmla="*/ 160845 h 161796"/>
                <a:gd name="connsiteX10" fmla="*/ 11844 w 249835"/>
                <a:gd name="connsiteY10" fmla="*/ 2855 h 161796"/>
                <a:gd name="connsiteX11" fmla="*/ 125128 w 249835"/>
                <a:gd name="connsiteY11" fmla="*/ 84705 h 161796"/>
                <a:gd name="connsiteX12" fmla="*/ 247931 w 249835"/>
                <a:gd name="connsiteY12" fmla="*/ 143714 h 161796"/>
                <a:gd name="connsiteX13" fmla="*/ 249835 w 249835"/>
                <a:gd name="connsiteY13" fmla="*/ 139907 h 161796"/>
                <a:gd name="connsiteX14" fmla="*/ 244124 w 249835"/>
                <a:gd name="connsiteY14" fmla="*/ 140859 h 161796"/>
                <a:gd name="connsiteX15" fmla="*/ 126080 w 249835"/>
                <a:gd name="connsiteY15" fmla="*/ 81850 h 161796"/>
                <a:gd name="connsiteX16" fmla="*/ 14700 w 249835"/>
                <a:gd name="connsiteY16" fmla="*/ 3807 h 161796"/>
                <a:gd name="connsiteX17" fmla="*/ 13748 w 249835"/>
                <a:gd name="connsiteY17" fmla="*/ 0 h 161796"/>
                <a:gd name="connsiteX18" fmla="*/ 13748 w 249835"/>
                <a:gd name="connsiteY18" fmla="*/ 0 h 161796"/>
                <a:gd name="connsiteX19" fmla="*/ 11844 w 249835"/>
                <a:gd name="connsiteY19" fmla="*/ 2855 h 161796"/>
                <a:gd name="connsiteX20" fmla="*/ 11844 w 249835"/>
                <a:gd name="connsiteY20" fmla="*/ 2855 h 161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9835" h="161796">
                  <a:moveTo>
                    <a:pt x="235556" y="160845"/>
                  </a:moveTo>
                  <a:lnTo>
                    <a:pt x="230796" y="161797"/>
                  </a:lnTo>
                  <a:cubicBezTo>
                    <a:pt x="215565" y="159893"/>
                    <a:pt x="168918" y="137051"/>
                    <a:pt x="112752" y="103740"/>
                  </a:cubicBezTo>
                  <a:cubicBezTo>
                    <a:pt x="48018" y="64719"/>
                    <a:pt x="-5291" y="30456"/>
                    <a:pt x="420" y="20939"/>
                  </a:cubicBezTo>
                  <a:lnTo>
                    <a:pt x="2324" y="18083"/>
                  </a:lnTo>
                  <a:lnTo>
                    <a:pt x="2324" y="18083"/>
                  </a:lnTo>
                  <a:cubicBezTo>
                    <a:pt x="-2436" y="33311"/>
                    <a:pt x="107040" y="97078"/>
                    <a:pt x="113704" y="100885"/>
                  </a:cubicBezTo>
                  <a:cubicBezTo>
                    <a:pt x="177486" y="140859"/>
                    <a:pt x="230796" y="163700"/>
                    <a:pt x="235556" y="157038"/>
                  </a:cubicBezTo>
                  <a:lnTo>
                    <a:pt x="235556" y="160845"/>
                  </a:lnTo>
                  <a:lnTo>
                    <a:pt x="235556" y="160845"/>
                  </a:lnTo>
                  <a:close/>
                  <a:moveTo>
                    <a:pt x="11844" y="2855"/>
                  </a:moveTo>
                  <a:cubicBezTo>
                    <a:pt x="8036" y="12373"/>
                    <a:pt x="61346" y="45684"/>
                    <a:pt x="125128" y="84705"/>
                  </a:cubicBezTo>
                  <a:cubicBezTo>
                    <a:pt x="188910" y="123727"/>
                    <a:pt x="244124" y="147521"/>
                    <a:pt x="247931" y="143714"/>
                  </a:cubicBezTo>
                  <a:lnTo>
                    <a:pt x="249835" y="139907"/>
                  </a:lnTo>
                  <a:lnTo>
                    <a:pt x="244124" y="140859"/>
                  </a:lnTo>
                  <a:cubicBezTo>
                    <a:pt x="226988" y="136100"/>
                    <a:pt x="182246" y="115161"/>
                    <a:pt x="126080" y="81850"/>
                  </a:cubicBezTo>
                  <a:cubicBezTo>
                    <a:pt x="69914" y="47587"/>
                    <a:pt x="22315" y="17132"/>
                    <a:pt x="14700" y="3807"/>
                  </a:cubicBezTo>
                  <a:lnTo>
                    <a:pt x="13748" y="0"/>
                  </a:lnTo>
                  <a:lnTo>
                    <a:pt x="13748" y="0"/>
                  </a:lnTo>
                  <a:lnTo>
                    <a:pt x="11844" y="2855"/>
                  </a:lnTo>
                  <a:lnTo>
                    <a:pt x="11844"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 name="Freeform 13">
              <a:extLst>
                <a:ext uri="{FF2B5EF4-FFF2-40B4-BE49-F238E27FC236}">
                  <a16:creationId xmlns:a16="http://schemas.microsoft.com/office/drawing/2014/main" id="{E3745FA9-65E2-F647-5D66-0A2552A79CC5}"/>
                </a:ext>
              </a:extLst>
            </p:cNvPr>
            <p:cNvSpPr/>
            <p:nvPr/>
          </p:nvSpPr>
          <p:spPr>
            <a:xfrm>
              <a:off x="4134920" y="5787516"/>
              <a:ext cx="249415" cy="164652"/>
            </a:xfrm>
            <a:custGeom>
              <a:avLst/>
              <a:gdLst>
                <a:gd name="connsiteX0" fmla="*/ 235136 w 249415"/>
                <a:gd name="connsiteY0" fmla="*/ 160845 h 164652"/>
                <a:gd name="connsiteX1" fmla="*/ 235136 w 249415"/>
                <a:gd name="connsiteY1" fmla="*/ 160845 h 164652"/>
                <a:gd name="connsiteX2" fmla="*/ 230376 w 249415"/>
                <a:gd name="connsiteY2" fmla="*/ 161797 h 164652"/>
                <a:gd name="connsiteX3" fmla="*/ 113284 w 249415"/>
                <a:gd name="connsiteY3" fmla="*/ 103740 h 164652"/>
                <a:gd name="connsiteX4" fmla="*/ 952 w 249415"/>
                <a:gd name="connsiteY4" fmla="*/ 22842 h 164652"/>
                <a:gd name="connsiteX5" fmla="*/ 952 w 249415"/>
                <a:gd name="connsiteY5" fmla="*/ 21890 h 164652"/>
                <a:gd name="connsiteX6" fmla="*/ 2856 w 249415"/>
                <a:gd name="connsiteY6" fmla="*/ 19035 h 164652"/>
                <a:gd name="connsiteX7" fmla="*/ 2856 w 249415"/>
                <a:gd name="connsiteY7" fmla="*/ 19035 h 164652"/>
                <a:gd name="connsiteX8" fmla="*/ 2856 w 249415"/>
                <a:gd name="connsiteY8" fmla="*/ 19035 h 164652"/>
                <a:gd name="connsiteX9" fmla="*/ 2856 w 249415"/>
                <a:gd name="connsiteY9" fmla="*/ 19035 h 164652"/>
                <a:gd name="connsiteX10" fmla="*/ 2856 w 249415"/>
                <a:gd name="connsiteY10" fmla="*/ 19987 h 164652"/>
                <a:gd name="connsiteX11" fmla="*/ 115188 w 249415"/>
                <a:gd name="connsiteY11" fmla="*/ 101837 h 164652"/>
                <a:gd name="connsiteX12" fmla="*/ 234184 w 249415"/>
                <a:gd name="connsiteY12" fmla="*/ 158942 h 164652"/>
                <a:gd name="connsiteX13" fmla="*/ 237992 w 249415"/>
                <a:gd name="connsiteY13" fmla="*/ 157990 h 164652"/>
                <a:gd name="connsiteX14" fmla="*/ 237992 w 249415"/>
                <a:gd name="connsiteY14" fmla="*/ 157990 h 164652"/>
                <a:gd name="connsiteX15" fmla="*/ 237992 w 249415"/>
                <a:gd name="connsiteY15" fmla="*/ 157990 h 164652"/>
                <a:gd name="connsiteX16" fmla="*/ 235136 w 249415"/>
                <a:gd name="connsiteY16" fmla="*/ 160845 h 164652"/>
                <a:gd name="connsiteX17" fmla="*/ 235136 w 249415"/>
                <a:gd name="connsiteY17" fmla="*/ 160845 h 164652"/>
                <a:gd name="connsiteX18" fmla="*/ 235136 w 249415"/>
                <a:gd name="connsiteY18" fmla="*/ 160845 h 164652"/>
                <a:gd name="connsiteX19" fmla="*/ 235136 w 249415"/>
                <a:gd name="connsiteY19" fmla="*/ 160845 h 164652"/>
                <a:gd name="connsiteX20" fmla="*/ 235136 w 249415"/>
                <a:gd name="connsiteY20" fmla="*/ 160845 h 164652"/>
                <a:gd name="connsiteX21" fmla="*/ 235136 w 249415"/>
                <a:gd name="connsiteY21" fmla="*/ 160845 h 164652"/>
                <a:gd name="connsiteX22" fmla="*/ 235136 w 249415"/>
                <a:gd name="connsiteY22" fmla="*/ 160845 h 164652"/>
                <a:gd name="connsiteX23" fmla="*/ 235136 w 249415"/>
                <a:gd name="connsiteY23" fmla="*/ 160845 h 164652"/>
                <a:gd name="connsiteX24" fmla="*/ 235136 w 249415"/>
                <a:gd name="connsiteY24" fmla="*/ 160845 h 164652"/>
                <a:gd name="connsiteX25" fmla="*/ 235136 w 249415"/>
                <a:gd name="connsiteY25" fmla="*/ 161797 h 164652"/>
                <a:gd name="connsiteX26" fmla="*/ 237040 w 249415"/>
                <a:gd name="connsiteY26" fmla="*/ 157990 h 164652"/>
                <a:gd name="connsiteX27" fmla="*/ 236088 w 249415"/>
                <a:gd name="connsiteY27" fmla="*/ 157990 h 164652"/>
                <a:gd name="connsiteX28" fmla="*/ 233232 w 249415"/>
                <a:gd name="connsiteY28" fmla="*/ 158942 h 164652"/>
                <a:gd name="connsiteX29" fmla="*/ 114236 w 249415"/>
                <a:gd name="connsiteY29" fmla="*/ 101837 h 164652"/>
                <a:gd name="connsiteX30" fmla="*/ 2856 w 249415"/>
                <a:gd name="connsiteY30" fmla="*/ 20939 h 164652"/>
                <a:gd name="connsiteX31" fmla="*/ 2856 w 249415"/>
                <a:gd name="connsiteY31" fmla="*/ 19987 h 164652"/>
                <a:gd name="connsiteX32" fmla="*/ 2856 w 249415"/>
                <a:gd name="connsiteY32" fmla="*/ 19987 h 164652"/>
                <a:gd name="connsiteX33" fmla="*/ 1904 w 249415"/>
                <a:gd name="connsiteY33" fmla="*/ 19987 h 164652"/>
                <a:gd name="connsiteX34" fmla="*/ 1904 w 249415"/>
                <a:gd name="connsiteY34" fmla="*/ 19987 h 164652"/>
                <a:gd name="connsiteX35" fmla="*/ 0 w 249415"/>
                <a:gd name="connsiteY35" fmla="*/ 22842 h 164652"/>
                <a:gd name="connsiteX36" fmla="*/ 0 w 249415"/>
                <a:gd name="connsiteY36" fmla="*/ 24745 h 164652"/>
                <a:gd name="connsiteX37" fmla="*/ 112332 w 249415"/>
                <a:gd name="connsiteY37" fmla="*/ 106596 h 164652"/>
                <a:gd name="connsiteX38" fmla="*/ 230376 w 249415"/>
                <a:gd name="connsiteY38" fmla="*/ 164652 h 164652"/>
                <a:gd name="connsiteX39" fmla="*/ 235136 w 249415"/>
                <a:gd name="connsiteY39" fmla="*/ 160845 h 164652"/>
                <a:gd name="connsiteX40" fmla="*/ 235136 w 249415"/>
                <a:gd name="connsiteY40" fmla="*/ 160845 h 164652"/>
                <a:gd name="connsiteX41" fmla="*/ 235136 w 249415"/>
                <a:gd name="connsiteY41" fmla="*/ 160845 h 164652"/>
                <a:gd name="connsiteX42" fmla="*/ 235136 w 249415"/>
                <a:gd name="connsiteY42" fmla="*/ 160845 h 164652"/>
                <a:gd name="connsiteX43" fmla="*/ 11424 w 249415"/>
                <a:gd name="connsiteY43" fmla="*/ 2855 h 164652"/>
                <a:gd name="connsiteX44" fmla="*/ 11424 w 249415"/>
                <a:gd name="connsiteY44" fmla="*/ 2855 h 164652"/>
                <a:gd name="connsiteX45" fmla="*/ 10472 w 249415"/>
                <a:gd name="connsiteY45" fmla="*/ 3807 h 164652"/>
                <a:gd name="connsiteX46" fmla="*/ 123756 w 249415"/>
                <a:gd name="connsiteY46" fmla="*/ 84705 h 164652"/>
                <a:gd name="connsiteX47" fmla="*/ 245608 w 249415"/>
                <a:gd name="connsiteY47" fmla="*/ 144665 h 164652"/>
                <a:gd name="connsiteX48" fmla="*/ 247511 w 249415"/>
                <a:gd name="connsiteY48" fmla="*/ 144665 h 164652"/>
                <a:gd name="connsiteX49" fmla="*/ 249415 w 249415"/>
                <a:gd name="connsiteY49" fmla="*/ 140859 h 164652"/>
                <a:gd name="connsiteX50" fmla="*/ 249415 w 249415"/>
                <a:gd name="connsiteY50" fmla="*/ 139907 h 164652"/>
                <a:gd name="connsiteX51" fmla="*/ 243703 w 249415"/>
                <a:gd name="connsiteY51" fmla="*/ 140859 h 164652"/>
                <a:gd name="connsiteX52" fmla="*/ 125660 w 249415"/>
                <a:gd name="connsiteY52" fmla="*/ 81850 h 164652"/>
                <a:gd name="connsiteX53" fmla="*/ 14279 w 249415"/>
                <a:gd name="connsiteY53" fmla="*/ 3807 h 164652"/>
                <a:gd name="connsiteX54" fmla="*/ 13328 w 249415"/>
                <a:gd name="connsiteY54" fmla="*/ 0 h 164652"/>
                <a:gd name="connsiteX55" fmla="*/ 13328 w 249415"/>
                <a:gd name="connsiteY55" fmla="*/ 0 h 164652"/>
                <a:gd name="connsiteX56" fmla="*/ 13328 w 249415"/>
                <a:gd name="connsiteY56" fmla="*/ 0 h 164652"/>
                <a:gd name="connsiteX57" fmla="*/ 13328 w 249415"/>
                <a:gd name="connsiteY57" fmla="*/ 0 h 164652"/>
                <a:gd name="connsiteX58" fmla="*/ 11424 w 249415"/>
                <a:gd name="connsiteY58" fmla="*/ 2855 h 164652"/>
                <a:gd name="connsiteX59" fmla="*/ 11424 w 249415"/>
                <a:gd name="connsiteY59" fmla="*/ 2855 h 164652"/>
                <a:gd name="connsiteX60" fmla="*/ 11424 w 249415"/>
                <a:gd name="connsiteY60" fmla="*/ 2855 h 164652"/>
                <a:gd name="connsiteX61" fmla="*/ 11424 w 249415"/>
                <a:gd name="connsiteY61" fmla="*/ 2855 h 164652"/>
                <a:gd name="connsiteX62" fmla="*/ 11424 w 249415"/>
                <a:gd name="connsiteY62" fmla="*/ 2855 h 164652"/>
                <a:gd name="connsiteX63" fmla="*/ 13328 w 249415"/>
                <a:gd name="connsiteY63" fmla="*/ 0 h 164652"/>
                <a:gd name="connsiteX64" fmla="*/ 13328 w 249415"/>
                <a:gd name="connsiteY64" fmla="*/ 0 h 164652"/>
                <a:gd name="connsiteX65" fmla="*/ 13328 w 249415"/>
                <a:gd name="connsiteY65" fmla="*/ 0 h 164652"/>
                <a:gd name="connsiteX66" fmla="*/ 13328 w 249415"/>
                <a:gd name="connsiteY66" fmla="*/ 0 h 164652"/>
                <a:gd name="connsiteX67" fmla="*/ 13328 w 249415"/>
                <a:gd name="connsiteY67" fmla="*/ 0 h 164652"/>
                <a:gd name="connsiteX68" fmla="*/ 13328 w 249415"/>
                <a:gd name="connsiteY68" fmla="*/ 0 h 164652"/>
                <a:gd name="connsiteX69" fmla="*/ 14279 w 249415"/>
                <a:gd name="connsiteY69" fmla="*/ 3807 h 164652"/>
                <a:gd name="connsiteX70" fmla="*/ 125660 w 249415"/>
                <a:gd name="connsiteY70" fmla="*/ 81850 h 164652"/>
                <a:gd name="connsiteX71" fmla="*/ 243703 w 249415"/>
                <a:gd name="connsiteY71" fmla="*/ 140859 h 164652"/>
                <a:gd name="connsiteX72" fmla="*/ 248463 w 249415"/>
                <a:gd name="connsiteY72" fmla="*/ 139907 h 164652"/>
                <a:gd name="connsiteX73" fmla="*/ 246560 w 249415"/>
                <a:gd name="connsiteY73" fmla="*/ 142762 h 164652"/>
                <a:gd name="connsiteX74" fmla="*/ 245608 w 249415"/>
                <a:gd name="connsiteY74" fmla="*/ 142762 h 164652"/>
                <a:gd name="connsiteX75" fmla="*/ 123756 w 249415"/>
                <a:gd name="connsiteY75" fmla="*/ 82802 h 164652"/>
                <a:gd name="connsiteX76" fmla="*/ 10472 w 249415"/>
                <a:gd name="connsiteY76" fmla="*/ 2855 h 164652"/>
                <a:gd name="connsiteX77" fmla="*/ 11424 w 249415"/>
                <a:gd name="connsiteY77" fmla="*/ 2855 h 164652"/>
                <a:gd name="connsiteX78" fmla="*/ 11424 w 249415"/>
                <a:gd name="connsiteY78" fmla="*/ 2855 h 164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49415" h="164652">
                  <a:moveTo>
                    <a:pt x="235136" y="160845"/>
                  </a:moveTo>
                  <a:lnTo>
                    <a:pt x="235136" y="160845"/>
                  </a:lnTo>
                  <a:lnTo>
                    <a:pt x="230376" y="161797"/>
                  </a:lnTo>
                  <a:cubicBezTo>
                    <a:pt x="215144" y="159893"/>
                    <a:pt x="168498" y="137051"/>
                    <a:pt x="113284" y="103740"/>
                  </a:cubicBezTo>
                  <a:cubicBezTo>
                    <a:pt x="52358" y="67574"/>
                    <a:pt x="952" y="33311"/>
                    <a:pt x="952" y="22842"/>
                  </a:cubicBezTo>
                  <a:lnTo>
                    <a:pt x="952" y="21890"/>
                  </a:lnTo>
                  <a:lnTo>
                    <a:pt x="2856" y="19035"/>
                  </a:lnTo>
                  <a:lnTo>
                    <a:pt x="2856" y="19035"/>
                  </a:lnTo>
                  <a:lnTo>
                    <a:pt x="2856" y="19035"/>
                  </a:lnTo>
                  <a:lnTo>
                    <a:pt x="2856" y="19035"/>
                  </a:lnTo>
                  <a:lnTo>
                    <a:pt x="2856" y="19987"/>
                  </a:lnTo>
                  <a:cubicBezTo>
                    <a:pt x="2856" y="38070"/>
                    <a:pt x="108524" y="98030"/>
                    <a:pt x="115188" y="101837"/>
                  </a:cubicBezTo>
                  <a:cubicBezTo>
                    <a:pt x="172306" y="137051"/>
                    <a:pt x="220856" y="158942"/>
                    <a:pt x="234184" y="158942"/>
                  </a:cubicBezTo>
                  <a:lnTo>
                    <a:pt x="237992" y="157990"/>
                  </a:lnTo>
                  <a:lnTo>
                    <a:pt x="237992" y="157990"/>
                  </a:lnTo>
                  <a:lnTo>
                    <a:pt x="237992" y="157990"/>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1797"/>
                  </a:lnTo>
                  <a:lnTo>
                    <a:pt x="237040" y="157990"/>
                  </a:lnTo>
                  <a:lnTo>
                    <a:pt x="236088" y="157990"/>
                  </a:lnTo>
                  <a:lnTo>
                    <a:pt x="233232" y="158942"/>
                  </a:lnTo>
                  <a:cubicBezTo>
                    <a:pt x="219904" y="158942"/>
                    <a:pt x="171354" y="137051"/>
                    <a:pt x="114236" y="101837"/>
                  </a:cubicBezTo>
                  <a:cubicBezTo>
                    <a:pt x="107572" y="98030"/>
                    <a:pt x="2856" y="37118"/>
                    <a:pt x="2856" y="20939"/>
                  </a:cubicBezTo>
                  <a:lnTo>
                    <a:pt x="2856" y="19987"/>
                  </a:lnTo>
                  <a:lnTo>
                    <a:pt x="2856" y="19987"/>
                  </a:lnTo>
                  <a:lnTo>
                    <a:pt x="1904" y="19987"/>
                  </a:lnTo>
                  <a:lnTo>
                    <a:pt x="1904" y="19987"/>
                  </a:lnTo>
                  <a:lnTo>
                    <a:pt x="0" y="22842"/>
                  </a:lnTo>
                  <a:lnTo>
                    <a:pt x="0" y="24745"/>
                  </a:lnTo>
                  <a:cubicBezTo>
                    <a:pt x="0" y="36167"/>
                    <a:pt x="51406" y="69478"/>
                    <a:pt x="112332" y="106596"/>
                  </a:cubicBezTo>
                  <a:cubicBezTo>
                    <a:pt x="167546" y="139907"/>
                    <a:pt x="214192" y="162749"/>
                    <a:pt x="230376" y="164652"/>
                  </a:cubicBezTo>
                  <a:lnTo>
                    <a:pt x="235136" y="160845"/>
                  </a:lnTo>
                  <a:lnTo>
                    <a:pt x="235136" y="160845"/>
                  </a:lnTo>
                  <a:lnTo>
                    <a:pt x="235136" y="160845"/>
                  </a:lnTo>
                  <a:lnTo>
                    <a:pt x="235136" y="160845"/>
                  </a:lnTo>
                  <a:close/>
                  <a:moveTo>
                    <a:pt x="11424" y="2855"/>
                  </a:moveTo>
                  <a:lnTo>
                    <a:pt x="11424" y="2855"/>
                  </a:lnTo>
                  <a:lnTo>
                    <a:pt x="10472" y="3807"/>
                  </a:lnTo>
                  <a:cubicBezTo>
                    <a:pt x="10472" y="15228"/>
                    <a:pt x="61878" y="46635"/>
                    <a:pt x="123756" y="84705"/>
                  </a:cubicBezTo>
                  <a:cubicBezTo>
                    <a:pt x="183730" y="120872"/>
                    <a:pt x="235136" y="144665"/>
                    <a:pt x="245608" y="144665"/>
                  </a:cubicBezTo>
                  <a:lnTo>
                    <a:pt x="247511" y="144665"/>
                  </a:lnTo>
                  <a:lnTo>
                    <a:pt x="249415" y="140859"/>
                  </a:lnTo>
                  <a:lnTo>
                    <a:pt x="249415" y="139907"/>
                  </a:lnTo>
                  <a:lnTo>
                    <a:pt x="243703" y="140859"/>
                  </a:lnTo>
                  <a:cubicBezTo>
                    <a:pt x="226568" y="136100"/>
                    <a:pt x="181826" y="115161"/>
                    <a:pt x="125660" y="81850"/>
                  </a:cubicBezTo>
                  <a:cubicBezTo>
                    <a:pt x="70446" y="48539"/>
                    <a:pt x="21895" y="17132"/>
                    <a:pt x="14279" y="3807"/>
                  </a:cubicBezTo>
                  <a:lnTo>
                    <a:pt x="13328" y="0"/>
                  </a:lnTo>
                  <a:lnTo>
                    <a:pt x="13328" y="0"/>
                  </a:lnTo>
                  <a:lnTo>
                    <a:pt x="13328" y="0"/>
                  </a:lnTo>
                  <a:lnTo>
                    <a:pt x="13328" y="0"/>
                  </a:lnTo>
                  <a:lnTo>
                    <a:pt x="11424" y="2855"/>
                  </a:lnTo>
                  <a:lnTo>
                    <a:pt x="11424" y="2855"/>
                  </a:lnTo>
                  <a:lnTo>
                    <a:pt x="11424" y="2855"/>
                  </a:lnTo>
                  <a:lnTo>
                    <a:pt x="11424" y="2855"/>
                  </a:lnTo>
                  <a:lnTo>
                    <a:pt x="11424" y="2855"/>
                  </a:lnTo>
                  <a:lnTo>
                    <a:pt x="13328" y="0"/>
                  </a:lnTo>
                  <a:lnTo>
                    <a:pt x="13328" y="0"/>
                  </a:lnTo>
                  <a:lnTo>
                    <a:pt x="13328" y="0"/>
                  </a:lnTo>
                  <a:lnTo>
                    <a:pt x="13328" y="0"/>
                  </a:lnTo>
                  <a:lnTo>
                    <a:pt x="13328" y="0"/>
                  </a:lnTo>
                  <a:lnTo>
                    <a:pt x="13328" y="0"/>
                  </a:lnTo>
                  <a:lnTo>
                    <a:pt x="14279" y="3807"/>
                  </a:lnTo>
                  <a:cubicBezTo>
                    <a:pt x="21895" y="17132"/>
                    <a:pt x="70446" y="48539"/>
                    <a:pt x="125660" y="81850"/>
                  </a:cubicBezTo>
                  <a:cubicBezTo>
                    <a:pt x="181826" y="116113"/>
                    <a:pt x="226568" y="136100"/>
                    <a:pt x="243703" y="140859"/>
                  </a:cubicBezTo>
                  <a:lnTo>
                    <a:pt x="248463" y="139907"/>
                  </a:lnTo>
                  <a:lnTo>
                    <a:pt x="246560" y="142762"/>
                  </a:lnTo>
                  <a:lnTo>
                    <a:pt x="245608" y="142762"/>
                  </a:lnTo>
                  <a:cubicBezTo>
                    <a:pt x="236088" y="142762"/>
                    <a:pt x="183730" y="118968"/>
                    <a:pt x="123756" y="82802"/>
                  </a:cubicBezTo>
                  <a:cubicBezTo>
                    <a:pt x="61878" y="45684"/>
                    <a:pt x="10472" y="13324"/>
                    <a:pt x="10472" y="2855"/>
                  </a:cubicBezTo>
                  <a:lnTo>
                    <a:pt x="11424" y="2855"/>
                  </a:lnTo>
                  <a:lnTo>
                    <a:pt x="11424" y="285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 name="Freeform 14">
              <a:extLst>
                <a:ext uri="{FF2B5EF4-FFF2-40B4-BE49-F238E27FC236}">
                  <a16:creationId xmlns:a16="http://schemas.microsoft.com/office/drawing/2014/main" id="{5434B3E3-63AD-A4E9-7928-ABED07F43CBA}"/>
                </a:ext>
              </a:extLst>
            </p:cNvPr>
            <p:cNvSpPr/>
            <p:nvPr/>
          </p:nvSpPr>
          <p:spPr>
            <a:xfrm>
              <a:off x="4143488" y="5926470"/>
              <a:ext cx="237991" cy="29504"/>
            </a:xfrm>
            <a:custGeom>
              <a:avLst/>
              <a:gdLst>
                <a:gd name="connsiteX0" fmla="*/ 117092 w 237991"/>
                <a:gd name="connsiteY0" fmla="*/ 29504 h 29504"/>
                <a:gd name="connsiteX1" fmla="*/ 230376 w 237991"/>
                <a:gd name="connsiteY1" fmla="*/ 12373 h 29504"/>
                <a:gd name="connsiteX2" fmla="*/ 237992 w 237991"/>
                <a:gd name="connsiteY2" fmla="*/ 0 h 29504"/>
                <a:gd name="connsiteX3" fmla="*/ 118044 w 237991"/>
                <a:gd name="connsiteY3" fmla="*/ 18083 h 29504"/>
                <a:gd name="connsiteX4" fmla="*/ 0 w 237991"/>
                <a:gd name="connsiteY4" fmla="*/ 0 h 29504"/>
                <a:gd name="connsiteX5" fmla="*/ 10471 w 237991"/>
                <a:gd name="connsiteY5" fmla="*/ 14276 h 29504"/>
                <a:gd name="connsiteX6" fmla="*/ 117092 w 237991"/>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991" h="29504">
                  <a:moveTo>
                    <a:pt x="117092" y="29504"/>
                  </a:moveTo>
                  <a:cubicBezTo>
                    <a:pt x="166594" y="29504"/>
                    <a:pt x="210384" y="22842"/>
                    <a:pt x="230376" y="12373"/>
                  </a:cubicBezTo>
                  <a:lnTo>
                    <a:pt x="237992" y="0"/>
                  </a:lnTo>
                  <a:cubicBezTo>
                    <a:pt x="220856" y="9517"/>
                    <a:pt x="174210" y="19035"/>
                    <a:pt x="118044" y="18083"/>
                  </a:cubicBezTo>
                  <a:cubicBezTo>
                    <a:pt x="72349" y="18083"/>
                    <a:pt x="23799" y="13324"/>
                    <a:pt x="0" y="0"/>
                  </a:cubicBezTo>
                  <a:lnTo>
                    <a:pt x="10471" y="14276"/>
                  </a:lnTo>
                  <a:cubicBezTo>
                    <a:pt x="28559" y="23794"/>
                    <a:pt x="74253" y="29504"/>
                    <a:pt x="117092"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 name="Freeform 15">
              <a:extLst>
                <a:ext uri="{FF2B5EF4-FFF2-40B4-BE49-F238E27FC236}">
                  <a16:creationId xmlns:a16="http://schemas.microsoft.com/office/drawing/2014/main" id="{F1ACECA2-DA42-1E42-A21D-2B8E815CFCD9}"/>
                </a:ext>
              </a:extLst>
            </p:cNvPr>
            <p:cNvSpPr/>
            <p:nvPr/>
          </p:nvSpPr>
          <p:spPr>
            <a:xfrm>
              <a:off x="4142536" y="5925519"/>
              <a:ext cx="239895" cy="30455"/>
            </a:xfrm>
            <a:custGeom>
              <a:avLst/>
              <a:gdLst>
                <a:gd name="connsiteX0" fmla="*/ 118044 w 239895"/>
                <a:gd name="connsiteY0" fmla="*/ 30456 h 30455"/>
                <a:gd name="connsiteX1" fmla="*/ 120900 w 239895"/>
                <a:gd name="connsiteY1" fmla="*/ 30456 h 30455"/>
                <a:gd name="connsiteX2" fmla="*/ 231328 w 239895"/>
                <a:gd name="connsiteY2" fmla="*/ 13324 h 30455"/>
                <a:gd name="connsiteX3" fmla="*/ 238944 w 239895"/>
                <a:gd name="connsiteY3" fmla="*/ 952 h 30455"/>
                <a:gd name="connsiteX4" fmla="*/ 239895 w 239895"/>
                <a:gd name="connsiteY4" fmla="*/ 0 h 30455"/>
                <a:gd name="connsiteX5" fmla="*/ 238944 w 239895"/>
                <a:gd name="connsiteY5" fmla="*/ 952 h 30455"/>
                <a:gd name="connsiteX6" fmla="*/ 130419 w 239895"/>
                <a:gd name="connsiteY6" fmla="*/ 19035 h 30455"/>
                <a:gd name="connsiteX7" fmla="*/ 118996 w 239895"/>
                <a:gd name="connsiteY7" fmla="*/ 19035 h 30455"/>
                <a:gd name="connsiteX8" fmla="*/ 952 w 239895"/>
                <a:gd name="connsiteY8" fmla="*/ 952 h 30455"/>
                <a:gd name="connsiteX9" fmla="*/ 952 w 239895"/>
                <a:gd name="connsiteY9" fmla="*/ 1904 h 30455"/>
                <a:gd name="connsiteX10" fmla="*/ 11423 w 239895"/>
                <a:gd name="connsiteY10" fmla="*/ 16180 h 30455"/>
                <a:gd name="connsiteX11" fmla="*/ 118044 w 239895"/>
                <a:gd name="connsiteY11" fmla="*/ 30456 h 30455"/>
                <a:gd name="connsiteX12" fmla="*/ 118044 w 239895"/>
                <a:gd name="connsiteY12" fmla="*/ 30456 h 30455"/>
                <a:gd name="connsiteX13" fmla="*/ 10472 w 239895"/>
                <a:gd name="connsiteY13" fmla="*/ 14276 h 30455"/>
                <a:gd name="connsiteX14" fmla="*/ 0 w 239895"/>
                <a:gd name="connsiteY14" fmla="*/ 0 h 30455"/>
                <a:gd name="connsiteX15" fmla="*/ 0 w 239895"/>
                <a:gd name="connsiteY15" fmla="*/ 0 h 30455"/>
                <a:gd name="connsiteX16" fmla="*/ 0 w 239895"/>
                <a:gd name="connsiteY16" fmla="*/ 0 h 30455"/>
                <a:gd name="connsiteX17" fmla="*/ 118044 w 239895"/>
                <a:gd name="connsiteY17" fmla="*/ 18083 h 30455"/>
                <a:gd name="connsiteX18" fmla="*/ 129467 w 239895"/>
                <a:gd name="connsiteY18" fmla="*/ 18083 h 30455"/>
                <a:gd name="connsiteX19" fmla="*/ 238944 w 239895"/>
                <a:gd name="connsiteY19" fmla="*/ 0 h 30455"/>
                <a:gd name="connsiteX20" fmla="*/ 238944 w 239895"/>
                <a:gd name="connsiteY20" fmla="*/ 0 h 30455"/>
                <a:gd name="connsiteX21" fmla="*/ 238944 w 239895"/>
                <a:gd name="connsiteY21" fmla="*/ 0 h 30455"/>
                <a:gd name="connsiteX22" fmla="*/ 231328 w 239895"/>
                <a:gd name="connsiteY22" fmla="*/ 12373 h 30455"/>
                <a:gd name="connsiteX23" fmla="*/ 120900 w 239895"/>
                <a:gd name="connsiteY23" fmla="*/ 29504 h 30455"/>
                <a:gd name="connsiteX24" fmla="*/ 118044 w 239895"/>
                <a:gd name="connsiteY24" fmla="*/ 30456 h 30455"/>
                <a:gd name="connsiteX25" fmla="*/ 118044 w 239895"/>
                <a:gd name="connsiteY25" fmla="*/ 30456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9895" h="30455">
                  <a:moveTo>
                    <a:pt x="118044" y="30456"/>
                  </a:moveTo>
                  <a:lnTo>
                    <a:pt x="120900" y="30456"/>
                  </a:lnTo>
                  <a:cubicBezTo>
                    <a:pt x="169450" y="30456"/>
                    <a:pt x="212288" y="22842"/>
                    <a:pt x="231328" y="13324"/>
                  </a:cubicBezTo>
                  <a:lnTo>
                    <a:pt x="238944" y="952"/>
                  </a:lnTo>
                  <a:lnTo>
                    <a:pt x="239895" y="0"/>
                  </a:lnTo>
                  <a:lnTo>
                    <a:pt x="238944" y="952"/>
                  </a:lnTo>
                  <a:cubicBezTo>
                    <a:pt x="222760" y="9517"/>
                    <a:pt x="180874" y="19035"/>
                    <a:pt x="130419" y="19035"/>
                  </a:cubicBezTo>
                  <a:lnTo>
                    <a:pt x="118996" y="19035"/>
                  </a:lnTo>
                  <a:cubicBezTo>
                    <a:pt x="73301" y="19035"/>
                    <a:pt x="24751" y="14276"/>
                    <a:pt x="952" y="952"/>
                  </a:cubicBezTo>
                  <a:lnTo>
                    <a:pt x="952" y="1904"/>
                  </a:lnTo>
                  <a:lnTo>
                    <a:pt x="11423" y="16180"/>
                  </a:lnTo>
                  <a:cubicBezTo>
                    <a:pt x="29511" y="25697"/>
                    <a:pt x="75205" y="30456"/>
                    <a:pt x="118044" y="30456"/>
                  </a:cubicBezTo>
                  <a:lnTo>
                    <a:pt x="118044" y="30456"/>
                  </a:lnTo>
                  <a:cubicBezTo>
                    <a:pt x="75205" y="29504"/>
                    <a:pt x="29511" y="24745"/>
                    <a:pt x="10472" y="14276"/>
                  </a:cubicBezTo>
                  <a:lnTo>
                    <a:pt x="0" y="0"/>
                  </a:lnTo>
                  <a:lnTo>
                    <a:pt x="0" y="0"/>
                  </a:lnTo>
                  <a:lnTo>
                    <a:pt x="0" y="0"/>
                  </a:lnTo>
                  <a:cubicBezTo>
                    <a:pt x="23799" y="13324"/>
                    <a:pt x="72350" y="18083"/>
                    <a:pt x="118044" y="18083"/>
                  </a:cubicBezTo>
                  <a:lnTo>
                    <a:pt x="129467" y="18083"/>
                  </a:lnTo>
                  <a:cubicBezTo>
                    <a:pt x="180874" y="18083"/>
                    <a:pt x="222760" y="8566"/>
                    <a:pt x="238944" y="0"/>
                  </a:cubicBezTo>
                  <a:lnTo>
                    <a:pt x="238944" y="0"/>
                  </a:lnTo>
                  <a:lnTo>
                    <a:pt x="238944" y="0"/>
                  </a:lnTo>
                  <a:lnTo>
                    <a:pt x="231328" y="12373"/>
                  </a:lnTo>
                  <a:cubicBezTo>
                    <a:pt x="212288" y="21890"/>
                    <a:pt x="169450" y="29504"/>
                    <a:pt x="120900" y="29504"/>
                  </a:cubicBezTo>
                  <a:lnTo>
                    <a:pt x="118044" y="30456"/>
                  </a:lnTo>
                  <a:lnTo>
                    <a:pt x="118044" y="3045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4" name="Freeform 16">
              <a:extLst>
                <a:ext uri="{FF2B5EF4-FFF2-40B4-BE49-F238E27FC236}">
                  <a16:creationId xmlns:a16="http://schemas.microsoft.com/office/drawing/2014/main" id="{F27B9535-9444-1D08-8DAB-A60C7318FD7D}"/>
                </a:ext>
              </a:extLst>
            </p:cNvPr>
            <p:cNvSpPr/>
            <p:nvPr/>
          </p:nvSpPr>
          <p:spPr>
            <a:xfrm>
              <a:off x="4139680" y="5922664"/>
              <a:ext cx="243703" cy="34262"/>
            </a:xfrm>
            <a:custGeom>
              <a:avLst/>
              <a:gdLst>
                <a:gd name="connsiteX0" fmla="*/ 121852 w 243703"/>
                <a:gd name="connsiteY0" fmla="*/ 34263 h 34262"/>
                <a:gd name="connsiteX1" fmla="*/ 45695 w 243703"/>
                <a:gd name="connsiteY1" fmla="*/ 28552 h 34262"/>
                <a:gd name="connsiteX2" fmla="*/ 13328 w 243703"/>
                <a:gd name="connsiteY2" fmla="*/ 18083 h 34262"/>
                <a:gd name="connsiteX3" fmla="*/ 10472 w 243703"/>
                <a:gd name="connsiteY3" fmla="*/ 14276 h 34262"/>
                <a:gd name="connsiteX4" fmla="*/ 45695 w 243703"/>
                <a:gd name="connsiteY4" fmla="*/ 25697 h 34262"/>
                <a:gd name="connsiteX5" fmla="*/ 120900 w 243703"/>
                <a:gd name="connsiteY5" fmla="*/ 31407 h 34262"/>
                <a:gd name="connsiteX6" fmla="*/ 194201 w 243703"/>
                <a:gd name="connsiteY6" fmla="*/ 25697 h 34262"/>
                <a:gd name="connsiteX7" fmla="*/ 237040 w 243703"/>
                <a:gd name="connsiteY7" fmla="*/ 10469 h 34262"/>
                <a:gd name="connsiteX8" fmla="*/ 234184 w 243703"/>
                <a:gd name="connsiteY8" fmla="*/ 15228 h 34262"/>
                <a:gd name="connsiteX9" fmla="*/ 195153 w 243703"/>
                <a:gd name="connsiteY9" fmla="*/ 27601 h 34262"/>
                <a:gd name="connsiteX10" fmla="*/ 121852 w 243703"/>
                <a:gd name="connsiteY10" fmla="*/ 34263 h 34262"/>
                <a:gd name="connsiteX11" fmla="*/ 121852 w 243703"/>
                <a:gd name="connsiteY11" fmla="*/ 22842 h 34262"/>
                <a:gd name="connsiteX12" fmla="*/ 42838 w 243703"/>
                <a:gd name="connsiteY12" fmla="*/ 17131 h 34262"/>
                <a:gd name="connsiteX13" fmla="*/ 952 w 243703"/>
                <a:gd name="connsiteY13" fmla="*/ 2855 h 34262"/>
                <a:gd name="connsiteX14" fmla="*/ 0 w 243703"/>
                <a:gd name="connsiteY14" fmla="*/ 0 h 34262"/>
                <a:gd name="connsiteX15" fmla="*/ 43791 w 243703"/>
                <a:gd name="connsiteY15" fmla="*/ 14276 h 34262"/>
                <a:gd name="connsiteX16" fmla="*/ 121852 w 243703"/>
                <a:gd name="connsiteY16" fmla="*/ 19987 h 34262"/>
                <a:gd name="connsiteX17" fmla="*/ 198961 w 243703"/>
                <a:gd name="connsiteY17" fmla="*/ 14276 h 34262"/>
                <a:gd name="connsiteX18" fmla="*/ 243703 w 243703"/>
                <a:gd name="connsiteY18" fmla="*/ 952 h 34262"/>
                <a:gd name="connsiteX19" fmla="*/ 241800 w 243703"/>
                <a:gd name="connsiteY19" fmla="*/ 4759 h 34262"/>
                <a:gd name="connsiteX20" fmla="*/ 198961 w 243703"/>
                <a:gd name="connsiteY20" fmla="*/ 17131 h 34262"/>
                <a:gd name="connsiteX21" fmla="*/ 121852 w 243703"/>
                <a:gd name="connsiteY21" fmla="*/ 22842 h 3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3703" h="34262">
                  <a:moveTo>
                    <a:pt x="121852" y="34263"/>
                  </a:moveTo>
                  <a:cubicBezTo>
                    <a:pt x="93293" y="34263"/>
                    <a:pt x="66638" y="32359"/>
                    <a:pt x="45695" y="28552"/>
                  </a:cubicBezTo>
                  <a:cubicBezTo>
                    <a:pt x="30463" y="25697"/>
                    <a:pt x="20943" y="21890"/>
                    <a:pt x="13328" y="18083"/>
                  </a:cubicBezTo>
                  <a:lnTo>
                    <a:pt x="10472" y="14276"/>
                  </a:lnTo>
                  <a:cubicBezTo>
                    <a:pt x="16184" y="18083"/>
                    <a:pt x="26655" y="21890"/>
                    <a:pt x="45695" y="25697"/>
                  </a:cubicBezTo>
                  <a:cubicBezTo>
                    <a:pt x="65686" y="29504"/>
                    <a:pt x="92341" y="31407"/>
                    <a:pt x="120900" y="31407"/>
                  </a:cubicBezTo>
                  <a:cubicBezTo>
                    <a:pt x="148507" y="31407"/>
                    <a:pt x="173258" y="29504"/>
                    <a:pt x="194201" y="25697"/>
                  </a:cubicBezTo>
                  <a:cubicBezTo>
                    <a:pt x="212289" y="22842"/>
                    <a:pt x="232280" y="17131"/>
                    <a:pt x="237040" y="10469"/>
                  </a:cubicBezTo>
                  <a:lnTo>
                    <a:pt x="234184" y="15228"/>
                  </a:lnTo>
                  <a:cubicBezTo>
                    <a:pt x="228472" y="19987"/>
                    <a:pt x="212289" y="24745"/>
                    <a:pt x="195153" y="27601"/>
                  </a:cubicBezTo>
                  <a:cubicBezTo>
                    <a:pt x="175162" y="33311"/>
                    <a:pt x="148507" y="34263"/>
                    <a:pt x="121852" y="34263"/>
                  </a:cubicBezTo>
                  <a:moveTo>
                    <a:pt x="121852" y="22842"/>
                  </a:moveTo>
                  <a:cubicBezTo>
                    <a:pt x="90437" y="22842"/>
                    <a:pt x="64734" y="21890"/>
                    <a:pt x="42838" y="17131"/>
                  </a:cubicBezTo>
                  <a:cubicBezTo>
                    <a:pt x="22847" y="13324"/>
                    <a:pt x="8568" y="6662"/>
                    <a:pt x="952" y="2855"/>
                  </a:cubicBezTo>
                  <a:lnTo>
                    <a:pt x="0" y="0"/>
                  </a:lnTo>
                  <a:cubicBezTo>
                    <a:pt x="3808" y="2855"/>
                    <a:pt x="20943" y="10469"/>
                    <a:pt x="43791" y="14276"/>
                  </a:cubicBezTo>
                  <a:cubicBezTo>
                    <a:pt x="64734" y="18083"/>
                    <a:pt x="90437" y="19987"/>
                    <a:pt x="121852" y="19987"/>
                  </a:cubicBezTo>
                  <a:cubicBezTo>
                    <a:pt x="150411" y="19987"/>
                    <a:pt x="177066" y="19035"/>
                    <a:pt x="198961" y="14276"/>
                  </a:cubicBezTo>
                  <a:cubicBezTo>
                    <a:pt x="220856" y="10469"/>
                    <a:pt x="237040" y="4759"/>
                    <a:pt x="243703" y="952"/>
                  </a:cubicBezTo>
                  <a:lnTo>
                    <a:pt x="241800" y="4759"/>
                  </a:lnTo>
                  <a:cubicBezTo>
                    <a:pt x="238944" y="7614"/>
                    <a:pt x="219904" y="13324"/>
                    <a:pt x="198961" y="17131"/>
                  </a:cubicBezTo>
                  <a:cubicBezTo>
                    <a:pt x="177066" y="20938"/>
                    <a:pt x="149459" y="22842"/>
                    <a:pt x="121852" y="22842"/>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5" name="Freeform 17">
              <a:extLst>
                <a:ext uri="{FF2B5EF4-FFF2-40B4-BE49-F238E27FC236}">
                  <a16:creationId xmlns:a16="http://schemas.microsoft.com/office/drawing/2014/main" id="{0EB75ED0-6904-D8DB-468E-859123A4C2F9}"/>
                </a:ext>
              </a:extLst>
            </p:cNvPr>
            <p:cNvSpPr/>
            <p:nvPr/>
          </p:nvSpPr>
          <p:spPr>
            <a:xfrm>
              <a:off x="4138728" y="5922664"/>
              <a:ext cx="244655" cy="35214"/>
            </a:xfrm>
            <a:custGeom>
              <a:avLst/>
              <a:gdLst>
                <a:gd name="connsiteX0" fmla="*/ 122804 w 244655"/>
                <a:gd name="connsiteY0" fmla="*/ 34263 h 35214"/>
                <a:gd name="connsiteX1" fmla="*/ 46646 w 244655"/>
                <a:gd name="connsiteY1" fmla="*/ 28552 h 35214"/>
                <a:gd name="connsiteX2" fmla="*/ 14279 w 244655"/>
                <a:gd name="connsiteY2" fmla="*/ 18083 h 35214"/>
                <a:gd name="connsiteX3" fmla="*/ 11423 w 244655"/>
                <a:gd name="connsiteY3" fmla="*/ 14276 h 35214"/>
                <a:gd name="connsiteX4" fmla="*/ 11423 w 244655"/>
                <a:gd name="connsiteY4" fmla="*/ 14276 h 35214"/>
                <a:gd name="connsiteX5" fmla="*/ 11423 w 244655"/>
                <a:gd name="connsiteY5" fmla="*/ 14276 h 35214"/>
                <a:gd name="connsiteX6" fmla="*/ 46646 w 244655"/>
                <a:gd name="connsiteY6" fmla="*/ 25697 h 35214"/>
                <a:gd name="connsiteX7" fmla="*/ 121852 w 244655"/>
                <a:gd name="connsiteY7" fmla="*/ 31407 h 35214"/>
                <a:gd name="connsiteX8" fmla="*/ 195153 w 244655"/>
                <a:gd name="connsiteY8" fmla="*/ 25697 h 35214"/>
                <a:gd name="connsiteX9" fmla="*/ 238943 w 244655"/>
                <a:gd name="connsiteY9" fmla="*/ 10469 h 35214"/>
                <a:gd name="connsiteX10" fmla="*/ 238943 w 244655"/>
                <a:gd name="connsiteY10" fmla="*/ 10469 h 35214"/>
                <a:gd name="connsiteX11" fmla="*/ 238943 w 244655"/>
                <a:gd name="connsiteY11" fmla="*/ 10469 h 35214"/>
                <a:gd name="connsiteX12" fmla="*/ 236088 w 244655"/>
                <a:gd name="connsiteY12" fmla="*/ 15228 h 35214"/>
                <a:gd name="connsiteX13" fmla="*/ 197057 w 244655"/>
                <a:gd name="connsiteY13" fmla="*/ 27601 h 35214"/>
                <a:gd name="connsiteX14" fmla="*/ 123756 w 244655"/>
                <a:gd name="connsiteY14" fmla="*/ 33311 h 35214"/>
                <a:gd name="connsiteX15" fmla="*/ 122804 w 244655"/>
                <a:gd name="connsiteY15" fmla="*/ 33311 h 35214"/>
                <a:gd name="connsiteX16" fmla="*/ 122804 w 244655"/>
                <a:gd name="connsiteY16" fmla="*/ 34263 h 35214"/>
                <a:gd name="connsiteX17" fmla="*/ 123756 w 244655"/>
                <a:gd name="connsiteY17" fmla="*/ 35214 h 35214"/>
                <a:gd name="connsiteX18" fmla="*/ 198009 w 244655"/>
                <a:gd name="connsiteY18" fmla="*/ 29504 h 35214"/>
                <a:gd name="connsiteX19" fmla="*/ 237040 w 244655"/>
                <a:gd name="connsiteY19" fmla="*/ 16180 h 35214"/>
                <a:gd name="connsiteX20" fmla="*/ 239895 w 244655"/>
                <a:gd name="connsiteY20" fmla="*/ 11421 h 35214"/>
                <a:gd name="connsiteX21" fmla="*/ 238943 w 244655"/>
                <a:gd name="connsiteY21" fmla="*/ 11421 h 35214"/>
                <a:gd name="connsiteX22" fmla="*/ 196105 w 244655"/>
                <a:gd name="connsiteY22" fmla="*/ 26649 h 35214"/>
                <a:gd name="connsiteX23" fmla="*/ 122804 w 244655"/>
                <a:gd name="connsiteY23" fmla="*/ 32359 h 35214"/>
                <a:gd name="connsiteX24" fmla="*/ 47598 w 244655"/>
                <a:gd name="connsiteY24" fmla="*/ 26649 h 35214"/>
                <a:gd name="connsiteX25" fmla="*/ 12375 w 244655"/>
                <a:gd name="connsiteY25" fmla="*/ 15228 h 35214"/>
                <a:gd name="connsiteX26" fmla="*/ 12375 w 244655"/>
                <a:gd name="connsiteY26" fmla="*/ 15228 h 35214"/>
                <a:gd name="connsiteX27" fmla="*/ 15231 w 244655"/>
                <a:gd name="connsiteY27" fmla="*/ 19035 h 35214"/>
                <a:gd name="connsiteX28" fmla="*/ 47598 w 244655"/>
                <a:gd name="connsiteY28" fmla="*/ 29504 h 35214"/>
                <a:gd name="connsiteX29" fmla="*/ 122804 w 244655"/>
                <a:gd name="connsiteY29" fmla="*/ 34263 h 35214"/>
                <a:gd name="connsiteX30" fmla="*/ 122804 w 244655"/>
                <a:gd name="connsiteY30" fmla="*/ 34263 h 35214"/>
                <a:gd name="connsiteX31" fmla="*/ 122804 w 244655"/>
                <a:gd name="connsiteY31" fmla="*/ 22842 h 35214"/>
                <a:gd name="connsiteX32" fmla="*/ 122804 w 244655"/>
                <a:gd name="connsiteY32" fmla="*/ 22842 h 35214"/>
                <a:gd name="connsiteX33" fmla="*/ 43790 w 244655"/>
                <a:gd name="connsiteY33" fmla="*/ 17131 h 35214"/>
                <a:gd name="connsiteX34" fmla="*/ 1904 w 244655"/>
                <a:gd name="connsiteY34" fmla="*/ 2855 h 35214"/>
                <a:gd name="connsiteX35" fmla="*/ 952 w 244655"/>
                <a:gd name="connsiteY35" fmla="*/ 0 h 35214"/>
                <a:gd name="connsiteX36" fmla="*/ 952 w 244655"/>
                <a:gd name="connsiteY36" fmla="*/ 0 h 35214"/>
                <a:gd name="connsiteX37" fmla="*/ 952 w 244655"/>
                <a:gd name="connsiteY37" fmla="*/ 0 h 35214"/>
                <a:gd name="connsiteX38" fmla="*/ 44742 w 244655"/>
                <a:gd name="connsiteY38" fmla="*/ 14276 h 35214"/>
                <a:gd name="connsiteX39" fmla="*/ 120900 w 244655"/>
                <a:gd name="connsiteY39" fmla="*/ 19987 h 35214"/>
                <a:gd name="connsiteX40" fmla="*/ 122804 w 244655"/>
                <a:gd name="connsiteY40" fmla="*/ 19987 h 35214"/>
                <a:gd name="connsiteX41" fmla="*/ 123756 w 244655"/>
                <a:gd name="connsiteY41" fmla="*/ 19987 h 35214"/>
                <a:gd name="connsiteX42" fmla="*/ 199913 w 244655"/>
                <a:gd name="connsiteY42" fmla="*/ 14276 h 35214"/>
                <a:gd name="connsiteX43" fmla="*/ 244655 w 244655"/>
                <a:gd name="connsiteY43" fmla="*/ 952 h 35214"/>
                <a:gd name="connsiteX44" fmla="*/ 244655 w 244655"/>
                <a:gd name="connsiteY44" fmla="*/ 952 h 35214"/>
                <a:gd name="connsiteX45" fmla="*/ 244655 w 244655"/>
                <a:gd name="connsiteY45" fmla="*/ 952 h 35214"/>
                <a:gd name="connsiteX46" fmla="*/ 242751 w 244655"/>
                <a:gd name="connsiteY46" fmla="*/ 4759 h 35214"/>
                <a:gd name="connsiteX47" fmla="*/ 200865 w 244655"/>
                <a:gd name="connsiteY47" fmla="*/ 17131 h 35214"/>
                <a:gd name="connsiteX48" fmla="*/ 124707 w 244655"/>
                <a:gd name="connsiteY48" fmla="*/ 22842 h 35214"/>
                <a:gd name="connsiteX49" fmla="*/ 122804 w 244655"/>
                <a:gd name="connsiteY49" fmla="*/ 22842 h 35214"/>
                <a:gd name="connsiteX50" fmla="*/ 122804 w 244655"/>
                <a:gd name="connsiteY50" fmla="*/ 22842 h 35214"/>
                <a:gd name="connsiteX51" fmla="*/ 122804 w 244655"/>
                <a:gd name="connsiteY51" fmla="*/ 22842 h 35214"/>
                <a:gd name="connsiteX52" fmla="*/ 123756 w 244655"/>
                <a:gd name="connsiteY52" fmla="*/ 22842 h 35214"/>
                <a:gd name="connsiteX53" fmla="*/ 199913 w 244655"/>
                <a:gd name="connsiteY53" fmla="*/ 17131 h 35214"/>
                <a:gd name="connsiteX54" fmla="*/ 242751 w 244655"/>
                <a:gd name="connsiteY54" fmla="*/ 4759 h 35214"/>
                <a:gd name="connsiteX55" fmla="*/ 244655 w 244655"/>
                <a:gd name="connsiteY55" fmla="*/ 952 h 35214"/>
                <a:gd name="connsiteX56" fmla="*/ 244655 w 244655"/>
                <a:gd name="connsiteY56" fmla="*/ 952 h 35214"/>
                <a:gd name="connsiteX57" fmla="*/ 199913 w 244655"/>
                <a:gd name="connsiteY57" fmla="*/ 14276 h 35214"/>
                <a:gd name="connsiteX58" fmla="*/ 123756 w 244655"/>
                <a:gd name="connsiteY58" fmla="*/ 19987 h 35214"/>
                <a:gd name="connsiteX59" fmla="*/ 122804 w 244655"/>
                <a:gd name="connsiteY59" fmla="*/ 19987 h 35214"/>
                <a:gd name="connsiteX60" fmla="*/ 120900 w 244655"/>
                <a:gd name="connsiteY60" fmla="*/ 19987 h 35214"/>
                <a:gd name="connsiteX61" fmla="*/ 44742 w 244655"/>
                <a:gd name="connsiteY61" fmla="*/ 14276 h 35214"/>
                <a:gd name="connsiteX62" fmla="*/ 952 w 244655"/>
                <a:gd name="connsiteY62" fmla="*/ 0 h 35214"/>
                <a:gd name="connsiteX63" fmla="*/ 0 w 244655"/>
                <a:gd name="connsiteY63" fmla="*/ 0 h 35214"/>
                <a:gd name="connsiteX64" fmla="*/ 952 w 244655"/>
                <a:gd name="connsiteY64" fmla="*/ 2855 h 35214"/>
                <a:gd name="connsiteX65" fmla="*/ 42838 w 244655"/>
                <a:gd name="connsiteY65" fmla="*/ 17131 h 35214"/>
                <a:gd name="connsiteX66" fmla="*/ 122804 w 244655"/>
                <a:gd name="connsiteY66" fmla="*/ 22842 h 35214"/>
                <a:gd name="connsiteX67" fmla="*/ 122804 w 244655"/>
                <a:gd name="connsiteY67" fmla="*/ 22842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4655" h="35214">
                  <a:moveTo>
                    <a:pt x="122804" y="34263"/>
                  </a:moveTo>
                  <a:cubicBezTo>
                    <a:pt x="94245" y="34263"/>
                    <a:pt x="67589" y="32359"/>
                    <a:pt x="46646" y="28552"/>
                  </a:cubicBezTo>
                  <a:cubicBezTo>
                    <a:pt x="31415" y="25697"/>
                    <a:pt x="21895" y="21890"/>
                    <a:pt x="14279" y="18083"/>
                  </a:cubicBezTo>
                  <a:lnTo>
                    <a:pt x="11423" y="14276"/>
                  </a:lnTo>
                  <a:lnTo>
                    <a:pt x="11423" y="14276"/>
                  </a:lnTo>
                  <a:lnTo>
                    <a:pt x="11423" y="14276"/>
                  </a:lnTo>
                  <a:cubicBezTo>
                    <a:pt x="17135" y="18083"/>
                    <a:pt x="27607" y="21890"/>
                    <a:pt x="46646" y="25697"/>
                  </a:cubicBezTo>
                  <a:cubicBezTo>
                    <a:pt x="67589" y="29504"/>
                    <a:pt x="93293" y="31407"/>
                    <a:pt x="121852" y="31407"/>
                  </a:cubicBezTo>
                  <a:cubicBezTo>
                    <a:pt x="149459" y="31407"/>
                    <a:pt x="175162" y="29504"/>
                    <a:pt x="195153" y="25697"/>
                  </a:cubicBezTo>
                  <a:cubicBezTo>
                    <a:pt x="213240" y="22842"/>
                    <a:pt x="233232" y="17131"/>
                    <a:pt x="238943" y="10469"/>
                  </a:cubicBezTo>
                  <a:lnTo>
                    <a:pt x="238943" y="10469"/>
                  </a:lnTo>
                  <a:lnTo>
                    <a:pt x="238943" y="10469"/>
                  </a:lnTo>
                  <a:lnTo>
                    <a:pt x="236088" y="15228"/>
                  </a:lnTo>
                  <a:cubicBezTo>
                    <a:pt x="230376" y="19987"/>
                    <a:pt x="214192" y="24745"/>
                    <a:pt x="197057" y="27601"/>
                  </a:cubicBezTo>
                  <a:cubicBezTo>
                    <a:pt x="176114" y="31407"/>
                    <a:pt x="150411" y="33311"/>
                    <a:pt x="123756" y="33311"/>
                  </a:cubicBezTo>
                  <a:lnTo>
                    <a:pt x="122804" y="33311"/>
                  </a:lnTo>
                  <a:lnTo>
                    <a:pt x="122804" y="34263"/>
                  </a:lnTo>
                  <a:lnTo>
                    <a:pt x="123756" y="35214"/>
                  </a:lnTo>
                  <a:cubicBezTo>
                    <a:pt x="150411" y="35214"/>
                    <a:pt x="177066" y="33311"/>
                    <a:pt x="198009" y="29504"/>
                  </a:cubicBezTo>
                  <a:cubicBezTo>
                    <a:pt x="214192" y="26649"/>
                    <a:pt x="230376" y="20938"/>
                    <a:pt x="237040" y="16180"/>
                  </a:cubicBezTo>
                  <a:lnTo>
                    <a:pt x="239895" y="11421"/>
                  </a:lnTo>
                  <a:lnTo>
                    <a:pt x="238943" y="11421"/>
                  </a:lnTo>
                  <a:cubicBezTo>
                    <a:pt x="234184" y="17131"/>
                    <a:pt x="213240" y="22842"/>
                    <a:pt x="196105" y="26649"/>
                  </a:cubicBezTo>
                  <a:cubicBezTo>
                    <a:pt x="175162" y="30456"/>
                    <a:pt x="149459" y="31407"/>
                    <a:pt x="122804" y="32359"/>
                  </a:cubicBezTo>
                  <a:cubicBezTo>
                    <a:pt x="94245" y="32359"/>
                    <a:pt x="67589" y="30456"/>
                    <a:pt x="47598" y="26649"/>
                  </a:cubicBezTo>
                  <a:cubicBezTo>
                    <a:pt x="28559" y="22842"/>
                    <a:pt x="17135" y="18083"/>
                    <a:pt x="12375" y="15228"/>
                  </a:cubicBezTo>
                  <a:lnTo>
                    <a:pt x="12375" y="15228"/>
                  </a:lnTo>
                  <a:lnTo>
                    <a:pt x="15231" y="19035"/>
                  </a:lnTo>
                  <a:cubicBezTo>
                    <a:pt x="22847" y="22842"/>
                    <a:pt x="32367" y="26649"/>
                    <a:pt x="47598" y="29504"/>
                  </a:cubicBezTo>
                  <a:cubicBezTo>
                    <a:pt x="67589" y="33311"/>
                    <a:pt x="93293" y="34263"/>
                    <a:pt x="122804" y="34263"/>
                  </a:cubicBezTo>
                  <a:lnTo>
                    <a:pt x="122804" y="34263"/>
                  </a:lnTo>
                  <a:close/>
                  <a:moveTo>
                    <a:pt x="122804" y="22842"/>
                  </a:moveTo>
                  <a:lnTo>
                    <a:pt x="122804" y="22842"/>
                  </a:lnTo>
                  <a:cubicBezTo>
                    <a:pt x="91389" y="21890"/>
                    <a:pt x="65686" y="20938"/>
                    <a:pt x="43790" y="17131"/>
                  </a:cubicBezTo>
                  <a:cubicBezTo>
                    <a:pt x="23799" y="13324"/>
                    <a:pt x="9520" y="6662"/>
                    <a:pt x="1904" y="2855"/>
                  </a:cubicBezTo>
                  <a:lnTo>
                    <a:pt x="952" y="0"/>
                  </a:lnTo>
                  <a:lnTo>
                    <a:pt x="952" y="0"/>
                  </a:lnTo>
                  <a:lnTo>
                    <a:pt x="952" y="0"/>
                  </a:lnTo>
                  <a:cubicBezTo>
                    <a:pt x="4760" y="2855"/>
                    <a:pt x="22847" y="10469"/>
                    <a:pt x="44742" y="14276"/>
                  </a:cubicBezTo>
                  <a:cubicBezTo>
                    <a:pt x="65686" y="18083"/>
                    <a:pt x="89485" y="19987"/>
                    <a:pt x="120900" y="19987"/>
                  </a:cubicBezTo>
                  <a:lnTo>
                    <a:pt x="122804" y="19987"/>
                  </a:lnTo>
                  <a:lnTo>
                    <a:pt x="123756" y="19987"/>
                  </a:lnTo>
                  <a:cubicBezTo>
                    <a:pt x="151363" y="19987"/>
                    <a:pt x="178018" y="19035"/>
                    <a:pt x="199913" y="14276"/>
                  </a:cubicBezTo>
                  <a:cubicBezTo>
                    <a:pt x="221808" y="10469"/>
                    <a:pt x="237992" y="4759"/>
                    <a:pt x="244655" y="952"/>
                  </a:cubicBezTo>
                  <a:lnTo>
                    <a:pt x="244655" y="952"/>
                  </a:lnTo>
                  <a:lnTo>
                    <a:pt x="244655" y="952"/>
                  </a:lnTo>
                  <a:lnTo>
                    <a:pt x="242751" y="4759"/>
                  </a:lnTo>
                  <a:cubicBezTo>
                    <a:pt x="239895" y="7614"/>
                    <a:pt x="220856" y="13324"/>
                    <a:pt x="200865" y="17131"/>
                  </a:cubicBezTo>
                  <a:cubicBezTo>
                    <a:pt x="178970" y="20938"/>
                    <a:pt x="152315" y="22842"/>
                    <a:pt x="124707" y="22842"/>
                  </a:cubicBezTo>
                  <a:lnTo>
                    <a:pt x="122804" y="22842"/>
                  </a:lnTo>
                  <a:lnTo>
                    <a:pt x="122804" y="22842"/>
                  </a:lnTo>
                  <a:lnTo>
                    <a:pt x="122804" y="22842"/>
                  </a:lnTo>
                  <a:lnTo>
                    <a:pt x="123756" y="22842"/>
                  </a:lnTo>
                  <a:cubicBezTo>
                    <a:pt x="151363" y="22842"/>
                    <a:pt x="178970" y="20938"/>
                    <a:pt x="199913" y="17131"/>
                  </a:cubicBezTo>
                  <a:cubicBezTo>
                    <a:pt x="219904" y="13324"/>
                    <a:pt x="239895" y="7614"/>
                    <a:pt x="242751" y="4759"/>
                  </a:cubicBezTo>
                  <a:lnTo>
                    <a:pt x="244655" y="952"/>
                  </a:lnTo>
                  <a:lnTo>
                    <a:pt x="244655" y="952"/>
                  </a:lnTo>
                  <a:cubicBezTo>
                    <a:pt x="237992" y="5711"/>
                    <a:pt x="220856" y="10469"/>
                    <a:pt x="199913" y="14276"/>
                  </a:cubicBezTo>
                  <a:cubicBezTo>
                    <a:pt x="178970" y="18083"/>
                    <a:pt x="151363" y="19987"/>
                    <a:pt x="123756" y="19987"/>
                  </a:cubicBezTo>
                  <a:lnTo>
                    <a:pt x="122804" y="19987"/>
                  </a:lnTo>
                  <a:lnTo>
                    <a:pt x="120900" y="19987"/>
                  </a:lnTo>
                  <a:cubicBezTo>
                    <a:pt x="90437" y="19987"/>
                    <a:pt x="65686" y="18083"/>
                    <a:pt x="44742" y="14276"/>
                  </a:cubicBezTo>
                  <a:cubicBezTo>
                    <a:pt x="21895" y="10469"/>
                    <a:pt x="4760" y="2855"/>
                    <a:pt x="952" y="0"/>
                  </a:cubicBezTo>
                  <a:lnTo>
                    <a:pt x="0" y="0"/>
                  </a:lnTo>
                  <a:lnTo>
                    <a:pt x="952" y="2855"/>
                  </a:lnTo>
                  <a:cubicBezTo>
                    <a:pt x="8568" y="6662"/>
                    <a:pt x="22847" y="14276"/>
                    <a:pt x="42838" y="17131"/>
                  </a:cubicBezTo>
                  <a:cubicBezTo>
                    <a:pt x="65686" y="21890"/>
                    <a:pt x="90437" y="22842"/>
                    <a:pt x="122804" y="22842"/>
                  </a:cubicBezTo>
                  <a:lnTo>
                    <a:pt x="122804" y="2284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6" name="Freeform 18">
              <a:extLst>
                <a:ext uri="{FF2B5EF4-FFF2-40B4-BE49-F238E27FC236}">
                  <a16:creationId xmlns:a16="http://schemas.microsoft.com/office/drawing/2014/main" id="{11FD9484-6EDC-551E-F0F9-1E360B5EF53A}"/>
                </a:ext>
              </a:extLst>
            </p:cNvPr>
            <p:cNvSpPr/>
            <p:nvPr/>
          </p:nvSpPr>
          <p:spPr>
            <a:xfrm>
              <a:off x="4128256" y="5855090"/>
              <a:ext cx="270358" cy="36166"/>
            </a:xfrm>
            <a:custGeom>
              <a:avLst/>
              <a:gdLst>
                <a:gd name="connsiteX0" fmla="*/ 134227 w 270358"/>
                <a:gd name="connsiteY0" fmla="*/ 36166 h 36166"/>
                <a:gd name="connsiteX1" fmla="*/ 270358 w 270358"/>
                <a:gd name="connsiteY1" fmla="*/ 16180 h 36166"/>
                <a:gd name="connsiteX2" fmla="*/ 270358 w 270358"/>
                <a:gd name="connsiteY2" fmla="*/ 4759 h 36166"/>
                <a:gd name="connsiteX3" fmla="*/ 134227 w 270358"/>
                <a:gd name="connsiteY3" fmla="*/ 23794 h 36166"/>
                <a:gd name="connsiteX4" fmla="*/ 0 w 270358"/>
                <a:gd name="connsiteY4" fmla="*/ 0 h 36166"/>
                <a:gd name="connsiteX5" fmla="*/ 0 w 270358"/>
                <a:gd name="connsiteY5" fmla="*/ 15228 h 36166"/>
                <a:gd name="connsiteX6" fmla="*/ 134227 w 270358"/>
                <a:gd name="connsiteY6" fmla="*/ 36166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358" h="36166">
                  <a:moveTo>
                    <a:pt x="134227" y="36166"/>
                  </a:moveTo>
                  <a:cubicBezTo>
                    <a:pt x="179922" y="36166"/>
                    <a:pt x="237040" y="29504"/>
                    <a:pt x="270358" y="16180"/>
                  </a:cubicBezTo>
                  <a:lnTo>
                    <a:pt x="270358" y="4759"/>
                  </a:lnTo>
                  <a:cubicBezTo>
                    <a:pt x="251319" y="15228"/>
                    <a:pt x="186585" y="22842"/>
                    <a:pt x="134227" y="23794"/>
                  </a:cubicBezTo>
                  <a:cubicBezTo>
                    <a:pt x="72350" y="22842"/>
                    <a:pt x="21895" y="15228"/>
                    <a:pt x="0" y="0"/>
                  </a:cubicBezTo>
                  <a:lnTo>
                    <a:pt x="0" y="15228"/>
                  </a:lnTo>
                  <a:cubicBezTo>
                    <a:pt x="39031" y="31407"/>
                    <a:pt x="80917" y="35215"/>
                    <a:pt x="134227" y="3616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7" name="Freeform 19">
              <a:extLst>
                <a:ext uri="{FF2B5EF4-FFF2-40B4-BE49-F238E27FC236}">
                  <a16:creationId xmlns:a16="http://schemas.microsoft.com/office/drawing/2014/main" id="{A67CE6D0-0E60-C56C-FFFA-D0765BD5F519}"/>
                </a:ext>
              </a:extLst>
            </p:cNvPr>
            <p:cNvSpPr/>
            <p:nvPr/>
          </p:nvSpPr>
          <p:spPr>
            <a:xfrm>
              <a:off x="4126352" y="5854138"/>
              <a:ext cx="272262" cy="37118"/>
            </a:xfrm>
            <a:custGeom>
              <a:avLst/>
              <a:gdLst>
                <a:gd name="connsiteX0" fmla="*/ 136131 w 272262"/>
                <a:gd name="connsiteY0" fmla="*/ 37118 h 37118"/>
                <a:gd name="connsiteX1" fmla="*/ 272262 w 272262"/>
                <a:gd name="connsiteY1" fmla="*/ 17132 h 37118"/>
                <a:gd name="connsiteX2" fmla="*/ 272262 w 272262"/>
                <a:gd name="connsiteY2" fmla="*/ 17132 h 37118"/>
                <a:gd name="connsiteX3" fmla="*/ 272262 w 272262"/>
                <a:gd name="connsiteY3" fmla="*/ 5711 h 37118"/>
                <a:gd name="connsiteX4" fmla="*/ 272262 w 272262"/>
                <a:gd name="connsiteY4" fmla="*/ 4759 h 37118"/>
                <a:gd name="connsiteX5" fmla="*/ 271310 w 272262"/>
                <a:gd name="connsiteY5" fmla="*/ 4759 h 37118"/>
                <a:gd name="connsiteX6" fmla="*/ 135179 w 272262"/>
                <a:gd name="connsiteY6" fmla="*/ 23794 h 37118"/>
                <a:gd name="connsiteX7" fmla="*/ 952 w 272262"/>
                <a:gd name="connsiteY7" fmla="*/ 0 h 37118"/>
                <a:gd name="connsiteX8" fmla="*/ 0 w 272262"/>
                <a:gd name="connsiteY8" fmla="*/ 0 h 37118"/>
                <a:gd name="connsiteX9" fmla="*/ 0 w 272262"/>
                <a:gd name="connsiteY9" fmla="*/ 15228 h 37118"/>
                <a:gd name="connsiteX10" fmla="*/ 0 w 272262"/>
                <a:gd name="connsiteY10" fmla="*/ 15228 h 37118"/>
                <a:gd name="connsiteX11" fmla="*/ 0 w 272262"/>
                <a:gd name="connsiteY11" fmla="*/ 15228 h 37118"/>
                <a:gd name="connsiteX12" fmla="*/ 136131 w 272262"/>
                <a:gd name="connsiteY12" fmla="*/ 37118 h 37118"/>
                <a:gd name="connsiteX13" fmla="*/ 136131 w 272262"/>
                <a:gd name="connsiteY13" fmla="*/ 37118 h 37118"/>
                <a:gd name="connsiteX14" fmla="*/ 952 w 272262"/>
                <a:gd name="connsiteY14" fmla="*/ 15228 h 37118"/>
                <a:gd name="connsiteX15" fmla="*/ 952 w 272262"/>
                <a:gd name="connsiteY15" fmla="*/ 15228 h 37118"/>
                <a:gd name="connsiteX16" fmla="*/ 952 w 272262"/>
                <a:gd name="connsiteY16" fmla="*/ 15228 h 37118"/>
                <a:gd name="connsiteX17" fmla="*/ 952 w 272262"/>
                <a:gd name="connsiteY17" fmla="*/ 0 h 37118"/>
                <a:gd name="connsiteX18" fmla="*/ 952 w 272262"/>
                <a:gd name="connsiteY18" fmla="*/ 0 h 37118"/>
                <a:gd name="connsiteX19" fmla="*/ 952 w 272262"/>
                <a:gd name="connsiteY19" fmla="*/ 0 h 37118"/>
                <a:gd name="connsiteX20" fmla="*/ 135179 w 272262"/>
                <a:gd name="connsiteY20" fmla="*/ 23794 h 37118"/>
                <a:gd name="connsiteX21" fmla="*/ 271310 w 272262"/>
                <a:gd name="connsiteY21" fmla="*/ 4759 h 37118"/>
                <a:gd name="connsiteX22" fmla="*/ 271310 w 272262"/>
                <a:gd name="connsiteY22" fmla="*/ 4759 h 37118"/>
                <a:gd name="connsiteX23" fmla="*/ 271310 w 272262"/>
                <a:gd name="connsiteY23" fmla="*/ 4759 h 37118"/>
                <a:gd name="connsiteX24" fmla="*/ 271310 w 272262"/>
                <a:gd name="connsiteY24" fmla="*/ 16180 h 37118"/>
                <a:gd name="connsiteX25" fmla="*/ 271310 w 272262"/>
                <a:gd name="connsiteY25" fmla="*/ 16180 h 37118"/>
                <a:gd name="connsiteX26" fmla="*/ 271310 w 272262"/>
                <a:gd name="connsiteY26" fmla="*/ 16180 h 37118"/>
                <a:gd name="connsiteX27" fmla="*/ 136131 w 272262"/>
                <a:gd name="connsiteY27" fmla="*/ 37118 h 37118"/>
                <a:gd name="connsiteX28" fmla="*/ 136131 w 272262"/>
                <a:gd name="connsiteY28" fmla="*/ 37118 h 3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2262" h="37118">
                  <a:moveTo>
                    <a:pt x="136131" y="37118"/>
                  </a:moveTo>
                  <a:cubicBezTo>
                    <a:pt x="181826" y="37118"/>
                    <a:pt x="238944" y="30456"/>
                    <a:pt x="272262" y="17132"/>
                  </a:cubicBezTo>
                  <a:lnTo>
                    <a:pt x="272262" y="17132"/>
                  </a:lnTo>
                  <a:lnTo>
                    <a:pt x="272262" y="5711"/>
                  </a:lnTo>
                  <a:lnTo>
                    <a:pt x="272262" y="4759"/>
                  </a:lnTo>
                  <a:lnTo>
                    <a:pt x="271310" y="4759"/>
                  </a:lnTo>
                  <a:cubicBezTo>
                    <a:pt x="252271" y="15228"/>
                    <a:pt x="187538" y="22842"/>
                    <a:pt x="135179" y="23794"/>
                  </a:cubicBezTo>
                  <a:cubicBezTo>
                    <a:pt x="73302" y="22842"/>
                    <a:pt x="22847" y="15228"/>
                    <a:pt x="952" y="0"/>
                  </a:cubicBezTo>
                  <a:lnTo>
                    <a:pt x="0" y="0"/>
                  </a:lnTo>
                  <a:lnTo>
                    <a:pt x="0" y="15228"/>
                  </a:lnTo>
                  <a:lnTo>
                    <a:pt x="0" y="15228"/>
                  </a:lnTo>
                  <a:lnTo>
                    <a:pt x="0" y="15228"/>
                  </a:lnTo>
                  <a:cubicBezTo>
                    <a:pt x="40935" y="33311"/>
                    <a:pt x="82821" y="37118"/>
                    <a:pt x="136131" y="37118"/>
                  </a:cubicBezTo>
                  <a:lnTo>
                    <a:pt x="136131" y="37118"/>
                  </a:lnTo>
                  <a:cubicBezTo>
                    <a:pt x="82821" y="36167"/>
                    <a:pt x="41886" y="32359"/>
                    <a:pt x="952" y="15228"/>
                  </a:cubicBezTo>
                  <a:lnTo>
                    <a:pt x="952" y="15228"/>
                  </a:lnTo>
                  <a:lnTo>
                    <a:pt x="952" y="15228"/>
                  </a:lnTo>
                  <a:lnTo>
                    <a:pt x="952" y="0"/>
                  </a:lnTo>
                  <a:lnTo>
                    <a:pt x="952" y="0"/>
                  </a:lnTo>
                  <a:lnTo>
                    <a:pt x="952" y="0"/>
                  </a:lnTo>
                  <a:cubicBezTo>
                    <a:pt x="22847" y="15228"/>
                    <a:pt x="73302" y="23794"/>
                    <a:pt x="135179" y="23794"/>
                  </a:cubicBezTo>
                  <a:cubicBezTo>
                    <a:pt x="187538" y="22842"/>
                    <a:pt x="252271" y="15228"/>
                    <a:pt x="271310" y="4759"/>
                  </a:cubicBezTo>
                  <a:lnTo>
                    <a:pt x="271310" y="4759"/>
                  </a:lnTo>
                  <a:lnTo>
                    <a:pt x="271310" y="4759"/>
                  </a:lnTo>
                  <a:lnTo>
                    <a:pt x="271310" y="16180"/>
                  </a:lnTo>
                  <a:lnTo>
                    <a:pt x="271310" y="16180"/>
                  </a:lnTo>
                  <a:lnTo>
                    <a:pt x="271310" y="16180"/>
                  </a:lnTo>
                  <a:cubicBezTo>
                    <a:pt x="238944" y="29504"/>
                    <a:pt x="181826" y="36167"/>
                    <a:pt x="136131" y="37118"/>
                  </a:cubicBezTo>
                  <a:lnTo>
                    <a:pt x="136131" y="3711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8" name="Freeform 20">
              <a:extLst>
                <a:ext uri="{FF2B5EF4-FFF2-40B4-BE49-F238E27FC236}">
                  <a16:creationId xmlns:a16="http://schemas.microsoft.com/office/drawing/2014/main" id="{55C55B3F-7039-6775-5FAA-421F390DFF81}"/>
                </a:ext>
              </a:extLst>
            </p:cNvPr>
            <p:cNvSpPr/>
            <p:nvPr/>
          </p:nvSpPr>
          <p:spPr>
            <a:xfrm>
              <a:off x="4125400" y="5868414"/>
              <a:ext cx="274166" cy="24745"/>
            </a:xfrm>
            <a:custGeom>
              <a:avLst/>
              <a:gdLst>
                <a:gd name="connsiteX0" fmla="*/ 274167 w 274166"/>
                <a:gd name="connsiteY0" fmla="*/ 2855 h 24745"/>
                <a:gd name="connsiteX1" fmla="*/ 219904 w 274166"/>
                <a:gd name="connsiteY1" fmla="*/ 18083 h 24745"/>
                <a:gd name="connsiteX2" fmla="*/ 136131 w 274166"/>
                <a:gd name="connsiteY2" fmla="*/ 24745 h 24745"/>
                <a:gd name="connsiteX3" fmla="*/ 56166 w 274166"/>
                <a:gd name="connsiteY3" fmla="*/ 19987 h 24745"/>
                <a:gd name="connsiteX4" fmla="*/ 0 w 274166"/>
                <a:gd name="connsiteY4" fmla="*/ 4759 h 24745"/>
                <a:gd name="connsiteX5" fmla="*/ 0 w 274166"/>
                <a:gd name="connsiteY5" fmla="*/ 1904 h 24745"/>
                <a:gd name="connsiteX6" fmla="*/ 57118 w 274166"/>
                <a:gd name="connsiteY6" fmla="*/ 17132 h 24745"/>
                <a:gd name="connsiteX7" fmla="*/ 137083 w 274166"/>
                <a:gd name="connsiteY7" fmla="*/ 21890 h 24745"/>
                <a:gd name="connsiteX8" fmla="*/ 219904 w 274166"/>
                <a:gd name="connsiteY8" fmla="*/ 15228 h 24745"/>
                <a:gd name="connsiteX9" fmla="*/ 274167 w 274166"/>
                <a:gd name="connsiteY9" fmla="*/ 0 h 24745"/>
                <a:gd name="connsiteX10" fmla="*/ 274167 w 274166"/>
                <a:gd name="connsiteY10" fmla="*/ 2855 h 2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166" h="24745">
                  <a:moveTo>
                    <a:pt x="274167" y="2855"/>
                  </a:moveTo>
                  <a:cubicBezTo>
                    <a:pt x="273214" y="4759"/>
                    <a:pt x="251319" y="12373"/>
                    <a:pt x="219904" y="18083"/>
                  </a:cubicBezTo>
                  <a:cubicBezTo>
                    <a:pt x="198961" y="21890"/>
                    <a:pt x="170402" y="23794"/>
                    <a:pt x="136131" y="24745"/>
                  </a:cubicBezTo>
                  <a:cubicBezTo>
                    <a:pt x="102813" y="24745"/>
                    <a:pt x="76157" y="22842"/>
                    <a:pt x="56166" y="19987"/>
                  </a:cubicBezTo>
                  <a:cubicBezTo>
                    <a:pt x="22847" y="14276"/>
                    <a:pt x="5712" y="7614"/>
                    <a:pt x="0" y="4759"/>
                  </a:cubicBezTo>
                  <a:lnTo>
                    <a:pt x="0" y="1904"/>
                  </a:lnTo>
                  <a:cubicBezTo>
                    <a:pt x="18088" y="9517"/>
                    <a:pt x="37127" y="13324"/>
                    <a:pt x="57118" y="17132"/>
                  </a:cubicBezTo>
                  <a:cubicBezTo>
                    <a:pt x="77109" y="19987"/>
                    <a:pt x="103765" y="22842"/>
                    <a:pt x="137083" y="21890"/>
                  </a:cubicBezTo>
                  <a:cubicBezTo>
                    <a:pt x="171354" y="21890"/>
                    <a:pt x="198961" y="19035"/>
                    <a:pt x="219904" y="15228"/>
                  </a:cubicBezTo>
                  <a:cubicBezTo>
                    <a:pt x="252271" y="9517"/>
                    <a:pt x="272262" y="2855"/>
                    <a:pt x="274167" y="0"/>
                  </a:cubicBezTo>
                  <a:lnTo>
                    <a:pt x="274167"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9" name="Freeform 21">
              <a:extLst>
                <a:ext uri="{FF2B5EF4-FFF2-40B4-BE49-F238E27FC236}">
                  <a16:creationId xmlns:a16="http://schemas.microsoft.com/office/drawing/2014/main" id="{D1E3C097-FBE4-B415-AAF8-5F34D7693013}"/>
                </a:ext>
              </a:extLst>
            </p:cNvPr>
            <p:cNvSpPr/>
            <p:nvPr/>
          </p:nvSpPr>
          <p:spPr>
            <a:xfrm>
              <a:off x="4125400" y="5866511"/>
              <a:ext cx="275118" cy="26648"/>
            </a:xfrm>
            <a:custGeom>
              <a:avLst/>
              <a:gdLst>
                <a:gd name="connsiteX0" fmla="*/ 274167 w 275118"/>
                <a:gd name="connsiteY0" fmla="*/ 4759 h 26648"/>
                <a:gd name="connsiteX1" fmla="*/ 274167 w 275118"/>
                <a:gd name="connsiteY1" fmla="*/ 4759 h 26648"/>
                <a:gd name="connsiteX2" fmla="*/ 219904 w 275118"/>
                <a:gd name="connsiteY2" fmla="*/ 19035 h 26648"/>
                <a:gd name="connsiteX3" fmla="*/ 136131 w 275118"/>
                <a:gd name="connsiteY3" fmla="*/ 25697 h 26648"/>
                <a:gd name="connsiteX4" fmla="*/ 135179 w 275118"/>
                <a:gd name="connsiteY4" fmla="*/ 25697 h 26648"/>
                <a:gd name="connsiteX5" fmla="*/ 56166 w 275118"/>
                <a:gd name="connsiteY5" fmla="*/ 20938 h 26648"/>
                <a:gd name="connsiteX6" fmla="*/ 0 w 275118"/>
                <a:gd name="connsiteY6" fmla="*/ 5710 h 26648"/>
                <a:gd name="connsiteX7" fmla="*/ 0 w 275118"/>
                <a:gd name="connsiteY7" fmla="*/ 5710 h 26648"/>
                <a:gd name="connsiteX8" fmla="*/ 0 w 275118"/>
                <a:gd name="connsiteY8" fmla="*/ 5710 h 26648"/>
                <a:gd name="connsiteX9" fmla="*/ 0 w 275118"/>
                <a:gd name="connsiteY9" fmla="*/ 2855 h 26648"/>
                <a:gd name="connsiteX10" fmla="*/ 0 w 275118"/>
                <a:gd name="connsiteY10" fmla="*/ 2855 h 26648"/>
                <a:gd name="connsiteX11" fmla="*/ 0 w 275118"/>
                <a:gd name="connsiteY11" fmla="*/ 2855 h 26648"/>
                <a:gd name="connsiteX12" fmla="*/ 57118 w 275118"/>
                <a:gd name="connsiteY12" fmla="*/ 18083 h 26648"/>
                <a:gd name="connsiteX13" fmla="*/ 135179 w 275118"/>
                <a:gd name="connsiteY13" fmla="*/ 22842 h 26648"/>
                <a:gd name="connsiteX14" fmla="*/ 137083 w 275118"/>
                <a:gd name="connsiteY14" fmla="*/ 22842 h 26648"/>
                <a:gd name="connsiteX15" fmla="*/ 219904 w 275118"/>
                <a:gd name="connsiteY15" fmla="*/ 16180 h 26648"/>
                <a:gd name="connsiteX16" fmla="*/ 275119 w 275118"/>
                <a:gd name="connsiteY16" fmla="*/ 952 h 26648"/>
                <a:gd name="connsiteX17" fmla="*/ 275119 w 275118"/>
                <a:gd name="connsiteY17" fmla="*/ 952 h 26648"/>
                <a:gd name="connsiteX18" fmla="*/ 275119 w 275118"/>
                <a:gd name="connsiteY18" fmla="*/ 952 h 26648"/>
                <a:gd name="connsiteX19" fmla="*/ 274167 w 275118"/>
                <a:gd name="connsiteY19" fmla="*/ 4759 h 26648"/>
                <a:gd name="connsiteX20" fmla="*/ 274167 w 275118"/>
                <a:gd name="connsiteY20" fmla="*/ 4759 h 26648"/>
                <a:gd name="connsiteX21" fmla="*/ 274167 w 275118"/>
                <a:gd name="connsiteY21" fmla="*/ 4759 h 26648"/>
                <a:gd name="connsiteX22" fmla="*/ 274167 w 275118"/>
                <a:gd name="connsiteY22" fmla="*/ 4759 h 26648"/>
                <a:gd name="connsiteX23" fmla="*/ 274167 w 275118"/>
                <a:gd name="connsiteY23" fmla="*/ 4759 h 26648"/>
                <a:gd name="connsiteX24" fmla="*/ 274167 w 275118"/>
                <a:gd name="connsiteY24" fmla="*/ 952 h 26648"/>
                <a:gd name="connsiteX25" fmla="*/ 274167 w 275118"/>
                <a:gd name="connsiteY25" fmla="*/ 0 h 26648"/>
                <a:gd name="connsiteX26" fmla="*/ 273214 w 275118"/>
                <a:gd name="connsiteY26" fmla="*/ 952 h 26648"/>
                <a:gd name="connsiteX27" fmla="*/ 218952 w 275118"/>
                <a:gd name="connsiteY27" fmla="*/ 16180 h 26648"/>
                <a:gd name="connsiteX28" fmla="*/ 136131 w 275118"/>
                <a:gd name="connsiteY28" fmla="*/ 22842 h 26648"/>
                <a:gd name="connsiteX29" fmla="*/ 135179 w 275118"/>
                <a:gd name="connsiteY29" fmla="*/ 22842 h 26648"/>
                <a:gd name="connsiteX30" fmla="*/ 57118 w 275118"/>
                <a:gd name="connsiteY30" fmla="*/ 18083 h 26648"/>
                <a:gd name="connsiteX31" fmla="*/ 0 w 275118"/>
                <a:gd name="connsiteY31" fmla="*/ 2855 h 26648"/>
                <a:gd name="connsiteX32" fmla="*/ 0 w 275118"/>
                <a:gd name="connsiteY32" fmla="*/ 2855 h 26648"/>
                <a:gd name="connsiteX33" fmla="*/ 0 w 275118"/>
                <a:gd name="connsiteY33" fmla="*/ 6662 h 26648"/>
                <a:gd name="connsiteX34" fmla="*/ 0 w 275118"/>
                <a:gd name="connsiteY34" fmla="*/ 6662 h 26648"/>
                <a:gd name="connsiteX35" fmla="*/ 0 w 275118"/>
                <a:gd name="connsiteY35" fmla="*/ 6662 h 26648"/>
                <a:gd name="connsiteX36" fmla="*/ 56166 w 275118"/>
                <a:gd name="connsiteY36" fmla="*/ 21890 h 26648"/>
                <a:gd name="connsiteX37" fmla="*/ 135179 w 275118"/>
                <a:gd name="connsiteY37" fmla="*/ 26649 h 26648"/>
                <a:gd name="connsiteX38" fmla="*/ 136131 w 275118"/>
                <a:gd name="connsiteY38" fmla="*/ 26649 h 26648"/>
                <a:gd name="connsiteX39" fmla="*/ 219904 w 275118"/>
                <a:gd name="connsiteY39" fmla="*/ 19986 h 26648"/>
                <a:gd name="connsiteX40" fmla="*/ 274167 w 275118"/>
                <a:gd name="connsiteY40" fmla="*/ 4759 h 26648"/>
                <a:gd name="connsiteX41" fmla="*/ 274167 w 275118"/>
                <a:gd name="connsiteY41" fmla="*/ 4759 h 26648"/>
                <a:gd name="connsiteX42" fmla="*/ 274167 w 275118"/>
                <a:gd name="connsiteY42" fmla="*/ 4759 h 26648"/>
                <a:gd name="connsiteX43" fmla="*/ 274167 w 275118"/>
                <a:gd name="connsiteY43" fmla="*/ 4759 h 2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75118" h="26648">
                  <a:moveTo>
                    <a:pt x="274167" y="4759"/>
                  </a:moveTo>
                  <a:lnTo>
                    <a:pt x="274167" y="4759"/>
                  </a:lnTo>
                  <a:cubicBezTo>
                    <a:pt x="273214" y="5710"/>
                    <a:pt x="251319" y="14276"/>
                    <a:pt x="219904" y="19035"/>
                  </a:cubicBezTo>
                  <a:cubicBezTo>
                    <a:pt x="198961" y="21890"/>
                    <a:pt x="170402" y="24745"/>
                    <a:pt x="136131" y="25697"/>
                  </a:cubicBezTo>
                  <a:lnTo>
                    <a:pt x="135179" y="25697"/>
                  </a:lnTo>
                  <a:cubicBezTo>
                    <a:pt x="102813" y="25697"/>
                    <a:pt x="76157" y="22842"/>
                    <a:pt x="56166" y="20938"/>
                  </a:cubicBezTo>
                  <a:cubicBezTo>
                    <a:pt x="22847" y="15228"/>
                    <a:pt x="6664" y="8566"/>
                    <a:pt x="0" y="5710"/>
                  </a:cubicBezTo>
                  <a:lnTo>
                    <a:pt x="0" y="5710"/>
                  </a:lnTo>
                  <a:lnTo>
                    <a:pt x="0" y="5710"/>
                  </a:lnTo>
                  <a:lnTo>
                    <a:pt x="0" y="2855"/>
                  </a:lnTo>
                  <a:lnTo>
                    <a:pt x="0" y="2855"/>
                  </a:lnTo>
                  <a:lnTo>
                    <a:pt x="0" y="2855"/>
                  </a:lnTo>
                  <a:cubicBezTo>
                    <a:pt x="18088" y="10469"/>
                    <a:pt x="37127" y="14276"/>
                    <a:pt x="57118" y="18083"/>
                  </a:cubicBezTo>
                  <a:cubicBezTo>
                    <a:pt x="77109" y="20938"/>
                    <a:pt x="102813" y="22842"/>
                    <a:pt x="135179" y="22842"/>
                  </a:cubicBezTo>
                  <a:lnTo>
                    <a:pt x="137083" y="22842"/>
                  </a:lnTo>
                  <a:cubicBezTo>
                    <a:pt x="171354" y="22842"/>
                    <a:pt x="198961" y="19986"/>
                    <a:pt x="219904" y="16180"/>
                  </a:cubicBezTo>
                  <a:cubicBezTo>
                    <a:pt x="252271" y="10469"/>
                    <a:pt x="272262" y="3807"/>
                    <a:pt x="275119" y="952"/>
                  </a:cubicBezTo>
                  <a:lnTo>
                    <a:pt x="275119" y="952"/>
                  </a:lnTo>
                  <a:lnTo>
                    <a:pt x="275119" y="952"/>
                  </a:lnTo>
                  <a:lnTo>
                    <a:pt x="274167" y="4759"/>
                  </a:lnTo>
                  <a:lnTo>
                    <a:pt x="274167" y="4759"/>
                  </a:lnTo>
                  <a:lnTo>
                    <a:pt x="274167" y="4759"/>
                  </a:lnTo>
                  <a:lnTo>
                    <a:pt x="274167" y="4759"/>
                  </a:lnTo>
                  <a:lnTo>
                    <a:pt x="274167" y="4759"/>
                  </a:lnTo>
                  <a:lnTo>
                    <a:pt x="274167" y="952"/>
                  </a:lnTo>
                  <a:lnTo>
                    <a:pt x="274167" y="0"/>
                  </a:lnTo>
                  <a:lnTo>
                    <a:pt x="273214" y="952"/>
                  </a:lnTo>
                  <a:cubicBezTo>
                    <a:pt x="271310" y="3807"/>
                    <a:pt x="251319" y="10469"/>
                    <a:pt x="218952" y="16180"/>
                  </a:cubicBezTo>
                  <a:cubicBezTo>
                    <a:pt x="198009" y="19035"/>
                    <a:pt x="170402" y="22842"/>
                    <a:pt x="136131" y="22842"/>
                  </a:cubicBezTo>
                  <a:lnTo>
                    <a:pt x="135179" y="22842"/>
                  </a:lnTo>
                  <a:cubicBezTo>
                    <a:pt x="102813" y="22842"/>
                    <a:pt x="77109" y="19986"/>
                    <a:pt x="57118" y="18083"/>
                  </a:cubicBezTo>
                  <a:cubicBezTo>
                    <a:pt x="37127" y="15228"/>
                    <a:pt x="18088" y="10469"/>
                    <a:pt x="0" y="2855"/>
                  </a:cubicBezTo>
                  <a:lnTo>
                    <a:pt x="0" y="2855"/>
                  </a:lnTo>
                  <a:lnTo>
                    <a:pt x="0" y="6662"/>
                  </a:lnTo>
                  <a:lnTo>
                    <a:pt x="0" y="6662"/>
                  </a:lnTo>
                  <a:lnTo>
                    <a:pt x="0" y="6662"/>
                  </a:lnTo>
                  <a:cubicBezTo>
                    <a:pt x="6664" y="9517"/>
                    <a:pt x="23799" y="17131"/>
                    <a:pt x="56166" y="21890"/>
                  </a:cubicBezTo>
                  <a:cubicBezTo>
                    <a:pt x="76157" y="24745"/>
                    <a:pt x="102813" y="26649"/>
                    <a:pt x="135179" y="26649"/>
                  </a:cubicBezTo>
                  <a:lnTo>
                    <a:pt x="136131" y="26649"/>
                  </a:lnTo>
                  <a:cubicBezTo>
                    <a:pt x="170402" y="26649"/>
                    <a:pt x="198961" y="23794"/>
                    <a:pt x="219904" y="19986"/>
                  </a:cubicBezTo>
                  <a:cubicBezTo>
                    <a:pt x="251319" y="14276"/>
                    <a:pt x="273214" y="7614"/>
                    <a:pt x="274167" y="4759"/>
                  </a:cubicBezTo>
                  <a:lnTo>
                    <a:pt x="274167" y="4759"/>
                  </a:lnTo>
                  <a:lnTo>
                    <a:pt x="274167" y="4759"/>
                  </a:lnTo>
                  <a:lnTo>
                    <a:pt x="274167"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0" name="Freeform 22">
              <a:extLst>
                <a:ext uri="{FF2B5EF4-FFF2-40B4-BE49-F238E27FC236}">
                  <a16:creationId xmlns:a16="http://schemas.microsoft.com/office/drawing/2014/main" id="{7F357C7C-78DB-F5FE-7F6D-BCE897281CE5}"/>
                </a:ext>
              </a:extLst>
            </p:cNvPr>
            <p:cNvSpPr/>
            <p:nvPr/>
          </p:nvSpPr>
          <p:spPr>
            <a:xfrm>
              <a:off x="4124448" y="5852234"/>
              <a:ext cx="275118" cy="40924"/>
            </a:xfrm>
            <a:custGeom>
              <a:avLst/>
              <a:gdLst>
                <a:gd name="connsiteX0" fmla="*/ 275118 w 275118"/>
                <a:gd name="connsiteY0" fmla="*/ 7614 h 40924"/>
                <a:gd name="connsiteX1" fmla="*/ 217048 w 275118"/>
                <a:gd name="connsiteY1" fmla="*/ 21890 h 40924"/>
                <a:gd name="connsiteX2" fmla="*/ 137083 w 275118"/>
                <a:gd name="connsiteY2" fmla="*/ 27601 h 40924"/>
                <a:gd name="connsiteX3" fmla="*/ 59974 w 275118"/>
                <a:gd name="connsiteY3" fmla="*/ 22842 h 40924"/>
                <a:gd name="connsiteX4" fmla="*/ 0 w 275118"/>
                <a:gd name="connsiteY4" fmla="*/ 4759 h 40924"/>
                <a:gd name="connsiteX5" fmla="*/ 0 w 275118"/>
                <a:gd name="connsiteY5" fmla="*/ 0 h 40924"/>
                <a:gd name="connsiteX6" fmla="*/ 59974 w 275118"/>
                <a:gd name="connsiteY6" fmla="*/ 19035 h 40924"/>
                <a:gd name="connsiteX7" fmla="*/ 136131 w 275118"/>
                <a:gd name="connsiteY7" fmla="*/ 23794 h 40924"/>
                <a:gd name="connsiteX8" fmla="*/ 215144 w 275118"/>
                <a:gd name="connsiteY8" fmla="*/ 18083 h 40924"/>
                <a:gd name="connsiteX9" fmla="*/ 273214 w 275118"/>
                <a:gd name="connsiteY9" fmla="*/ 3807 h 40924"/>
                <a:gd name="connsiteX10" fmla="*/ 273214 w 275118"/>
                <a:gd name="connsiteY10" fmla="*/ 7614 h 40924"/>
                <a:gd name="connsiteX11" fmla="*/ 275118 w 275118"/>
                <a:gd name="connsiteY11" fmla="*/ 19035 h 40924"/>
                <a:gd name="connsiteX12" fmla="*/ 220856 w 275118"/>
                <a:gd name="connsiteY12" fmla="*/ 34263 h 40924"/>
                <a:gd name="connsiteX13" fmla="*/ 137083 w 275118"/>
                <a:gd name="connsiteY13" fmla="*/ 40925 h 40924"/>
                <a:gd name="connsiteX14" fmla="*/ 57118 w 275118"/>
                <a:gd name="connsiteY14" fmla="*/ 36166 h 40924"/>
                <a:gd name="connsiteX15" fmla="*/ 952 w 275118"/>
                <a:gd name="connsiteY15" fmla="*/ 20938 h 40924"/>
                <a:gd name="connsiteX16" fmla="*/ 952 w 275118"/>
                <a:gd name="connsiteY16" fmla="*/ 18083 h 40924"/>
                <a:gd name="connsiteX17" fmla="*/ 58070 w 275118"/>
                <a:gd name="connsiteY17" fmla="*/ 33311 h 40924"/>
                <a:gd name="connsiteX18" fmla="*/ 138035 w 275118"/>
                <a:gd name="connsiteY18" fmla="*/ 38070 h 40924"/>
                <a:gd name="connsiteX19" fmla="*/ 220856 w 275118"/>
                <a:gd name="connsiteY19" fmla="*/ 31407 h 40924"/>
                <a:gd name="connsiteX20" fmla="*/ 275118 w 275118"/>
                <a:gd name="connsiteY20" fmla="*/ 16180 h 40924"/>
                <a:gd name="connsiteX21" fmla="*/ 275118 w 275118"/>
                <a:gd name="connsiteY21" fmla="*/ 19035 h 40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118" h="40924">
                  <a:moveTo>
                    <a:pt x="275118" y="7614"/>
                  </a:moveTo>
                  <a:cubicBezTo>
                    <a:pt x="271310" y="10469"/>
                    <a:pt x="247511" y="17131"/>
                    <a:pt x="217048" y="21890"/>
                  </a:cubicBezTo>
                  <a:cubicBezTo>
                    <a:pt x="197057" y="24745"/>
                    <a:pt x="170402" y="27601"/>
                    <a:pt x="137083" y="27601"/>
                  </a:cubicBezTo>
                  <a:cubicBezTo>
                    <a:pt x="105668" y="27601"/>
                    <a:pt x="79965" y="25697"/>
                    <a:pt x="59974" y="22842"/>
                  </a:cubicBezTo>
                  <a:cubicBezTo>
                    <a:pt x="28559" y="19035"/>
                    <a:pt x="0" y="4759"/>
                    <a:pt x="0" y="4759"/>
                  </a:cubicBezTo>
                  <a:lnTo>
                    <a:pt x="0" y="0"/>
                  </a:lnTo>
                  <a:cubicBezTo>
                    <a:pt x="0" y="0"/>
                    <a:pt x="28559" y="14276"/>
                    <a:pt x="59974" y="19035"/>
                  </a:cubicBezTo>
                  <a:cubicBezTo>
                    <a:pt x="79013" y="21890"/>
                    <a:pt x="104716" y="23794"/>
                    <a:pt x="136131" y="23794"/>
                  </a:cubicBezTo>
                  <a:cubicBezTo>
                    <a:pt x="169450" y="23794"/>
                    <a:pt x="195153" y="20938"/>
                    <a:pt x="215144" y="18083"/>
                  </a:cubicBezTo>
                  <a:cubicBezTo>
                    <a:pt x="245607" y="13324"/>
                    <a:pt x="271310" y="5710"/>
                    <a:pt x="273214" y="3807"/>
                  </a:cubicBezTo>
                  <a:lnTo>
                    <a:pt x="273214" y="7614"/>
                  </a:lnTo>
                  <a:close/>
                  <a:moveTo>
                    <a:pt x="275118" y="19035"/>
                  </a:moveTo>
                  <a:cubicBezTo>
                    <a:pt x="274166" y="20938"/>
                    <a:pt x="252271" y="28552"/>
                    <a:pt x="220856" y="34263"/>
                  </a:cubicBezTo>
                  <a:cubicBezTo>
                    <a:pt x="199913" y="38070"/>
                    <a:pt x="171354" y="39973"/>
                    <a:pt x="137083" y="40925"/>
                  </a:cubicBezTo>
                  <a:cubicBezTo>
                    <a:pt x="103764" y="40925"/>
                    <a:pt x="77109" y="39021"/>
                    <a:pt x="57118" y="36166"/>
                  </a:cubicBezTo>
                  <a:cubicBezTo>
                    <a:pt x="23799" y="30456"/>
                    <a:pt x="6664" y="23794"/>
                    <a:pt x="952" y="20938"/>
                  </a:cubicBezTo>
                  <a:lnTo>
                    <a:pt x="952" y="18083"/>
                  </a:lnTo>
                  <a:cubicBezTo>
                    <a:pt x="19039" y="25697"/>
                    <a:pt x="38079" y="29504"/>
                    <a:pt x="58070" y="33311"/>
                  </a:cubicBezTo>
                  <a:cubicBezTo>
                    <a:pt x="78061" y="36166"/>
                    <a:pt x="104716" y="39021"/>
                    <a:pt x="138035" y="38070"/>
                  </a:cubicBezTo>
                  <a:cubicBezTo>
                    <a:pt x="172306" y="38070"/>
                    <a:pt x="199913" y="35214"/>
                    <a:pt x="220856" y="31407"/>
                  </a:cubicBezTo>
                  <a:cubicBezTo>
                    <a:pt x="253223" y="25697"/>
                    <a:pt x="273214" y="19035"/>
                    <a:pt x="275118" y="16180"/>
                  </a:cubicBezTo>
                  <a:lnTo>
                    <a:pt x="275118" y="1903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1" name="Freeform 23">
              <a:extLst>
                <a:ext uri="{FF2B5EF4-FFF2-40B4-BE49-F238E27FC236}">
                  <a16:creationId xmlns:a16="http://schemas.microsoft.com/office/drawing/2014/main" id="{AA4835B5-A36E-01EC-E7CC-2B0E07686896}"/>
                </a:ext>
              </a:extLst>
            </p:cNvPr>
            <p:cNvSpPr/>
            <p:nvPr/>
          </p:nvSpPr>
          <p:spPr>
            <a:xfrm>
              <a:off x="4124448" y="5851283"/>
              <a:ext cx="276070" cy="41876"/>
            </a:xfrm>
            <a:custGeom>
              <a:avLst/>
              <a:gdLst>
                <a:gd name="connsiteX0" fmla="*/ 275118 w 276070"/>
                <a:gd name="connsiteY0" fmla="*/ 8566 h 41876"/>
                <a:gd name="connsiteX1" fmla="*/ 275118 w 276070"/>
                <a:gd name="connsiteY1" fmla="*/ 8566 h 41876"/>
                <a:gd name="connsiteX2" fmla="*/ 217048 w 276070"/>
                <a:gd name="connsiteY2" fmla="*/ 22842 h 41876"/>
                <a:gd name="connsiteX3" fmla="*/ 137083 w 276070"/>
                <a:gd name="connsiteY3" fmla="*/ 28552 h 41876"/>
                <a:gd name="connsiteX4" fmla="*/ 136131 w 276070"/>
                <a:gd name="connsiteY4" fmla="*/ 28552 h 41876"/>
                <a:gd name="connsiteX5" fmla="*/ 60926 w 276070"/>
                <a:gd name="connsiteY5" fmla="*/ 23794 h 41876"/>
                <a:gd name="connsiteX6" fmla="*/ 952 w 276070"/>
                <a:gd name="connsiteY6" fmla="*/ 5711 h 41876"/>
                <a:gd name="connsiteX7" fmla="*/ 952 w 276070"/>
                <a:gd name="connsiteY7" fmla="*/ 5711 h 41876"/>
                <a:gd name="connsiteX8" fmla="*/ 952 w 276070"/>
                <a:gd name="connsiteY8" fmla="*/ 5711 h 41876"/>
                <a:gd name="connsiteX9" fmla="*/ 952 w 276070"/>
                <a:gd name="connsiteY9" fmla="*/ 952 h 41876"/>
                <a:gd name="connsiteX10" fmla="*/ 952 w 276070"/>
                <a:gd name="connsiteY10" fmla="*/ 952 h 41876"/>
                <a:gd name="connsiteX11" fmla="*/ 952 w 276070"/>
                <a:gd name="connsiteY11" fmla="*/ 952 h 41876"/>
                <a:gd name="connsiteX12" fmla="*/ 61878 w 276070"/>
                <a:gd name="connsiteY12" fmla="*/ 19987 h 41876"/>
                <a:gd name="connsiteX13" fmla="*/ 137083 w 276070"/>
                <a:gd name="connsiteY13" fmla="*/ 24745 h 41876"/>
                <a:gd name="connsiteX14" fmla="*/ 138035 w 276070"/>
                <a:gd name="connsiteY14" fmla="*/ 24745 h 41876"/>
                <a:gd name="connsiteX15" fmla="*/ 217048 w 276070"/>
                <a:gd name="connsiteY15" fmla="*/ 19035 h 41876"/>
                <a:gd name="connsiteX16" fmla="*/ 275118 w 276070"/>
                <a:gd name="connsiteY16" fmla="*/ 4759 h 41876"/>
                <a:gd name="connsiteX17" fmla="*/ 275118 w 276070"/>
                <a:gd name="connsiteY17" fmla="*/ 4759 h 41876"/>
                <a:gd name="connsiteX18" fmla="*/ 275118 w 276070"/>
                <a:gd name="connsiteY18" fmla="*/ 4759 h 41876"/>
                <a:gd name="connsiteX19" fmla="*/ 275118 w 276070"/>
                <a:gd name="connsiteY19" fmla="*/ 8566 h 41876"/>
                <a:gd name="connsiteX20" fmla="*/ 275118 w 276070"/>
                <a:gd name="connsiteY20" fmla="*/ 8566 h 41876"/>
                <a:gd name="connsiteX21" fmla="*/ 275118 w 276070"/>
                <a:gd name="connsiteY21" fmla="*/ 8566 h 41876"/>
                <a:gd name="connsiteX22" fmla="*/ 275118 w 276070"/>
                <a:gd name="connsiteY22" fmla="*/ 8566 h 41876"/>
                <a:gd name="connsiteX23" fmla="*/ 275118 w 276070"/>
                <a:gd name="connsiteY23" fmla="*/ 8566 h 41876"/>
                <a:gd name="connsiteX24" fmla="*/ 275118 w 276070"/>
                <a:gd name="connsiteY24" fmla="*/ 4759 h 41876"/>
                <a:gd name="connsiteX25" fmla="*/ 275118 w 276070"/>
                <a:gd name="connsiteY25" fmla="*/ 3807 h 41876"/>
                <a:gd name="connsiteX26" fmla="*/ 274166 w 276070"/>
                <a:gd name="connsiteY26" fmla="*/ 3807 h 41876"/>
                <a:gd name="connsiteX27" fmla="*/ 216096 w 276070"/>
                <a:gd name="connsiteY27" fmla="*/ 18083 h 41876"/>
                <a:gd name="connsiteX28" fmla="*/ 137083 w 276070"/>
                <a:gd name="connsiteY28" fmla="*/ 23794 h 41876"/>
                <a:gd name="connsiteX29" fmla="*/ 136131 w 276070"/>
                <a:gd name="connsiteY29" fmla="*/ 23794 h 41876"/>
                <a:gd name="connsiteX30" fmla="*/ 60926 w 276070"/>
                <a:gd name="connsiteY30" fmla="*/ 19035 h 41876"/>
                <a:gd name="connsiteX31" fmla="*/ 952 w 276070"/>
                <a:gd name="connsiteY31" fmla="*/ 0 h 41876"/>
                <a:gd name="connsiteX32" fmla="*/ 0 w 276070"/>
                <a:gd name="connsiteY32" fmla="*/ 0 h 41876"/>
                <a:gd name="connsiteX33" fmla="*/ 0 w 276070"/>
                <a:gd name="connsiteY33" fmla="*/ 4759 h 41876"/>
                <a:gd name="connsiteX34" fmla="*/ 0 w 276070"/>
                <a:gd name="connsiteY34" fmla="*/ 4759 h 41876"/>
                <a:gd name="connsiteX35" fmla="*/ 0 w 276070"/>
                <a:gd name="connsiteY35" fmla="*/ 4759 h 41876"/>
                <a:gd name="connsiteX36" fmla="*/ 59974 w 276070"/>
                <a:gd name="connsiteY36" fmla="*/ 22842 h 41876"/>
                <a:gd name="connsiteX37" fmla="*/ 135179 w 276070"/>
                <a:gd name="connsiteY37" fmla="*/ 27601 h 41876"/>
                <a:gd name="connsiteX38" fmla="*/ 137083 w 276070"/>
                <a:gd name="connsiteY38" fmla="*/ 27601 h 41876"/>
                <a:gd name="connsiteX39" fmla="*/ 217048 w 276070"/>
                <a:gd name="connsiteY39" fmla="*/ 21890 h 41876"/>
                <a:gd name="connsiteX40" fmla="*/ 275118 w 276070"/>
                <a:gd name="connsiteY40" fmla="*/ 8566 h 41876"/>
                <a:gd name="connsiteX41" fmla="*/ 275118 w 276070"/>
                <a:gd name="connsiteY41" fmla="*/ 8566 h 41876"/>
                <a:gd name="connsiteX42" fmla="*/ 275118 w 276070"/>
                <a:gd name="connsiteY42" fmla="*/ 8566 h 41876"/>
                <a:gd name="connsiteX43" fmla="*/ 275118 w 276070"/>
                <a:gd name="connsiteY43" fmla="*/ 8566 h 41876"/>
                <a:gd name="connsiteX44" fmla="*/ 275118 w 276070"/>
                <a:gd name="connsiteY44" fmla="*/ 19987 h 41876"/>
                <a:gd name="connsiteX45" fmla="*/ 275118 w 276070"/>
                <a:gd name="connsiteY45" fmla="*/ 19987 h 41876"/>
                <a:gd name="connsiteX46" fmla="*/ 220856 w 276070"/>
                <a:gd name="connsiteY46" fmla="*/ 34263 h 41876"/>
                <a:gd name="connsiteX47" fmla="*/ 137083 w 276070"/>
                <a:gd name="connsiteY47" fmla="*/ 40925 h 41876"/>
                <a:gd name="connsiteX48" fmla="*/ 136131 w 276070"/>
                <a:gd name="connsiteY48" fmla="*/ 40925 h 41876"/>
                <a:gd name="connsiteX49" fmla="*/ 57118 w 276070"/>
                <a:gd name="connsiteY49" fmla="*/ 36166 h 41876"/>
                <a:gd name="connsiteX50" fmla="*/ 952 w 276070"/>
                <a:gd name="connsiteY50" fmla="*/ 20938 h 41876"/>
                <a:gd name="connsiteX51" fmla="*/ 952 w 276070"/>
                <a:gd name="connsiteY51" fmla="*/ 20938 h 41876"/>
                <a:gd name="connsiteX52" fmla="*/ 952 w 276070"/>
                <a:gd name="connsiteY52" fmla="*/ 20938 h 41876"/>
                <a:gd name="connsiteX53" fmla="*/ 952 w 276070"/>
                <a:gd name="connsiteY53" fmla="*/ 18083 h 41876"/>
                <a:gd name="connsiteX54" fmla="*/ 952 w 276070"/>
                <a:gd name="connsiteY54" fmla="*/ 18083 h 41876"/>
                <a:gd name="connsiteX55" fmla="*/ 952 w 276070"/>
                <a:gd name="connsiteY55" fmla="*/ 18083 h 41876"/>
                <a:gd name="connsiteX56" fmla="*/ 58070 w 276070"/>
                <a:gd name="connsiteY56" fmla="*/ 33311 h 41876"/>
                <a:gd name="connsiteX57" fmla="*/ 136131 w 276070"/>
                <a:gd name="connsiteY57" fmla="*/ 38070 h 41876"/>
                <a:gd name="connsiteX58" fmla="*/ 138035 w 276070"/>
                <a:gd name="connsiteY58" fmla="*/ 38070 h 41876"/>
                <a:gd name="connsiteX59" fmla="*/ 220856 w 276070"/>
                <a:gd name="connsiteY59" fmla="*/ 31407 h 41876"/>
                <a:gd name="connsiteX60" fmla="*/ 276070 w 276070"/>
                <a:gd name="connsiteY60" fmla="*/ 16180 h 41876"/>
                <a:gd name="connsiteX61" fmla="*/ 276070 w 276070"/>
                <a:gd name="connsiteY61" fmla="*/ 16180 h 41876"/>
                <a:gd name="connsiteX62" fmla="*/ 276070 w 276070"/>
                <a:gd name="connsiteY62" fmla="*/ 16180 h 41876"/>
                <a:gd name="connsiteX63" fmla="*/ 275118 w 276070"/>
                <a:gd name="connsiteY63" fmla="*/ 19987 h 41876"/>
                <a:gd name="connsiteX64" fmla="*/ 275118 w 276070"/>
                <a:gd name="connsiteY64" fmla="*/ 19987 h 41876"/>
                <a:gd name="connsiteX65" fmla="*/ 275118 w 276070"/>
                <a:gd name="connsiteY65" fmla="*/ 19987 h 41876"/>
                <a:gd name="connsiteX66" fmla="*/ 275118 w 276070"/>
                <a:gd name="connsiteY66" fmla="*/ 19987 h 41876"/>
                <a:gd name="connsiteX67" fmla="*/ 275118 w 276070"/>
                <a:gd name="connsiteY67" fmla="*/ 19987 h 41876"/>
                <a:gd name="connsiteX68" fmla="*/ 275118 w 276070"/>
                <a:gd name="connsiteY68" fmla="*/ 16180 h 41876"/>
                <a:gd name="connsiteX69" fmla="*/ 275118 w 276070"/>
                <a:gd name="connsiteY69" fmla="*/ 15228 h 41876"/>
                <a:gd name="connsiteX70" fmla="*/ 274166 w 276070"/>
                <a:gd name="connsiteY70" fmla="*/ 16180 h 41876"/>
                <a:gd name="connsiteX71" fmla="*/ 219904 w 276070"/>
                <a:gd name="connsiteY71" fmla="*/ 31407 h 41876"/>
                <a:gd name="connsiteX72" fmla="*/ 137083 w 276070"/>
                <a:gd name="connsiteY72" fmla="*/ 38070 h 41876"/>
                <a:gd name="connsiteX73" fmla="*/ 136131 w 276070"/>
                <a:gd name="connsiteY73" fmla="*/ 38070 h 41876"/>
                <a:gd name="connsiteX74" fmla="*/ 58070 w 276070"/>
                <a:gd name="connsiteY74" fmla="*/ 33311 h 41876"/>
                <a:gd name="connsiteX75" fmla="*/ 952 w 276070"/>
                <a:gd name="connsiteY75" fmla="*/ 18083 h 41876"/>
                <a:gd name="connsiteX76" fmla="*/ 952 w 276070"/>
                <a:gd name="connsiteY76" fmla="*/ 18083 h 41876"/>
                <a:gd name="connsiteX77" fmla="*/ 952 w 276070"/>
                <a:gd name="connsiteY77" fmla="*/ 21890 h 41876"/>
                <a:gd name="connsiteX78" fmla="*/ 952 w 276070"/>
                <a:gd name="connsiteY78" fmla="*/ 21890 h 41876"/>
                <a:gd name="connsiteX79" fmla="*/ 952 w 276070"/>
                <a:gd name="connsiteY79" fmla="*/ 21890 h 41876"/>
                <a:gd name="connsiteX80" fmla="*/ 57118 w 276070"/>
                <a:gd name="connsiteY80" fmla="*/ 37118 h 41876"/>
                <a:gd name="connsiteX81" fmla="*/ 136131 w 276070"/>
                <a:gd name="connsiteY81" fmla="*/ 41877 h 41876"/>
                <a:gd name="connsiteX82" fmla="*/ 137083 w 276070"/>
                <a:gd name="connsiteY82" fmla="*/ 41877 h 41876"/>
                <a:gd name="connsiteX83" fmla="*/ 220856 w 276070"/>
                <a:gd name="connsiteY83" fmla="*/ 35214 h 41876"/>
                <a:gd name="connsiteX84" fmla="*/ 275118 w 276070"/>
                <a:gd name="connsiteY84" fmla="*/ 19987 h 41876"/>
                <a:gd name="connsiteX85" fmla="*/ 275118 w 276070"/>
                <a:gd name="connsiteY85" fmla="*/ 19987 h 41876"/>
                <a:gd name="connsiteX86" fmla="*/ 275118 w 276070"/>
                <a:gd name="connsiteY86" fmla="*/ 19987 h 41876"/>
                <a:gd name="connsiteX87" fmla="*/ 275118 w 276070"/>
                <a:gd name="connsiteY87" fmla="*/ 19987 h 4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6070" h="41876">
                  <a:moveTo>
                    <a:pt x="275118" y="8566"/>
                  </a:moveTo>
                  <a:lnTo>
                    <a:pt x="275118" y="8566"/>
                  </a:lnTo>
                  <a:cubicBezTo>
                    <a:pt x="271310" y="11421"/>
                    <a:pt x="247511" y="17131"/>
                    <a:pt x="217048" y="22842"/>
                  </a:cubicBezTo>
                  <a:cubicBezTo>
                    <a:pt x="197057" y="25697"/>
                    <a:pt x="170402" y="28552"/>
                    <a:pt x="137083" y="28552"/>
                  </a:cubicBezTo>
                  <a:lnTo>
                    <a:pt x="136131" y="28552"/>
                  </a:lnTo>
                  <a:cubicBezTo>
                    <a:pt x="105668" y="28552"/>
                    <a:pt x="79965" y="26649"/>
                    <a:pt x="60926" y="23794"/>
                  </a:cubicBezTo>
                  <a:cubicBezTo>
                    <a:pt x="29511" y="19987"/>
                    <a:pt x="952" y="5711"/>
                    <a:pt x="952" y="5711"/>
                  </a:cubicBezTo>
                  <a:lnTo>
                    <a:pt x="952" y="5711"/>
                  </a:lnTo>
                  <a:lnTo>
                    <a:pt x="952" y="5711"/>
                  </a:lnTo>
                  <a:lnTo>
                    <a:pt x="952" y="952"/>
                  </a:lnTo>
                  <a:lnTo>
                    <a:pt x="952" y="952"/>
                  </a:lnTo>
                  <a:lnTo>
                    <a:pt x="952" y="952"/>
                  </a:lnTo>
                  <a:cubicBezTo>
                    <a:pt x="952" y="952"/>
                    <a:pt x="29511" y="16180"/>
                    <a:pt x="61878" y="19987"/>
                  </a:cubicBezTo>
                  <a:cubicBezTo>
                    <a:pt x="80917" y="22842"/>
                    <a:pt x="106620" y="24745"/>
                    <a:pt x="137083" y="24745"/>
                  </a:cubicBezTo>
                  <a:lnTo>
                    <a:pt x="138035" y="24745"/>
                  </a:lnTo>
                  <a:cubicBezTo>
                    <a:pt x="171354" y="24745"/>
                    <a:pt x="197057" y="21890"/>
                    <a:pt x="217048" y="19035"/>
                  </a:cubicBezTo>
                  <a:cubicBezTo>
                    <a:pt x="247511" y="14276"/>
                    <a:pt x="273214" y="6662"/>
                    <a:pt x="275118" y="4759"/>
                  </a:cubicBezTo>
                  <a:lnTo>
                    <a:pt x="275118" y="4759"/>
                  </a:lnTo>
                  <a:lnTo>
                    <a:pt x="275118" y="4759"/>
                  </a:lnTo>
                  <a:lnTo>
                    <a:pt x="275118" y="8566"/>
                  </a:lnTo>
                  <a:lnTo>
                    <a:pt x="275118" y="8566"/>
                  </a:lnTo>
                  <a:lnTo>
                    <a:pt x="275118" y="8566"/>
                  </a:lnTo>
                  <a:lnTo>
                    <a:pt x="275118" y="8566"/>
                  </a:lnTo>
                  <a:lnTo>
                    <a:pt x="275118" y="8566"/>
                  </a:lnTo>
                  <a:lnTo>
                    <a:pt x="275118" y="4759"/>
                  </a:lnTo>
                  <a:lnTo>
                    <a:pt x="275118" y="3807"/>
                  </a:lnTo>
                  <a:lnTo>
                    <a:pt x="274166" y="3807"/>
                  </a:lnTo>
                  <a:cubicBezTo>
                    <a:pt x="272262" y="5711"/>
                    <a:pt x="246559" y="14276"/>
                    <a:pt x="216096" y="18083"/>
                  </a:cubicBezTo>
                  <a:cubicBezTo>
                    <a:pt x="196105" y="20938"/>
                    <a:pt x="170402" y="23794"/>
                    <a:pt x="137083" y="23794"/>
                  </a:cubicBezTo>
                  <a:lnTo>
                    <a:pt x="136131" y="23794"/>
                  </a:lnTo>
                  <a:cubicBezTo>
                    <a:pt x="104716" y="23794"/>
                    <a:pt x="79965" y="21890"/>
                    <a:pt x="60926" y="19035"/>
                  </a:cubicBezTo>
                  <a:cubicBezTo>
                    <a:pt x="29511" y="14276"/>
                    <a:pt x="952" y="0"/>
                    <a:pt x="952" y="0"/>
                  </a:cubicBezTo>
                  <a:lnTo>
                    <a:pt x="0" y="0"/>
                  </a:lnTo>
                  <a:lnTo>
                    <a:pt x="0" y="4759"/>
                  </a:lnTo>
                  <a:lnTo>
                    <a:pt x="0" y="4759"/>
                  </a:lnTo>
                  <a:lnTo>
                    <a:pt x="0" y="4759"/>
                  </a:lnTo>
                  <a:cubicBezTo>
                    <a:pt x="0" y="4759"/>
                    <a:pt x="28559" y="19035"/>
                    <a:pt x="59974" y="22842"/>
                  </a:cubicBezTo>
                  <a:cubicBezTo>
                    <a:pt x="79013" y="25697"/>
                    <a:pt x="104716" y="27601"/>
                    <a:pt x="135179" y="27601"/>
                  </a:cubicBezTo>
                  <a:lnTo>
                    <a:pt x="137083" y="27601"/>
                  </a:lnTo>
                  <a:cubicBezTo>
                    <a:pt x="170402" y="27601"/>
                    <a:pt x="196105" y="24745"/>
                    <a:pt x="217048" y="21890"/>
                  </a:cubicBezTo>
                  <a:cubicBezTo>
                    <a:pt x="248463" y="18083"/>
                    <a:pt x="271310" y="11421"/>
                    <a:pt x="275118" y="8566"/>
                  </a:cubicBezTo>
                  <a:lnTo>
                    <a:pt x="275118" y="8566"/>
                  </a:lnTo>
                  <a:lnTo>
                    <a:pt x="275118" y="8566"/>
                  </a:lnTo>
                  <a:lnTo>
                    <a:pt x="275118" y="8566"/>
                  </a:lnTo>
                  <a:close/>
                  <a:moveTo>
                    <a:pt x="275118" y="19987"/>
                  </a:moveTo>
                  <a:lnTo>
                    <a:pt x="275118" y="19987"/>
                  </a:lnTo>
                  <a:cubicBezTo>
                    <a:pt x="274166" y="20938"/>
                    <a:pt x="252271" y="29504"/>
                    <a:pt x="220856" y="34263"/>
                  </a:cubicBezTo>
                  <a:cubicBezTo>
                    <a:pt x="199913" y="37118"/>
                    <a:pt x="171354" y="39973"/>
                    <a:pt x="137083" y="40925"/>
                  </a:cubicBezTo>
                  <a:lnTo>
                    <a:pt x="136131" y="40925"/>
                  </a:lnTo>
                  <a:cubicBezTo>
                    <a:pt x="103764" y="40925"/>
                    <a:pt x="77109" y="38070"/>
                    <a:pt x="57118" y="36166"/>
                  </a:cubicBezTo>
                  <a:cubicBezTo>
                    <a:pt x="23799" y="30456"/>
                    <a:pt x="7616" y="23794"/>
                    <a:pt x="952" y="20938"/>
                  </a:cubicBezTo>
                  <a:lnTo>
                    <a:pt x="952" y="20938"/>
                  </a:lnTo>
                  <a:lnTo>
                    <a:pt x="952" y="20938"/>
                  </a:lnTo>
                  <a:lnTo>
                    <a:pt x="952" y="18083"/>
                  </a:lnTo>
                  <a:lnTo>
                    <a:pt x="952" y="18083"/>
                  </a:lnTo>
                  <a:lnTo>
                    <a:pt x="952" y="18083"/>
                  </a:lnTo>
                  <a:cubicBezTo>
                    <a:pt x="19039" y="25697"/>
                    <a:pt x="38079" y="29504"/>
                    <a:pt x="58070" y="33311"/>
                  </a:cubicBezTo>
                  <a:cubicBezTo>
                    <a:pt x="78061" y="36166"/>
                    <a:pt x="103764" y="38070"/>
                    <a:pt x="136131" y="38070"/>
                  </a:cubicBezTo>
                  <a:lnTo>
                    <a:pt x="138035" y="38070"/>
                  </a:lnTo>
                  <a:cubicBezTo>
                    <a:pt x="172306" y="38070"/>
                    <a:pt x="199913" y="35214"/>
                    <a:pt x="220856" y="31407"/>
                  </a:cubicBezTo>
                  <a:cubicBezTo>
                    <a:pt x="253223" y="25697"/>
                    <a:pt x="273214" y="19035"/>
                    <a:pt x="276070" y="16180"/>
                  </a:cubicBezTo>
                  <a:lnTo>
                    <a:pt x="276070" y="16180"/>
                  </a:lnTo>
                  <a:lnTo>
                    <a:pt x="276070" y="16180"/>
                  </a:lnTo>
                  <a:lnTo>
                    <a:pt x="275118" y="19987"/>
                  </a:lnTo>
                  <a:lnTo>
                    <a:pt x="275118" y="19987"/>
                  </a:lnTo>
                  <a:lnTo>
                    <a:pt x="275118" y="19987"/>
                  </a:lnTo>
                  <a:lnTo>
                    <a:pt x="275118" y="19987"/>
                  </a:lnTo>
                  <a:lnTo>
                    <a:pt x="275118" y="19987"/>
                  </a:lnTo>
                  <a:lnTo>
                    <a:pt x="275118" y="16180"/>
                  </a:lnTo>
                  <a:lnTo>
                    <a:pt x="275118" y="15228"/>
                  </a:lnTo>
                  <a:lnTo>
                    <a:pt x="274166" y="16180"/>
                  </a:lnTo>
                  <a:cubicBezTo>
                    <a:pt x="272262" y="19035"/>
                    <a:pt x="252271" y="25697"/>
                    <a:pt x="219904" y="31407"/>
                  </a:cubicBezTo>
                  <a:cubicBezTo>
                    <a:pt x="198961" y="34263"/>
                    <a:pt x="171354" y="38070"/>
                    <a:pt x="137083" y="38070"/>
                  </a:cubicBezTo>
                  <a:lnTo>
                    <a:pt x="136131" y="38070"/>
                  </a:lnTo>
                  <a:cubicBezTo>
                    <a:pt x="103764" y="38070"/>
                    <a:pt x="78061" y="35214"/>
                    <a:pt x="58070" y="33311"/>
                  </a:cubicBezTo>
                  <a:cubicBezTo>
                    <a:pt x="38079" y="30456"/>
                    <a:pt x="19039" y="25697"/>
                    <a:pt x="952" y="18083"/>
                  </a:cubicBezTo>
                  <a:lnTo>
                    <a:pt x="952" y="18083"/>
                  </a:lnTo>
                  <a:lnTo>
                    <a:pt x="952" y="21890"/>
                  </a:lnTo>
                  <a:lnTo>
                    <a:pt x="952" y="21890"/>
                  </a:lnTo>
                  <a:lnTo>
                    <a:pt x="952" y="21890"/>
                  </a:lnTo>
                  <a:cubicBezTo>
                    <a:pt x="7616" y="24745"/>
                    <a:pt x="24751" y="32359"/>
                    <a:pt x="57118" y="37118"/>
                  </a:cubicBezTo>
                  <a:cubicBezTo>
                    <a:pt x="77109" y="39973"/>
                    <a:pt x="103764" y="41877"/>
                    <a:pt x="136131" y="41877"/>
                  </a:cubicBezTo>
                  <a:lnTo>
                    <a:pt x="137083" y="41877"/>
                  </a:lnTo>
                  <a:cubicBezTo>
                    <a:pt x="171354" y="41877"/>
                    <a:pt x="199913" y="39022"/>
                    <a:pt x="220856" y="35214"/>
                  </a:cubicBezTo>
                  <a:cubicBezTo>
                    <a:pt x="252271" y="29504"/>
                    <a:pt x="274166" y="21890"/>
                    <a:pt x="275118" y="19987"/>
                  </a:cubicBezTo>
                  <a:lnTo>
                    <a:pt x="275118" y="19987"/>
                  </a:lnTo>
                  <a:lnTo>
                    <a:pt x="275118" y="19987"/>
                  </a:lnTo>
                  <a:lnTo>
                    <a:pt x="275118" y="199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2" name="Freeform 24">
              <a:extLst>
                <a:ext uri="{FF2B5EF4-FFF2-40B4-BE49-F238E27FC236}">
                  <a16:creationId xmlns:a16="http://schemas.microsoft.com/office/drawing/2014/main" id="{1C25FFB0-40B1-F7FB-E1B4-BFB5C752AA83}"/>
                </a:ext>
              </a:extLst>
            </p:cNvPr>
            <p:cNvSpPr/>
            <p:nvPr/>
          </p:nvSpPr>
          <p:spPr>
            <a:xfrm>
              <a:off x="4142536" y="5791322"/>
              <a:ext cx="241799" cy="29504"/>
            </a:xfrm>
            <a:custGeom>
              <a:avLst/>
              <a:gdLst>
                <a:gd name="connsiteX0" fmla="*/ 119948 w 241799"/>
                <a:gd name="connsiteY0" fmla="*/ 29504 h 29504"/>
                <a:gd name="connsiteX1" fmla="*/ 241799 w 241799"/>
                <a:gd name="connsiteY1" fmla="*/ 12373 h 29504"/>
                <a:gd name="connsiteX2" fmla="*/ 235136 w 241799"/>
                <a:gd name="connsiteY2" fmla="*/ 1904 h 29504"/>
                <a:gd name="connsiteX3" fmla="*/ 119948 w 241799"/>
                <a:gd name="connsiteY3" fmla="*/ 19035 h 29504"/>
                <a:gd name="connsiteX4" fmla="*/ 5712 w 241799"/>
                <a:gd name="connsiteY4" fmla="*/ 0 h 29504"/>
                <a:gd name="connsiteX5" fmla="*/ 0 w 241799"/>
                <a:gd name="connsiteY5" fmla="*/ 10469 h 29504"/>
                <a:gd name="connsiteX6" fmla="*/ 119948 w 241799"/>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4">
                  <a:moveTo>
                    <a:pt x="119948" y="29504"/>
                  </a:moveTo>
                  <a:cubicBezTo>
                    <a:pt x="160882" y="29504"/>
                    <a:pt x="212288" y="23794"/>
                    <a:pt x="241799" y="12373"/>
                  </a:cubicBezTo>
                  <a:lnTo>
                    <a:pt x="235136" y="1904"/>
                  </a:lnTo>
                  <a:cubicBezTo>
                    <a:pt x="218000" y="11421"/>
                    <a:pt x="166594" y="18083"/>
                    <a:pt x="119948" y="19035"/>
                  </a:cubicBezTo>
                  <a:cubicBezTo>
                    <a:pt x="64734" y="18083"/>
                    <a:pt x="24751" y="13325"/>
                    <a:pt x="5712" y="0"/>
                  </a:cubicBezTo>
                  <a:lnTo>
                    <a:pt x="0" y="10469"/>
                  </a:lnTo>
                  <a:cubicBezTo>
                    <a:pt x="35223" y="26649"/>
                    <a:pt x="72350" y="29504"/>
                    <a:pt x="119948"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3" name="Freeform 25">
              <a:extLst>
                <a:ext uri="{FF2B5EF4-FFF2-40B4-BE49-F238E27FC236}">
                  <a16:creationId xmlns:a16="http://schemas.microsoft.com/office/drawing/2014/main" id="{94F0D53B-AF31-250D-969D-6145D96AD1F4}"/>
                </a:ext>
              </a:extLst>
            </p:cNvPr>
            <p:cNvSpPr/>
            <p:nvPr/>
          </p:nvSpPr>
          <p:spPr>
            <a:xfrm>
              <a:off x="4141584" y="5792274"/>
              <a:ext cx="243703" cy="29504"/>
            </a:xfrm>
            <a:custGeom>
              <a:avLst/>
              <a:gdLst>
                <a:gd name="connsiteX0" fmla="*/ 120900 w 243703"/>
                <a:gd name="connsiteY0" fmla="*/ 29504 h 29504"/>
                <a:gd name="connsiteX1" fmla="*/ 242751 w 243703"/>
                <a:gd name="connsiteY1" fmla="*/ 12373 h 29504"/>
                <a:gd name="connsiteX2" fmla="*/ 242751 w 243703"/>
                <a:gd name="connsiteY2" fmla="*/ 12373 h 29504"/>
                <a:gd name="connsiteX3" fmla="*/ 236088 w 243703"/>
                <a:gd name="connsiteY3" fmla="*/ 1904 h 29504"/>
                <a:gd name="connsiteX4" fmla="*/ 236088 w 243703"/>
                <a:gd name="connsiteY4" fmla="*/ 1904 h 29504"/>
                <a:gd name="connsiteX5" fmla="*/ 236088 w 243703"/>
                <a:gd name="connsiteY5" fmla="*/ 1904 h 29504"/>
                <a:gd name="connsiteX6" fmla="*/ 120900 w 243703"/>
                <a:gd name="connsiteY6" fmla="*/ 19035 h 29504"/>
                <a:gd name="connsiteX7" fmla="*/ 6664 w 243703"/>
                <a:gd name="connsiteY7" fmla="*/ 0 h 29504"/>
                <a:gd name="connsiteX8" fmla="*/ 6664 w 243703"/>
                <a:gd name="connsiteY8" fmla="*/ 0 h 29504"/>
                <a:gd name="connsiteX9" fmla="*/ 952 w 243703"/>
                <a:gd name="connsiteY9" fmla="*/ 11421 h 29504"/>
                <a:gd name="connsiteX10" fmla="*/ 952 w 243703"/>
                <a:gd name="connsiteY10" fmla="*/ 11421 h 29504"/>
                <a:gd name="connsiteX11" fmla="*/ 952 w 243703"/>
                <a:gd name="connsiteY11" fmla="*/ 11421 h 29504"/>
                <a:gd name="connsiteX12" fmla="*/ 120900 w 243703"/>
                <a:gd name="connsiteY12" fmla="*/ 29504 h 29504"/>
                <a:gd name="connsiteX13" fmla="*/ 120900 w 243703"/>
                <a:gd name="connsiteY13" fmla="*/ 29504 h 29504"/>
                <a:gd name="connsiteX14" fmla="*/ 0 w 243703"/>
                <a:gd name="connsiteY14" fmla="*/ 10469 h 29504"/>
                <a:gd name="connsiteX15" fmla="*/ 0 w 243703"/>
                <a:gd name="connsiteY15" fmla="*/ 10469 h 29504"/>
                <a:gd name="connsiteX16" fmla="*/ 0 w 243703"/>
                <a:gd name="connsiteY16" fmla="*/ 10469 h 29504"/>
                <a:gd name="connsiteX17" fmla="*/ 5712 w 243703"/>
                <a:gd name="connsiteY17" fmla="*/ 0 h 29504"/>
                <a:gd name="connsiteX18" fmla="*/ 5712 w 243703"/>
                <a:gd name="connsiteY18" fmla="*/ 0 h 29504"/>
                <a:gd name="connsiteX19" fmla="*/ 5712 w 243703"/>
                <a:gd name="connsiteY19" fmla="*/ 0 h 29504"/>
                <a:gd name="connsiteX20" fmla="*/ 120900 w 243703"/>
                <a:gd name="connsiteY20" fmla="*/ 19035 h 29504"/>
                <a:gd name="connsiteX21" fmla="*/ 237040 w 243703"/>
                <a:gd name="connsiteY21" fmla="*/ 1904 h 29504"/>
                <a:gd name="connsiteX22" fmla="*/ 237040 w 243703"/>
                <a:gd name="connsiteY22" fmla="*/ 1904 h 29504"/>
                <a:gd name="connsiteX23" fmla="*/ 237040 w 243703"/>
                <a:gd name="connsiteY23" fmla="*/ 1904 h 29504"/>
                <a:gd name="connsiteX24" fmla="*/ 243703 w 243703"/>
                <a:gd name="connsiteY24" fmla="*/ 12373 h 29504"/>
                <a:gd name="connsiteX25" fmla="*/ 243703 w 243703"/>
                <a:gd name="connsiteY25" fmla="*/ 12373 h 29504"/>
                <a:gd name="connsiteX26" fmla="*/ 243703 w 243703"/>
                <a:gd name="connsiteY26" fmla="*/ 12373 h 29504"/>
                <a:gd name="connsiteX27" fmla="*/ 120900 w 243703"/>
                <a:gd name="connsiteY27" fmla="*/ 29504 h 29504"/>
                <a:gd name="connsiteX28" fmla="*/ 120900 w 243703"/>
                <a:gd name="connsiteY28"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3703" h="29504">
                  <a:moveTo>
                    <a:pt x="120900" y="29504"/>
                  </a:moveTo>
                  <a:cubicBezTo>
                    <a:pt x="161834" y="29504"/>
                    <a:pt x="213240" y="23794"/>
                    <a:pt x="242751" y="12373"/>
                  </a:cubicBezTo>
                  <a:lnTo>
                    <a:pt x="242751" y="12373"/>
                  </a:lnTo>
                  <a:lnTo>
                    <a:pt x="236088" y="1904"/>
                  </a:lnTo>
                  <a:lnTo>
                    <a:pt x="236088" y="1904"/>
                  </a:lnTo>
                  <a:lnTo>
                    <a:pt x="236088" y="1904"/>
                  </a:lnTo>
                  <a:cubicBezTo>
                    <a:pt x="218952" y="11421"/>
                    <a:pt x="167546" y="18083"/>
                    <a:pt x="120900" y="19035"/>
                  </a:cubicBezTo>
                  <a:cubicBezTo>
                    <a:pt x="65686" y="18083"/>
                    <a:pt x="25703" y="13324"/>
                    <a:pt x="6664" y="0"/>
                  </a:cubicBezTo>
                  <a:lnTo>
                    <a:pt x="6664" y="0"/>
                  </a:lnTo>
                  <a:lnTo>
                    <a:pt x="952" y="11421"/>
                  </a:lnTo>
                  <a:lnTo>
                    <a:pt x="952" y="11421"/>
                  </a:lnTo>
                  <a:lnTo>
                    <a:pt x="952" y="11421"/>
                  </a:lnTo>
                  <a:cubicBezTo>
                    <a:pt x="36175" y="25697"/>
                    <a:pt x="73302" y="29504"/>
                    <a:pt x="120900" y="29504"/>
                  </a:cubicBezTo>
                  <a:lnTo>
                    <a:pt x="120900" y="29504"/>
                  </a:lnTo>
                  <a:cubicBezTo>
                    <a:pt x="73302" y="28552"/>
                    <a:pt x="36175" y="25697"/>
                    <a:pt x="0" y="10469"/>
                  </a:cubicBezTo>
                  <a:lnTo>
                    <a:pt x="0" y="10469"/>
                  </a:lnTo>
                  <a:lnTo>
                    <a:pt x="0" y="10469"/>
                  </a:lnTo>
                  <a:lnTo>
                    <a:pt x="5712" y="0"/>
                  </a:lnTo>
                  <a:lnTo>
                    <a:pt x="5712" y="0"/>
                  </a:lnTo>
                  <a:lnTo>
                    <a:pt x="5712" y="0"/>
                  </a:lnTo>
                  <a:cubicBezTo>
                    <a:pt x="25703" y="13324"/>
                    <a:pt x="64734" y="18083"/>
                    <a:pt x="120900" y="19035"/>
                  </a:cubicBezTo>
                  <a:cubicBezTo>
                    <a:pt x="167546" y="18083"/>
                    <a:pt x="218952" y="11421"/>
                    <a:pt x="237040" y="1904"/>
                  </a:cubicBezTo>
                  <a:lnTo>
                    <a:pt x="237040" y="1904"/>
                  </a:lnTo>
                  <a:lnTo>
                    <a:pt x="237040" y="1904"/>
                  </a:lnTo>
                  <a:lnTo>
                    <a:pt x="243703" y="12373"/>
                  </a:lnTo>
                  <a:lnTo>
                    <a:pt x="243703" y="12373"/>
                  </a:lnTo>
                  <a:lnTo>
                    <a:pt x="243703" y="12373"/>
                  </a:lnTo>
                  <a:cubicBezTo>
                    <a:pt x="213240" y="22842"/>
                    <a:pt x="162786" y="28552"/>
                    <a:pt x="120900" y="29504"/>
                  </a:cubicBezTo>
                  <a:lnTo>
                    <a:pt x="120900" y="295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4" name="Freeform 26">
              <a:extLst>
                <a:ext uri="{FF2B5EF4-FFF2-40B4-BE49-F238E27FC236}">
                  <a16:creationId xmlns:a16="http://schemas.microsoft.com/office/drawing/2014/main" id="{6343CCC3-2C00-A9C5-F336-437589F02A4F}"/>
                </a:ext>
              </a:extLst>
            </p:cNvPr>
            <p:cNvSpPr/>
            <p:nvPr/>
          </p:nvSpPr>
          <p:spPr>
            <a:xfrm>
              <a:off x="4139680" y="5789419"/>
              <a:ext cx="246559" cy="33311"/>
            </a:xfrm>
            <a:custGeom>
              <a:avLst/>
              <a:gdLst>
                <a:gd name="connsiteX0" fmla="*/ 240848 w 246559"/>
                <a:gd name="connsiteY0" fmla="*/ 4759 h 33311"/>
                <a:gd name="connsiteX1" fmla="*/ 194201 w 246559"/>
                <a:gd name="connsiteY1" fmla="*/ 17131 h 33311"/>
                <a:gd name="connsiteX2" fmla="*/ 122804 w 246559"/>
                <a:gd name="connsiteY2" fmla="*/ 21890 h 33311"/>
                <a:gd name="connsiteX3" fmla="*/ 54262 w 246559"/>
                <a:gd name="connsiteY3" fmla="*/ 17131 h 33311"/>
                <a:gd name="connsiteX4" fmla="*/ 6664 w 246559"/>
                <a:gd name="connsiteY4" fmla="*/ 4759 h 33311"/>
                <a:gd name="connsiteX5" fmla="*/ 8568 w 246559"/>
                <a:gd name="connsiteY5" fmla="*/ 1903 h 33311"/>
                <a:gd name="connsiteX6" fmla="*/ 55214 w 246559"/>
                <a:gd name="connsiteY6" fmla="*/ 13324 h 33311"/>
                <a:gd name="connsiteX7" fmla="*/ 123756 w 246559"/>
                <a:gd name="connsiteY7" fmla="*/ 17131 h 33311"/>
                <a:gd name="connsiteX8" fmla="*/ 194201 w 246559"/>
                <a:gd name="connsiteY8" fmla="*/ 12373 h 33311"/>
                <a:gd name="connsiteX9" fmla="*/ 238944 w 246559"/>
                <a:gd name="connsiteY9" fmla="*/ 0 h 33311"/>
                <a:gd name="connsiteX10" fmla="*/ 240848 w 246559"/>
                <a:gd name="connsiteY10" fmla="*/ 4759 h 33311"/>
                <a:gd name="connsiteX11" fmla="*/ 246560 w 246559"/>
                <a:gd name="connsiteY11" fmla="*/ 14276 h 33311"/>
                <a:gd name="connsiteX12" fmla="*/ 198009 w 246559"/>
                <a:gd name="connsiteY12" fmla="*/ 27601 h 33311"/>
                <a:gd name="connsiteX13" fmla="*/ 122804 w 246559"/>
                <a:gd name="connsiteY13" fmla="*/ 33311 h 33311"/>
                <a:gd name="connsiteX14" fmla="*/ 50454 w 246559"/>
                <a:gd name="connsiteY14" fmla="*/ 28552 h 33311"/>
                <a:gd name="connsiteX15" fmla="*/ 0 w 246559"/>
                <a:gd name="connsiteY15" fmla="*/ 15228 h 33311"/>
                <a:gd name="connsiteX16" fmla="*/ 952 w 246559"/>
                <a:gd name="connsiteY16" fmla="*/ 12373 h 33311"/>
                <a:gd name="connsiteX17" fmla="*/ 50454 w 246559"/>
                <a:gd name="connsiteY17" fmla="*/ 25697 h 33311"/>
                <a:gd name="connsiteX18" fmla="*/ 121852 w 246559"/>
                <a:gd name="connsiteY18" fmla="*/ 30456 h 33311"/>
                <a:gd name="connsiteX19" fmla="*/ 196105 w 246559"/>
                <a:gd name="connsiteY19" fmla="*/ 24745 h 33311"/>
                <a:gd name="connsiteX20" fmla="*/ 242751 w 246559"/>
                <a:gd name="connsiteY20" fmla="*/ 11421 h 33311"/>
                <a:gd name="connsiteX21" fmla="*/ 246560 w 246559"/>
                <a:gd name="connsiteY21" fmla="*/ 14276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6559" h="33311">
                  <a:moveTo>
                    <a:pt x="240848" y="4759"/>
                  </a:moveTo>
                  <a:cubicBezTo>
                    <a:pt x="237992" y="7614"/>
                    <a:pt x="221808" y="12373"/>
                    <a:pt x="194201" y="17131"/>
                  </a:cubicBezTo>
                  <a:cubicBezTo>
                    <a:pt x="176114" y="19987"/>
                    <a:pt x="152315" y="21890"/>
                    <a:pt x="122804" y="21890"/>
                  </a:cubicBezTo>
                  <a:cubicBezTo>
                    <a:pt x="94245" y="21890"/>
                    <a:pt x="71397" y="19987"/>
                    <a:pt x="54262" y="17131"/>
                  </a:cubicBezTo>
                  <a:cubicBezTo>
                    <a:pt x="26655" y="13324"/>
                    <a:pt x="11424" y="6662"/>
                    <a:pt x="6664" y="4759"/>
                  </a:cubicBezTo>
                  <a:lnTo>
                    <a:pt x="8568" y="1903"/>
                  </a:lnTo>
                  <a:cubicBezTo>
                    <a:pt x="12376" y="3807"/>
                    <a:pt x="26655" y="9517"/>
                    <a:pt x="55214" y="13324"/>
                  </a:cubicBezTo>
                  <a:cubicBezTo>
                    <a:pt x="72350" y="16180"/>
                    <a:pt x="96149" y="17131"/>
                    <a:pt x="123756" y="17131"/>
                  </a:cubicBezTo>
                  <a:cubicBezTo>
                    <a:pt x="153267" y="17131"/>
                    <a:pt x="176114" y="14276"/>
                    <a:pt x="194201" y="12373"/>
                  </a:cubicBezTo>
                  <a:cubicBezTo>
                    <a:pt x="221808" y="8566"/>
                    <a:pt x="237040" y="1903"/>
                    <a:pt x="238944" y="0"/>
                  </a:cubicBezTo>
                  <a:lnTo>
                    <a:pt x="240848" y="4759"/>
                  </a:lnTo>
                  <a:close/>
                  <a:moveTo>
                    <a:pt x="246560" y="14276"/>
                  </a:moveTo>
                  <a:cubicBezTo>
                    <a:pt x="245608" y="16180"/>
                    <a:pt x="226568" y="22842"/>
                    <a:pt x="198009" y="27601"/>
                  </a:cubicBezTo>
                  <a:cubicBezTo>
                    <a:pt x="178970" y="30456"/>
                    <a:pt x="154219" y="33311"/>
                    <a:pt x="122804" y="33311"/>
                  </a:cubicBezTo>
                  <a:cubicBezTo>
                    <a:pt x="93293" y="33311"/>
                    <a:pt x="69494" y="31407"/>
                    <a:pt x="50454" y="28552"/>
                  </a:cubicBezTo>
                  <a:cubicBezTo>
                    <a:pt x="20943" y="23794"/>
                    <a:pt x="5712" y="17131"/>
                    <a:pt x="0" y="15228"/>
                  </a:cubicBezTo>
                  <a:lnTo>
                    <a:pt x="952" y="12373"/>
                  </a:lnTo>
                  <a:cubicBezTo>
                    <a:pt x="17136" y="19035"/>
                    <a:pt x="32367" y="22842"/>
                    <a:pt x="50454" y="25697"/>
                  </a:cubicBezTo>
                  <a:cubicBezTo>
                    <a:pt x="68542" y="28552"/>
                    <a:pt x="92341" y="30456"/>
                    <a:pt x="121852" y="30456"/>
                  </a:cubicBezTo>
                  <a:cubicBezTo>
                    <a:pt x="153267" y="30456"/>
                    <a:pt x="177066" y="27601"/>
                    <a:pt x="196105" y="24745"/>
                  </a:cubicBezTo>
                  <a:cubicBezTo>
                    <a:pt x="224664" y="19987"/>
                    <a:pt x="240848" y="14276"/>
                    <a:pt x="242751" y="11421"/>
                  </a:cubicBezTo>
                  <a:lnTo>
                    <a:pt x="246560" y="1427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5" name="Freeform 27">
              <a:extLst>
                <a:ext uri="{FF2B5EF4-FFF2-40B4-BE49-F238E27FC236}">
                  <a16:creationId xmlns:a16="http://schemas.microsoft.com/office/drawing/2014/main" id="{72A38D53-D7EA-BC7A-70C9-CD1A6C3C9A19}"/>
                </a:ext>
              </a:extLst>
            </p:cNvPr>
            <p:cNvSpPr/>
            <p:nvPr/>
          </p:nvSpPr>
          <p:spPr>
            <a:xfrm>
              <a:off x="4139680" y="5789419"/>
              <a:ext cx="246559" cy="32359"/>
            </a:xfrm>
            <a:custGeom>
              <a:avLst/>
              <a:gdLst>
                <a:gd name="connsiteX0" fmla="*/ 240848 w 246559"/>
                <a:gd name="connsiteY0" fmla="*/ 3807 h 32359"/>
                <a:gd name="connsiteX1" fmla="*/ 195153 w 246559"/>
                <a:gd name="connsiteY1" fmla="*/ 16180 h 32359"/>
                <a:gd name="connsiteX2" fmla="*/ 123756 w 246559"/>
                <a:gd name="connsiteY2" fmla="*/ 20938 h 32359"/>
                <a:gd name="connsiteX3" fmla="*/ 122804 w 246559"/>
                <a:gd name="connsiteY3" fmla="*/ 20938 h 32359"/>
                <a:gd name="connsiteX4" fmla="*/ 55214 w 246559"/>
                <a:gd name="connsiteY4" fmla="*/ 16180 h 32359"/>
                <a:gd name="connsiteX5" fmla="*/ 7616 w 246559"/>
                <a:gd name="connsiteY5" fmla="*/ 3807 h 32359"/>
                <a:gd name="connsiteX6" fmla="*/ 7616 w 246559"/>
                <a:gd name="connsiteY6" fmla="*/ 3807 h 32359"/>
                <a:gd name="connsiteX7" fmla="*/ 7616 w 246559"/>
                <a:gd name="connsiteY7" fmla="*/ 3807 h 32359"/>
                <a:gd name="connsiteX8" fmla="*/ 9520 w 246559"/>
                <a:gd name="connsiteY8" fmla="*/ 952 h 32359"/>
                <a:gd name="connsiteX9" fmla="*/ 9520 w 246559"/>
                <a:gd name="connsiteY9" fmla="*/ 952 h 32359"/>
                <a:gd name="connsiteX10" fmla="*/ 9520 w 246559"/>
                <a:gd name="connsiteY10" fmla="*/ 952 h 32359"/>
                <a:gd name="connsiteX11" fmla="*/ 56166 w 246559"/>
                <a:gd name="connsiteY11" fmla="*/ 13324 h 32359"/>
                <a:gd name="connsiteX12" fmla="*/ 124708 w 246559"/>
                <a:gd name="connsiteY12" fmla="*/ 17131 h 32359"/>
                <a:gd name="connsiteX13" fmla="*/ 195153 w 246559"/>
                <a:gd name="connsiteY13" fmla="*/ 12373 h 32359"/>
                <a:gd name="connsiteX14" fmla="*/ 239896 w 246559"/>
                <a:gd name="connsiteY14" fmla="*/ 0 h 32359"/>
                <a:gd name="connsiteX15" fmla="*/ 239896 w 246559"/>
                <a:gd name="connsiteY15" fmla="*/ 0 h 32359"/>
                <a:gd name="connsiteX16" fmla="*/ 239896 w 246559"/>
                <a:gd name="connsiteY16" fmla="*/ 0 h 32359"/>
                <a:gd name="connsiteX17" fmla="*/ 240848 w 246559"/>
                <a:gd name="connsiteY17" fmla="*/ 3807 h 32359"/>
                <a:gd name="connsiteX18" fmla="*/ 240848 w 246559"/>
                <a:gd name="connsiteY18" fmla="*/ 3807 h 32359"/>
                <a:gd name="connsiteX19" fmla="*/ 238944 w 246559"/>
                <a:gd name="connsiteY19" fmla="*/ 952 h 32359"/>
                <a:gd name="connsiteX20" fmla="*/ 238944 w 246559"/>
                <a:gd name="connsiteY20" fmla="*/ 952 h 32359"/>
                <a:gd name="connsiteX21" fmla="*/ 238944 w 246559"/>
                <a:gd name="connsiteY21" fmla="*/ 952 h 32359"/>
                <a:gd name="connsiteX22" fmla="*/ 194201 w 246559"/>
                <a:gd name="connsiteY22" fmla="*/ 13324 h 32359"/>
                <a:gd name="connsiteX23" fmla="*/ 123756 w 246559"/>
                <a:gd name="connsiteY23" fmla="*/ 18083 h 32359"/>
                <a:gd name="connsiteX24" fmla="*/ 55214 w 246559"/>
                <a:gd name="connsiteY24" fmla="*/ 14276 h 32359"/>
                <a:gd name="connsiteX25" fmla="*/ 8568 w 246559"/>
                <a:gd name="connsiteY25" fmla="*/ 2855 h 32359"/>
                <a:gd name="connsiteX26" fmla="*/ 8568 w 246559"/>
                <a:gd name="connsiteY26" fmla="*/ 2855 h 32359"/>
                <a:gd name="connsiteX27" fmla="*/ 6664 w 246559"/>
                <a:gd name="connsiteY27" fmla="*/ 5711 h 32359"/>
                <a:gd name="connsiteX28" fmla="*/ 6664 w 246559"/>
                <a:gd name="connsiteY28" fmla="*/ 5711 h 32359"/>
                <a:gd name="connsiteX29" fmla="*/ 6664 w 246559"/>
                <a:gd name="connsiteY29" fmla="*/ 5711 h 32359"/>
                <a:gd name="connsiteX30" fmla="*/ 55214 w 246559"/>
                <a:gd name="connsiteY30" fmla="*/ 18083 h 32359"/>
                <a:gd name="connsiteX31" fmla="*/ 122804 w 246559"/>
                <a:gd name="connsiteY31" fmla="*/ 22842 h 32359"/>
                <a:gd name="connsiteX32" fmla="*/ 123756 w 246559"/>
                <a:gd name="connsiteY32" fmla="*/ 22842 h 32359"/>
                <a:gd name="connsiteX33" fmla="*/ 195153 w 246559"/>
                <a:gd name="connsiteY33" fmla="*/ 18083 h 32359"/>
                <a:gd name="connsiteX34" fmla="*/ 240848 w 246559"/>
                <a:gd name="connsiteY34" fmla="*/ 3807 h 32359"/>
                <a:gd name="connsiteX35" fmla="*/ 240848 w 246559"/>
                <a:gd name="connsiteY35" fmla="*/ 3807 h 32359"/>
                <a:gd name="connsiteX36" fmla="*/ 246560 w 246559"/>
                <a:gd name="connsiteY36" fmla="*/ 14276 h 32359"/>
                <a:gd name="connsiteX37" fmla="*/ 246560 w 246559"/>
                <a:gd name="connsiteY37" fmla="*/ 14276 h 32359"/>
                <a:gd name="connsiteX38" fmla="*/ 198009 w 246559"/>
                <a:gd name="connsiteY38" fmla="*/ 26649 h 32359"/>
                <a:gd name="connsiteX39" fmla="*/ 122804 w 246559"/>
                <a:gd name="connsiteY39" fmla="*/ 32359 h 32359"/>
                <a:gd name="connsiteX40" fmla="*/ 121852 w 246559"/>
                <a:gd name="connsiteY40" fmla="*/ 32359 h 32359"/>
                <a:gd name="connsiteX41" fmla="*/ 50454 w 246559"/>
                <a:gd name="connsiteY41" fmla="*/ 27601 h 32359"/>
                <a:gd name="connsiteX42" fmla="*/ 0 w 246559"/>
                <a:gd name="connsiteY42" fmla="*/ 14276 h 32359"/>
                <a:gd name="connsiteX43" fmla="*/ 0 w 246559"/>
                <a:gd name="connsiteY43" fmla="*/ 14276 h 32359"/>
                <a:gd name="connsiteX44" fmla="*/ 0 w 246559"/>
                <a:gd name="connsiteY44" fmla="*/ 14276 h 32359"/>
                <a:gd name="connsiteX45" fmla="*/ 952 w 246559"/>
                <a:gd name="connsiteY45" fmla="*/ 11421 h 32359"/>
                <a:gd name="connsiteX46" fmla="*/ 952 w 246559"/>
                <a:gd name="connsiteY46" fmla="*/ 11421 h 32359"/>
                <a:gd name="connsiteX47" fmla="*/ 952 w 246559"/>
                <a:gd name="connsiteY47" fmla="*/ 11421 h 32359"/>
                <a:gd name="connsiteX48" fmla="*/ 50454 w 246559"/>
                <a:gd name="connsiteY48" fmla="*/ 24745 h 32359"/>
                <a:gd name="connsiteX49" fmla="*/ 121852 w 246559"/>
                <a:gd name="connsiteY49" fmla="*/ 29504 h 32359"/>
                <a:gd name="connsiteX50" fmla="*/ 196105 w 246559"/>
                <a:gd name="connsiteY50" fmla="*/ 23794 h 32359"/>
                <a:gd name="connsiteX51" fmla="*/ 242751 w 246559"/>
                <a:gd name="connsiteY51" fmla="*/ 10469 h 32359"/>
                <a:gd name="connsiteX52" fmla="*/ 242751 w 246559"/>
                <a:gd name="connsiteY52" fmla="*/ 10469 h 32359"/>
                <a:gd name="connsiteX53" fmla="*/ 242751 w 246559"/>
                <a:gd name="connsiteY53" fmla="*/ 10469 h 32359"/>
                <a:gd name="connsiteX54" fmla="*/ 246560 w 246559"/>
                <a:gd name="connsiteY54" fmla="*/ 14276 h 32359"/>
                <a:gd name="connsiteX55" fmla="*/ 246560 w 246559"/>
                <a:gd name="connsiteY55" fmla="*/ 14276 h 32359"/>
                <a:gd name="connsiteX56" fmla="*/ 246560 w 246559"/>
                <a:gd name="connsiteY56" fmla="*/ 14276 h 32359"/>
                <a:gd name="connsiteX57" fmla="*/ 246560 w 246559"/>
                <a:gd name="connsiteY57" fmla="*/ 14276 h 32359"/>
                <a:gd name="connsiteX58" fmla="*/ 246560 w 246559"/>
                <a:gd name="connsiteY58" fmla="*/ 14276 h 32359"/>
                <a:gd name="connsiteX59" fmla="*/ 244655 w 246559"/>
                <a:gd name="connsiteY59" fmla="*/ 10469 h 32359"/>
                <a:gd name="connsiteX60" fmla="*/ 244655 w 246559"/>
                <a:gd name="connsiteY60" fmla="*/ 10469 h 32359"/>
                <a:gd name="connsiteX61" fmla="*/ 244655 w 246559"/>
                <a:gd name="connsiteY61" fmla="*/ 10469 h 32359"/>
                <a:gd name="connsiteX62" fmla="*/ 198009 w 246559"/>
                <a:gd name="connsiteY62" fmla="*/ 23794 h 32359"/>
                <a:gd name="connsiteX63" fmla="*/ 123756 w 246559"/>
                <a:gd name="connsiteY63" fmla="*/ 29504 h 32359"/>
                <a:gd name="connsiteX64" fmla="*/ 52358 w 246559"/>
                <a:gd name="connsiteY64" fmla="*/ 24745 h 32359"/>
                <a:gd name="connsiteX65" fmla="*/ 2856 w 246559"/>
                <a:gd name="connsiteY65" fmla="*/ 11421 h 32359"/>
                <a:gd name="connsiteX66" fmla="*/ 2856 w 246559"/>
                <a:gd name="connsiteY66" fmla="*/ 11421 h 32359"/>
                <a:gd name="connsiteX67" fmla="*/ 952 w 246559"/>
                <a:gd name="connsiteY67" fmla="*/ 14276 h 32359"/>
                <a:gd name="connsiteX68" fmla="*/ 952 w 246559"/>
                <a:gd name="connsiteY68" fmla="*/ 14276 h 32359"/>
                <a:gd name="connsiteX69" fmla="*/ 952 w 246559"/>
                <a:gd name="connsiteY69" fmla="*/ 14276 h 32359"/>
                <a:gd name="connsiteX70" fmla="*/ 51406 w 246559"/>
                <a:gd name="connsiteY70" fmla="*/ 27601 h 32359"/>
                <a:gd name="connsiteX71" fmla="*/ 122804 w 246559"/>
                <a:gd name="connsiteY71" fmla="*/ 32359 h 32359"/>
                <a:gd name="connsiteX72" fmla="*/ 123756 w 246559"/>
                <a:gd name="connsiteY72" fmla="*/ 32359 h 32359"/>
                <a:gd name="connsiteX73" fmla="*/ 198961 w 246559"/>
                <a:gd name="connsiteY73" fmla="*/ 26649 h 32359"/>
                <a:gd name="connsiteX74" fmla="*/ 246560 w 246559"/>
                <a:gd name="connsiteY74" fmla="*/ 14276 h 32359"/>
                <a:gd name="connsiteX75" fmla="*/ 246560 w 246559"/>
                <a:gd name="connsiteY75" fmla="*/ 14276 h 32359"/>
                <a:gd name="connsiteX76" fmla="*/ 246560 w 246559"/>
                <a:gd name="connsiteY76" fmla="*/ 14276 h 32359"/>
                <a:gd name="connsiteX77" fmla="*/ 246560 w 246559"/>
                <a:gd name="connsiteY77" fmla="*/ 14276 h 3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46559" h="32359">
                  <a:moveTo>
                    <a:pt x="240848" y="3807"/>
                  </a:moveTo>
                  <a:cubicBezTo>
                    <a:pt x="237992" y="5711"/>
                    <a:pt x="221808" y="11421"/>
                    <a:pt x="195153" y="16180"/>
                  </a:cubicBezTo>
                  <a:cubicBezTo>
                    <a:pt x="177066" y="19035"/>
                    <a:pt x="153267" y="20938"/>
                    <a:pt x="123756" y="20938"/>
                  </a:cubicBezTo>
                  <a:lnTo>
                    <a:pt x="122804" y="20938"/>
                  </a:lnTo>
                  <a:cubicBezTo>
                    <a:pt x="95197" y="20938"/>
                    <a:pt x="72350" y="19035"/>
                    <a:pt x="55214" y="16180"/>
                  </a:cubicBezTo>
                  <a:cubicBezTo>
                    <a:pt x="27607" y="12373"/>
                    <a:pt x="12376" y="5711"/>
                    <a:pt x="7616" y="3807"/>
                  </a:cubicBezTo>
                  <a:lnTo>
                    <a:pt x="7616" y="3807"/>
                  </a:lnTo>
                  <a:lnTo>
                    <a:pt x="7616" y="3807"/>
                  </a:lnTo>
                  <a:lnTo>
                    <a:pt x="9520" y="952"/>
                  </a:lnTo>
                  <a:lnTo>
                    <a:pt x="9520" y="952"/>
                  </a:lnTo>
                  <a:lnTo>
                    <a:pt x="9520" y="952"/>
                  </a:lnTo>
                  <a:cubicBezTo>
                    <a:pt x="13328" y="2855"/>
                    <a:pt x="27607" y="8566"/>
                    <a:pt x="56166" y="13324"/>
                  </a:cubicBezTo>
                  <a:cubicBezTo>
                    <a:pt x="73302" y="16180"/>
                    <a:pt x="97101" y="17131"/>
                    <a:pt x="124708" y="17131"/>
                  </a:cubicBezTo>
                  <a:cubicBezTo>
                    <a:pt x="154219" y="17131"/>
                    <a:pt x="177066" y="14276"/>
                    <a:pt x="195153" y="12373"/>
                  </a:cubicBezTo>
                  <a:cubicBezTo>
                    <a:pt x="222760" y="8566"/>
                    <a:pt x="237992" y="1903"/>
                    <a:pt x="239896" y="0"/>
                  </a:cubicBezTo>
                  <a:lnTo>
                    <a:pt x="239896" y="0"/>
                  </a:lnTo>
                  <a:lnTo>
                    <a:pt x="239896" y="0"/>
                  </a:lnTo>
                  <a:lnTo>
                    <a:pt x="240848" y="3807"/>
                  </a:lnTo>
                  <a:lnTo>
                    <a:pt x="240848" y="3807"/>
                  </a:lnTo>
                  <a:lnTo>
                    <a:pt x="238944" y="952"/>
                  </a:lnTo>
                  <a:lnTo>
                    <a:pt x="238944" y="952"/>
                  </a:lnTo>
                  <a:lnTo>
                    <a:pt x="238944" y="952"/>
                  </a:lnTo>
                  <a:cubicBezTo>
                    <a:pt x="237040" y="2855"/>
                    <a:pt x="221808" y="9517"/>
                    <a:pt x="194201" y="13324"/>
                  </a:cubicBezTo>
                  <a:cubicBezTo>
                    <a:pt x="176114" y="16180"/>
                    <a:pt x="153267" y="18083"/>
                    <a:pt x="123756" y="18083"/>
                  </a:cubicBezTo>
                  <a:cubicBezTo>
                    <a:pt x="95197" y="18083"/>
                    <a:pt x="72350" y="16180"/>
                    <a:pt x="55214" y="14276"/>
                  </a:cubicBezTo>
                  <a:cubicBezTo>
                    <a:pt x="26655" y="10469"/>
                    <a:pt x="12376" y="4759"/>
                    <a:pt x="8568" y="2855"/>
                  </a:cubicBezTo>
                  <a:lnTo>
                    <a:pt x="8568" y="2855"/>
                  </a:lnTo>
                  <a:lnTo>
                    <a:pt x="6664" y="5711"/>
                  </a:lnTo>
                  <a:lnTo>
                    <a:pt x="6664" y="5711"/>
                  </a:lnTo>
                  <a:lnTo>
                    <a:pt x="6664" y="5711"/>
                  </a:lnTo>
                  <a:cubicBezTo>
                    <a:pt x="12376" y="7614"/>
                    <a:pt x="26655" y="14276"/>
                    <a:pt x="55214" y="18083"/>
                  </a:cubicBezTo>
                  <a:cubicBezTo>
                    <a:pt x="72350" y="20938"/>
                    <a:pt x="95197" y="22842"/>
                    <a:pt x="122804" y="22842"/>
                  </a:cubicBezTo>
                  <a:lnTo>
                    <a:pt x="123756" y="22842"/>
                  </a:lnTo>
                  <a:cubicBezTo>
                    <a:pt x="153267" y="22842"/>
                    <a:pt x="177066" y="20938"/>
                    <a:pt x="195153" y="18083"/>
                  </a:cubicBezTo>
                  <a:cubicBezTo>
                    <a:pt x="221808" y="12373"/>
                    <a:pt x="237992" y="7614"/>
                    <a:pt x="240848" y="3807"/>
                  </a:cubicBezTo>
                  <a:lnTo>
                    <a:pt x="240848" y="3807"/>
                  </a:lnTo>
                  <a:close/>
                  <a:moveTo>
                    <a:pt x="246560" y="14276"/>
                  </a:moveTo>
                  <a:lnTo>
                    <a:pt x="246560" y="14276"/>
                  </a:lnTo>
                  <a:cubicBezTo>
                    <a:pt x="245608" y="15228"/>
                    <a:pt x="226568" y="21890"/>
                    <a:pt x="198009" y="26649"/>
                  </a:cubicBezTo>
                  <a:cubicBezTo>
                    <a:pt x="178970" y="29504"/>
                    <a:pt x="154219" y="32359"/>
                    <a:pt x="122804" y="32359"/>
                  </a:cubicBezTo>
                  <a:lnTo>
                    <a:pt x="121852" y="32359"/>
                  </a:lnTo>
                  <a:cubicBezTo>
                    <a:pt x="92341" y="32359"/>
                    <a:pt x="68542" y="30456"/>
                    <a:pt x="50454" y="27601"/>
                  </a:cubicBezTo>
                  <a:cubicBezTo>
                    <a:pt x="20943" y="22842"/>
                    <a:pt x="5712" y="16180"/>
                    <a:pt x="0" y="14276"/>
                  </a:cubicBezTo>
                  <a:lnTo>
                    <a:pt x="0" y="14276"/>
                  </a:lnTo>
                  <a:lnTo>
                    <a:pt x="0" y="14276"/>
                  </a:lnTo>
                  <a:lnTo>
                    <a:pt x="952" y="11421"/>
                  </a:lnTo>
                  <a:lnTo>
                    <a:pt x="952" y="11421"/>
                  </a:lnTo>
                  <a:lnTo>
                    <a:pt x="952" y="11421"/>
                  </a:lnTo>
                  <a:cubicBezTo>
                    <a:pt x="17136" y="18083"/>
                    <a:pt x="32367" y="21890"/>
                    <a:pt x="50454" y="24745"/>
                  </a:cubicBezTo>
                  <a:cubicBezTo>
                    <a:pt x="68542" y="27601"/>
                    <a:pt x="92341" y="29504"/>
                    <a:pt x="121852" y="29504"/>
                  </a:cubicBezTo>
                  <a:cubicBezTo>
                    <a:pt x="153267" y="29504"/>
                    <a:pt x="177066" y="26649"/>
                    <a:pt x="196105" y="23794"/>
                  </a:cubicBezTo>
                  <a:cubicBezTo>
                    <a:pt x="224664" y="19035"/>
                    <a:pt x="240848" y="13324"/>
                    <a:pt x="242751" y="10469"/>
                  </a:cubicBezTo>
                  <a:lnTo>
                    <a:pt x="242751" y="10469"/>
                  </a:lnTo>
                  <a:lnTo>
                    <a:pt x="242751" y="10469"/>
                  </a:lnTo>
                  <a:lnTo>
                    <a:pt x="246560" y="14276"/>
                  </a:lnTo>
                  <a:lnTo>
                    <a:pt x="246560" y="14276"/>
                  </a:lnTo>
                  <a:lnTo>
                    <a:pt x="246560" y="14276"/>
                  </a:lnTo>
                  <a:lnTo>
                    <a:pt x="246560" y="14276"/>
                  </a:lnTo>
                  <a:lnTo>
                    <a:pt x="246560" y="14276"/>
                  </a:lnTo>
                  <a:lnTo>
                    <a:pt x="244655" y="10469"/>
                  </a:lnTo>
                  <a:lnTo>
                    <a:pt x="244655" y="10469"/>
                  </a:lnTo>
                  <a:lnTo>
                    <a:pt x="244655" y="10469"/>
                  </a:lnTo>
                  <a:cubicBezTo>
                    <a:pt x="242751" y="13324"/>
                    <a:pt x="226568" y="19035"/>
                    <a:pt x="198009" y="23794"/>
                  </a:cubicBezTo>
                  <a:cubicBezTo>
                    <a:pt x="178970" y="26649"/>
                    <a:pt x="154219" y="29504"/>
                    <a:pt x="123756" y="29504"/>
                  </a:cubicBezTo>
                  <a:cubicBezTo>
                    <a:pt x="94245" y="29504"/>
                    <a:pt x="70446" y="27601"/>
                    <a:pt x="52358" y="24745"/>
                  </a:cubicBezTo>
                  <a:cubicBezTo>
                    <a:pt x="34271" y="21890"/>
                    <a:pt x="19039" y="18083"/>
                    <a:pt x="2856" y="11421"/>
                  </a:cubicBezTo>
                  <a:lnTo>
                    <a:pt x="2856" y="11421"/>
                  </a:lnTo>
                  <a:lnTo>
                    <a:pt x="952" y="14276"/>
                  </a:lnTo>
                  <a:lnTo>
                    <a:pt x="952" y="14276"/>
                  </a:lnTo>
                  <a:lnTo>
                    <a:pt x="952" y="14276"/>
                  </a:lnTo>
                  <a:cubicBezTo>
                    <a:pt x="6664" y="16180"/>
                    <a:pt x="21895" y="22842"/>
                    <a:pt x="51406" y="27601"/>
                  </a:cubicBezTo>
                  <a:cubicBezTo>
                    <a:pt x="69494" y="30456"/>
                    <a:pt x="93293" y="32359"/>
                    <a:pt x="122804" y="32359"/>
                  </a:cubicBezTo>
                  <a:lnTo>
                    <a:pt x="123756" y="32359"/>
                  </a:lnTo>
                  <a:cubicBezTo>
                    <a:pt x="155171" y="32359"/>
                    <a:pt x="179922" y="29504"/>
                    <a:pt x="198961" y="26649"/>
                  </a:cubicBezTo>
                  <a:cubicBezTo>
                    <a:pt x="226568" y="22842"/>
                    <a:pt x="245608" y="17131"/>
                    <a:pt x="246560" y="14276"/>
                  </a:cubicBezTo>
                  <a:lnTo>
                    <a:pt x="246560" y="14276"/>
                  </a:lnTo>
                  <a:lnTo>
                    <a:pt x="246560" y="14276"/>
                  </a:lnTo>
                  <a:lnTo>
                    <a:pt x="246560" y="1427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6" name="Freeform 28">
              <a:extLst>
                <a:ext uri="{FF2B5EF4-FFF2-40B4-BE49-F238E27FC236}">
                  <a16:creationId xmlns:a16="http://schemas.microsoft.com/office/drawing/2014/main" id="{BBB6E35D-000B-5A98-85C4-46F542B300E3}"/>
                </a:ext>
              </a:extLst>
            </p:cNvPr>
            <p:cNvSpPr/>
            <p:nvPr/>
          </p:nvSpPr>
          <p:spPr>
            <a:xfrm>
              <a:off x="4129208" y="5729459"/>
              <a:ext cx="266550" cy="266488"/>
            </a:xfrm>
            <a:custGeom>
              <a:avLst/>
              <a:gdLst>
                <a:gd name="connsiteX0" fmla="*/ 133275 w 266550"/>
                <a:gd name="connsiteY0" fmla="*/ 253164 h 266488"/>
                <a:gd name="connsiteX1" fmla="*/ 13327 w 266550"/>
                <a:gd name="connsiteY1" fmla="*/ 133244 h 266488"/>
                <a:gd name="connsiteX2" fmla="*/ 133275 w 266550"/>
                <a:gd name="connsiteY2" fmla="*/ 13325 h 266488"/>
                <a:gd name="connsiteX3" fmla="*/ 253223 w 266550"/>
                <a:gd name="connsiteY3" fmla="*/ 133244 h 266488"/>
                <a:gd name="connsiteX4" fmla="*/ 133275 w 266550"/>
                <a:gd name="connsiteY4" fmla="*/ 253164 h 266488"/>
                <a:gd name="connsiteX5" fmla="*/ 133275 w 266550"/>
                <a:gd name="connsiteY5" fmla="*/ 0 h 266488"/>
                <a:gd name="connsiteX6" fmla="*/ 0 w 266550"/>
                <a:gd name="connsiteY6" fmla="*/ 133244 h 266488"/>
                <a:gd name="connsiteX7" fmla="*/ 133275 w 266550"/>
                <a:gd name="connsiteY7" fmla="*/ 266489 h 266488"/>
                <a:gd name="connsiteX8" fmla="*/ 266551 w 266550"/>
                <a:gd name="connsiteY8" fmla="*/ 133244 h 266488"/>
                <a:gd name="connsiteX9" fmla="*/ 133275 w 266550"/>
                <a:gd name="connsiteY9" fmla="*/ 0 h 26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550" h="266488">
                  <a:moveTo>
                    <a:pt x="133275" y="253164"/>
                  </a:moveTo>
                  <a:cubicBezTo>
                    <a:pt x="66638" y="253164"/>
                    <a:pt x="13327" y="198915"/>
                    <a:pt x="13327" y="133244"/>
                  </a:cubicBezTo>
                  <a:cubicBezTo>
                    <a:pt x="13327" y="66622"/>
                    <a:pt x="67589" y="13325"/>
                    <a:pt x="133275" y="13325"/>
                  </a:cubicBezTo>
                  <a:cubicBezTo>
                    <a:pt x="199913" y="13325"/>
                    <a:pt x="253223" y="67574"/>
                    <a:pt x="253223" y="133244"/>
                  </a:cubicBezTo>
                  <a:cubicBezTo>
                    <a:pt x="253223" y="199867"/>
                    <a:pt x="199913" y="253164"/>
                    <a:pt x="133275" y="253164"/>
                  </a:cubicBezTo>
                  <a:moveTo>
                    <a:pt x="133275" y="0"/>
                  </a:moveTo>
                  <a:cubicBezTo>
                    <a:pt x="59974" y="0"/>
                    <a:pt x="0" y="59960"/>
                    <a:pt x="0" y="133244"/>
                  </a:cubicBezTo>
                  <a:cubicBezTo>
                    <a:pt x="0" y="206529"/>
                    <a:pt x="59974" y="266489"/>
                    <a:pt x="133275" y="266489"/>
                  </a:cubicBezTo>
                  <a:cubicBezTo>
                    <a:pt x="206577" y="266489"/>
                    <a:pt x="266551" y="206529"/>
                    <a:pt x="266551" y="133244"/>
                  </a:cubicBezTo>
                  <a:cubicBezTo>
                    <a:pt x="266551" y="59960"/>
                    <a:pt x="206577" y="0"/>
                    <a:pt x="133275"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7" name="Freeform 29">
              <a:extLst>
                <a:ext uri="{FF2B5EF4-FFF2-40B4-BE49-F238E27FC236}">
                  <a16:creationId xmlns:a16="http://schemas.microsoft.com/office/drawing/2014/main" id="{8F7DF213-8D25-63F8-5787-ADBFAD61C237}"/>
                </a:ext>
              </a:extLst>
            </p:cNvPr>
            <p:cNvSpPr/>
            <p:nvPr/>
          </p:nvSpPr>
          <p:spPr>
            <a:xfrm>
              <a:off x="4128256" y="5728507"/>
              <a:ext cx="268454" cy="268392"/>
            </a:xfrm>
            <a:custGeom>
              <a:avLst/>
              <a:gdLst>
                <a:gd name="connsiteX0" fmla="*/ 134227 w 268454"/>
                <a:gd name="connsiteY0" fmla="*/ 2855 h 268392"/>
                <a:gd name="connsiteX1" fmla="*/ 2856 w 268454"/>
                <a:gd name="connsiteY1" fmla="*/ 134196 h 268392"/>
                <a:gd name="connsiteX2" fmla="*/ 134227 w 268454"/>
                <a:gd name="connsiteY2" fmla="*/ 265537 h 268392"/>
                <a:gd name="connsiteX3" fmla="*/ 265599 w 268454"/>
                <a:gd name="connsiteY3" fmla="*/ 134196 h 268392"/>
                <a:gd name="connsiteX4" fmla="*/ 134227 w 268454"/>
                <a:gd name="connsiteY4" fmla="*/ 2855 h 268392"/>
                <a:gd name="connsiteX5" fmla="*/ 268454 w 268454"/>
                <a:gd name="connsiteY5" fmla="*/ 134196 h 268392"/>
                <a:gd name="connsiteX6" fmla="*/ 134227 w 268454"/>
                <a:gd name="connsiteY6" fmla="*/ 268392 h 268392"/>
                <a:gd name="connsiteX7" fmla="*/ 0 w 268454"/>
                <a:gd name="connsiteY7" fmla="*/ 134196 h 268392"/>
                <a:gd name="connsiteX8" fmla="*/ 134227 w 268454"/>
                <a:gd name="connsiteY8" fmla="*/ 0 h 268392"/>
                <a:gd name="connsiteX9" fmla="*/ 268454 w 268454"/>
                <a:gd name="connsiteY9" fmla="*/ 134196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454" h="268392">
                  <a:moveTo>
                    <a:pt x="134227" y="2855"/>
                  </a:moveTo>
                  <a:cubicBezTo>
                    <a:pt x="61878" y="2855"/>
                    <a:pt x="2856" y="61863"/>
                    <a:pt x="2856" y="134196"/>
                  </a:cubicBezTo>
                  <a:cubicBezTo>
                    <a:pt x="2856" y="206529"/>
                    <a:pt x="61878" y="265537"/>
                    <a:pt x="134227" y="265537"/>
                  </a:cubicBezTo>
                  <a:cubicBezTo>
                    <a:pt x="206577" y="265537"/>
                    <a:pt x="265599" y="206529"/>
                    <a:pt x="265599" y="134196"/>
                  </a:cubicBezTo>
                  <a:cubicBezTo>
                    <a:pt x="265599" y="61863"/>
                    <a:pt x="206577" y="2855"/>
                    <a:pt x="134227" y="2855"/>
                  </a:cubicBezTo>
                  <a:moveTo>
                    <a:pt x="268454" y="134196"/>
                  </a:moveTo>
                  <a:cubicBezTo>
                    <a:pt x="268454" y="208432"/>
                    <a:pt x="208481" y="268392"/>
                    <a:pt x="134227" y="268392"/>
                  </a:cubicBezTo>
                  <a:cubicBezTo>
                    <a:pt x="59974" y="268392"/>
                    <a:pt x="0" y="208432"/>
                    <a:pt x="0" y="134196"/>
                  </a:cubicBezTo>
                  <a:cubicBezTo>
                    <a:pt x="0" y="59960"/>
                    <a:pt x="59974" y="0"/>
                    <a:pt x="134227" y="0"/>
                  </a:cubicBezTo>
                  <a:cubicBezTo>
                    <a:pt x="208481" y="0"/>
                    <a:pt x="268454" y="59960"/>
                    <a:pt x="268454" y="13419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8" name="Freeform 30">
              <a:extLst>
                <a:ext uri="{FF2B5EF4-FFF2-40B4-BE49-F238E27FC236}">
                  <a16:creationId xmlns:a16="http://schemas.microsoft.com/office/drawing/2014/main" id="{1E9CD5FE-B62C-F281-C2C9-2F18DCEC4622}"/>
                </a:ext>
              </a:extLst>
            </p:cNvPr>
            <p:cNvSpPr/>
            <p:nvPr/>
          </p:nvSpPr>
          <p:spPr>
            <a:xfrm>
              <a:off x="4127304" y="5727556"/>
              <a:ext cx="269406" cy="270295"/>
            </a:xfrm>
            <a:custGeom>
              <a:avLst/>
              <a:gdLst>
                <a:gd name="connsiteX0" fmla="*/ 135179 w 269406"/>
                <a:gd name="connsiteY0" fmla="*/ 3807 h 270295"/>
                <a:gd name="connsiteX1" fmla="*/ 135179 w 269406"/>
                <a:gd name="connsiteY1" fmla="*/ 3807 h 270295"/>
                <a:gd name="connsiteX2" fmla="*/ 2856 w 269406"/>
                <a:gd name="connsiteY2" fmla="*/ 135148 h 270295"/>
                <a:gd name="connsiteX3" fmla="*/ 135179 w 269406"/>
                <a:gd name="connsiteY3" fmla="*/ 267441 h 270295"/>
                <a:gd name="connsiteX4" fmla="*/ 267503 w 269406"/>
                <a:gd name="connsiteY4" fmla="*/ 135148 h 270295"/>
                <a:gd name="connsiteX5" fmla="*/ 135179 w 269406"/>
                <a:gd name="connsiteY5" fmla="*/ 3807 h 270295"/>
                <a:gd name="connsiteX6" fmla="*/ 135179 w 269406"/>
                <a:gd name="connsiteY6" fmla="*/ 3807 h 270295"/>
                <a:gd name="connsiteX7" fmla="*/ 135179 w 269406"/>
                <a:gd name="connsiteY7" fmla="*/ 3807 h 270295"/>
                <a:gd name="connsiteX8" fmla="*/ 266551 w 269406"/>
                <a:gd name="connsiteY8" fmla="*/ 135148 h 270295"/>
                <a:gd name="connsiteX9" fmla="*/ 135179 w 269406"/>
                <a:gd name="connsiteY9" fmla="*/ 266489 h 270295"/>
                <a:gd name="connsiteX10" fmla="*/ 3808 w 269406"/>
                <a:gd name="connsiteY10" fmla="*/ 135148 h 270295"/>
                <a:gd name="connsiteX11" fmla="*/ 135179 w 269406"/>
                <a:gd name="connsiteY11" fmla="*/ 3807 h 270295"/>
                <a:gd name="connsiteX12" fmla="*/ 135179 w 269406"/>
                <a:gd name="connsiteY12" fmla="*/ 3807 h 270295"/>
                <a:gd name="connsiteX13" fmla="*/ 269406 w 269406"/>
                <a:gd name="connsiteY13" fmla="*/ 135148 h 270295"/>
                <a:gd name="connsiteX14" fmla="*/ 269406 w 269406"/>
                <a:gd name="connsiteY14" fmla="*/ 135148 h 270295"/>
                <a:gd name="connsiteX15" fmla="*/ 135179 w 269406"/>
                <a:gd name="connsiteY15" fmla="*/ 269344 h 270295"/>
                <a:gd name="connsiteX16" fmla="*/ 952 w 269406"/>
                <a:gd name="connsiteY16" fmla="*/ 135148 h 270295"/>
                <a:gd name="connsiteX17" fmla="*/ 135179 w 269406"/>
                <a:gd name="connsiteY17" fmla="*/ 952 h 270295"/>
                <a:gd name="connsiteX18" fmla="*/ 269406 w 269406"/>
                <a:gd name="connsiteY18" fmla="*/ 135148 h 270295"/>
                <a:gd name="connsiteX19" fmla="*/ 269406 w 269406"/>
                <a:gd name="connsiteY19" fmla="*/ 135148 h 270295"/>
                <a:gd name="connsiteX20" fmla="*/ 269406 w 269406"/>
                <a:gd name="connsiteY20" fmla="*/ 135148 h 270295"/>
                <a:gd name="connsiteX21" fmla="*/ 135179 w 269406"/>
                <a:gd name="connsiteY21" fmla="*/ 0 h 270295"/>
                <a:gd name="connsiteX22" fmla="*/ 0 w 269406"/>
                <a:gd name="connsiteY22" fmla="*/ 135148 h 270295"/>
                <a:gd name="connsiteX23" fmla="*/ 135179 w 269406"/>
                <a:gd name="connsiteY23" fmla="*/ 270296 h 270295"/>
                <a:gd name="connsiteX24" fmla="*/ 269406 w 269406"/>
                <a:gd name="connsiteY24" fmla="*/ 135148 h 270295"/>
                <a:gd name="connsiteX25" fmla="*/ 269406 w 269406"/>
                <a:gd name="connsiteY25" fmla="*/ 135148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9406" h="270295">
                  <a:moveTo>
                    <a:pt x="135179" y="3807"/>
                  </a:moveTo>
                  <a:lnTo>
                    <a:pt x="135179" y="3807"/>
                  </a:lnTo>
                  <a:cubicBezTo>
                    <a:pt x="61878" y="3807"/>
                    <a:pt x="2856" y="62815"/>
                    <a:pt x="2856" y="135148"/>
                  </a:cubicBezTo>
                  <a:cubicBezTo>
                    <a:pt x="2856" y="208432"/>
                    <a:pt x="61878" y="267441"/>
                    <a:pt x="135179" y="267441"/>
                  </a:cubicBezTo>
                  <a:cubicBezTo>
                    <a:pt x="208481" y="267441"/>
                    <a:pt x="267503" y="208432"/>
                    <a:pt x="267503" y="135148"/>
                  </a:cubicBezTo>
                  <a:cubicBezTo>
                    <a:pt x="267503" y="62815"/>
                    <a:pt x="208481" y="2855"/>
                    <a:pt x="135179" y="3807"/>
                  </a:cubicBezTo>
                  <a:lnTo>
                    <a:pt x="135179" y="3807"/>
                  </a:lnTo>
                  <a:lnTo>
                    <a:pt x="135179" y="3807"/>
                  </a:lnTo>
                  <a:cubicBezTo>
                    <a:pt x="207529" y="3807"/>
                    <a:pt x="266551" y="62815"/>
                    <a:pt x="266551" y="135148"/>
                  </a:cubicBezTo>
                  <a:cubicBezTo>
                    <a:pt x="266551" y="207480"/>
                    <a:pt x="207529" y="266489"/>
                    <a:pt x="135179" y="266489"/>
                  </a:cubicBezTo>
                  <a:cubicBezTo>
                    <a:pt x="62830" y="266489"/>
                    <a:pt x="3808" y="207480"/>
                    <a:pt x="3808" y="135148"/>
                  </a:cubicBezTo>
                  <a:cubicBezTo>
                    <a:pt x="3808" y="62815"/>
                    <a:pt x="62830" y="3807"/>
                    <a:pt x="135179" y="3807"/>
                  </a:cubicBezTo>
                  <a:lnTo>
                    <a:pt x="135179" y="3807"/>
                  </a:lnTo>
                  <a:close/>
                  <a:moveTo>
                    <a:pt x="269406" y="135148"/>
                  </a:moveTo>
                  <a:lnTo>
                    <a:pt x="269406" y="135148"/>
                  </a:lnTo>
                  <a:cubicBezTo>
                    <a:pt x="269406" y="209384"/>
                    <a:pt x="209433" y="269344"/>
                    <a:pt x="135179" y="269344"/>
                  </a:cubicBezTo>
                  <a:cubicBezTo>
                    <a:pt x="60926" y="269344"/>
                    <a:pt x="952" y="209384"/>
                    <a:pt x="952" y="135148"/>
                  </a:cubicBezTo>
                  <a:cubicBezTo>
                    <a:pt x="952" y="60912"/>
                    <a:pt x="60926" y="952"/>
                    <a:pt x="135179" y="952"/>
                  </a:cubicBezTo>
                  <a:cubicBezTo>
                    <a:pt x="209433" y="952"/>
                    <a:pt x="269406" y="60912"/>
                    <a:pt x="269406" y="135148"/>
                  </a:cubicBezTo>
                  <a:lnTo>
                    <a:pt x="269406" y="135148"/>
                  </a:lnTo>
                  <a:lnTo>
                    <a:pt x="269406" y="135148"/>
                  </a:lnTo>
                  <a:cubicBezTo>
                    <a:pt x="269406" y="60912"/>
                    <a:pt x="209433" y="0"/>
                    <a:pt x="135179" y="0"/>
                  </a:cubicBezTo>
                  <a:cubicBezTo>
                    <a:pt x="60926" y="0"/>
                    <a:pt x="0" y="59960"/>
                    <a:pt x="0" y="135148"/>
                  </a:cubicBezTo>
                  <a:cubicBezTo>
                    <a:pt x="0" y="209384"/>
                    <a:pt x="59974" y="270296"/>
                    <a:pt x="135179" y="270296"/>
                  </a:cubicBezTo>
                  <a:cubicBezTo>
                    <a:pt x="209433" y="270296"/>
                    <a:pt x="269406" y="209384"/>
                    <a:pt x="269406" y="135148"/>
                  </a:cubicBezTo>
                  <a:lnTo>
                    <a:pt x="269406" y="13514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9" name="Freeform 31">
              <a:extLst>
                <a:ext uri="{FF2B5EF4-FFF2-40B4-BE49-F238E27FC236}">
                  <a16:creationId xmlns:a16="http://schemas.microsoft.com/office/drawing/2014/main" id="{B0749167-4B0B-38FA-D863-BD301979E022}"/>
                </a:ext>
              </a:extLst>
            </p:cNvPr>
            <p:cNvSpPr/>
            <p:nvPr/>
          </p:nvSpPr>
          <p:spPr>
            <a:xfrm>
              <a:off x="4140632" y="5740880"/>
              <a:ext cx="243703" cy="243646"/>
            </a:xfrm>
            <a:custGeom>
              <a:avLst/>
              <a:gdLst>
                <a:gd name="connsiteX0" fmla="*/ 121852 w 243703"/>
                <a:gd name="connsiteY0" fmla="*/ 2855 h 243646"/>
                <a:gd name="connsiteX1" fmla="*/ 2856 w 243703"/>
                <a:gd name="connsiteY1" fmla="*/ 121823 h 243646"/>
                <a:gd name="connsiteX2" fmla="*/ 121852 w 243703"/>
                <a:gd name="connsiteY2" fmla="*/ 240792 h 243646"/>
                <a:gd name="connsiteX3" fmla="*/ 240848 w 243703"/>
                <a:gd name="connsiteY3" fmla="*/ 121823 h 243646"/>
                <a:gd name="connsiteX4" fmla="*/ 121852 w 243703"/>
                <a:gd name="connsiteY4" fmla="*/ 2855 h 243646"/>
                <a:gd name="connsiteX5" fmla="*/ 243703 w 243703"/>
                <a:gd name="connsiteY5" fmla="*/ 121823 h 243646"/>
                <a:gd name="connsiteX6" fmla="*/ 121852 w 243703"/>
                <a:gd name="connsiteY6" fmla="*/ 243647 h 243646"/>
                <a:gd name="connsiteX7" fmla="*/ 0 w 243703"/>
                <a:gd name="connsiteY7" fmla="*/ 121823 h 243646"/>
                <a:gd name="connsiteX8" fmla="*/ 121852 w 243703"/>
                <a:gd name="connsiteY8" fmla="*/ 0 h 243646"/>
                <a:gd name="connsiteX9" fmla="*/ 243703 w 243703"/>
                <a:gd name="connsiteY9"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703" h="243646">
                  <a:moveTo>
                    <a:pt x="121852" y="2855"/>
                  </a:move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moveTo>
                    <a:pt x="243703" y="121823"/>
                  </a:moveTo>
                  <a:cubicBezTo>
                    <a:pt x="243703" y="189397"/>
                    <a:pt x="189441" y="243647"/>
                    <a:pt x="121852" y="243647"/>
                  </a:cubicBezTo>
                  <a:cubicBezTo>
                    <a:pt x="54262" y="243647"/>
                    <a:pt x="0" y="189397"/>
                    <a:pt x="0" y="121823"/>
                  </a:cubicBezTo>
                  <a:cubicBezTo>
                    <a:pt x="0" y="54250"/>
                    <a:pt x="54262" y="0"/>
                    <a:pt x="121852" y="0"/>
                  </a:cubicBezTo>
                  <a:cubicBezTo>
                    <a:pt x="188490" y="0"/>
                    <a:pt x="243703" y="54250"/>
                    <a:pt x="243703" y="12182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0" name="Freeform 32">
              <a:extLst>
                <a:ext uri="{FF2B5EF4-FFF2-40B4-BE49-F238E27FC236}">
                  <a16:creationId xmlns:a16="http://schemas.microsoft.com/office/drawing/2014/main" id="{16D6F8C0-651E-49B6-2722-643BBF4E8A37}"/>
                </a:ext>
              </a:extLst>
            </p:cNvPr>
            <p:cNvSpPr/>
            <p:nvPr/>
          </p:nvSpPr>
          <p:spPr>
            <a:xfrm>
              <a:off x="4140632" y="5740880"/>
              <a:ext cx="243703" cy="243646"/>
            </a:xfrm>
            <a:custGeom>
              <a:avLst/>
              <a:gdLst>
                <a:gd name="connsiteX0" fmla="*/ 121852 w 243703"/>
                <a:gd name="connsiteY0" fmla="*/ 2855 h 243646"/>
                <a:gd name="connsiteX1" fmla="*/ 121852 w 243703"/>
                <a:gd name="connsiteY1" fmla="*/ 2855 h 243646"/>
                <a:gd name="connsiteX2" fmla="*/ 2856 w 243703"/>
                <a:gd name="connsiteY2" fmla="*/ 121823 h 243646"/>
                <a:gd name="connsiteX3" fmla="*/ 121852 w 243703"/>
                <a:gd name="connsiteY3" fmla="*/ 240792 h 243646"/>
                <a:gd name="connsiteX4" fmla="*/ 240848 w 243703"/>
                <a:gd name="connsiteY4" fmla="*/ 121823 h 243646"/>
                <a:gd name="connsiteX5" fmla="*/ 121852 w 243703"/>
                <a:gd name="connsiteY5" fmla="*/ 2855 h 243646"/>
                <a:gd name="connsiteX6" fmla="*/ 121852 w 243703"/>
                <a:gd name="connsiteY6" fmla="*/ 2855 h 243646"/>
                <a:gd name="connsiteX7" fmla="*/ 121852 w 243703"/>
                <a:gd name="connsiteY7" fmla="*/ 2855 h 243646"/>
                <a:gd name="connsiteX8" fmla="*/ 240848 w 243703"/>
                <a:gd name="connsiteY8" fmla="*/ 121823 h 243646"/>
                <a:gd name="connsiteX9" fmla="*/ 121852 w 243703"/>
                <a:gd name="connsiteY9" fmla="*/ 240792 h 243646"/>
                <a:gd name="connsiteX10" fmla="*/ 2856 w 243703"/>
                <a:gd name="connsiteY10" fmla="*/ 121823 h 243646"/>
                <a:gd name="connsiteX11" fmla="*/ 121852 w 243703"/>
                <a:gd name="connsiteY11" fmla="*/ 2855 h 243646"/>
                <a:gd name="connsiteX12" fmla="*/ 121852 w 243703"/>
                <a:gd name="connsiteY12" fmla="*/ 2855 h 243646"/>
                <a:gd name="connsiteX13" fmla="*/ 243703 w 243703"/>
                <a:gd name="connsiteY13" fmla="*/ 121823 h 243646"/>
                <a:gd name="connsiteX14" fmla="*/ 243703 w 243703"/>
                <a:gd name="connsiteY14" fmla="*/ 121823 h 243646"/>
                <a:gd name="connsiteX15" fmla="*/ 121852 w 243703"/>
                <a:gd name="connsiteY15" fmla="*/ 242695 h 243646"/>
                <a:gd name="connsiteX16" fmla="*/ 952 w 243703"/>
                <a:gd name="connsiteY16" fmla="*/ 121823 h 243646"/>
                <a:gd name="connsiteX17" fmla="*/ 121852 w 243703"/>
                <a:gd name="connsiteY17" fmla="*/ 952 h 243646"/>
                <a:gd name="connsiteX18" fmla="*/ 243703 w 243703"/>
                <a:gd name="connsiteY18" fmla="*/ 121823 h 243646"/>
                <a:gd name="connsiteX19" fmla="*/ 243703 w 243703"/>
                <a:gd name="connsiteY19" fmla="*/ 121823 h 243646"/>
                <a:gd name="connsiteX20" fmla="*/ 243703 w 243703"/>
                <a:gd name="connsiteY20" fmla="*/ 121823 h 243646"/>
                <a:gd name="connsiteX21" fmla="*/ 121852 w 243703"/>
                <a:gd name="connsiteY21" fmla="*/ 0 h 243646"/>
                <a:gd name="connsiteX22" fmla="*/ 0 w 243703"/>
                <a:gd name="connsiteY22" fmla="*/ 121823 h 243646"/>
                <a:gd name="connsiteX23" fmla="*/ 121852 w 243703"/>
                <a:gd name="connsiteY23" fmla="*/ 243647 h 243646"/>
                <a:gd name="connsiteX24" fmla="*/ 243703 w 243703"/>
                <a:gd name="connsiteY24" fmla="*/ 121823 h 243646"/>
                <a:gd name="connsiteX25" fmla="*/ 243703 w 243703"/>
                <a:gd name="connsiteY25"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3703" h="243646">
                  <a:moveTo>
                    <a:pt x="121852" y="2855"/>
                  </a:moveTo>
                  <a:lnTo>
                    <a:pt x="121852" y="2855"/>
                  </a:ln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lnTo>
                    <a:pt x="121852" y="2855"/>
                  </a:lnTo>
                  <a:lnTo>
                    <a:pt x="121852" y="2855"/>
                  </a:lnTo>
                  <a:cubicBezTo>
                    <a:pt x="187538" y="2855"/>
                    <a:pt x="239896" y="56153"/>
                    <a:pt x="240848" y="121823"/>
                  </a:cubicBezTo>
                  <a:cubicBezTo>
                    <a:pt x="240848" y="187494"/>
                    <a:pt x="187538" y="239840"/>
                    <a:pt x="121852" y="240792"/>
                  </a:cubicBezTo>
                  <a:cubicBezTo>
                    <a:pt x="56166" y="240792"/>
                    <a:pt x="3808" y="187494"/>
                    <a:pt x="2856" y="121823"/>
                  </a:cubicBezTo>
                  <a:cubicBezTo>
                    <a:pt x="2856" y="56153"/>
                    <a:pt x="56166" y="3807"/>
                    <a:pt x="121852" y="2855"/>
                  </a:cubicBezTo>
                  <a:lnTo>
                    <a:pt x="121852" y="2855"/>
                  </a:lnTo>
                  <a:close/>
                  <a:moveTo>
                    <a:pt x="243703" y="121823"/>
                  </a:moveTo>
                  <a:lnTo>
                    <a:pt x="243703" y="121823"/>
                  </a:lnTo>
                  <a:cubicBezTo>
                    <a:pt x="243703" y="188446"/>
                    <a:pt x="189441" y="242695"/>
                    <a:pt x="121852" y="242695"/>
                  </a:cubicBezTo>
                  <a:cubicBezTo>
                    <a:pt x="55214" y="242695"/>
                    <a:pt x="952" y="188446"/>
                    <a:pt x="952" y="121823"/>
                  </a:cubicBezTo>
                  <a:cubicBezTo>
                    <a:pt x="952" y="55201"/>
                    <a:pt x="55214" y="952"/>
                    <a:pt x="121852" y="952"/>
                  </a:cubicBezTo>
                  <a:cubicBezTo>
                    <a:pt x="188490" y="952"/>
                    <a:pt x="242751" y="55201"/>
                    <a:pt x="243703" y="121823"/>
                  </a:cubicBezTo>
                  <a:lnTo>
                    <a:pt x="243703" y="121823"/>
                  </a:lnTo>
                  <a:lnTo>
                    <a:pt x="243703" y="121823"/>
                  </a:lnTo>
                  <a:cubicBezTo>
                    <a:pt x="243703" y="54250"/>
                    <a:pt x="189441" y="0"/>
                    <a:pt x="121852" y="0"/>
                  </a:cubicBezTo>
                  <a:cubicBezTo>
                    <a:pt x="54262" y="0"/>
                    <a:pt x="0" y="54250"/>
                    <a:pt x="0" y="121823"/>
                  </a:cubicBezTo>
                  <a:cubicBezTo>
                    <a:pt x="0" y="189397"/>
                    <a:pt x="54262" y="243647"/>
                    <a:pt x="121852" y="243647"/>
                  </a:cubicBezTo>
                  <a:cubicBezTo>
                    <a:pt x="189441" y="243647"/>
                    <a:pt x="243703" y="189397"/>
                    <a:pt x="243703" y="121823"/>
                  </a:cubicBezTo>
                  <a:lnTo>
                    <a:pt x="243703" y="12182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1" name="Freeform 33">
              <a:extLst>
                <a:ext uri="{FF2B5EF4-FFF2-40B4-BE49-F238E27FC236}">
                  <a16:creationId xmlns:a16="http://schemas.microsoft.com/office/drawing/2014/main" id="{880B8D23-3993-04ED-BC1F-63A40475D2D6}"/>
                </a:ext>
              </a:extLst>
            </p:cNvPr>
            <p:cNvSpPr/>
            <p:nvPr/>
          </p:nvSpPr>
          <p:spPr>
            <a:xfrm>
              <a:off x="4126352" y="5834151"/>
              <a:ext cx="271310" cy="35214"/>
            </a:xfrm>
            <a:custGeom>
              <a:avLst/>
              <a:gdLst>
                <a:gd name="connsiteX0" fmla="*/ 134227 w 271310"/>
                <a:gd name="connsiteY0" fmla="*/ 0 h 35214"/>
                <a:gd name="connsiteX1" fmla="*/ 271310 w 271310"/>
                <a:gd name="connsiteY1" fmla="*/ 19987 h 35214"/>
                <a:gd name="connsiteX2" fmla="*/ 271310 w 271310"/>
                <a:gd name="connsiteY2" fmla="*/ 34263 h 35214"/>
                <a:gd name="connsiteX3" fmla="*/ 134227 w 271310"/>
                <a:gd name="connsiteY3" fmla="*/ 14276 h 35214"/>
                <a:gd name="connsiteX4" fmla="*/ 0 w 271310"/>
                <a:gd name="connsiteY4" fmla="*/ 35215 h 35214"/>
                <a:gd name="connsiteX5" fmla="*/ 0 w 271310"/>
                <a:gd name="connsiteY5" fmla="*/ 18083 h 35214"/>
                <a:gd name="connsiteX6" fmla="*/ 134227 w 271310"/>
                <a:gd name="connsiteY6" fmla="*/ 0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10" h="35214">
                  <a:moveTo>
                    <a:pt x="134227" y="0"/>
                  </a:moveTo>
                  <a:cubicBezTo>
                    <a:pt x="190393" y="0"/>
                    <a:pt x="248463" y="7614"/>
                    <a:pt x="271310" y="19987"/>
                  </a:cubicBezTo>
                  <a:lnTo>
                    <a:pt x="271310" y="34263"/>
                  </a:lnTo>
                  <a:cubicBezTo>
                    <a:pt x="252271" y="23794"/>
                    <a:pt x="198009" y="12373"/>
                    <a:pt x="134227" y="14276"/>
                  </a:cubicBezTo>
                  <a:cubicBezTo>
                    <a:pt x="82821" y="14276"/>
                    <a:pt x="27607" y="19987"/>
                    <a:pt x="0" y="35215"/>
                  </a:cubicBezTo>
                  <a:lnTo>
                    <a:pt x="0" y="18083"/>
                  </a:lnTo>
                  <a:cubicBezTo>
                    <a:pt x="23799" y="6662"/>
                    <a:pt x="86629" y="0"/>
                    <a:pt x="134227"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2" name="Freeform 34">
              <a:extLst>
                <a:ext uri="{FF2B5EF4-FFF2-40B4-BE49-F238E27FC236}">
                  <a16:creationId xmlns:a16="http://schemas.microsoft.com/office/drawing/2014/main" id="{7E8B4012-5190-5435-2003-3AD1B357DE3C}"/>
                </a:ext>
              </a:extLst>
            </p:cNvPr>
            <p:cNvSpPr/>
            <p:nvPr/>
          </p:nvSpPr>
          <p:spPr>
            <a:xfrm>
              <a:off x="4126352" y="5834151"/>
              <a:ext cx="272262" cy="36166"/>
            </a:xfrm>
            <a:custGeom>
              <a:avLst/>
              <a:gdLst>
                <a:gd name="connsiteX0" fmla="*/ 134227 w 272262"/>
                <a:gd name="connsiteY0" fmla="*/ 952 h 36166"/>
                <a:gd name="connsiteX1" fmla="*/ 137083 w 272262"/>
                <a:gd name="connsiteY1" fmla="*/ 952 h 36166"/>
                <a:gd name="connsiteX2" fmla="*/ 271310 w 272262"/>
                <a:gd name="connsiteY2" fmla="*/ 20939 h 36166"/>
                <a:gd name="connsiteX3" fmla="*/ 271310 w 272262"/>
                <a:gd name="connsiteY3" fmla="*/ 20939 h 36166"/>
                <a:gd name="connsiteX4" fmla="*/ 271310 w 272262"/>
                <a:gd name="connsiteY4" fmla="*/ 20939 h 36166"/>
                <a:gd name="connsiteX5" fmla="*/ 271310 w 272262"/>
                <a:gd name="connsiteY5" fmla="*/ 35215 h 36166"/>
                <a:gd name="connsiteX6" fmla="*/ 271310 w 272262"/>
                <a:gd name="connsiteY6" fmla="*/ 35215 h 36166"/>
                <a:gd name="connsiteX7" fmla="*/ 271310 w 272262"/>
                <a:gd name="connsiteY7" fmla="*/ 35215 h 36166"/>
                <a:gd name="connsiteX8" fmla="*/ 146603 w 272262"/>
                <a:gd name="connsiteY8" fmla="*/ 15228 h 36166"/>
                <a:gd name="connsiteX9" fmla="*/ 134227 w 272262"/>
                <a:gd name="connsiteY9" fmla="*/ 15228 h 36166"/>
                <a:gd name="connsiteX10" fmla="*/ 0 w 272262"/>
                <a:gd name="connsiteY10" fmla="*/ 36167 h 36166"/>
                <a:gd name="connsiteX11" fmla="*/ 0 w 272262"/>
                <a:gd name="connsiteY11" fmla="*/ 36167 h 36166"/>
                <a:gd name="connsiteX12" fmla="*/ 0 w 272262"/>
                <a:gd name="connsiteY12" fmla="*/ 36167 h 36166"/>
                <a:gd name="connsiteX13" fmla="*/ 0 w 272262"/>
                <a:gd name="connsiteY13" fmla="*/ 19035 h 36166"/>
                <a:gd name="connsiteX14" fmla="*/ 0 w 272262"/>
                <a:gd name="connsiteY14" fmla="*/ 19035 h 36166"/>
                <a:gd name="connsiteX15" fmla="*/ 0 w 272262"/>
                <a:gd name="connsiteY15" fmla="*/ 19035 h 36166"/>
                <a:gd name="connsiteX16" fmla="*/ 134227 w 272262"/>
                <a:gd name="connsiteY16" fmla="*/ 952 h 36166"/>
                <a:gd name="connsiteX17" fmla="*/ 134227 w 272262"/>
                <a:gd name="connsiteY17" fmla="*/ 952 h 36166"/>
                <a:gd name="connsiteX18" fmla="*/ 0 w 272262"/>
                <a:gd name="connsiteY18" fmla="*/ 18083 h 36166"/>
                <a:gd name="connsiteX19" fmla="*/ 0 w 272262"/>
                <a:gd name="connsiteY19" fmla="*/ 18083 h 36166"/>
                <a:gd name="connsiteX20" fmla="*/ 0 w 272262"/>
                <a:gd name="connsiteY20" fmla="*/ 35215 h 36166"/>
                <a:gd name="connsiteX21" fmla="*/ 0 w 272262"/>
                <a:gd name="connsiteY21" fmla="*/ 36167 h 36166"/>
                <a:gd name="connsiteX22" fmla="*/ 952 w 272262"/>
                <a:gd name="connsiteY22" fmla="*/ 36167 h 36166"/>
                <a:gd name="connsiteX23" fmla="*/ 135179 w 272262"/>
                <a:gd name="connsiteY23" fmla="*/ 15228 h 36166"/>
                <a:gd name="connsiteX24" fmla="*/ 147555 w 272262"/>
                <a:gd name="connsiteY24" fmla="*/ 15228 h 36166"/>
                <a:gd name="connsiteX25" fmla="*/ 271310 w 272262"/>
                <a:gd name="connsiteY25" fmla="*/ 35215 h 36166"/>
                <a:gd name="connsiteX26" fmla="*/ 272262 w 272262"/>
                <a:gd name="connsiteY26" fmla="*/ 35215 h 36166"/>
                <a:gd name="connsiteX27" fmla="*/ 272262 w 272262"/>
                <a:gd name="connsiteY27" fmla="*/ 19987 h 36166"/>
                <a:gd name="connsiteX28" fmla="*/ 272262 w 272262"/>
                <a:gd name="connsiteY28" fmla="*/ 19987 h 36166"/>
                <a:gd name="connsiteX29" fmla="*/ 272262 w 272262"/>
                <a:gd name="connsiteY29" fmla="*/ 19987 h 36166"/>
                <a:gd name="connsiteX30" fmla="*/ 138035 w 272262"/>
                <a:gd name="connsiteY30" fmla="*/ 0 h 36166"/>
                <a:gd name="connsiteX31" fmla="*/ 134227 w 272262"/>
                <a:gd name="connsiteY31" fmla="*/ 952 h 36166"/>
                <a:gd name="connsiteX32" fmla="*/ 134227 w 272262"/>
                <a:gd name="connsiteY32" fmla="*/ 952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2262" h="36166">
                  <a:moveTo>
                    <a:pt x="134227" y="952"/>
                  </a:moveTo>
                  <a:lnTo>
                    <a:pt x="137083" y="952"/>
                  </a:lnTo>
                  <a:cubicBezTo>
                    <a:pt x="192297" y="952"/>
                    <a:pt x="249415" y="9517"/>
                    <a:pt x="271310" y="20939"/>
                  </a:cubicBezTo>
                  <a:lnTo>
                    <a:pt x="271310" y="20939"/>
                  </a:lnTo>
                  <a:lnTo>
                    <a:pt x="271310" y="20939"/>
                  </a:lnTo>
                  <a:lnTo>
                    <a:pt x="271310" y="35215"/>
                  </a:lnTo>
                  <a:lnTo>
                    <a:pt x="271310" y="35215"/>
                  </a:lnTo>
                  <a:lnTo>
                    <a:pt x="271310" y="35215"/>
                  </a:lnTo>
                  <a:cubicBezTo>
                    <a:pt x="253223" y="24745"/>
                    <a:pt x="204673" y="15228"/>
                    <a:pt x="146603" y="15228"/>
                  </a:cubicBezTo>
                  <a:cubicBezTo>
                    <a:pt x="142795" y="15228"/>
                    <a:pt x="138035" y="15228"/>
                    <a:pt x="134227" y="15228"/>
                  </a:cubicBezTo>
                  <a:cubicBezTo>
                    <a:pt x="82821" y="15228"/>
                    <a:pt x="27607" y="20939"/>
                    <a:pt x="0" y="36167"/>
                  </a:cubicBezTo>
                  <a:lnTo>
                    <a:pt x="0" y="36167"/>
                  </a:lnTo>
                  <a:lnTo>
                    <a:pt x="0" y="36167"/>
                  </a:lnTo>
                  <a:lnTo>
                    <a:pt x="0" y="19035"/>
                  </a:lnTo>
                  <a:lnTo>
                    <a:pt x="0" y="19035"/>
                  </a:lnTo>
                  <a:lnTo>
                    <a:pt x="0" y="19035"/>
                  </a:lnTo>
                  <a:cubicBezTo>
                    <a:pt x="23799" y="6662"/>
                    <a:pt x="86629" y="952"/>
                    <a:pt x="134227" y="952"/>
                  </a:cubicBezTo>
                  <a:lnTo>
                    <a:pt x="134227" y="952"/>
                  </a:lnTo>
                  <a:cubicBezTo>
                    <a:pt x="85677" y="0"/>
                    <a:pt x="22847" y="6662"/>
                    <a:pt x="0" y="18083"/>
                  </a:cubicBezTo>
                  <a:lnTo>
                    <a:pt x="0" y="18083"/>
                  </a:lnTo>
                  <a:lnTo>
                    <a:pt x="0" y="35215"/>
                  </a:lnTo>
                  <a:lnTo>
                    <a:pt x="0" y="36167"/>
                  </a:lnTo>
                  <a:lnTo>
                    <a:pt x="952" y="36167"/>
                  </a:lnTo>
                  <a:cubicBezTo>
                    <a:pt x="28559" y="20939"/>
                    <a:pt x="83773" y="15228"/>
                    <a:pt x="135179" y="15228"/>
                  </a:cubicBezTo>
                  <a:cubicBezTo>
                    <a:pt x="138987" y="15228"/>
                    <a:pt x="143747" y="15228"/>
                    <a:pt x="147555" y="15228"/>
                  </a:cubicBezTo>
                  <a:cubicBezTo>
                    <a:pt x="205625" y="15228"/>
                    <a:pt x="254175" y="25697"/>
                    <a:pt x="271310" y="35215"/>
                  </a:cubicBezTo>
                  <a:lnTo>
                    <a:pt x="272262" y="35215"/>
                  </a:lnTo>
                  <a:lnTo>
                    <a:pt x="272262" y="19987"/>
                  </a:lnTo>
                  <a:lnTo>
                    <a:pt x="272262" y="19987"/>
                  </a:lnTo>
                  <a:lnTo>
                    <a:pt x="272262" y="19987"/>
                  </a:lnTo>
                  <a:cubicBezTo>
                    <a:pt x="250367" y="8566"/>
                    <a:pt x="193249" y="0"/>
                    <a:pt x="138035" y="0"/>
                  </a:cubicBezTo>
                  <a:lnTo>
                    <a:pt x="134227" y="952"/>
                  </a:lnTo>
                  <a:lnTo>
                    <a:pt x="134227"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3" name="Freeform 35">
              <a:extLst>
                <a:ext uri="{FF2B5EF4-FFF2-40B4-BE49-F238E27FC236}">
                  <a16:creationId xmlns:a16="http://schemas.microsoft.com/office/drawing/2014/main" id="{3484A4F4-76AC-FD1D-DE45-9A4D0A91E8F1}"/>
                </a:ext>
              </a:extLst>
            </p:cNvPr>
            <p:cNvSpPr/>
            <p:nvPr/>
          </p:nvSpPr>
          <p:spPr>
            <a:xfrm>
              <a:off x="4125400" y="5833199"/>
              <a:ext cx="274166" cy="39021"/>
            </a:xfrm>
            <a:custGeom>
              <a:avLst/>
              <a:gdLst>
                <a:gd name="connsiteX0" fmla="*/ 136131 w 274166"/>
                <a:gd name="connsiteY0" fmla="*/ 0 h 39021"/>
                <a:gd name="connsiteX1" fmla="*/ 220856 w 274166"/>
                <a:gd name="connsiteY1" fmla="*/ 5710 h 39021"/>
                <a:gd name="connsiteX2" fmla="*/ 274167 w 274166"/>
                <a:gd name="connsiteY2" fmla="*/ 19986 h 39021"/>
                <a:gd name="connsiteX3" fmla="*/ 274167 w 274166"/>
                <a:gd name="connsiteY3" fmla="*/ 25697 h 39021"/>
                <a:gd name="connsiteX4" fmla="*/ 218952 w 274166"/>
                <a:gd name="connsiteY4" fmla="*/ 8566 h 39021"/>
                <a:gd name="connsiteX5" fmla="*/ 136131 w 274166"/>
                <a:gd name="connsiteY5" fmla="*/ 2855 h 39021"/>
                <a:gd name="connsiteX6" fmla="*/ 51406 w 274166"/>
                <a:gd name="connsiteY6" fmla="*/ 9517 h 39021"/>
                <a:gd name="connsiteX7" fmla="*/ 0 w 274166"/>
                <a:gd name="connsiteY7" fmla="*/ 22842 h 39021"/>
                <a:gd name="connsiteX8" fmla="*/ 0 w 274166"/>
                <a:gd name="connsiteY8" fmla="*/ 18083 h 39021"/>
                <a:gd name="connsiteX9" fmla="*/ 50454 w 274166"/>
                <a:gd name="connsiteY9" fmla="*/ 6662 h 39021"/>
                <a:gd name="connsiteX10" fmla="*/ 136131 w 274166"/>
                <a:gd name="connsiteY10" fmla="*/ 0 h 39021"/>
                <a:gd name="connsiteX11" fmla="*/ 136131 w 274166"/>
                <a:gd name="connsiteY11" fmla="*/ 13324 h 39021"/>
                <a:gd name="connsiteX12" fmla="*/ 223712 w 274166"/>
                <a:gd name="connsiteY12" fmla="*/ 19986 h 39021"/>
                <a:gd name="connsiteX13" fmla="*/ 274167 w 274166"/>
                <a:gd name="connsiteY13" fmla="*/ 34263 h 39021"/>
                <a:gd name="connsiteX14" fmla="*/ 274167 w 274166"/>
                <a:gd name="connsiteY14" fmla="*/ 39021 h 39021"/>
                <a:gd name="connsiteX15" fmla="*/ 223712 w 274166"/>
                <a:gd name="connsiteY15" fmla="*/ 23794 h 39021"/>
                <a:gd name="connsiteX16" fmla="*/ 137083 w 274166"/>
                <a:gd name="connsiteY16" fmla="*/ 18083 h 39021"/>
                <a:gd name="connsiteX17" fmla="*/ 48550 w 274166"/>
                <a:gd name="connsiteY17" fmla="*/ 23794 h 39021"/>
                <a:gd name="connsiteX18" fmla="*/ 952 w 274166"/>
                <a:gd name="connsiteY18" fmla="*/ 39021 h 39021"/>
                <a:gd name="connsiteX19" fmla="*/ 952 w 274166"/>
                <a:gd name="connsiteY19" fmla="*/ 34263 h 39021"/>
                <a:gd name="connsiteX20" fmla="*/ 48550 w 274166"/>
                <a:gd name="connsiteY20" fmla="*/ 19986 h 39021"/>
                <a:gd name="connsiteX21" fmla="*/ 136131 w 274166"/>
                <a:gd name="connsiteY21" fmla="*/ 13324 h 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4166" h="39021">
                  <a:moveTo>
                    <a:pt x="136131" y="0"/>
                  </a:moveTo>
                  <a:cubicBezTo>
                    <a:pt x="166594" y="0"/>
                    <a:pt x="197057" y="1903"/>
                    <a:pt x="220856" y="5710"/>
                  </a:cubicBezTo>
                  <a:cubicBezTo>
                    <a:pt x="239896" y="9517"/>
                    <a:pt x="267503" y="15228"/>
                    <a:pt x="274167" y="19986"/>
                  </a:cubicBezTo>
                  <a:lnTo>
                    <a:pt x="274167" y="25697"/>
                  </a:lnTo>
                  <a:cubicBezTo>
                    <a:pt x="268455" y="19035"/>
                    <a:pt x="238944" y="12373"/>
                    <a:pt x="218952" y="8566"/>
                  </a:cubicBezTo>
                  <a:cubicBezTo>
                    <a:pt x="195153" y="4759"/>
                    <a:pt x="166594" y="2855"/>
                    <a:pt x="136131" y="2855"/>
                  </a:cubicBezTo>
                  <a:cubicBezTo>
                    <a:pt x="103765" y="2855"/>
                    <a:pt x="74254" y="4759"/>
                    <a:pt x="51406" y="9517"/>
                  </a:cubicBezTo>
                  <a:cubicBezTo>
                    <a:pt x="29511" y="13324"/>
                    <a:pt x="5712" y="19035"/>
                    <a:pt x="0" y="22842"/>
                  </a:cubicBezTo>
                  <a:lnTo>
                    <a:pt x="0" y="18083"/>
                  </a:lnTo>
                  <a:cubicBezTo>
                    <a:pt x="8568" y="13324"/>
                    <a:pt x="34271" y="9517"/>
                    <a:pt x="50454" y="6662"/>
                  </a:cubicBezTo>
                  <a:cubicBezTo>
                    <a:pt x="74254" y="1903"/>
                    <a:pt x="103765" y="0"/>
                    <a:pt x="136131" y="0"/>
                  </a:cubicBezTo>
                  <a:moveTo>
                    <a:pt x="136131" y="13324"/>
                  </a:moveTo>
                  <a:cubicBezTo>
                    <a:pt x="168498" y="13324"/>
                    <a:pt x="198961" y="15228"/>
                    <a:pt x="223712" y="19986"/>
                  </a:cubicBezTo>
                  <a:cubicBezTo>
                    <a:pt x="246560" y="24745"/>
                    <a:pt x="271310" y="30456"/>
                    <a:pt x="274167" y="34263"/>
                  </a:cubicBezTo>
                  <a:lnTo>
                    <a:pt x="274167" y="39021"/>
                  </a:lnTo>
                  <a:cubicBezTo>
                    <a:pt x="266551" y="34263"/>
                    <a:pt x="247511" y="28552"/>
                    <a:pt x="223712" y="23794"/>
                  </a:cubicBezTo>
                  <a:cubicBezTo>
                    <a:pt x="198961" y="19035"/>
                    <a:pt x="168498" y="17131"/>
                    <a:pt x="137083" y="18083"/>
                  </a:cubicBezTo>
                  <a:cubicBezTo>
                    <a:pt x="100908" y="18083"/>
                    <a:pt x="73302" y="19986"/>
                    <a:pt x="48550" y="23794"/>
                  </a:cubicBezTo>
                  <a:cubicBezTo>
                    <a:pt x="22847" y="28552"/>
                    <a:pt x="4760" y="35214"/>
                    <a:pt x="952" y="39021"/>
                  </a:cubicBezTo>
                  <a:lnTo>
                    <a:pt x="952" y="34263"/>
                  </a:lnTo>
                  <a:cubicBezTo>
                    <a:pt x="9520" y="29504"/>
                    <a:pt x="25703" y="24745"/>
                    <a:pt x="48550" y="19986"/>
                  </a:cubicBezTo>
                  <a:cubicBezTo>
                    <a:pt x="72350" y="14276"/>
                    <a:pt x="100908" y="13324"/>
                    <a:pt x="136131" y="1332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4" name="Freeform 36">
              <a:extLst>
                <a:ext uri="{FF2B5EF4-FFF2-40B4-BE49-F238E27FC236}">
                  <a16:creationId xmlns:a16="http://schemas.microsoft.com/office/drawing/2014/main" id="{2997D8A0-D171-8259-3BD3-CC66E191C938}"/>
                </a:ext>
              </a:extLst>
            </p:cNvPr>
            <p:cNvSpPr/>
            <p:nvPr/>
          </p:nvSpPr>
          <p:spPr>
            <a:xfrm>
              <a:off x="4124448" y="5832962"/>
              <a:ext cx="276070" cy="39259"/>
            </a:xfrm>
            <a:custGeom>
              <a:avLst/>
              <a:gdLst>
                <a:gd name="connsiteX0" fmla="*/ 137083 w 276070"/>
                <a:gd name="connsiteY0" fmla="*/ 238 h 39259"/>
                <a:gd name="connsiteX1" fmla="*/ 138987 w 276070"/>
                <a:gd name="connsiteY1" fmla="*/ 238 h 39259"/>
                <a:gd name="connsiteX2" fmla="*/ 220856 w 276070"/>
                <a:gd name="connsiteY2" fmla="*/ 5948 h 39259"/>
                <a:gd name="connsiteX3" fmla="*/ 274166 w 276070"/>
                <a:gd name="connsiteY3" fmla="*/ 20224 h 39259"/>
                <a:gd name="connsiteX4" fmla="*/ 274166 w 276070"/>
                <a:gd name="connsiteY4" fmla="*/ 20224 h 39259"/>
                <a:gd name="connsiteX5" fmla="*/ 274166 w 276070"/>
                <a:gd name="connsiteY5" fmla="*/ 20224 h 39259"/>
                <a:gd name="connsiteX6" fmla="*/ 274166 w 276070"/>
                <a:gd name="connsiteY6" fmla="*/ 25935 h 39259"/>
                <a:gd name="connsiteX7" fmla="*/ 274166 w 276070"/>
                <a:gd name="connsiteY7" fmla="*/ 25935 h 39259"/>
                <a:gd name="connsiteX8" fmla="*/ 274166 w 276070"/>
                <a:gd name="connsiteY8" fmla="*/ 25935 h 39259"/>
                <a:gd name="connsiteX9" fmla="*/ 218952 w 276070"/>
                <a:gd name="connsiteY9" fmla="*/ 8804 h 39259"/>
                <a:gd name="connsiteX10" fmla="*/ 136131 w 276070"/>
                <a:gd name="connsiteY10" fmla="*/ 3093 h 39259"/>
                <a:gd name="connsiteX11" fmla="*/ 51406 w 276070"/>
                <a:gd name="connsiteY11" fmla="*/ 9755 h 39259"/>
                <a:gd name="connsiteX12" fmla="*/ 0 w 276070"/>
                <a:gd name="connsiteY12" fmla="*/ 23080 h 39259"/>
                <a:gd name="connsiteX13" fmla="*/ 0 w 276070"/>
                <a:gd name="connsiteY13" fmla="*/ 23080 h 39259"/>
                <a:gd name="connsiteX14" fmla="*/ 0 w 276070"/>
                <a:gd name="connsiteY14" fmla="*/ 23080 h 39259"/>
                <a:gd name="connsiteX15" fmla="*/ 0 w 276070"/>
                <a:gd name="connsiteY15" fmla="*/ 18321 h 39259"/>
                <a:gd name="connsiteX16" fmla="*/ 0 w 276070"/>
                <a:gd name="connsiteY16" fmla="*/ 18321 h 39259"/>
                <a:gd name="connsiteX17" fmla="*/ 0 w 276070"/>
                <a:gd name="connsiteY17" fmla="*/ 18321 h 39259"/>
                <a:gd name="connsiteX18" fmla="*/ 50454 w 276070"/>
                <a:gd name="connsiteY18" fmla="*/ 6900 h 39259"/>
                <a:gd name="connsiteX19" fmla="*/ 137083 w 276070"/>
                <a:gd name="connsiteY19" fmla="*/ 238 h 39259"/>
                <a:gd name="connsiteX20" fmla="*/ 137083 w 276070"/>
                <a:gd name="connsiteY20" fmla="*/ 238 h 39259"/>
                <a:gd name="connsiteX21" fmla="*/ 51406 w 276070"/>
                <a:gd name="connsiteY21" fmla="*/ 5948 h 39259"/>
                <a:gd name="connsiteX22" fmla="*/ 0 w 276070"/>
                <a:gd name="connsiteY22" fmla="*/ 18321 h 39259"/>
                <a:gd name="connsiteX23" fmla="*/ 0 w 276070"/>
                <a:gd name="connsiteY23" fmla="*/ 18321 h 39259"/>
                <a:gd name="connsiteX24" fmla="*/ 0 w 276070"/>
                <a:gd name="connsiteY24" fmla="*/ 23080 h 39259"/>
                <a:gd name="connsiteX25" fmla="*/ 0 w 276070"/>
                <a:gd name="connsiteY25" fmla="*/ 24032 h 39259"/>
                <a:gd name="connsiteX26" fmla="*/ 952 w 276070"/>
                <a:gd name="connsiteY26" fmla="*/ 24032 h 39259"/>
                <a:gd name="connsiteX27" fmla="*/ 52358 w 276070"/>
                <a:gd name="connsiteY27" fmla="*/ 10707 h 39259"/>
                <a:gd name="connsiteX28" fmla="*/ 137083 w 276070"/>
                <a:gd name="connsiteY28" fmla="*/ 4045 h 39259"/>
                <a:gd name="connsiteX29" fmla="*/ 219904 w 276070"/>
                <a:gd name="connsiteY29" fmla="*/ 9755 h 39259"/>
                <a:gd name="connsiteX30" fmla="*/ 274166 w 276070"/>
                <a:gd name="connsiteY30" fmla="*/ 26887 h 39259"/>
                <a:gd name="connsiteX31" fmla="*/ 275118 w 276070"/>
                <a:gd name="connsiteY31" fmla="*/ 27839 h 39259"/>
                <a:gd name="connsiteX32" fmla="*/ 275118 w 276070"/>
                <a:gd name="connsiteY32" fmla="*/ 21176 h 39259"/>
                <a:gd name="connsiteX33" fmla="*/ 275118 w 276070"/>
                <a:gd name="connsiteY33" fmla="*/ 21176 h 39259"/>
                <a:gd name="connsiteX34" fmla="*/ 275118 w 276070"/>
                <a:gd name="connsiteY34" fmla="*/ 21176 h 39259"/>
                <a:gd name="connsiteX35" fmla="*/ 221808 w 276070"/>
                <a:gd name="connsiteY35" fmla="*/ 6900 h 39259"/>
                <a:gd name="connsiteX36" fmla="*/ 138987 w 276070"/>
                <a:gd name="connsiteY36" fmla="*/ 1189 h 39259"/>
                <a:gd name="connsiteX37" fmla="*/ 137083 w 276070"/>
                <a:gd name="connsiteY37" fmla="*/ 238 h 39259"/>
                <a:gd name="connsiteX38" fmla="*/ 137083 w 276070"/>
                <a:gd name="connsiteY38" fmla="*/ 238 h 39259"/>
                <a:gd name="connsiteX39" fmla="*/ 137083 w 276070"/>
                <a:gd name="connsiteY39" fmla="*/ 13562 h 39259"/>
                <a:gd name="connsiteX40" fmla="*/ 137083 w 276070"/>
                <a:gd name="connsiteY40" fmla="*/ 13562 h 39259"/>
                <a:gd name="connsiteX41" fmla="*/ 138987 w 276070"/>
                <a:gd name="connsiteY41" fmla="*/ 13562 h 39259"/>
                <a:gd name="connsiteX42" fmla="*/ 224664 w 276070"/>
                <a:gd name="connsiteY42" fmla="*/ 20224 h 39259"/>
                <a:gd name="connsiteX43" fmla="*/ 275118 w 276070"/>
                <a:gd name="connsiteY43" fmla="*/ 34501 h 39259"/>
                <a:gd name="connsiteX44" fmla="*/ 275118 w 276070"/>
                <a:gd name="connsiteY44" fmla="*/ 34501 h 39259"/>
                <a:gd name="connsiteX45" fmla="*/ 275118 w 276070"/>
                <a:gd name="connsiteY45" fmla="*/ 34501 h 39259"/>
                <a:gd name="connsiteX46" fmla="*/ 275118 w 276070"/>
                <a:gd name="connsiteY46" fmla="*/ 39259 h 39259"/>
                <a:gd name="connsiteX47" fmla="*/ 275118 w 276070"/>
                <a:gd name="connsiteY47" fmla="*/ 39259 h 39259"/>
                <a:gd name="connsiteX48" fmla="*/ 275118 w 276070"/>
                <a:gd name="connsiteY48" fmla="*/ 39259 h 39259"/>
                <a:gd name="connsiteX49" fmla="*/ 224664 w 276070"/>
                <a:gd name="connsiteY49" fmla="*/ 24032 h 39259"/>
                <a:gd name="connsiteX50" fmla="*/ 139939 w 276070"/>
                <a:gd name="connsiteY50" fmla="*/ 18321 h 39259"/>
                <a:gd name="connsiteX51" fmla="*/ 137083 w 276070"/>
                <a:gd name="connsiteY51" fmla="*/ 18321 h 39259"/>
                <a:gd name="connsiteX52" fmla="*/ 134227 w 276070"/>
                <a:gd name="connsiteY52" fmla="*/ 18321 h 39259"/>
                <a:gd name="connsiteX53" fmla="*/ 49502 w 276070"/>
                <a:gd name="connsiteY53" fmla="*/ 24032 h 39259"/>
                <a:gd name="connsiteX54" fmla="*/ 952 w 276070"/>
                <a:gd name="connsiteY54" fmla="*/ 39259 h 39259"/>
                <a:gd name="connsiteX55" fmla="*/ 952 w 276070"/>
                <a:gd name="connsiteY55" fmla="*/ 39259 h 39259"/>
                <a:gd name="connsiteX56" fmla="*/ 952 w 276070"/>
                <a:gd name="connsiteY56" fmla="*/ 39259 h 39259"/>
                <a:gd name="connsiteX57" fmla="*/ 952 w 276070"/>
                <a:gd name="connsiteY57" fmla="*/ 34501 h 39259"/>
                <a:gd name="connsiteX58" fmla="*/ 952 w 276070"/>
                <a:gd name="connsiteY58" fmla="*/ 34501 h 39259"/>
                <a:gd name="connsiteX59" fmla="*/ 952 w 276070"/>
                <a:gd name="connsiteY59" fmla="*/ 34501 h 39259"/>
                <a:gd name="connsiteX60" fmla="*/ 48550 w 276070"/>
                <a:gd name="connsiteY60" fmla="*/ 20224 h 39259"/>
                <a:gd name="connsiteX61" fmla="*/ 137083 w 276070"/>
                <a:gd name="connsiteY61" fmla="*/ 13562 h 39259"/>
                <a:gd name="connsiteX62" fmla="*/ 137083 w 276070"/>
                <a:gd name="connsiteY62" fmla="*/ 13562 h 39259"/>
                <a:gd name="connsiteX63" fmla="*/ 137083 w 276070"/>
                <a:gd name="connsiteY63" fmla="*/ 13562 h 39259"/>
                <a:gd name="connsiteX64" fmla="*/ 48550 w 276070"/>
                <a:gd name="connsiteY64" fmla="*/ 19273 h 39259"/>
                <a:gd name="connsiteX65" fmla="*/ 952 w 276070"/>
                <a:gd name="connsiteY65" fmla="*/ 33549 h 39259"/>
                <a:gd name="connsiteX66" fmla="*/ 952 w 276070"/>
                <a:gd name="connsiteY66" fmla="*/ 33549 h 39259"/>
                <a:gd name="connsiteX67" fmla="*/ 952 w 276070"/>
                <a:gd name="connsiteY67" fmla="*/ 38308 h 39259"/>
                <a:gd name="connsiteX68" fmla="*/ 952 w 276070"/>
                <a:gd name="connsiteY68" fmla="*/ 39259 h 39259"/>
                <a:gd name="connsiteX69" fmla="*/ 1904 w 276070"/>
                <a:gd name="connsiteY69" fmla="*/ 39259 h 39259"/>
                <a:gd name="connsiteX70" fmla="*/ 49502 w 276070"/>
                <a:gd name="connsiteY70" fmla="*/ 24032 h 39259"/>
                <a:gd name="connsiteX71" fmla="*/ 134227 w 276070"/>
                <a:gd name="connsiteY71" fmla="*/ 18321 h 39259"/>
                <a:gd name="connsiteX72" fmla="*/ 137083 w 276070"/>
                <a:gd name="connsiteY72" fmla="*/ 18321 h 39259"/>
                <a:gd name="connsiteX73" fmla="*/ 139939 w 276070"/>
                <a:gd name="connsiteY73" fmla="*/ 18321 h 39259"/>
                <a:gd name="connsiteX74" fmla="*/ 224664 w 276070"/>
                <a:gd name="connsiteY74" fmla="*/ 24032 h 39259"/>
                <a:gd name="connsiteX75" fmla="*/ 275118 w 276070"/>
                <a:gd name="connsiteY75" fmla="*/ 39259 h 39259"/>
                <a:gd name="connsiteX76" fmla="*/ 276070 w 276070"/>
                <a:gd name="connsiteY76" fmla="*/ 39259 h 39259"/>
                <a:gd name="connsiteX77" fmla="*/ 276070 w 276070"/>
                <a:gd name="connsiteY77" fmla="*/ 34501 h 39259"/>
                <a:gd name="connsiteX78" fmla="*/ 276070 w 276070"/>
                <a:gd name="connsiteY78" fmla="*/ 34501 h 39259"/>
                <a:gd name="connsiteX79" fmla="*/ 276070 w 276070"/>
                <a:gd name="connsiteY79" fmla="*/ 34501 h 39259"/>
                <a:gd name="connsiteX80" fmla="*/ 225616 w 276070"/>
                <a:gd name="connsiteY80" fmla="*/ 20224 h 39259"/>
                <a:gd name="connsiteX81" fmla="*/ 139939 w 276070"/>
                <a:gd name="connsiteY81" fmla="*/ 13562 h 39259"/>
                <a:gd name="connsiteX82" fmla="*/ 137083 w 276070"/>
                <a:gd name="connsiteY82" fmla="*/ 13562 h 39259"/>
                <a:gd name="connsiteX83" fmla="*/ 137083 w 276070"/>
                <a:gd name="connsiteY83" fmla="*/ 13562 h 3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76070" h="39259">
                  <a:moveTo>
                    <a:pt x="137083" y="238"/>
                  </a:moveTo>
                  <a:lnTo>
                    <a:pt x="138987" y="238"/>
                  </a:lnTo>
                  <a:cubicBezTo>
                    <a:pt x="168498" y="238"/>
                    <a:pt x="198009" y="2141"/>
                    <a:pt x="220856" y="5948"/>
                  </a:cubicBezTo>
                  <a:cubicBezTo>
                    <a:pt x="238943" y="9755"/>
                    <a:pt x="267502" y="15466"/>
                    <a:pt x="274166" y="20224"/>
                  </a:cubicBezTo>
                  <a:lnTo>
                    <a:pt x="274166" y="20224"/>
                  </a:lnTo>
                  <a:lnTo>
                    <a:pt x="274166" y="20224"/>
                  </a:lnTo>
                  <a:lnTo>
                    <a:pt x="274166" y="25935"/>
                  </a:lnTo>
                  <a:lnTo>
                    <a:pt x="274166" y="25935"/>
                  </a:lnTo>
                  <a:lnTo>
                    <a:pt x="274166" y="25935"/>
                  </a:lnTo>
                  <a:cubicBezTo>
                    <a:pt x="267502" y="19273"/>
                    <a:pt x="238943" y="12611"/>
                    <a:pt x="218952" y="8804"/>
                  </a:cubicBezTo>
                  <a:cubicBezTo>
                    <a:pt x="195153" y="4997"/>
                    <a:pt x="166594" y="3093"/>
                    <a:pt x="136131" y="3093"/>
                  </a:cubicBezTo>
                  <a:cubicBezTo>
                    <a:pt x="103764" y="3093"/>
                    <a:pt x="74253" y="4997"/>
                    <a:pt x="51406" y="9755"/>
                  </a:cubicBezTo>
                  <a:cubicBezTo>
                    <a:pt x="29511" y="14514"/>
                    <a:pt x="5712" y="19273"/>
                    <a:pt x="0" y="23080"/>
                  </a:cubicBezTo>
                  <a:lnTo>
                    <a:pt x="0" y="23080"/>
                  </a:lnTo>
                  <a:lnTo>
                    <a:pt x="0" y="23080"/>
                  </a:lnTo>
                  <a:lnTo>
                    <a:pt x="0" y="18321"/>
                  </a:lnTo>
                  <a:lnTo>
                    <a:pt x="0" y="18321"/>
                  </a:lnTo>
                  <a:lnTo>
                    <a:pt x="0" y="18321"/>
                  </a:lnTo>
                  <a:cubicBezTo>
                    <a:pt x="8568" y="13562"/>
                    <a:pt x="34271" y="9755"/>
                    <a:pt x="50454" y="6900"/>
                  </a:cubicBezTo>
                  <a:cubicBezTo>
                    <a:pt x="75205" y="2141"/>
                    <a:pt x="104716" y="238"/>
                    <a:pt x="137083" y="238"/>
                  </a:cubicBezTo>
                  <a:lnTo>
                    <a:pt x="137083" y="238"/>
                  </a:lnTo>
                  <a:cubicBezTo>
                    <a:pt x="104716" y="-714"/>
                    <a:pt x="75205" y="1189"/>
                    <a:pt x="51406" y="5948"/>
                  </a:cubicBezTo>
                  <a:cubicBezTo>
                    <a:pt x="34271" y="9755"/>
                    <a:pt x="8568" y="13562"/>
                    <a:pt x="0" y="18321"/>
                  </a:cubicBezTo>
                  <a:lnTo>
                    <a:pt x="0" y="18321"/>
                  </a:lnTo>
                  <a:lnTo>
                    <a:pt x="0" y="23080"/>
                  </a:lnTo>
                  <a:lnTo>
                    <a:pt x="0" y="24032"/>
                  </a:lnTo>
                  <a:lnTo>
                    <a:pt x="952" y="24032"/>
                  </a:lnTo>
                  <a:cubicBezTo>
                    <a:pt x="6664" y="20224"/>
                    <a:pt x="30463" y="15466"/>
                    <a:pt x="52358" y="10707"/>
                  </a:cubicBezTo>
                  <a:cubicBezTo>
                    <a:pt x="75205" y="5948"/>
                    <a:pt x="104716" y="4045"/>
                    <a:pt x="137083" y="4045"/>
                  </a:cubicBezTo>
                  <a:cubicBezTo>
                    <a:pt x="167546" y="4045"/>
                    <a:pt x="197057" y="5948"/>
                    <a:pt x="219904" y="9755"/>
                  </a:cubicBezTo>
                  <a:cubicBezTo>
                    <a:pt x="239895" y="13562"/>
                    <a:pt x="268454" y="20224"/>
                    <a:pt x="274166" y="26887"/>
                  </a:cubicBezTo>
                  <a:lnTo>
                    <a:pt x="275118" y="27839"/>
                  </a:lnTo>
                  <a:lnTo>
                    <a:pt x="275118" y="21176"/>
                  </a:lnTo>
                  <a:lnTo>
                    <a:pt x="275118" y="21176"/>
                  </a:lnTo>
                  <a:lnTo>
                    <a:pt x="275118" y="21176"/>
                  </a:lnTo>
                  <a:cubicBezTo>
                    <a:pt x="268454" y="15466"/>
                    <a:pt x="239895" y="9755"/>
                    <a:pt x="221808" y="6900"/>
                  </a:cubicBezTo>
                  <a:cubicBezTo>
                    <a:pt x="198961" y="3093"/>
                    <a:pt x="169450" y="1189"/>
                    <a:pt x="138987" y="1189"/>
                  </a:cubicBezTo>
                  <a:lnTo>
                    <a:pt x="137083" y="238"/>
                  </a:lnTo>
                  <a:lnTo>
                    <a:pt x="137083" y="238"/>
                  </a:lnTo>
                  <a:close/>
                  <a:moveTo>
                    <a:pt x="137083" y="13562"/>
                  </a:moveTo>
                  <a:lnTo>
                    <a:pt x="137083" y="13562"/>
                  </a:lnTo>
                  <a:lnTo>
                    <a:pt x="138987" y="13562"/>
                  </a:lnTo>
                  <a:cubicBezTo>
                    <a:pt x="170402" y="13562"/>
                    <a:pt x="199913" y="15466"/>
                    <a:pt x="224664" y="20224"/>
                  </a:cubicBezTo>
                  <a:cubicBezTo>
                    <a:pt x="247511" y="24983"/>
                    <a:pt x="272262" y="31645"/>
                    <a:pt x="275118" y="34501"/>
                  </a:cubicBezTo>
                  <a:lnTo>
                    <a:pt x="275118" y="34501"/>
                  </a:lnTo>
                  <a:lnTo>
                    <a:pt x="275118" y="34501"/>
                  </a:lnTo>
                  <a:lnTo>
                    <a:pt x="275118" y="39259"/>
                  </a:lnTo>
                  <a:lnTo>
                    <a:pt x="275118" y="39259"/>
                  </a:lnTo>
                  <a:lnTo>
                    <a:pt x="275118" y="39259"/>
                  </a:lnTo>
                  <a:cubicBezTo>
                    <a:pt x="267502" y="34501"/>
                    <a:pt x="248463" y="28790"/>
                    <a:pt x="224664" y="24032"/>
                  </a:cubicBezTo>
                  <a:cubicBezTo>
                    <a:pt x="200865" y="19273"/>
                    <a:pt x="171354" y="18321"/>
                    <a:pt x="139939" y="18321"/>
                  </a:cubicBezTo>
                  <a:lnTo>
                    <a:pt x="137083" y="18321"/>
                  </a:lnTo>
                  <a:lnTo>
                    <a:pt x="134227" y="18321"/>
                  </a:lnTo>
                  <a:cubicBezTo>
                    <a:pt x="99956" y="18321"/>
                    <a:pt x="72349" y="20224"/>
                    <a:pt x="49502" y="24032"/>
                  </a:cubicBezTo>
                  <a:cubicBezTo>
                    <a:pt x="23799" y="28790"/>
                    <a:pt x="5712" y="35452"/>
                    <a:pt x="952" y="39259"/>
                  </a:cubicBezTo>
                  <a:lnTo>
                    <a:pt x="952" y="39259"/>
                  </a:lnTo>
                  <a:lnTo>
                    <a:pt x="952" y="39259"/>
                  </a:lnTo>
                  <a:lnTo>
                    <a:pt x="952" y="34501"/>
                  </a:lnTo>
                  <a:lnTo>
                    <a:pt x="952" y="34501"/>
                  </a:lnTo>
                  <a:lnTo>
                    <a:pt x="952" y="34501"/>
                  </a:lnTo>
                  <a:cubicBezTo>
                    <a:pt x="9520" y="29742"/>
                    <a:pt x="25703" y="24983"/>
                    <a:pt x="48550" y="20224"/>
                  </a:cubicBezTo>
                  <a:cubicBezTo>
                    <a:pt x="73301" y="15466"/>
                    <a:pt x="101860" y="13562"/>
                    <a:pt x="137083" y="13562"/>
                  </a:cubicBezTo>
                  <a:lnTo>
                    <a:pt x="137083" y="13562"/>
                  </a:lnTo>
                  <a:lnTo>
                    <a:pt x="137083" y="13562"/>
                  </a:lnTo>
                  <a:cubicBezTo>
                    <a:pt x="101860" y="13562"/>
                    <a:pt x="73301" y="14514"/>
                    <a:pt x="48550" y="19273"/>
                  </a:cubicBezTo>
                  <a:cubicBezTo>
                    <a:pt x="25703" y="23080"/>
                    <a:pt x="9520" y="28790"/>
                    <a:pt x="952" y="33549"/>
                  </a:cubicBezTo>
                  <a:lnTo>
                    <a:pt x="952" y="33549"/>
                  </a:lnTo>
                  <a:lnTo>
                    <a:pt x="952" y="38308"/>
                  </a:lnTo>
                  <a:lnTo>
                    <a:pt x="952" y="39259"/>
                  </a:lnTo>
                  <a:lnTo>
                    <a:pt x="1904" y="39259"/>
                  </a:lnTo>
                  <a:cubicBezTo>
                    <a:pt x="5712" y="36404"/>
                    <a:pt x="24751" y="28790"/>
                    <a:pt x="49502" y="24032"/>
                  </a:cubicBezTo>
                  <a:cubicBezTo>
                    <a:pt x="73301" y="20224"/>
                    <a:pt x="99956" y="18321"/>
                    <a:pt x="134227" y="18321"/>
                  </a:cubicBezTo>
                  <a:lnTo>
                    <a:pt x="137083" y="18321"/>
                  </a:lnTo>
                  <a:lnTo>
                    <a:pt x="139939" y="18321"/>
                  </a:lnTo>
                  <a:cubicBezTo>
                    <a:pt x="171354" y="18321"/>
                    <a:pt x="200865" y="20224"/>
                    <a:pt x="224664" y="24032"/>
                  </a:cubicBezTo>
                  <a:cubicBezTo>
                    <a:pt x="248463" y="28790"/>
                    <a:pt x="267502" y="34501"/>
                    <a:pt x="275118" y="39259"/>
                  </a:cubicBezTo>
                  <a:lnTo>
                    <a:pt x="276070" y="39259"/>
                  </a:lnTo>
                  <a:lnTo>
                    <a:pt x="276070" y="34501"/>
                  </a:lnTo>
                  <a:lnTo>
                    <a:pt x="276070" y="34501"/>
                  </a:lnTo>
                  <a:lnTo>
                    <a:pt x="276070" y="34501"/>
                  </a:lnTo>
                  <a:cubicBezTo>
                    <a:pt x="272262" y="30694"/>
                    <a:pt x="248463" y="24032"/>
                    <a:pt x="225616" y="20224"/>
                  </a:cubicBezTo>
                  <a:cubicBezTo>
                    <a:pt x="201817" y="15466"/>
                    <a:pt x="171354" y="13562"/>
                    <a:pt x="139939" y="13562"/>
                  </a:cubicBezTo>
                  <a:lnTo>
                    <a:pt x="137083" y="13562"/>
                  </a:lnTo>
                  <a:lnTo>
                    <a:pt x="137083" y="135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5" name="Freeform 37">
              <a:extLst>
                <a:ext uri="{FF2B5EF4-FFF2-40B4-BE49-F238E27FC236}">
                  <a16:creationId xmlns:a16="http://schemas.microsoft.com/office/drawing/2014/main" id="{DBF79E71-3E82-919B-B7FE-C0E95579CEA1}"/>
                </a:ext>
              </a:extLst>
            </p:cNvPr>
            <p:cNvSpPr/>
            <p:nvPr/>
          </p:nvSpPr>
          <p:spPr>
            <a:xfrm>
              <a:off x="4141584" y="5771336"/>
              <a:ext cx="241799" cy="29503"/>
            </a:xfrm>
            <a:custGeom>
              <a:avLst/>
              <a:gdLst>
                <a:gd name="connsiteX0" fmla="*/ 119948 w 241799"/>
                <a:gd name="connsiteY0" fmla="*/ 0 h 29503"/>
                <a:gd name="connsiteX1" fmla="*/ 234184 w 241799"/>
                <a:gd name="connsiteY1" fmla="*/ 17131 h 29503"/>
                <a:gd name="connsiteX2" fmla="*/ 241799 w 241799"/>
                <a:gd name="connsiteY2" fmla="*/ 29504 h 29503"/>
                <a:gd name="connsiteX3" fmla="*/ 119948 w 241799"/>
                <a:gd name="connsiteY3" fmla="*/ 11421 h 29503"/>
                <a:gd name="connsiteX4" fmla="*/ 0 w 241799"/>
                <a:gd name="connsiteY4" fmla="*/ 29504 h 29503"/>
                <a:gd name="connsiteX5" fmla="*/ 8568 w 241799"/>
                <a:gd name="connsiteY5" fmla="*/ 15228 h 29503"/>
                <a:gd name="connsiteX6" fmla="*/ 119948 w 241799"/>
                <a:gd name="connsiteY6" fmla="*/ 0 h 29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3">
                  <a:moveTo>
                    <a:pt x="119948" y="0"/>
                  </a:moveTo>
                  <a:cubicBezTo>
                    <a:pt x="170402" y="0"/>
                    <a:pt x="214192" y="6662"/>
                    <a:pt x="234184" y="17131"/>
                  </a:cubicBezTo>
                  <a:lnTo>
                    <a:pt x="241799" y="29504"/>
                  </a:lnTo>
                  <a:cubicBezTo>
                    <a:pt x="224664" y="19986"/>
                    <a:pt x="177066" y="10469"/>
                    <a:pt x="119948" y="11421"/>
                  </a:cubicBezTo>
                  <a:cubicBezTo>
                    <a:pt x="73302" y="11421"/>
                    <a:pt x="24751" y="16180"/>
                    <a:pt x="0" y="29504"/>
                  </a:cubicBezTo>
                  <a:lnTo>
                    <a:pt x="8568" y="15228"/>
                  </a:lnTo>
                  <a:cubicBezTo>
                    <a:pt x="28559" y="5710"/>
                    <a:pt x="77109" y="0"/>
                    <a:pt x="11994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6" name="Freeform 38">
              <a:extLst>
                <a:ext uri="{FF2B5EF4-FFF2-40B4-BE49-F238E27FC236}">
                  <a16:creationId xmlns:a16="http://schemas.microsoft.com/office/drawing/2014/main" id="{33EE5B63-E8B1-7AB3-F984-5ADFFC8B1EF8}"/>
                </a:ext>
              </a:extLst>
            </p:cNvPr>
            <p:cNvSpPr/>
            <p:nvPr/>
          </p:nvSpPr>
          <p:spPr>
            <a:xfrm>
              <a:off x="4140632" y="5772185"/>
              <a:ext cx="242751" cy="31510"/>
            </a:xfrm>
            <a:custGeom>
              <a:avLst/>
              <a:gdLst>
                <a:gd name="connsiteX0" fmla="*/ 120900 w 242751"/>
                <a:gd name="connsiteY0" fmla="*/ 103 h 31510"/>
                <a:gd name="connsiteX1" fmla="*/ 123756 w 242751"/>
                <a:gd name="connsiteY1" fmla="*/ 103 h 31510"/>
                <a:gd name="connsiteX2" fmla="*/ 235136 w 242751"/>
                <a:gd name="connsiteY2" fmla="*/ 17234 h 31510"/>
                <a:gd name="connsiteX3" fmla="*/ 242751 w 242751"/>
                <a:gd name="connsiteY3" fmla="*/ 29607 h 31510"/>
                <a:gd name="connsiteX4" fmla="*/ 242751 w 242751"/>
                <a:gd name="connsiteY4" fmla="*/ 29607 h 31510"/>
                <a:gd name="connsiteX5" fmla="*/ 242751 w 242751"/>
                <a:gd name="connsiteY5" fmla="*/ 29607 h 31510"/>
                <a:gd name="connsiteX6" fmla="*/ 132323 w 242751"/>
                <a:gd name="connsiteY6" fmla="*/ 11524 h 31510"/>
                <a:gd name="connsiteX7" fmla="*/ 120900 w 242751"/>
                <a:gd name="connsiteY7" fmla="*/ 11524 h 31510"/>
                <a:gd name="connsiteX8" fmla="*/ 0 w 242751"/>
                <a:gd name="connsiteY8" fmla="*/ 29607 h 31510"/>
                <a:gd name="connsiteX9" fmla="*/ 0 w 242751"/>
                <a:gd name="connsiteY9" fmla="*/ 29607 h 31510"/>
                <a:gd name="connsiteX10" fmla="*/ 0 w 242751"/>
                <a:gd name="connsiteY10" fmla="*/ 29607 h 31510"/>
                <a:gd name="connsiteX11" fmla="*/ 8568 w 242751"/>
                <a:gd name="connsiteY11" fmla="*/ 15331 h 31510"/>
                <a:gd name="connsiteX12" fmla="*/ 120900 w 242751"/>
                <a:gd name="connsiteY12" fmla="*/ 103 h 31510"/>
                <a:gd name="connsiteX13" fmla="*/ 120900 w 242751"/>
                <a:gd name="connsiteY13" fmla="*/ 103 h 31510"/>
                <a:gd name="connsiteX14" fmla="*/ 9520 w 242751"/>
                <a:gd name="connsiteY14" fmla="*/ 15331 h 31510"/>
                <a:gd name="connsiteX15" fmla="*/ 952 w 242751"/>
                <a:gd name="connsiteY15" fmla="*/ 30559 h 31510"/>
                <a:gd name="connsiteX16" fmla="*/ 0 w 242751"/>
                <a:gd name="connsiteY16" fmla="*/ 31510 h 31510"/>
                <a:gd name="connsiteX17" fmla="*/ 952 w 242751"/>
                <a:gd name="connsiteY17" fmla="*/ 30559 h 31510"/>
                <a:gd name="connsiteX18" fmla="*/ 120900 w 242751"/>
                <a:gd name="connsiteY18" fmla="*/ 12476 h 31510"/>
                <a:gd name="connsiteX19" fmla="*/ 132323 w 242751"/>
                <a:gd name="connsiteY19" fmla="*/ 12476 h 31510"/>
                <a:gd name="connsiteX20" fmla="*/ 241799 w 242751"/>
                <a:gd name="connsiteY20" fmla="*/ 30559 h 31510"/>
                <a:gd name="connsiteX21" fmla="*/ 242751 w 242751"/>
                <a:gd name="connsiteY21" fmla="*/ 31510 h 31510"/>
                <a:gd name="connsiteX22" fmla="*/ 235136 w 242751"/>
                <a:gd name="connsiteY22" fmla="*/ 18186 h 31510"/>
                <a:gd name="connsiteX23" fmla="*/ 122804 w 242751"/>
                <a:gd name="connsiteY23" fmla="*/ 1054 h 31510"/>
                <a:gd name="connsiteX24" fmla="*/ 120900 w 242751"/>
                <a:gd name="connsiteY24" fmla="*/ 103 h 31510"/>
                <a:gd name="connsiteX25" fmla="*/ 120900 w 242751"/>
                <a:gd name="connsiteY25" fmla="*/ 103 h 3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2751" h="31510">
                  <a:moveTo>
                    <a:pt x="120900" y="103"/>
                  </a:moveTo>
                  <a:lnTo>
                    <a:pt x="123756" y="103"/>
                  </a:lnTo>
                  <a:cubicBezTo>
                    <a:pt x="173258" y="103"/>
                    <a:pt x="216096" y="7717"/>
                    <a:pt x="235136" y="17234"/>
                  </a:cubicBezTo>
                  <a:lnTo>
                    <a:pt x="242751" y="29607"/>
                  </a:lnTo>
                  <a:lnTo>
                    <a:pt x="242751" y="29607"/>
                  </a:lnTo>
                  <a:lnTo>
                    <a:pt x="242751" y="29607"/>
                  </a:lnTo>
                  <a:cubicBezTo>
                    <a:pt x="226568" y="21041"/>
                    <a:pt x="183730" y="11524"/>
                    <a:pt x="132323" y="11524"/>
                  </a:cubicBezTo>
                  <a:lnTo>
                    <a:pt x="120900" y="11524"/>
                  </a:lnTo>
                  <a:cubicBezTo>
                    <a:pt x="74254" y="11524"/>
                    <a:pt x="25703" y="16282"/>
                    <a:pt x="0" y="29607"/>
                  </a:cubicBezTo>
                  <a:lnTo>
                    <a:pt x="0" y="29607"/>
                  </a:lnTo>
                  <a:lnTo>
                    <a:pt x="0" y="29607"/>
                  </a:lnTo>
                  <a:lnTo>
                    <a:pt x="8568" y="15331"/>
                  </a:lnTo>
                  <a:cubicBezTo>
                    <a:pt x="29511" y="4861"/>
                    <a:pt x="78061" y="103"/>
                    <a:pt x="120900" y="103"/>
                  </a:cubicBezTo>
                  <a:lnTo>
                    <a:pt x="120900" y="103"/>
                  </a:lnTo>
                  <a:cubicBezTo>
                    <a:pt x="77109" y="-849"/>
                    <a:pt x="29511" y="4861"/>
                    <a:pt x="9520" y="15331"/>
                  </a:cubicBezTo>
                  <a:lnTo>
                    <a:pt x="952" y="30559"/>
                  </a:lnTo>
                  <a:lnTo>
                    <a:pt x="0" y="31510"/>
                  </a:lnTo>
                  <a:lnTo>
                    <a:pt x="952" y="30559"/>
                  </a:lnTo>
                  <a:cubicBezTo>
                    <a:pt x="25703" y="17234"/>
                    <a:pt x="75205" y="12476"/>
                    <a:pt x="120900" y="12476"/>
                  </a:cubicBezTo>
                  <a:lnTo>
                    <a:pt x="132323" y="12476"/>
                  </a:lnTo>
                  <a:cubicBezTo>
                    <a:pt x="183730" y="12476"/>
                    <a:pt x="226568" y="21993"/>
                    <a:pt x="241799" y="30559"/>
                  </a:cubicBezTo>
                  <a:lnTo>
                    <a:pt x="242751" y="31510"/>
                  </a:lnTo>
                  <a:lnTo>
                    <a:pt x="235136" y="18186"/>
                  </a:lnTo>
                  <a:cubicBezTo>
                    <a:pt x="215144" y="7717"/>
                    <a:pt x="172306" y="1054"/>
                    <a:pt x="122804" y="1054"/>
                  </a:cubicBezTo>
                  <a:lnTo>
                    <a:pt x="120900" y="103"/>
                  </a:lnTo>
                  <a:lnTo>
                    <a:pt x="120900" y="10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7" name="Freeform 39">
              <a:extLst>
                <a:ext uri="{FF2B5EF4-FFF2-40B4-BE49-F238E27FC236}">
                  <a16:creationId xmlns:a16="http://schemas.microsoft.com/office/drawing/2014/main" id="{7BD0304E-C527-E726-7B45-B22B4D8A08A4}"/>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8" name="Freeform 40">
              <a:extLst>
                <a:ext uri="{FF2B5EF4-FFF2-40B4-BE49-F238E27FC236}">
                  <a16:creationId xmlns:a16="http://schemas.microsoft.com/office/drawing/2014/main" id="{82B4541A-0007-F038-1F36-39553CFBCE53}"/>
                </a:ext>
              </a:extLst>
            </p:cNvPr>
            <p:cNvSpPr/>
            <p:nvPr/>
          </p:nvSpPr>
          <p:spPr>
            <a:xfrm>
              <a:off x="4139680" y="5771093"/>
              <a:ext cx="247511" cy="32601"/>
            </a:xfrm>
            <a:custGeom>
              <a:avLst/>
              <a:gdLst>
                <a:gd name="connsiteX0" fmla="*/ 122804 w 247511"/>
                <a:gd name="connsiteY0" fmla="*/ 243 h 32601"/>
                <a:gd name="connsiteX1" fmla="*/ 123756 w 247511"/>
                <a:gd name="connsiteY1" fmla="*/ 243 h 32601"/>
                <a:gd name="connsiteX2" fmla="*/ 198009 w 247511"/>
                <a:gd name="connsiteY2" fmla="*/ 5953 h 32601"/>
                <a:gd name="connsiteX3" fmla="*/ 237040 w 247511"/>
                <a:gd name="connsiteY3" fmla="*/ 18326 h 32601"/>
                <a:gd name="connsiteX4" fmla="*/ 239896 w 247511"/>
                <a:gd name="connsiteY4" fmla="*/ 23084 h 32601"/>
                <a:gd name="connsiteX5" fmla="*/ 239896 w 247511"/>
                <a:gd name="connsiteY5" fmla="*/ 23084 h 32601"/>
                <a:gd name="connsiteX6" fmla="*/ 239896 w 247511"/>
                <a:gd name="connsiteY6" fmla="*/ 23084 h 32601"/>
                <a:gd name="connsiteX7" fmla="*/ 196105 w 247511"/>
                <a:gd name="connsiteY7" fmla="*/ 7856 h 32601"/>
                <a:gd name="connsiteX8" fmla="*/ 121852 w 247511"/>
                <a:gd name="connsiteY8" fmla="*/ 2146 h 32601"/>
                <a:gd name="connsiteX9" fmla="*/ 45695 w 247511"/>
                <a:gd name="connsiteY9" fmla="*/ 7856 h 32601"/>
                <a:gd name="connsiteX10" fmla="*/ 7616 w 247511"/>
                <a:gd name="connsiteY10" fmla="*/ 19277 h 32601"/>
                <a:gd name="connsiteX11" fmla="*/ 7616 w 247511"/>
                <a:gd name="connsiteY11" fmla="*/ 19277 h 32601"/>
                <a:gd name="connsiteX12" fmla="*/ 7616 w 247511"/>
                <a:gd name="connsiteY12" fmla="*/ 19277 h 32601"/>
                <a:gd name="connsiteX13" fmla="*/ 10472 w 247511"/>
                <a:gd name="connsiteY13" fmla="*/ 15470 h 32601"/>
                <a:gd name="connsiteX14" fmla="*/ 44743 w 247511"/>
                <a:gd name="connsiteY14" fmla="*/ 5001 h 32601"/>
                <a:gd name="connsiteX15" fmla="*/ 122804 w 247511"/>
                <a:gd name="connsiteY15" fmla="*/ 243 h 32601"/>
                <a:gd name="connsiteX16" fmla="*/ 122804 w 247511"/>
                <a:gd name="connsiteY16" fmla="*/ 243 h 32601"/>
                <a:gd name="connsiteX17" fmla="*/ 46647 w 247511"/>
                <a:gd name="connsiteY17" fmla="*/ 5001 h 32601"/>
                <a:gd name="connsiteX18" fmla="*/ 12376 w 247511"/>
                <a:gd name="connsiteY18" fmla="*/ 15470 h 32601"/>
                <a:gd name="connsiteX19" fmla="*/ 9520 w 247511"/>
                <a:gd name="connsiteY19" fmla="*/ 20229 h 32601"/>
                <a:gd name="connsiteX20" fmla="*/ 9520 w 247511"/>
                <a:gd name="connsiteY20" fmla="*/ 20229 h 32601"/>
                <a:gd name="connsiteX21" fmla="*/ 47598 w 247511"/>
                <a:gd name="connsiteY21" fmla="*/ 8808 h 32601"/>
                <a:gd name="connsiteX22" fmla="*/ 123756 w 247511"/>
                <a:gd name="connsiteY22" fmla="*/ 3098 h 32601"/>
                <a:gd name="connsiteX23" fmla="*/ 198009 w 247511"/>
                <a:gd name="connsiteY23" fmla="*/ 8808 h 32601"/>
                <a:gd name="connsiteX24" fmla="*/ 241800 w 247511"/>
                <a:gd name="connsiteY24" fmla="*/ 24036 h 32601"/>
                <a:gd name="connsiteX25" fmla="*/ 242751 w 247511"/>
                <a:gd name="connsiteY25" fmla="*/ 24036 h 32601"/>
                <a:gd name="connsiteX26" fmla="*/ 239896 w 247511"/>
                <a:gd name="connsiteY26" fmla="*/ 19277 h 32601"/>
                <a:gd name="connsiteX27" fmla="*/ 200865 w 247511"/>
                <a:gd name="connsiteY27" fmla="*/ 5953 h 32601"/>
                <a:gd name="connsiteX28" fmla="*/ 126612 w 247511"/>
                <a:gd name="connsiteY28" fmla="*/ 243 h 32601"/>
                <a:gd name="connsiteX29" fmla="*/ 122804 w 247511"/>
                <a:gd name="connsiteY29" fmla="*/ 243 h 32601"/>
                <a:gd name="connsiteX30" fmla="*/ 122804 w 247511"/>
                <a:gd name="connsiteY30" fmla="*/ 243 h 32601"/>
                <a:gd name="connsiteX31" fmla="*/ 122804 w 247511"/>
                <a:gd name="connsiteY31" fmla="*/ 10712 h 32601"/>
                <a:gd name="connsiteX32" fmla="*/ 122804 w 247511"/>
                <a:gd name="connsiteY32" fmla="*/ 10712 h 32601"/>
                <a:gd name="connsiteX33" fmla="*/ 124708 w 247511"/>
                <a:gd name="connsiteY33" fmla="*/ 10712 h 32601"/>
                <a:gd name="connsiteX34" fmla="*/ 200865 w 247511"/>
                <a:gd name="connsiteY34" fmla="*/ 16422 h 32601"/>
                <a:gd name="connsiteX35" fmla="*/ 243703 w 247511"/>
                <a:gd name="connsiteY35" fmla="*/ 28795 h 32601"/>
                <a:gd name="connsiteX36" fmla="*/ 245608 w 247511"/>
                <a:gd name="connsiteY36" fmla="*/ 32602 h 32601"/>
                <a:gd name="connsiteX37" fmla="*/ 245608 w 247511"/>
                <a:gd name="connsiteY37" fmla="*/ 32602 h 32601"/>
                <a:gd name="connsiteX38" fmla="*/ 245608 w 247511"/>
                <a:gd name="connsiteY38" fmla="*/ 32602 h 32601"/>
                <a:gd name="connsiteX39" fmla="*/ 199913 w 247511"/>
                <a:gd name="connsiteY39" fmla="*/ 19277 h 32601"/>
                <a:gd name="connsiteX40" fmla="*/ 124708 w 247511"/>
                <a:gd name="connsiteY40" fmla="*/ 13567 h 32601"/>
                <a:gd name="connsiteX41" fmla="*/ 121852 w 247511"/>
                <a:gd name="connsiteY41" fmla="*/ 13567 h 32601"/>
                <a:gd name="connsiteX42" fmla="*/ 118996 w 247511"/>
                <a:gd name="connsiteY42" fmla="*/ 13567 h 32601"/>
                <a:gd name="connsiteX43" fmla="*/ 42838 w 247511"/>
                <a:gd name="connsiteY43" fmla="*/ 19277 h 32601"/>
                <a:gd name="connsiteX44" fmla="*/ 0 w 247511"/>
                <a:gd name="connsiteY44" fmla="*/ 32602 h 32601"/>
                <a:gd name="connsiteX45" fmla="*/ 0 w 247511"/>
                <a:gd name="connsiteY45" fmla="*/ 32602 h 32601"/>
                <a:gd name="connsiteX46" fmla="*/ 0 w 247511"/>
                <a:gd name="connsiteY46" fmla="*/ 32602 h 32601"/>
                <a:gd name="connsiteX47" fmla="*/ 1904 w 247511"/>
                <a:gd name="connsiteY47" fmla="*/ 28795 h 32601"/>
                <a:gd name="connsiteX48" fmla="*/ 41887 w 247511"/>
                <a:gd name="connsiteY48" fmla="*/ 16422 h 32601"/>
                <a:gd name="connsiteX49" fmla="*/ 122804 w 247511"/>
                <a:gd name="connsiteY49" fmla="*/ 10712 h 32601"/>
                <a:gd name="connsiteX50" fmla="*/ 122804 w 247511"/>
                <a:gd name="connsiteY50" fmla="*/ 10712 h 32601"/>
                <a:gd name="connsiteX51" fmla="*/ 122804 w 247511"/>
                <a:gd name="connsiteY51" fmla="*/ 10712 h 32601"/>
                <a:gd name="connsiteX52" fmla="*/ 42838 w 247511"/>
                <a:gd name="connsiteY52" fmla="*/ 15470 h 32601"/>
                <a:gd name="connsiteX53" fmla="*/ 2856 w 247511"/>
                <a:gd name="connsiteY53" fmla="*/ 27843 h 32601"/>
                <a:gd name="connsiteX54" fmla="*/ 952 w 247511"/>
                <a:gd name="connsiteY54" fmla="*/ 31650 h 32601"/>
                <a:gd name="connsiteX55" fmla="*/ 1904 w 247511"/>
                <a:gd name="connsiteY55" fmla="*/ 31650 h 32601"/>
                <a:gd name="connsiteX56" fmla="*/ 44743 w 247511"/>
                <a:gd name="connsiteY56" fmla="*/ 18326 h 32601"/>
                <a:gd name="connsiteX57" fmla="*/ 120900 w 247511"/>
                <a:gd name="connsiteY57" fmla="*/ 12615 h 32601"/>
                <a:gd name="connsiteX58" fmla="*/ 123756 w 247511"/>
                <a:gd name="connsiteY58" fmla="*/ 12615 h 32601"/>
                <a:gd name="connsiteX59" fmla="*/ 126612 w 247511"/>
                <a:gd name="connsiteY59" fmla="*/ 12615 h 32601"/>
                <a:gd name="connsiteX60" fmla="*/ 201817 w 247511"/>
                <a:gd name="connsiteY60" fmla="*/ 18326 h 32601"/>
                <a:gd name="connsiteX61" fmla="*/ 247511 w 247511"/>
                <a:gd name="connsiteY61" fmla="*/ 31650 h 32601"/>
                <a:gd name="connsiteX62" fmla="*/ 247511 w 247511"/>
                <a:gd name="connsiteY62" fmla="*/ 31650 h 32601"/>
                <a:gd name="connsiteX63" fmla="*/ 245608 w 247511"/>
                <a:gd name="connsiteY63" fmla="*/ 27843 h 32601"/>
                <a:gd name="connsiteX64" fmla="*/ 202769 w 247511"/>
                <a:gd name="connsiteY64" fmla="*/ 15470 h 32601"/>
                <a:gd name="connsiteX65" fmla="*/ 126612 w 247511"/>
                <a:gd name="connsiteY65" fmla="*/ 9760 h 32601"/>
                <a:gd name="connsiteX66" fmla="*/ 122804 w 247511"/>
                <a:gd name="connsiteY66" fmla="*/ 10712 h 32601"/>
                <a:gd name="connsiteX67" fmla="*/ 122804 w 247511"/>
                <a:gd name="connsiteY67" fmla="*/ 10712 h 3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7511" h="32601">
                  <a:moveTo>
                    <a:pt x="122804" y="243"/>
                  </a:moveTo>
                  <a:lnTo>
                    <a:pt x="123756" y="243"/>
                  </a:lnTo>
                  <a:cubicBezTo>
                    <a:pt x="150411" y="243"/>
                    <a:pt x="177066" y="2146"/>
                    <a:pt x="198009" y="5953"/>
                  </a:cubicBezTo>
                  <a:cubicBezTo>
                    <a:pt x="214192" y="8808"/>
                    <a:pt x="231328" y="14519"/>
                    <a:pt x="237040" y="18326"/>
                  </a:cubicBezTo>
                  <a:lnTo>
                    <a:pt x="239896" y="23084"/>
                  </a:lnTo>
                  <a:lnTo>
                    <a:pt x="239896" y="23084"/>
                  </a:lnTo>
                  <a:lnTo>
                    <a:pt x="239896" y="23084"/>
                  </a:lnTo>
                  <a:cubicBezTo>
                    <a:pt x="234184" y="16422"/>
                    <a:pt x="214192" y="11663"/>
                    <a:pt x="196105" y="7856"/>
                  </a:cubicBezTo>
                  <a:cubicBezTo>
                    <a:pt x="175162" y="4050"/>
                    <a:pt x="149459" y="3098"/>
                    <a:pt x="121852" y="2146"/>
                  </a:cubicBezTo>
                  <a:cubicBezTo>
                    <a:pt x="93293" y="2146"/>
                    <a:pt x="66638" y="4050"/>
                    <a:pt x="45695" y="7856"/>
                  </a:cubicBezTo>
                  <a:cubicBezTo>
                    <a:pt x="25703" y="11663"/>
                    <a:pt x="13328" y="16422"/>
                    <a:pt x="7616" y="19277"/>
                  </a:cubicBezTo>
                  <a:lnTo>
                    <a:pt x="7616" y="19277"/>
                  </a:lnTo>
                  <a:lnTo>
                    <a:pt x="7616" y="19277"/>
                  </a:lnTo>
                  <a:lnTo>
                    <a:pt x="10472" y="15470"/>
                  </a:lnTo>
                  <a:cubicBezTo>
                    <a:pt x="18088" y="11663"/>
                    <a:pt x="29511" y="7856"/>
                    <a:pt x="44743" y="5001"/>
                  </a:cubicBezTo>
                  <a:cubicBezTo>
                    <a:pt x="66638" y="1194"/>
                    <a:pt x="94245" y="243"/>
                    <a:pt x="122804" y="243"/>
                  </a:cubicBezTo>
                  <a:lnTo>
                    <a:pt x="122804" y="243"/>
                  </a:lnTo>
                  <a:cubicBezTo>
                    <a:pt x="94245" y="-709"/>
                    <a:pt x="66638" y="1194"/>
                    <a:pt x="46647" y="5001"/>
                  </a:cubicBezTo>
                  <a:cubicBezTo>
                    <a:pt x="31415" y="7856"/>
                    <a:pt x="19039" y="11663"/>
                    <a:pt x="12376" y="15470"/>
                  </a:cubicBezTo>
                  <a:lnTo>
                    <a:pt x="9520" y="20229"/>
                  </a:lnTo>
                  <a:lnTo>
                    <a:pt x="9520" y="20229"/>
                  </a:lnTo>
                  <a:cubicBezTo>
                    <a:pt x="15232" y="16422"/>
                    <a:pt x="27607" y="12615"/>
                    <a:pt x="47598" y="8808"/>
                  </a:cubicBezTo>
                  <a:cubicBezTo>
                    <a:pt x="68542" y="5001"/>
                    <a:pt x="95197" y="3098"/>
                    <a:pt x="123756" y="3098"/>
                  </a:cubicBezTo>
                  <a:cubicBezTo>
                    <a:pt x="151363" y="3098"/>
                    <a:pt x="177066" y="5001"/>
                    <a:pt x="198009" y="8808"/>
                  </a:cubicBezTo>
                  <a:cubicBezTo>
                    <a:pt x="216096" y="11663"/>
                    <a:pt x="236088" y="17374"/>
                    <a:pt x="241800" y="24036"/>
                  </a:cubicBezTo>
                  <a:lnTo>
                    <a:pt x="242751" y="24036"/>
                  </a:lnTo>
                  <a:lnTo>
                    <a:pt x="239896" y="19277"/>
                  </a:lnTo>
                  <a:cubicBezTo>
                    <a:pt x="233232" y="14519"/>
                    <a:pt x="217049" y="9760"/>
                    <a:pt x="200865" y="5953"/>
                  </a:cubicBezTo>
                  <a:cubicBezTo>
                    <a:pt x="179922" y="2146"/>
                    <a:pt x="153267" y="243"/>
                    <a:pt x="126612" y="243"/>
                  </a:cubicBezTo>
                  <a:lnTo>
                    <a:pt x="122804" y="243"/>
                  </a:lnTo>
                  <a:lnTo>
                    <a:pt x="122804" y="243"/>
                  </a:lnTo>
                  <a:close/>
                  <a:moveTo>
                    <a:pt x="122804" y="10712"/>
                  </a:moveTo>
                  <a:lnTo>
                    <a:pt x="122804" y="10712"/>
                  </a:lnTo>
                  <a:lnTo>
                    <a:pt x="124708" y="10712"/>
                  </a:lnTo>
                  <a:cubicBezTo>
                    <a:pt x="152315" y="10712"/>
                    <a:pt x="179922" y="12615"/>
                    <a:pt x="200865" y="16422"/>
                  </a:cubicBezTo>
                  <a:cubicBezTo>
                    <a:pt x="220856" y="20229"/>
                    <a:pt x="240848" y="25940"/>
                    <a:pt x="243703" y="28795"/>
                  </a:cubicBezTo>
                  <a:lnTo>
                    <a:pt x="245608" y="32602"/>
                  </a:lnTo>
                  <a:lnTo>
                    <a:pt x="245608" y="32602"/>
                  </a:lnTo>
                  <a:lnTo>
                    <a:pt x="245608" y="32602"/>
                  </a:lnTo>
                  <a:cubicBezTo>
                    <a:pt x="238944" y="27843"/>
                    <a:pt x="221808" y="23084"/>
                    <a:pt x="199913" y="19277"/>
                  </a:cubicBezTo>
                  <a:cubicBezTo>
                    <a:pt x="178970" y="15470"/>
                    <a:pt x="152315" y="13567"/>
                    <a:pt x="124708" y="13567"/>
                  </a:cubicBezTo>
                  <a:lnTo>
                    <a:pt x="121852" y="13567"/>
                  </a:lnTo>
                  <a:lnTo>
                    <a:pt x="118996" y="13567"/>
                  </a:lnTo>
                  <a:cubicBezTo>
                    <a:pt x="88533" y="13567"/>
                    <a:pt x="63782" y="15470"/>
                    <a:pt x="42838" y="19277"/>
                  </a:cubicBezTo>
                  <a:cubicBezTo>
                    <a:pt x="19991" y="23084"/>
                    <a:pt x="3808" y="29746"/>
                    <a:pt x="0" y="32602"/>
                  </a:cubicBezTo>
                  <a:lnTo>
                    <a:pt x="0" y="32602"/>
                  </a:lnTo>
                  <a:lnTo>
                    <a:pt x="0" y="32602"/>
                  </a:lnTo>
                  <a:lnTo>
                    <a:pt x="1904" y="28795"/>
                  </a:lnTo>
                  <a:cubicBezTo>
                    <a:pt x="9520" y="24988"/>
                    <a:pt x="20943" y="20229"/>
                    <a:pt x="41887" y="16422"/>
                  </a:cubicBezTo>
                  <a:cubicBezTo>
                    <a:pt x="65686" y="12615"/>
                    <a:pt x="90437" y="11663"/>
                    <a:pt x="122804" y="10712"/>
                  </a:cubicBezTo>
                  <a:lnTo>
                    <a:pt x="122804" y="10712"/>
                  </a:lnTo>
                  <a:lnTo>
                    <a:pt x="122804" y="10712"/>
                  </a:lnTo>
                  <a:cubicBezTo>
                    <a:pt x="90437" y="10712"/>
                    <a:pt x="65686" y="11663"/>
                    <a:pt x="42838" y="15470"/>
                  </a:cubicBezTo>
                  <a:cubicBezTo>
                    <a:pt x="22847" y="19277"/>
                    <a:pt x="10472" y="24036"/>
                    <a:pt x="2856" y="27843"/>
                  </a:cubicBezTo>
                  <a:lnTo>
                    <a:pt x="952" y="31650"/>
                  </a:lnTo>
                  <a:lnTo>
                    <a:pt x="1904" y="31650"/>
                  </a:lnTo>
                  <a:cubicBezTo>
                    <a:pt x="5712" y="28795"/>
                    <a:pt x="21895" y="23084"/>
                    <a:pt x="44743" y="18326"/>
                  </a:cubicBezTo>
                  <a:cubicBezTo>
                    <a:pt x="65686" y="14519"/>
                    <a:pt x="89485" y="12615"/>
                    <a:pt x="120900" y="12615"/>
                  </a:cubicBezTo>
                  <a:lnTo>
                    <a:pt x="123756" y="12615"/>
                  </a:lnTo>
                  <a:lnTo>
                    <a:pt x="126612" y="12615"/>
                  </a:lnTo>
                  <a:cubicBezTo>
                    <a:pt x="154219" y="12615"/>
                    <a:pt x="180874" y="13567"/>
                    <a:pt x="201817" y="18326"/>
                  </a:cubicBezTo>
                  <a:cubicBezTo>
                    <a:pt x="223712" y="22133"/>
                    <a:pt x="240848" y="27843"/>
                    <a:pt x="247511" y="31650"/>
                  </a:cubicBezTo>
                  <a:lnTo>
                    <a:pt x="247511" y="31650"/>
                  </a:lnTo>
                  <a:lnTo>
                    <a:pt x="245608" y="27843"/>
                  </a:lnTo>
                  <a:cubicBezTo>
                    <a:pt x="242751" y="24036"/>
                    <a:pt x="222760" y="19277"/>
                    <a:pt x="202769" y="15470"/>
                  </a:cubicBezTo>
                  <a:cubicBezTo>
                    <a:pt x="180874" y="11663"/>
                    <a:pt x="154219" y="9760"/>
                    <a:pt x="126612" y="9760"/>
                  </a:cubicBezTo>
                  <a:lnTo>
                    <a:pt x="122804" y="10712"/>
                  </a:lnTo>
                  <a:lnTo>
                    <a:pt x="122804" y="1071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9" name="Freeform 41">
              <a:extLst>
                <a:ext uri="{FF2B5EF4-FFF2-40B4-BE49-F238E27FC236}">
                  <a16:creationId xmlns:a16="http://schemas.microsoft.com/office/drawing/2014/main" id="{D5422408-D863-0BBE-3EEF-A5A6A59AB419}"/>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0" name="Freeform 42">
              <a:extLst>
                <a:ext uri="{FF2B5EF4-FFF2-40B4-BE49-F238E27FC236}">
                  <a16:creationId xmlns:a16="http://schemas.microsoft.com/office/drawing/2014/main" id="{9D565DAB-2B88-396B-903D-16E798620C22}"/>
                </a:ext>
              </a:extLst>
            </p:cNvPr>
            <p:cNvSpPr/>
            <p:nvPr/>
          </p:nvSpPr>
          <p:spPr>
            <a:xfrm>
              <a:off x="4139680" y="5770384"/>
              <a:ext cx="247511" cy="33311"/>
            </a:xfrm>
            <a:custGeom>
              <a:avLst/>
              <a:gdLst>
                <a:gd name="connsiteX0" fmla="*/ 122804 w 247511"/>
                <a:gd name="connsiteY0" fmla="*/ 0 h 33311"/>
                <a:gd name="connsiteX1" fmla="*/ 122804 w 247511"/>
                <a:gd name="connsiteY1" fmla="*/ 0 h 33311"/>
                <a:gd name="connsiteX2" fmla="*/ 123756 w 247511"/>
                <a:gd name="connsiteY2" fmla="*/ 0 h 33311"/>
                <a:gd name="connsiteX3" fmla="*/ 198009 w 247511"/>
                <a:gd name="connsiteY3" fmla="*/ 5711 h 33311"/>
                <a:gd name="connsiteX4" fmla="*/ 237040 w 247511"/>
                <a:gd name="connsiteY4" fmla="*/ 18083 h 33311"/>
                <a:gd name="connsiteX5" fmla="*/ 239896 w 247511"/>
                <a:gd name="connsiteY5" fmla="*/ 22842 h 33311"/>
                <a:gd name="connsiteX6" fmla="*/ 239896 w 247511"/>
                <a:gd name="connsiteY6" fmla="*/ 22842 h 33311"/>
                <a:gd name="connsiteX7" fmla="*/ 239896 w 247511"/>
                <a:gd name="connsiteY7" fmla="*/ 22842 h 33311"/>
                <a:gd name="connsiteX8" fmla="*/ 196105 w 247511"/>
                <a:gd name="connsiteY8" fmla="*/ 7614 h 33311"/>
                <a:gd name="connsiteX9" fmla="*/ 121852 w 247511"/>
                <a:gd name="connsiteY9" fmla="*/ 1903 h 33311"/>
                <a:gd name="connsiteX10" fmla="*/ 45695 w 247511"/>
                <a:gd name="connsiteY10" fmla="*/ 7614 h 33311"/>
                <a:gd name="connsiteX11" fmla="*/ 7616 w 247511"/>
                <a:gd name="connsiteY11" fmla="*/ 19035 h 33311"/>
                <a:gd name="connsiteX12" fmla="*/ 7616 w 247511"/>
                <a:gd name="connsiteY12" fmla="*/ 19035 h 33311"/>
                <a:gd name="connsiteX13" fmla="*/ 7616 w 247511"/>
                <a:gd name="connsiteY13" fmla="*/ 19035 h 33311"/>
                <a:gd name="connsiteX14" fmla="*/ 10472 w 247511"/>
                <a:gd name="connsiteY14" fmla="*/ 15228 h 33311"/>
                <a:gd name="connsiteX15" fmla="*/ 44743 w 247511"/>
                <a:gd name="connsiteY15" fmla="*/ 4759 h 33311"/>
                <a:gd name="connsiteX16" fmla="*/ 122804 w 247511"/>
                <a:gd name="connsiteY16" fmla="*/ 0 h 33311"/>
                <a:gd name="connsiteX17" fmla="*/ 122804 w 247511"/>
                <a:gd name="connsiteY17" fmla="*/ 0 h 33311"/>
                <a:gd name="connsiteX18" fmla="*/ 122804 w 247511"/>
                <a:gd name="connsiteY18" fmla="*/ 0 h 33311"/>
                <a:gd name="connsiteX19" fmla="*/ 46647 w 247511"/>
                <a:gd name="connsiteY19" fmla="*/ 5711 h 33311"/>
                <a:gd name="connsiteX20" fmla="*/ 12376 w 247511"/>
                <a:gd name="connsiteY20" fmla="*/ 16180 h 33311"/>
                <a:gd name="connsiteX21" fmla="*/ 9520 w 247511"/>
                <a:gd name="connsiteY21" fmla="*/ 20938 h 33311"/>
                <a:gd name="connsiteX22" fmla="*/ 9520 w 247511"/>
                <a:gd name="connsiteY22" fmla="*/ 20938 h 33311"/>
                <a:gd name="connsiteX23" fmla="*/ 47598 w 247511"/>
                <a:gd name="connsiteY23" fmla="*/ 9517 h 33311"/>
                <a:gd name="connsiteX24" fmla="*/ 123756 w 247511"/>
                <a:gd name="connsiteY24" fmla="*/ 3807 h 33311"/>
                <a:gd name="connsiteX25" fmla="*/ 198009 w 247511"/>
                <a:gd name="connsiteY25" fmla="*/ 9517 h 33311"/>
                <a:gd name="connsiteX26" fmla="*/ 241800 w 247511"/>
                <a:gd name="connsiteY26" fmla="*/ 24745 h 33311"/>
                <a:gd name="connsiteX27" fmla="*/ 242751 w 247511"/>
                <a:gd name="connsiteY27" fmla="*/ 24745 h 33311"/>
                <a:gd name="connsiteX28" fmla="*/ 239896 w 247511"/>
                <a:gd name="connsiteY28" fmla="*/ 19987 h 33311"/>
                <a:gd name="connsiteX29" fmla="*/ 200865 w 247511"/>
                <a:gd name="connsiteY29" fmla="*/ 6662 h 33311"/>
                <a:gd name="connsiteX30" fmla="*/ 126612 w 247511"/>
                <a:gd name="connsiteY30" fmla="*/ 952 h 33311"/>
                <a:gd name="connsiteX31" fmla="*/ 122804 w 247511"/>
                <a:gd name="connsiteY31" fmla="*/ 0 h 33311"/>
                <a:gd name="connsiteX32" fmla="*/ 122804 w 247511"/>
                <a:gd name="connsiteY32" fmla="*/ 0 h 33311"/>
                <a:gd name="connsiteX33" fmla="*/ 122804 w 247511"/>
                <a:gd name="connsiteY33" fmla="*/ 11421 h 33311"/>
                <a:gd name="connsiteX34" fmla="*/ 122804 w 247511"/>
                <a:gd name="connsiteY34" fmla="*/ 11421 h 33311"/>
                <a:gd name="connsiteX35" fmla="*/ 124708 w 247511"/>
                <a:gd name="connsiteY35" fmla="*/ 11421 h 33311"/>
                <a:gd name="connsiteX36" fmla="*/ 200865 w 247511"/>
                <a:gd name="connsiteY36" fmla="*/ 17131 h 33311"/>
                <a:gd name="connsiteX37" fmla="*/ 243703 w 247511"/>
                <a:gd name="connsiteY37" fmla="*/ 29504 h 33311"/>
                <a:gd name="connsiteX38" fmla="*/ 245608 w 247511"/>
                <a:gd name="connsiteY38" fmla="*/ 33311 h 33311"/>
                <a:gd name="connsiteX39" fmla="*/ 245608 w 247511"/>
                <a:gd name="connsiteY39" fmla="*/ 33311 h 33311"/>
                <a:gd name="connsiteX40" fmla="*/ 245608 w 247511"/>
                <a:gd name="connsiteY40" fmla="*/ 33311 h 33311"/>
                <a:gd name="connsiteX41" fmla="*/ 199913 w 247511"/>
                <a:gd name="connsiteY41" fmla="*/ 19987 h 33311"/>
                <a:gd name="connsiteX42" fmla="*/ 124708 w 247511"/>
                <a:gd name="connsiteY42" fmla="*/ 14276 h 33311"/>
                <a:gd name="connsiteX43" fmla="*/ 121852 w 247511"/>
                <a:gd name="connsiteY43" fmla="*/ 14276 h 33311"/>
                <a:gd name="connsiteX44" fmla="*/ 118996 w 247511"/>
                <a:gd name="connsiteY44" fmla="*/ 14276 h 33311"/>
                <a:gd name="connsiteX45" fmla="*/ 42838 w 247511"/>
                <a:gd name="connsiteY45" fmla="*/ 19987 h 33311"/>
                <a:gd name="connsiteX46" fmla="*/ 0 w 247511"/>
                <a:gd name="connsiteY46" fmla="*/ 33311 h 33311"/>
                <a:gd name="connsiteX47" fmla="*/ 0 w 247511"/>
                <a:gd name="connsiteY47" fmla="*/ 33311 h 33311"/>
                <a:gd name="connsiteX48" fmla="*/ 0 w 247511"/>
                <a:gd name="connsiteY48" fmla="*/ 33311 h 33311"/>
                <a:gd name="connsiteX49" fmla="*/ 1904 w 247511"/>
                <a:gd name="connsiteY49" fmla="*/ 29504 h 33311"/>
                <a:gd name="connsiteX50" fmla="*/ 41887 w 247511"/>
                <a:gd name="connsiteY50" fmla="*/ 17131 h 33311"/>
                <a:gd name="connsiteX51" fmla="*/ 122804 w 247511"/>
                <a:gd name="connsiteY51" fmla="*/ 11421 h 33311"/>
                <a:gd name="connsiteX52" fmla="*/ 122804 w 247511"/>
                <a:gd name="connsiteY52" fmla="*/ 11421 h 33311"/>
                <a:gd name="connsiteX53" fmla="*/ 122804 w 247511"/>
                <a:gd name="connsiteY53" fmla="*/ 11421 h 33311"/>
                <a:gd name="connsiteX54" fmla="*/ 42838 w 247511"/>
                <a:gd name="connsiteY54" fmla="*/ 16180 h 33311"/>
                <a:gd name="connsiteX55" fmla="*/ 2856 w 247511"/>
                <a:gd name="connsiteY55" fmla="*/ 28552 h 33311"/>
                <a:gd name="connsiteX56" fmla="*/ 952 w 247511"/>
                <a:gd name="connsiteY56" fmla="*/ 32359 h 33311"/>
                <a:gd name="connsiteX57" fmla="*/ 1904 w 247511"/>
                <a:gd name="connsiteY57" fmla="*/ 32359 h 33311"/>
                <a:gd name="connsiteX58" fmla="*/ 44743 w 247511"/>
                <a:gd name="connsiteY58" fmla="*/ 19035 h 33311"/>
                <a:gd name="connsiteX59" fmla="*/ 120900 w 247511"/>
                <a:gd name="connsiteY59" fmla="*/ 13324 h 33311"/>
                <a:gd name="connsiteX60" fmla="*/ 123756 w 247511"/>
                <a:gd name="connsiteY60" fmla="*/ 13324 h 33311"/>
                <a:gd name="connsiteX61" fmla="*/ 126612 w 247511"/>
                <a:gd name="connsiteY61" fmla="*/ 13324 h 33311"/>
                <a:gd name="connsiteX62" fmla="*/ 201817 w 247511"/>
                <a:gd name="connsiteY62" fmla="*/ 19035 h 33311"/>
                <a:gd name="connsiteX63" fmla="*/ 247511 w 247511"/>
                <a:gd name="connsiteY63" fmla="*/ 32359 h 33311"/>
                <a:gd name="connsiteX64" fmla="*/ 247511 w 247511"/>
                <a:gd name="connsiteY64" fmla="*/ 32359 h 33311"/>
                <a:gd name="connsiteX65" fmla="*/ 245608 w 247511"/>
                <a:gd name="connsiteY65" fmla="*/ 28552 h 33311"/>
                <a:gd name="connsiteX66" fmla="*/ 202769 w 247511"/>
                <a:gd name="connsiteY66" fmla="*/ 16180 h 33311"/>
                <a:gd name="connsiteX67" fmla="*/ 126612 w 247511"/>
                <a:gd name="connsiteY67" fmla="*/ 10469 h 33311"/>
                <a:gd name="connsiteX68" fmla="*/ 122804 w 247511"/>
                <a:gd name="connsiteY68" fmla="*/ 11421 h 33311"/>
                <a:gd name="connsiteX69" fmla="*/ 122804 w 247511"/>
                <a:gd name="connsiteY69"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47511" h="33311">
                  <a:moveTo>
                    <a:pt x="122804" y="0"/>
                  </a:moveTo>
                  <a:lnTo>
                    <a:pt x="122804" y="0"/>
                  </a:lnTo>
                  <a:lnTo>
                    <a:pt x="123756" y="0"/>
                  </a:lnTo>
                  <a:cubicBezTo>
                    <a:pt x="150411" y="0"/>
                    <a:pt x="177066" y="1903"/>
                    <a:pt x="198009" y="5711"/>
                  </a:cubicBezTo>
                  <a:cubicBezTo>
                    <a:pt x="214192" y="8566"/>
                    <a:pt x="231328" y="14276"/>
                    <a:pt x="237040" y="18083"/>
                  </a:cubicBezTo>
                  <a:lnTo>
                    <a:pt x="239896" y="22842"/>
                  </a:lnTo>
                  <a:lnTo>
                    <a:pt x="239896" y="22842"/>
                  </a:lnTo>
                  <a:lnTo>
                    <a:pt x="239896" y="22842"/>
                  </a:lnTo>
                  <a:cubicBezTo>
                    <a:pt x="234184" y="16180"/>
                    <a:pt x="214192" y="11421"/>
                    <a:pt x="196105" y="7614"/>
                  </a:cubicBezTo>
                  <a:cubicBezTo>
                    <a:pt x="175162" y="3807"/>
                    <a:pt x="149459" y="2855"/>
                    <a:pt x="121852" y="1903"/>
                  </a:cubicBezTo>
                  <a:cubicBezTo>
                    <a:pt x="93293" y="1903"/>
                    <a:pt x="66638" y="3807"/>
                    <a:pt x="45695" y="7614"/>
                  </a:cubicBezTo>
                  <a:cubicBezTo>
                    <a:pt x="25703" y="11421"/>
                    <a:pt x="13328" y="16180"/>
                    <a:pt x="7616" y="19035"/>
                  </a:cubicBezTo>
                  <a:lnTo>
                    <a:pt x="7616" y="19035"/>
                  </a:lnTo>
                  <a:lnTo>
                    <a:pt x="7616" y="19035"/>
                  </a:lnTo>
                  <a:lnTo>
                    <a:pt x="10472" y="15228"/>
                  </a:lnTo>
                  <a:cubicBezTo>
                    <a:pt x="18088" y="11421"/>
                    <a:pt x="29511" y="7614"/>
                    <a:pt x="44743" y="4759"/>
                  </a:cubicBezTo>
                  <a:cubicBezTo>
                    <a:pt x="66638" y="1903"/>
                    <a:pt x="94245" y="952"/>
                    <a:pt x="122804" y="0"/>
                  </a:cubicBezTo>
                  <a:lnTo>
                    <a:pt x="122804" y="0"/>
                  </a:lnTo>
                  <a:lnTo>
                    <a:pt x="122804" y="0"/>
                  </a:lnTo>
                  <a:cubicBezTo>
                    <a:pt x="94245" y="0"/>
                    <a:pt x="66638" y="1903"/>
                    <a:pt x="46647" y="5711"/>
                  </a:cubicBezTo>
                  <a:cubicBezTo>
                    <a:pt x="31415" y="8566"/>
                    <a:pt x="19039" y="12373"/>
                    <a:pt x="12376" y="16180"/>
                  </a:cubicBezTo>
                  <a:lnTo>
                    <a:pt x="9520" y="20938"/>
                  </a:lnTo>
                  <a:lnTo>
                    <a:pt x="9520" y="20938"/>
                  </a:lnTo>
                  <a:cubicBezTo>
                    <a:pt x="15232" y="17131"/>
                    <a:pt x="27607" y="13324"/>
                    <a:pt x="47598" y="9517"/>
                  </a:cubicBezTo>
                  <a:cubicBezTo>
                    <a:pt x="68542" y="5711"/>
                    <a:pt x="95197" y="3807"/>
                    <a:pt x="123756" y="3807"/>
                  </a:cubicBezTo>
                  <a:cubicBezTo>
                    <a:pt x="151363" y="3807"/>
                    <a:pt x="177066" y="5711"/>
                    <a:pt x="198009" y="9517"/>
                  </a:cubicBezTo>
                  <a:cubicBezTo>
                    <a:pt x="216096" y="12373"/>
                    <a:pt x="236088" y="18083"/>
                    <a:pt x="241800" y="24745"/>
                  </a:cubicBezTo>
                  <a:lnTo>
                    <a:pt x="242751" y="24745"/>
                  </a:lnTo>
                  <a:lnTo>
                    <a:pt x="239896" y="19987"/>
                  </a:lnTo>
                  <a:cubicBezTo>
                    <a:pt x="233232" y="15228"/>
                    <a:pt x="217049" y="10469"/>
                    <a:pt x="200865" y="6662"/>
                  </a:cubicBezTo>
                  <a:cubicBezTo>
                    <a:pt x="179922" y="2855"/>
                    <a:pt x="153267" y="952"/>
                    <a:pt x="126612" y="952"/>
                  </a:cubicBezTo>
                  <a:lnTo>
                    <a:pt x="122804" y="0"/>
                  </a:lnTo>
                  <a:lnTo>
                    <a:pt x="122804" y="0"/>
                  </a:lnTo>
                  <a:close/>
                  <a:moveTo>
                    <a:pt x="122804" y="11421"/>
                  </a:moveTo>
                  <a:lnTo>
                    <a:pt x="122804" y="11421"/>
                  </a:lnTo>
                  <a:lnTo>
                    <a:pt x="124708" y="11421"/>
                  </a:lnTo>
                  <a:cubicBezTo>
                    <a:pt x="152315" y="11421"/>
                    <a:pt x="179922" y="13324"/>
                    <a:pt x="200865" y="17131"/>
                  </a:cubicBezTo>
                  <a:cubicBezTo>
                    <a:pt x="220856" y="20938"/>
                    <a:pt x="240848" y="26649"/>
                    <a:pt x="243703" y="29504"/>
                  </a:cubicBezTo>
                  <a:lnTo>
                    <a:pt x="245608" y="33311"/>
                  </a:lnTo>
                  <a:lnTo>
                    <a:pt x="245608" y="33311"/>
                  </a:lnTo>
                  <a:lnTo>
                    <a:pt x="245608" y="33311"/>
                  </a:lnTo>
                  <a:cubicBezTo>
                    <a:pt x="238944" y="28552"/>
                    <a:pt x="221808" y="23794"/>
                    <a:pt x="199913" y="19987"/>
                  </a:cubicBezTo>
                  <a:cubicBezTo>
                    <a:pt x="178970" y="16180"/>
                    <a:pt x="152315" y="14276"/>
                    <a:pt x="124708" y="14276"/>
                  </a:cubicBezTo>
                  <a:lnTo>
                    <a:pt x="121852" y="14276"/>
                  </a:lnTo>
                  <a:lnTo>
                    <a:pt x="118996" y="14276"/>
                  </a:lnTo>
                  <a:cubicBezTo>
                    <a:pt x="88533" y="14276"/>
                    <a:pt x="63782" y="16180"/>
                    <a:pt x="42838" y="19987"/>
                  </a:cubicBezTo>
                  <a:cubicBezTo>
                    <a:pt x="19991" y="23794"/>
                    <a:pt x="3808" y="30456"/>
                    <a:pt x="0" y="33311"/>
                  </a:cubicBezTo>
                  <a:lnTo>
                    <a:pt x="0" y="33311"/>
                  </a:lnTo>
                  <a:lnTo>
                    <a:pt x="0" y="33311"/>
                  </a:lnTo>
                  <a:lnTo>
                    <a:pt x="1904" y="29504"/>
                  </a:lnTo>
                  <a:cubicBezTo>
                    <a:pt x="9520" y="25697"/>
                    <a:pt x="20943" y="20938"/>
                    <a:pt x="41887" y="17131"/>
                  </a:cubicBezTo>
                  <a:cubicBezTo>
                    <a:pt x="65686" y="13324"/>
                    <a:pt x="90437" y="12373"/>
                    <a:pt x="122804" y="11421"/>
                  </a:cubicBezTo>
                  <a:lnTo>
                    <a:pt x="122804" y="11421"/>
                  </a:lnTo>
                  <a:lnTo>
                    <a:pt x="122804" y="11421"/>
                  </a:lnTo>
                  <a:cubicBezTo>
                    <a:pt x="90437" y="11421"/>
                    <a:pt x="65686" y="12373"/>
                    <a:pt x="42838" y="16180"/>
                  </a:cubicBezTo>
                  <a:cubicBezTo>
                    <a:pt x="22847" y="19987"/>
                    <a:pt x="10472" y="24745"/>
                    <a:pt x="2856" y="28552"/>
                  </a:cubicBezTo>
                  <a:lnTo>
                    <a:pt x="952" y="32359"/>
                  </a:lnTo>
                  <a:lnTo>
                    <a:pt x="1904" y="32359"/>
                  </a:lnTo>
                  <a:cubicBezTo>
                    <a:pt x="5712" y="29504"/>
                    <a:pt x="21895" y="23794"/>
                    <a:pt x="44743" y="19035"/>
                  </a:cubicBezTo>
                  <a:cubicBezTo>
                    <a:pt x="65686" y="15228"/>
                    <a:pt x="89485" y="13324"/>
                    <a:pt x="120900" y="13324"/>
                  </a:cubicBezTo>
                  <a:lnTo>
                    <a:pt x="123756" y="13324"/>
                  </a:lnTo>
                  <a:lnTo>
                    <a:pt x="126612" y="13324"/>
                  </a:lnTo>
                  <a:cubicBezTo>
                    <a:pt x="154219" y="13324"/>
                    <a:pt x="180874" y="14276"/>
                    <a:pt x="201817" y="19035"/>
                  </a:cubicBezTo>
                  <a:cubicBezTo>
                    <a:pt x="223712" y="22842"/>
                    <a:pt x="240848" y="28552"/>
                    <a:pt x="247511" y="32359"/>
                  </a:cubicBezTo>
                  <a:lnTo>
                    <a:pt x="247511" y="32359"/>
                  </a:lnTo>
                  <a:lnTo>
                    <a:pt x="245608" y="28552"/>
                  </a:lnTo>
                  <a:cubicBezTo>
                    <a:pt x="242751" y="24745"/>
                    <a:pt x="222760" y="19987"/>
                    <a:pt x="202769" y="16180"/>
                  </a:cubicBezTo>
                  <a:cubicBezTo>
                    <a:pt x="180874" y="12373"/>
                    <a:pt x="154219" y="10469"/>
                    <a:pt x="126612" y="10469"/>
                  </a:cubicBezTo>
                  <a:lnTo>
                    <a:pt x="122804" y="11421"/>
                  </a:lnTo>
                  <a:lnTo>
                    <a:pt x="122804" y="1142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1" name="Freeform 43">
              <a:extLst>
                <a:ext uri="{FF2B5EF4-FFF2-40B4-BE49-F238E27FC236}">
                  <a16:creationId xmlns:a16="http://schemas.microsoft.com/office/drawing/2014/main" id="{3B89B4CA-D952-61B1-D896-55F159796AAC}"/>
                </a:ext>
              </a:extLst>
            </p:cNvPr>
            <p:cNvSpPr/>
            <p:nvPr/>
          </p:nvSpPr>
          <p:spPr>
            <a:xfrm>
              <a:off x="4142536" y="5906484"/>
              <a:ext cx="240847" cy="27600"/>
            </a:xfrm>
            <a:custGeom>
              <a:avLst/>
              <a:gdLst>
                <a:gd name="connsiteX0" fmla="*/ 118996 w 240847"/>
                <a:gd name="connsiteY0" fmla="*/ 0 h 27600"/>
                <a:gd name="connsiteX1" fmla="*/ 240847 w 240847"/>
                <a:gd name="connsiteY1" fmla="*/ 17132 h 27600"/>
                <a:gd name="connsiteX2" fmla="*/ 234184 w 240847"/>
                <a:gd name="connsiteY2" fmla="*/ 27601 h 27600"/>
                <a:gd name="connsiteX3" fmla="*/ 118996 w 240847"/>
                <a:gd name="connsiteY3" fmla="*/ 10469 h 27600"/>
                <a:gd name="connsiteX4" fmla="*/ 5712 w 240847"/>
                <a:gd name="connsiteY4" fmla="*/ 27601 h 27600"/>
                <a:gd name="connsiteX5" fmla="*/ 0 w 240847"/>
                <a:gd name="connsiteY5" fmla="*/ 18083 h 27600"/>
                <a:gd name="connsiteX6" fmla="*/ 118996 w 240847"/>
                <a:gd name="connsiteY6" fmla="*/ 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847" h="27600">
                  <a:moveTo>
                    <a:pt x="118996" y="0"/>
                  </a:moveTo>
                  <a:cubicBezTo>
                    <a:pt x="159930" y="0"/>
                    <a:pt x="211336" y="5711"/>
                    <a:pt x="240847" y="17132"/>
                  </a:cubicBezTo>
                  <a:lnTo>
                    <a:pt x="234184" y="27601"/>
                  </a:lnTo>
                  <a:cubicBezTo>
                    <a:pt x="217048" y="18083"/>
                    <a:pt x="165642" y="11421"/>
                    <a:pt x="118996" y="10469"/>
                  </a:cubicBezTo>
                  <a:cubicBezTo>
                    <a:pt x="63782" y="11421"/>
                    <a:pt x="24751" y="17132"/>
                    <a:pt x="5712" y="27601"/>
                  </a:cubicBezTo>
                  <a:lnTo>
                    <a:pt x="0" y="18083"/>
                  </a:lnTo>
                  <a:cubicBezTo>
                    <a:pt x="34271" y="2855"/>
                    <a:pt x="71397" y="0"/>
                    <a:pt x="118996"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2" name="Freeform 44">
              <a:extLst>
                <a:ext uri="{FF2B5EF4-FFF2-40B4-BE49-F238E27FC236}">
                  <a16:creationId xmlns:a16="http://schemas.microsoft.com/office/drawing/2014/main" id="{F7967118-B8AF-C9C9-BF03-714C4C6E7A5F}"/>
                </a:ext>
              </a:extLst>
            </p:cNvPr>
            <p:cNvSpPr/>
            <p:nvPr/>
          </p:nvSpPr>
          <p:spPr>
            <a:xfrm>
              <a:off x="4141584" y="5906347"/>
              <a:ext cx="241799" cy="27737"/>
            </a:xfrm>
            <a:custGeom>
              <a:avLst/>
              <a:gdLst>
                <a:gd name="connsiteX0" fmla="*/ 119948 w 241799"/>
                <a:gd name="connsiteY0" fmla="*/ 137 h 27737"/>
                <a:gd name="connsiteX1" fmla="*/ 241799 w 241799"/>
                <a:gd name="connsiteY1" fmla="*/ 17268 h 27737"/>
                <a:gd name="connsiteX2" fmla="*/ 241799 w 241799"/>
                <a:gd name="connsiteY2" fmla="*/ 17268 h 27737"/>
                <a:gd name="connsiteX3" fmla="*/ 241799 w 241799"/>
                <a:gd name="connsiteY3" fmla="*/ 17268 h 27737"/>
                <a:gd name="connsiteX4" fmla="*/ 235136 w 241799"/>
                <a:gd name="connsiteY4" fmla="*/ 27737 h 27737"/>
                <a:gd name="connsiteX5" fmla="*/ 235136 w 241799"/>
                <a:gd name="connsiteY5" fmla="*/ 27737 h 27737"/>
                <a:gd name="connsiteX6" fmla="*/ 235136 w 241799"/>
                <a:gd name="connsiteY6" fmla="*/ 27737 h 27737"/>
                <a:gd name="connsiteX7" fmla="*/ 118996 w 241799"/>
                <a:gd name="connsiteY7" fmla="*/ 10606 h 27737"/>
                <a:gd name="connsiteX8" fmla="*/ 5712 w 241799"/>
                <a:gd name="connsiteY8" fmla="*/ 27737 h 27737"/>
                <a:gd name="connsiteX9" fmla="*/ 5712 w 241799"/>
                <a:gd name="connsiteY9" fmla="*/ 27737 h 27737"/>
                <a:gd name="connsiteX10" fmla="*/ 5712 w 241799"/>
                <a:gd name="connsiteY10" fmla="*/ 27737 h 27737"/>
                <a:gd name="connsiteX11" fmla="*/ 0 w 241799"/>
                <a:gd name="connsiteY11" fmla="*/ 18220 h 27737"/>
                <a:gd name="connsiteX12" fmla="*/ 0 w 241799"/>
                <a:gd name="connsiteY12" fmla="*/ 18220 h 27737"/>
                <a:gd name="connsiteX13" fmla="*/ 0 w 241799"/>
                <a:gd name="connsiteY13" fmla="*/ 18220 h 27737"/>
                <a:gd name="connsiteX14" fmla="*/ 119948 w 241799"/>
                <a:gd name="connsiteY14" fmla="*/ 137 h 27737"/>
                <a:gd name="connsiteX15" fmla="*/ 119948 w 241799"/>
                <a:gd name="connsiteY15" fmla="*/ 137 h 27737"/>
                <a:gd name="connsiteX16" fmla="*/ 952 w 241799"/>
                <a:gd name="connsiteY16" fmla="*/ 18220 h 27737"/>
                <a:gd name="connsiteX17" fmla="*/ 952 w 241799"/>
                <a:gd name="connsiteY17" fmla="*/ 18220 h 27737"/>
                <a:gd name="connsiteX18" fmla="*/ 6664 w 241799"/>
                <a:gd name="connsiteY18" fmla="*/ 27737 h 27737"/>
                <a:gd name="connsiteX19" fmla="*/ 6664 w 241799"/>
                <a:gd name="connsiteY19" fmla="*/ 27737 h 27737"/>
                <a:gd name="connsiteX20" fmla="*/ 6664 w 241799"/>
                <a:gd name="connsiteY20" fmla="*/ 27737 h 27737"/>
                <a:gd name="connsiteX21" fmla="*/ 119948 w 241799"/>
                <a:gd name="connsiteY21" fmla="*/ 10606 h 27737"/>
                <a:gd name="connsiteX22" fmla="*/ 235136 w 241799"/>
                <a:gd name="connsiteY22" fmla="*/ 27737 h 27737"/>
                <a:gd name="connsiteX23" fmla="*/ 235136 w 241799"/>
                <a:gd name="connsiteY23" fmla="*/ 27737 h 27737"/>
                <a:gd name="connsiteX24" fmla="*/ 241799 w 241799"/>
                <a:gd name="connsiteY24" fmla="*/ 17268 h 27737"/>
                <a:gd name="connsiteX25" fmla="*/ 241799 w 241799"/>
                <a:gd name="connsiteY25" fmla="*/ 17268 h 27737"/>
                <a:gd name="connsiteX26" fmla="*/ 241799 w 241799"/>
                <a:gd name="connsiteY26" fmla="*/ 17268 h 27737"/>
                <a:gd name="connsiteX27" fmla="*/ 119948 w 241799"/>
                <a:gd name="connsiteY27" fmla="*/ 137 h 27737"/>
                <a:gd name="connsiteX28" fmla="*/ 119948 w 241799"/>
                <a:gd name="connsiteY28" fmla="*/ 137 h 2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1799" h="27737">
                  <a:moveTo>
                    <a:pt x="119948" y="137"/>
                  </a:moveTo>
                  <a:cubicBezTo>
                    <a:pt x="160882" y="137"/>
                    <a:pt x="212288" y="5847"/>
                    <a:pt x="241799" y="17268"/>
                  </a:cubicBezTo>
                  <a:lnTo>
                    <a:pt x="241799" y="17268"/>
                  </a:lnTo>
                  <a:lnTo>
                    <a:pt x="241799" y="17268"/>
                  </a:lnTo>
                  <a:lnTo>
                    <a:pt x="235136" y="27737"/>
                  </a:lnTo>
                  <a:lnTo>
                    <a:pt x="235136" y="27737"/>
                  </a:lnTo>
                  <a:lnTo>
                    <a:pt x="235136" y="27737"/>
                  </a:lnTo>
                  <a:cubicBezTo>
                    <a:pt x="218000" y="18220"/>
                    <a:pt x="166594" y="11558"/>
                    <a:pt x="118996" y="10606"/>
                  </a:cubicBezTo>
                  <a:cubicBezTo>
                    <a:pt x="62830" y="11558"/>
                    <a:pt x="24751" y="17268"/>
                    <a:pt x="5712" y="27737"/>
                  </a:cubicBezTo>
                  <a:lnTo>
                    <a:pt x="5712" y="27737"/>
                  </a:lnTo>
                  <a:lnTo>
                    <a:pt x="5712" y="27737"/>
                  </a:lnTo>
                  <a:lnTo>
                    <a:pt x="0" y="18220"/>
                  </a:lnTo>
                  <a:lnTo>
                    <a:pt x="0" y="18220"/>
                  </a:lnTo>
                  <a:lnTo>
                    <a:pt x="0" y="18220"/>
                  </a:lnTo>
                  <a:cubicBezTo>
                    <a:pt x="35223" y="3944"/>
                    <a:pt x="72350" y="137"/>
                    <a:pt x="119948" y="137"/>
                  </a:cubicBezTo>
                  <a:lnTo>
                    <a:pt x="119948" y="137"/>
                  </a:lnTo>
                  <a:cubicBezTo>
                    <a:pt x="72350" y="-815"/>
                    <a:pt x="35223" y="2992"/>
                    <a:pt x="952" y="18220"/>
                  </a:cubicBezTo>
                  <a:lnTo>
                    <a:pt x="952" y="18220"/>
                  </a:lnTo>
                  <a:lnTo>
                    <a:pt x="6664" y="27737"/>
                  </a:lnTo>
                  <a:lnTo>
                    <a:pt x="6664" y="27737"/>
                  </a:lnTo>
                  <a:lnTo>
                    <a:pt x="6664" y="27737"/>
                  </a:lnTo>
                  <a:cubicBezTo>
                    <a:pt x="25703" y="17268"/>
                    <a:pt x="64734" y="11558"/>
                    <a:pt x="119948" y="10606"/>
                  </a:cubicBezTo>
                  <a:cubicBezTo>
                    <a:pt x="166594" y="11558"/>
                    <a:pt x="218000" y="18220"/>
                    <a:pt x="235136" y="27737"/>
                  </a:cubicBezTo>
                  <a:lnTo>
                    <a:pt x="235136" y="27737"/>
                  </a:lnTo>
                  <a:lnTo>
                    <a:pt x="241799" y="17268"/>
                  </a:lnTo>
                  <a:lnTo>
                    <a:pt x="241799" y="17268"/>
                  </a:lnTo>
                  <a:lnTo>
                    <a:pt x="241799" y="17268"/>
                  </a:lnTo>
                  <a:cubicBezTo>
                    <a:pt x="212288" y="4895"/>
                    <a:pt x="160882" y="137"/>
                    <a:pt x="119948" y="137"/>
                  </a:cubicBezTo>
                  <a:lnTo>
                    <a:pt x="119948" y="13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3" name="Freeform 45">
              <a:extLst>
                <a:ext uri="{FF2B5EF4-FFF2-40B4-BE49-F238E27FC236}">
                  <a16:creationId xmlns:a16="http://schemas.microsoft.com/office/drawing/2014/main" id="{A33F65D6-835F-1FF2-4C29-529659E99BDD}"/>
                </a:ext>
              </a:extLst>
            </p:cNvPr>
            <p:cNvSpPr/>
            <p:nvPr/>
          </p:nvSpPr>
          <p:spPr>
            <a:xfrm>
              <a:off x="4138728" y="5905532"/>
              <a:ext cx="244655" cy="30455"/>
            </a:xfrm>
            <a:custGeom>
              <a:avLst/>
              <a:gdLst>
                <a:gd name="connsiteX0" fmla="*/ 234184 w 244655"/>
                <a:gd name="connsiteY0" fmla="*/ 30456 h 30455"/>
                <a:gd name="connsiteX1" fmla="*/ 192297 w 244655"/>
                <a:gd name="connsiteY1" fmla="*/ 19035 h 30455"/>
                <a:gd name="connsiteX2" fmla="*/ 121852 w 244655"/>
                <a:gd name="connsiteY2" fmla="*/ 14276 h 30455"/>
                <a:gd name="connsiteX3" fmla="*/ 53310 w 244655"/>
                <a:gd name="connsiteY3" fmla="*/ 18083 h 30455"/>
                <a:gd name="connsiteX4" fmla="*/ 6664 w 244655"/>
                <a:gd name="connsiteY4" fmla="*/ 29504 h 30455"/>
                <a:gd name="connsiteX5" fmla="*/ 4760 w 244655"/>
                <a:gd name="connsiteY5" fmla="*/ 26649 h 30455"/>
                <a:gd name="connsiteX6" fmla="*/ 52358 w 244655"/>
                <a:gd name="connsiteY6" fmla="*/ 14276 h 30455"/>
                <a:gd name="connsiteX7" fmla="*/ 120900 w 244655"/>
                <a:gd name="connsiteY7" fmla="*/ 9517 h 30455"/>
                <a:gd name="connsiteX8" fmla="*/ 192297 w 244655"/>
                <a:gd name="connsiteY8" fmla="*/ 14276 h 30455"/>
                <a:gd name="connsiteX9" fmla="*/ 235136 w 244655"/>
                <a:gd name="connsiteY9" fmla="*/ 24745 h 30455"/>
                <a:gd name="connsiteX10" fmla="*/ 234184 w 244655"/>
                <a:gd name="connsiteY10" fmla="*/ 30456 h 30455"/>
                <a:gd name="connsiteX11" fmla="*/ 244655 w 244655"/>
                <a:gd name="connsiteY11" fmla="*/ 18083 h 30455"/>
                <a:gd name="connsiteX12" fmla="*/ 242751 w 244655"/>
                <a:gd name="connsiteY12" fmla="*/ 21890 h 30455"/>
                <a:gd name="connsiteX13" fmla="*/ 196105 w 244655"/>
                <a:gd name="connsiteY13" fmla="*/ 8566 h 30455"/>
                <a:gd name="connsiteX14" fmla="*/ 121852 w 244655"/>
                <a:gd name="connsiteY14" fmla="*/ 2855 h 30455"/>
                <a:gd name="connsiteX15" fmla="*/ 50454 w 244655"/>
                <a:gd name="connsiteY15" fmla="*/ 7614 h 30455"/>
                <a:gd name="connsiteX16" fmla="*/ 952 w 244655"/>
                <a:gd name="connsiteY16" fmla="*/ 20939 h 30455"/>
                <a:gd name="connsiteX17" fmla="*/ 0 w 244655"/>
                <a:gd name="connsiteY17" fmla="*/ 18083 h 30455"/>
                <a:gd name="connsiteX18" fmla="*/ 50454 w 244655"/>
                <a:gd name="connsiteY18" fmla="*/ 4759 h 30455"/>
                <a:gd name="connsiteX19" fmla="*/ 121852 w 244655"/>
                <a:gd name="connsiteY19" fmla="*/ 0 h 30455"/>
                <a:gd name="connsiteX20" fmla="*/ 196105 w 244655"/>
                <a:gd name="connsiteY20" fmla="*/ 5711 h 30455"/>
                <a:gd name="connsiteX21" fmla="*/ 244655 w 244655"/>
                <a:gd name="connsiteY21" fmla="*/ 18083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4655" h="30455">
                  <a:moveTo>
                    <a:pt x="234184" y="30456"/>
                  </a:moveTo>
                  <a:cubicBezTo>
                    <a:pt x="228472" y="27601"/>
                    <a:pt x="214192" y="21890"/>
                    <a:pt x="192297" y="19035"/>
                  </a:cubicBezTo>
                  <a:cubicBezTo>
                    <a:pt x="174210" y="16180"/>
                    <a:pt x="151363" y="14276"/>
                    <a:pt x="121852" y="14276"/>
                  </a:cubicBezTo>
                  <a:cubicBezTo>
                    <a:pt x="94245" y="14276"/>
                    <a:pt x="70445" y="16180"/>
                    <a:pt x="53310" y="18083"/>
                  </a:cubicBezTo>
                  <a:cubicBezTo>
                    <a:pt x="24751" y="21890"/>
                    <a:pt x="11423" y="27601"/>
                    <a:pt x="6664" y="29504"/>
                  </a:cubicBezTo>
                  <a:lnTo>
                    <a:pt x="4760" y="26649"/>
                  </a:lnTo>
                  <a:cubicBezTo>
                    <a:pt x="10471" y="24745"/>
                    <a:pt x="24751" y="18083"/>
                    <a:pt x="52358" y="14276"/>
                  </a:cubicBezTo>
                  <a:cubicBezTo>
                    <a:pt x="69493" y="11421"/>
                    <a:pt x="92341" y="9517"/>
                    <a:pt x="120900" y="9517"/>
                  </a:cubicBezTo>
                  <a:cubicBezTo>
                    <a:pt x="150411" y="9517"/>
                    <a:pt x="173258" y="11421"/>
                    <a:pt x="192297" y="14276"/>
                  </a:cubicBezTo>
                  <a:cubicBezTo>
                    <a:pt x="215144" y="18083"/>
                    <a:pt x="229424" y="21890"/>
                    <a:pt x="235136" y="24745"/>
                  </a:cubicBezTo>
                  <a:lnTo>
                    <a:pt x="234184" y="30456"/>
                  </a:lnTo>
                  <a:close/>
                  <a:moveTo>
                    <a:pt x="244655" y="18083"/>
                  </a:moveTo>
                  <a:lnTo>
                    <a:pt x="242751" y="21890"/>
                  </a:lnTo>
                  <a:cubicBezTo>
                    <a:pt x="240847" y="19035"/>
                    <a:pt x="224664" y="13325"/>
                    <a:pt x="196105" y="8566"/>
                  </a:cubicBezTo>
                  <a:cubicBezTo>
                    <a:pt x="177066" y="5711"/>
                    <a:pt x="152315" y="2855"/>
                    <a:pt x="121852" y="2855"/>
                  </a:cubicBezTo>
                  <a:cubicBezTo>
                    <a:pt x="92341" y="2855"/>
                    <a:pt x="68541" y="4759"/>
                    <a:pt x="50454" y="7614"/>
                  </a:cubicBezTo>
                  <a:cubicBezTo>
                    <a:pt x="32367" y="10469"/>
                    <a:pt x="17135" y="14276"/>
                    <a:pt x="952" y="20939"/>
                  </a:cubicBezTo>
                  <a:lnTo>
                    <a:pt x="0" y="18083"/>
                  </a:lnTo>
                  <a:cubicBezTo>
                    <a:pt x="5712" y="16180"/>
                    <a:pt x="20943" y="9517"/>
                    <a:pt x="50454" y="4759"/>
                  </a:cubicBezTo>
                  <a:cubicBezTo>
                    <a:pt x="68541" y="1904"/>
                    <a:pt x="92341" y="0"/>
                    <a:pt x="121852" y="0"/>
                  </a:cubicBezTo>
                  <a:cubicBezTo>
                    <a:pt x="152315" y="0"/>
                    <a:pt x="177066" y="2855"/>
                    <a:pt x="196105" y="5711"/>
                  </a:cubicBezTo>
                  <a:cubicBezTo>
                    <a:pt x="224664" y="9517"/>
                    <a:pt x="243703" y="16180"/>
                    <a:pt x="244655" y="1808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4" name="Freeform 46">
              <a:extLst>
                <a:ext uri="{FF2B5EF4-FFF2-40B4-BE49-F238E27FC236}">
                  <a16:creationId xmlns:a16="http://schemas.microsoft.com/office/drawing/2014/main" id="{A96C0F0C-200D-9BA2-E455-A73A812A9AC5}"/>
                </a:ext>
              </a:extLst>
            </p:cNvPr>
            <p:cNvSpPr/>
            <p:nvPr/>
          </p:nvSpPr>
          <p:spPr>
            <a:xfrm>
              <a:off x="4138728" y="5904580"/>
              <a:ext cx="244655" cy="33311"/>
            </a:xfrm>
            <a:custGeom>
              <a:avLst/>
              <a:gdLst>
                <a:gd name="connsiteX0" fmla="*/ 234184 w 244655"/>
                <a:gd name="connsiteY0" fmla="*/ 31407 h 33311"/>
                <a:gd name="connsiteX1" fmla="*/ 234184 w 244655"/>
                <a:gd name="connsiteY1" fmla="*/ 31407 h 33311"/>
                <a:gd name="connsiteX2" fmla="*/ 192297 w 244655"/>
                <a:gd name="connsiteY2" fmla="*/ 19986 h 33311"/>
                <a:gd name="connsiteX3" fmla="*/ 121852 w 244655"/>
                <a:gd name="connsiteY3" fmla="*/ 15228 h 33311"/>
                <a:gd name="connsiteX4" fmla="*/ 120900 w 244655"/>
                <a:gd name="connsiteY4" fmla="*/ 15228 h 33311"/>
                <a:gd name="connsiteX5" fmla="*/ 53310 w 244655"/>
                <a:gd name="connsiteY5" fmla="*/ 19035 h 33311"/>
                <a:gd name="connsiteX6" fmla="*/ 6664 w 244655"/>
                <a:gd name="connsiteY6" fmla="*/ 31407 h 33311"/>
                <a:gd name="connsiteX7" fmla="*/ 6664 w 244655"/>
                <a:gd name="connsiteY7" fmla="*/ 31407 h 33311"/>
                <a:gd name="connsiteX8" fmla="*/ 6664 w 244655"/>
                <a:gd name="connsiteY8" fmla="*/ 31407 h 33311"/>
                <a:gd name="connsiteX9" fmla="*/ 4760 w 244655"/>
                <a:gd name="connsiteY9" fmla="*/ 28552 h 33311"/>
                <a:gd name="connsiteX10" fmla="*/ 4760 w 244655"/>
                <a:gd name="connsiteY10" fmla="*/ 28552 h 33311"/>
                <a:gd name="connsiteX11" fmla="*/ 4760 w 244655"/>
                <a:gd name="connsiteY11" fmla="*/ 28552 h 33311"/>
                <a:gd name="connsiteX12" fmla="*/ 52358 w 244655"/>
                <a:gd name="connsiteY12" fmla="*/ 16180 h 33311"/>
                <a:gd name="connsiteX13" fmla="*/ 119948 w 244655"/>
                <a:gd name="connsiteY13" fmla="*/ 11421 h 33311"/>
                <a:gd name="connsiteX14" fmla="*/ 120900 w 244655"/>
                <a:gd name="connsiteY14" fmla="*/ 11421 h 33311"/>
                <a:gd name="connsiteX15" fmla="*/ 191345 w 244655"/>
                <a:gd name="connsiteY15" fmla="*/ 16180 h 33311"/>
                <a:gd name="connsiteX16" fmla="*/ 234184 w 244655"/>
                <a:gd name="connsiteY16" fmla="*/ 26649 h 33311"/>
                <a:gd name="connsiteX17" fmla="*/ 234184 w 244655"/>
                <a:gd name="connsiteY17" fmla="*/ 26649 h 33311"/>
                <a:gd name="connsiteX18" fmla="*/ 234184 w 244655"/>
                <a:gd name="connsiteY18" fmla="*/ 26649 h 33311"/>
                <a:gd name="connsiteX19" fmla="*/ 234184 w 244655"/>
                <a:gd name="connsiteY19" fmla="*/ 31407 h 33311"/>
                <a:gd name="connsiteX20" fmla="*/ 234184 w 244655"/>
                <a:gd name="connsiteY20" fmla="*/ 31407 h 33311"/>
                <a:gd name="connsiteX21" fmla="*/ 234184 w 244655"/>
                <a:gd name="connsiteY21" fmla="*/ 31407 h 33311"/>
                <a:gd name="connsiteX22" fmla="*/ 234184 w 244655"/>
                <a:gd name="connsiteY22" fmla="*/ 31407 h 33311"/>
                <a:gd name="connsiteX23" fmla="*/ 234184 w 244655"/>
                <a:gd name="connsiteY23" fmla="*/ 31407 h 33311"/>
                <a:gd name="connsiteX24" fmla="*/ 236088 w 244655"/>
                <a:gd name="connsiteY24" fmla="*/ 28552 h 33311"/>
                <a:gd name="connsiteX25" fmla="*/ 236088 w 244655"/>
                <a:gd name="connsiteY25" fmla="*/ 28552 h 33311"/>
                <a:gd name="connsiteX26" fmla="*/ 236088 w 244655"/>
                <a:gd name="connsiteY26" fmla="*/ 28552 h 33311"/>
                <a:gd name="connsiteX27" fmla="*/ 193249 w 244655"/>
                <a:gd name="connsiteY27" fmla="*/ 18083 h 33311"/>
                <a:gd name="connsiteX28" fmla="*/ 121852 w 244655"/>
                <a:gd name="connsiteY28" fmla="*/ 13324 h 33311"/>
                <a:gd name="connsiteX29" fmla="*/ 120900 w 244655"/>
                <a:gd name="connsiteY29" fmla="*/ 13324 h 33311"/>
                <a:gd name="connsiteX30" fmla="*/ 53310 w 244655"/>
                <a:gd name="connsiteY30" fmla="*/ 18083 h 33311"/>
                <a:gd name="connsiteX31" fmla="*/ 5712 w 244655"/>
                <a:gd name="connsiteY31" fmla="*/ 30456 h 33311"/>
                <a:gd name="connsiteX32" fmla="*/ 5712 w 244655"/>
                <a:gd name="connsiteY32" fmla="*/ 30456 h 33311"/>
                <a:gd name="connsiteX33" fmla="*/ 7616 w 244655"/>
                <a:gd name="connsiteY33" fmla="*/ 33311 h 33311"/>
                <a:gd name="connsiteX34" fmla="*/ 7616 w 244655"/>
                <a:gd name="connsiteY34" fmla="*/ 33311 h 33311"/>
                <a:gd name="connsiteX35" fmla="*/ 7616 w 244655"/>
                <a:gd name="connsiteY35" fmla="*/ 33311 h 33311"/>
                <a:gd name="connsiteX36" fmla="*/ 54262 w 244655"/>
                <a:gd name="connsiteY36" fmla="*/ 21890 h 33311"/>
                <a:gd name="connsiteX37" fmla="*/ 121852 w 244655"/>
                <a:gd name="connsiteY37" fmla="*/ 18083 h 33311"/>
                <a:gd name="connsiteX38" fmla="*/ 122804 w 244655"/>
                <a:gd name="connsiteY38" fmla="*/ 18083 h 33311"/>
                <a:gd name="connsiteX39" fmla="*/ 193249 w 244655"/>
                <a:gd name="connsiteY39" fmla="*/ 22842 h 33311"/>
                <a:gd name="connsiteX40" fmla="*/ 234184 w 244655"/>
                <a:gd name="connsiteY40" fmla="*/ 31407 h 33311"/>
                <a:gd name="connsiteX41" fmla="*/ 234184 w 244655"/>
                <a:gd name="connsiteY41" fmla="*/ 31407 h 33311"/>
                <a:gd name="connsiteX42" fmla="*/ 234184 w 244655"/>
                <a:gd name="connsiteY42" fmla="*/ 31407 h 33311"/>
                <a:gd name="connsiteX43" fmla="*/ 234184 w 244655"/>
                <a:gd name="connsiteY43" fmla="*/ 31407 h 33311"/>
                <a:gd name="connsiteX44" fmla="*/ 244655 w 244655"/>
                <a:gd name="connsiteY44" fmla="*/ 19035 h 33311"/>
                <a:gd name="connsiteX45" fmla="*/ 244655 w 244655"/>
                <a:gd name="connsiteY45" fmla="*/ 19035 h 33311"/>
                <a:gd name="connsiteX46" fmla="*/ 242751 w 244655"/>
                <a:gd name="connsiteY46" fmla="*/ 22842 h 33311"/>
                <a:gd name="connsiteX47" fmla="*/ 242751 w 244655"/>
                <a:gd name="connsiteY47" fmla="*/ 22842 h 33311"/>
                <a:gd name="connsiteX48" fmla="*/ 242751 w 244655"/>
                <a:gd name="connsiteY48" fmla="*/ 22842 h 33311"/>
                <a:gd name="connsiteX49" fmla="*/ 196105 w 244655"/>
                <a:gd name="connsiteY49" fmla="*/ 9517 h 33311"/>
                <a:gd name="connsiteX50" fmla="*/ 121852 w 244655"/>
                <a:gd name="connsiteY50" fmla="*/ 3807 h 33311"/>
                <a:gd name="connsiteX51" fmla="*/ 120900 w 244655"/>
                <a:gd name="connsiteY51" fmla="*/ 3807 h 33311"/>
                <a:gd name="connsiteX52" fmla="*/ 50454 w 244655"/>
                <a:gd name="connsiteY52" fmla="*/ 8566 h 33311"/>
                <a:gd name="connsiteX53" fmla="*/ 952 w 244655"/>
                <a:gd name="connsiteY53" fmla="*/ 21890 h 33311"/>
                <a:gd name="connsiteX54" fmla="*/ 952 w 244655"/>
                <a:gd name="connsiteY54" fmla="*/ 21890 h 33311"/>
                <a:gd name="connsiteX55" fmla="*/ 952 w 244655"/>
                <a:gd name="connsiteY55" fmla="*/ 21890 h 33311"/>
                <a:gd name="connsiteX56" fmla="*/ 0 w 244655"/>
                <a:gd name="connsiteY56" fmla="*/ 19035 h 33311"/>
                <a:gd name="connsiteX57" fmla="*/ 0 w 244655"/>
                <a:gd name="connsiteY57" fmla="*/ 19035 h 33311"/>
                <a:gd name="connsiteX58" fmla="*/ 0 w 244655"/>
                <a:gd name="connsiteY58" fmla="*/ 19035 h 33311"/>
                <a:gd name="connsiteX59" fmla="*/ 50454 w 244655"/>
                <a:gd name="connsiteY59" fmla="*/ 5710 h 33311"/>
                <a:gd name="connsiteX60" fmla="*/ 120900 w 244655"/>
                <a:gd name="connsiteY60" fmla="*/ 952 h 33311"/>
                <a:gd name="connsiteX61" fmla="*/ 121852 w 244655"/>
                <a:gd name="connsiteY61" fmla="*/ 952 h 33311"/>
                <a:gd name="connsiteX62" fmla="*/ 196105 w 244655"/>
                <a:gd name="connsiteY62" fmla="*/ 6662 h 33311"/>
                <a:gd name="connsiteX63" fmla="*/ 244655 w 244655"/>
                <a:gd name="connsiteY63" fmla="*/ 19035 h 33311"/>
                <a:gd name="connsiteX64" fmla="*/ 244655 w 244655"/>
                <a:gd name="connsiteY64" fmla="*/ 19035 h 33311"/>
                <a:gd name="connsiteX65" fmla="*/ 244655 w 244655"/>
                <a:gd name="connsiteY65" fmla="*/ 19035 h 33311"/>
                <a:gd name="connsiteX66" fmla="*/ 244655 w 244655"/>
                <a:gd name="connsiteY66" fmla="*/ 19035 h 33311"/>
                <a:gd name="connsiteX67" fmla="*/ 244655 w 244655"/>
                <a:gd name="connsiteY67" fmla="*/ 19035 h 33311"/>
                <a:gd name="connsiteX68" fmla="*/ 197057 w 244655"/>
                <a:gd name="connsiteY68" fmla="*/ 5710 h 33311"/>
                <a:gd name="connsiteX69" fmla="*/ 122804 w 244655"/>
                <a:gd name="connsiteY69" fmla="*/ 0 h 33311"/>
                <a:gd name="connsiteX70" fmla="*/ 121852 w 244655"/>
                <a:gd name="connsiteY70" fmla="*/ 0 h 33311"/>
                <a:gd name="connsiteX71" fmla="*/ 51406 w 244655"/>
                <a:gd name="connsiteY71" fmla="*/ 4759 h 33311"/>
                <a:gd name="connsiteX72" fmla="*/ 952 w 244655"/>
                <a:gd name="connsiteY72" fmla="*/ 18083 h 33311"/>
                <a:gd name="connsiteX73" fmla="*/ 952 w 244655"/>
                <a:gd name="connsiteY73" fmla="*/ 18083 h 33311"/>
                <a:gd name="connsiteX74" fmla="*/ 2856 w 244655"/>
                <a:gd name="connsiteY74" fmla="*/ 20938 h 33311"/>
                <a:gd name="connsiteX75" fmla="*/ 2856 w 244655"/>
                <a:gd name="connsiteY75" fmla="*/ 20938 h 33311"/>
                <a:gd name="connsiteX76" fmla="*/ 2856 w 244655"/>
                <a:gd name="connsiteY76" fmla="*/ 20938 h 33311"/>
                <a:gd name="connsiteX77" fmla="*/ 52358 w 244655"/>
                <a:gd name="connsiteY77" fmla="*/ 7614 h 33311"/>
                <a:gd name="connsiteX78" fmla="*/ 122804 w 244655"/>
                <a:gd name="connsiteY78" fmla="*/ 2855 h 33311"/>
                <a:gd name="connsiteX79" fmla="*/ 123756 w 244655"/>
                <a:gd name="connsiteY79" fmla="*/ 2855 h 33311"/>
                <a:gd name="connsiteX80" fmla="*/ 198009 w 244655"/>
                <a:gd name="connsiteY80" fmla="*/ 8566 h 33311"/>
                <a:gd name="connsiteX81" fmla="*/ 244655 w 244655"/>
                <a:gd name="connsiteY81" fmla="*/ 21890 h 33311"/>
                <a:gd name="connsiteX82" fmla="*/ 244655 w 244655"/>
                <a:gd name="connsiteY82" fmla="*/ 21890 h 33311"/>
                <a:gd name="connsiteX83" fmla="*/ 244655 w 244655"/>
                <a:gd name="connsiteY83" fmla="*/ 19035 h 33311"/>
                <a:gd name="connsiteX84" fmla="*/ 244655 w 244655"/>
                <a:gd name="connsiteY84" fmla="*/ 19035 h 33311"/>
                <a:gd name="connsiteX85" fmla="*/ 244655 w 244655"/>
                <a:gd name="connsiteY85" fmla="*/ 19035 h 33311"/>
                <a:gd name="connsiteX86" fmla="*/ 244655 w 244655"/>
                <a:gd name="connsiteY86" fmla="*/ 19035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44655" h="33311">
                  <a:moveTo>
                    <a:pt x="234184" y="31407"/>
                  </a:moveTo>
                  <a:lnTo>
                    <a:pt x="234184" y="31407"/>
                  </a:lnTo>
                  <a:cubicBezTo>
                    <a:pt x="228472" y="28552"/>
                    <a:pt x="215144" y="22842"/>
                    <a:pt x="192297" y="19986"/>
                  </a:cubicBezTo>
                  <a:cubicBezTo>
                    <a:pt x="174210" y="17131"/>
                    <a:pt x="151363" y="15228"/>
                    <a:pt x="121852" y="15228"/>
                  </a:cubicBezTo>
                  <a:lnTo>
                    <a:pt x="120900" y="15228"/>
                  </a:lnTo>
                  <a:cubicBezTo>
                    <a:pt x="93293" y="15228"/>
                    <a:pt x="70445" y="17131"/>
                    <a:pt x="53310" y="19035"/>
                  </a:cubicBezTo>
                  <a:cubicBezTo>
                    <a:pt x="24751" y="22842"/>
                    <a:pt x="10471" y="28552"/>
                    <a:pt x="6664" y="31407"/>
                  </a:cubicBezTo>
                  <a:lnTo>
                    <a:pt x="6664" y="31407"/>
                  </a:lnTo>
                  <a:lnTo>
                    <a:pt x="6664" y="31407"/>
                  </a:lnTo>
                  <a:lnTo>
                    <a:pt x="4760" y="28552"/>
                  </a:lnTo>
                  <a:lnTo>
                    <a:pt x="4760" y="28552"/>
                  </a:lnTo>
                  <a:lnTo>
                    <a:pt x="4760" y="28552"/>
                  </a:lnTo>
                  <a:cubicBezTo>
                    <a:pt x="10471" y="26649"/>
                    <a:pt x="24751" y="19986"/>
                    <a:pt x="52358" y="16180"/>
                  </a:cubicBezTo>
                  <a:cubicBezTo>
                    <a:pt x="69493" y="13324"/>
                    <a:pt x="92341" y="11421"/>
                    <a:pt x="119948" y="11421"/>
                  </a:cubicBezTo>
                  <a:lnTo>
                    <a:pt x="120900" y="11421"/>
                  </a:lnTo>
                  <a:cubicBezTo>
                    <a:pt x="150411" y="11421"/>
                    <a:pt x="173258" y="13324"/>
                    <a:pt x="191345" y="16180"/>
                  </a:cubicBezTo>
                  <a:cubicBezTo>
                    <a:pt x="214192" y="19986"/>
                    <a:pt x="228472" y="23794"/>
                    <a:pt x="234184" y="26649"/>
                  </a:cubicBezTo>
                  <a:lnTo>
                    <a:pt x="234184" y="26649"/>
                  </a:lnTo>
                  <a:lnTo>
                    <a:pt x="234184" y="26649"/>
                  </a:lnTo>
                  <a:lnTo>
                    <a:pt x="234184" y="31407"/>
                  </a:lnTo>
                  <a:lnTo>
                    <a:pt x="234184" y="31407"/>
                  </a:lnTo>
                  <a:lnTo>
                    <a:pt x="234184" y="31407"/>
                  </a:lnTo>
                  <a:lnTo>
                    <a:pt x="234184" y="31407"/>
                  </a:lnTo>
                  <a:lnTo>
                    <a:pt x="234184" y="31407"/>
                  </a:lnTo>
                  <a:lnTo>
                    <a:pt x="236088" y="28552"/>
                  </a:lnTo>
                  <a:lnTo>
                    <a:pt x="236088" y="28552"/>
                  </a:lnTo>
                  <a:lnTo>
                    <a:pt x="236088" y="28552"/>
                  </a:lnTo>
                  <a:cubicBezTo>
                    <a:pt x="230376" y="25697"/>
                    <a:pt x="215144" y="20938"/>
                    <a:pt x="193249" y="18083"/>
                  </a:cubicBezTo>
                  <a:cubicBezTo>
                    <a:pt x="175162" y="15228"/>
                    <a:pt x="152315" y="13324"/>
                    <a:pt x="121852" y="13324"/>
                  </a:cubicBezTo>
                  <a:lnTo>
                    <a:pt x="120900" y="13324"/>
                  </a:lnTo>
                  <a:cubicBezTo>
                    <a:pt x="93293" y="13324"/>
                    <a:pt x="70445" y="15228"/>
                    <a:pt x="53310" y="18083"/>
                  </a:cubicBezTo>
                  <a:cubicBezTo>
                    <a:pt x="25703" y="21890"/>
                    <a:pt x="10471" y="28552"/>
                    <a:pt x="5712" y="30456"/>
                  </a:cubicBezTo>
                  <a:lnTo>
                    <a:pt x="5712" y="30456"/>
                  </a:lnTo>
                  <a:lnTo>
                    <a:pt x="7616" y="33311"/>
                  </a:lnTo>
                  <a:lnTo>
                    <a:pt x="7616" y="33311"/>
                  </a:lnTo>
                  <a:lnTo>
                    <a:pt x="7616" y="33311"/>
                  </a:lnTo>
                  <a:cubicBezTo>
                    <a:pt x="11423" y="31407"/>
                    <a:pt x="25703" y="25697"/>
                    <a:pt x="54262" y="21890"/>
                  </a:cubicBezTo>
                  <a:cubicBezTo>
                    <a:pt x="71397" y="19035"/>
                    <a:pt x="94245" y="18083"/>
                    <a:pt x="121852" y="18083"/>
                  </a:cubicBezTo>
                  <a:lnTo>
                    <a:pt x="122804" y="18083"/>
                  </a:lnTo>
                  <a:cubicBezTo>
                    <a:pt x="152315" y="18083"/>
                    <a:pt x="175162" y="20938"/>
                    <a:pt x="193249" y="22842"/>
                  </a:cubicBezTo>
                  <a:cubicBezTo>
                    <a:pt x="215144" y="22842"/>
                    <a:pt x="228472" y="28552"/>
                    <a:pt x="234184" y="31407"/>
                  </a:cubicBezTo>
                  <a:lnTo>
                    <a:pt x="234184" y="31407"/>
                  </a:lnTo>
                  <a:lnTo>
                    <a:pt x="234184" y="31407"/>
                  </a:lnTo>
                  <a:lnTo>
                    <a:pt x="234184" y="31407"/>
                  </a:lnTo>
                  <a:close/>
                  <a:moveTo>
                    <a:pt x="244655" y="19035"/>
                  </a:moveTo>
                  <a:lnTo>
                    <a:pt x="244655" y="19035"/>
                  </a:lnTo>
                  <a:lnTo>
                    <a:pt x="242751" y="22842"/>
                  </a:lnTo>
                  <a:lnTo>
                    <a:pt x="242751" y="22842"/>
                  </a:lnTo>
                  <a:lnTo>
                    <a:pt x="242751" y="22842"/>
                  </a:lnTo>
                  <a:cubicBezTo>
                    <a:pt x="239895" y="19986"/>
                    <a:pt x="224664" y="14276"/>
                    <a:pt x="196105" y="9517"/>
                  </a:cubicBezTo>
                  <a:cubicBezTo>
                    <a:pt x="177066" y="6662"/>
                    <a:pt x="152315" y="3807"/>
                    <a:pt x="121852" y="3807"/>
                  </a:cubicBezTo>
                  <a:lnTo>
                    <a:pt x="120900" y="3807"/>
                  </a:lnTo>
                  <a:cubicBezTo>
                    <a:pt x="92341" y="3807"/>
                    <a:pt x="68541" y="5710"/>
                    <a:pt x="50454" y="8566"/>
                  </a:cubicBezTo>
                  <a:cubicBezTo>
                    <a:pt x="32367" y="11421"/>
                    <a:pt x="17135" y="15228"/>
                    <a:pt x="952" y="21890"/>
                  </a:cubicBezTo>
                  <a:lnTo>
                    <a:pt x="952" y="21890"/>
                  </a:lnTo>
                  <a:lnTo>
                    <a:pt x="952" y="21890"/>
                  </a:lnTo>
                  <a:lnTo>
                    <a:pt x="0" y="19035"/>
                  </a:lnTo>
                  <a:lnTo>
                    <a:pt x="0" y="19035"/>
                  </a:lnTo>
                  <a:lnTo>
                    <a:pt x="0" y="19035"/>
                  </a:lnTo>
                  <a:cubicBezTo>
                    <a:pt x="5712" y="17131"/>
                    <a:pt x="20943" y="10469"/>
                    <a:pt x="50454" y="5710"/>
                  </a:cubicBezTo>
                  <a:cubicBezTo>
                    <a:pt x="68541" y="2855"/>
                    <a:pt x="92341" y="952"/>
                    <a:pt x="120900" y="952"/>
                  </a:cubicBezTo>
                  <a:lnTo>
                    <a:pt x="121852" y="952"/>
                  </a:lnTo>
                  <a:cubicBezTo>
                    <a:pt x="152315" y="952"/>
                    <a:pt x="177066" y="3807"/>
                    <a:pt x="196105" y="6662"/>
                  </a:cubicBezTo>
                  <a:cubicBezTo>
                    <a:pt x="224664" y="10469"/>
                    <a:pt x="243703" y="17131"/>
                    <a:pt x="244655" y="19035"/>
                  </a:cubicBezTo>
                  <a:lnTo>
                    <a:pt x="244655" y="19035"/>
                  </a:lnTo>
                  <a:lnTo>
                    <a:pt x="244655" y="19035"/>
                  </a:lnTo>
                  <a:lnTo>
                    <a:pt x="244655" y="19035"/>
                  </a:lnTo>
                  <a:lnTo>
                    <a:pt x="244655" y="19035"/>
                  </a:lnTo>
                  <a:cubicBezTo>
                    <a:pt x="243703" y="17131"/>
                    <a:pt x="224664" y="10469"/>
                    <a:pt x="197057" y="5710"/>
                  </a:cubicBezTo>
                  <a:cubicBezTo>
                    <a:pt x="178018" y="2855"/>
                    <a:pt x="153266" y="0"/>
                    <a:pt x="122804" y="0"/>
                  </a:cubicBezTo>
                  <a:lnTo>
                    <a:pt x="121852" y="0"/>
                  </a:lnTo>
                  <a:cubicBezTo>
                    <a:pt x="93293" y="0"/>
                    <a:pt x="69493" y="1903"/>
                    <a:pt x="51406" y="4759"/>
                  </a:cubicBezTo>
                  <a:cubicBezTo>
                    <a:pt x="21895" y="9517"/>
                    <a:pt x="6664" y="16180"/>
                    <a:pt x="952" y="18083"/>
                  </a:cubicBezTo>
                  <a:lnTo>
                    <a:pt x="952" y="18083"/>
                  </a:lnTo>
                  <a:lnTo>
                    <a:pt x="2856" y="20938"/>
                  </a:lnTo>
                  <a:lnTo>
                    <a:pt x="2856" y="20938"/>
                  </a:lnTo>
                  <a:lnTo>
                    <a:pt x="2856" y="20938"/>
                  </a:lnTo>
                  <a:cubicBezTo>
                    <a:pt x="19039" y="14276"/>
                    <a:pt x="34271" y="10469"/>
                    <a:pt x="52358" y="7614"/>
                  </a:cubicBezTo>
                  <a:cubicBezTo>
                    <a:pt x="70445" y="4759"/>
                    <a:pt x="93293" y="2855"/>
                    <a:pt x="122804" y="2855"/>
                  </a:cubicBezTo>
                  <a:lnTo>
                    <a:pt x="123756" y="2855"/>
                  </a:lnTo>
                  <a:cubicBezTo>
                    <a:pt x="154218" y="2855"/>
                    <a:pt x="178970" y="5710"/>
                    <a:pt x="198009" y="8566"/>
                  </a:cubicBezTo>
                  <a:cubicBezTo>
                    <a:pt x="226568" y="13324"/>
                    <a:pt x="242751" y="19035"/>
                    <a:pt x="244655" y="21890"/>
                  </a:cubicBezTo>
                  <a:lnTo>
                    <a:pt x="244655" y="21890"/>
                  </a:lnTo>
                  <a:lnTo>
                    <a:pt x="244655" y="19035"/>
                  </a:lnTo>
                  <a:lnTo>
                    <a:pt x="244655" y="19035"/>
                  </a:lnTo>
                  <a:lnTo>
                    <a:pt x="244655" y="19035"/>
                  </a:lnTo>
                  <a:lnTo>
                    <a:pt x="244655" y="1903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5" name="Freeform 47">
              <a:extLst>
                <a:ext uri="{FF2B5EF4-FFF2-40B4-BE49-F238E27FC236}">
                  <a16:creationId xmlns:a16="http://schemas.microsoft.com/office/drawing/2014/main" id="{B79F8A10-F321-944C-FFE9-C3E85956F1BF}"/>
                </a:ext>
              </a:extLst>
            </p:cNvPr>
            <p:cNvSpPr/>
            <p:nvPr/>
          </p:nvSpPr>
          <p:spPr>
            <a:xfrm>
              <a:off x="4268195"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6" name="Freeform 48">
              <a:extLst>
                <a:ext uri="{FF2B5EF4-FFF2-40B4-BE49-F238E27FC236}">
                  <a16:creationId xmlns:a16="http://schemas.microsoft.com/office/drawing/2014/main" id="{C737B4CF-37F2-5646-1E41-91A465661EF0}"/>
                </a:ext>
              </a:extLst>
            </p:cNvPr>
            <p:cNvSpPr/>
            <p:nvPr/>
          </p:nvSpPr>
          <p:spPr>
            <a:xfrm>
              <a:off x="4267243" y="5727556"/>
              <a:ext cx="3807" cy="270295"/>
            </a:xfrm>
            <a:custGeom>
              <a:avLst/>
              <a:gdLst>
                <a:gd name="connsiteX0" fmla="*/ 3808 w 3807"/>
                <a:gd name="connsiteY0" fmla="*/ 270296 h 270295"/>
                <a:gd name="connsiteX1" fmla="*/ 3808 w 3807"/>
                <a:gd name="connsiteY1" fmla="*/ 270296 h 270295"/>
                <a:gd name="connsiteX2" fmla="*/ 952 w 3807"/>
                <a:gd name="connsiteY2" fmla="*/ 270296 h 270295"/>
                <a:gd name="connsiteX3" fmla="*/ 952 w 3807"/>
                <a:gd name="connsiteY3" fmla="*/ 952 h 270295"/>
                <a:gd name="connsiteX4" fmla="*/ 2856 w 3807"/>
                <a:gd name="connsiteY4" fmla="*/ 952 h 270295"/>
                <a:gd name="connsiteX5" fmla="*/ 2856 w 3807"/>
                <a:gd name="connsiteY5" fmla="*/ 270296 h 270295"/>
                <a:gd name="connsiteX6" fmla="*/ 3808 w 3807"/>
                <a:gd name="connsiteY6" fmla="*/ 270296 h 270295"/>
                <a:gd name="connsiteX7" fmla="*/ 3808 w 3807"/>
                <a:gd name="connsiteY7" fmla="*/ 270296 h 270295"/>
                <a:gd name="connsiteX8" fmla="*/ 3808 w 3807"/>
                <a:gd name="connsiteY8" fmla="*/ 270296 h 270295"/>
                <a:gd name="connsiteX9" fmla="*/ 3808 w 3807"/>
                <a:gd name="connsiteY9" fmla="*/ 270296 h 270295"/>
                <a:gd name="connsiteX10" fmla="*/ 3808 w 3807"/>
                <a:gd name="connsiteY10" fmla="*/ 0 h 270295"/>
                <a:gd name="connsiteX11" fmla="*/ 952 w 3807"/>
                <a:gd name="connsiteY11" fmla="*/ 0 h 270295"/>
                <a:gd name="connsiteX12" fmla="*/ 0 w 3807"/>
                <a:gd name="connsiteY12" fmla="*/ 0 h 270295"/>
                <a:gd name="connsiteX13" fmla="*/ 0 w 3807"/>
                <a:gd name="connsiteY13" fmla="*/ 270296 h 270295"/>
                <a:gd name="connsiteX14" fmla="*/ 3808 w 3807"/>
                <a:gd name="connsiteY14" fmla="*/ 270296 h 270295"/>
                <a:gd name="connsiteX15" fmla="*/ 3808 w 3807"/>
                <a:gd name="connsiteY15" fmla="*/ 270296 h 270295"/>
                <a:gd name="connsiteX16" fmla="*/ 3808 w 3807"/>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7" h="270295">
                  <a:moveTo>
                    <a:pt x="3808" y="270296"/>
                  </a:moveTo>
                  <a:lnTo>
                    <a:pt x="3808" y="270296"/>
                  </a:lnTo>
                  <a:lnTo>
                    <a:pt x="952" y="270296"/>
                  </a:lnTo>
                  <a:lnTo>
                    <a:pt x="952" y="952"/>
                  </a:lnTo>
                  <a:lnTo>
                    <a:pt x="2856" y="952"/>
                  </a:lnTo>
                  <a:lnTo>
                    <a:pt x="2856" y="270296"/>
                  </a:lnTo>
                  <a:lnTo>
                    <a:pt x="3808" y="270296"/>
                  </a:lnTo>
                  <a:lnTo>
                    <a:pt x="3808" y="270296"/>
                  </a:lnTo>
                  <a:lnTo>
                    <a:pt x="3808" y="270296"/>
                  </a:lnTo>
                  <a:lnTo>
                    <a:pt x="3808" y="270296"/>
                  </a:lnTo>
                  <a:lnTo>
                    <a:pt x="3808" y="0"/>
                  </a:lnTo>
                  <a:lnTo>
                    <a:pt x="952" y="0"/>
                  </a:lnTo>
                  <a:lnTo>
                    <a:pt x="0" y="0"/>
                  </a:lnTo>
                  <a:lnTo>
                    <a:pt x="0" y="270296"/>
                  </a:lnTo>
                  <a:lnTo>
                    <a:pt x="3808"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7" name="Freeform 49">
              <a:extLst>
                <a:ext uri="{FF2B5EF4-FFF2-40B4-BE49-F238E27FC236}">
                  <a16:creationId xmlns:a16="http://schemas.microsoft.com/office/drawing/2014/main" id="{110325DE-8A18-360C-DB66-4986E2FB2BFB}"/>
                </a:ext>
              </a:extLst>
            </p:cNvPr>
            <p:cNvSpPr/>
            <p:nvPr/>
          </p:nvSpPr>
          <p:spPr>
            <a:xfrm>
              <a:off x="4253916"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8" name="Freeform 50">
              <a:extLst>
                <a:ext uri="{FF2B5EF4-FFF2-40B4-BE49-F238E27FC236}">
                  <a16:creationId xmlns:a16="http://schemas.microsoft.com/office/drawing/2014/main" id="{D03D52F4-0794-D99C-3F69-19E04CB74F7C}"/>
                </a:ext>
              </a:extLst>
            </p:cNvPr>
            <p:cNvSpPr/>
            <p:nvPr/>
          </p:nvSpPr>
          <p:spPr>
            <a:xfrm>
              <a:off x="4253916" y="5727556"/>
              <a:ext cx="3808" cy="270295"/>
            </a:xfrm>
            <a:custGeom>
              <a:avLst/>
              <a:gdLst>
                <a:gd name="connsiteX0" fmla="*/ 2856 w 3808"/>
                <a:gd name="connsiteY0" fmla="*/ 270296 h 270295"/>
                <a:gd name="connsiteX1" fmla="*/ 2856 w 3808"/>
                <a:gd name="connsiteY1" fmla="*/ 270296 h 270295"/>
                <a:gd name="connsiteX2" fmla="*/ 952 w 3808"/>
                <a:gd name="connsiteY2" fmla="*/ 270296 h 270295"/>
                <a:gd name="connsiteX3" fmla="*/ 952 w 3808"/>
                <a:gd name="connsiteY3" fmla="*/ 952 h 270295"/>
                <a:gd name="connsiteX4" fmla="*/ 2856 w 3808"/>
                <a:gd name="connsiteY4" fmla="*/ 952 h 270295"/>
                <a:gd name="connsiteX5" fmla="*/ 2856 w 3808"/>
                <a:gd name="connsiteY5" fmla="*/ 270296 h 270295"/>
                <a:gd name="connsiteX6" fmla="*/ 2856 w 3808"/>
                <a:gd name="connsiteY6" fmla="*/ 270296 h 270295"/>
                <a:gd name="connsiteX7" fmla="*/ 2856 w 3808"/>
                <a:gd name="connsiteY7" fmla="*/ 270296 h 270295"/>
                <a:gd name="connsiteX8" fmla="*/ 2856 w 3808"/>
                <a:gd name="connsiteY8" fmla="*/ 270296 h 270295"/>
                <a:gd name="connsiteX9" fmla="*/ 3808 w 3808"/>
                <a:gd name="connsiteY9" fmla="*/ 270296 h 270295"/>
                <a:gd name="connsiteX10" fmla="*/ 3808 w 3808"/>
                <a:gd name="connsiteY10" fmla="*/ 0 h 270295"/>
                <a:gd name="connsiteX11" fmla="*/ 0 w 3808"/>
                <a:gd name="connsiteY11" fmla="*/ 0 h 270295"/>
                <a:gd name="connsiteX12" fmla="*/ 0 w 3808"/>
                <a:gd name="connsiteY12" fmla="*/ 0 h 270295"/>
                <a:gd name="connsiteX13" fmla="*/ 0 w 3808"/>
                <a:gd name="connsiteY13" fmla="*/ 270296 h 270295"/>
                <a:gd name="connsiteX14" fmla="*/ 2856 w 3808"/>
                <a:gd name="connsiteY14" fmla="*/ 270296 h 270295"/>
                <a:gd name="connsiteX15" fmla="*/ 3808 w 3808"/>
                <a:gd name="connsiteY15" fmla="*/ 270296 h 270295"/>
                <a:gd name="connsiteX16" fmla="*/ 3808 w 3808"/>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8" h="270295">
                  <a:moveTo>
                    <a:pt x="2856" y="270296"/>
                  </a:moveTo>
                  <a:lnTo>
                    <a:pt x="2856" y="270296"/>
                  </a:lnTo>
                  <a:lnTo>
                    <a:pt x="952" y="270296"/>
                  </a:lnTo>
                  <a:lnTo>
                    <a:pt x="952" y="952"/>
                  </a:lnTo>
                  <a:lnTo>
                    <a:pt x="2856" y="952"/>
                  </a:lnTo>
                  <a:lnTo>
                    <a:pt x="2856" y="270296"/>
                  </a:lnTo>
                  <a:lnTo>
                    <a:pt x="2856" y="270296"/>
                  </a:lnTo>
                  <a:lnTo>
                    <a:pt x="2856" y="270296"/>
                  </a:lnTo>
                  <a:lnTo>
                    <a:pt x="2856" y="270296"/>
                  </a:lnTo>
                  <a:lnTo>
                    <a:pt x="3808" y="270296"/>
                  </a:lnTo>
                  <a:lnTo>
                    <a:pt x="3808" y="0"/>
                  </a:lnTo>
                  <a:lnTo>
                    <a:pt x="0" y="0"/>
                  </a:lnTo>
                  <a:lnTo>
                    <a:pt x="0" y="0"/>
                  </a:lnTo>
                  <a:lnTo>
                    <a:pt x="0" y="270296"/>
                  </a:lnTo>
                  <a:lnTo>
                    <a:pt x="2856"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9" name="Freeform 51">
              <a:extLst>
                <a:ext uri="{FF2B5EF4-FFF2-40B4-BE49-F238E27FC236}">
                  <a16:creationId xmlns:a16="http://schemas.microsoft.com/office/drawing/2014/main" id="{2C726036-17C2-D481-5339-1F3E8795046A}"/>
                </a:ext>
              </a:extLst>
            </p:cNvPr>
            <p:cNvSpPr/>
            <p:nvPr/>
          </p:nvSpPr>
          <p:spPr>
            <a:xfrm>
              <a:off x="4256772" y="5729459"/>
              <a:ext cx="10471" cy="267440"/>
            </a:xfrm>
            <a:custGeom>
              <a:avLst/>
              <a:gdLst>
                <a:gd name="connsiteX0" fmla="*/ 0 w 10471"/>
                <a:gd name="connsiteY0" fmla="*/ 0 h 267440"/>
                <a:gd name="connsiteX1" fmla="*/ 10472 w 10471"/>
                <a:gd name="connsiteY1" fmla="*/ 0 h 267440"/>
                <a:gd name="connsiteX2" fmla="*/ 10472 w 10471"/>
                <a:gd name="connsiteY2" fmla="*/ 267441 h 267440"/>
                <a:gd name="connsiteX3" fmla="*/ 0 w 10471"/>
                <a:gd name="connsiteY3" fmla="*/ 267441 h 267440"/>
              </a:gdLst>
              <a:ahLst/>
              <a:cxnLst>
                <a:cxn ang="0">
                  <a:pos x="connsiteX0" y="connsiteY0"/>
                </a:cxn>
                <a:cxn ang="0">
                  <a:pos x="connsiteX1" y="connsiteY1"/>
                </a:cxn>
                <a:cxn ang="0">
                  <a:pos x="connsiteX2" y="connsiteY2"/>
                </a:cxn>
                <a:cxn ang="0">
                  <a:pos x="connsiteX3" y="connsiteY3"/>
                </a:cxn>
              </a:cxnLst>
              <a:rect l="l" t="t" r="r" b="b"/>
              <a:pathLst>
                <a:path w="10471" h="267440">
                  <a:moveTo>
                    <a:pt x="0" y="0"/>
                  </a:moveTo>
                  <a:lnTo>
                    <a:pt x="10472" y="0"/>
                  </a:lnTo>
                  <a:lnTo>
                    <a:pt x="10472" y="267441"/>
                  </a:lnTo>
                  <a:lnTo>
                    <a:pt x="0" y="267441"/>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0" name="Freeform 52">
              <a:extLst>
                <a:ext uri="{FF2B5EF4-FFF2-40B4-BE49-F238E27FC236}">
                  <a16:creationId xmlns:a16="http://schemas.microsoft.com/office/drawing/2014/main" id="{C176F250-E89B-F31E-8BBB-956A88530B99}"/>
                </a:ext>
              </a:extLst>
            </p:cNvPr>
            <p:cNvSpPr/>
            <p:nvPr/>
          </p:nvSpPr>
          <p:spPr>
            <a:xfrm>
              <a:off x="4256772" y="5728507"/>
              <a:ext cx="11423" cy="268392"/>
            </a:xfrm>
            <a:custGeom>
              <a:avLst/>
              <a:gdLst>
                <a:gd name="connsiteX0" fmla="*/ 11423 w 11423"/>
                <a:gd name="connsiteY0" fmla="*/ 268392 h 268392"/>
                <a:gd name="connsiteX1" fmla="*/ 11423 w 11423"/>
                <a:gd name="connsiteY1" fmla="*/ 267440 h 268392"/>
                <a:gd name="connsiteX2" fmla="*/ 952 w 11423"/>
                <a:gd name="connsiteY2" fmla="*/ 267440 h 268392"/>
                <a:gd name="connsiteX3" fmla="*/ 952 w 11423"/>
                <a:gd name="connsiteY3" fmla="*/ 952 h 268392"/>
                <a:gd name="connsiteX4" fmla="*/ 10472 w 11423"/>
                <a:gd name="connsiteY4" fmla="*/ 952 h 268392"/>
                <a:gd name="connsiteX5" fmla="*/ 10472 w 11423"/>
                <a:gd name="connsiteY5" fmla="*/ 268392 h 268392"/>
                <a:gd name="connsiteX6" fmla="*/ 11423 w 11423"/>
                <a:gd name="connsiteY6" fmla="*/ 268392 h 268392"/>
                <a:gd name="connsiteX7" fmla="*/ 11423 w 11423"/>
                <a:gd name="connsiteY7" fmla="*/ 267440 h 268392"/>
                <a:gd name="connsiteX8" fmla="*/ 11423 w 11423"/>
                <a:gd name="connsiteY8" fmla="*/ 268392 h 268392"/>
                <a:gd name="connsiteX9" fmla="*/ 11423 w 11423"/>
                <a:gd name="connsiteY9" fmla="*/ 268392 h 268392"/>
                <a:gd name="connsiteX10" fmla="*/ 11423 w 11423"/>
                <a:gd name="connsiteY10" fmla="*/ 0 h 268392"/>
                <a:gd name="connsiteX11" fmla="*/ 0 w 11423"/>
                <a:gd name="connsiteY11" fmla="*/ 0 h 268392"/>
                <a:gd name="connsiteX12" fmla="*/ 0 w 11423"/>
                <a:gd name="connsiteY12" fmla="*/ 0 h 268392"/>
                <a:gd name="connsiteX13" fmla="*/ 0 w 11423"/>
                <a:gd name="connsiteY13" fmla="*/ 268392 h 268392"/>
                <a:gd name="connsiteX14" fmla="*/ 11423 w 11423"/>
                <a:gd name="connsiteY14" fmla="*/ 268392 h 268392"/>
                <a:gd name="connsiteX15" fmla="*/ 11423 w 11423"/>
                <a:gd name="connsiteY15" fmla="*/ 268392 h 268392"/>
                <a:gd name="connsiteX16" fmla="*/ 11423 w 11423"/>
                <a:gd name="connsiteY16" fmla="*/ 268392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23" h="268392">
                  <a:moveTo>
                    <a:pt x="11423" y="268392"/>
                  </a:moveTo>
                  <a:lnTo>
                    <a:pt x="11423" y="267440"/>
                  </a:lnTo>
                  <a:lnTo>
                    <a:pt x="952" y="267440"/>
                  </a:lnTo>
                  <a:lnTo>
                    <a:pt x="952" y="952"/>
                  </a:lnTo>
                  <a:lnTo>
                    <a:pt x="10472" y="952"/>
                  </a:lnTo>
                  <a:lnTo>
                    <a:pt x="10472" y="268392"/>
                  </a:lnTo>
                  <a:lnTo>
                    <a:pt x="11423" y="268392"/>
                  </a:lnTo>
                  <a:lnTo>
                    <a:pt x="11423" y="267440"/>
                  </a:lnTo>
                  <a:lnTo>
                    <a:pt x="11423" y="268392"/>
                  </a:lnTo>
                  <a:lnTo>
                    <a:pt x="11423" y="268392"/>
                  </a:lnTo>
                  <a:lnTo>
                    <a:pt x="11423" y="0"/>
                  </a:lnTo>
                  <a:lnTo>
                    <a:pt x="0" y="0"/>
                  </a:lnTo>
                  <a:lnTo>
                    <a:pt x="0" y="0"/>
                  </a:lnTo>
                  <a:lnTo>
                    <a:pt x="0" y="268392"/>
                  </a:lnTo>
                  <a:lnTo>
                    <a:pt x="11423" y="268392"/>
                  </a:lnTo>
                  <a:lnTo>
                    <a:pt x="11423" y="268392"/>
                  </a:lnTo>
                  <a:lnTo>
                    <a:pt x="11423" y="26839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61" name="Graphic 2">
              <a:extLst>
                <a:ext uri="{FF2B5EF4-FFF2-40B4-BE49-F238E27FC236}">
                  <a16:creationId xmlns:a16="http://schemas.microsoft.com/office/drawing/2014/main" id="{168FEFE4-6AE1-B793-F121-0853CC123904}"/>
                </a:ext>
              </a:extLst>
            </p:cNvPr>
            <p:cNvGrpSpPr/>
            <p:nvPr/>
          </p:nvGrpSpPr>
          <p:grpSpPr>
            <a:xfrm>
              <a:off x="4134920" y="5769432"/>
              <a:ext cx="249716" cy="186542"/>
              <a:chOff x="4134920" y="5769432"/>
              <a:chExt cx="249716" cy="186542"/>
            </a:xfrm>
          </p:grpSpPr>
          <p:sp>
            <p:nvSpPr>
              <p:cNvPr id="229" name="Freeform 221">
                <a:extLst>
                  <a:ext uri="{FF2B5EF4-FFF2-40B4-BE49-F238E27FC236}">
                    <a16:creationId xmlns:a16="http://schemas.microsoft.com/office/drawing/2014/main" id="{8C5FCAF6-283B-388F-5F23-871A89FAFB36}"/>
                  </a:ext>
                </a:extLst>
              </p:cNvPr>
              <p:cNvSpPr/>
              <p:nvPr/>
            </p:nvSpPr>
            <p:spPr>
              <a:xfrm>
                <a:off x="4139680" y="5787510"/>
                <a:ext cx="243703" cy="157043"/>
              </a:xfrm>
              <a:custGeom>
                <a:avLst/>
                <a:gdLst>
                  <a:gd name="connsiteX0" fmla="*/ 9520 w 243703"/>
                  <a:gd name="connsiteY0" fmla="*/ 6 h 157043"/>
                  <a:gd name="connsiteX1" fmla="*/ 243703 w 243703"/>
                  <a:gd name="connsiteY1" fmla="*/ 138961 h 157043"/>
                  <a:gd name="connsiteX2" fmla="*/ 232280 w 243703"/>
                  <a:gd name="connsiteY2" fmla="*/ 157044 h 157043"/>
                  <a:gd name="connsiteX3" fmla="*/ 0 w 243703"/>
                  <a:gd name="connsiteY3" fmla="*/ 19041 h 157043"/>
                  <a:gd name="connsiteX4" fmla="*/ 9520 w 243703"/>
                  <a:gd name="connsiteY4" fmla="*/ 6 h 157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703" h="157043">
                    <a:moveTo>
                      <a:pt x="9520" y="6"/>
                    </a:moveTo>
                    <a:cubicBezTo>
                      <a:pt x="51406" y="-946"/>
                      <a:pt x="242751" y="117071"/>
                      <a:pt x="243703" y="138961"/>
                    </a:cubicBezTo>
                    <a:lnTo>
                      <a:pt x="232280" y="157044"/>
                    </a:lnTo>
                    <a:cubicBezTo>
                      <a:pt x="226568" y="132298"/>
                      <a:pt x="32367" y="17137"/>
                      <a:pt x="0" y="19041"/>
                    </a:cubicBezTo>
                    <a:lnTo>
                      <a:pt x="9520" y="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0" name="Freeform 222">
                <a:extLst>
                  <a:ext uri="{FF2B5EF4-FFF2-40B4-BE49-F238E27FC236}">
                    <a16:creationId xmlns:a16="http://schemas.microsoft.com/office/drawing/2014/main" id="{021E0E89-058F-2FDE-24C2-B9F279E6C1C9}"/>
                  </a:ext>
                </a:extLst>
              </p:cNvPr>
              <p:cNvSpPr/>
              <p:nvPr/>
            </p:nvSpPr>
            <p:spPr>
              <a:xfrm>
                <a:off x="4138728" y="5787516"/>
                <a:ext cx="244655" cy="157989"/>
              </a:xfrm>
              <a:custGeom>
                <a:avLst/>
                <a:gdLst>
                  <a:gd name="connsiteX0" fmla="*/ 10471 w 244655"/>
                  <a:gd name="connsiteY0" fmla="*/ 0 h 157989"/>
                  <a:gd name="connsiteX1" fmla="*/ 10471 w 244655"/>
                  <a:gd name="connsiteY1" fmla="*/ 0 h 157989"/>
                  <a:gd name="connsiteX2" fmla="*/ 243703 w 244655"/>
                  <a:gd name="connsiteY2" fmla="*/ 138955 h 157989"/>
                  <a:gd name="connsiteX3" fmla="*/ 243703 w 244655"/>
                  <a:gd name="connsiteY3" fmla="*/ 138955 h 157989"/>
                  <a:gd name="connsiteX4" fmla="*/ 243703 w 244655"/>
                  <a:gd name="connsiteY4" fmla="*/ 138955 h 157989"/>
                  <a:gd name="connsiteX5" fmla="*/ 232280 w 244655"/>
                  <a:gd name="connsiteY5" fmla="*/ 157038 h 157989"/>
                  <a:gd name="connsiteX6" fmla="*/ 232280 w 244655"/>
                  <a:gd name="connsiteY6" fmla="*/ 157038 h 157989"/>
                  <a:gd name="connsiteX7" fmla="*/ 232280 w 244655"/>
                  <a:gd name="connsiteY7" fmla="*/ 157038 h 157989"/>
                  <a:gd name="connsiteX8" fmla="*/ 952 w 244655"/>
                  <a:gd name="connsiteY8" fmla="*/ 19035 h 157989"/>
                  <a:gd name="connsiteX9" fmla="*/ 0 w 244655"/>
                  <a:gd name="connsiteY9" fmla="*/ 19035 h 157989"/>
                  <a:gd name="connsiteX10" fmla="*/ 0 w 244655"/>
                  <a:gd name="connsiteY10" fmla="*/ 19035 h 157989"/>
                  <a:gd name="connsiteX11" fmla="*/ 0 w 244655"/>
                  <a:gd name="connsiteY11" fmla="*/ 19035 h 157989"/>
                  <a:gd name="connsiteX12" fmla="*/ 10471 w 244655"/>
                  <a:gd name="connsiteY12" fmla="*/ 0 h 157989"/>
                  <a:gd name="connsiteX13" fmla="*/ 10471 w 244655"/>
                  <a:gd name="connsiteY13" fmla="*/ 0 h 157989"/>
                  <a:gd name="connsiteX14" fmla="*/ 0 w 244655"/>
                  <a:gd name="connsiteY14" fmla="*/ 19035 h 157989"/>
                  <a:gd name="connsiteX15" fmla="*/ 0 w 244655"/>
                  <a:gd name="connsiteY15" fmla="*/ 19987 h 157989"/>
                  <a:gd name="connsiteX16" fmla="*/ 952 w 244655"/>
                  <a:gd name="connsiteY16" fmla="*/ 19987 h 157989"/>
                  <a:gd name="connsiteX17" fmla="*/ 1904 w 244655"/>
                  <a:gd name="connsiteY17" fmla="*/ 19987 h 157989"/>
                  <a:gd name="connsiteX18" fmla="*/ 232280 w 244655"/>
                  <a:gd name="connsiteY18" fmla="*/ 157038 h 157989"/>
                  <a:gd name="connsiteX19" fmla="*/ 232280 w 244655"/>
                  <a:gd name="connsiteY19" fmla="*/ 157990 h 157989"/>
                  <a:gd name="connsiteX20" fmla="*/ 244655 w 244655"/>
                  <a:gd name="connsiteY20" fmla="*/ 138955 h 157989"/>
                  <a:gd name="connsiteX21" fmla="*/ 244655 w 244655"/>
                  <a:gd name="connsiteY21" fmla="*/ 138955 h 157989"/>
                  <a:gd name="connsiteX22" fmla="*/ 244655 w 244655"/>
                  <a:gd name="connsiteY22" fmla="*/ 138955 h 157989"/>
                  <a:gd name="connsiteX23" fmla="*/ 10471 w 244655"/>
                  <a:gd name="connsiteY23" fmla="*/ 0 h 157989"/>
                  <a:gd name="connsiteX24" fmla="*/ 10471 w 244655"/>
                  <a:gd name="connsiteY24" fmla="*/ 0 h 157989"/>
                  <a:gd name="connsiteX25" fmla="*/ 10471 w 244655"/>
                  <a:gd name="connsiteY25" fmla="*/ 0 h 15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655" h="157989">
                    <a:moveTo>
                      <a:pt x="10471" y="0"/>
                    </a:moveTo>
                    <a:lnTo>
                      <a:pt x="10471" y="0"/>
                    </a:lnTo>
                    <a:cubicBezTo>
                      <a:pt x="52358" y="0"/>
                      <a:pt x="243703" y="117065"/>
                      <a:pt x="243703" y="138955"/>
                    </a:cubicBezTo>
                    <a:lnTo>
                      <a:pt x="243703" y="138955"/>
                    </a:lnTo>
                    <a:lnTo>
                      <a:pt x="243703" y="138955"/>
                    </a:lnTo>
                    <a:lnTo>
                      <a:pt x="232280" y="157038"/>
                    </a:lnTo>
                    <a:lnTo>
                      <a:pt x="232280" y="157038"/>
                    </a:lnTo>
                    <a:lnTo>
                      <a:pt x="232280" y="157038"/>
                    </a:lnTo>
                    <a:cubicBezTo>
                      <a:pt x="226568" y="131341"/>
                      <a:pt x="36175" y="19035"/>
                      <a:pt x="952" y="19035"/>
                    </a:cubicBezTo>
                    <a:lnTo>
                      <a:pt x="0" y="19035"/>
                    </a:lnTo>
                    <a:lnTo>
                      <a:pt x="0" y="19035"/>
                    </a:lnTo>
                    <a:lnTo>
                      <a:pt x="0" y="19035"/>
                    </a:lnTo>
                    <a:lnTo>
                      <a:pt x="10471" y="0"/>
                    </a:lnTo>
                    <a:lnTo>
                      <a:pt x="10471" y="0"/>
                    </a:lnTo>
                    <a:lnTo>
                      <a:pt x="0" y="19035"/>
                    </a:lnTo>
                    <a:lnTo>
                      <a:pt x="0" y="19987"/>
                    </a:lnTo>
                    <a:lnTo>
                      <a:pt x="952" y="19987"/>
                    </a:lnTo>
                    <a:lnTo>
                      <a:pt x="1904" y="19987"/>
                    </a:lnTo>
                    <a:cubicBezTo>
                      <a:pt x="36175" y="19987"/>
                      <a:pt x="227520" y="133244"/>
                      <a:pt x="232280" y="157038"/>
                    </a:cubicBezTo>
                    <a:lnTo>
                      <a:pt x="232280" y="157990"/>
                    </a:lnTo>
                    <a:lnTo>
                      <a:pt x="244655" y="138955"/>
                    </a:lnTo>
                    <a:lnTo>
                      <a:pt x="244655" y="138955"/>
                    </a:lnTo>
                    <a:lnTo>
                      <a:pt x="244655" y="138955"/>
                    </a:lnTo>
                    <a:cubicBezTo>
                      <a:pt x="243703" y="117065"/>
                      <a:pt x="53310" y="0"/>
                      <a:pt x="10471" y="0"/>
                    </a:cubicBezTo>
                    <a:lnTo>
                      <a:pt x="10471" y="0"/>
                    </a:lnTo>
                    <a:lnTo>
                      <a:pt x="10471"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1" name="Freeform 223">
                <a:extLst>
                  <a:ext uri="{FF2B5EF4-FFF2-40B4-BE49-F238E27FC236}">
                    <a16:creationId xmlns:a16="http://schemas.microsoft.com/office/drawing/2014/main" id="{C974FB63-E03B-F947-7FA3-1489C0AD7C38}"/>
                  </a:ext>
                </a:extLst>
              </p:cNvPr>
              <p:cNvSpPr/>
              <p:nvPr/>
            </p:nvSpPr>
            <p:spPr>
              <a:xfrm>
                <a:off x="4135872" y="5785377"/>
                <a:ext cx="248764" cy="164886"/>
              </a:xfrm>
              <a:custGeom>
                <a:avLst/>
                <a:gdLst>
                  <a:gd name="connsiteX0" fmla="*/ 248463 w 248764"/>
                  <a:gd name="connsiteY0" fmla="*/ 142045 h 164886"/>
                  <a:gd name="connsiteX1" fmla="*/ 135179 w 248764"/>
                  <a:gd name="connsiteY1" fmla="*/ 54484 h 164886"/>
                  <a:gd name="connsiteX2" fmla="*/ 11424 w 248764"/>
                  <a:gd name="connsiteY2" fmla="*/ 1186 h 164886"/>
                  <a:gd name="connsiteX3" fmla="*/ 9520 w 248764"/>
                  <a:gd name="connsiteY3" fmla="*/ 4993 h 164886"/>
                  <a:gd name="connsiteX4" fmla="*/ 10472 w 248764"/>
                  <a:gd name="connsiteY4" fmla="*/ 4042 h 164886"/>
                  <a:gd name="connsiteX5" fmla="*/ 16184 w 248764"/>
                  <a:gd name="connsiteY5" fmla="*/ 3090 h 164886"/>
                  <a:gd name="connsiteX6" fmla="*/ 135179 w 248764"/>
                  <a:gd name="connsiteY6" fmla="*/ 58291 h 164886"/>
                  <a:gd name="connsiteX7" fmla="*/ 246559 w 248764"/>
                  <a:gd name="connsiteY7" fmla="*/ 143948 h 164886"/>
                  <a:gd name="connsiteX8" fmla="*/ 246559 w 248764"/>
                  <a:gd name="connsiteY8" fmla="*/ 145852 h 164886"/>
                  <a:gd name="connsiteX9" fmla="*/ 248463 w 248764"/>
                  <a:gd name="connsiteY9" fmla="*/ 142045 h 164886"/>
                  <a:gd name="connsiteX10" fmla="*/ 1904 w 248764"/>
                  <a:gd name="connsiteY10" fmla="*/ 21173 h 164886"/>
                  <a:gd name="connsiteX11" fmla="*/ 125660 w 248764"/>
                  <a:gd name="connsiteY11" fmla="*/ 77326 h 164886"/>
                  <a:gd name="connsiteX12" fmla="*/ 236088 w 248764"/>
                  <a:gd name="connsiteY12" fmla="*/ 161080 h 164886"/>
                  <a:gd name="connsiteX13" fmla="*/ 234184 w 248764"/>
                  <a:gd name="connsiteY13" fmla="*/ 163935 h 164886"/>
                  <a:gd name="connsiteX14" fmla="*/ 233232 w 248764"/>
                  <a:gd name="connsiteY14" fmla="*/ 164887 h 164886"/>
                  <a:gd name="connsiteX15" fmla="*/ 233232 w 248764"/>
                  <a:gd name="connsiteY15" fmla="*/ 161080 h 164886"/>
                  <a:gd name="connsiteX16" fmla="*/ 123756 w 248764"/>
                  <a:gd name="connsiteY16" fmla="*/ 81133 h 164886"/>
                  <a:gd name="connsiteX17" fmla="*/ 0 w 248764"/>
                  <a:gd name="connsiteY17" fmla="*/ 25932 h 164886"/>
                  <a:gd name="connsiteX18" fmla="*/ 1904 w 248764"/>
                  <a:gd name="connsiteY18" fmla="*/ 21173 h 16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64" h="164886">
                    <a:moveTo>
                      <a:pt x="248463" y="142045"/>
                    </a:moveTo>
                    <a:cubicBezTo>
                      <a:pt x="253223" y="132527"/>
                      <a:pt x="200865" y="92554"/>
                      <a:pt x="135179" y="54484"/>
                    </a:cubicBezTo>
                    <a:cubicBezTo>
                      <a:pt x="68542" y="16414"/>
                      <a:pt x="20943" y="-5476"/>
                      <a:pt x="11424" y="1186"/>
                    </a:cubicBezTo>
                    <a:lnTo>
                      <a:pt x="9520" y="4993"/>
                    </a:lnTo>
                    <a:lnTo>
                      <a:pt x="10472" y="4042"/>
                    </a:lnTo>
                    <a:lnTo>
                      <a:pt x="16184" y="3090"/>
                    </a:lnTo>
                    <a:cubicBezTo>
                      <a:pt x="31415" y="3090"/>
                      <a:pt x="74254" y="23077"/>
                      <a:pt x="135179" y="58291"/>
                    </a:cubicBezTo>
                    <a:cubicBezTo>
                      <a:pt x="161834" y="73519"/>
                      <a:pt x="247511" y="128720"/>
                      <a:pt x="246559" y="143948"/>
                    </a:cubicBezTo>
                    <a:lnTo>
                      <a:pt x="246559" y="145852"/>
                    </a:lnTo>
                    <a:lnTo>
                      <a:pt x="248463" y="142045"/>
                    </a:lnTo>
                    <a:close/>
                    <a:moveTo>
                      <a:pt x="1904" y="21173"/>
                    </a:moveTo>
                    <a:cubicBezTo>
                      <a:pt x="9520" y="15462"/>
                      <a:pt x="66638" y="41160"/>
                      <a:pt x="125660" y="77326"/>
                    </a:cubicBezTo>
                    <a:cubicBezTo>
                      <a:pt x="184681" y="113492"/>
                      <a:pt x="240848" y="153466"/>
                      <a:pt x="236088" y="161080"/>
                    </a:cubicBezTo>
                    <a:lnTo>
                      <a:pt x="234184" y="163935"/>
                    </a:lnTo>
                    <a:lnTo>
                      <a:pt x="233232" y="164887"/>
                    </a:lnTo>
                    <a:lnTo>
                      <a:pt x="233232" y="161080"/>
                    </a:lnTo>
                    <a:cubicBezTo>
                      <a:pt x="230376" y="152514"/>
                      <a:pt x="190393" y="121106"/>
                      <a:pt x="123756" y="81133"/>
                    </a:cubicBezTo>
                    <a:cubicBezTo>
                      <a:pt x="59022" y="42112"/>
                      <a:pt x="4760" y="19270"/>
                      <a:pt x="0" y="25932"/>
                    </a:cubicBezTo>
                    <a:lnTo>
                      <a:pt x="1904" y="2117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2" name="Freeform 224">
                <a:extLst>
                  <a:ext uri="{FF2B5EF4-FFF2-40B4-BE49-F238E27FC236}">
                    <a16:creationId xmlns:a16="http://schemas.microsoft.com/office/drawing/2014/main" id="{554FAA1A-6D03-8627-4E5B-351046E8D362}"/>
                  </a:ext>
                </a:extLst>
              </p:cNvPr>
              <p:cNvSpPr/>
              <p:nvPr/>
            </p:nvSpPr>
            <p:spPr>
              <a:xfrm>
                <a:off x="4134920" y="5784660"/>
                <a:ext cx="249415" cy="164651"/>
              </a:xfrm>
              <a:custGeom>
                <a:avLst/>
                <a:gdLst>
                  <a:gd name="connsiteX0" fmla="*/ 249415 w 249415"/>
                  <a:gd name="connsiteY0" fmla="*/ 142762 h 164651"/>
                  <a:gd name="connsiteX1" fmla="*/ 249415 w 249415"/>
                  <a:gd name="connsiteY1" fmla="*/ 140858 h 164651"/>
                  <a:gd name="connsiteX2" fmla="*/ 136131 w 249415"/>
                  <a:gd name="connsiteY2" fmla="*/ 54249 h 164651"/>
                  <a:gd name="connsiteX3" fmla="*/ 17136 w 249415"/>
                  <a:gd name="connsiteY3" fmla="*/ 0 h 164651"/>
                  <a:gd name="connsiteX4" fmla="*/ 12376 w 249415"/>
                  <a:gd name="connsiteY4" fmla="*/ 952 h 164651"/>
                  <a:gd name="connsiteX5" fmla="*/ 10472 w 249415"/>
                  <a:gd name="connsiteY5" fmla="*/ 4759 h 164651"/>
                  <a:gd name="connsiteX6" fmla="*/ 11424 w 249415"/>
                  <a:gd name="connsiteY6" fmla="*/ 4759 h 164651"/>
                  <a:gd name="connsiteX7" fmla="*/ 12376 w 249415"/>
                  <a:gd name="connsiteY7" fmla="*/ 3807 h 164651"/>
                  <a:gd name="connsiteX8" fmla="*/ 18088 w 249415"/>
                  <a:gd name="connsiteY8" fmla="*/ 2855 h 164651"/>
                  <a:gd name="connsiteX9" fmla="*/ 136131 w 249415"/>
                  <a:gd name="connsiteY9" fmla="*/ 58057 h 164651"/>
                  <a:gd name="connsiteX10" fmla="*/ 247511 w 249415"/>
                  <a:gd name="connsiteY10" fmla="*/ 143714 h 164651"/>
                  <a:gd name="connsiteX11" fmla="*/ 247511 w 249415"/>
                  <a:gd name="connsiteY11" fmla="*/ 143714 h 164651"/>
                  <a:gd name="connsiteX12" fmla="*/ 247511 w 249415"/>
                  <a:gd name="connsiteY12" fmla="*/ 145617 h 164651"/>
                  <a:gd name="connsiteX13" fmla="*/ 248463 w 249415"/>
                  <a:gd name="connsiteY13" fmla="*/ 145617 h 164651"/>
                  <a:gd name="connsiteX14" fmla="*/ 249415 w 249415"/>
                  <a:gd name="connsiteY14" fmla="*/ 142762 h 164651"/>
                  <a:gd name="connsiteX15" fmla="*/ 249415 w 249415"/>
                  <a:gd name="connsiteY15" fmla="*/ 142762 h 164651"/>
                  <a:gd name="connsiteX16" fmla="*/ 247511 w 249415"/>
                  <a:gd name="connsiteY16" fmla="*/ 144665 h 164651"/>
                  <a:gd name="connsiteX17" fmla="*/ 247511 w 249415"/>
                  <a:gd name="connsiteY17" fmla="*/ 143714 h 164651"/>
                  <a:gd name="connsiteX18" fmla="*/ 247511 w 249415"/>
                  <a:gd name="connsiteY18" fmla="*/ 143714 h 164651"/>
                  <a:gd name="connsiteX19" fmla="*/ 135179 w 249415"/>
                  <a:gd name="connsiteY19" fmla="*/ 58057 h 164651"/>
                  <a:gd name="connsiteX20" fmla="*/ 16184 w 249415"/>
                  <a:gd name="connsiteY20" fmla="*/ 2855 h 164651"/>
                  <a:gd name="connsiteX21" fmla="*/ 10472 w 249415"/>
                  <a:gd name="connsiteY21" fmla="*/ 3807 h 164651"/>
                  <a:gd name="connsiteX22" fmla="*/ 9520 w 249415"/>
                  <a:gd name="connsiteY22" fmla="*/ 4759 h 164651"/>
                  <a:gd name="connsiteX23" fmla="*/ 9520 w 249415"/>
                  <a:gd name="connsiteY23" fmla="*/ 4759 h 164651"/>
                  <a:gd name="connsiteX24" fmla="*/ 9520 w 249415"/>
                  <a:gd name="connsiteY24" fmla="*/ 4759 h 164651"/>
                  <a:gd name="connsiteX25" fmla="*/ 11424 w 249415"/>
                  <a:gd name="connsiteY25" fmla="*/ 952 h 164651"/>
                  <a:gd name="connsiteX26" fmla="*/ 16184 w 249415"/>
                  <a:gd name="connsiteY26" fmla="*/ 0 h 164651"/>
                  <a:gd name="connsiteX27" fmla="*/ 134227 w 249415"/>
                  <a:gd name="connsiteY27" fmla="*/ 54249 h 164651"/>
                  <a:gd name="connsiteX28" fmla="*/ 247511 w 249415"/>
                  <a:gd name="connsiteY28" fmla="*/ 139906 h 164651"/>
                  <a:gd name="connsiteX29" fmla="*/ 249415 w 249415"/>
                  <a:gd name="connsiteY29" fmla="*/ 142762 h 164651"/>
                  <a:gd name="connsiteX30" fmla="*/ 249415 w 249415"/>
                  <a:gd name="connsiteY30" fmla="*/ 142762 h 164651"/>
                  <a:gd name="connsiteX31" fmla="*/ 2856 w 249415"/>
                  <a:gd name="connsiteY31" fmla="*/ 21890 h 164651"/>
                  <a:gd name="connsiteX32" fmla="*/ 2856 w 249415"/>
                  <a:gd name="connsiteY32" fmla="*/ 21890 h 164651"/>
                  <a:gd name="connsiteX33" fmla="*/ 5712 w 249415"/>
                  <a:gd name="connsiteY33" fmla="*/ 21890 h 164651"/>
                  <a:gd name="connsiteX34" fmla="*/ 125660 w 249415"/>
                  <a:gd name="connsiteY34" fmla="*/ 78043 h 164651"/>
                  <a:gd name="connsiteX35" fmla="*/ 236088 w 249415"/>
                  <a:gd name="connsiteY35" fmla="*/ 160845 h 164651"/>
                  <a:gd name="connsiteX36" fmla="*/ 236088 w 249415"/>
                  <a:gd name="connsiteY36" fmla="*/ 161797 h 164651"/>
                  <a:gd name="connsiteX37" fmla="*/ 234184 w 249415"/>
                  <a:gd name="connsiteY37" fmla="*/ 164652 h 164651"/>
                  <a:gd name="connsiteX38" fmla="*/ 234184 w 249415"/>
                  <a:gd name="connsiteY38" fmla="*/ 164652 h 164651"/>
                  <a:gd name="connsiteX39" fmla="*/ 234184 w 249415"/>
                  <a:gd name="connsiteY39" fmla="*/ 161797 h 164651"/>
                  <a:gd name="connsiteX40" fmla="*/ 124708 w 249415"/>
                  <a:gd name="connsiteY40" fmla="*/ 80898 h 164651"/>
                  <a:gd name="connsiteX41" fmla="*/ 3808 w 249415"/>
                  <a:gd name="connsiteY41" fmla="*/ 24745 h 164651"/>
                  <a:gd name="connsiteX42" fmla="*/ 0 w 249415"/>
                  <a:gd name="connsiteY42" fmla="*/ 25697 h 164651"/>
                  <a:gd name="connsiteX43" fmla="*/ 0 w 249415"/>
                  <a:gd name="connsiteY43" fmla="*/ 25697 h 164651"/>
                  <a:gd name="connsiteX44" fmla="*/ 0 w 249415"/>
                  <a:gd name="connsiteY44" fmla="*/ 25697 h 164651"/>
                  <a:gd name="connsiteX45" fmla="*/ 2856 w 249415"/>
                  <a:gd name="connsiteY45" fmla="*/ 21890 h 164651"/>
                  <a:gd name="connsiteX46" fmla="*/ 2856 w 249415"/>
                  <a:gd name="connsiteY46" fmla="*/ 21890 h 164651"/>
                  <a:gd name="connsiteX47" fmla="*/ 2856 w 249415"/>
                  <a:gd name="connsiteY47" fmla="*/ 21890 h 164651"/>
                  <a:gd name="connsiteX48" fmla="*/ 952 w 249415"/>
                  <a:gd name="connsiteY48" fmla="*/ 24745 h 164651"/>
                  <a:gd name="connsiteX49" fmla="*/ 1904 w 249415"/>
                  <a:gd name="connsiteY49" fmla="*/ 24745 h 164651"/>
                  <a:gd name="connsiteX50" fmla="*/ 5712 w 249415"/>
                  <a:gd name="connsiteY50" fmla="*/ 23794 h 164651"/>
                  <a:gd name="connsiteX51" fmla="*/ 125660 w 249415"/>
                  <a:gd name="connsiteY51" fmla="*/ 79947 h 164651"/>
                  <a:gd name="connsiteX52" fmla="*/ 234184 w 249415"/>
                  <a:gd name="connsiteY52" fmla="*/ 159893 h 164651"/>
                  <a:gd name="connsiteX53" fmla="*/ 234184 w 249415"/>
                  <a:gd name="connsiteY53" fmla="*/ 163700 h 164651"/>
                  <a:gd name="connsiteX54" fmla="*/ 234184 w 249415"/>
                  <a:gd name="connsiteY54" fmla="*/ 164652 h 164651"/>
                  <a:gd name="connsiteX55" fmla="*/ 235136 w 249415"/>
                  <a:gd name="connsiteY55" fmla="*/ 163700 h 164651"/>
                  <a:gd name="connsiteX56" fmla="*/ 237040 w 249415"/>
                  <a:gd name="connsiteY56" fmla="*/ 160845 h 164651"/>
                  <a:gd name="connsiteX57" fmla="*/ 237040 w 249415"/>
                  <a:gd name="connsiteY57" fmla="*/ 159893 h 164651"/>
                  <a:gd name="connsiteX58" fmla="*/ 125660 w 249415"/>
                  <a:gd name="connsiteY58" fmla="*/ 77091 h 164651"/>
                  <a:gd name="connsiteX59" fmla="*/ 4760 w 249415"/>
                  <a:gd name="connsiteY59" fmla="*/ 20938 h 164651"/>
                  <a:gd name="connsiteX60" fmla="*/ 2856 w 249415"/>
                  <a:gd name="connsiteY60" fmla="*/ 21890 h 164651"/>
                  <a:gd name="connsiteX61" fmla="*/ 2856 w 249415"/>
                  <a:gd name="connsiteY61" fmla="*/ 21890 h 164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49415" h="164651">
                    <a:moveTo>
                      <a:pt x="249415" y="142762"/>
                    </a:moveTo>
                    <a:lnTo>
                      <a:pt x="249415" y="140858"/>
                    </a:lnTo>
                    <a:cubicBezTo>
                      <a:pt x="249415" y="128486"/>
                      <a:pt x="198961" y="91368"/>
                      <a:pt x="136131" y="54249"/>
                    </a:cubicBezTo>
                    <a:cubicBezTo>
                      <a:pt x="77109" y="20938"/>
                      <a:pt x="33319" y="0"/>
                      <a:pt x="17136" y="0"/>
                    </a:cubicBezTo>
                    <a:lnTo>
                      <a:pt x="12376" y="952"/>
                    </a:lnTo>
                    <a:lnTo>
                      <a:pt x="10472" y="4759"/>
                    </a:lnTo>
                    <a:lnTo>
                      <a:pt x="11424" y="4759"/>
                    </a:lnTo>
                    <a:lnTo>
                      <a:pt x="12376" y="3807"/>
                    </a:lnTo>
                    <a:lnTo>
                      <a:pt x="18088" y="2855"/>
                    </a:lnTo>
                    <a:cubicBezTo>
                      <a:pt x="33319" y="2855"/>
                      <a:pt x="76157" y="22842"/>
                      <a:pt x="136131" y="58057"/>
                    </a:cubicBezTo>
                    <a:cubicBezTo>
                      <a:pt x="162786" y="73284"/>
                      <a:pt x="247511" y="128486"/>
                      <a:pt x="247511" y="143714"/>
                    </a:cubicBezTo>
                    <a:lnTo>
                      <a:pt x="247511" y="143714"/>
                    </a:lnTo>
                    <a:lnTo>
                      <a:pt x="247511" y="145617"/>
                    </a:lnTo>
                    <a:lnTo>
                      <a:pt x="248463" y="145617"/>
                    </a:lnTo>
                    <a:lnTo>
                      <a:pt x="249415" y="142762"/>
                    </a:lnTo>
                    <a:lnTo>
                      <a:pt x="249415" y="142762"/>
                    </a:lnTo>
                    <a:lnTo>
                      <a:pt x="247511" y="144665"/>
                    </a:lnTo>
                    <a:lnTo>
                      <a:pt x="247511" y="143714"/>
                    </a:lnTo>
                    <a:lnTo>
                      <a:pt x="247511" y="143714"/>
                    </a:lnTo>
                    <a:cubicBezTo>
                      <a:pt x="247511" y="127534"/>
                      <a:pt x="161834" y="73284"/>
                      <a:pt x="135179" y="58057"/>
                    </a:cubicBezTo>
                    <a:cubicBezTo>
                      <a:pt x="74254" y="23794"/>
                      <a:pt x="31415" y="3807"/>
                      <a:pt x="16184" y="2855"/>
                    </a:cubicBezTo>
                    <a:lnTo>
                      <a:pt x="10472" y="3807"/>
                    </a:lnTo>
                    <a:lnTo>
                      <a:pt x="9520" y="4759"/>
                    </a:lnTo>
                    <a:lnTo>
                      <a:pt x="9520" y="4759"/>
                    </a:lnTo>
                    <a:lnTo>
                      <a:pt x="9520" y="4759"/>
                    </a:lnTo>
                    <a:lnTo>
                      <a:pt x="11424" y="952"/>
                    </a:lnTo>
                    <a:lnTo>
                      <a:pt x="16184" y="0"/>
                    </a:lnTo>
                    <a:cubicBezTo>
                      <a:pt x="31415" y="0"/>
                      <a:pt x="76157" y="20938"/>
                      <a:pt x="134227" y="54249"/>
                    </a:cubicBezTo>
                    <a:cubicBezTo>
                      <a:pt x="196105" y="91368"/>
                      <a:pt x="247511" y="129437"/>
                      <a:pt x="247511" y="139906"/>
                    </a:cubicBezTo>
                    <a:lnTo>
                      <a:pt x="249415" y="142762"/>
                    </a:lnTo>
                    <a:lnTo>
                      <a:pt x="249415" y="142762"/>
                    </a:lnTo>
                    <a:close/>
                    <a:moveTo>
                      <a:pt x="2856" y="21890"/>
                    </a:moveTo>
                    <a:lnTo>
                      <a:pt x="2856" y="21890"/>
                    </a:lnTo>
                    <a:lnTo>
                      <a:pt x="5712" y="21890"/>
                    </a:lnTo>
                    <a:cubicBezTo>
                      <a:pt x="19991" y="21890"/>
                      <a:pt x="72350" y="45684"/>
                      <a:pt x="125660" y="78043"/>
                    </a:cubicBezTo>
                    <a:cubicBezTo>
                      <a:pt x="181826" y="112306"/>
                      <a:pt x="236088" y="151328"/>
                      <a:pt x="236088" y="160845"/>
                    </a:cubicBezTo>
                    <a:lnTo>
                      <a:pt x="236088" y="161797"/>
                    </a:lnTo>
                    <a:lnTo>
                      <a:pt x="234184" y="164652"/>
                    </a:lnTo>
                    <a:lnTo>
                      <a:pt x="234184" y="164652"/>
                    </a:lnTo>
                    <a:lnTo>
                      <a:pt x="234184" y="161797"/>
                    </a:lnTo>
                    <a:cubicBezTo>
                      <a:pt x="231328" y="153231"/>
                      <a:pt x="191345" y="120872"/>
                      <a:pt x="124708" y="80898"/>
                    </a:cubicBezTo>
                    <a:cubicBezTo>
                      <a:pt x="67590" y="46635"/>
                      <a:pt x="18088" y="24745"/>
                      <a:pt x="3808" y="24745"/>
                    </a:cubicBezTo>
                    <a:lnTo>
                      <a:pt x="0" y="25697"/>
                    </a:lnTo>
                    <a:lnTo>
                      <a:pt x="0" y="25697"/>
                    </a:lnTo>
                    <a:lnTo>
                      <a:pt x="0" y="25697"/>
                    </a:lnTo>
                    <a:lnTo>
                      <a:pt x="2856" y="21890"/>
                    </a:lnTo>
                    <a:lnTo>
                      <a:pt x="2856" y="21890"/>
                    </a:lnTo>
                    <a:lnTo>
                      <a:pt x="2856" y="21890"/>
                    </a:lnTo>
                    <a:lnTo>
                      <a:pt x="952" y="24745"/>
                    </a:lnTo>
                    <a:lnTo>
                      <a:pt x="1904" y="24745"/>
                    </a:lnTo>
                    <a:lnTo>
                      <a:pt x="5712" y="23794"/>
                    </a:lnTo>
                    <a:cubicBezTo>
                      <a:pt x="19991" y="23794"/>
                      <a:pt x="68542" y="45684"/>
                      <a:pt x="125660" y="79947"/>
                    </a:cubicBezTo>
                    <a:cubicBezTo>
                      <a:pt x="192297" y="119920"/>
                      <a:pt x="232280" y="152279"/>
                      <a:pt x="234184" y="159893"/>
                    </a:cubicBezTo>
                    <a:lnTo>
                      <a:pt x="234184" y="163700"/>
                    </a:lnTo>
                    <a:lnTo>
                      <a:pt x="234184" y="164652"/>
                    </a:lnTo>
                    <a:lnTo>
                      <a:pt x="235136" y="163700"/>
                    </a:lnTo>
                    <a:lnTo>
                      <a:pt x="237040" y="160845"/>
                    </a:lnTo>
                    <a:lnTo>
                      <a:pt x="237040" y="159893"/>
                    </a:lnTo>
                    <a:cubicBezTo>
                      <a:pt x="237040" y="149424"/>
                      <a:pt x="182778" y="111354"/>
                      <a:pt x="125660" y="77091"/>
                    </a:cubicBezTo>
                    <a:cubicBezTo>
                      <a:pt x="71397" y="44732"/>
                      <a:pt x="19991" y="20938"/>
                      <a:pt x="4760" y="20938"/>
                    </a:cubicBezTo>
                    <a:lnTo>
                      <a:pt x="2856" y="21890"/>
                    </a:lnTo>
                    <a:lnTo>
                      <a:pt x="2856" y="2189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3" name="Freeform 225">
                <a:extLst>
                  <a:ext uri="{FF2B5EF4-FFF2-40B4-BE49-F238E27FC236}">
                    <a16:creationId xmlns:a16="http://schemas.microsoft.com/office/drawing/2014/main" id="{91E5378C-829D-2B55-B91F-6AB9D3EC717C}"/>
                  </a:ext>
                </a:extLst>
              </p:cNvPr>
              <p:cNvSpPr/>
              <p:nvPr/>
            </p:nvSpPr>
            <p:spPr>
              <a:xfrm>
                <a:off x="4182518" y="5769432"/>
                <a:ext cx="159930" cy="186542"/>
              </a:xfrm>
              <a:custGeom>
                <a:avLst/>
                <a:gdLst>
                  <a:gd name="connsiteX0" fmla="*/ 0 w 159930"/>
                  <a:gd name="connsiteY0" fmla="*/ 106596 h 186542"/>
                  <a:gd name="connsiteX1" fmla="*/ 23799 w 159930"/>
                  <a:gd name="connsiteY1" fmla="*/ 162749 h 186542"/>
                  <a:gd name="connsiteX2" fmla="*/ 79965 w 159930"/>
                  <a:gd name="connsiteY2" fmla="*/ 186542 h 186542"/>
                  <a:gd name="connsiteX3" fmla="*/ 136131 w 159930"/>
                  <a:gd name="connsiteY3" fmla="*/ 162749 h 186542"/>
                  <a:gd name="connsiteX4" fmla="*/ 159931 w 159930"/>
                  <a:gd name="connsiteY4" fmla="*/ 106596 h 186542"/>
                  <a:gd name="connsiteX5" fmla="*/ 159931 w 159930"/>
                  <a:gd name="connsiteY5" fmla="*/ 0 h 186542"/>
                  <a:gd name="connsiteX6" fmla="*/ 0 w 159930"/>
                  <a:gd name="connsiteY6" fmla="*/ 0 h 186542"/>
                  <a:gd name="connsiteX7" fmla="*/ 0 w 159930"/>
                  <a:gd name="connsiteY7"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930" h="186542">
                    <a:moveTo>
                      <a:pt x="0" y="106596"/>
                    </a:moveTo>
                    <a:cubicBezTo>
                      <a:pt x="0" y="128486"/>
                      <a:pt x="8568" y="148472"/>
                      <a:pt x="23799" y="162749"/>
                    </a:cubicBezTo>
                    <a:cubicBezTo>
                      <a:pt x="38079" y="177025"/>
                      <a:pt x="58070" y="186542"/>
                      <a:pt x="79965" y="186542"/>
                    </a:cubicBezTo>
                    <a:cubicBezTo>
                      <a:pt x="101861" y="186542"/>
                      <a:pt x="121852" y="177977"/>
                      <a:pt x="136131" y="162749"/>
                    </a:cubicBezTo>
                    <a:cubicBezTo>
                      <a:pt x="150411" y="148472"/>
                      <a:pt x="159931" y="128486"/>
                      <a:pt x="159931" y="106596"/>
                    </a:cubicBezTo>
                    <a:lnTo>
                      <a:pt x="159931" y="0"/>
                    </a:lnTo>
                    <a:lnTo>
                      <a:pt x="0" y="0"/>
                    </a:lnTo>
                    <a:lnTo>
                      <a:pt x="0" y="106596"/>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4" name="Freeform 226">
                <a:extLst>
                  <a:ext uri="{FF2B5EF4-FFF2-40B4-BE49-F238E27FC236}">
                    <a16:creationId xmlns:a16="http://schemas.microsoft.com/office/drawing/2014/main" id="{028DFD1B-119C-0661-A7C0-42652B55A2D2}"/>
                  </a:ext>
                </a:extLst>
              </p:cNvPr>
              <p:cNvSpPr/>
              <p:nvPr/>
            </p:nvSpPr>
            <p:spPr>
              <a:xfrm>
                <a:off x="4182518" y="5769432"/>
                <a:ext cx="159930" cy="186542"/>
              </a:xfrm>
              <a:custGeom>
                <a:avLst/>
                <a:gdLst>
                  <a:gd name="connsiteX0" fmla="*/ 0 w 159930"/>
                  <a:gd name="connsiteY0" fmla="*/ 106596 h 186542"/>
                  <a:gd name="connsiteX1" fmla="*/ 0 w 159930"/>
                  <a:gd name="connsiteY1" fmla="*/ 106596 h 186542"/>
                  <a:gd name="connsiteX2" fmla="*/ 22847 w 159930"/>
                  <a:gd name="connsiteY2" fmla="*/ 162749 h 186542"/>
                  <a:gd name="connsiteX3" fmla="*/ 79013 w 159930"/>
                  <a:gd name="connsiteY3" fmla="*/ 186542 h 186542"/>
                  <a:gd name="connsiteX4" fmla="*/ 136131 w 159930"/>
                  <a:gd name="connsiteY4" fmla="*/ 162749 h 186542"/>
                  <a:gd name="connsiteX5" fmla="*/ 159931 w 159930"/>
                  <a:gd name="connsiteY5" fmla="*/ 106596 h 186542"/>
                  <a:gd name="connsiteX6" fmla="*/ 159931 w 159930"/>
                  <a:gd name="connsiteY6" fmla="*/ 0 h 186542"/>
                  <a:gd name="connsiteX7" fmla="*/ 0 w 159930"/>
                  <a:gd name="connsiteY7" fmla="*/ 0 h 186542"/>
                  <a:gd name="connsiteX8" fmla="*/ 0 w 159930"/>
                  <a:gd name="connsiteY8" fmla="*/ 106596 h 186542"/>
                  <a:gd name="connsiteX9" fmla="*/ 0 w 159930"/>
                  <a:gd name="connsiteY9" fmla="*/ 106596 h 186542"/>
                  <a:gd name="connsiteX10" fmla="*/ 0 w 159930"/>
                  <a:gd name="connsiteY10" fmla="*/ 106596 h 186542"/>
                  <a:gd name="connsiteX11" fmla="*/ 0 w 159930"/>
                  <a:gd name="connsiteY11" fmla="*/ 0 h 186542"/>
                  <a:gd name="connsiteX12" fmla="*/ 158979 w 159930"/>
                  <a:gd name="connsiteY12" fmla="*/ 0 h 186542"/>
                  <a:gd name="connsiteX13" fmla="*/ 158979 w 159930"/>
                  <a:gd name="connsiteY13" fmla="*/ 106596 h 186542"/>
                  <a:gd name="connsiteX14" fmla="*/ 135179 w 159930"/>
                  <a:gd name="connsiteY14" fmla="*/ 162749 h 186542"/>
                  <a:gd name="connsiteX15" fmla="*/ 79013 w 159930"/>
                  <a:gd name="connsiteY15" fmla="*/ 185590 h 186542"/>
                  <a:gd name="connsiteX16" fmla="*/ 22847 w 159930"/>
                  <a:gd name="connsiteY16" fmla="*/ 161797 h 186542"/>
                  <a:gd name="connsiteX17" fmla="*/ 0 w 159930"/>
                  <a:gd name="connsiteY17" fmla="*/ 106596 h 186542"/>
                  <a:gd name="connsiteX18" fmla="*/ 0 w 159930"/>
                  <a:gd name="connsiteY18"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9930" h="186542">
                    <a:moveTo>
                      <a:pt x="0" y="106596"/>
                    </a:moveTo>
                    <a:lnTo>
                      <a:pt x="0" y="106596"/>
                    </a:lnTo>
                    <a:cubicBezTo>
                      <a:pt x="0" y="128486"/>
                      <a:pt x="8568" y="148472"/>
                      <a:pt x="22847" y="162749"/>
                    </a:cubicBezTo>
                    <a:cubicBezTo>
                      <a:pt x="37127" y="177025"/>
                      <a:pt x="57118" y="186542"/>
                      <a:pt x="79013" y="186542"/>
                    </a:cubicBezTo>
                    <a:cubicBezTo>
                      <a:pt x="100908" y="186542"/>
                      <a:pt x="120900" y="177977"/>
                      <a:pt x="136131" y="162749"/>
                    </a:cubicBezTo>
                    <a:cubicBezTo>
                      <a:pt x="150411" y="148472"/>
                      <a:pt x="159931" y="128486"/>
                      <a:pt x="159931" y="106596"/>
                    </a:cubicBezTo>
                    <a:lnTo>
                      <a:pt x="159931" y="0"/>
                    </a:lnTo>
                    <a:lnTo>
                      <a:pt x="0" y="0"/>
                    </a:lnTo>
                    <a:lnTo>
                      <a:pt x="0" y="106596"/>
                    </a:lnTo>
                    <a:lnTo>
                      <a:pt x="0" y="106596"/>
                    </a:lnTo>
                    <a:lnTo>
                      <a:pt x="0" y="106596"/>
                    </a:lnTo>
                    <a:lnTo>
                      <a:pt x="0" y="0"/>
                    </a:lnTo>
                    <a:lnTo>
                      <a:pt x="158979" y="0"/>
                    </a:lnTo>
                    <a:lnTo>
                      <a:pt x="158979" y="106596"/>
                    </a:lnTo>
                    <a:cubicBezTo>
                      <a:pt x="158979" y="128486"/>
                      <a:pt x="150411" y="148472"/>
                      <a:pt x="135179" y="162749"/>
                    </a:cubicBezTo>
                    <a:cubicBezTo>
                      <a:pt x="120900" y="177025"/>
                      <a:pt x="100908" y="185590"/>
                      <a:pt x="79013" y="185590"/>
                    </a:cubicBezTo>
                    <a:cubicBezTo>
                      <a:pt x="57118" y="185590"/>
                      <a:pt x="37127" y="176073"/>
                      <a:pt x="22847" y="161797"/>
                    </a:cubicBezTo>
                    <a:cubicBezTo>
                      <a:pt x="9520" y="148472"/>
                      <a:pt x="0" y="128486"/>
                      <a:pt x="0" y="106596"/>
                    </a:cubicBezTo>
                    <a:lnTo>
                      <a:pt x="0" y="1065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5" name="Freeform 227">
                <a:extLst>
                  <a:ext uri="{FF2B5EF4-FFF2-40B4-BE49-F238E27FC236}">
                    <a16:creationId xmlns:a16="http://schemas.microsoft.com/office/drawing/2014/main" id="{7AD7126D-C2B3-D4F8-14B4-1B918DB05540}"/>
                  </a:ext>
                </a:extLst>
              </p:cNvPr>
              <p:cNvSpPr/>
              <p:nvPr/>
            </p:nvSpPr>
            <p:spPr>
              <a:xfrm>
                <a:off x="4185374" y="5774191"/>
                <a:ext cx="154218" cy="178928"/>
              </a:xfrm>
              <a:custGeom>
                <a:avLst/>
                <a:gdLst>
                  <a:gd name="connsiteX0" fmla="*/ 0 w 154218"/>
                  <a:gd name="connsiteY0" fmla="*/ 101837 h 178928"/>
                  <a:gd name="connsiteX1" fmla="*/ 0 w 154218"/>
                  <a:gd name="connsiteY1" fmla="*/ 101837 h 178928"/>
                  <a:gd name="connsiteX2" fmla="*/ 22847 w 154218"/>
                  <a:gd name="connsiteY2" fmla="*/ 156086 h 178928"/>
                  <a:gd name="connsiteX3" fmla="*/ 77109 w 154218"/>
                  <a:gd name="connsiteY3" fmla="*/ 178928 h 178928"/>
                  <a:gd name="connsiteX4" fmla="*/ 131371 w 154218"/>
                  <a:gd name="connsiteY4" fmla="*/ 157038 h 178928"/>
                  <a:gd name="connsiteX5" fmla="*/ 154218 w 154218"/>
                  <a:gd name="connsiteY5" fmla="*/ 102788 h 178928"/>
                  <a:gd name="connsiteX6" fmla="*/ 154218 w 154218"/>
                  <a:gd name="connsiteY6" fmla="*/ 0 h 178928"/>
                  <a:gd name="connsiteX7" fmla="*/ 952 w 154218"/>
                  <a:gd name="connsiteY7" fmla="*/ 0 h 178928"/>
                  <a:gd name="connsiteX8" fmla="*/ 0 w 154218"/>
                  <a:gd name="connsiteY8" fmla="*/ 101837 h 17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218" h="178928">
                    <a:moveTo>
                      <a:pt x="0" y="101837"/>
                    </a:moveTo>
                    <a:lnTo>
                      <a:pt x="0" y="101837"/>
                    </a:lnTo>
                    <a:cubicBezTo>
                      <a:pt x="0" y="122775"/>
                      <a:pt x="8568" y="141810"/>
                      <a:pt x="22847" y="156086"/>
                    </a:cubicBezTo>
                    <a:cubicBezTo>
                      <a:pt x="37127" y="170362"/>
                      <a:pt x="56166" y="178928"/>
                      <a:pt x="77109" y="178928"/>
                    </a:cubicBezTo>
                    <a:cubicBezTo>
                      <a:pt x="98052" y="178928"/>
                      <a:pt x="117092" y="170362"/>
                      <a:pt x="131371" y="157038"/>
                    </a:cubicBezTo>
                    <a:cubicBezTo>
                      <a:pt x="145651" y="143714"/>
                      <a:pt x="154218" y="124679"/>
                      <a:pt x="154218" y="102788"/>
                    </a:cubicBezTo>
                    <a:lnTo>
                      <a:pt x="154218" y="0"/>
                    </a:lnTo>
                    <a:lnTo>
                      <a:pt x="952" y="0"/>
                    </a:lnTo>
                    <a:lnTo>
                      <a:pt x="0" y="101837"/>
                    </a:lnTo>
                    <a:close/>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6" name="Freeform 228">
                <a:extLst>
                  <a:ext uri="{FF2B5EF4-FFF2-40B4-BE49-F238E27FC236}">
                    <a16:creationId xmlns:a16="http://schemas.microsoft.com/office/drawing/2014/main" id="{F2EA3470-D0A0-978D-57C1-98112E2E006E}"/>
                  </a:ext>
                </a:extLst>
              </p:cNvPr>
              <p:cNvSpPr/>
              <p:nvPr/>
            </p:nvSpPr>
            <p:spPr>
              <a:xfrm>
                <a:off x="4185374" y="5772288"/>
                <a:ext cx="154218" cy="180831"/>
              </a:xfrm>
              <a:custGeom>
                <a:avLst/>
                <a:gdLst>
                  <a:gd name="connsiteX0" fmla="*/ 0 w 154218"/>
                  <a:gd name="connsiteY0" fmla="*/ 103741 h 180831"/>
                  <a:gd name="connsiteX1" fmla="*/ 0 w 154218"/>
                  <a:gd name="connsiteY1" fmla="*/ 103741 h 180831"/>
                  <a:gd name="connsiteX2" fmla="*/ 22847 w 154218"/>
                  <a:gd name="connsiteY2" fmla="*/ 157990 h 180831"/>
                  <a:gd name="connsiteX3" fmla="*/ 77109 w 154218"/>
                  <a:gd name="connsiteY3" fmla="*/ 180832 h 180831"/>
                  <a:gd name="connsiteX4" fmla="*/ 131371 w 154218"/>
                  <a:gd name="connsiteY4" fmla="*/ 157990 h 180831"/>
                  <a:gd name="connsiteX5" fmla="*/ 154218 w 154218"/>
                  <a:gd name="connsiteY5" fmla="*/ 103741 h 180831"/>
                  <a:gd name="connsiteX6" fmla="*/ 154218 w 154218"/>
                  <a:gd name="connsiteY6" fmla="*/ 0 h 180831"/>
                  <a:gd name="connsiteX7" fmla="*/ 0 w 154218"/>
                  <a:gd name="connsiteY7" fmla="*/ 0 h 180831"/>
                  <a:gd name="connsiteX8" fmla="*/ 0 w 154218"/>
                  <a:gd name="connsiteY8" fmla="*/ 103741 h 180831"/>
                  <a:gd name="connsiteX9" fmla="*/ 0 w 154218"/>
                  <a:gd name="connsiteY9" fmla="*/ 103741 h 180831"/>
                  <a:gd name="connsiteX10" fmla="*/ 952 w 154218"/>
                  <a:gd name="connsiteY10" fmla="*/ 952 h 180831"/>
                  <a:gd name="connsiteX11" fmla="*/ 153267 w 154218"/>
                  <a:gd name="connsiteY11" fmla="*/ 952 h 180831"/>
                  <a:gd name="connsiteX12" fmla="*/ 153267 w 154218"/>
                  <a:gd name="connsiteY12" fmla="*/ 103741 h 180831"/>
                  <a:gd name="connsiteX13" fmla="*/ 131371 w 154218"/>
                  <a:gd name="connsiteY13" fmla="*/ 157038 h 180831"/>
                  <a:gd name="connsiteX14" fmla="*/ 77109 w 154218"/>
                  <a:gd name="connsiteY14" fmla="*/ 178928 h 180831"/>
                  <a:gd name="connsiteX15" fmla="*/ 22847 w 154218"/>
                  <a:gd name="connsiteY15" fmla="*/ 157038 h 180831"/>
                  <a:gd name="connsiteX16" fmla="*/ 0 w 154218"/>
                  <a:gd name="connsiteY16" fmla="*/ 103741 h 180831"/>
                  <a:gd name="connsiteX17" fmla="*/ 0 w 154218"/>
                  <a:gd name="connsiteY17" fmla="*/ 103741 h 180831"/>
                  <a:gd name="connsiteX18" fmla="*/ 0 w 154218"/>
                  <a:gd name="connsiteY18" fmla="*/ 103741 h 18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218" h="180831">
                    <a:moveTo>
                      <a:pt x="0" y="103741"/>
                    </a:moveTo>
                    <a:lnTo>
                      <a:pt x="0" y="103741"/>
                    </a:lnTo>
                    <a:cubicBezTo>
                      <a:pt x="0" y="124679"/>
                      <a:pt x="8568" y="143714"/>
                      <a:pt x="22847" y="157990"/>
                    </a:cubicBezTo>
                    <a:cubicBezTo>
                      <a:pt x="37127" y="172266"/>
                      <a:pt x="56166" y="180832"/>
                      <a:pt x="77109" y="180832"/>
                    </a:cubicBezTo>
                    <a:cubicBezTo>
                      <a:pt x="98052" y="180832"/>
                      <a:pt x="117092" y="172266"/>
                      <a:pt x="131371" y="157990"/>
                    </a:cubicBezTo>
                    <a:cubicBezTo>
                      <a:pt x="145651" y="143714"/>
                      <a:pt x="154218" y="124679"/>
                      <a:pt x="154218" y="103741"/>
                    </a:cubicBezTo>
                    <a:lnTo>
                      <a:pt x="154218" y="0"/>
                    </a:lnTo>
                    <a:lnTo>
                      <a:pt x="0" y="0"/>
                    </a:lnTo>
                    <a:lnTo>
                      <a:pt x="0" y="103741"/>
                    </a:lnTo>
                    <a:lnTo>
                      <a:pt x="0" y="103741"/>
                    </a:lnTo>
                    <a:lnTo>
                      <a:pt x="952" y="952"/>
                    </a:lnTo>
                    <a:lnTo>
                      <a:pt x="153267" y="952"/>
                    </a:lnTo>
                    <a:lnTo>
                      <a:pt x="153267" y="103741"/>
                    </a:lnTo>
                    <a:cubicBezTo>
                      <a:pt x="153267" y="124679"/>
                      <a:pt x="144699" y="143714"/>
                      <a:pt x="131371" y="157038"/>
                    </a:cubicBezTo>
                    <a:cubicBezTo>
                      <a:pt x="118044" y="170363"/>
                      <a:pt x="99004" y="178928"/>
                      <a:pt x="77109" y="178928"/>
                    </a:cubicBezTo>
                    <a:cubicBezTo>
                      <a:pt x="56166" y="178928"/>
                      <a:pt x="37127" y="170363"/>
                      <a:pt x="22847" y="157038"/>
                    </a:cubicBezTo>
                    <a:cubicBezTo>
                      <a:pt x="9520" y="143714"/>
                      <a:pt x="952" y="124679"/>
                      <a:pt x="0" y="103741"/>
                    </a:cubicBezTo>
                    <a:lnTo>
                      <a:pt x="0" y="103741"/>
                    </a:lnTo>
                    <a:lnTo>
                      <a:pt x="0" y="10374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7" name="Freeform 229">
                <a:extLst>
                  <a:ext uri="{FF2B5EF4-FFF2-40B4-BE49-F238E27FC236}">
                    <a16:creationId xmlns:a16="http://schemas.microsoft.com/office/drawing/2014/main" id="{6A2A8A25-D445-6841-E17D-9936EDE6AD73}"/>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952 w 91388"/>
                  <a:gd name="connsiteY7" fmla="*/ 0 h 117064"/>
                  <a:gd name="connsiteX8" fmla="*/ 0 w 91388"/>
                  <a:gd name="connsiteY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388" h="117064">
                    <a:moveTo>
                      <a:pt x="0" y="67574"/>
                    </a:moveTo>
                    <a:lnTo>
                      <a:pt x="0" y="67574"/>
                    </a:lnTo>
                    <a:cubicBezTo>
                      <a:pt x="0" y="80898"/>
                      <a:pt x="4760" y="93271"/>
                      <a:pt x="13327" y="102788"/>
                    </a:cubicBezTo>
                    <a:cubicBezTo>
                      <a:pt x="21895" y="111354"/>
                      <a:pt x="33319" y="117065"/>
                      <a:pt x="45695" y="117065"/>
                    </a:cubicBezTo>
                    <a:cubicBezTo>
                      <a:pt x="58070" y="117065"/>
                      <a:pt x="69494" y="111354"/>
                      <a:pt x="78061" y="102788"/>
                    </a:cubicBezTo>
                    <a:cubicBezTo>
                      <a:pt x="86629" y="94223"/>
                      <a:pt x="91389" y="81850"/>
                      <a:pt x="91389" y="67574"/>
                    </a:cubicBezTo>
                    <a:lnTo>
                      <a:pt x="91389" y="0"/>
                    </a:lnTo>
                    <a:lnTo>
                      <a:pt x="952" y="0"/>
                    </a:lnTo>
                    <a:lnTo>
                      <a:pt x="0" y="6757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8" name="Freeform 230">
                <a:extLst>
                  <a:ext uri="{FF2B5EF4-FFF2-40B4-BE49-F238E27FC236}">
                    <a16:creationId xmlns:a16="http://schemas.microsoft.com/office/drawing/2014/main" id="{27CCE9EE-8CC4-A653-1E82-E38407263576}"/>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0 w 91388"/>
                  <a:gd name="connsiteY7" fmla="*/ 0 h 117064"/>
                  <a:gd name="connsiteX8" fmla="*/ 0 w 91388"/>
                  <a:gd name="connsiteY8" fmla="*/ 67574 h 117064"/>
                  <a:gd name="connsiteX9" fmla="*/ 0 w 91388"/>
                  <a:gd name="connsiteY9" fmla="*/ 67574 h 117064"/>
                  <a:gd name="connsiteX10" fmla="*/ 952 w 91388"/>
                  <a:gd name="connsiteY10" fmla="*/ 952 h 117064"/>
                  <a:gd name="connsiteX11" fmla="*/ 90437 w 91388"/>
                  <a:gd name="connsiteY11" fmla="*/ 952 h 117064"/>
                  <a:gd name="connsiteX12" fmla="*/ 90437 w 91388"/>
                  <a:gd name="connsiteY12" fmla="*/ 67574 h 117064"/>
                  <a:gd name="connsiteX13" fmla="*/ 77109 w 91388"/>
                  <a:gd name="connsiteY13" fmla="*/ 102788 h 117064"/>
                  <a:gd name="connsiteX14" fmla="*/ 45695 w 91388"/>
                  <a:gd name="connsiteY14" fmla="*/ 117065 h 117064"/>
                  <a:gd name="connsiteX15" fmla="*/ 14279 w 91388"/>
                  <a:gd name="connsiteY15" fmla="*/ 102788 h 117064"/>
                  <a:gd name="connsiteX16" fmla="*/ 0 w 91388"/>
                  <a:gd name="connsiteY16" fmla="*/ 67574 h 117064"/>
                  <a:gd name="connsiteX17" fmla="*/ 0 w 91388"/>
                  <a:gd name="connsiteY17" fmla="*/ 67574 h 117064"/>
                  <a:gd name="connsiteX18" fmla="*/ 0 w 91388"/>
                  <a:gd name="connsiteY1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388" h="117064">
                    <a:moveTo>
                      <a:pt x="0" y="67574"/>
                    </a:moveTo>
                    <a:lnTo>
                      <a:pt x="0" y="67574"/>
                    </a:lnTo>
                    <a:cubicBezTo>
                      <a:pt x="0" y="80898"/>
                      <a:pt x="4760" y="94223"/>
                      <a:pt x="13327" y="102788"/>
                    </a:cubicBezTo>
                    <a:cubicBezTo>
                      <a:pt x="21895" y="112306"/>
                      <a:pt x="33319" y="117065"/>
                      <a:pt x="45695" y="117065"/>
                    </a:cubicBezTo>
                    <a:cubicBezTo>
                      <a:pt x="58070" y="117065"/>
                      <a:pt x="69494" y="111354"/>
                      <a:pt x="78061" y="102788"/>
                    </a:cubicBezTo>
                    <a:cubicBezTo>
                      <a:pt x="86629" y="94223"/>
                      <a:pt x="91389" y="80898"/>
                      <a:pt x="91389" y="67574"/>
                    </a:cubicBezTo>
                    <a:lnTo>
                      <a:pt x="91389" y="0"/>
                    </a:lnTo>
                    <a:lnTo>
                      <a:pt x="0" y="0"/>
                    </a:lnTo>
                    <a:lnTo>
                      <a:pt x="0" y="67574"/>
                    </a:lnTo>
                    <a:lnTo>
                      <a:pt x="0" y="67574"/>
                    </a:lnTo>
                    <a:lnTo>
                      <a:pt x="952" y="952"/>
                    </a:lnTo>
                    <a:lnTo>
                      <a:pt x="90437" y="952"/>
                    </a:lnTo>
                    <a:lnTo>
                      <a:pt x="90437" y="67574"/>
                    </a:lnTo>
                    <a:cubicBezTo>
                      <a:pt x="90437" y="80898"/>
                      <a:pt x="85677" y="93271"/>
                      <a:pt x="77109" y="102788"/>
                    </a:cubicBezTo>
                    <a:cubicBezTo>
                      <a:pt x="68542" y="111354"/>
                      <a:pt x="58070" y="117065"/>
                      <a:pt x="45695" y="117065"/>
                    </a:cubicBezTo>
                    <a:cubicBezTo>
                      <a:pt x="33319" y="117065"/>
                      <a:pt x="21895" y="111354"/>
                      <a:pt x="14279" y="102788"/>
                    </a:cubicBezTo>
                    <a:cubicBezTo>
                      <a:pt x="5712" y="93271"/>
                      <a:pt x="952" y="80898"/>
                      <a:pt x="0" y="67574"/>
                    </a:cubicBezTo>
                    <a:lnTo>
                      <a:pt x="0" y="67574"/>
                    </a:lnTo>
                    <a:lnTo>
                      <a:pt x="0" y="6757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62" name="Freeform 54">
              <a:extLst>
                <a:ext uri="{FF2B5EF4-FFF2-40B4-BE49-F238E27FC236}">
                  <a16:creationId xmlns:a16="http://schemas.microsoft.com/office/drawing/2014/main" id="{39EC34D1-D422-FF85-2E7C-C3B9C969DBFE}"/>
                </a:ext>
              </a:extLst>
            </p:cNvPr>
            <p:cNvSpPr/>
            <p:nvPr/>
          </p:nvSpPr>
          <p:spPr>
            <a:xfrm>
              <a:off x="4252012"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2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2"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3" name="Freeform 55">
              <a:extLst>
                <a:ext uri="{FF2B5EF4-FFF2-40B4-BE49-F238E27FC236}">
                  <a16:creationId xmlns:a16="http://schemas.microsoft.com/office/drawing/2014/main" id="{371592F7-7FF8-9F6C-93B0-48830E21958C}"/>
                </a:ext>
              </a:extLst>
            </p:cNvPr>
            <p:cNvSpPr/>
            <p:nvPr/>
          </p:nvSpPr>
          <p:spPr>
            <a:xfrm rot="-2700972">
              <a:off x="4266564" y="5854162"/>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4" name="Freeform 56">
              <a:extLst>
                <a:ext uri="{FF2B5EF4-FFF2-40B4-BE49-F238E27FC236}">
                  <a16:creationId xmlns:a16="http://schemas.microsoft.com/office/drawing/2014/main" id="{02B36EF6-0865-B280-D2FD-F72635DD6F3E}"/>
                </a:ext>
              </a:extLst>
            </p:cNvPr>
            <p:cNvSpPr/>
            <p:nvPr/>
          </p:nvSpPr>
          <p:spPr>
            <a:xfrm>
              <a:off x="4260580"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5" name="Freeform 57">
              <a:extLst>
                <a:ext uri="{FF2B5EF4-FFF2-40B4-BE49-F238E27FC236}">
                  <a16:creationId xmlns:a16="http://schemas.microsoft.com/office/drawing/2014/main" id="{A4A8B3A7-4380-A14D-D206-CE3BDDDCC004}"/>
                </a:ext>
              </a:extLst>
            </p:cNvPr>
            <p:cNvSpPr/>
            <p:nvPr/>
          </p:nvSpPr>
          <p:spPr>
            <a:xfrm>
              <a:off x="426629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6" name="Freeform 58">
              <a:extLst>
                <a:ext uri="{FF2B5EF4-FFF2-40B4-BE49-F238E27FC236}">
                  <a16:creationId xmlns:a16="http://schemas.microsoft.com/office/drawing/2014/main" id="{BBAEF43F-1C3A-24E4-66C9-510D43C8B821}"/>
                </a:ext>
              </a:extLst>
            </p:cNvPr>
            <p:cNvSpPr/>
            <p:nvPr/>
          </p:nvSpPr>
          <p:spPr>
            <a:xfrm>
              <a:off x="4254868"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7" name="Freeform 59">
              <a:extLst>
                <a:ext uri="{FF2B5EF4-FFF2-40B4-BE49-F238E27FC236}">
                  <a16:creationId xmlns:a16="http://schemas.microsoft.com/office/drawing/2014/main" id="{3AAF6371-FF69-95BA-9715-EAD65CF83A37}"/>
                </a:ext>
              </a:extLst>
            </p:cNvPr>
            <p:cNvSpPr/>
            <p:nvPr/>
          </p:nvSpPr>
          <p:spPr>
            <a:xfrm>
              <a:off x="4254868"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8" name="Freeform 60">
              <a:extLst>
                <a:ext uri="{FF2B5EF4-FFF2-40B4-BE49-F238E27FC236}">
                  <a16:creationId xmlns:a16="http://schemas.microsoft.com/office/drawing/2014/main" id="{376A2E1E-2A8D-6B45-A347-9985B9C2BD15}"/>
                </a:ext>
              </a:extLst>
            </p:cNvPr>
            <p:cNvSpPr/>
            <p:nvPr/>
          </p:nvSpPr>
          <p:spPr>
            <a:xfrm>
              <a:off x="4224405"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1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1"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9" name="Freeform 61">
              <a:extLst>
                <a:ext uri="{FF2B5EF4-FFF2-40B4-BE49-F238E27FC236}">
                  <a16:creationId xmlns:a16="http://schemas.microsoft.com/office/drawing/2014/main" id="{E9DACFB2-28F8-89AC-0206-202E6299796B}"/>
                </a:ext>
              </a:extLst>
            </p:cNvPr>
            <p:cNvSpPr/>
            <p:nvPr/>
          </p:nvSpPr>
          <p:spPr>
            <a:xfrm rot="-2699028">
              <a:off x="4238847" y="5853765"/>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0" name="Freeform 62">
              <a:extLst>
                <a:ext uri="{FF2B5EF4-FFF2-40B4-BE49-F238E27FC236}">
                  <a16:creationId xmlns:a16="http://schemas.microsoft.com/office/drawing/2014/main" id="{AFAA0823-43BF-CB6D-C07B-756978A64ADB}"/>
                </a:ext>
              </a:extLst>
            </p:cNvPr>
            <p:cNvSpPr/>
            <p:nvPr/>
          </p:nvSpPr>
          <p:spPr>
            <a:xfrm rot="-2663052">
              <a:off x="4233064" y="585880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1" name="Freeform 63">
              <a:extLst>
                <a:ext uri="{FF2B5EF4-FFF2-40B4-BE49-F238E27FC236}">
                  <a16:creationId xmlns:a16="http://schemas.microsoft.com/office/drawing/2014/main" id="{4F5F7724-02D0-9ED5-3D9E-96D0E49C12B7}"/>
                </a:ext>
              </a:extLst>
            </p:cNvPr>
            <p:cNvSpPr/>
            <p:nvPr/>
          </p:nvSpPr>
          <p:spPr>
            <a:xfrm rot="-2664024">
              <a:off x="4238790" y="5864461"/>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2" name="Freeform 64">
              <a:extLst>
                <a:ext uri="{FF2B5EF4-FFF2-40B4-BE49-F238E27FC236}">
                  <a16:creationId xmlns:a16="http://schemas.microsoft.com/office/drawing/2014/main" id="{92F357DE-3BCF-4566-2095-71E3C1DF266F}"/>
                </a:ext>
              </a:extLst>
            </p:cNvPr>
            <p:cNvSpPr/>
            <p:nvPr/>
          </p:nvSpPr>
          <p:spPr>
            <a:xfrm>
              <a:off x="422726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3" name="Freeform 65">
              <a:extLst>
                <a:ext uri="{FF2B5EF4-FFF2-40B4-BE49-F238E27FC236}">
                  <a16:creationId xmlns:a16="http://schemas.microsoft.com/office/drawing/2014/main" id="{86B82835-0C6A-C752-A670-CFD0D4A6BD7D}"/>
                </a:ext>
              </a:extLst>
            </p:cNvPr>
            <p:cNvSpPr/>
            <p:nvPr/>
          </p:nvSpPr>
          <p:spPr>
            <a:xfrm>
              <a:off x="4227261"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4" name="Freeform 66">
              <a:extLst>
                <a:ext uri="{FF2B5EF4-FFF2-40B4-BE49-F238E27FC236}">
                  <a16:creationId xmlns:a16="http://schemas.microsoft.com/office/drawing/2014/main" id="{59BBDD62-D679-5E01-0059-5CDF01CD94C0}"/>
                </a:ext>
              </a:extLst>
            </p:cNvPr>
            <p:cNvSpPr/>
            <p:nvPr/>
          </p:nvSpPr>
          <p:spPr>
            <a:xfrm>
              <a:off x="4280571" y="5850331"/>
              <a:ext cx="19991" cy="25697"/>
            </a:xfrm>
            <a:custGeom>
              <a:avLst/>
              <a:gdLst>
                <a:gd name="connsiteX0" fmla="*/ 0 w 19991"/>
                <a:gd name="connsiteY0" fmla="*/ 14276 h 25697"/>
                <a:gd name="connsiteX1" fmla="*/ 2856 w 19991"/>
                <a:gd name="connsiteY1" fmla="*/ 21890 h 25697"/>
                <a:gd name="connsiteX2" fmla="*/ 9520 w 19991"/>
                <a:gd name="connsiteY2" fmla="*/ 25697 h 25697"/>
                <a:gd name="connsiteX3" fmla="*/ 17135 w 19991"/>
                <a:gd name="connsiteY3" fmla="*/ 21890 h 25697"/>
                <a:gd name="connsiteX4" fmla="*/ 19991 w 19991"/>
                <a:gd name="connsiteY4" fmla="*/ 14276 h 25697"/>
                <a:gd name="connsiteX5" fmla="*/ 19991 w 19991"/>
                <a:gd name="connsiteY5" fmla="*/ 0 h 25697"/>
                <a:gd name="connsiteX6" fmla="*/ 0 w 19991"/>
                <a:gd name="connsiteY6"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91" h="25697">
                  <a:moveTo>
                    <a:pt x="0" y="14276"/>
                  </a:moveTo>
                  <a:lnTo>
                    <a:pt x="2856" y="21890"/>
                  </a:lnTo>
                  <a:lnTo>
                    <a:pt x="9520"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5" name="Freeform 67">
              <a:extLst>
                <a:ext uri="{FF2B5EF4-FFF2-40B4-BE49-F238E27FC236}">
                  <a16:creationId xmlns:a16="http://schemas.microsoft.com/office/drawing/2014/main" id="{FC6FB142-45A0-8A14-4694-500A19B0DB07}"/>
                </a:ext>
              </a:extLst>
            </p:cNvPr>
            <p:cNvSpPr/>
            <p:nvPr/>
          </p:nvSpPr>
          <p:spPr>
            <a:xfrm rot="-2699028">
              <a:off x="4294976" y="585367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6" name="Freeform 68">
              <a:extLst>
                <a:ext uri="{FF2B5EF4-FFF2-40B4-BE49-F238E27FC236}">
                  <a16:creationId xmlns:a16="http://schemas.microsoft.com/office/drawing/2014/main" id="{A23E6A3E-48F8-B9A9-4802-B18A8B4E09A6}"/>
                </a:ext>
              </a:extLst>
            </p:cNvPr>
            <p:cNvSpPr/>
            <p:nvPr/>
          </p:nvSpPr>
          <p:spPr>
            <a:xfrm>
              <a:off x="4288186"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7" name="Freeform 69">
              <a:extLst>
                <a:ext uri="{FF2B5EF4-FFF2-40B4-BE49-F238E27FC236}">
                  <a16:creationId xmlns:a16="http://schemas.microsoft.com/office/drawing/2014/main" id="{B857D597-01E6-B318-5D5F-E1B83AE02FF0}"/>
                </a:ext>
              </a:extLst>
            </p:cNvPr>
            <p:cNvSpPr/>
            <p:nvPr/>
          </p:nvSpPr>
          <p:spPr>
            <a:xfrm rot="-2735490">
              <a:off x="4294888" y="5864480"/>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8" name="Freeform 70">
              <a:extLst>
                <a:ext uri="{FF2B5EF4-FFF2-40B4-BE49-F238E27FC236}">
                  <a16:creationId xmlns:a16="http://schemas.microsoft.com/office/drawing/2014/main" id="{27B33764-4666-12CF-EC59-E3C68DDA3FDE}"/>
                </a:ext>
              </a:extLst>
            </p:cNvPr>
            <p:cNvSpPr/>
            <p:nvPr/>
          </p:nvSpPr>
          <p:spPr>
            <a:xfrm>
              <a:off x="4282475" y="5864607"/>
              <a:ext cx="4759" cy="3806"/>
            </a:xfrm>
            <a:custGeom>
              <a:avLst/>
              <a:gdLst>
                <a:gd name="connsiteX0" fmla="*/ 2856 w 4759"/>
                <a:gd name="connsiteY0" fmla="*/ 0 h 3806"/>
                <a:gd name="connsiteX1" fmla="*/ 0 w 4759"/>
                <a:gd name="connsiteY1" fmla="*/ 1904 h 3806"/>
                <a:gd name="connsiteX2" fmla="*/ 2856 w 4759"/>
                <a:gd name="connsiteY2" fmla="*/ 3807 h 3806"/>
                <a:gd name="connsiteX3" fmla="*/ 4760 w 4759"/>
                <a:gd name="connsiteY3" fmla="*/ 1904 h 3806"/>
              </a:gdLst>
              <a:ahLst/>
              <a:cxnLst>
                <a:cxn ang="0">
                  <a:pos x="connsiteX0" y="connsiteY0"/>
                </a:cxn>
                <a:cxn ang="0">
                  <a:pos x="connsiteX1" y="connsiteY1"/>
                </a:cxn>
                <a:cxn ang="0">
                  <a:pos x="connsiteX2" y="connsiteY2"/>
                </a:cxn>
                <a:cxn ang="0">
                  <a:pos x="connsiteX3" y="connsiteY3"/>
                </a:cxn>
              </a:cxnLst>
              <a:rect l="l" t="t" r="r" b="b"/>
              <a:pathLst>
                <a:path w="4759" h="3806">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9" name="Freeform 71">
              <a:extLst>
                <a:ext uri="{FF2B5EF4-FFF2-40B4-BE49-F238E27FC236}">
                  <a16:creationId xmlns:a16="http://schemas.microsoft.com/office/drawing/2014/main" id="{B92FB0DD-E388-3C4D-A9BF-0F514B2C07D0}"/>
                </a:ext>
              </a:extLst>
            </p:cNvPr>
            <p:cNvSpPr/>
            <p:nvPr/>
          </p:nvSpPr>
          <p:spPr>
            <a:xfrm>
              <a:off x="4282475" y="5853186"/>
              <a:ext cx="4759" cy="3807"/>
            </a:xfrm>
            <a:custGeom>
              <a:avLst/>
              <a:gdLst>
                <a:gd name="connsiteX0" fmla="*/ 2856 w 4759"/>
                <a:gd name="connsiteY0" fmla="*/ 0 h 3807"/>
                <a:gd name="connsiteX1" fmla="*/ 0 w 4759"/>
                <a:gd name="connsiteY1" fmla="*/ 1904 h 3807"/>
                <a:gd name="connsiteX2" fmla="*/ 2856 w 4759"/>
                <a:gd name="connsiteY2" fmla="*/ 3807 h 3807"/>
                <a:gd name="connsiteX3" fmla="*/ 4760 w 4759"/>
                <a:gd name="connsiteY3" fmla="*/ 1904 h 3807"/>
              </a:gdLst>
              <a:ahLst/>
              <a:cxnLst>
                <a:cxn ang="0">
                  <a:pos x="connsiteX0" y="connsiteY0"/>
                </a:cxn>
                <a:cxn ang="0">
                  <a:pos x="connsiteX1" y="connsiteY1"/>
                </a:cxn>
                <a:cxn ang="0">
                  <a:pos x="connsiteX2" y="connsiteY2"/>
                </a:cxn>
                <a:cxn ang="0">
                  <a:pos x="connsiteX3" y="connsiteY3"/>
                </a:cxn>
              </a:cxnLst>
              <a:rect l="l" t="t" r="r" b="b"/>
              <a:pathLst>
                <a:path w="4759" h="3807">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0" name="Freeform 72">
              <a:extLst>
                <a:ext uri="{FF2B5EF4-FFF2-40B4-BE49-F238E27FC236}">
                  <a16:creationId xmlns:a16="http://schemas.microsoft.com/office/drawing/2014/main" id="{9F97FFED-F80B-EA51-05F5-D81EB449439A}"/>
                </a:ext>
              </a:extLst>
            </p:cNvPr>
            <p:cNvSpPr/>
            <p:nvPr/>
          </p:nvSpPr>
          <p:spPr>
            <a:xfrm>
              <a:off x="4252012" y="5883642"/>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1" name="Freeform 73">
              <a:extLst>
                <a:ext uri="{FF2B5EF4-FFF2-40B4-BE49-F238E27FC236}">
                  <a16:creationId xmlns:a16="http://schemas.microsoft.com/office/drawing/2014/main" id="{210F4038-1DDD-6F3C-08A7-D58619D058FD}"/>
                </a:ext>
              </a:extLst>
            </p:cNvPr>
            <p:cNvSpPr/>
            <p:nvPr/>
          </p:nvSpPr>
          <p:spPr>
            <a:xfrm rot="-2701945">
              <a:off x="4266244" y="5887661"/>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 name="Freeform 74">
              <a:extLst>
                <a:ext uri="{FF2B5EF4-FFF2-40B4-BE49-F238E27FC236}">
                  <a16:creationId xmlns:a16="http://schemas.microsoft.com/office/drawing/2014/main" id="{A521B32E-A756-8724-4F15-ED39108A8FA7}"/>
                </a:ext>
              </a:extLst>
            </p:cNvPr>
            <p:cNvSpPr/>
            <p:nvPr/>
          </p:nvSpPr>
          <p:spPr>
            <a:xfrm>
              <a:off x="4260580" y="589220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 name="Freeform 75">
              <a:extLst>
                <a:ext uri="{FF2B5EF4-FFF2-40B4-BE49-F238E27FC236}">
                  <a16:creationId xmlns:a16="http://schemas.microsoft.com/office/drawing/2014/main" id="{ADF19A41-DEE2-7791-6513-C259B4B4108D}"/>
                </a:ext>
              </a:extLst>
            </p:cNvPr>
            <p:cNvSpPr/>
            <p:nvPr/>
          </p:nvSpPr>
          <p:spPr>
            <a:xfrm rot="-2700000">
              <a:off x="4266575" y="5898808"/>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4" name="Freeform 76">
              <a:extLst>
                <a:ext uri="{FF2B5EF4-FFF2-40B4-BE49-F238E27FC236}">
                  <a16:creationId xmlns:a16="http://schemas.microsoft.com/office/drawing/2014/main" id="{93810AEF-673E-CEC2-8B75-78B1ADBF860E}"/>
                </a:ext>
              </a:extLst>
            </p:cNvPr>
            <p:cNvSpPr/>
            <p:nvPr/>
          </p:nvSpPr>
          <p:spPr>
            <a:xfrm>
              <a:off x="4254868" y="589791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5" name="Freeform 77">
              <a:extLst>
                <a:ext uri="{FF2B5EF4-FFF2-40B4-BE49-F238E27FC236}">
                  <a16:creationId xmlns:a16="http://schemas.microsoft.com/office/drawing/2014/main" id="{1AFC9FA8-530B-9ADF-40C1-D06E2D9AF273}"/>
                </a:ext>
              </a:extLst>
            </p:cNvPr>
            <p:cNvSpPr/>
            <p:nvPr/>
          </p:nvSpPr>
          <p:spPr>
            <a:xfrm rot="-2664024">
              <a:off x="4255967" y="588724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6" name="Freeform 78">
              <a:extLst>
                <a:ext uri="{FF2B5EF4-FFF2-40B4-BE49-F238E27FC236}">
                  <a16:creationId xmlns:a16="http://schemas.microsoft.com/office/drawing/2014/main" id="{3560B250-3A98-A9FE-3140-8F34FBCC7744}"/>
                </a:ext>
              </a:extLst>
            </p:cNvPr>
            <p:cNvSpPr/>
            <p:nvPr/>
          </p:nvSpPr>
          <p:spPr>
            <a:xfrm>
              <a:off x="4252012" y="5816068"/>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7" name="Freeform 79">
              <a:extLst>
                <a:ext uri="{FF2B5EF4-FFF2-40B4-BE49-F238E27FC236}">
                  <a16:creationId xmlns:a16="http://schemas.microsoft.com/office/drawing/2014/main" id="{406B4C93-D3E2-5777-40DC-250E5B936D51}"/>
                </a:ext>
              </a:extLst>
            </p:cNvPr>
            <p:cNvSpPr/>
            <p:nvPr/>
          </p:nvSpPr>
          <p:spPr>
            <a:xfrm rot="-2701945">
              <a:off x="4266184" y="5820110"/>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8" name="Freeform 80">
              <a:extLst>
                <a:ext uri="{FF2B5EF4-FFF2-40B4-BE49-F238E27FC236}">
                  <a16:creationId xmlns:a16="http://schemas.microsoft.com/office/drawing/2014/main" id="{C3D13522-20BE-6647-7F6B-5F0A9307D971}"/>
                </a:ext>
              </a:extLst>
            </p:cNvPr>
            <p:cNvSpPr/>
            <p:nvPr/>
          </p:nvSpPr>
          <p:spPr>
            <a:xfrm>
              <a:off x="4260580" y="5824634"/>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9" name="Freeform 81">
              <a:extLst>
                <a:ext uri="{FF2B5EF4-FFF2-40B4-BE49-F238E27FC236}">
                  <a16:creationId xmlns:a16="http://schemas.microsoft.com/office/drawing/2014/main" id="{14D79C2B-1F91-78FE-C6FA-71F4BD57875D}"/>
                </a:ext>
              </a:extLst>
            </p:cNvPr>
            <p:cNvSpPr/>
            <p:nvPr/>
          </p:nvSpPr>
          <p:spPr>
            <a:xfrm rot="-2700000">
              <a:off x="4266514" y="5831269"/>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0" name="Freeform 82">
              <a:extLst>
                <a:ext uri="{FF2B5EF4-FFF2-40B4-BE49-F238E27FC236}">
                  <a16:creationId xmlns:a16="http://schemas.microsoft.com/office/drawing/2014/main" id="{183DC3E1-6E93-4244-5506-0A7732DD5449}"/>
                </a:ext>
              </a:extLst>
            </p:cNvPr>
            <p:cNvSpPr/>
            <p:nvPr/>
          </p:nvSpPr>
          <p:spPr>
            <a:xfrm rot="-2698055">
              <a:off x="4255913" y="583093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1" name="Freeform 83">
              <a:extLst>
                <a:ext uri="{FF2B5EF4-FFF2-40B4-BE49-F238E27FC236}">
                  <a16:creationId xmlns:a16="http://schemas.microsoft.com/office/drawing/2014/main" id="{A96C4EBE-8BBD-6972-3FCB-CABA0830BA15}"/>
                </a:ext>
              </a:extLst>
            </p:cNvPr>
            <p:cNvSpPr/>
            <p:nvPr/>
          </p:nvSpPr>
          <p:spPr>
            <a:xfrm rot="-2664024">
              <a:off x="4255902" y="5819695"/>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2" name="Freeform 84">
              <a:extLst>
                <a:ext uri="{FF2B5EF4-FFF2-40B4-BE49-F238E27FC236}">
                  <a16:creationId xmlns:a16="http://schemas.microsoft.com/office/drawing/2014/main" id="{C256E97A-02E3-B417-A5E3-8F7BF4F3880C}"/>
                </a:ext>
              </a:extLst>
            </p:cNvPr>
            <p:cNvSpPr/>
            <p:nvPr/>
          </p:nvSpPr>
          <p:spPr>
            <a:xfrm>
              <a:off x="4251060"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3" name="Freeform 85">
              <a:extLst>
                <a:ext uri="{FF2B5EF4-FFF2-40B4-BE49-F238E27FC236}">
                  <a16:creationId xmlns:a16="http://schemas.microsoft.com/office/drawing/2014/main" id="{CEF3AD68-40AD-C7DC-DA82-B7C0D2450937}"/>
                </a:ext>
              </a:extLst>
            </p:cNvPr>
            <p:cNvSpPr/>
            <p:nvPr/>
          </p:nvSpPr>
          <p:spPr>
            <a:xfrm>
              <a:off x="4251060"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4" name="Freeform 86">
              <a:extLst>
                <a:ext uri="{FF2B5EF4-FFF2-40B4-BE49-F238E27FC236}">
                  <a16:creationId xmlns:a16="http://schemas.microsoft.com/office/drawing/2014/main" id="{FA30A15A-E535-1D41-6E2F-3915F2464F82}"/>
                </a:ext>
              </a:extLst>
            </p:cNvPr>
            <p:cNvSpPr/>
            <p:nvPr/>
          </p:nvSpPr>
          <p:spPr>
            <a:xfrm>
              <a:off x="4256772"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5" name="Freeform 87">
              <a:extLst>
                <a:ext uri="{FF2B5EF4-FFF2-40B4-BE49-F238E27FC236}">
                  <a16:creationId xmlns:a16="http://schemas.microsoft.com/office/drawing/2014/main" id="{54857099-A185-4E13-AA10-F7797C4F00CC}"/>
                </a:ext>
              </a:extLst>
            </p:cNvPr>
            <p:cNvSpPr/>
            <p:nvPr/>
          </p:nvSpPr>
          <p:spPr>
            <a:xfrm>
              <a:off x="4255820" y="5792274"/>
              <a:ext cx="12375" cy="7614"/>
            </a:xfrm>
            <a:custGeom>
              <a:avLst/>
              <a:gdLst>
                <a:gd name="connsiteX0" fmla="*/ 6664 w 12375"/>
                <a:gd name="connsiteY0" fmla="*/ 0 h 7614"/>
                <a:gd name="connsiteX1" fmla="*/ 11424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75" h="7614">
                  <a:moveTo>
                    <a:pt x="6664" y="0"/>
                  </a:moveTo>
                  <a:lnTo>
                    <a:pt x="11424" y="7614"/>
                  </a:lnTo>
                  <a:lnTo>
                    <a:pt x="1904" y="7614"/>
                  </a:lnTo>
                  <a:lnTo>
                    <a:pt x="6664" y="0"/>
                  </a:lnTo>
                  <a:lnTo>
                    <a:pt x="5712" y="0"/>
                  </a:lnTo>
                  <a:lnTo>
                    <a:pt x="952" y="7614"/>
                  </a:lnTo>
                  <a:lnTo>
                    <a:pt x="0" y="7614"/>
                  </a:lnTo>
                  <a:lnTo>
                    <a:pt x="12375" y="7614"/>
                  </a:lnTo>
                  <a:lnTo>
                    <a:pt x="12375" y="7614"/>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96" name="Graphic 2">
              <a:extLst>
                <a:ext uri="{FF2B5EF4-FFF2-40B4-BE49-F238E27FC236}">
                  <a16:creationId xmlns:a16="http://schemas.microsoft.com/office/drawing/2014/main" id="{8103485B-2EF9-0010-E841-75BAE9D1BCF8}"/>
                </a:ext>
              </a:extLst>
            </p:cNvPr>
            <p:cNvGrpSpPr/>
            <p:nvPr/>
          </p:nvGrpSpPr>
          <p:grpSpPr>
            <a:xfrm>
              <a:off x="4258675" y="5793940"/>
              <a:ext cx="6816" cy="5948"/>
              <a:chOff x="4258675" y="5793940"/>
              <a:chExt cx="6816" cy="5948"/>
            </a:xfrm>
          </p:grpSpPr>
          <p:sp>
            <p:nvSpPr>
              <p:cNvPr id="227" name="Freeform 219">
                <a:extLst>
                  <a:ext uri="{FF2B5EF4-FFF2-40B4-BE49-F238E27FC236}">
                    <a16:creationId xmlns:a16="http://schemas.microsoft.com/office/drawing/2014/main" id="{D0589763-E83A-6761-16A4-9A6F7BB3CB70}"/>
                  </a:ext>
                </a:extLst>
              </p:cNvPr>
              <p:cNvSpPr/>
              <p:nvPr/>
            </p:nvSpPr>
            <p:spPr>
              <a:xfrm>
                <a:off x="4258675"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8" name="Freeform 220">
                <a:extLst>
                  <a:ext uri="{FF2B5EF4-FFF2-40B4-BE49-F238E27FC236}">
                    <a16:creationId xmlns:a16="http://schemas.microsoft.com/office/drawing/2014/main" id="{C1613E7A-CE4A-C90A-3640-08F39E399833}"/>
                  </a:ext>
                </a:extLst>
              </p:cNvPr>
              <p:cNvSpPr/>
              <p:nvPr/>
            </p:nvSpPr>
            <p:spPr>
              <a:xfrm>
                <a:off x="4258675"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97" name="Freeform 89">
              <a:extLst>
                <a:ext uri="{FF2B5EF4-FFF2-40B4-BE49-F238E27FC236}">
                  <a16:creationId xmlns:a16="http://schemas.microsoft.com/office/drawing/2014/main" id="{F151F2AB-C077-230F-A172-4C2B271A84B2}"/>
                </a:ext>
              </a:extLst>
            </p:cNvPr>
            <p:cNvSpPr/>
            <p:nvPr/>
          </p:nvSpPr>
          <p:spPr>
            <a:xfrm>
              <a:off x="4250108"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8" name="Freeform 90">
              <a:extLst>
                <a:ext uri="{FF2B5EF4-FFF2-40B4-BE49-F238E27FC236}">
                  <a16:creationId xmlns:a16="http://schemas.microsoft.com/office/drawing/2014/main" id="{EBC79AF6-09B5-3A8A-DDA6-F6300E29B241}"/>
                </a:ext>
              </a:extLst>
            </p:cNvPr>
            <p:cNvSpPr/>
            <p:nvPr/>
          </p:nvSpPr>
          <p:spPr>
            <a:xfrm>
              <a:off x="4249156"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9" name="Freeform 91">
              <a:extLst>
                <a:ext uri="{FF2B5EF4-FFF2-40B4-BE49-F238E27FC236}">
                  <a16:creationId xmlns:a16="http://schemas.microsoft.com/office/drawing/2014/main" id="{0F3B21CA-CC99-DC94-2E74-F3426098E313}"/>
                </a:ext>
              </a:extLst>
            </p:cNvPr>
            <p:cNvSpPr/>
            <p:nvPr/>
          </p:nvSpPr>
          <p:spPr>
            <a:xfrm>
              <a:off x="4311986" y="5791322"/>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0" name="Freeform 92">
              <a:extLst>
                <a:ext uri="{FF2B5EF4-FFF2-40B4-BE49-F238E27FC236}">
                  <a16:creationId xmlns:a16="http://schemas.microsoft.com/office/drawing/2014/main" id="{BBB5D0A6-3D51-610B-D372-4C87734040F5}"/>
                </a:ext>
              </a:extLst>
            </p:cNvPr>
            <p:cNvSpPr/>
            <p:nvPr/>
          </p:nvSpPr>
          <p:spPr>
            <a:xfrm>
              <a:off x="4311986" y="5791322"/>
              <a:ext cx="22847" cy="8565"/>
            </a:xfrm>
            <a:custGeom>
              <a:avLst/>
              <a:gdLst>
                <a:gd name="connsiteX0" fmla="*/ 0 w 22847"/>
                <a:gd name="connsiteY0" fmla="*/ 8566 h 8565"/>
                <a:gd name="connsiteX1" fmla="*/ 0 w 22847"/>
                <a:gd name="connsiteY1" fmla="*/ 8566 h 8565"/>
                <a:gd name="connsiteX2" fmla="*/ 22847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2847"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1" name="Freeform 93">
              <a:extLst>
                <a:ext uri="{FF2B5EF4-FFF2-40B4-BE49-F238E27FC236}">
                  <a16:creationId xmlns:a16="http://schemas.microsoft.com/office/drawing/2014/main" id="{05BFCE6D-946C-624A-501B-38762B33B098}"/>
                </a:ext>
              </a:extLst>
            </p:cNvPr>
            <p:cNvSpPr/>
            <p:nvPr/>
          </p:nvSpPr>
          <p:spPr>
            <a:xfrm>
              <a:off x="4317698" y="5792274"/>
              <a:ext cx="11423" cy="7614"/>
            </a:xfrm>
            <a:custGeom>
              <a:avLst/>
              <a:gdLst>
                <a:gd name="connsiteX0" fmla="*/ 5712 w 11423"/>
                <a:gd name="connsiteY0" fmla="*/ 0 h 7614"/>
                <a:gd name="connsiteX1" fmla="*/ 11424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2" name="Freeform 94">
              <a:extLst>
                <a:ext uri="{FF2B5EF4-FFF2-40B4-BE49-F238E27FC236}">
                  <a16:creationId xmlns:a16="http://schemas.microsoft.com/office/drawing/2014/main" id="{E864AF97-D02E-48DE-52CA-9960D2DA67EB}"/>
                </a:ext>
              </a:extLst>
            </p:cNvPr>
            <p:cNvSpPr/>
            <p:nvPr/>
          </p:nvSpPr>
          <p:spPr>
            <a:xfrm>
              <a:off x="4317698" y="5792274"/>
              <a:ext cx="11423" cy="7614"/>
            </a:xfrm>
            <a:custGeom>
              <a:avLst/>
              <a:gdLst>
                <a:gd name="connsiteX0" fmla="*/ 5712 w 11423"/>
                <a:gd name="connsiteY0" fmla="*/ 0 h 7614"/>
                <a:gd name="connsiteX1" fmla="*/ 10472 w 11423"/>
                <a:gd name="connsiteY1" fmla="*/ 7614 h 7614"/>
                <a:gd name="connsiteX2" fmla="*/ 952 w 11423"/>
                <a:gd name="connsiteY2" fmla="*/ 7614 h 7614"/>
                <a:gd name="connsiteX3" fmla="*/ 5712 w 11423"/>
                <a:gd name="connsiteY3" fmla="*/ 0 h 7614"/>
                <a:gd name="connsiteX4" fmla="*/ 5712 w 11423"/>
                <a:gd name="connsiteY4" fmla="*/ 0 h 7614"/>
                <a:gd name="connsiteX5" fmla="*/ 0 w 11423"/>
                <a:gd name="connsiteY5" fmla="*/ 7614 h 7614"/>
                <a:gd name="connsiteX6" fmla="*/ 0 w 11423"/>
                <a:gd name="connsiteY6" fmla="*/ 7614 h 7614"/>
                <a:gd name="connsiteX7" fmla="*/ 11424 w 11423"/>
                <a:gd name="connsiteY7" fmla="*/ 7614 h 7614"/>
                <a:gd name="connsiteX8" fmla="*/ 11424 w 11423"/>
                <a:gd name="connsiteY8" fmla="*/ 7614 h 7614"/>
                <a:gd name="connsiteX9" fmla="*/ 5712 w 11423"/>
                <a:gd name="connsiteY9" fmla="*/ 0 h 7614"/>
                <a:gd name="connsiteX10" fmla="*/ 5712 w 11423"/>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7614">
                  <a:moveTo>
                    <a:pt x="5712" y="0"/>
                  </a:moveTo>
                  <a:lnTo>
                    <a:pt x="10472" y="7614"/>
                  </a:lnTo>
                  <a:lnTo>
                    <a:pt x="952" y="7614"/>
                  </a:lnTo>
                  <a:lnTo>
                    <a:pt x="5712" y="0"/>
                  </a:lnTo>
                  <a:lnTo>
                    <a:pt x="5712" y="0"/>
                  </a:lnTo>
                  <a:lnTo>
                    <a:pt x="0" y="7614"/>
                  </a:lnTo>
                  <a:lnTo>
                    <a:pt x="0" y="7614"/>
                  </a:lnTo>
                  <a:lnTo>
                    <a:pt x="11424" y="7614"/>
                  </a:lnTo>
                  <a:lnTo>
                    <a:pt x="11424" y="7614"/>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103" name="Graphic 2">
              <a:extLst>
                <a:ext uri="{FF2B5EF4-FFF2-40B4-BE49-F238E27FC236}">
                  <a16:creationId xmlns:a16="http://schemas.microsoft.com/office/drawing/2014/main" id="{CB46761C-27C0-FC5D-6118-9E04F57DE1E2}"/>
                </a:ext>
              </a:extLst>
            </p:cNvPr>
            <p:cNvGrpSpPr/>
            <p:nvPr/>
          </p:nvGrpSpPr>
          <p:grpSpPr>
            <a:xfrm>
              <a:off x="4319602" y="5793940"/>
              <a:ext cx="6816" cy="5948"/>
              <a:chOff x="4319602" y="5793940"/>
              <a:chExt cx="6816" cy="5948"/>
            </a:xfrm>
          </p:grpSpPr>
          <p:sp>
            <p:nvSpPr>
              <p:cNvPr id="225" name="Freeform 217">
                <a:extLst>
                  <a:ext uri="{FF2B5EF4-FFF2-40B4-BE49-F238E27FC236}">
                    <a16:creationId xmlns:a16="http://schemas.microsoft.com/office/drawing/2014/main" id="{31ABD3C0-ADAA-3070-B2EF-E6A681E7C31C}"/>
                  </a:ext>
                </a:extLst>
              </p:cNvPr>
              <p:cNvSpPr/>
              <p:nvPr/>
            </p:nvSpPr>
            <p:spPr>
              <a:xfrm>
                <a:off x="4319602"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6" name="Freeform 218">
                <a:extLst>
                  <a:ext uri="{FF2B5EF4-FFF2-40B4-BE49-F238E27FC236}">
                    <a16:creationId xmlns:a16="http://schemas.microsoft.com/office/drawing/2014/main" id="{443283F7-C52D-81E4-6801-33FD63F5B82D}"/>
                  </a:ext>
                </a:extLst>
              </p:cNvPr>
              <p:cNvSpPr/>
              <p:nvPr/>
            </p:nvSpPr>
            <p:spPr>
              <a:xfrm>
                <a:off x="4319602"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104" name="Freeform 96">
              <a:extLst>
                <a:ext uri="{FF2B5EF4-FFF2-40B4-BE49-F238E27FC236}">
                  <a16:creationId xmlns:a16="http://schemas.microsoft.com/office/drawing/2014/main" id="{27BE3251-7A82-D200-6C1E-435E89E2BEDC}"/>
                </a:ext>
              </a:extLst>
            </p:cNvPr>
            <p:cNvSpPr/>
            <p:nvPr/>
          </p:nvSpPr>
          <p:spPr>
            <a:xfrm>
              <a:off x="4311034"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5" name="Freeform 97">
              <a:extLst>
                <a:ext uri="{FF2B5EF4-FFF2-40B4-BE49-F238E27FC236}">
                  <a16:creationId xmlns:a16="http://schemas.microsoft.com/office/drawing/2014/main" id="{D6C8836D-8F9D-DC9C-71E0-54B806763257}"/>
                </a:ext>
              </a:extLst>
            </p:cNvPr>
            <p:cNvSpPr/>
            <p:nvPr/>
          </p:nvSpPr>
          <p:spPr>
            <a:xfrm>
              <a:off x="4310082" y="5799888"/>
              <a:ext cx="25702" cy="1903"/>
            </a:xfrm>
            <a:custGeom>
              <a:avLst/>
              <a:gdLst>
                <a:gd name="connsiteX0" fmla="*/ 1904 w 25702"/>
                <a:gd name="connsiteY0" fmla="*/ 0 h 1903"/>
                <a:gd name="connsiteX1" fmla="*/ 1904 w 25702"/>
                <a:gd name="connsiteY1" fmla="*/ 0 h 1903"/>
                <a:gd name="connsiteX2" fmla="*/ 24751 w 25702"/>
                <a:gd name="connsiteY2" fmla="*/ 0 h 1903"/>
                <a:gd name="connsiteX3" fmla="*/ 24751 w 25702"/>
                <a:gd name="connsiteY3" fmla="*/ 952 h 1903"/>
                <a:gd name="connsiteX4" fmla="*/ 24751 w 25702"/>
                <a:gd name="connsiteY4" fmla="*/ 1903 h 1903"/>
                <a:gd name="connsiteX5" fmla="*/ 1904 w 25702"/>
                <a:gd name="connsiteY5" fmla="*/ 1903 h 1903"/>
                <a:gd name="connsiteX6" fmla="*/ 952 w 25702"/>
                <a:gd name="connsiteY6" fmla="*/ 952 h 1903"/>
                <a:gd name="connsiteX7" fmla="*/ 1904 w 25702"/>
                <a:gd name="connsiteY7" fmla="*/ 0 h 1903"/>
                <a:gd name="connsiteX8" fmla="*/ 1904 w 25702"/>
                <a:gd name="connsiteY8" fmla="*/ 0 h 1903"/>
                <a:gd name="connsiteX9" fmla="*/ 1904 w 25702"/>
                <a:gd name="connsiteY9" fmla="*/ 0 h 1903"/>
                <a:gd name="connsiteX10" fmla="*/ 1904 w 25702"/>
                <a:gd name="connsiteY10" fmla="*/ 0 h 1903"/>
                <a:gd name="connsiteX11" fmla="*/ 1904 w 25702"/>
                <a:gd name="connsiteY11" fmla="*/ 0 h 1903"/>
                <a:gd name="connsiteX12" fmla="*/ 952 w 25702"/>
                <a:gd name="connsiteY12" fmla="*/ 952 h 1903"/>
                <a:gd name="connsiteX13" fmla="*/ 0 w 25702"/>
                <a:gd name="connsiteY13" fmla="*/ 952 h 1903"/>
                <a:gd name="connsiteX14" fmla="*/ 1904 w 25702"/>
                <a:gd name="connsiteY14" fmla="*/ 1903 h 1903"/>
                <a:gd name="connsiteX15" fmla="*/ 1904 w 25702"/>
                <a:gd name="connsiteY15" fmla="*/ 1903 h 1903"/>
                <a:gd name="connsiteX16" fmla="*/ 24751 w 25702"/>
                <a:gd name="connsiteY16" fmla="*/ 1903 h 1903"/>
                <a:gd name="connsiteX17" fmla="*/ 24751 w 25702"/>
                <a:gd name="connsiteY17" fmla="*/ 1903 h 1903"/>
                <a:gd name="connsiteX18" fmla="*/ 25703 w 25702"/>
                <a:gd name="connsiteY18" fmla="*/ 952 h 1903"/>
                <a:gd name="connsiteX19" fmla="*/ 25703 w 25702"/>
                <a:gd name="connsiteY19" fmla="*/ 952 h 1903"/>
                <a:gd name="connsiteX20" fmla="*/ 24751 w 25702"/>
                <a:gd name="connsiteY20" fmla="*/ 0 h 1903"/>
                <a:gd name="connsiteX21" fmla="*/ 24751 w 25702"/>
                <a:gd name="connsiteY21" fmla="*/ 0 h 1903"/>
                <a:gd name="connsiteX22" fmla="*/ 1904 w 25702"/>
                <a:gd name="connsiteY22" fmla="*/ 0 h 1903"/>
                <a:gd name="connsiteX23" fmla="*/ 1904 w 25702"/>
                <a:gd name="connsiteY23" fmla="*/ 0 h 1903"/>
                <a:gd name="connsiteX24" fmla="*/ 1904 w 25702"/>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6" name="Freeform 98">
              <a:extLst>
                <a:ext uri="{FF2B5EF4-FFF2-40B4-BE49-F238E27FC236}">
                  <a16:creationId xmlns:a16="http://schemas.microsoft.com/office/drawing/2014/main" id="{6E477832-E3DF-C478-A392-C1C6732D9B35}"/>
                </a:ext>
              </a:extLst>
            </p:cNvPr>
            <p:cNvSpPr/>
            <p:nvPr/>
          </p:nvSpPr>
          <p:spPr>
            <a:xfrm>
              <a:off x="4311986" y="5855090"/>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7" name="Freeform 99">
              <a:extLst>
                <a:ext uri="{FF2B5EF4-FFF2-40B4-BE49-F238E27FC236}">
                  <a16:creationId xmlns:a16="http://schemas.microsoft.com/office/drawing/2014/main" id="{FE6B5601-BC5D-F99C-FB83-11311B4BF86D}"/>
                </a:ext>
              </a:extLst>
            </p:cNvPr>
            <p:cNvSpPr/>
            <p:nvPr/>
          </p:nvSpPr>
          <p:spPr>
            <a:xfrm>
              <a:off x="4311986" y="5855090"/>
              <a:ext cx="22847" cy="9517"/>
            </a:xfrm>
            <a:custGeom>
              <a:avLst/>
              <a:gdLst>
                <a:gd name="connsiteX0" fmla="*/ 0 w 22847"/>
                <a:gd name="connsiteY0" fmla="*/ 8566 h 9517"/>
                <a:gd name="connsiteX1" fmla="*/ 0 w 22847"/>
                <a:gd name="connsiteY1" fmla="*/ 9517 h 9517"/>
                <a:gd name="connsiteX2" fmla="*/ 22847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2847"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8" name="Freeform 100">
              <a:extLst>
                <a:ext uri="{FF2B5EF4-FFF2-40B4-BE49-F238E27FC236}">
                  <a16:creationId xmlns:a16="http://schemas.microsoft.com/office/drawing/2014/main" id="{995BCA47-E5BA-B875-E876-770229E93CA2}"/>
                </a:ext>
              </a:extLst>
            </p:cNvPr>
            <p:cNvSpPr/>
            <p:nvPr/>
          </p:nvSpPr>
          <p:spPr>
            <a:xfrm>
              <a:off x="4317698" y="5856041"/>
              <a:ext cx="11423" cy="7613"/>
            </a:xfrm>
            <a:custGeom>
              <a:avLst/>
              <a:gdLst>
                <a:gd name="connsiteX0" fmla="*/ 5712 w 11423"/>
                <a:gd name="connsiteY0" fmla="*/ 0 h 7613"/>
                <a:gd name="connsiteX1" fmla="*/ 11424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9" name="Freeform 101">
              <a:extLst>
                <a:ext uri="{FF2B5EF4-FFF2-40B4-BE49-F238E27FC236}">
                  <a16:creationId xmlns:a16="http://schemas.microsoft.com/office/drawing/2014/main" id="{9BF704AB-DCB1-A892-06F2-459BE4188BB1}"/>
                </a:ext>
              </a:extLst>
            </p:cNvPr>
            <p:cNvSpPr/>
            <p:nvPr/>
          </p:nvSpPr>
          <p:spPr>
            <a:xfrm>
              <a:off x="4317698" y="5856041"/>
              <a:ext cx="11423" cy="8565"/>
            </a:xfrm>
            <a:custGeom>
              <a:avLst/>
              <a:gdLst>
                <a:gd name="connsiteX0" fmla="*/ 5712 w 11423"/>
                <a:gd name="connsiteY0" fmla="*/ 0 h 8565"/>
                <a:gd name="connsiteX1" fmla="*/ 10472 w 11423"/>
                <a:gd name="connsiteY1" fmla="*/ 7614 h 8565"/>
                <a:gd name="connsiteX2" fmla="*/ 952 w 11423"/>
                <a:gd name="connsiteY2" fmla="*/ 7614 h 8565"/>
                <a:gd name="connsiteX3" fmla="*/ 5712 w 11423"/>
                <a:gd name="connsiteY3" fmla="*/ 0 h 8565"/>
                <a:gd name="connsiteX4" fmla="*/ 5712 w 11423"/>
                <a:gd name="connsiteY4" fmla="*/ 0 h 8565"/>
                <a:gd name="connsiteX5" fmla="*/ 0 w 11423"/>
                <a:gd name="connsiteY5" fmla="*/ 7614 h 8565"/>
                <a:gd name="connsiteX6" fmla="*/ 0 w 11423"/>
                <a:gd name="connsiteY6" fmla="*/ 8566 h 8565"/>
                <a:gd name="connsiteX7" fmla="*/ 11424 w 11423"/>
                <a:gd name="connsiteY7" fmla="*/ 8566 h 8565"/>
                <a:gd name="connsiteX8" fmla="*/ 11424 w 11423"/>
                <a:gd name="connsiteY8" fmla="*/ 8566 h 8565"/>
                <a:gd name="connsiteX9" fmla="*/ 5712 w 11423"/>
                <a:gd name="connsiteY9" fmla="*/ 0 h 8565"/>
                <a:gd name="connsiteX10" fmla="*/ 5712 w 11423"/>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8565">
                  <a:moveTo>
                    <a:pt x="5712" y="0"/>
                  </a:moveTo>
                  <a:lnTo>
                    <a:pt x="10472" y="7614"/>
                  </a:lnTo>
                  <a:lnTo>
                    <a:pt x="952" y="7614"/>
                  </a:lnTo>
                  <a:lnTo>
                    <a:pt x="5712" y="0"/>
                  </a:lnTo>
                  <a:lnTo>
                    <a:pt x="5712" y="0"/>
                  </a:lnTo>
                  <a:lnTo>
                    <a:pt x="0" y="7614"/>
                  </a:lnTo>
                  <a:lnTo>
                    <a:pt x="0" y="8566"/>
                  </a:lnTo>
                  <a:lnTo>
                    <a:pt x="11424" y="8566"/>
                  </a:lnTo>
                  <a:lnTo>
                    <a:pt x="11424" y="8566"/>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110" name="Graphic 2">
              <a:extLst>
                <a:ext uri="{FF2B5EF4-FFF2-40B4-BE49-F238E27FC236}">
                  <a16:creationId xmlns:a16="http://schemas.microsoft.com/office/drawing/2014/main" id="{28E4C1FD-9120-5575-4740-4E8B47DDD251}"/>
                </a:ext>
              </a:extLst>
            </p:cNvPr>
            <p:cNvGrpSpPr/>
            <p:nvPr/>
          </p:nvGrpSpPr>
          <p:grpSpPr>
            <a:xfrm>
              <a:off x="4319602" y="5857945"/>
              <a:ext cx="6816" cy="5710"/>
              <a:chOff x="4319602" y="5857945"/>
              <a:chExt cx="6816" cy="5710"/>
            </a:xfrm>
          </p:grpSpPr>
          <p:sp>
            <p:nvSpPr>
              <p:cNvPr id="223" name="Freeform 215">
                <a:extLst>
                  <a:ext uri="{FF2B5EF4-FFF2-40B4-BE49-F238E27FC236}">
                    <a16:creationId xmlns:a16="http://schemas.microsoft.com/office/drawing/2014/main" id="{96E8BE47-A8C6-7266-87D3-0966FDB4E0B2}"/>
                  </a:ext>
                </a:extLst>
              </p:cNvPr>
              <p:cNvSpPr/>
              <p:nvPr/>
            </p:nvSpPr>
            <p:spPr>
              <a:xfrm>
                <a:off x="4319602"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4" name="Freeform 216">
                <a:extLst>
                  <a:ext uri="{FF2B5EF4-FFF2-40B4-BE49-F238E27FC236}">
                    <a16:creationId xmlns:a16="http://schemas.microsoft.com/office/drawing/2014/main" id="{FB89C1A2-0B09-08D1-BF9A-92B1CDD8DAD1}"/>
                  </a:ext>
                </a:extLst>
              </p:cNvPr>
              <p:cNvSpPr/>
              <p:nvPr/>
            </p:nvSpPr>
            <p:spPr>
              <a:xfrm>
                <a:off x="4319602" y="5857945"/>
                <a:ext cx="6816" cy="5710"/>
              </a:xfrm>
              <a:custGeom>
                <a:avLst/>
                <a:gdLst>
                  <a:gd name="connsiteX0" fmla="*/ 3808 w 6816"/>
                  <a:gd name="connsiteY0" fmla="*/ 0 h 5710"/>
                  <a:gd name="connsiteX1" fmla="*/ 3808 w 6816"/>
                  <a:gd name="connsiteY1" fmla="*/ 0 h 5710"/>
                  <a:gd name="connsiteX2" fmla="*/ 6664 w 6816"/>
                  <a:gd name="connsiteY2" fmla="*/ 5711 h 5710"/>
                  <a:gd name="connsiteX3" fmla="*/ 6664 w 6816"/>
                  <a:gd name="connsiteY3" fmla="*/ 5711 h 5710"/>
                  <a:gd name="connsiteX4" fmla="*/ 6664 w 6816"/>
                  <a:gd name="connsiteY4" fmla="*/ 5711 h 5710"/>
                  <a:gd name="connsiteX5" fmla="*/ 0 w 6816"/>
                  <a:gd name="connsiteY5" fmla="*/ 5711 h 5710"/>
                  <a:gd name="connsiteX6" fmla="*/ 0 w 6816"/>
                  <a:gd name="connsiteY6" fmla="*/ 5711 h 5710"/>
                  <a:gd name="connsiteX7" fmla="*/ 0 w 6816"/>
                  <a:gd name="connsiteY7" fmla="*/ 5711 h 5710"/>
                  <a:gd name="connsiteX8" fmla="*/ 3808 w 6816"/>
                  <a:gd name="connsiteY8" fmla="*/ 0 h 5710"/>
                  <a:gd name="connsiteX9" fmla="*/ 3808 w 6816"/>
                  <a:gd name="connsiteY9" fmla="*/ 0 h 5710"/>
                  <a:gd name="connsiteX10" fmla="*/ 3808 w 6816"/>
                  <a:gd name="connsiteY10" fmla="*/ 0 h 5710"/>
                  <a:gd name="connsiteX11" fmla="*/ 3808 w 6816"/>
                  <a:gd name="connsiteY11" fmla="*/ 0 h 5710"/>
                  <a:gd name="connsiteX12" fmla="*/ 3808 w 6816"/>
                  <a:gd name="connsiteY12" fmla="*/ 0 h 5710"/>
                  <a:gd name="connsiteX13" fmla="*/ 0 w 6816"/>
                  <a:gd name="connsiteY13" fmla="*/ 5711 h 5710"/>
                  <a:gd name="connsiteX14" fmla="*/ 0 w 6816"/>
                  <a:gd name="connsiteY14" fmla="*/ 5711 h 5710"/>
                  <a:gd name="connsiteX15" fmla="*/ 6664 w 6816"/>
                  <a:gd name="connsiteY15" fmla="*/ 5711 h 5710"/>
                  <a:gd name="connsiteX16" fmla="*/ 6664 w 6816"/>
                  <a:gd name="connsiteY16" fmla="*/ 5711 h 5710"/>
                  <a:gd name="connsiteX17" fmla="*/ 6664 w 6816"/>
                  <a:gd name="connsiteY17" fmla="*/ 5711 h 5710"/>
                  <a:gd name="connsiteX18" fmla="*/ 3808 w 6816"/>
                  <a:gd name="connsiteY18" fmla="*/ 0 h 5710"/>
                  <a:gd name="connsiteX19" fmla="*/ 3808 w 6816"/>
                  <a:gd name="connsiteY19" fmla="*/ 0 h 5710"/>
                  <a:gd name="connsiteX20" fmla="*/ 3808 w 6816"/>
                  <a:gd name="connsiteY20" fmla="*/ 0 h 5710"/>
                  <a:gd name="connsiteX21" fmla="*/ 3808 w 6816"/>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7616"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111" name="Freeform 103">
              <a:extLst>
                <a:ext uri="{FF2B5EF4-FFF2-40B4-BE49-F238E27FC236}">
                  <a16:creationId xmlns:a16="http://schemas.microsoft.com/office/drawing/2014/main" id="{2BFA900B-E2F8-5B65-A47F-75CC69DEA621}"/>
                </a:ext>
              </a:extLst>
            </p:cNvPr>
            <p:cNvSpPr/>
            <p:nvPr/>
          </p:nvSpPr>
          <p:spPr>
            <a:xfrm>
              <a:off x="4311986"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2" name="Freeform 104">
              <a:extLst>
                <a:ext uri="{FF2B5EF4-FFF2-40B4-BE49-F238E27FC236}">
                  <a16:creationId xmlns:a16="http://schemas.microsoft.com/office/drawing/2014/main" id="{DD6C78C1-BE75-5806-72BA-C42610E760ED}"/>
                </a:ext>
              </a:extLst>
            </p:cNvPr>
            <p:cNvSpPr/>
            <p:nvPr/>
          </p:nvSpPr>
          <p:spPr>
            <a:xfrm>
              <a:off x="4311034"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4751 w 24751"/>
                <a:gd name="connsiteY18" fmla="*/ 952 h 2855"/>
                <a:gd name="connsiteX19" fmla="*/ 24751 w 24751"/>
                <a:gd name="connsiteY19" fmla="*/ 952 h 2855"/>
                <a:gd name="connsiteX20" fmla="*/ 23799 w 24751"/>
                <a:gd name="connsiteY20" fmla="*/ 0 h 2855"/>
                <a:gd name="connsiteX21" fmla="*/ 23799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4751" y="952"/>
                  </a:lnTo>
                  <a:lnTo>
                    <a:pt x="24751" y="952"/>
                  </a:lnTo>
                  <a:lnTo>
                    <a:pt x="23799" y="0"/>
                  </a:lnTo>
                  <a:lnTo>
                    <a:pt x="23799"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3" name="Freeform 105">
              <a:extLst>
                <a:ext uri="{FF2B5EF4-FFF2-40B4-BE49-F238E27FC236}">
                  <a16:creationId xmlns:a16="http://schemas.microsoft.com/office/drawing/2014/main" id="{801E1B1D-F967-A012-F075-F973C6AFB556}"/>
                </a:ext>
              </a:extLst>
            </p:cNvPr>
            <p:cNvSpPr/>
            <p:nvPr/>
          </p:nvSpPr>
          <p:spPr>
            <a:xfrm>
              <a:off x="4311034"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4" name="Freeform 106">
              <a:extLst>
                <a:ext uri="{FF2B5EF4-FFF2-40B4-BE49-F238E27FC236}">
                  <a16:creationId xmlns:a16="http://schemas.microsoft.com/office/drawing/2014/main" id="{0E47CA8B-16D7-BF74-59A7-EB8783C1ACF5}"/>
                </a:ext>
              </a:extLst>
            </p:cNvPr>
            <p:cNvSpPr/>
            <p:nvPr/>
          </p:nvSpPr>
          <p:spPr>
            <a:xfrm>
              <a:off x="4310082" y="5863655"/>
              <a:ext cx="25702" cy="2855"/>
            </a:xfrm>
            <a:custGeom>
              <a:avLst/>
              <a:gdLst>
                <a:gd name="connsiteX0" fmla="*/ 1904 w 25702"/>
                <a:gd name="connsiteY0" fmla="*/ 0 h 2855"/>
                <a:gd name="connsiteX1" fmla="*/ 1904 w 25702"/>
                <a:gd name="connsiteY1" fmla="*/ 952 h 2855"/>
                <a:gd name="connsiteX2" fmla="*/ 24751 w 25702"/>
                <a:gd name="connsiteY2" fmla="*/ 952 h 2855"/>
                <a:gd name="connsiteX3" fmla="*/ 24751 w 25702"/>
                <a:gd name="connsiteY3" fmla="*/ 952 h 2855"/>
                <a:gd name="connsiteX4" fmla="*/ 24751 w 25702"/>
                <a:gd name="connsiteY4" fmla="*/ 1904 h 2855"/>
                <a:gd name="connsiteX5" fmla="*/ 1904 w 25702"/>
                <a:gd name="connsiteY5" fmla="*/ 1904 h 2855"/>
                <a:gd name="connsiteX6" fmla="*/ 952 w 25702"/>
                <a:gd name="connsiteY6" fmla="*/ 952 h 2855"/>
                <a:gd name="connsiteX7" fmla="*/ 1904 w 25702"/>
                <a:gd name="connsiteY7" fmla="*/ 0 h 2855"/>
                <a:gd name="connsiteX8" fmla="*/ 1904 w 25702"/>
                <a:gd name="connsiteY8" fmla="*/ 0 h 2855"/>
                <a:gd name="connsiteX9" fmla="*/ 1904 w 25702"/>
                <a:gd name="connsiteY9" fmla="*/ 952 h 2855"/>
                <a:gd name="connsiteX10" fmla="*/ 1904 w 25702"/>
                <a:gd name="connsiteY10" fmla="*/ 0 h 2855"/>
                <a:gd name="connsiteX11" fmla="*/ 1904 w 25702"/>
                <a:gd name="connsiteY11" fmla="*/ 0 h 2855"/>
                <a:gd name="connsiteX12" fmla="*/ 952 w 25702"/>
                <a:gd name="connsiteY12" fmla="*/ 952 h 2855"/>
                <a:gd name="connsiteX13" fmla="*/ 0 w 25702"/>
                <a:gd name="connsiteY13" fmla="*/ 952 h 2855"/>
                <a:gd name="connsiteX14" fmla="*/ 1904 w 25702"/>
                <a:gd name="connsiteY14" fmla="*/ 2855 h 2855"/>
                <a:gd name="connsiteX15" fmla="*/ 1904 w 25702"/>
                <a:gd name="connsiteY15" fmla="*/ 2855 h 2855"/>
                <a:gd name="connsiteX16" fmla="*/ 24751 w 25702"/>
                <a:gd name="connsiteY16" fmla="*/ 2855 h 2855"/>
                <a:gd name="connsiteX17" fmla="*/ 24751 w 25702"/>
                <a:gd name="connsiteY17" fmla="*/ 2855 h 2855"/>
                <a:gd name="connsiteX18" fmla="*/ 25703 w 25702"/>
                <a:gd name="connsiteY18" fmla="*/ 1904 h 2855"/>
                <a:gd name="connsiteX19" fmla="*/ 25703 w 25702"/>
                <a:gd name="connsiteY19" fmla="*/ 952 h 2855"/>
                <a:gd name="connsiteX20" fmla="*/ 24751 w 25702"/>
                <a:gd name="connsiteY20" fmla="*/ 0 h 2855"/>
                <a:gd name="connsiteX21" fmla="*/ 24751 w 25702"/>
                <a:gd name="connsiteY21" fmla="*/ 0 h 2855"/>
                <a:gd name="connsiteX22" fmla="*/ 1904 w 25702"/>
                <a:gd name="connsiteY22" fmla="*/ 0 h 2855"/>
                <a:gd name="connsiteX23" fmla="*/ 1904 w 25702"/>
                <a:gd name="connsiteY23" fmla="*/ 0 h 2855"/>
                <a:gd name="connsiteX24" fmla="*/ 1904 w 25702"/>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5" name="Freeform 107">
              <a:extLst>
                <a:ext uri="{FF2B5EF4-FFF2-40B4-BE49-F238E27FC236}">
                  <a16:creationId xmlns:a16="http://schemas.microsoft.com/office/drawing/2014/main" id="{F6A3AD76-D5E8-2F5F-6B50-70AC3CF03667}"/>
                </a:ext>
              </a:extLst>
            </p:cNvPr>
            <p:cNvSpPr/>
            <p:nvPr/>
          </p:nvSpPr>
          <p:spPr>
            <a:xfrm>
              <a:off x="4311986"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6" name="Freeform 108">
              <a:extLst>
                <a:ext uri="{FF2B5EF4-FFF2-40B4-BE49-F238E27FC236}">
                  <a16:creationId xmlns:a16="http://schemas.microsoft.com/office/drawing/2014/main" id="{72ED2672-2B56-5027-4B13-4066716C9C94}"/>
                </a:ext>
              </a:extLst>
            </p:cNvPr>
            <p:cNvSpPr/>
            <p:nvPr/>
          </p:nvSpPr>
          <p:spPr>
            <a:xfrm>
              <a:off x="4311986"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7" name="Freeform 109">
              <a:extLst>
                <a:ext uri="{FF2B5EF4-FFF2-40B4-BE49-F238E27FC236}">
                  <a16:creationId xmlns:a16="http://schemas.microsoft.com/office/drawing/2014/main" id="{32745FBC-020C-308B-84EB-2FD4FAFDBD11}"/>
                </a:ext>
              </a:extLst>
            </p:cNvPr>
            <p:cNvSpPr/>
            <p:nvPr/>
          </p:nvSpPr>
          <p:spPr>
            <a:xfrm>
              <a:off x="4320553"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8" name="Freeform 110">
              <a:extLst>
                <a:ext uri="{FF2B5EF4-FFF2-40B4-BE49-F238E27FC236}">
                  <a16:creationId xmlns:a16="http://schemas.microsoft.com/office/drawing/2014/main" id="{39713070-581C-E055-48E9-70FCA4734C49}"/>
                </a:ext>
              </a:extLst>
            </p:cNvPr>
            <p:cNvSpPr/>
            <p:nvPr/>
          </p:nvSpPr>
          <p:spPr>
            <a:xfrm>
              <a:off x="4320553"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9" name="Freeform 111">
              <a:extLst>
                <a:ext uri="{FF2B5EF4-FFF2-40B4-BE49-F238E27FC236}">
                  <a16:creationId xmlns:a16="http://schemas.microsoft.com/office/drawing/2014/main" id="{87FBE36E-93E8-0FEA-C465-F71373CB2B20}"/>
                </a:ext>
              </a:extLst>
            </p:cNvPr>
            <p:cNvSpPr/>
            <p:nvPr/>
          </p:nvSpPr>
          <p:spPr>
            <a:xfrm>
              <a:off x="4319602"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0" name="Freeform 112">
              <a:extLst>
                <a:ext uri="{FF2B5EF4-FFF2-40B4-BE49-F238E27FC236}">
                  <a16:creationId xmlns:a16="http://schemas.microsoft.com/office/drawing/2014/main" id="{66DFBF9D-29D3-27D1-4722-39F58AEEC683}"/>
                </a:ext>
              </a:extLst>
            </p:cNvPr>
            <p:cNvSpPr/>
            <p:nvPr/>
          </p:nvSpPr>
          <p:spPr>
            <a:xfrm>
              <a:off x="4319602"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3808 w 7615"/>
                <a:gd name="connsiteY6" fmla="*/ 1904 h 3807"/>
                <a:gd name="connsiteX7" fmla="*/ 3808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6664 w 7615"/>
                <a:gd name="connsiteY12" fmla="*/ 1904 h 3807"/>
                <a:gd name="connsiteX13" fmla="*/ 6664 w 7615"/>
                <a:gd name="connsiteY13" fmla="*/ 952 h 3807"/>
                <a:gd name="connsiteX14" fmla="*/ 7616 w 7615"/>
                <a:gd name="connsiteY14" fmla="*/ 952 h 3807"/>
                <a:gd name="connsiteX15" fmla="*/ 7616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3808" y="1904"/>
                  </a:lnTo>
                  <a:lnTo>
                    <a:pt x="3808" y="952"/>
                  </a:lnTo>
                  <a:lnTo>
                    <a:pt x="4760" y="952"/>
                  </a:lnTo>
                  <a:lnTo>
                    <a:pt x="4760" y="1904"/>
                  </a:lnTo>
                  <a:lnTo>
                    <a:pt x="4760" y="1904"/>
                  </a:lnTo>
                  <a:lnTo>
                    <a:pt x="5712" y="1904"/>
                  </a:lnTo>
                  <a:lnTo>
                    <a:pt x="6664" y="1904"/>
                  </a:lnTo>
                  <a:lnTo>
                    <a:pt x="6664" y="952"/>
                  </a:lnTo>
                  <a:lnTo>
                    <a:pt x="7616" y="952"/>
                  </a:lnTo>
                  <a:lnTo>
                    <a:pt x="7616"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1" name="Freeform 113">
              <a:extLst>
                <a:ext uri="{FF2B5EF4-FFF2-40B4-BE49-F238E27FC236}">
                  <a16:creationId xmlns:a16="http://schemas.microsoft.com/office/drawing/2014/main" id="{36006430-8A13-B41E-902C-F6427D070543}"/>
                </a:ext>
              </a:extLst>
            </p:cNvPr>
            <p:cNvSpPr/>
            <p:nvPr/>
          </p:nvSpPr>
          <p:spPr>
            <a:xfrm>
              <a:off x="4322457"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2" name="Freeform 114">
              <a:extLst>
                <a:ext uri="{FF2B5EF4-FFF2-40B4-BE49-F238E27FC236}">
                  <a16:creationId xmlns:a16="http://schemas.microsoft.com/office/drawing/2014/main" id="{28C39B2A-77A7-DF94-10BE-A4B7A25989F7}"/>
                </a:ext>
              </a:extLst>
            </p:cNvPr>
            <p:cNvSpPr/>
            <p:nvPr/>
          </p:nvSpPr>
          <p:spPr>
            <a:xfrm>
              <a:off x="4327217"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3" name="Freeform 115">
              <a:extLst>
                <a:ext uri="{FF2B5EF4-FFF2-40B4-BE49-F238E27FC236}">
                  <a16:creationId xmlns:a16="http://schemas.microsoft.com/office/drawing/2014/main" id="{11C7E80F-2686-A453-2372-639D77E85D6A}"/>
                </a:ext>
              </a:extLst>
            </p:cNvPr>
            <p:cNvSpPr/>
            <p:nvPr/>
          </p:nvSpPr>
          <p:spPr>
            <a:xfrm>
              <a:off x="4326265"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4" name="Freeform 116">
              <a:extLst>
                <a:ext uri="{FF2B5EF4-FFF2-40B4-BE49-F238E27FC236}">
                  <a16:creationId xmlns:a16="http://schemas.microsoft.com/office/drawing/2014/main" id="{E4F88A2F-4C31-99DB-EDF4-EA45D6DD1772}"/>
                </a:ext>
              </a:extLst>
            </p:cNvPr>
            <p:cNvSpPr/>
            <p:nvPr/>
          </p:nvSpPr>
          <p:spPr>
            <a:xfrm>
              <a:off x="4328169"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5" name="Freeform 117">
              <a:extLst>
                <a:ext uri="{FF2B5EF4-FFF2-40B4-BE49-F238E27FC236}">
                  <a16:creationId xmlns:a16="http://schemas.microsoft.com/office/drawing/2014/main" id="{C0B5E74A-2163-DB75-3ED4-75626495347C}"/>
                </a:ext>
              </a:extLst>
            </p:cNvPr>
            <p:cNvSpPr/>
            <p:nvPr/>
          </p:nvSpPr>
          <p:spPr>
            <a:xfrm>
              <a:off x="4327217"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6" name="Freeform 118">
              <a:extLst>
                <a:ext uri="{FF2B5EF4-FFF2-40B4-BE49-F238E27FC236}">
                  <a16:creationId xmlns:a16="http://schemas.microsoft.com/office/drawing/2014/main" id="{F725F801-680F-1211-BC59-9F1B296FCC18}"/>
                </a:ext>
              </a:extLst>
            </p:cNvPr>
            <p:cNvSpPr/>
            <p:nvPr/>
          </p:nvSpPr>
          <p:spPr>
            <a:xfrm>
              <a:off x="4312938"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952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952"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7" name="Freeform 119">
              <a:extLst>
                <a:ext uri="{FF2B5EF4-FFF2-40B4-BE49-F238E27FC236}">
                  <a16:creationId xmlns:a16="http://schemas.microsoft.com/office/drawing/2014/main" id="{DA0E610D-66F0-395E-2BDC-A994B92ED7CC}"/>
                </a:ext>
              </a:extLst>
            </p:cNvPr>
            <p:cNvSpPr/>
            <p:nvPr/>
          </p:nvSpPr>
          <p:spPr>
            <a:xfrm>
              <a:off x="4311986"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8" name="Freeform 120">
              <a:extLst>
                <a:ext uri="{FF2B5EF4-FFF2-40B4-BE49-F238E27FC236}">
                  <a16:creationId xmlns:a16="http://schemas.microsoft.com/office/drawing/2014/main" id="{E9E8FE0B-0DDD-3AAC-CECB-7FC537FDFE18}"/>
                </a:ext>
              </a:extLst>
            </p:cNvPr>
            <p:cNvSpPr/>
            <p:nvPr/>
          </p:nvSpPr>
          <p:spPr>
            <a:xfrm>
              <a:off x="4313890"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9" name="Freeform 121">
              <a:extLst>
                <a:ext uri="{FF2B5EF4-FFF2-40B4-BE49-F238E27FC236}">
                  <a16:creationId xmlns:a16="http://schemas.microsoft.com/office/drawing/2014/main" id="{63B9910C-1EEB-1E88-12AF-75E44FB16FEB}"/>
                </a:ext>
              </a:extLst>
            </p:cNvPr>
            <p:cNvSpPr/>
            <p:nvPr/>
          </p:nvSpPr>
          <p:spPr>
            <a:xfrm>
              <a:off x="4312938"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0" name="Freeform 122">
              <a:extLst>
                <a:ext uri="{FF2B5EF4-FFF2-40B4-BE49-F238E27FC236}">
                  <a16:creationId xmlns:a16="http://schemas.microsoft.com/office/drawing/2014/main" id="{D96C2E83-497C-CA3D-CC87-43D45B51237F}"/>
                </a:ext>
              </a:extLst>
            </p:cNvPr>
            <p:cNvSpPr/>
            <p:nvPr/>
          </p:nvSpPr>
          <p:spPr>
            <a:xfrm>
              <a:off x="4330073"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1" name="Freeform 123">
              <a:extLst>
                <a:ext uri="{FF2B5EF4-FFF2-40B4-BE49-F238E27FC236}">
                  <a16:creationId xmlns:a16="http://schemas.microsoft.com/office/drawing/2014/main" id="{7A002F8B-7925-1395-2AED-C7D3E00E2D15}"/>
                </a:ext>
              </a:extLst>
            </p:cNvPr>
            <p:cNvSpPr/>
            <p:nvPr/>
          </p:nvSpPr>
          <p:spPr>
            <a:xfrm>
              <a:off x="4315794"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2" name="Freeform 124">
              <a:extLst>
                <a:ext uri="{FF2B5EF4-FFF2-40B4-BE49-F238E27FC236}">
                  <a16:creationId xmlns:a16="http://schemas.microsoft.com/office/drawing/2014/main" id="{385347F2-2E15-041E-1E92-58522932310B}"/>
                </a:ext>
              </a:extLst>
            </p:cNvPr>
            <p:cNvSpPr/>
            <p:nvPr/>
          </p:nvSpPr>
          <p:spPr>
            <a:xfrm>
              <a:off x="4293898" y="5908387"/>
              <a:ext cx="20943" cy="20938"/>
            </a:xfrm>
            <a:custGeom>
              <a:avLst/>
              <a:gdLst>
                <a:gd name="connsiteX0" fmla="*/ 0 w 20943"/>
                <a:gd name="connsiteY0" fmla="*/ 5711 h 20938"/>
                <a:gd name="connsiteX1" fmla="*/ 16184 w 20943"/>
                <a:gd name="connsiteY1" fmla="*/ 20938 h 20938"/>
                <a:gd name="connsiteX2" fmla="*/ 20943 w 20943"/>
                <a:gd name="connsiteY2" fmla="*/ 14276 h 20938"/>
                <a:gd name="connsiteX3" fmla="*/ 6664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0" y="5711"/>
                  </a:moveTo>
                  <a:lnTo>
                    <a:pt x="16184" y="20938"/>
                  </a:lnTo>
                  <a:lnTo>
                    <a:pt x="20943" y="14276"/>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3" name="Freeform 125">
              <a:extLst>
                <a:ext uri="{FF2B5EF4-FFF2-40B4-BE49-F238E27FC236}">
                  <a16:creationId xmlns:a16="http://schemas.microsoft.com/office/drawing/2014/main" id="{BF5FFA9F-50EE-04FE-D48F-1D721721E230}"/>
                </a:ext>
              </a:extLst>
            </p:cNvPr>
            <p:cNvSpPr/>
            <p:nvPr/>
          </p:nvSpPr>
          <p:spPr>
            <a:xfrm>
              <a:off x="4292946" y="5908387"/>
              <a:ext cx="21895" cy="21890"/>
            </a:xfrm>
            <a:custGeom>
              <a:avLst/>
              <a:gdLst>
                <a:gd name="connsiteX0" fmla="*/ 952 w 21895"/>
                <a:gd name="connsiteY0" fmla="*/ 5711 h 21890"/>
                <a:gd name="connsiteX1" fmla="*/ 0 w 21895"/>
                <a:gd name="connsiteY1" fmla="*/ 6662 h 21890"/>
                <a:gd name="connsiteX2" fmla="*/ 16184 w 21895"/>
                <a:gd name="connsiteY2" fmla="*/ 21890 h 21890"/>
                <a:gd name="connsiteX3" fmla="*/ 17136 w 21895"/>
                <a:gd name="connsiteY3" fmla="*/ 21890 h 21890"/>
                <a:gd name="connsiteX4" fmla="*/ 21895 w 21895"/>
                <a:gd name="connsiteY4" fmla="*/ 14276 h 21890"/>
                <a:gd name="connsiteX5" fmla="*/ 21895 w 21895"/>
                <a:gd name="connsiteY5" fmla="*/ 14276 h 21890"/>
                <a:gd name="connsiteX6" fmla="*/ 7616 w 21895"/>
                <a:gd name="connsiteY6" fmla="*/ 0 h 21890"/>
                <a:gd name="connsiteX7" fmla="*/ 7616 w 21895"/>
                <a:gd name="connsiteY7" fmla="*/ 0 h 21890"/>
                <a:gd name="connsiteX8" fmla="*/ 0 w 21895"/>
                <a:gd name="connsiteY8" fmla="*/ 5711 h 21890"/>
                <a:gd name="connsiteX9" fmla="*/ 0 w 21895"/>
                <a:gd name="connsiteY9" fmla="*/ 5711 h 21890"/>
                <a:gd name="connsiteX10" fmla="*/ 0 w 21895"/>
                <a:gd name="connsiteY10" fmla="*/ 6662 h 21890"/>
                <a:gd name="connsiteX11" fmla="*/ 952 w 21895"/>
                <a:gd name="connsiteY11" fmla="*/ 5711 h 21890"/>
                <a:gd name="connsiteX12" fmla="*/ 952 w 21895"/>
                <a:gd name="connsiteY12" fmla="*/ 6662 h 21890"/>
                <a:gd name="connsiteX13" fmla="*/ 7616 w 21895"/>
                <a:gd name="connsiteY13" fmla="*/ 952 h 21890"/>
                <a:gd name="connsiteX14" fmla="*/ 20943 w 21895"/>
                <a:gd name="connsiteY14" fmla="*/ 14276 h 21890"/>
                <a:gd name="connsiteX15" fmla="*/ 17136 w 21895"/>
                <a:gd name="connsiteY15" fmla="*/ 20938 h 21890"/>
                <a:gd name="connsiteX16" fmla="*/ 952 w 21895"/>
                <a:gd name="connsiteY16" fmla="*/ 5711 h 21890"/>
                <a:gd name="connsiteX17" fmla="*/ 952 w 21895"/>
                <a:gd name="connsiteY17" fmla="*/ 5711 h 21890"/>
                <a:gd name="connsiteX18" fmla="*/ 952 w 21895"/>
                <a:gd name="connsiteY18" fmla="*/ 6662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95" h="21890">
                  <a:moveTo>
                    <a:pt x="952" y="5711"/>
                  </a:moveTo>
                  <a:lnTo>
                    <a:pt x="0" y="6662"/>
                  </a:lnTo>
                  <a:lnTo>
                    <a:pt x="16184" y="21890"/>
                  </a:lnTo>
                  <a:lnTo>
                    <a:pt x="17136" y="21890"/>
                  </a:lnTo>
                  <a:lnTo>
                    <a:pt x="21895" y="14276"/>
                  </a:lnTo>
                  <a:lnTo>
                    <a:pt x="21895" y="14276"/>
                  </a:lnTo>
                  <a:lnTo>
                    <a:pt x="7616" y="0"/>
                  </a:lnTo>
                  <a:lnTo>
                    <a:pt x="7616" y="0"/>
                  </a:lnTo>
                  <a:lnTo>
                    <a:pt x="0" y="5711"/>
                  </a:lnTo>
                  <a:lnTo>
                    <a:pt x="0" y="5711"/>
                  </a:lnTo>
                  <a:lnTo>
                    <a:pt x="0" y="6662"/>
                  </a:lnTo>
                  <a:lnTo>
                    <a:pt x="952" y="5711"/>
                  </a:lnTo>
                  <a:lnTo>
                    <a:pt x="952" y="6662"/>
                  </a:lnTo>
                  <a:lnTo>
                    <a:pt x="7616" y="952"/>
                  </a:lnTo>
                  <a:lnTo>
                    <a:pt x="20943" y="14276"/>
                  </a:lnTo>
                  <a:lnTo>
                    <a:pt x="17136" y="20938"/>
                  </a:lnTo>
                  <a:lnTo>
                    <a:pt x="952" y="5711"/>
                  </a:lnTo>
                  <a:lnTo>
                    <a:pt x="952" y="5711"/>
                  </a:lnTo>
                  <a:lnTo>
                    <a:pt x="952" y="66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4" name="Freeform 126">
              <a:extLst>
                <a:ext uri="{FF2B5EF4-FFF2-40B4-BE49-F238E27FC236}">
                  <a16:creationId xmlns:a16="http://schemas.microsoft.com/office/drawing/2014/main" id="{12AD938C-42D8-D48B-119C-D41A388331C1}"/>
                </a:ext>
              </a:extLst>
            </p:cNvPr>
            <p:cNvSpPr/>
            <p:nvPr/>
          </p:nvSpPr>
          <p:spPr>
            <a:xfrm>
              <a:off x="4297706" y="5916001"/>
              <a:ext cx="9519" cy="9517"/>
            </a:xfrm>
            <a:custGeom>
              <a:avLst/>
              <a:gdLst>
                <a:gd name="connsiteX0" fmla="*/ 9520 w 9519"/>
                <a:gd name="connsiteY0" fmla="*/ 0 h 9517"/>
                <a:gd name="connsiteX1" fmla="*/ 7616 w 9519"/>
                <a:gd name="connsiteY1" fmla="*/ 9517 h 9517"/>
                <a:gd name="connsiteX2" fmla="*/ 0 w 9519"/>
                <a:gd name="connsiteY2" fmla="*/ 1904 h 9517"/>
              </a:gdLst>
              <a:ahLst/>
              <a:cxnLst>
                <a:cxn ang="0">
                  <a:pos x="connsiteX0" y="connsiteY0"/>
                </a:cxn>
                <a:cxn ang="0">
                  <a:pos x="connsiteX1" y="connsiteY1"/>
                </a:cxn>
                <a:cxn ang="0">
                  <a:pos x="connsiteX2" y="connsiteY2"/>
                </a:cxn>
              </a:cxnLst>
              <a:rect l="l" t="t" r="r" b="b"/>
              <a:pathLst>
                <a:path w="9519" h="9517">
                  <a:moveTo>
                    <a:pt x="9520" y="0"/>
                  </a:moveTo>
                  <a:lnTo>
                    <a:pt x="7616" y="9517"/>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5" name="Freeform 127">
              <a:extLst>
                <a:ext uri="{FF2B5EF4-FFF2-40B4-BE49-F238E27FC236}">
                  <a16:creationId xmlns:a16="http://schemas.microsoft.com/office/drawing/2014/main" id="{CACB73F7-71C0-BDFE-8CF2-234CAC78E0CC}"/>
                </a:ext>
              </a:extLst>
            </p:cNvPr>
            <p:cNvSpPr/>
            <p:nvPr/>
          </p:nvSpPr>
          <p:spPr>
            <a:xfrm>
              <a:off x="4296754" y="5916001"/>
              <a:ext cx="10471" cy="10469"/>
            </a:xfrm>
            <a:custGeom>
              <a:avLst/>
              <a:gdLst>
                <a:gd name="connsiteX0" fmla="*/ 9520 w 10471"/>
                <a:gd name="connsiteY0" fmla="*/ 0 h 10469"/>
                <a:gd name="connsiteX1" fmla="*/ 8568 w 10471"/>
                <a:gd name="connsiteY1" fmla="*/ 9517 h 10469"/>
                <a:gd name="connsiteX2" fmla="*/ 1904 w 10471"/>
                <a:gd name="connsiteY2" fmla="*/ 2855 h 10469"/>
                <a:gd name="connsiteX3" fmla="*/ 10472 w 10471"/>
                <a:gd name="connsiteY3" fmla="*/ 952 h 10469"/>
                <a:gd name="connsiteX4" fmla="*/ 10472 w 10471"/>
                <a:gd name="connsiteY4" fmla="*/ 0 h 10469"/>
                <a:gd name="connsiteX5" fmla="*/ 952 w 10471"/>
                <a:gd name="connsiteY5" fmla="*/ 1904 h 10469"/>
                <a:gd name="connsiteX6" fmla="*/ 0 w 10471"/>
                <a:gd name="connsiteY6" fmla="*/ 1904 h 10469"/>
                <a:gd name="connsiteX7" fmla="*/ 8568 w 10471"/>
                <a:gd name="connsiteY7" fmla="*/ 10469 h 10469"/>
                <a:gd name="connsiteX8" fmla="*/ 9520 w 10471"/>
                <a:gd name="connsiteY8" fmla="*/ 10469 h 10469"/>
                <a:gd name="connsiteX9" fmla="*/ 10472 w 10471"/>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71" h="10469">
                  <a:moveTo>
                    <a:pt x="9520" y="0"/>
                  </a:moveTo>
                  <a:lnTo>
                    <a:pt x="8568" y="9517"/>
                  </a:lnTo>
                  <a:lnTo>
                    <a:pt x="1904" y="2855"/>
                  </a:lnTo>
                  <a:lnTo>
                    <a:pt x="10472" y="952"/>
                  </a:lnTo>
                  <a:lnTo>
                    <a:pt x="10472" y="0"/>
                  </a:lnTo>
                  <a:lnTo>
                    <a:pt x="952" y="1904"/>
                  </a:lnTo>
                  <a:lnTo>
                    <a:pt x="0" y="1904"/>
                  </a:lnTo>
                  <a:lnTo>
                    <a:pt x="8568" y="10469"/>
                  </a:lnTo>
                  <a:lnTo>
                    <a:pt x="9520" y="10469"/>
                  </a:lnTo>
                  <a:lnTo>
                    <a:pt x="1047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6" name="Freeform 128">
              <a:extLst>
                <a:ext uri="{FF2B5EF4-FFF2-40B4-BE49-F238E27FC236}">
                  <a16:creationId xmlns:a16="http://schemas.microsoft.com/office/drawing/2014/main" id="{C4F44A4A-2D76-1A54-9B11-7ADAE1D4884A}"/>
                </a:ext>
              </a:extLst>
            </p:cNvPr>
            <p:cNvSpPr/>
            <p:nvPr/>
          </p:nvSpPr>
          <p:spPr>
            <a:xfrm>
              <a:off x="4299610" y="5917905"/>
              <a:ext cx="5711" cy="6662"/>
            </a:xfrm>
            <a:custGeom>
              <a:avLst/>
              <a:gdLst>
                <a:gd name="connsiteX0" fmla="*/ 5712 w 5711"/>
                <a:gd name="connsiteY0" fmla="*/ 0 h 6662"/>
                <a:gd name="connsiteX1" fmla="*/ 3808 w 5711"/>
                <a:gd name="connsiteY1" fmla="*/ 6662 h 6662"/>
                <a:gd name="connsiteX2" fmla="*/ 0 w 5711"/>
                <a:gd name="connsiteY2" fmla="*/ 1903 h 6662"/>
              </a:gdLst>
              <a:ahLst/>
              <a:cxnLst>
                <a:cxn ang="0">
                  <a:pos x="connsiteX0" y="connsiteY0"/>
                </a:cxn>
                <a:cxn ang="0">
                  <a:pos x="connsiteX1" y="connsiteY1"/>
                </a:cxn>
                <a:cxn ang="0">
                  <a:pos x="connsiteX2" y="connsiteY2"/>
                </a:cxn>
              </a:cxnLst>
              <a:rect l="l" t="t" r="r" b="b"/>
              <a:pathLst>
                <a:path w="5711" h="6662">
                  <a:moveTo>
                    <a:pt x="5712" y="0"/>
                  </a:moveTo>
                  <a:lnTo>
                    <a:pt x="3808" y="6662"/>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7" name="Freeform 129">
              <a:extLst>
                <a:ext uri="{FF2B5EF4-FFF2-40B4-BE49-F238E27FC236}">
                  <a16:creationId xmlns:a16="http://schemas.microsoft.com/office/drawing/2014/main" id="{386E5B04-53CE-844F-E36B-DB86082C3D34}"/>
                </a:ext>
              </a:extLst>
            </p:cNvPr>
            <p:cNvSpPr/>
            <p:nvPr/>
          </p:nvSpPr>
          <p:spPr>
            <a:xfrm>
              <a:off x="4298658" y="5916953"/>
              <a:ext cx="7615" cy="7613"/>
            </a:xfrm>
            <a:custGeom>
              <a:avLst/>
              <a:gdLst>
                <a:gd name="connsiteX0" fmla="*/ 6664 w 7615"/>
                <a:gd name="connsiteY0" fmla="*/ 952 h 7613"/>
                <a:gd name="connsiteX1" fmla="*/ 6664 w 7615"/>
                <a:gd name="connsiteY1" fmla="*/ 952 h 7613"/>
                <a:gd name="connsiteX2" fmla="*/ 4760 w 7615"/>
                <a:gd name="connsiteY2" fmla="*/ 6662 h 7613"/>
                <a:gd name="connsiteX3" fmla="*/ 952 w 7615"/>
                <a:gd name="connsiteY3" fmla="*/ 2855 h 7613"/>
                <a:gd name="connsiteX4" fmla="*/ 7616 w 7615"/>
                <a:gd name="connsiteY4" fmla="*/ 952 h 7613"/>
                <a:gd name="connsiteX5" fmla="*/ 6664 w 7615"/>
                <a:gd name="connsiteY5" fmla="*/ 952 h 7613"/>
                <a:gd name="connsiteX6" fmla="*/ 6664 w 7615"/>
                <a:gd name="connsiteY6" fmla="*/ 952 h 7613"/>
                <a:gd name="connsiteX7" fmla="*/ 6664 w 7615"/>
                <a:gd name="connsiteY7" fmla="*/ 952 h 7613"/>
                <a:gd name="connsiteX8" fmla="*/ 6664 w 7615"/>
                <a:gd name="connsiteY8" fmla="*/ 0 h 7613"/>
                <a:gd name="connsiteX9" fmla="*/ 952 w 7615"/>
                <a:gd name="connsiteY9" fmla="*/ 2855 h 7613"/>
                <a:gd name="connsiteX10" fmla="*/ 0 w 7615"/>
                <a:gd name="connsiteY10" fmla="*/ 2855 h 7613"/>
                <a:gd name="connsiteX11" fmla="*/ 4760 w 7615"/>
                <a:gd name="connsiteY11" fmla="*/ 7614 h 7613"/>
                <a:gd name="connsiteX12" fmla="*/ 5712 w 7615"/>
                <a:gd name="connsiteY12" fmla="*/ 7614 h 7613"/>
                <a:gd name="connsiteX13" fmla="*/ 7616 w 7615"/>
                <a:gd name="connsiteY13" fmla="*/ 952 h 7613"/>
                <a:gd name="connsiteX14" fmla="*/ 7616 w 7615"/>
                <a:gd name="connsiteY14" fmla="*/ 0 h 7613"/>
                <a:gd name="connsiteX15" fmla="*/ 6664 w 7615"/>
                <a:gd name="connsiteY15"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6664" y="952"/>
                  </a:moveTo>
                  <a:lnTo>
                    <a:pt x="6664" y="952"/>
                  </a:lnTo>
                  <a:lnTo>
                    <a:pt x="4760" y="6662"/>
                  </a:lnTo>
                  <a:lnTo>
                    <a:pt x="952" y="2855"/>
                  </a:lnTo>
                  <a:lnTo>
                    <a:pt x="7616" y="952"/>
                  </a:lnTo>
                  <a:lnTo>
                    <a:pt x="6664" y="952"/>
                  </a:lnTo>
                  <a:lnTo>
                    <a:pt x="6664" y="952"/>
                  </a:lnTo>
                  <a:lnTo>
                    <a:pt x="6664" y="952"/>
                  </a:lnTo>
                  <a:lnTo>
                    <a:pt x="6664" y="0"/>
                  </a:lnTo>
                  <a:lnTo>
                    <a:pt x="952" y="2855"/>
                  </a:lnTo>
                  <a:lnTo>
                    <a:pt x="0" y="2855"/>
                  </a:lnTo>
                  <a:lnTo>
                    <a:pt x="4760" y="7614"/>
                  </a:lnTo>
                  <a:lnTo>
                    <a:pt x="5712" y="7614"/>
                  </a:lnTo>
                  <a:lnTo>
                    <a:pt x="7616" y="952"/>
                  </a:lnTo>
                  <a:lnTo>
                    <a:pt x="7616" y="0"/>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8" name="Freeform 130">
              <a:extLst>
                <a:ext uri="{FF2B5EF4-FFF2-40B4-BE49-F238E27FC236}">
                  <a16:creationId xmlns:a16="http://schemas.microsoft.com/office/drawing/2014/main" id="{8D968EB5-CE2D-1F85-AFEA-DE1813218E15}"/>
                </a:ext>
              </a:extLst>
            </p:cNvPr>
            <p:cNvSpPr/>
            <p:nvPr/>
          </p:nvSpPr>
          <p:spPr>
            <a:xfrm>
              <a:off x="4300562" y="5905532"/>
              <a:ext cx="17135" cy="16179"/>
            </a:xfrm>
            <a:custGeom>
              <a:avLst/>
              <a:gdLst>
                <a:gd name="connsiteX0" fmla="*/ 1904 w 17135"/>
                <a:gd name="connsiteY0" fmla="*/ 0 h 16179"/>
                <a:gd name="connsiteX1" fmla="*/ 17135 w 17135"/>
                <a:gd name="connsiteY1" fmla="*/ 15228 h 16179"/>
                <a:gd name="connsiteX2" fmla="*/ 17135 w 17135"/>
                <a:gd name="connsiteY2" fmla="*/ 16180 h 16179"/>
                <a:gd name="connsiteX3" fmla="*/ 16183 w 17135"/>
                <a:gd name="connsiteY3" fmla="*/ 16180 h 16179"/>
                <a:gd name="connsiteX4" fmla="*/ 0 w 17135"/>
                <a:gd name="connsiteY4" fmla="*/ 952 h 16179"/>
                <a:gd name="connsiteX5" fmla="*/ 0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904" y="0"/>
                  </a:moveTo>
                  <a:lnTo>
                    <a:pt x="17135" y="15228"/>
                  </a:lnTo>
                  <a:lnTo>
                    <a:pt x="17135" y="16180"/>
                  </a:lnTo>
                  <a:lnTo>
                    <a:pt x="16183" y="16180"/>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9" name="Freeform 131">
              <a:extLst>
                <a:ext uri="{FF2B5EF4-FFF2-40B4-BE49-F238E27FC236}">
                  <a16:creationId xmlns:a16="http://schemas.microsoft.com/office/drawing/2014/main" id="{EECDBC4F-BAEB-92CF-2871-B43D62F1878A}"/>
                </a:ext>
              </a:extLst>
            </p:cNvPr>
            <p:cNvSpPr/>
            <p:nvPr/>
          </p:nvSpPr>
          <p:spPr>
            <a:xfrm>
              <a:off x="4300562" y="5905532"/>
              <a:ext cx="18087" cy="17131"/>
            </a:xfrm>
            <a:custGeom>
              <a:avLst/>
              <a:gdLst>
                <a:gd name="connsiteX0" fmla="*/ 1904 w 18087"/>
                <a:gd name="connsiteY0" fmla="*/ 0 h 17131"/>
                <a:gd name="connsiteX1" fmla="*/ 1904 w 18087"/>
                <a:gd name="connsiteY1" fmla="*/ 0 h 17131"/>
                <a:gd name="connsiteX2" fmla="*/ 17135 w 18087"/>
                <a:gd name="connsiteY2" fmla="*/ 15228 h 17131"/>
                <a:gd name="connsiteX3" fmla="*/ 17135 w 18087"/>
                <a:gd name="connsiteY3" fmla="*/ 16180 h 17131"/>
                <a:gd name="connsiteX4" fmla="*/ 16183 w 18087"/>
                <a:gd name="connsiteY4" fmla="*/ 16180 h 17131"/>
                <a:gd name="connsiteX5" fmla="*/ 952 w 18087"/>
                <a:gd name="connsiteY5" fmla="*/ 952 h 17131"/>
                <a:gd name="connsiteX6" fmla="*/ 952 w 18087"/>
                <a:gd name="connsiteY6" fmla="*/ 0 h 17131"/>
                <a:gd name="connsiteX7" fmla="*/ 1904 w 18087"/>
                <a:gd name="connsiteY7" fmla="*/ 0 h 17131"/>
                <a:gd name="connsiteX8" fmla="*/ 1904 w 18087"/>
                <a:gd name="connsiteY8" fmla="*/ 0 h 17131"/>
                <a:gd name="connsiteX9" fmla="*/ 1904 w 18087"/>
                <a:gd name="connsiteY9" fmla="*/ 0 h 17131"/>
                <a:gd name="connsiteX10" fmla="*/ 1904 w 18087"/>
                <a:gd name="connsiteY10" fmla="*/ 0 h 17131"/>
                <a:gd name="connsiteX11" fmla="*/ 1904 w 18087"/>
                <a:gd name="connsiteY11" fmla="*/ 0 h 17131"/>
                <a:gd name="connsiteX12" fmla="*/ 0 w 18087"/>
                <a:gd name="connsiteY12" fmla="*/ 0 h 17131"/>
                <a:gd name="connsiteX13" fmla="*/ 0 w 18087"/>
                <a:gd name="connsiteY13" fmla="*/ 0 h 17131"/>
                <a:gd name="connsiteX14" fmla="*/ 0 w 18087"/>
                <a:gd name="connsiteY14" fmla="*/ 952 h 17131"/>
                <a:gd name="connsiteX15" fmla="*/ 0 w 18087"/>
                <a:gd name="connsiteY15" fmla="*/ 1904 h 17131"/>
                <a:gd name="connsiteX16" fmla="*/ 16183 w 18087"/>
                <a:gd name="connsiteY16" fmla="*/ 16180 h 17131"/>
                <a:gd name="connsiteX17" fmla="*/ 16183 w 18087"/>
                <a:gd name="connsiteY17" fmla="*/ 17132 h 17131"/>
                <a:gd name="connsiteX18" fmla="*/ 17135 w 18087"/>
                <a:gd name="connsiteY18" fmla="*/ 16180 h 17131"/>
                <a:gd name="connsiteX19" fmla="*/ 18087 w 18087"/>
                <a:gd name="connsiteY19" fmla="*/ 16180 h 17131"/>
                <a:gd name="connsiteX20" fmla="*/ 18087 w 18087"/>
                <a:gd name="connsiteY20" fmla="*/ 15228 h 17131"/>
                <a:gd name="connsiteX21" fmla="*/ 18087 w 18087"/>
                <a:gd name="connsiteY21" fmla="*/ 15228 h 17131"/>
                <a:gd name="connsiteX22" fmla="*/ 1904 w 18087"/>
                <a:gd name="connsiteY22" fmla="*/ 0 h 17131"/>
                <a:gd name="connsiteX23" fmla="*/ 1904 w 18087"/>
                <a:gd name="connsiteY23" fmla="*/ 0 h 17131"/>
                <a:gd name="connsiteX24" fmla="*/ 190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904" y="0"/>
                  </a:moveTo>
                  <a:lnTo>
                    <a:pt x="1904" y="0"/>
                  </a:lnTo>
                  <a:lnTo>
                    <a:pt x="17135" y="15228"/>
                  </a:lnTo>
                  <a:lnTo>
                    <a:pt x="17135" y="16180"/>
                  </a:lnTo>
                  <a:lnTo>
                    <a:pt x="16183" y="16180"/>
                  </a:lnTo>
                  <a:lnTo>
                    <a:pt x="952" y="952"/>
                  </a:lnTo>
                  <a:lnTo>
                    <a:pt x="952" y="0"/>
                  </a:lnTo>
                  <a:lnTo>
                    <a:pt x="1904" y="0"/>
                  </a:lnTo>
                  <a:lnTo>
                    <a:pt x="1904" y="0"/>
                  </a:lnTo>
                  <a:lnTo>
                    <a:pt x="1904" y="0"/>
                  </a:lnTo>
                  <a:lnTo>
                    <a:pt x="1904" y="0"/>
                  </a:lnTo>
                  <a:lnTo>
                    <a:pt x="1904" y="0"/>
                  </a:lnTo>
                  <a:lnTo>
                    <a:pt x="0" y="0"/>
                  </a:lnTo>
                  <a:lnTo>
                    <a:pt x="0" y="0"/>
                  </a:lnTo>
                  <a:lnTo>
                    <a:pt x="0" y="952"/>
                  </a:lnTo>
                  <a:lnTo>
                    <a:pt x="0" y="1904"/>
                  </a:lnTo>
                  <a:lnTo>
                    <a:pt x="16183" y="16180"/>
                  </a:lnTo>
                  <a:lnTo>
                    <a:pt x="16183" y="17132"/>
                  </a:lnTo>
                  <a:lnTo>
                    <a:pt x="17135" y="16180"/>
                  </a:lnTo>
                  <a:lnTo>
                    <a:pt x="18087" y="16180"/>
                  </a:lnTo>
                  <a:lnTo>
                    <a:pt x="18087" y="15228"/>
                  </a:lnTo>
                  <a:lnTo>
                    <a:pt x="18087" y="15228"/>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0" name="Freeform 132">
              <a:extLst>
                <a:ext uri="{FF2B5EF4-FFF2-40B4-BE49-F238E27FC236}">
                  <a16:creationId xmlns:a16="http://schemas.microsoft.com/office/drawing/2014/main" id="{015AABAB-2821-B267-F18D-4249339B62F1}"/>
                </a:ext>
              </a:extLst>
            </p:cNvPr>
            <p:cNvSpPr/>
            <p:nvPr/>
          </p:nvSpPr>
          <p:spPr>
            <a:xfrm>
              <a:off x="4291994" y="5914098"/>
              <a:ext cx="18087" cy="17131"/>
            </a:xfrm>
            <a:custGeom>
              <a:avLst/>
              <a:gdLst>
                <a:gd name="connsiteX0" fmla="*/ 952 w 18087"/>
                <a:gd name="connsiteY0" fmla="*/ 0 h 17131"/>
                <a:gd name="connsiteX1" fmla="*/ 18088 w 18087"/>
                <a:gd name="connsiteY1" fmla="*/ 16180 h 17131"/>
                <a:gd name="connsiteX2" fmla="*/ 18088 w 18087"/>
                <a:gd name="connsiteY2" fmla="*/ 17131 h 17131"/>
                <a:gd name="connsiteX3" fmla="*/ 16184 w 18087"/>
                <a:gd name="connsiteY3" fmla="*/ 17131 h 17131"/>
                <a:gd name="connsiteX4" fmla="*/ 0 w 18087"/>
                <a:gd name="connsiteY4" fmla="*/ 1903 h 17131"/>
                <a:gd name="connsiteX5" fmla="*/ 0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952" y="0"/>
                  </a:moveTo>
                  <a:lnTo>
                    <a:pt x="18088" y="16180"/>
                  </a:lnTo>
                  <a:lnTo>
                    <a:pt x="18088" y="17131"/>
                  </a:lnTo>
                  <a:lnTo>
                    <a:pt x="16184" y="17131"/>
                  </a:lnTo>
                  <a:lnTo>
                    <a:pt x="0" y="1903"/>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1" name="Freeform 133">
              <a:extLst>
                <a:ext uri="{FF2B5EF4-FFF2-40B4-BE49-F238E27FC236}">
                  <a16:creationId xmlns:a16="http://schemas.microsoft.com/office/drawing/2014/main" id="{2989A63D-D11C-C6FB-9A23-B35DEF360FFC}"/>
                </a:ext>
              </a:extLst>
            </p:cNvPr>
            <p:cNvSpPr/>
            <p:nvPr/>
          </p:nvSpPr>
          <p:spPr>
            <a:xfrm>
              <a:off x="4291994" y="5914098"/>
              <a:ext cx="18087" cy="18083"/>
            </a:xfrm>
            <a:custGeom>
              <a:avLst/>
              <a:gdLst>
                <a:gd name="connsiteX0" fmla="*/ 952 w 18087"/>
                <a:gd name="connsiteY0" fmla="*/ 0 h 18083"/>
                <a:gd name="connsiteX1" fmla="*/ 952 w 18087"/>
                <a:gd name="connsiteY1" fmla="*/ 0 h 18083"/>
                <a:gd name="connsiteX2" fmla="*/ 17136 w 18087"/>
                <a:gd name="connsiteY2" fmla="*/ 16180 h 18083"/>
                <a:gd name="connsiteX3" fmla="*/ 17136 w 18087"/>
                <a:gd name="connsiteY3" fmla="*/ 17131 h 18083"/>
                <a:gd name="connsiteX4" fmla="*/ 17136 w 18087"/>
                <a:gd name="connsiteY4" fmla="*/ 17131 h 18083"/>
                <a:gd name="connsiteX5" fmla="*/ 0 w 18087"/>
                <a:gd name="connsiteY5" fmla="*/ 952 h 18083"/>
                <a:gd name="connsiteX6" fmla="*/ 0 w 18087"/>
                <a:gd name="connsiteY6" fmla="*/ 0 h 18083"/>
                <a:gd name="connsiteX7" fmla="*/ 952 w 18087"/>
                <a:gd name="connsiteY7" fmla="*/ 0 h 18083"/>
                <a:gd name="connsiteX8" fmla="*/ 952 w 18087"/>
                <a:gd name="connsiteY8" fmla="*/ 0 h 18083"/>
                <a:gd name="connsiteX9" fmla="*/ 952 w 18087"/>
                <a:gd name="connsiteY9" fmla="*/ 0 h 18083"/>
                <a:gd name="connsiteX10" fmla="*/ 952 w 18087"/>
                <a:gd name="connsiteY10" fmla="*/ 0 h 18083"/>
                <a:gd name="connsiteX11" fmla="*/ 952 w 18087"/>
                <a:gd name="connsiteY11" fmla="*/ 0 h 18083"/>
                <a:gd name="connsiteX12" fmla="*/ 0 w 18087"/>
                <a:gd name="connsiteY12" fmla="*/ 0 h 18083"/>
                <a:gd name="connsiteX13" fmla="*/ 0 w 18087"/>
                <a:gd name="connsiteY13" fmla="*/ 0 h 18083"/>
                <a:gd name="connsiteX14" fmla="*/ 0 w 18087"/>
                <a:gd name="connsiteY14" fmla="*/ 1903 h 18083"/>
                <a:gd name="connsiteX15" fmla="*/ 0 w 18087"/>
                <a:gd name="connsiteY15" fmla="*/ 1903 h 18083"/>
                <a:gd name="connsiteX16" fmla="*/ 16184 w 18087"/>
                <a:gd name="connsiteY16" fmla="*/ 17131 h 18083"/>
                <a:gd name="connsiteX17" fmla="*/ 16184 w 18087"/>
                <a:gd name="connsiteY17" fmla="*/ 18083 h 18083"/>
                <a:gd name="connsiteX18" fmla="*/ 18088 w 18087"/>
                <a:gd name="connsiteY18" fmla="*/ 17131 h 18083"/>
                <a:gd name="connsiteX19" fmla="*/ 18088 w 18087"/>
                <a:gd name="connsiteY19" fmla="*/ 17131 h 18083"/>
                <a:gd name="connsiteX20" fmla="*/ 18088 w 18087"/>
                <a:gd name="connsiteY20" fmla="*/ 16180 h 18083"/>
                <a:gd name="connsiteX21" fmla="*/ 18088 w 18087"/>
                <a:gd name="connsiteY21" fmla="*/ 16180 h 18083"/>
                <a:gd name="connsiteX22" fmla="*/ 1904 w 18087"/>
                <a:gd name="connsiteY22" fmla="*/ 0 h 18083"/>
                <a:gd name="connsiteX23" fmla="*/ 1904 w 18087"/>
                <a:gd name="connsiteY23" fmla="*/ 0 h 18083"/>
                <a:gd name="connsiteX24" fmla="*/ 952 w 18087"/>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8083">
                  <a:moveTo>
                    <a:pt x="952" y="0"/>
                  </a:moveTo>
                  <a:lnTo>
                    <a:pt x="952" y="0"/>
                  </a:lnTo>
                  <a:lnTo>
                    <a:pt x="17136" y="16180"/>
                  </a:lnTo>
                  <a:lnTo>
                    <a:pt x="17136" y="17131"/>
                  </a:lnTo>
                  <a:lnTo>
                    <a:pt x="17136" y="17131"/>
                  </a:lnTo>
                  <a:lnTo>
                    <a:pt x="0" y="952"/>
                  </a:lnTo>
                  <a:lnTo>
                    <a:pt x="0" y="0"/>
                  </a:lnTo>
                  <a:lnTo>
                    <a:pt x="952" y="0"/>
                  </a:lnTo>
                  <a:lnTo>
                    <a:pt x="952" y="0"/>
                  </a:lnTo>
                  <a:lnTo>
                    <a:pt x="952" y="0"/>
                  </a:lnTo>
                  <a:lnTo>
                    <a:pt x="952" y="0"/>
                  </a:lnTo>
                  <a:lnTo>
                    <a:pt x="952" y="0"/>
                  </a:lnTo>
                  <a:lnTo>
                    <a:pt x="0" y="0"/>
                  </a:lnTo>
                  <a:lnTo>
                    <a:pt x="0" y="0"/>
                  </a:lnTo>
                  <a:lnTo>
                    <a:pt x="0" y="1903"/>
                  </a:lnTo>
                  <a:lnTo>
                    <a:pt x="0" y="1903"/>
                  </a:lnTo>
                  <a:lnTo>
                    <a:pt x="16184" y="17131"/>
                  </a:lnTo>
                  <a:lnTo>
                    <a:pt x="16184" y="18083"/>
                  </a:lnTo>
                  <a:lnTo>
                    <a:pt x="18088" y="17131"/>
                  </a:lnTo>
                  <a:lnTo>
                    <a:pt x="18088" y="17131"/>
                  </a:lnTo>
                  <a:lnTo>
                    <a:pt x="18088" y="16180"/>
                  </a:lnTo>
                  <a:lnTo>
                    <a:pt x="18088" y="16180"/>
                  </a:lnTo>
                  <a:lnTo>
                    <a:pt x="1904" y="0"/>
                  </a:lnTo>
                  <a:lnTo>
                    <a:pt x="1904"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2" name="Freeform 134">
              <a:extLst>
                <a:ext uri="{FF2B5EF4-FFF2-40B4-BE49-F238E27FC236}">
                  <a16:creationId xmlns:a16="http://schemas.microsoft.com/office/drawing/2014/main" id="{BDE6891C-3B6A-25D9-F30C-1D785E63EC3D}"/>
                </a:ext>
              </a:extLst>
            </p:cNvPr>
            <p:cNvSpPr/>
            <p:nvPr/>
          </p:nvSpPr>
          <p:spPr>
            <a:xfrm>
              <a:off x="4299610" y="5907436"/>
              <a:ext cx="17135" cy="15227"/>
            </a:xfrm>
            <a:custGeom>
              <a:avLst/>
              <a:gdLst>
                <a:gd name="connsiteX0" fmla="*/ 1904 w 17135"/>
                <a:gd name="connsiteY0" fmla="*/ 0 h 15227"/>
                <a:gd name="connsiteX1" fmla="*/ 17135 w 17135"/>
                <a:gd name="connsiteY1" fmla="*/ 14276 h 15227"/>
                <a:gd name="connsiteX2" fmla="*/ 17135 w 17135"/>
                <a:gd name="connsiteY2" fmla="*/ 15228 h 15227"/>
                <a:gd name="connsiteX3" fmla="*/ 15232 w 17135"/>
                <a:gd name="connsiteY3" fmla="*/ 15228 h 15227"/>
                <a:gd name="connsiteX4" fmla="*/ 0 w 17135"/>
                <a:gd name="connsiteY4" fmla="*/ 952 h 15227"/>
                <a:gd name="connsiteX5" fmla="*/ 0 w 17135"/>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5227">
                  <a:moveTo>
                    <a:pt x="1904" y="0"/>
                  </a:moveTo>
                  <a:lnTo>
                    <a:pt x="17135" y="14276"/>
                  </a:lnTo>
                  <a:lnTo>
                    <a:pt x="17135" y="15228"/>
                  </a:lnTo>
                  <a:lnTo>
                    <a:pt x="15232" y="15228"/>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3" name="Freeform 135">
              <a:extLst>
                <a:ext uri="{FF2B5EF4-FFF2-40B4-BE49-F238E27FC236}">
                  <a16:creationId xmlns:a16="http://schemas.microsoft.com/office/drawing/2014/main" id="{81D7131D-9123-7B04-01BB-0CE08E486568}"/>
                </a:ext>
              </a:extLst>
            </p:cNvPr>
            <p:cNvSpPr/>
            <p:nvPr/>
          </p:nvSpPr>
          <p:spPr>
            <a:xfrm>
              <a:off x="4299610" y="5906484"/>
              <a:ext cx="17135" cy="17131"/>
            </a:xfrm>
            <a:custGeom>
              <a:avLst/>
              <a:gdLst>
                <a:gd name="connsiteX0" fmla="*/ 1904 w 17135"/>
                <a:gd name="connsiteY0" fmla="*/ 952 h 17131"/>
                <a:gd name="connsiteX1" fmla="*/ 952 w 17135"/>
                <a:gd name="connsiteY1" fmla="*/ 952 h 17131"/>
                <a:gd name="connsiteX2" fmla="*/ 16183 w 17135"/>
                <a:gd name="connsiteY2" fmla="*/ 15228 h 17131"/>
                <a:gd name="connsiteX3" fmla="*/ 16183 w 17135"/>
                <a:gd name="connsiteY3" fmla="*/ 16180 h 17131"/>
                <a:gd name="connsiteX4" fmla="*/ 15232 w 17135"/>
                <a:gd name="connsiteY4" fmla="*/ 16180 h 17131"/>
                <a:gd name="connsiteX5" fmla="*/ 952 w 17135"/>
                <a:gd name="connsiteY5" fmla="*/ 1904 h 17131"/>
                <a:gd name="connsiteX6" fmla="*/ 952 w 17135"/>
                <a:gd name="connsiteY6" fmla="*/ 952 h 17131"/>
                <a:gd name="connsiteX7" fmla="*/ 1904 w 17135"/>
                <a:gd name="connsiteY7" fmla="*/ 952 h 17131"/>
                <a:gd name="connsiteX8" fmla="*/ 1904 w 17135"/>
                <a:gd name="connsiteY8" fmla="*/ 952 h 17131"/>
                <a:gd name="connsiteX9" fmla="*/ 952 w 17135"/>
                <a:gd name="connsiteY9" fmla="*/ 952 h 17131"/>
                <a:gd name="connsiteX10" fmla="*/ 1904 w 17135"/>
                <a:gd name="connsiteY10" fmla="*/ 952 h 17131"/>
                <a:gd name="connsiteX11" fmla="*/ 1904 w 17135"/>
                <a:gd name="connsiteY11" fmla="*/ 0 h 17131"/>
                <a:gd name="connsiteX12" fmla="*/ 0 w 17135"/>
                <a:gd name="connsiteY12" fmla="*/ 952 h 17131"/>
                <a:gd name="connsiteX13" fmla="*/ 0 w 17135"/>
                <a:gd name="connsiteY13" fmla="*/ 952 h 17131"/>
                <a:gd name="connsiteX14" fmla="*/ 0 w 17135"/>
                <a:gd name="connsiteY14" fmla="*/ 1904 h 17131"/>
                <a:gd name="connsiteX15" fmla="*/ 0 w 17135"/>
                <a:gd name="connsiteY15" fmla="*/ 1904 h 17131"/>
                <a:gd name="connsiteX16" fmla="*/ 15232 w 17135"/>
                <a:gd name="connsiteY16" fmla="*/ 17132 h 17131"/>
                <a:gd name="connsiteX17" fmla="*/ 15232 w 17135"/>
                <a:gd name="connsiteY17" fmla="*/ 17132 h 17131"/>
                <a:gd name="connsiteX18" fmla="*/ 17135 w 17135"/>
                <a:gd name="connsiteY18" fmla="*/ 17132 h 17131"/>
                <a:gd name="connsiteX19" fmla="*/ 17135 w 17135"/>
                <a:gd name="connsiteY19" fmla="*/ 17132 h 17131"/>
                <a:gd name="connsiteX20" fmla="*/ 17135 w 17135"/>
                <a:gd name="connsiteY20" fmla="*/ 15228 h 17131"/>
                <a:gd name="connsiteX21" fmla="*/ 17135 w 17135"/>
                <a:gd name="connsiteY21" fmla="*/ 15228 h 17131"/>
                <a:gd name="connsiteX22" fmla="*/ 1904 w 17135"/>
                <a:gd name="connsiteY22" fmla="*/ 952 h 17131"/>
                <a:gd name="connsiteX23" fmla="*/ 1904 w 17135"/>
                <a:gd name="connsiteY23" fmla="*/ 0 h 17131"/>
                <a:gd name="connsiteX24" fmla="*/ 1904 w 17135"/>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904" y="952"/>
                  </a:moveTo>
                  <a:lnTo>
                    <a:pt x="952" y="952"/>
                  </a:lnTo>
                  <a:lnTo>
                    <a:pt x="16183" y="15228"/>
                  </a:lnTo>
                  <a:lnTo>
                    <a:pt x="16183" y="16180"/>
                  </a:lnTo>
                  <a:lnTo>
                    <a:pt x="15232" y="16180"/>
                  </a:lnTo>
                  <a:lnTo>
                    <a:pt x="952" y="1904"/>
                  </a:lnTo>
                  <a:lnTo>
                    <a:pt x="952" y="952"/>
                  </a:lnTo>
                  <a:lnTo>
                    <a:pt x="1904" y="952"/>
                  </a:lnTo>
                  <a:lnTo>
                    <a:pt x="1904" y="952"/>
                  </a:lnTo>
                  <a:lnTo>
                    <a:pt x="952" y="952"/>
                  </a:lnTo>
                  <a:lnTo>
                    <a:pt x="1904" y="952"/>
                  </a:lnTo>
                  <a:lnTo>
                    <a:pt x="1904" y="0"/>
                  </a:lnTo>
                  <a:lnTo>
                    <a:pt x="0" y="952"/>
                  </a:lnTo>
                  <a:lnTo>
                    <a:pt x="0" y="952"/>
                  </a:lnTo>
                  <a:lnTo>
                    <a:pt x="0" y="1904"/>
                  </a:lnTo>
                  <a:lnTo>
                    <a:pt x="0" y="1904"/>
                  </a:lnTo>
                  <a:lnTo>
                    <a:pt x="15232" y="17132"/>
                  </a:lnTo>
                  <a:lnTo>
                    <a:pt x="15232" y="17132"/>
                  </a:lnTo>
                  <a:lnTo>
                    <a:pt x="17135" y="17132"/>
                  </a:lnTo>
                  <a:lnTo>
                    <a:pt x="17135" y="17132"/>
                  </a:lnTo>
                  <a:lnTo>
                    <a:pt x="17135" y="15228"/>
                  </a:lnTo>
                  <a:lnTo>
                    <a:pt x="17135" y="15228"/>
                  </a:lnTo>
                  <a:lnTo>
                    <a:pt x="1904" y="952"/>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4" name="Freeform 136">
              <a:extLst>
                <a:ext uri="{FF2B5EF4-FFF2-40B4-BE49-F238E27FC236}">
                  <a16:creationId xmlns:a16="http://schemas.microsoft.com/office/drawing/2014/main" id="{2B723317-FE3A-AA1C-7D63-82D7FA71BFBD}"/>
                </a:ext>
              </a:extLst>
            </p:cNvPr>
            <p:cNvSpPr/>
            <p:nvPr/>
          </p:nvSpPr>
          <p:spPr>
            <a:xfrm>
              <a:off x="4308178" y="5904580"/>
              <a:ext cx="10471" cy="10468"/>
            </a:xfrm>
            <a:custGeom>
              <a:avLst/>
              <a:gdLst>
                <a:gd name="connsiteX0" fmla="*/ 10472 w 10471"/>
                <a:gd name="connsiteY0" fmla="*/ 3807 h 10468"/>
                <a:gd name="connsiteX1" fmla="*/ 3808 w 10471"/>
                <a:gd name="connsiteY1" fmla="*/ 10469 h 10468"/>
                <a:gd name="connsiteX2" fmla="*/ 0 w 10471"/>
                <a:gd name="connsiteY2" fmla="*/ 6662 h 10468"/>
                <a:gd name="connsiteX3" fmla="*/ 6664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10472" y="3807"/>
                  </a:moveTo>
                  <a:lnTo>
                    <a:pt x="3808" y="10469"/>
                  </a:lnTo>
                  <a:lnTo>
                    <a:pt x="0" y="6662"/>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5" name="Freeform 137">
              <a:extLst>
                <a:ext uri="{FF2B5EF4-FFF2-40B4-BE49-F238E27FC236}">
                  <a16:creationId xmlns:a16="http://schemas.microsoft.com/office/drawing/2014/main" id="{E6973C8F-CC2B-5A52-E095-66440BCCD3A1}"/>
                </a:ext>
              </a:extLst>
            </p:cNvPr>
            <p:cNvSpPr/>
            <p:nvPr/>
          </p:nvSpPr>
          <p:spPr>
            <a:xfrm>
              <a:off x="4307226" y="5904580"/>
              <a:ext cx="11423" cy="11420"/>
            </a:xfrm>
            <a:custGeom>
              <a:avLst/>
              <a:gdLst>
                <a:gd name="connsiteX0" fmla="*/ 10472 w 11423"/>
                <a:gd name="connsiteY0" fmla="*/ 3807 h 11420"/>
                <a:gd name="connsiteX1" fmla="*/ 4760 w 11423"/>
                <a:gd name="connsiteY1" fmla="*/ 10469 h 11420"/>
                <a:gd name="connsiteX2" fmla="*/ 952 w 11423"/>
                <a:gd name="connsiteY2" fmla="*/ 6662 h 11420"/>
                <a:gd name="connsiteX3" fmla="*/ 7616 w 11423"/>
                <a:gd name="connsiteY3" fmla="*/ 952 h 11420"/>
                <a:gd name="connsiteX4" fmla="*/ 10472 w 11423"/>
                <a:gd name="connsiteY4" fmla="*/ 3807 h 11420"/>
                <a:gd name="connsiteX5" fmla="*/ 11424 w 11423"/>
                <a:gd name="connsiteY5" fmla="*/ 3807 h 11420"/>
                <a:gd name="connsiteX6" fmla="*/ 7616 w 11423"/>
                <a:gd name="connsiteY6" fmla="*/ 0 h 11420"/>
                <a:gd name="connsiteX7" fmla="*/ 7616 w 11423"/>
                <a:gd name="connsiteY7" fmla="*/ 0 h 11420"/>
                <a:gd name="connsiteX8" fmla="*/ 952 w 11423"/>
                <a:gd name="connsiteY8" fmla="*/ 6662 h 11420"/>
                <a:gd name="connsiteX9" fmla="*/ 0 w 11423"/>
                <a:gd name="connsiteY9" fmla="*/ 6662 h 11420"/>
                <a:gd name="connsiteX10" fmla="*/ 4760 w 11423"/>
                <a:gd name="connsiteY10" fmla="*/ 10469 h 11420"/>
                <a:gd name="connsiteX11" fmla="*/ 4760 w 11423"/>
                <a:gd name="connsiteY11" fmla="*/ 11421 h 11420"/>
                <a:gd name="connsiteX12" fmla="*/ 11424 w 11423"/>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423" h="11420">
                  <a:moveTo>
                    <a:pt x="10472" y="3807"/>
                  </a:moveTo>
                  <a:lnTo>
                    <a:pt x="4760" y="10469"/>
                  </a:lnTo>
                  <a:lnTo>
                    <a:pt x="952" y="6662"/>
                  </a:lnTo>
                  <a:lnTo>
                    <a:pt x="7616" y="952"/>
                  </a:lnTo>
                  <a:lnTo>
                    <a:pt x="10472" y="3807"/>
                  </a:lnTo>
                  <a:lnTo>
                    <a:pt x="11424" y="3807"/>
                  </a:lnTo>
                  <a:lnTo>
                    <a:pt x="7616" y="0"/>
                  </a:lnTo>
                  <a:lnTo>
                    <a:pt x="7616" y="0"/>
                  </a:lnTo>
                  <a:lnTo>
                    <a:pt x="952" y="6662"/>
                  </a:lnTo>
                  <a:lnTo>
                    <a:pt x="0" y="6662"/>
                  </a:lnTo>
                  <a:lnTo>
                    <a:pt x="4760" y="10469"/>
                  </a:lnTo>
                  <a:lnTo>
                    <a:pt x="4760" y="11421"/>
                  </a:lnTo>
                  <a:lnTo>
                    <a:pt x="11424"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6" name="Freeform 138">
              <a:extLst>
                <a:ext uri="{FF2B5EF4-FFF2-40B4-BE49-F238E27FC236}">
                  <a16:creationId xmlns:a16="http://schemas.microsoft.com/office/drawing/2014/main" id="{CB8C2670-907B-EB6E-903D-C07942FE0DC6}"/>
                </a:ext>
              </a:extLst>
            </p:cNvPr>
            <p:cNvSpPr/>
            <p:nvPr/>
          </p:nvSpPr>
          <p:spPr>
            <a:xfrm>
              <a:off x="4313890" y="5901725"/>
              <a:ext cx="7615" cy="6662"/>
            </a:xfrm>
            <a:custGeom>
              <a:avLst/>
              <a:gdLst>
                <a:gd name="connsiteX0" fmla="*/ 1904 w 7615"/>
                <a:gd name="connsiteY0" fmla="*/ 0 h 6662"/>
                <a:gd name="connsiteX1" fmla="*/ 3808 w 7615"/>
                <a:gd name="connsiteY1" fmla="*/ 952 h 6662"/>
                <a:gd name="connsiteX2" fmla="*/ 2856 w 7615"/>
                <a:gd name="connsiteY2" fmla="*/ 1904 h 6662"/>
                <a:gd name="connsiteX3" fmla="*/ 3808 w 7615"/>
                <a:gd name="connsiteY3" fmla="*/ 2855 h 6662"/>
                <a:gd name="connsiteX4" fmla="*/ 3808 w 7615"/>
                <a:gd name="connsiteY4" fmla="*/ 1904 h 6662"/>
                <a:gd name="connsiteX5" fmla="*/ 5712 w 7615"/>
                <a:gd name="connsiteY5" fmla="*/ 2855 h 6662"/>
                <a:gd name="connsiteX6" fmla="*/ 4760 w 7615"/>
                <a:gd name="connsiteY6" fmla="*/ 3807 h 6662"/>
                <a:gd name="connsiteX7" fmla="*/ 5712 w 7615"/>
                <a:gd name="connsiteY7" fmla="*/ 4759 h 6662"/>
                <a:gd name="connsiteX8" fmla="*/ 6664 w 7615"/>
                <a:gd name="connsiteY8" fmla="*/ 3807 h 6662"/>
                <a:gd name="connsiteX9" fmla="*/ 7616 w 7615"/>
                <a:gd name="connsiteY9" fmla="*/ 4759 h 6662"/>
                <a:gd name="connsiteX10" fmla="*/ 5712 w 7615"/>
                <a:gd name="connsiteY10" fmla="*/ 6662 h 6662"/>
                <a:gd name="connsiteX11" fmla="*/ 4760 w 7615"/>
                <a:gd name="connsiteY11" fmla="*/ 6662 h 6662"/>
                <a:gd name="connsiteX12" fmla="*/ 0 w 7615"/>
                <a:gd name="connsiteY12" fmla="*/ 2855 h 6662"/>
                <a:gd name="connsiteX13" fmla="*/ 0 w 7615"/>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1904" y="0"/>
                  </a:moveTo>
                  <a:lnTo>
                    <a:pt x="3808" y="952"/>
                  </a:lnTo>
                  <a:lnTo>
                    <a:pt x="2856" y="1904"/>
                  </a:lnTo>
                  <a:lnTo>
                    <a:pt x="3808" y="2855"/>
                  </a:lnTo>
                  <a:lnTo>
                    <a:pt x="3808" y="1904"/>
                  </a:lnTo>
                  <a:lnTo>
                    <a:pt x="5712" y="2855"/>
                  </a:lnTo>
                  <a:lnTo>
                    <a:pt x="4760" y="3807"/>
                  </a:lnTo>
                  <a:lnTo>
                    <a:pt x="5712" y="4759"/>
                  </a:lnTo>
                  <a:lnTo>
                    <a:pt x="6664" y="3807"/>
                  </a:lnTo>
                  <a:lnTo>
                    <a:pt x="7616" y="4759"/>
                  </a:lnTo>
                  <a:lnTo>
                    <a:pt x="5712" y="6662"/>
                  </a:lnTo>
                  <a:lnTo>
                    <a:pt x="4760" y="6662"/>
                  </a:lnTo>
                  <a:lnTo>
                    <a:pt x="0" y="2855"/>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7" name="Freeform 139">
              <a:extLst>
                <a:ext uri="{FF2B5EF4-FFF2-40B4-BE49-F238E27FC236}">
                  <a16:creationId xmlns:a16="http://schemas.microsoft.com/office/drawing/2014/main" id="{6859A8AA-26ED-D61D-088D-9589DF217DA0}"/>
                </a:ext>
              </a:extLst>
            </p:cNvPr>
            <p:cNvSpPr/>
            <p:nvPr/>
          </p:nvSpPr>
          <p:spPr>
            <a:xfrm>
              <a:off x="4313890" y="5901725"/>
              <a:ext cx="7615" cy="7614"/>
            </a:xfrm>
            <a:custGeom>
              <a:avLst/>
              <a:gdLst>
                <a:gd name="connsiteX0" fmla="*/ 1904 w 7615"/>
                <a:gd name="connsiteY0" fmla="*/ 0 h 7614"/>
                <a:gd name="connsiteX1" fmla="*/ 1904 w 7615"/>
                <a:gd name="connsiteY1" fmla="*/ 0 h 7614"/>
                <a:gd name="connsiteX2" fmla="*/ 2856 w 7615"/>
                <a:gd name="connsiteY2" fmla="*/ 952 h 7614"/>
                <a:gd name="connsiteX3" fmla="*/ 1904 w 7615"/>
                <a:gd name="connsiteY3" fmla="*/ 1904 h 7614"/>
                <a:gd name="connsiteX4" fmla="*/ 1904 w 7615"/>
                <a:gd name="connsiteY4" fmla="*/ 1904 h 7614"/>
                <a:gd name="connsiteX5" fmla="*/ 2856 w 7615"/>
                <a:gd name="connsiteY5" fmla="*/ 2855 h 7614"/>
                <a:gd name="connsiteX6" fmla="*/ 3808 w 7615"/>
                <a:gd name="connsiteY6" fmla="*/ 2855 h 7614"/>
                <a:gd name="connsiteX7" fmla="*/ 3808 w 7615"/>
                <a:gd name="connsiteY7" fmla="*/ 1904 h 7614"/>
                <a:gd name="connsiteX8" fmla="*/ 4760 w 7615"/>
                <a:gd name="connsiteY8" fmla="*/ 2855 h 7614"/>
                <a:gd name="connsiteX9" fmla="*/ 4760 w 7615"/>
                <a:gd name="connsiteY9" fmla="*/ 3807 h 7614"/>
                <a:gd name="connsiteX10" fmla="*/ 3808 w 7615"/>
                <a:gd name="connsiteY10" fmla="*/ 3807 h 7614"/>
                <a:gd name="connsiteX11" fmla="*/ 4760 w 7615"/>
                <a:gd name="connsiteY11" fmla="*/ 4759 h 7614"/>
                <a:gd name="connsiteX12" fmla="*/ 5712 w 7615"/>
                <a:gd name="connsiteY12" fmla="*/ 4759 h 7614"/>
                <a:gd name="connsiteX13" fmla="*/ 6664 w 7615"/>
                <a:gd name="connsiteY13" fmla="*/ 4759 h 7614"/>
                <a:gd name="connsiteX14" fmla="*/ 6664 w 7615"/>
                <a:gd name="connsiteY14" fmla="*/ 4759 h 7614"/>
                <a:gd name="connsiteX15" fmla="*/ 5712 w 7615"/>
                <a:gd name="connsiteY15" fmla="*/ 6662 h 7614"/>
                <a:gd name="connsiteX16" fmla="*/ 4760 w 7615"/>
                <a:gd name="connsiteY16" fmla="*/ 6662 h 7614"/>
                <a:gd name="connsiteX17" fmla="*/ 952 w 7615"/>
                <a:gd name="connsiteY17" fmla="*/ 2855 h 7614"/>
                <a:gd name="connsiteX18" fmla="*/ 952 w 7615"/>
                <a:gd name="connsiteY18" fmla="*/ 1904 h 7614"/>
                <a:gd name="connsiteX19" fmla="*/ 2856 w 7615"/>
                <a:gd name="connsiteY19" fmla="*/ 0 h 7614"/>
                <a:gd name="connsiteX20" fmla="*/ 1904 w 7615"/>
                <a:gd name="connsiteY20" fmla="*/ 0 h 7614"/>
                <a:gd name="connsiteX21" fmla="*/ 1904 w 7615"/>
                <a:gd name="connsiteY21" fmla="*/ 0 h 7614"/>
                <a:gd name="connsiteX22" fmla="*/ 1904 w 7615"/>
                <a:gd name="connsiteY22" fmla="*/ 0 h 7614"/>
                <a:gd name="connsiteX23" fmla="*/ 1904 w 7615"/>
                <a:gd name="connsiteY23" fmla="*/ 0 h 7614"/>
                <a:gd name="connsiteX24" fmla="*/ 0 w 7615"/>
                <a:gd name="connsiteY24" fmla="*/ 1904 h 7614"/>
                <a:gd name="connsiteX25" fmla="*/ 0 w 7615"/>
                <a:gd name="connsiteY25" fmla="*/ 1904 h 7614"/>
                <a:gd name="connsiteX26" fmla="*/ 0 w 7615"/>
                <a:gd name="connsiteY26" fmla="*/ 2855 h 7614"/>
                <a:gd name="connsiteX27" fmla="*/ 0 w 7615"/>
                <a:gd name="connsiteY27" fmla="*/ 2855 h 7614"/>
                <a:gd name="connsiteX28" fmla="*/ 4760 w 7615"/>
                <a:gd name="connsiteY28" fmla="*/ 7614 h 7614"/>
                <a:gd name="connsiteX29" fmla="*/ 4760 w 7615"/>
                <a:gd name="connsiteY29" fmla="*/ 7614 h 7614"/>
                <a:gd name="connsiteX30" fmla="*/ 5712 w 7615"/>
                <a:gd name="connsiteY30" fmla="*/ 7614 h 7614"/>
                <a:gd name="connsiteX31" fmla="*/ 5712 w 7615"/>
                <a:gd name="connsiteY31" fmla="*/ 7614 h 7614"/>
                <a:gd name="connsiteX32" fmla="*/ 7616 w 7615"/>
                <a:gd name="connsiteY32" fmla="*/ 4759 h 7614"/>
                <a:gd name="connsiteX33" fmla="*/ 7616 w 7615"/>
                <a:gd name="connsiteY33" fmla="*/ 4759 h 7614"/>
                <a:gd name="connsiteX34" fmla="*/ 6664 w 7615"/>
                <a:gd name="connsiteY34" fmla="*/ 3807 h 7614"/>
                <a:gd name="connsiteX35" fmla="*/ 6664 w 7615"/>
                <a:gd name="connsiteY35" fmla="*/ 3807 h 7614"/>
                <a:gd name="connsiteX36" fmla="*/ 5712 w 7615"/>
                <a:gd name="connsiteY36" fmla="*/ 3807 h 7614"/>
                <a:gd name="connsiteX37" fmla="*/ 4760 w 7615"/>
                <a:gd name="connsiteY37" fmla="*/ 3807 h 7614"/>
                <a:gd name="connsiteX38" fmla="*/ 5712 w 7615"/>
                <a:gd name="connsiteY38" fmla="*/ 2855 h 7614"/>
                <a:gd name="connsiteX39" fmla="*/ 5712 w 7615"/>
                <a:gd name="connsiteY39" fmla="*/ 2855 h 7614"/>
                <a:gd name="connsiteX40" fmla="*/ 4760 w 7615"/>
                <a:gd name="connsiteY40" fmla="*/ 1904 h 7614"/>
                <a:gd name="connsiteX41" fmla="*/ 3808 w 7615"/>
                <a:gd name="connsiteY41" fmla="*/ 952 h 7614"/>
                <a:gd name="connsiteX42" fmla="*/ 3808 w 7615"/>
                <a:gd name="connsiteY42" fmla="*/ 1904 h 7614"/>
                <a:gd name="connsiteX43" fmla="*/ 2856 w 7615"/>
                <a:gd name="connsiteY43" fmla="*/ 1904 h 7614"/>
                <a:gd name="connsiteX44" fmla="*/ 3808 w 7615"/>
                <a:gd name="connsiteY44" fmla="*/ 952 h 7614"/>
                <a:gd name="connsiteX45" fmla="*/ 3808 w 7615"/>
                <a:gd name="connsiteY45" fmla="*/ 952 h 7614"/>
                <a:gd name="connsiteX46" fmla="*/ 2856 w 7615"/>
                <a:gd name="connsiteY46" fmla="*/ 0 h 7614"/>
                <a:gd name="connsiteX47" fmla="*/ 1904 w 7615"/>
                <a:gd name="connsiteY47" fmla="*/ 0 h 7614"/>
                <a:gd name="connsiteX48" fmla="*/ 1904 w 7615"/>
                <a:gd name="connsiteY48"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4">
                  <a:moveTo>
                    <a:pt x="1904" y="0"/>
                  </a:moveTo>
                  <a:lnTo>
                    <a:pt x="1904" y="0"/>
                  </a:lnTo>
                  <a:lnTo>
                    <a:pt x="2856" y="952"/>
                  </a:lnTo>
                  <a:lnTo>
                    <a:pt x="1904" y="1904"/>
                  </a:lnTo>
                  <a:lnTo>
                    <a:pt x="1904" y="1904"/>
                  </a:lnTo>
                  <a:lnTo>
                    <a:pt x="2856" y="2855"/>
                  </a:lnTo>
                  <a:lnTo>
                    <a:pt x="3808" y="2855"/>
                  </a:lnTo>
                  <a:lnTo>
                    <a:pt x="3808" y="1904"/>
                  </a:lnTo>
                  <a:lnTo>
                    <a:pt x="4760" y="2855"/>
                  </a:lnTo>
                  <a:lnTo>
                    <a:pt x="4760" y="3807"/>
                  </a:lnTo>
                  <a:lnTo>
                    <a:pt x="3808" y="3807"/>
                  </a:lnTo>
                  <a:lnTo>
                    <a:pt x="4760" y="4759"/>
                  </a:lnTo>
                  <a:lnTo>
                    <a:pt x="5712" y="4759"/>
                  </a:lnTo>
                  <a:lnTo>
                    <a:pt x="6664" y="4759"/>
                  </a:lnTo>
                  <a:lnTo>
                    <a:pt x="6664" y="4759"/>
                  </a:lnTo>
                  <a:lnTo>
                    <a:pt x="5712" y="6662"/>
                  </a:lnTo>
                  <a:lnTo>
                    <a:pt x="4760" y="6662"/>
                  </a:lnTo>
                  <a:lnTo>
                    <a:pt x="952" y="2855"/>
                  </a:lnTo>
                  <a:lnTo>
                    <a:pt x="952" y="1904"/>
                  </a:lnTo>
                  <a:lnTo>
                    <a:pt x="2856" y="0"/>
                  </a:lnTo>
                  <a:lnTo>
                    <a:pt x="1904" y="0"/>
                  </a:lnTo>
                  <a:lnTo>
                    <a:pt x="1904" y="0"/>
                  </a:lnTo>
                  <a:lnTo>
                    <a:pt x="1904" y="0"/>
                  </a:lnTo>
                  <a:lnTo>
                    <a:pt x="1904" y="0"/>
                  </a:lnTo>
                  <a:lnTo>
                    <a:pt x="0" y="1904"/>
                  </a:lnTo>
                  <a:lnTo>
                    <a:pt x="0" y="1904"/>
                  </a:lnTo>
                  <a:lnTo>
                    <a:pt x="0" y="2855"/>
                  </a:lnTo>
                  <a:lnTo>
                    <a:pt x="0" y="2855"/>
                  </a:lnTo>
                  <a:lnTo>
                    <a:pt x="4760" y="7614"/>
                  </a:lnTo>
                  <a:lnTo>
                    <a:pt x="4760" y="7614"/>
                  </a:lnTo>
                  <a:lnTo>
                    <a:pt x="5712" y="7614"/>
                  </a:lnTo>
                  <a:lnTo>
                    <a:pt x="5712" y="7614"/>
                  </a:lnTo>
                  <a:lnTo>
                    <a:pt x="7616" y="4759"/>
                  </a:lnTo>
                  <a:lnTo>
                    <a:pt x="7616" y="4759"/>
                  </a:lnTo>
                  <a:lnTo>
                    <a:pt x="6664" y="3807"/>
                  </a:lnTo>
                  <a:lnTo>
                    <a:pt x="6664" y="3807"/>
                  </a:lnTo>
                  <a:lnTo>
                    <a:pt x="5712" y="3807"/>
                  </a:lnTo>
                  <a:lnTo>
                    <a:pt x="4760" y="3807"/>
                  </a:lnTo>
                  <a:lnTo>
                    <a:pt x="5712" y="2855"/>
                  </a:lnTo>
                  <a:lnTo>
                    <a:pt x="5712" y="2855"/>
                  </a:lnTo>
                  <a:lnTo>
                    <a:pt x="4760" y="1904"/>
                  </a:lnTo>
                  <a:lnTo>
                    <a:pt x="3808" y="952"/>
                  </a:lnTo>
                  <a:lnTo>
                    <a:pt x="3808" y="1904"/>
                  </a:lnTo>
                  <a:lnTo>
                    <a:pt x="2856" y="1904"/>
                  </a:lnTo>
                  <a:lnTo>
                    <a:pt x="3808" y="952"/>
                  </a:lnTo>
                  <a:lnTo>
                    <a:pt x="3808" y="952"/>
                  </a:lnTo>
                  <a:lnTo>
                    <a:pt x="2856"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8" name="Freeform 140">
              <a:extLst>
                <a:ext uri="{FF2B5EF4-FFF2-40B4-BE49-F238E27FC236}">
                  <a16:creationId xmlns:a16="http://schemas.microsoft.com/office/drawing/2014/main" id="{39945336-FD1B-0177-6D46-0140B033CB2D}"/>
                </a:ext>
              </a:extLst>
            </p:cNvPr>
            <p:cNvSpPr/>
            <p:nvPr/>
          </p:nvSpPr>
          <p:spPr>
            <a:xfrm>
              <a:off x="4311986" y="5909339"/>
              <a:ext cx="1904" cy="1903"/>
            </a:xfrm>
            <a:custGeom>
              <a:avLst/>
              <a:gdLst>
                <a:gd name="connsiteX0" fmla="*/ 952 w 1904"/>
                <a:gd name="connsiteY0" fmla="*/ 0 h 1903"/>
                <a:gd name="connsiteX1" fmla="*/ 1904 w 1904"/>
                <a:gd name="connsiteY1" fmla="*/ 0 h 1903"/>
                <a:gd name="connsiteX2" fmla="*/ 952 w 1904"/>
                <a:gd name="connsiteY2" fmla="*/ 1903 h 1903"/>
                <a:gd name="connsiteX3" fmla="*/ 0 w 1904"/>
                <a:gd name="connsiteY3" fmla="*/ 952 h 1903"/>
              </a:gdLst>
              <a:ahLst/>
              <a:cxnLst>
                <a:cxn ang="0">
                  <a:pos x="connsiteX0" y="connsiteY0"/>
                </a:cxn>
                <a:cxn ang="0">
                  <a:pos x="connsiteX1" y="connsiteY1"/>
                </a:cxn>
                <a:cxn ang="0">
                  <a:pos x="connsiteX2" y="connsiteY2"/>
                </a:cxn>
                <a:cxn ang="0">
                  <a:pos x="connsiteX3" y="connsiteY3"/>
                </a:cxn>
              </a:cxnLst>
              <a:rect l="l" t="t" r="r" b="b"/>
              <a:pathLst>
                <a:path w="1904" h="1903">
                  <a:moveTo>
                    <a:pt x="952" y="0"/>
                  </a:moveTo>
                  <a:lnTo>
                    <a:pt x="1904" y="0"/>
                  </a:lnTo>
                  <a:lnTo>
                    <a:pt x="952" y="1903"/>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9" name="Freeform 141">
              <a:extLst>
                <a:ext uri="{FF2B5EF4-FFF2-40B4-BE49-F238E27FC236}">
                  <a16:creationId xmlns:a16="http://schemas.microsoft.com/office/drawing/2014/main" id="{AB7B1B49-BC87-1C6C-0405-E050F1FBA5AD}"/>
                </a:ext>
              </a:extLst>
            </p:cNvPr>
            <p:cNvSpPr/>
            <p:nvPr/>
          </p:nvSpPr>
          <p:spPr>
            <a:xfrm>
              <a:off x="4316745" y="5909339"/>
              <a:ext cx="6663" cy="7613"/>
            </a:xfrm>
            <a:custGeom>
              <a:avLst/>
              <a:gdLst>
                <a:gd name="connsiteX0" fmla="*/ 1904 w 6663"/>
                <a:gd name="connsiteY0" fmla="*/ 0 h 7613"/>
                <a:gd name="connsiteX1" fmla="*/ 2856 w 6663"/>
                <a:gd name="connsiteY1" fmla="*/ 1903 h 7613"/>
                <a:gd name="connsiteX2" fmla="*/ 1904 w 6663"/>
                <a:gd name="connsiteY2" fmla="*/ 1903 h 7613"/>
                <a:gd name="connsiteX3" fmla="*/ 2856 w 6663"/>
                <a:gd name="connsiteY3" fmla="*/ 2855 h 7613"/>
                <a:gd name="connsiteX4" fmla="*/ 3808 w 6663"/>
                <a:gd name="connsiteY4" fmla="*/ 1903 h 7613"/>
                <a:gd name="connsiteX5" fmla="*/ 4760 w 6663"/>
                <a:gd name="connsiteY5" fmla="*/ 3807 h 7613"/>
                <a:gd name="connsiteX6" fmla="*/ 3808 w 6663"/>
                <a:gd name="connsiteY6" fmla="*/ 3807 h 7613"/>
                <a:gd name="connsiteX7" fmla="*/ 4760 w 6663"/>
                <a:gd name="connsiteY7" fmla="*/ 4759 h 7613"/>
                <a:gd name="connsiteX8" fmla="*/ 5712 w 6663"/>
                <a:gd name="connsiteY8" fmla="*/ 3807 h 7613"/>
                <a:gd name="connsiteX9" fmla="*/ 6664 w 6663"/>
                <a:gd name="connsiteY9" fmla="*/ 5710 h 7613"/>
                <a:gd name="connsiteX10" fmla="*/ 4760 w 6663"/>
                <a:gd name="connsiteY10" fmla="*/ 7614 h 7613"/>
                <a:gd name="connsiteX11" fmla="*/ 3808 w 6663"/>
                <a:gd name="connsiteY11" fmla="*/ 7614 h 7613"/>
                <a:gd name="connsiteX12" fmla="*/ 0 w 6663"/>
                <a:gd name="connsiteY12" fmla="*/ 2855 h 7613"/>
                <a:gd name="connsiteX13" fmla="*/ 0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1904" y="0"/>
                  </a:moveTo>
                  <a:lnTo>
                    <a:pt x="2856" y="1903"/>
                  </a:lnTo>
                  <a:lnTo>
                    <a:pt x="1904" y="1903"/>
                  </a:lnTo>
                  <a:lnTo>
                    <a:pt x="2856" y="2855"/>
                  </a:lnTo>
                  <a:lnTo>
                    <a:pt x="3808" y="1903"/>
                  </a:lnTo>
                  <a:lnTo>
                    <a:pt x="4760" y="3807"/>
                  </a:lnTo>
                  <a:lnTo>
                    <a:pt x="3808" y="3807"/>
                  </a:lnTo>
                  <a:lnTo>
                    <a:pt x="4760" y="4759"/>
                  </a:lnTo>
                  <a:lnTo>
                    <a:pt x="5712" y="3807"/>
                  </a:lnTo>
                  <a:lnTo>
                    <a:pt x="6664" y="5710"/>
                  </a:lnTo>
                  <a:lnTo>
                    <a:pt x="4760" y="7614"/>
                  </a:lnTo>
                  <a:lnTo>
                    <a:pt x="3808" y="7614"/>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0" name="Freeform 142">
              <a:extLst>
                <a:ext uri="{FF2B5EF4-FFF2-40B4-BE49-F238E27FC236}">
                  <a16:creationId xmlns:a16="http://schemas.microsoft.com/office/drawing/2014/main" id="{D0E7725D-06BF-0501-7B98-F71D86C3AF60}"/>
                </a:ext>
              </a:extLst>
            </p:cNvPr>
            <p:cNvSpPr/>
            <p:nvPr/>
          </p:nvSpPr>
          <p:spPr>
            <a:xfrm>
              <a:off x="4315793" y="5909339"/>
              <a:ext cx="8567" cy="7613"/>
            </a:xfrm>
            <a:custGeom>
              <a:avLst/>
              <a:gdLst>
                <a:gd name="connsiteX0" fmla="*/ 2856 w 8567"/>
                <a:gd name="connsiteY0" fmla="*/ 0 h 7613"/>
                <a:gd name="connsiteX1" fmla="*/ 1904 w 8567"/>
                <a:gd name="connsiteY1" fmla="*/ 952 h 7613"/>
                <a:gd name="connsiteX2" fmla="*/ 2856 w 8567"/>
                <a:gd name="connsiteY2" fmla="*/ 1903 h 7613"/>
                <a:gd name="connsiteX3" fmla="*/ 2856 w 8567"/>
                <a:gd name="connsiteY3" fmla="*/ 1903 h 7613"/>
                <a:gd name="connsiteX4" fmla="*/ 2856 w 8567"/>
                <a:gd name="connsiteY4" fmla="*/ 1903 h 7613"/>
                <a:gd name="connsiteX5" fmla="*/ 3808 w 8567"/>
                <a:gd name="connsiteY5" fmla="*/ 3807 h 7613"/>
                <a:gd name="connsiteX6" fmla="*/ 3808 w 8567"/>
                <a:gd name="connsiteY6" fmla="*/ 3807 h 7613"/>
                <a:gd name="connsiteX7" fmla="*/ 4760 w 8567"/>
                <a:gd name="connsiteY7" fmla="*/ 2855 h 7613"/>
                <a:gd name="connsiteX8" fmla="*/ 5712 w 8567"/>
                <a:gd name="connsiteY8" fmla="*/ 3807 h 7613"/>
                <a:gd name="connsiteX9" fmla="*/ 4760 w 8567"/>
                <a:gd name="connsiteY9" fmla="*/ 3807 h 7613"/>
                <a:gd name="connsiteX10" fmla="*/ 4760 w 8567"/>
                <a:gd name="connsiteY10" fmla="*/ 3807 h 7613"/>
                <a:gd name="connsiteX11" fmla="*/ 5712 w 8567"/>
                <a:gd name="connsiteY11" fmla="*/ 5710 h 7613"/>
                <a:gd name="connsiteX12" fmla="*/ 5712 w 8567"/>
                <a:gd name="connsiteY12" fmla="*/ 5710 h 7613"/>
                <a:gd name="connsiteX13" fmla="*/ 6664 w 8567"/>
                <a:gd name="connsiteY13" fmla="*/ 4759 h 7613"/>
                <a:gd name="connsiteX14" fmla="*/ 7616 w 8567"/>
                <a:gd name="connsiteY14" fmla="*/ 5710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2855 h 7613"/>
                <a:gd name="connsiteX19" fmla="*/ 2856 w 8567"/>
                <a:gd name="connsiteY19" fmla="*/ 952 h 7613"/>
                <a:gd name="connsiteX20" fmla="*/ 2856 w 8567"/>
                <a:gd name="connsiteY20" fmla="*/ 0 h 7613"/>
                <a:gd name="connsiteX21" fmla="*/ 1904 w 8567"/>
                <a:gd name="connsiteY21" fmla="*/ 952 h 7613"/>
                <a:gd name="connsiteX22" fmla="*/ 2856 w 8567"/>
                <a:gd name="connsiteY22" fmla="*/ 0 h 7613"/>
                <a:gd name="connsiteX23" fmla="*/ 1904 w 8567"/>
                <a:gd name="connsiteY23" fmla="*/ 0 h 7613"/>
                <a:gd name="connsiteX24" fmla="*/ 0 w 8567"/>
                <a:gd name="connsiteY24" fmla="*/ 1903 h 7613"/>
                <a:gd name="connsiteX25" fmla="*/ 0 w 8567"/>
                <a:gd name="connsiteY25" fmla="*/ 1903 h 7613"/>
                <a:gd name="connsiteX26" fmla="*/ 0 w 8567"/>
                <a:gd name="connsiteY26" fmla="*/ 3807 h 7613"/>
                <a:gd name="connsiteX27" fmla="*/ 0 w 8567"/>
                <a:gd name="connsiteY27" fmla="*/ 3807 h 7613"/>
                <a:gd name="connsiteX28" fmla="*/ 4760 w 8567"/>
                <a:gd name="connsiteY28" fmla="*/ 7614 h 7613"/>
                <a:gd name="connsiteX29" fmla="*/ 4760 w 8567"/>
                <a:gd name="connsiteY29" fmla="*/ 7614 h 7613"/>
                <a:gd name="connsiteX30" fmla="*/ 5712 w 8567"/>
                <a:gd name="connsiteY30" fmla="*/ 7614 h 7613"/>
                <a:gd name="connsiteX31" fmla="*/ 7616 w 8567"/>
                <a:gd name="connsiteY31" fmla="*/ 5710 h 7613"/>
                <a:gd name="connsiteX32" fmla="*/ 8568 w 8567"/>
                <a:gd name="connsiteY32" fmla="*/ 5710 h 7613"/>
                <a:gd name="connsiteX33" fmla="*/ 6664 w 8567"/>
                <a:gd name="connsiteY33" fmla="*/ 3807 h 7613"/>
                <a:gd name="connsiteX34" fmla="*/ 6664 w 8567"/>
                <a:gd name="connsiteY34" fmla="*/ 3807 h 7613"/>
                <a:gd name="connsiteX35" fmla="*/ 5712 w 8567"/>
                <a:gd name="connsiteY35" fmla="*/ 4759 h 7613"/>
                <a:gd name="connsiteX36" fmla="*/ 5712 w 8567"/>
                <a:gd name="connsiteY36" fmla="*/ 3807 h 7613"/>
                <a:gd name="connsiteX37" fmla="*/ 5712 w 8567"/>
                <a:gd name="connsiteY37" fmla="*/ 3807 h 7613"/>
                <a:gd name="connsiteX38" fmla="*/ 6664 w 8567"/>
                <a:gd name="connsiteY38" fmla="*/ 2855 h 7613"/>
                <a:gd name="connsiteX39" fmla="*/ 4760 w 8567"/>
                <a:gd name="connsiteY39" fmla="*/ 1903 h 7613"/>
                <a:gd name="connsiteX40" fmla="*/ 4760 w 8567"/>
                <a:gd name="connsiteY40" fmla="*/ 1903 h 7613"/>
                <a:gd name="connsiteX41" fmla="*/ 3808 w 8567"/>
                <a:gd name="connsiteY41" fmla="*/ 2855 h 7613"/>
                <a:gd name="connsiteX42" fmla="*/ 2856 w 8567"/>
                <a:gd name="connsiteY42" fmla="*/ 1903 h 7613"/>
                <a:gd name="connsiteX43" fmla="*/ 3808 w 8567"/>
                <a:gd name="connsiteY43" fmla="*/ 1903 h 7613"/>
                <a:gd name="connsiteX44" fmla="*/ 3808 w 8567"/>
                <a:gd name="connsiteY44" fmla="*/ 952 h 7613"/>
                <a:gd name="connsiteX45" fmla="*/ 2856 w 8567"/>
                <a:gd name="connsiteY45" fmla="*/ 0 h 7613"/>
                <a:gd name="connsiteX46" fmla="*/ 2856 w 8567"/>
                <a:gd name="connsiteY46" fmla="*/ 0 h 7613"/>
                <a:gd name="connsiteX47" fmla="*/ 1904 w 8567"/>
                <a:gd name="connsiteY47"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7613">
                  <a:moveTo>
                    <a:pt x="2856" y="0"/>
                  </a:moveTo>
                  <a:lnTo>
                    <a:pt x="1904" y="952"/>
                  </a:lnTo>
                  <a:lnTo>
                    <a:pt x="2856" y="1903"/>
                  </a:lnTo>
                  <a:lnTo>
                    <a:pt x="2856" y="1903"/>
                  </a:lnTo>
                  <a:lnTo>
                    <a:pt x="2856" y="1903"/>
                  </a:lnTo>
                  <a:lnTo>
                    <a:pt x="3808" y="3807"/>
                  </a:lnTo>
                  <a:lnTo>
                    <a:pt x="3808" y="3807"/>
                  </a:lnTo>
                  <a:lnTo>
                    <a:pt x="4760" y="2855"/>
                  </a:lnTo>
                  <a:lnTo>
                    <a:pt x="5712" y="3807"/>
                  </a:lnTo>
                  <a:lnTo>
                    <a:pt x="4760" y="3807"/>
                  </a:lnTo>
                  <a:lnTo>
                    <a:pt x="4760" y="3807"/>
                  </a:lnTo>
                  <a:lnTo>
                    <a:pt x="5712" y="5710"/>
                  </a:lnTo>
                  <a:lnTo>
                    <a:pt x="5712" y="5710"/>
                  </a:lnTo>
                  <a:lnTo>
                    <a:pt x="6664" y="4759"/>
                  </a:lnTo>
                  <a:lnTo>
                    <a:pt x="7616" y="5710"/>
                  </a:lnTo>
                  <a:lnTo>
                    <a:pt x="5712" y="6662"/>
                  </a:lnTo>
                  <a:lnTo>
                    <a:pt x="4760" y="6662"/>
                  </a:lnTo>
                  <a:lnTo>
                    <a:pt x="952" y="2855"/>
                  </a:lnTo>
                  <a:lnTo>
                    <a:pt x="952" y="2855"/>
                  </a:lnTo>
                  <a:lnTo>
                    <a:pt x="2856" y="952"/>
                  </a:lnTo>
                  <a:lnTo>
                    <a:pt x="2856" y="0"/>
                  </a:lnTo>
                  <a:lnTo>
                    <a:pt x="1904" y="952"/>
                  </a:lnTo>
                  <a:lnTo>
                    <a:pt x="2856" y="0"/>
                  </a:lnTo>
                  <a:lnTo>
                    <a:pt x="1904" y="0"/>
                  </a:lnTo>
                  <a:lnTo>
                    <a:pt x="0" y="1903"/>
                  </a:lnTo>
                  <a:lnTo>
                    <a:pt x="0" y="1903"/>
                  </a:lnTo>
                  <a:lnTo>
                    <a:pt x="0" y="3807"/>
                  </a:lnTo>
                  <a:lnTo>
                    <a:pt x="0" y="3807"/>
                  </a:lnTo>
                  <a:lnTo>
                    <a:pt x="4760" y="7614"/>
                  </a:lnTo>
                  <a:lnTo>
                    <a:pt x="4760" y="7614"/>
                  </a:lnTo>
                  <a:lnTo>
                    <a:pt x="5712" y="7614"/>
                  </a:lnTo>
                  <a:lnTo>
                    <a:pt x="7616" y="5710"/>
                  </a:lnTo>
                  <a:lnTo>
                    <a:pt x="8568" y="5710"/>
                  </a:lnTo>
                  <a:lnTo>
                    <a:pt x="6664" y="3807"/>
                  </a:lnTo>
                  <a:lnTo>
                    <a:pt x="6664" y="3807"/>
                  </a:lnTo>
                  <a:lnTo>
                    <a:pt x="5712" y="4759"/>
                  </a:lnTo>
                  <a:lnTo>
                    <a:pt x="5712" y="3807"/>
                  </a:lnTo>
                  <a:lnTo>
                    <a:pt x="5712" y="3807"/>
                  </a:lnTo>
                  <a:lnTo>
                    <a:pt x="6664" y="2855"/>
                  </a:lnTo>
                  <a:lnTo>
                    <a:pt x="4760" y="1903"/>
                  </a:lnTo>
                  <a:lnTo>
                    <a:pt x="4760" y="1903"/>
                  </a:lnTo>
                  <a:lnTo>
                    <a:pt x="3808" y="2855"/>
                  </a:lnTo>
                  <a:lnTo>
                    <a:pt x="2856" y="1903"/>
                  </a:lnTo>
                  <a:lnTo>
                    <a:pt x="3808" y="1903"/>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1" name="Freeform 143">
              <a:extLst>
                <a:ext uri="{FF2B5EF4-FFF2-40B4-BE49-F238E27FC236}">
                  <a16:creationId xmlns:a16="http://schemas.microsoft.com/office/drawing/2014/main" id="{55B04381-920F-0F14-B622-B5B340EDDD68}"/>
                </a:ext>
              </a:extLst>
            </p:cNvPr>
            <p:cNvSpPr/>
            <p:nvPr/>
          </p:nvSpPr>
          <p:spPr>
            <a:xfrm>
              <a:off x="4312938" y="5913146"/>
              <a:ext cx="7615" cy="6662"/>
            </a:xfrm>
            <a:custGeom>
              <a:avLst/>
              <a:gdLst>
                <a:gd name="connsiteX0" fmla="*/ 7616 w 7615"/>
                <a:gd name="connsiteY0" fmla="*/ 2855 h 6662"/>
                <a:gd name="connsiteX1" fmla="*/ 4760 w 7615"/>
                <a:gd name="connsiteY1" fmla="*/ 6662 h 6662"/>
                <a:gd name="connsiteX2" fmla="*/ 0 w 7615"/>
                <a:gd name="connsiteY2" fmla="*/ 2855 h 6662"/>
                <a:gd name="connsiteX3" fmla="*/ 3808 w 7615"/>
                <a:gd name="connsiteY3" fmla="*/ 0 h 6662"/>
              </a:gdLst>
              <a:ahLst/>
              <a:cxnLst>
                <a:cxn ang="0">
                  <a:pos x="connsiteX0" y="connsiteY0"/>
                </a:cxn>
                <a:cxn ang="0">
                  <a:pos x="connsiteX1" y="connsiteY1"/>
                </a:cxn>
                <a:cxn ang="0">
                  <a:pos x="connsiteX2" y="connsiteY2"/>
                </a:cxn>
                <a:cxn ang="0">
                  <a:pos x="connsiteX3" y="connsiteY3"/>
                </a:cxn>
              </a:cxnLst>
              <a:rect l="l" t="t" r="r" b="b"/>
              <a:pathLst>
                <a:path w="7615" h="6662">
                  <a:moveTo>
                    <a:pt x="7616" y="2855"/>
                  </a:moveTo>
                  <a:lnTo>
                    <a:pt x="4760" y="6662"/>
                  </a:lnTo>
                  <a:lnTo>
                    <a:pt x="0"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2" name="Freeform 144">
              <a:extLst>
                <a:ext uri="{FF2B5EF4-FFF2-40B4-BE49-F238E27FC236}">
                  <a16:creationId xmlns:a16="http://schemas.microsoft.com/office/drawing/2014/main" id="{F1E7765D-1EB9-6CA2-08D6-F105E1BD3E98}"/>
                </a:ext>
              </a:extLst>
            </p:cNvPr>
            <p:cNvSpPr/>
            <p:nvPr/>
          </p:nvSpPr>
          <p:spPr>
            <a:xfrm>
              <a:off x="4312938" y="5912194"/>
              <a:ext cx="7615" cy="8565"/>
            </a:xfrm>
            <a:custGeom>
              <a:avLst/>
              <a:gdLst>
                <a:gd name="connsiteX0" fmla="*/ 7616 w 7615"/>
                <a:gd name="connsiteY0" fmla="*/ 3807 h 8565"/>
                <a:gd name="connsiteX1" fmla="*/ 4760 w 7615"/>
                <a:gd name="connsiteY1" fmla="*/ 7614 h 8565"/>
                <a:gd name="connsiteX2" fmla="*/ 952 w 7615"/>
                <a:gd name="connsiteY2" fmla="*/ 3807 h 8565"/>
                <a:gd name="connsiteX3" fmla="*/ 3808 w 7615"/>
                <a:gd name="connsiteY3" fmla="*/ 952 h 8565"/>
                <a:gd name="connsiteX4" fmla="*/ 7616 w 7615"/>
                <a:gd name="connsiteY4" fmla="*/ 4759 h 8565"/>
                <a:gd name="connsiteX5" fmla="*/ 7616 w 7615"/>
                <a:gd name="connsiteY5" fmla="*/ 3807 h 8565"/>
                <a:gd name="connsiteX6" fmla="*/ 3808 w 7615"/>
                <a:gd name="connsiteY6" fmla="*/ 0 h 8565"/>
                <a:gd name="connsiteX7" fmla="*/ 3808 w 7615"/>
                <a:gd name="connsiteY7" fmla="*/ 0 h 8565"/>
                <a:gd name="connsiteX8" fmla="*/ 0 w 7615"/>
                <a:gd name="connsiteY8" fmla="*/ 3807 h 8565"/>
                <a:gd name="connsiteX9" fmla="*/ 0 w 7615"/>
                <a:gd name="connsiteY9" fmla="*/ 3807 h 8565"/>
                <a:gd name="connsiteX10" fmla="*/ 3808 w 7615"/>
                <a:gd name="connsiteY10" fmla="*/ 7614 h 8565"/>
                <a:gd name="connsiteX11" fmla="*/ 4760 w 7615"/>
                <a:gd name="connsiteY11" fmla="*/ 8566 h 8565"/>
                <a:gd name="connsiteX12" fmla="*/ 7616 w 7615"/>
                <a:gd name="connsiteY12" fmla="*/ 4759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8565">
                  <a:moveTo>
                    <a:pt x="7616" y="3807"/>
                  </a:moveTo>
                  <a:lnTo>
                    <a:pt x="4760" y="7614"/>
                  </a:lnTo>
                  <a:lnTo>
                    <a:pt x="952" y="3807"/>
                  </a:lnTo>
                  <a:lnTo>
                    <a:pt x="3808" y="952"/>
                  </a:lnTo>
                  <a:lnTo>
                    <a:pt x="7616" y="4759"/>
                  </a:lnTo>
                  <a:lnTo>
                    <a:pt x="7616" y="3807"/>
                  </a:lnTo>
                  <a:lnTo>
                    <a:pt x="3808" y="0"/>
                  </a:lnTo>
                  <a:lnTo>
                    <a:pt x="3808" y="0"/>
                  </a:lnTo>
                  <a:lnTo>
                    <a:pt x="0" y="3807"/>
                  </a:lnTo>
                  <a:lnTo>
                    <a:pt x="0" y="3807"/>
                  </a:lnTo>
                  <a:lnTo>
                    <a:pt x="3808" y="7614"/>
                  </a:lnTo>
                  <a:lnTo>
                    <a:pt x="4760" y="8566"/>
                  </a:lnTo>
                  <a:lnTo>
                    <a:pt x="7616"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3" name="Freeform 145">
              <a:extLst>
                <a:ext uri="{FF2B5EF4-FFF2-40B4-BE49-F238E27FC236}">
                  <a16:creationId xmlns:a16="http://schemas.microsoft.com/office/drawing/2014/main" id="{67A3645F-EC31-1D38-4ED6-56C68D8D63A4}"/>
                </a:ext>
              </a:extLst>
            </p:cNvPr>
            <p:cNvSpPr/>
            <p:nvPr/>
          </p:nvSpPr>
          <p:spPr>
            <a:xfrm>
              <a:off x="4306274" y="5899822"/>
              <a:ext cx="6663" cy="6662"/>
            </a:xfrm>
            <a:custGeom>
              <a:avLst/>
              <a:gdLst>
                <a:gd name="connsiteX0" fmla="*/ 1904 w 6663"/>
                <a:gd name="connsiteY0" fmla="*/ 0 h 6662"/>
                <a:gd name="connsiteX1" fmla="*/ 2856 w 6663"/>
                <a:gd name="connsiteY1" fmla="*/ 952 h 6662"/>
                <a:gd name="connsiteX2" fmla="*/ 1904 w 6663"/>
                <a:gd name="connsiteY2" fmla="*/ 1903 h 6662"/>
                <a:gd name="connsiteX3" fmla="*/ 2856 w 6663"/>
                <a:gd name="connsiteY3" fmla="*/ 2855 h 6662"/>
                <a:gd name="connsiteX4" fmla="*/ 3808 w 6663"/>
                <a:gd name="connsiteY4" fmla="*/ 1903 h 6662"/>
                <a:gd name="connsiteX5" fmla="*/ 4760 w 6663"/>
                <a:gd name="connsiteY5" fmla="*/ 2855 h 6662"/>
                <a:gd name="connsiteX6" fmla="*/ 3808 w 6663"/>
                <a:gd name="connsiteY6" fmla="*/ 3807 h 6662"/>
                <a:gd name="connsiteX7" fmla="*/ 4760 w 6663"/>
                <a:gd name="connsiteY7" fmla="*/ 4759 h 6662"/>
                <a:gd name="connsiteX8" fmla="*/ 5712 w 6663"/>
                <a:gd name="connsiteY8" fmla="*/ 3807 h 6662"/>
                <a:gd name="connsiteX9" fmla="*/ 6664 w 6663"/>
                <a:gd name="connsiteY9" fmla="*/ 4759 h 6662"/>
                <a:gd name="connsiteX10" fmla="*/ 4760 w 6663"/>
                <a:gd name="connsiteY10" fmla="*/ 6662 h 6662"/>
                <a:gd name="connsiteX11" fmla="*/ 3808 w 6663"/>
                <a:gd name="connsiteY11" fmla="*/ 6662 h 6662"/>
                <a:gd name="connsiteX12" fmla="*/ 0 w 6663"/>
                <a:gd name="connsiteY12" fmla="*/ 2855 h 6662"/>
                <a:gd name="connsiteX13" fmla="*/ 0 w 6663"/>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1904" y="0"/>
                  </a:moveTo>
                  <a:lnTo>
                    <a:pt x="2856" y="952"/>
                  </a:lnTo>
                  <a:lnTo>
                    <a:pt x="1904" y="1903"/>
                  </a:lnTo>
                  <a:lnTo>
                    <a:pt x="2856" y="2855"/>
                  </a:lnTo>
                  <a:lnTo>
                    <a:pt x="3808" y="1903"/>
                  </a:lnTo>
                  <a:lnTo>
                    <a:pt x="4760" y="2855"/>
                  </a:lnTo>
                  <a:lnTo>
                    <a:pt x="3808" y="3807"/>
                  </a:lnTo>
                  <a:lnTo>
                    <a:pt x="4760" y="4759"/>
                  </a:lnTo>
                  <a:lnTo>
                    <a:pt x="5712" y="3807"/>
                  </a:lnTo>
                  <a:lnTo>
                    <a:pt x="6664" y="4759"/>
                  </a:lnTo>
                  <a:lnTo>
                    <a:pt x="4760" y="6662"/>
                  </a:lnTo>
                  <a:lnTo>
                    <a:pt x="3808" y="6662"/>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4" name="Freeform 146">
              <a:extLst>
                <a:ext uri="{FF2B5EF4-FFF2-40B4-BE49-F238E27FC236}">
                  <a16:creationId xmlns:a16="http://schemas.microsoft.com/office/drawing/2014/main" id="{F13392B1-7EB9-D1E6-349F-F01BCB399B92}"/>
                </a:ext>
              </a:extLst>
            </p:cNvPr>
            <p:cNvSpPr/>
            <p:nvPr/>
          </p:nvSpPr>
          <p:spPr>
            <a:xfrm>
              <a:off x="4305322" y="5899822"/>
              <a:ext cx="8567" cy="7613"/>
            </a:xfrm>
            <a:custGeom>
              <a:avLst/>
              <a:gdLst>
                <a:gd name="connsiteX0" fmla="*/ 2856 w 8567"/>
                <a:gd name="connsiteY0" fmla="*/ 0 h 7613"/>
                <a:gd name="connsiteX1" fmla="*/ 1904 w 8567"/>
                <a:gd name="connsiteY1" fmla="*/ 0 h 7613"/>
                <a:gd name="connsiteX2" fmla="*/ 2856 w 8567"/>
                <a:gd name="connsiteY2" fmla="*/ 952 h 7613"/>
                <a:gd name="connsiteX3" fmla="*/ 2856 w 8567"/>
                <a:gd name="connsiteY3" fmla="*/ 1903 h 7613"/>
                <a:gd name="connsiteX4" fmla="*/ 2856 w 8567"/>
                <a:gd name="connsiteY4" fmla="*/ 1903 h 7613"/>
                <a:gd name="connsiteX5" fmla="*/ 3808 w 8567"/>
                <a:gd name="connsiteY5" fmla="*/ 2855 h 7613"/>
                <a:gd name="connsiteX6" fmla="*/ 3808 w 8567"/>
                <a:gd name="connsiteY6" fmla="*/ 2855 h 7613"/>
                <a:gd name="connsiteX7" fmla="*/ 4760 w 8567"/>
                <a:gd name="connsiteY7" fmla="*/ 2855 h 7613"/>
                <a:gd name="connsiteX8" fmla="*/ 5712 w 8567"/>
                <a:gd name="connsiteY8" fmla="*/ 2855 h 7613"/>
                <a:gd name="connsiteX9" fmla="*/ 4760 w 8567"/>
                <a:gd name="connsiteY9" fmla="*/ 3807 h 7613"/>
                <a:gd name="connsiteX10" fmla="*/ 4760 w 8567"/>
                <a:gd name="connsiteY10" fmla="*/ 3807 h 7613"/>
                <a:gd name="connsiteX11" fmla="*/ 5712 w 8567"/>
                <a:gd name="connsiteY11" fmla="*/ 4759 h 7613"/>
                <a:gd name="connsiteX12" fmla="*/ 5712 w 8567"/>
                <a:gd name="connsiteY12" fmla="*/ 5710 h 7613"/>
                <a:gd name="connsiteX13" fmla="*/ 6664 w 8567"/>
                <a:gd name="connsiteY13" fmla="*/ 4759 h 7613"/>
                <a:gd name="connsiteX14" fmla="*/ 7616 w 8567"/>
                <a:gd name="connsiteY14" fmla="*/ 4759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1903 h 7613"/>
                <a:gd name="connsiteX19" fmla="*/ 2856 w 8567"/>
                <a:gd name="connsiteY19" fmla="*/ 0 h 7613"/>
                <a:gd name="connsiteX20" fmla="*/ 2856 w 8567"/>
                <a:gd name="connsiteY20" fmla="*/ 0 h 7613"/>
                <a:gd name="connsiteX21" fmla="*/ 1904 w 8567"/>
                <a:gd name="connsiteY21" fmla="*/ 0 h 7613"/>
                <a:gd name="connsiteX22" fmla="*/ 2856 w 8567"/>
                <a:gd name="connsiteY22" fmla="*/ 0 h 7613"/>
                <a:gd name="connsiteX23" fmla="*/ 1904 w 8567"/>
                <a:gd name="connsiteY23" fmla="*/ 0 h 7613"/>
                <a:gd name="connsiteX24" fmla="*/ 952 w 8567"/>
                <a:gd name="connsiteY24" fmla="*/ 1903 h 7613"/>
                <a:gd name="connsiteX25" fmla="*/ 0 w 8567"/>
                <a:gd name="connsiteY25" fmla="*/ 1903 h 7613"/>
                <a:gd name="connsiteX26" fmla="*/ 952 w 8567"/>
                <a:gd name="connsiteY26" fmla="*/ 2855 h 7613"/>
                <a:gd name="connsiteX27" fmla="*/ 952 w 8567"/>
                <a:gd name="connsiteY27" fmla="*/ 2855 h 7613"/>
                <a:gd name="connsiteX28" fmla="*/ 4760 w 8567"/>
                <a:gd name="connsiteY28" fmla="*/ 7614 h 7613"/>
                <a:gd name="connsiteX29" fmla="*/ 4760 w 8567"/>
                <a:gd name="connsiteY29" fmla="*/ 7614 h 7613"/>
                <a:gd name="connsiteX30" fmla="*/ 5712 w 8567"/>
                <a:gd name="connsiteY30" fmla="*/ 7614 h 7613"/>
                <a:gd name="connsiteX31" fmla="*/ 5712 w 8567"/>
                <a:gd name="connsiteY31" fmla="*/ 7614 h 7613"/>
                <a:gd name="connsiteX32" fmla="*/ 8568 w 8567"/>
                <a:gd name="connsiteY32" fmla="*/ 5710 h 7613"/>
                <a:gd name="connsiteX33" fmla="*/ 8568 w 8567"/>
                <a:gd name="connsiteY33" fmla="*/ 4759 h 7613"/>
                <a:gd name="connsiteX34" fmla="*/ 6664 w 8567"/>
                <a:gd name="connsiteY34" fmla="*/ 3807 h 7613"/>
                <a:gd name="connsiteX35" fmla="*/ 6664 w 8567"/>
                <a:gd name="connsiteY35" fmla="*/ 3807 h 7613"/>
                <a:gd name="connsiteX36" fmla="*/ 5712 w 8567"/>
                <a:gd name="connsiteY36" fmla="*/ 4759 h 7613"/>
                <a:gd name="connsiteX37" fmla="*/ 5712 w 8567"/>
                <a:gd name="connsiteY37" fmla="*/ 3807 h 7613"/>
                <a:gd name="connsiteX38" fmla="*/ 5712 w 8567"/>
                <a:gd name="connsiteY38" fmla="*/ 2855 h 7613"/>
                <a:gd name="connsiteX39" fmla="*/ 6664 w 8567"/>
                <a:gd name="connsiteY39" fmla="*/ 2855 h 7613"/>
                <a:gd name="connsiteX40" fmla="*/ 4760 w 8567"/>
                <a:gd name="connsiteY40" fmla="*/ 1903 h 7613"/>
                <a:gd name="connsiteX41" fmla="*/ 4760 w 8567"/>
                <a:gd name="connsiteY41" fmla="*/ 1903 h 7613"/>
                <a:gd name="connsiteX42" fmla="*/ 3808 w 8567"/>
                <a:gd name="connsiteY42" fmla="*/ 1903 h 7613"/>
                <a:gd name="connsiteX43" fmla="*/ 3808 w 8567"/>
                <a:gd name="connsiteY43" fmla="*/ 1903 h 7613"/>
                <a:gd name="connsiteX44" fmla="*/ 3808 w 8567"/>
                <a:gd name="connsiteY44" fmla="*/ 952 h 7613"/>
                <a:gd name="connsiteX45" fmla="*/ 3808 w 8567"/>
                <a:gd name="connsiteY45" fmla="*/ 952 h 7613"/>
                <a:gd name="connsiteX46" fmla="*/ 2856 w 8567"/>
                <a:gd name="connsiteY46" fmla="*/ 0 h 7613"/>
                <a:gd name="connsiteX47" fmla="*/ 2856 w 8567"/>
                <a:gd name="connsiteY47" fmla="*/ 0 h 7613"/>
                <a:gd name="connsiteX48" fmla="*/ 1904 w 8567"/>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7613">
                  <a:moveTo>
                    <a:pt x="2856" y="0"/>
                  </a:moveTo>
                  <a:lnTo>
                    <a:pt x="1904" y="0"/>
                  </a:lnTo>
                  <a:lnTo>
                    <a:pt x="2856" y="952"/>
                  </a:lnTo>
                  <a:lnTo>
                    <a:pt x="2856" y="1903"/>
                  </a:lnTo>
                  <a:lnTo>
                    <a:pt x="2856" y="1903"/>
                  </a:lnTo>
                  <a:lnTo>
                    <a:pt x="3808" y="2855"/>
                  </a:lnTo>
                  <a:lnTo>
                    <a:pt x="3808" y="2855"/>
                  </a:lnTo>
                  <a:lnTo>
                    <a:pt x="4760" y="2855"/>
                  </a:lnTo>
                  <a:lnTo>
                    <a:pt x="5712" y="2855"/>
                  </a:lnTo>
                  <a:lnTo>
                    <a:pt x="4760" y="3807"/>
                  </a:lnTo>
                  <a:lnTo>
                    <a:pt x="4760" y="3807"/>
                  </a:lnTo>
                  <a:lnTo>
                    <a:pt x="5712" y="4759"/>
                  </a:lnTo>
                  <a:lnTo>
                    <a:pt x="5712" y="5710"/>
                  </a:lnTo>
                  <a:lnTo>
                    <a:pt x="6664" y="4759"/>
                  </a:lnTo>
                  <a:lnTo>
                    <a:pt x="7616" y="4759"/>
                  </a:lnTo>
                  <a:lnTo>
                    <a:pt x="5712" y="6662"/>
                  </a:lnTo>
                  <a:lnTo>
                    <a:pt x="4760" y="6662"/>
                  </a:lnTo>
                  <a:lnTo>
                    <a:pt x="952" y="2855"/>
                  </a:lnTo>
                  <a:lnTo>
                    <a:pt x="952" y="1903"/>
                  </a:lnTo>
                  <a:lnTo>
                    <a:pt x="2856" y="0"/>
                  </a:lnTo>
                  <a:lnTo>
                    <a:pt x="2856" y="0"/>
                  </a:lnTo>
                  <a:lnTo>
                    <a:pt x="1904" y="0"/>
                  </a:lnTo>
                  <a:lnTo>
                    <a:pt x="2856" y="0"/>
                  </a:lnTo>
                  <a:lnTo>
                    <a:pt x="1904" y="0"/>
                  </a:lnTo>
                  <a:lnTo>
                    <a:pt x="952" y="1903"/>
                  </a:lnTo>
                  <a:lnTo>
                    <a:pt x="0" y="1903"/>
                  </a:lnTo>
                  <a:lnTo>
                    <a:pt x="952" y="2855"/>
                  </a:lnTo>
                  <a:lnTo>
                    <a:pt x="952" y="2855"/>
                  </a:lnTo>
                  <a:lnTo>
                    <a:pt x="4760" y="7614"/>
                  </a:lnTo>
                  <a:lnTo>
                    <a:pt x="4760" y="7614"/>
                  </a:lnTo>
                  <a:lnTo>
                    <a:pt x="5712" y="7614"/>
                  </a:lnTo>
                  <a:lnTo>
                    <a:pt x="5712" y="7614"/>
                  </a:lnTo>
                  <a:lnTo>
                    <a:pt x="8568" y="5710"/>
                  </a:lnTo>
                  <a:lnTo>
                    <a:pt x="8568" y="4759"/>
                  </a:lnTo>
                  <a:lnTo>
                    <a:pt x="6664" y="3807"/>
                  </a:lnTo>
                  <a:lnTo>
                    <a:pt x="6664" y="3807"/>
                  </a:lnTo>
                  <a:lnTo>
                    <a:pt x="5712" y="4759"/>
                  </a:lnTo>
                  <a:lnTo>
                    <a:pt x="5712" y="3807"/>
                  </a:lnTo>
                  <a:lnTo>
                    <a:pt x="5712" y="2855"/>
                  </a:lnTo>
                  <a:lnTo>
                    <a:pt x="6664" y="2855"/>
                  </a:lnTo>
                  <a:lnTo>
                    <a:pt x="4760" y="1903"/>
                  </a:lnTo>
                  <a:lnTo>
                    <a:pt x="4760" y="1903"/>
                  </a:lnTo>
                  <a:lnTo>
                    <a:pt x="3808" y="1903"/>
                  </a:lnTo>
                  <a:lnTo>
                    <a:pt x="3808" y="1903"/>
                  </a:lnTo>
                  <a:lnTo>
                    <a:pt x="3808" y="952"/>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5" name="Freeform 147">
              <a:extLst>
                <a:ext uri="{FF2B5EF4-FFF2-40B4-BE49-F238E27FC236}">
                  <a16:creationId xmlns:a16="http://schemas.microsoft.com/office/drawing/2014/main" id="{05CAABE5-B765-D556-2B7B-C50F4E920510}"/>
                </a:ext>
              </a:extLst>
            </p:cNvPr>
            <p:cNvSpPr/>
            <p:nvPr/>
          </p:nvSpPr>
          <p:spPr>
            <a:xfrm>
              <a:off x="4303418" y="5902677"/>
              <a:ext cx="6663" cy="7613"/>
            </a:xfrm>
            <a:custGeom>
              <a:avLst/>
              <a:gdLst>
                <a:gd name="connsiteX0" fmla="*/ 6664 w 6663"/>
                <a:gd name="connsiteY0" fmla="*/ 3807 h 7613"/>
                <a:gd name="connsiteX1" fmla="*/ 3808 w 6663"/>
                <a:gd name="connsiteY1" fmla="*/ 7614 h 7613"/>
                <a:gd name="connsiteX2" fmla="*/ 0 w 6663"/>
                <a:gd name="connsiteY2" fmla="*/ 3807 h 7613"/>
                <a:gd name="connsiteX3" fmla="*/ 2856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6664" y="3807"/>
                  </a:moveTo>
                  <a:lnTo>
                    <a:pt x="3808" y="7614"/>
                  </a:lnTo>
                  <a:lnTo>
                    <a:pt x="0" y="3807"/>
                  </a:lnTo>
                  <a:lnTo>
                    <a:pt x="285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6" name="Freeform 148">
              <a:extLst>
                <a:ext uri="{FF2B5EF4-FFF2-40B4-BE49-F238E27FC236}">
                  <a16:creationId xmlns:a16="http://schemas.microsoft.com/office/drawing/2014/main" id="{0D2D4EBC-39D3-8904-34DF-B02F01E925C0}"/>
                </a:ext>
              </a:extLst>
            </p:cNvPr>
            <p:cNvSpPr/>
            <p:nvPr/>
          </p:nvSpPr>
          <p:spPr>
            <a:xfrm>
              <a:off x="4302466" y="5902677"/>
              <a:ext cx="7615" cy="7613"/>
            </a:xfrm>
            <a:custGeom>
              <a:avLst/>
              <a:gdLst>
                <a:gd name="connsiteX0" fmla="*/ 7616 w 7615"/>
                <a:gd name="connsiteY0" fmla="*/ 3807 h 7613"/>
                <a:gd name="connsiteX1" fmla="*/ 4760 w 7615"/>
                <a:gd name="connsiteY1" fmla="*/ 6662 h 7613"/>
                <a:gd name="connsiteX2" fmla="*/ 952 w 7615"/>
                <a:gd name="connsiteY2" fmla="*/ 3807 h 7613"/>
                <a:gd name="connsiteX3" fmla="*/ 3808 w 7615"/>
                <a:gd name="connsiteY3" fmla="*/ 952 h 7613"/>
                <a:gd name="connsiteX4" fmla="*/ 7616 w 7615"/>
                <a:gd name="connsiteY4" fmla="*/ 3807 h 7613"/>
                <a:gd name="connsiteX5" fmla="*/ 7616 w 7615"/>
                <a:gd name="connsiteY5" fmla="*/ 3807 h 7613"/>
                <a:gd name="connsiteX6" fmla="*/ 3808 w 7615"/>
                <a:gd name="connsiteY6" fmla="*/ 0 h 7613"/>
                <a:gd name="connsiteX7" fmla="*/ 3808 w 7615"/>
                <a:gd name="connsiteY7" fmla="*/ 0 h 7613"/>
                <a:gd name="connsiteX8" fmla="*/ 0 w 7615"/>
                <a:gd name="connsiteY8" fmla="*/ 3807 h 7613"/>
                <a:gd name="connsiteX9" fmla="*/ 0 w 7615"/>
                <a:gd name="connsiteY9" fmla="*/ 3807 h 7613"/>
                <a:gd name="connsiteX10" fmla="*/ 4760 w 7615"/>
                <a:gd name="connsiteY10" fmla="*/ 7614 h 7613"/>
                <a:gd name="connsiteX11" fmla="*/ 4760 w 7615"/>
                <a:gd name="connsiteY11" fmla="*/ 7614 h 7613"/>
                <a:gd name="connsiteX12" fmla="*/ 7616 w 7615"/>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7613">
                  <a:moveTo>
                    <a:pt x="7616" y="3807"/>
                  </a:moveTo>
                  <a:lnTo>
                    <a:pt x="4760" y="6662"/>
                  </a:lnTo>
                  <a:lnTo>
                    <a:pt x="952" y="3807"/>
                  </a:lnTo>
                  <a:lnTo>
                    <a:pt x="3808" y="952"/>
                  </a:lnTo>
                  <a:lnTo>
                    <a:pt x="7616" y="3807"/>
                  </a:lnTo>
                  <a:lnTo>
                    <a:pt x="7616" y="3807"/>
                  </a:lnTo>
                  <a:lnTo>
                    <a:pt x="3808" y="0"/>
                  </a:lnTo>
                  <a:lnTo>
                    <a:pt x="3808" y="0"/>
                  </a:lnTo>
                  <a:lnTo>
                    <a:pt x="0" y="3807"/>
                  </a:lnTo>
                  <a:lnTo>
                    <a:pt x="0" y="3807"/>
                  </a:lnTo>
                  <a:lnTo>
                    <a:pt x="4760" y="7614"/>
                  </a:lnTo>
                  <a:lnTo>
                    <a:pt x="4760" y="7614"/>
                  </a:lnTo>
                  <a:lnTo>
                    <a:pt x="7616"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7" name="Freeform 149">
              <a:extLst>
                <a:ext uri="{FF2B5EF4-FFF2-40B4-BE49-F238E27FC236}">
                  <a16:creationId xmlns:a16="http://schemas.microsoft.com/office/drawing/2014/main" id="{25A273F5-AE2D-A873-E695-FD65239C5A3F}"/>
                </a:ext>
              </a:extLst>
            </p:cNvPr>
            <p:cNvSpPr/>
            <p:nvPr/>
          </p:nvSpPr>
          <p:spPr>
            <a:xfrm>
              <a:off x="4315793" y="5916001"/>
              <a:ext cx="1904" cy="951"/>
            </a:xfrm>
            <a:custGeom>
              <a:avLst/>
              <a:gdLst>
                <a:gd name="connsiteX0" fmla="*/ 952 w 1904"/>
                <a:gd name="connsiteY0" fmla="*/ 0 h 951"/>
                <a:gd name="connsiteX1" fmla="*/ 1904 w 1904"/>
                <a:gd name="connsiteY1" fmla="*/ 952 h 951"/>
                <a:gd name="connsiteX2" fmla="*/ 952 w 1904"/>
                <a:gd name="connsiteY2" fmla="*/ 952 h 951"/>
                <a:gd name="connsiteX3" fmla="*/ 0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1904" y="952"/>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8" name="Freeform 150">
              <a:extLst>
                <a:ext uri="{FF2B5EF4-FFF2-40B4-BE49-F238E27FC236}">
                  <a16:creationId xmlns:a16="http://schemas.microsoft.com/office/drawing/2014/main" id="{A39892B0-3338-56BE-B863-DBD431B7F560}"/>
                </a:ext>
              </a:extLst>
            </p:cNvPr>
            <p:cNvSpPr/>
            <p:nvPr/>
          </p:nvSpPr>
          <p:spPr>
            <a:xfrm rot="-2792141">
              <a:off x="4306295" y="5906209"/>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9" name="Freeform 151">
              <a:extLst>
                <a:ext uri="{FF2B5EF4-FFF2-40B4-BE49-F238E27FC236}">
                  <a16:creationId xmlns:a16="http://schemas.microsoft.com/office/drawing/2014/main" id="{BFD9A180-0D7F-E517-ADDC-A69B68950BA4}"/>
                </a:ext>
              </a:extLst>
            </p:cNvPr>
            <p:cNvSpPr/>
            <p:nvPr/>
          </p:nvSpPr>
          <p:spPr>
            <a:xfrm>
              <a:off x="4211077" y="5908387"/>
              <a:ext cx="20943" cy="20938"/>
            </a:xfrm>
            <a:custGeom>
              <a:avLst/>
              <a:gdLst>
                <a:gd name="connsiteX0" fmla="*/ 20943 w 20943"/>
                <a:gd name="connsiteY0" fmla="*/ 5711 h 20938"/>
                <a:gd name="connsiteX1" fmla="*/ 4760 w 20943"/>
                <a:gd name="connsiteY1" fmla="*/ 20938 h 20938"/>
                <a:gd name="connsiteX2" fmla="*/ 0 w 20943"/>
                <a:gd name="connsiteY2" fmla="*/ 14276 h 20938"/>
                <a:gd name="connsiteX3" fmla="*/ 14279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20943" y="5711"/>
                  </a:moveTo>
                  <a:lnTo>
                    <a:pt x="4760" y="20938"/>
                  </a:lnTo>
                  <a:lnTo>
                    <a:pt x="0" y="14276"/>
                  </a:lnTo>
                  <a:lnTo>
                    <a:pt x="14279"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0" name="Freeform 152">
              <a:extLst>
                <a:ext uri="{FF2B5EF4-FFF2-40B4-BE49-F238E27FC236}">
                  <a16:creationId xmlns:a16="http://schemas.microsoft.com/office/drawing/2014/main" id="{FEE1ECCC-9510-5B38-34DF-4A31F7C33714}"/>
                </a:ext>
              </a:extLst>
            </p:cNvPr>
            <p:cNvSpPr/>
            <p:nvPr/>
          </p:nvSpPr>
          <p:spPr>
            <a:xfrm>
              <a:off x="4210125" y="5908387"/>
              <a:ext cx="22847" cy="21890"/>
            </a:xfrm>
            <a:custGeom>
              <a:avLst/>
              <a:gdLst>
                <a:gd name="connsiteX0" fmla="*/ 21895 w 22847"/>
                <a:gd name="connsiteY0" fmla="*/ 5711 h 21890"/>
                <a:gd name="connsiteX1" fmla="*/ 21895 w 22847"/>
                <a:gd name="connsiteY1" fmla="*/ 5711 h 21890"/>
                <a:gd name="connsiteX2" fmla="*/ 5712 w 22847"/>
                <a:gd name="connsiteY2" fmla="*/ 20938 h 21890"/>
                <a:gd name="connsiteX3" fmla="*/ 952 w 22847"/>
                <a:gd name="connsiteY3" fmla="*/ 14276 h 21890"/>
                <a:gd name="connsiteX4" fmla="*/ 15231 w 22847"/>
                <a:gd name="connsiteY4" fmla="*/ 952 h 21890"/>
                <a:gd name="connsiteX5" fmla="*/ 21895 w 22847"/>
                <a:gd name="connsiteY5" fmla="*/ 6662 h 21890"/>
                <a:gd name="connsiteX6" fmla="*/ 21895 w 22847"/>
                <a:gd name="connsiteY6" fmla="*/ 5711 h 21890"/>
                <a:gd name="connsiteX7" fmla="*/ 21895 w 22847"/>
                <a:gd name="connsiteY7" fmla="*/ 5711 h 21890"/>
                <a:gd name="connsiteX8" fmla="*/ 21895 w 22847"/>
                <a:gd name="connsiteY8" fmla="*/ 5711 h 21890"/>
                <a:gd name="connsiteX9" fmla="*/ 21895 w 22847"/>
                <a:gd name="connsiteY9" fmla="*/ 5711 h 21890"/>
                <a:gd name="connsiteX10" fmla="*/ 15231 w 22847"/>
                <a:gd name="connsiteY10" fmla="*/ 0 h 21890"/>
                <a:gd name="connsiteX11" fmla="*/ 15231 w 22847"/>
                <a:gd name="connsiteY11" fmla="*/ 0 h 21890"/>
                <a:gd name="connsiteX12" fmla="*/ 0 w 22847"/>
                <a:gd name="connsiteY12" fmla="*/ 14276 h 21890"/>
                <a:gd name="connsiteX13" fmla="*/ 0 w 22847"/>
                <a:gd name="connsiteY13" fmla="*/ 14276 h 21890"/>
                <a:gd name="connsiteX14" fmla="*/ 5712 w 22847"/>
                <a:gd name="connsiteY14" fmla="*/ 21890 h 21890"/>
                <a:gd name="connsiteX15" fmla="*/ 5712 w 22847"/>
                <a:gd name="connsiteY15" fmla="*/ 21890 h 21890"/>
                <a:gd name="connsiteX16" fmla="*/ 21895 w 22847"/>
                <a:gd name="connsiteY16" fmla="*/ 6662 h 21890"/>
                <a:gd name="connsiteX17" fmla="*/ 22847 w 22847"/>
                <a:gd name="connsiteY17" fmla="*/ 5711 h 21890"/>
                <a:gd name="connsiteX18" fmla="*/ 21895 w 22847"/>
                <a:gd name="connsiteY18" fmla="*/ 5711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21890">
                  <a:moveTo>
                    <a:pt x="21895" y="5711"/>
                  </a:moveTo>
                  <a:lnTo>
                    <a:pt x="21895" y="5711"/>
                  </a:lnTo>
                  <a:lnTo>
                    <a:pt x="5712" y="20938"/>
                  </a:lnTo>
                  <a:lnTo>
                    <a:pt x="952" y="14276"/>
                  </a:lnTo>
                  <a:lnTo>
                    <a:pt x="15231" y="952"/>
                  </a:lnTo>
                  <a:lnTo>
                    <a:pt x="21895" y="6662"/>
                  </a:lnTo>
                  <a:lnTo>
                    <a:pt x="21895" y="5711"/>
                  </a:lnTo>
                  <a:lnTo>
                    <a:pt x="21895" y="5711"/>
                  </a:lnTo>
                  <a:lnTo>
                    <a:pt x="21895" y="5711"/>
                  </a:lnTo>
                  <a:lnTo>
                    <a:pt x="21895" y="5711"/>
                  </a:lnTo>
                  <a:lnTo>
                    <a:pt x="15231" y="0"/>
                  </a:lnTo>
                  <a:lnTo>
                    <a:pt x="15231" y="0"/>
                  </a:lnTo>
                  <a:lnTo>
                    <a:pt x="0" y="14276"/>
                  </a:lnTo>
                  <a:lnTo>
                    <a:pt x="0" y="14276"/>
                  </a:lnTo>
                  <a:lnTo>
                    <a:pt x="5712" y="21890"/>
                  </a:lnTo>
                  <a:lnTo>
                    <a:pt x="5712" y="21890"/>
                  </a:lnTo>
                  <a:lnTo>
                    <a:pt x="21895" y="6662"/>
                  </a:lnTo>
                  <a:lnTo>
                    <a:pt x="22847" y="5711"/>
                  </a:lnTo>
                  <a:lnTo>
                    <a:pt x="21895" y="571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1" name="Freeform 153">
              <a:extLst>
                <a:ext uri="{FF2B5EF4-FFF2-40B4-BE49-F238E27FC236}">
                  <a16:creationId xmlns:a16="http://schemas.microsoft.com/office/drawing/2014/main" id="{84654C81-0188-CB5E-16D4-D0722F647BD1}"/>
                </a:ext>
              </a:extLst>
            </p:cNvPr>
            <p:cNvSpPr/>
            <p:nvPr/>
          </p:nvSpPr>
          <p:spPr>
            <a:xfrm>
              <a:off x="4218693" y="5916001"/>
              <a:ext cx="9519" cy="9517"/>
            </a:xfrm>
            <a:custGeom>
              <a:avLst/>
              <a:gdLst>
                <a:gd name="connsiteX0" fmla="*/ 0 w 9519"/>
                <a:gd name="connsiteY0" fmla="*/ 0 h 9517"/>
                <a:gd name="connsiteX1" fmla="*/ 952 w 9519"/>
                <a:gd name="connsiteY1" fmla="*/ 9517 h 9517"/>
                <a:gd name="connsiteX2" fmla="*/ 9520 w 9519"/>
                <a:gd name="connsiteY2" fmla="*/ 1904 h 9517"/>
              </a:gdLst>
              <a:ahLst/>
              <a:cxnLst>
                <a:cxn ang="0">
                  <a:pos x="connsiteX0" y="connsiteY0"/>
                </a:cxn>
                <a:cxn ang="0">
                  <a:pos x="connsiteX1" y="connsiteY1"/>
                </a:cxn>
                <a:cxn ang="0">
                  <a:pos x="connsiteX2" y="connsiteY2"/>
                </a:cxn>
              </a:cxnLst>
              <a:rect l="l" t="t" r="r" b="b"/>
              <a:pathLst>
                <a:path w="9519" h="9517">
                  <a:moveTo>
                    <a:pt x="0" y="0"/>
                  </a:moveTo>
                  <a:lnTo>
                    <a:pt x="952" y="9517"/>
                  </a:lnTo>
                  <a:lnTo>
                    <a:pt x="952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2" name="Freeform 154">
              <a:extLst>
                <a:ext uri="{FF2B5EF4-FFF2-40B4-BE49-F238E27FC236}">
                  <a16:creationId xmlns:a16="http://schemas.microsoft.com/office/drawing/2014/main" id="{C7F497AE-497A-B69E-1AA1-4EC21633E80A}"/>
                </a:ext>
              </a:extLst>
            </p:cNvPr>
            <p:cNvSpPr/>
            <p:nvPr/>
          </p:nvSpPr>
          <p:spPr>
            <a:xfrm>
              <a:off x="4218693" y="5916001"/>
              <a:ext cx="9519" cy="10469"/>
            </a:xfrm>
            <a:custGeom>
              <a:avLst/>
              <a:gdLst>
                <a:gd name="connsiteX0" fmla="*/ 0 w 9519"/>
                <a:gd name="connsiteY0" fmla="*/ 0 h 10469"/>
                <a:gd name="connsiteX1" fmla="*/ 952 w 9519"/>
                <a:gd name="connsiteY1" fmla="*/ 9517 h 10469"/>
                <a:gd name="connsiteX2" fmla="*/ 952 w 9519"/>
                <a:gd name="connsiteY2" fmla="*/ 10469 h 10469"/>
                <a:gd name="connsiteX3" fmla="*/ 9520 w 9519"/>
                <a:gd name="connsiteY3" fmla="*/ 2855 h 10469"/>
                <a:gd name="connsiteX4" fmla="*/ 9520 w 9519"/>
                <a:gd name="connsiteY4" fmla="*/ 1904 h 10469"/>
                <a:gd name="connsiteX5" fmla="*/ 0 w 9519"/>
                <a:gd name="connsiteY5" fmla="*/ 0 h 10469"/>
                <a:gd name="connsiteX6" fmla="*/ 0 w 9519"/>
                <a:gd name="connsiteY6" fmla="*/ 952 h 10469"/>
                <a:gd name="connsiteX7" fmla="*/ 8568 w 9519"/>
                <a:gd name="connsiteY7" fmla="*/ 2855 h 10469"/>
                <a:gd name="connsiteX8" fmla="*/ 1904 w 9519"/>
                <a:gd name="connsiteY8" fmla="*/ 9517 h 10469"/>
                <a:gd name="connsiteX9" fmla="*/ 0 w 9519"/>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19" h="10469">
                  <a:moveTo>
                    <a:pt x="0" y="0"/>
                  </a:moveTo>
                  <a:lnTo>
                    <a:pt x="952" y="9517"/>
                  </a:lnTo>
                  <a:lnTo>
                    <a:pt x="952" y="10469"/>
                  </a:lnTo>
                  <a:lnTo>
                    <a:pt x="9520" y="2855"/>
                  </a:lnTo>
                  <a:lnTo>
                    <a:pt x="9520" y="1904"/>
                  </a:lnTo>
                  <a:lnTo>
                    <a:pt x="0" y="0"/>
                  </a:lnTo>
                  <a:lnTo>
                    <a:pt x="0" y="952"/>
                  </a:lnTo>
                  <a:lnTo>
                    <a:pt x="8568" y="2855"/>
                  </a:lnTo>
                  <a:lnTo>
                    <a:pt x="1904" y="9517"/>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3" name="Freeform 155">
              <a:extLst>
                <a:ext uri="{FF2B5EF4-FFF2-40B4-BE49-F238E27FC236}">
                  <a16:creationId xmlns:a16="http://schemas.microsoft.com/office/drawing/2014/main" id="{80EA68D2-142E-860D-809A-588EB1E68011}"/>
                </a:ext>
              </a:extLst>
            </p:cNvPr>
            <p:cNvSpPr/>
            <p:nvPr/>
          </p:nvSpPr>
          <p:spPr>
            <a:xfrm>
              <a:off x="4219645" y="5917905"/>
              <a:ext cx="6663" cy="6662"/>
            </a:xfrm>
            <a:custGeom>
              <a:avLst/>
              <a:gdLst>
                <a:gd name="connsiteX0" fmla="*/ 0 w 6663"/>
                <a:gd name="connsiteY0" fmla="*/ 0 h 6662"/>
                <a:gd name="connsiteX1" fmla="*/ 1904 w 6663"/>
                <a:gd name="connsiteY1" fmla="*/ 6662 h 6662"/>
                <a:gd name="connsiteX2" fmla="*/ 6664 w 6663"/>
                <a:gd name="connsiteY2" fmla="*/ 1903 h 6662"/>
              </a:gdLst>
              <a:ahLst/>
              <a:cxnLst>
                <a:cxn ang="0">
                  <a:pos x="connsiteX0" y="connsiteY0"/>
                </a:cxn>
                <a:cxn ang="0">
                  <a:pos x="connsiteX1" y="connsiteY1"/>
                </a:cxn>
                <a:cxn ang="0">
                  <a:pos x="connsiteX2" y="connsiteY2"/>
                </a:cxn>
              </a:cxnLst>
              <a:rect l="l" t="t" r="r" b="b"/>
              <a:pathLst>
                <a:path w="6663" h="6662">
                  <a:moveTo>
                    <a:pt x="0" y="0"/>
                  </a:moveTo>
                  <a:lnTo>
                    <a:pt x="1904" y="6662"/>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4" name="Freeform 156">
              <a:extLst>
                <a:ext uri="{FF2B5EF4-FFF2-40B4-BE49-F238E27FC236}">
                  <a16:creationId xmlns:a16="http://schemas.microsoft.com/office/drawing/2014/main" id="{54DC8CE6-611F-E6FA-2FC9-70167ED33ABE}"/>
                </a:ext>
              </a:extLst>
            </p:cNvPr>
            <p:cNvSpPr/>
            <p:nvPr/>
          </p:nvSpPr>
          <p:spPr>
            <a:xfrm>
              <a:off x="4219645" y="5916953"/>
              <a:ext cx="7615" cy="7613"/>
            </a:xfrm>
            <a:custGeom>
              <a:avLst/>
              <a:gdLst>
                <a:gd name="connsiteX0" fmla="*/ 0 w 7615"/>
                <a:gd name="connsiteY0" fmla="*/ 952 h 7613"/>
                <a:gd name="connsiteX1" fmla="*/ 0 w 7615"/>
                <a:gd name="connsiteY1" fmla="*/ 952 h 7613"/>
                <a:gd name="connsiteX2" fmla="*/ 1904 w 7615"/>
                <a:gd name="connsiteY2" fmla="*/ 7614 h 7613"/>
                <a:gd name="connsiteX3" fmla="*/ 1904 w 7615"/>
                <a:gd name="connsiteY3" fmla="*/ 7614 h 7613"/>
                <a:gd name="connsiteX4" fmla="*/ 6664 w 7615"/>
                <a:gd name="connsiteY4" fmla="*/ 2855 h 7613"/>
                <a:gd name="connsiteX5" fmla="*/ 7616 w 7615"/>
                <a:gd name="connsiteY5" fmla="*/ 2855 h 7613"/>
                <a:gd name="connsiteX6" fmla="*/ 0 w 7615"/>
                <a:gd name="connsiteY6" fmla="*/ 0 h 7613"/>
                <a:gd name="connsiteX7" fmla="*/ 0 w 7615"/>
                <a:gd name="connsiteY7" fmla="*/ 0 h 7613"/>
                <a:gd name="connsiteX8" fmla="*/ 0 w 7615"/>
                <a:gd name="connsiteY8" fmla="*/ 952 h 7613"/>
                <a:gd name="connsiteX9" fmla="*/ 0 w 7615"/>
                <a:gd name="connsiteY9" fmla="*/ 952 h 7613"/>
                <a:gd name="connsiteX10" fmla="*/ 0 w 7615"/>
                <a:gd name="connsiteY10" fmla="*/ 952 h 7613"/>
                <a:gd name="connsiteX11" fmla="*/ 5712 w 7615"/>
                <a:gd name="connsiteY11" fmla="*/ 2855 h 7613"/>
                <a:gd name="connsiteX12" fmla="*/ 1904 w 7615"/>
                <a:gd name="connsiteY12" fmla="*/ 6662 h 7613"/>
                <a:gd name="connsiteX13" fmla="*/ 952 w 7615"/>
                <a:gd name="connsiteY13" fmla="*/ 952 h 7613"/>
                <a:gd name="connsiteX14" fmla="*/ 0 w 7615"/>
                <a:gd name="connsiteY14" fmla="*/ 952 h 7613"/>
                <a:gd name="connsiteX15" fmla="*/ 0 w 7615"/>
                <a:gd name="connsiteY15"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0" y="952"/>
                  </a:moveTo>
                  <a:lnTo>
                    <a:pt x="0" y="952"/>
                  </a:lnTo>
                  <a:lnTo>
                    <a:pt x="1904" y="7614"/>
                  </a:lnTo>
                  <a:lnTo>
                    <a:pt x="1904" y="7614"/>
                  </a:lnTo>
                  <a:lnTo>
                    <a:pt x="6664" y="2855"/>
                  </a:lnTo>
                  <a:lnTo>
                    <a:pt x="7616" y="2855"/>
                  </a:lnTo>
                  <a:lnTo>
                    <a:pt x="0" y="0"/>
                  </a:lnTo>
                  <a:lnTo>
                    <a:pt x="0" y="0"/>
                  </a:lnTo>
                  <a:lnTo>
                    <a:pt x="0" y="952"/>
                  </a:lnTo>
                  <a:lnTo>
                    <a:pt x="0" y="952"/>
                  </a:lnTo>
                  <a:lnTo>
                    <a:pt x="0" y="952"/>
                  </a:lnTo>
                  <a:lnTo>
                    <a:pt x="5712" y="2855"/>
                  </a:lnTo>
                  <a:lnTo>
                    <a:pt x="1904" y="6662"/>
                  </a:lnTo>
                  <a:lnTo>
                    <a:pt x="952" y="952"/>
                  </a:lnTo>
                  <a:lnTo>
                    <a:pt x="0"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5" name="Freeform 157">
              <a:extLst>
                <a:ext uri="{FF2B5EF4-FFF2-40B4-BE49-F238E27FC236}">
                  <a16:creationId xmlns:a16="http://schemas.microsoft.com/office/drawing/2014/main" id="{C4DE733B-837C-1224-59AF-FBF1AF01E282}"/>
                </a:ext>
              </a:extLst>
            </p:cNvPr>
            <p:cNvSpPr/>
            <p:nvPr/>
          </p:nvSpPr>
          <p:spPr>
            <a:xfrm>
              <a:off x="4207269" y="5905532"/>
              <a:ext cx="17135" cy="16179"/>
            </a:xfrm>
            <a:custGeom>
              <a:avLst/>
              <a:gdLst>
                <a:gd name="connsiteX0" fmla="*/ 16184 w 17135"/>
                <a:gd name="connsiteY0" fmla="*/ 0 h 16179"/>
                <a:gd name="connsiteX1" fmla="*/ 0 w 17135"/>
                <a:gd name="connsiteY1" fmla="*/ 15228 h 16179"/>
                <a:gd name="connsiteX2" fmla="*/ 0 w 17135"/>
                <a:gd name="connsiteY2" fmla="*/ 16180 h 16179"/>
                <a:gd name="connsiteX3" fmla="*/ 1904 w 17135"/>
                <a:gd name="connsiteY3" fmla="*/ 16180 h 16179"/>
                <a:gd name="connsiteX4" fmla="*/ 17136 w 17135"/>
                <a:gd name="connsiteY4" fmla="*/ 952 h 16179"/>
                <a:gd name="connsiteX5" fmla="*/ 17136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6184" y="0"/>
                  </a:moveTo>
                  <a:lnTo>
                    <a:pt x="0" y="15228"/>
                  </a:lnTo>
                  <a:lnTo>
                    <a:pt x="0" y="16180"/>
                  </a:lnTo>
                  <a:lnTo>
                    <a:pt x="1904" y="16180"/>
                  </a:lnTo>
                  <a:lnTo>
                    <a:pt x="17136" y="952"/>
                  </a:lnTo>
                  <a:lnTo>
                    <a:pt x="1713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6" name="Freeform 158">
              <a:extLst>
                <a:ext uri="{FF2B5EF4-FFF2-40B4-BE49-F238E27FC236}">
                  <a16:creationId xmlns:a16="http://schemas.microsoft.com/office/drawing/2014/main" id="{BE3A8FAD-8077-8DBD-F3C6-A4297BFEA87A}"/>
                </a:ext>
              </a:extLst>
            </p:cNvPr>
            <p:cNvSpPr/>
            <p:nvPr/>
          </p:nvSpPr>
          <p:spPr>
            <a:xfrm>
              <a:off x="4207269" y="5905532"/>
              <a:ext cx="18087" cy="17131"/>
            </a:xfrm>
            <a:custGeom>
              <a:avLst/>
              <a:gdLst>
                <a:gd name="connsiteX0" fmla="*/ 16184 w 18087"/>
                <a:gd name="connsiteY0" fmla="*/ 0 h 17131"/>
                <a:gd name="connsiteX1" fmla="*/ 16184 w 18087"/>
                <a:gd name="connsiteY1" fmla="*/ 0 h 17131"/>
                <a:gd name="connsiteX2" fmla="*/ 0 w 18087"/>
                <a:gd name="connsiteY2" fmla="*/ 15228 h 17131"/>
                <a:gd name="connsiteX3" fmla="*/ 0 w 18087"/>
                <a:gd name="connsiteY3" fmla="*/ 15228 h 17131"/>
                <a:gd name="connsiteX4" fmla="*/ 0 w 18087"/>
                <a:gd name="connsiteY4" fmla="*/ 16180 h 17131"/>
                <a:gd name="connsiteX5" fmla="*/ 0 w 18087"/>
                <a:gd name="connsiteY5" fmla="*/ 16180 h 17131"/>
                <a:gd name="connsiteX6" fmla="*/ 1904 w 18087"/>
                <a:gd name="connsiteY6" fmla="*/ 17132 h 17131"/>
                <a:gd name="connsiteX7" fmla="*/ 1904 w 18087"/>
                <a:gd name="connsiteY7" fmla="*/ 17132 h 17131"/>
                <a:gd name="connsiteX8" fmla="*/ 18087 w 18087"/>
                <a:gd name="connsiteY8" fmla="*/ 1904 h 17131"/>
                <a:gd name="connsiteX9" fmla="*/ 18087 w 18087"/>
                <a:gd name="connsiteY9" fmla="*/ 1904 h 17131"/>
                <a:gd name="connsiteX10" fmla="*/ 18087 w 18087"/>
                <a:gd name="connsiteY10" fmla="*/ 0 h 17131"/>
                <a:gd name="connsiteX11" fmla="*/ 18087 w 18087"/>
                <a:gd name="connsiteY11" fmla="*/ 0 h 17131"/>
                <a:gd name="connsiteX12" fmla="*/ 16184 w 18087"/>
                <a:gd name="connsiteY12" fmla="*/ 0 h 17131"/>
                <a:gd name="connsiteX13" fmla="*/ 16184 w 18087"/>
                <a:gd name="connsiteY13" fmla="*/ 0 h 17131"/>
                <a:gd name="connsiteX14" fmla="*/ 16184 w 18087"/>
                <a:gd name="connsiteY14" fmla="*/ 0 h 17131"/>
                <a:gd name="connsiteX15" fmla="*/ 16184 w 18087"/>
                <a:gd name="connsiteY15" fmla="*/ 0 h 17131"/>
                <a:gd name="connsiteX16" fmla="*/ 16184 w 18087"/>
                <a:gd name="connsiteY16" fmla="*/ 0 h 17131"/>
                <a:gd name="connsiteX17" fmla="*/ 17136 w 18087"/>
                <a:gd name="connsiteY17" fmla="*/ 0 h 17131"/>
                <a:gd name="connsiteX18" fmla="*/ 17136 w 18087"/>
                <a:gd name="connsiteY18" fmla="*/ 952 h 17131"/>
                <a:gd name="connsiteX19" fmla="*/ 1904 w 18087"/>
                <a:gd name="connsiteY19" fmla="*/ 16180 h 17131"/>
                <a:gd name="connsiteX20" fmla="*/ 952 w 18087"/>
                <a:gd name="connsiteY20" fmla="*/ 16180 h 17131"/>
                <a:gd name="connsiteX21" fmla="*/ 952 w 18087"/>
                <a:gd name="connsiteY21" fmla="*/ 15228 h 17131"/>
                <a:gd name="connsiteX22" fmla="*/ 16184 w 18087"/>
                <a:gd name="connsiteY22" fmla="*/ 0 h 17131"/>
                <a:gd name="connsiteX23" fmla="*/ 16184 w 18087"/>
                <a:gd name="connsiteY23" fmla="*/ 0 h 17131"/>
                <a:gd name="connsiteX24" fmla="*/ 1618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6184" y="0"/>
                  </a:moveTo>
                  <a:lnTo>
                    <a:pt x="16184" y="0"/>
                  </a:lnTo>
                  <a:lnTo>
                    <a:pt x="0" y="15228"/>
                  </a:lnTo>
                  <a:lnTo>
                    <a:pt x="0" y="15228"/>
                  </a:lnTo>
                  <a:lnTo>
                    <a:pt x="0" y="16180"/>
                  </a:lnTo>
                  <a:lnTo>
                    <a:pt x="0" y="16180"/>
                  </a:lnTo>
                  <a:lnTo>
                    <a:pt x="1904" y="17132"/>
                  </a:lnTo>
                  <a:lnTo>
                    <a:pt x="1904" y="17132"/>
                  </a:lnTo>
                  <a:lnTo>
                    <a:pt x="18087" y="1904"/>
                  </a:lnTo>
                  <a:lnTo>
                    <a:pt x="18087" y="1904"/>
                  </a:lnTo>
                  <a:lnTo>
                    <a:pt x="18087" y="0"/>
                  </a:lnTo>
                  <a:lnTo>
                    <a:pt x="18087" y="0"/>
                  </a:lnTo>
                  <a:lnTo>
                    <a:pt x="16184" y="0"/>
                  </a:lnTo>
                  <a:lnTo>
                    <a:pt x="16184" y="0"/>
                  </a:lnTo>
                  <a:lnTo>
                    <a:pt x="16184" y="0"/>
                  </a:lnTo>
                  <a:lnTo>
                    <a:pt x="16184" y="0"/>
                  </a:lnTo>
                  <a:lnTo>
                    <a:pt x="16184" y="0"/>
                  </a:lnTo>
                  <a:lnTo>
                    <a:pt x="17136" y="0"/>
                  </a:lnTo>
                  <a:lnTo>
                    <a:pt x="17136" y="952"/>
                  </a:lnTo>
                  <a:lnTo>
                    <a:pt x="1904" y="16180"/>
                  </a:lnTo>
                  <a:lnTo>
                    <a:pt x="952" y="16180"/>
                  </a:lnTo>
                  <a:lnTo>
                    <a:pt x="952" y="15228"/>
                  </a:lnTo>
                  <a:lnTo>
                    <a:pt x="16184" y="0"/>
                  </a:lnTo>
                  <a:lnTo>
                    <a:pt x="16184" y="0"/>
                  </a:lnTo>
                  <a:lnTo>
                    <a:pt x="1618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7" name="Freeform 159">
              <a:extLst>
                <a:ext uri="{FF2B5EF4-FFF2-40B4-BE49-F238E27FC236}">
                  <a16:creationId xmlns:a16="http://schemas.microsoft.com/office/drawing/2014/main" id="{33942C7C-1920-6C55-D4D1-562F7AB5696A}"/>
                </a:ext>
              </a:extLst>
            </p:cNvPr>
            <p:cNvSpPr/>
            <p:nvPr/>
          </p:nvSpPr>
          <p:spPr>
            <a:xfrm>
              <a:off x="4215837" y="5914098"/>
              <a:ext cx="18087" cy="17131"/>
            </a:xfrm>
            <a:custGeom>
              <a:avLst/>
              <a:gdLst>
                <a:gd name="connsiteX0" fmla="*/ 16184 w 18087"/>
                <a:gd name="connsiteY0" fmla="*/ 0 h 17131"/>
                <a:gd name="connsiteX1" fmla="*/ 0 w 18087"/>
                <a:gd name="connsiteY1" fmla="*/ 16180 h 17131"/>
                <a:gd name="connsiteX2" fmla="*/ 0 w 18087"/>
                <a:gd name="connsiteY2" fmla="*/ 17131 h 17131"/>
                <a:gd name="connsiteX3" fmla="*/ 952 w 18087"/>
                <a:gd name="connsiteY3" fmla="*/ 17131 h 17131"/>
                <a:gd name="connsiteX4" fmla="*/ 18088 w 18087"/>
                <a:gd name="connsiteY4" fmla="*/ 1903 h 17131"/>
                <a:gd name="connsiteX5" fmla="*/ 18088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16184" y="0"/>
                  </a:moveTo>
                  <a:lnTo>
                    <a:pt x="0" y="16180"/>
                  </a:lnTo>
                  <a:lnTo>
                    <a:pt x="0" y="17131"/>
                  </a:lnTo>
                  <a:lnTo>
                    <a:pt x="952" y="17131"/>
                  </a:lnTo>
                  <a:lnTo>
                    <a:pt x="18088" y="1903"/>
                  </a:lnTo>
                  <a:lnTo>
                    <a:pt x="1808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8" name="Freeform 160">
              <a:extLst>
                <a:ext uri="{FF2B5EF4-FFF2-40B4-BE49-F238E27FC236}">
                  <a16:creationId xmlns:a16="http://schemas.microsoft.com/office/drawing/2014/main" id="{279017C4-8332-A6D4-18BE-D72504AD43C2}"/>
                </a:ext>
              </a:extLst>
            </p:cNvPr>
            <p:cNvSpPr/>
            <p:nvPr/>
          </p:nvSpPr>
          <p:spPr>
            <a:xfrm>
              <a:off x="4214885" y="5914098"/>
              <a:ext cx="19039" cy="18083"/>
            </a:xfrm>
            <a:custGeom>
              <a:avLst/>
              <a:gdLst>
                <a:gd name="connsiteX0" fmla="*/ 17135 w 19039"/>
                <a:gd name="connsiteY0" fmla="*/ 0 h 18083"/>
                <a:gd name="connsiteX1" fmla="*/ 17135 w 19039"/>
                <a:gd name="connsiteY1" fmla="*/ 0 h 18083"/>
                <a:gd name="connsiteX2" fmla="*/ 952 w 19039"/>
                <a:gd name="connsiteY2" fmla="*/ 15228 h 18083"/>
                <a:gd name="connsiteX3" fmla="*/ 0 w 19039"/>
                <a:gd name="connsiteY3" fmla="*/ 16180 h 18083"/>
                <a:gd name="connsiteX4" fmla="*/ 952 w 19039"/>
                <a:gd name="connsiteY4" fmla="*/ 17131 h 18083"/>
                <a:gd name="connsiteX5" fmla="*/ 952 w 19039"/>
                <a:gd name="connsiteY5" fmla="*/ 17131 h 18083"/>
                <a:gd name="connsiteX6" fmla="*/ 1904 w 19039"/>
                <a:gd name="connsiteY6" fmla="*/ 18083 h 18083"/>
                <a:gd name="connsiteX7" fmla="*/ 1904 w 19039"/>
                <a:gd name="connsiteY7" fmla="*/ 18083 h 18083"/>
                <a:gd name="connsiteX8" fmla="*/ 19039 w 19039"/>
                <a:gd name="connsiteY8" fmla="*/ 1903 h 18083"/>
                <a:gd name="connsiteX9" fmla="*/ 19039 w 19039"/>
                <a:gd name="connsiteY9" fmla="*/ 1903 h 18083"/>
                <a:gd name="connsiteX10" fmla="*/ 19039 w 19039"/>
                <a:gd name="connsiteY10" fmla="*/ 0 h 18083"/>
                <a:gd name="connsiteX11" fmla="*/ 19039 w 19039"/>
                <a:gd name="connsiteY11" fmla="*/ 0 h 18083"/>
                <a:gd name="connsiteX12" fmla="*/ 17135 w 19039"/>
                <a:gd name="connsiteY12" fmla="*/ 0 h 18083"/>
                <a:gd name="connsiteX13" fmla="*/ 17135 w 19039"/>
                <a:gd name="connsiteY13" fmla="*/ 0 h 18083"/>
                <a:gd name="connsiteX14" fmla="*/ 17135 w 19039"/>
                <a:gd name="connsiteY14" fmla="*/ 0 h 18083"/>
                <a:gd name="connsiteX15" fmla="*/ 17135 w 19039"/>
                <a:gd name="connsiteY15" fmla="*/ 0 h 18083"/>
                <a:gd name="connsiteX16" fmla="*/ 17135 w 19039"/>
                <a:gd name="connsiteY16" fmla="*/ 0 h 18083"/>
                <a:gd name="connsiteX17" fmla="*/ 18087 w 19039"/>
                <a:gd name="connsiteY17" fmla="*/ 0 h 18083"/>
                <a:gd name="connsiteX18" fmla="*/ 18087 w 19039"/>
                <a:gd name="connsiteY18" fmla="*/ 952 h 18083"/>
                <a:gd name="connsiteX19" fmla="*/ 1904 w 19039"/>
                <a:gd name="connsiteY19" fmla="*/ 17131 h 18083"/>
                <a:gd name="connsiteX20" fmla="*/ 952 w 19039"/>
                <a:gd name="connsiteY20" fmla="*/ 17131 h 18083"/>
                <a:gd name="connsiteX21" fmla="*/ 952 w 19039"/>
                <a:gd name="connsiteY21" fmla="*/ 16180 h 18083"/>
                <a:gd name="connsiteX22" fmla="*/ 18087 w 19039"/>
                <a:gd name="connsiteY22" fmla="*/ 0 h 18083"/>
                <a:gd name="connsiteX23" fmla="*/ 17135 w 19039"/>
                <a:gd name="connsiteY23" fmla="*/ 0 h 18083"/>
                <a:gd name="connsiteX24" fmla="*/ 17135 w 19039"/>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039" h="18083">
                  <a:moveTo>
                    <a:pt x="17135" y="0"/>
                  </a:moveTo>
                  <a:lnTo>
                    <a:pt x="17135" y="0"/>
                  </a:lnTo>
                  <a:lnTo>
                    <a:pt x="952" y="15228"/>
                  </a:lnTo>
                  <a:lnTo>
                    <a:pt x="0" y="16180"/>
                  </a:lnTo>
                  <a:lnTo>
                    <a:pt x="952" y="17131"/>
                  </a:lnTo>
                  <a:lnTo>
                    <a:pt x="952" y="17131"/>
                  </a:lnTo>
                  <a:lnTo>
                    <a:pt x="1904" y="18083"/>
                  </a:lnTo>
                  <a:lnTo>
                    <a:pt x="1904" y="18083"/>
                  </a:lnTo>
                  <a:lnTo>
                    <a:pt x="19039" y="1903"/>
                  </a:lnTo>
                  <a:lnTo>
                    <a:pt x="19039" y="1903"/>
                  </a:lnTo>
                  <a:lnTo>
                    <a:pt x="19039" y="0"/>
                  </a:lnTo>
                  <a:lnTo>
                    <a:pt x="19039" y="0"/>
                  </a:lnTo>
                  <a:lnTo>
                    <a:pt x="17135" y="0"/>
                  </a:lnTo>
                  <a:lnTo>
                    <a:pt x="17135" y="0"/>
                  </a:lnTo>
                  <a:lnTo>
                    <a:pt x="17135" y="0"/>
                  </a:lnTo>
                  <a:lnTo>
                    <a:pt x="17135" y="0"/>
                  </a:lnTo>
                  <a:lnTo>
                    <a:pt x="17135" y="0"/>
                  </a:lnTo>
                  <a:lnTo>
                    <a:pt x="18087" y="0"/>
                  </a:lnTo>
                  <a:lnTo>
                    <a:pt x="18087" y="952"/>
                  </a:lnTo>
                  <a:lnTo>
                    <a:pt x="1904" y="17131"/>
                  </a:lnTo>
                  <a:lnTo>
                    <a:pt x="952" y="17131"/>
                  </a:lnTo>
                  <a:lnTo>
                    <a:pt x="952" y="16180"/>
                  </a:lnTo>
                  <a:lnTo>
                    <a:pt x="18087" y="0"/>
                  </a:lnTo>
                  <a:lnTo>
                    <a:pt x="17135" y="0"/>
                  </a:lnTo>
                  <a:lnTo>
                    <a:pt x="17135"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9" name="Freeform 161">
              <a:extLst>
                <a:ext uri="{FF2B5EF4-FFF2-40B4-BE49-F238E27FC236}">
                  <a16:creationId xmlns:a16="http://schemas.microsoft.com/office/drawing/2014/main" id="{1370C022-064F-5989-EC4B-8B1CB0231503}"/>
                </a:ext>
              </a:extLst>
            </p:cNvPr>
            <p:cNvSpPr/>
            <p:nvPr/>
          </p:nvSpPr>
          <p:spPr>
            <a:xfrm>
              <a:off x="4209173" y="5907436"/>
              <a:ext cx="16183" cy="15227"/>
            </a:xfrm>
            <a:custGeom>
              <a:avLst/>
              <a:gdLst>
                <a:gd name="connsiteX0" fmla="*/ 15232 w 16183"/>
                <a:gd name="connsiteY0" fmla="*/ 0 h 15227"/>
                <a:gd name="connsiteX1" fmla="*/ 0 w 16183"/>
                <a:gd name="connsiteY1" fmla="*/ 14276 h 15227"/>
                <a:gd name="connsiteX2" fmla="*/ 0 w 16183"/>
                <a:gd name="connsiteY2" fmla="*/ 15228 h 15227"/>
                <a:gd name="connsiteX3" fmla="*/ 952 w 16183"/>
                <a:gd name="connsiteY3" fmla="*/ 15228 h 15227"/>
                <a:gd name="connsiteX4" fmla="*/ 16183 w 16183"/>
                <a:gd name="connsiteY4" fmla="*/ 952 h 15227"/>
                <a:gd name="connsiteX5" fmla="*/ 16183 w 16183"/>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3" h="15227">
                  <a:moveTo>
                    <a:pt x="15232" y="0"/>
                  </a:moveTo>
                  <a:lnTo>
                    <a:pt x="0" y="14276"/>
                  </a:lnTo>
                  <a:lnTo>
                    <a:pt x="0" y="15228"/>
                  </a:lnTo>
                  <a:lnTo>
                    <a:pt x="952" y="15228"/>
                  </a:lnTo>
                  <a:lnTo>
                    <a:pt x="16183" y="952"/>
                  </a:lnTo>
                  <a:lnTo>
                    <a:pt x="16183"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0" name="Freeform 162">
              <a:extLst>
                <a:ext uri="{FF2B5EF4-FFF2-40B4-BE49-F238E27FC236}">
                  <a16:creationId xmlns:a16="http://schemas.microsoft.com/office/drawing/2014/main" id="{8D9C216D-CCC9-24AE-30AF-BAEC9A17891C}"/>
                </a:ext>
              </a:extLst>
            </p:cNvPr>
            <p:cNvSpPr/>
            <p:nvPr/>
          </p:nvSpPr>
          <p:spPr>
            <a:xfrm>
              <a:off x="4209173" y="5906484"/>
              <a:ext cx="17135" cy="17131"/>
            </a:xfrm>
            <a:custGeom>
              <a:avLst/>
              <a:gdLst>
                <a:gd name="connsiteX0" fmla="*/ 15232 w 17135"/>
                <a:gd name="connsiteY0" fmla="*/ 952 h 17131"/>
                <a:gd name="connsiteX1" fmla="*/ 15232 w 17135"/>
                <a:gd name="connsiteY1" fmla="*/ 952 h 17131"/>
                <a:gd name="connsiteX2" fmla="*/ 0 w 17135"/>
                <a:gd name="connsiteY2" fmla="*/ 15228 h 17131"/>
                <a:gd name="connsiteX3" fmla="*/ 0 w 17135"/>
                <a:gd name="connsiteY3" fmla="*/ 15228 h 17131"/>
                <a:gd name="connsiteX4" fmla="*/ 0 w 17135"/>
                <a:gd name="connsiteY4" fmla="*/ 16180 h 17131"/>
                <a:gd name="connsiteX5" fmla="*/ 0 w 17135"/>
                <a:gd name="connsiteY5" fmla="*/ 17132 h 17131"/>
                <a:gd name="connsiteX6" fmla="*/ 952 w 17135"/>
                <a:gd name="connsiteY6" fmla="*/ 17132 h 17131"/>
                <a:gd name="connsiteX7" fmla="*/ 1904 w 17135"/>
                <a:gd name="connsiteY7" fmla="*/ 17132 h 17131"/>
                <a:gd name="connsiteX8" fmla="*/ 17135 w 17135"/>
                <a:gd name="connsiteY8" fmla="*/ 1904 h 17131"/>
                <a:gd name="connsiteX9" fmla="*/ 17135 w 17135"/>
                <a:gd name="connsiteY9" fmla="*/ 1904 h 17131"/>
                <a:gd name="connsiteX10" fmla="*/ 17135 w 17135"/>
                <a:gd name="connsiteY10" fmla="*/ 952 h 17131"/>
                <a:gd name="connsiteX11" fmla="*/ 17135 w 17135"/>
                <a:gd name="connsiteY11" fmla="*/ 952 h 17131"/>
                <a:gd name="connsiteX12" fmla="*/ 15232 w 17135"/>
                <a:gd name="connsiteY12" fmla="*/ 0 h 17131"/>
                <a:gd name="connsiteX13" fmla="*/ 15232 w 17135"/>
                <a:gd name="connsiteY13" fmla="*/ 0 h 17131"/>
                <a:gd name="connsiteX14" fmla="*/ 15232 w 17135"/>
                <a:gd name="connsiteY14" fmla="*/ 952 h 17131"/>
                <a:gd name="connsiteX15" fmla="*/ 15232 w 17135"/>
                <a:gd name="connsiteY15" fmla="*/ 952 h 17131"/>
                <a:gd name="connsiteX16" fmla="*/ 15232 w 17135"/>
                <a:gd name="connsiteY16" fmla="*/ 952 h 17131"/>
                <a:gd name="connsiteX17" fmla="*/ 16183 w 17135"/>
                <a:gd name="connsiteY17" fmla="*/ 952 h 17131"/>
                <a:gd name="connsiteX18" fmla="*/ 16183 w 17135"/>
                <a:gd name="connsiteY18" fmla="*/ 1904 h 17131"/>
                <a:gd name="connsiteX19" fmla="*/ 952 w 17135"/>
                <a:gd name="connsiteY19" fmla="*/ 16180 h 17131"/>
                <a:gd name="connsiteX20" fmla="*/ 0 w 17135"/>
                <a:gd name="connsiteY20" fmla="*/ 16180 h 17131"/>
                <a:gd name="connsiteX21" fmla="*/ 0 w 17135"/>
                <a:gd name="connsiteY21" fmla="*/ 15228 h 17131"/>
                <a:gd name="connsiteX22" fmla="*/ 15232 w 17135"/>
                <a:gd name="connsiteY22" fmla="*/ 952 h 17131"/>
                <a:gd name="connsiteX23" fmla="*/ 15232 w 17135"/>
                <a:gd name="connsiteY23" fmla="*/ 952 h 17131"/>
                <a:gd name="connsiteX24" fmla="*/ 15232 w 17135"/>
                <a:gd name="connsiteY24" fmla="*/ 952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5232" y="952"/>
                  </a:moveTo>
                  <a:lnTo>
                    <a:pt x="15232" y="952"/>
                  </a:lnTo>
                  <a:lnTo>
                    <a:pt x="0" y="15228"/>
                  </a:lnTo>
                  <a:lnTo>
                    <a:pt x="0" y="15228"/>
                  </a:lnTo>
                  <a:lnTo>
                    <a:pt x="0" y="16180"/>
                  </a:lnTo>
                  <a:lnTo>
                    <a:pt x="0" y="17132"/>
                  </a:lnTo>
                  <a:lnTo>
                    <a:pt x="952" y="17132"/>
                  </a:lnTo>
                  <a:lnTo>
                    <a:pt x="1904" y="17132"/>
                  </a:lnTo>
                  <a:lnTo>
                    <a:pt x="17135" y="1904"/>
                  </a:lnTo>
                  <a:lnTo>
                    <a:pt x="17135" y="1904"/>
                  </a:lnTo>
                  <a:lnTo>
                    <a:pt x="17135" y="952"/>
                  </a:lnTo>
                  <a:lnTo>
                    <a:pt x="17135" y="952"/>
                  </a:lnTo>
                  <a:lnTo>
                    <a:pt x="15232" y="0"/>
                  </a:lnTo>
                  <a:lnTo>
                    <a:pt x="15232" y="0"/>
                  </a:lnTo>
                  <a:lnTo>
                    <a:pt x="15232" y="952"/>
                  </a:lnTo>
                  <a:lnTo>
                    <a:pt x="15232" y="952"/>
                  </a:lnTo>
                  <a:lnTo>
                    <a:pt x="15232" y="952"/>
                  </a:lnTo>
                  <a:lnTo>
                    <a:pt x="16183" y="952"/>
                  </a:lnTo>
                  <a:lnTo>
                    <a:pt x="16183" y="1904"/>
                  </a:lnTo>
                  <a:lnTo>
                    <a:pt x="952" y="16180"/>
                  </a:lnTo>
                  <a:lnTo>
                    <a:pt x="0" y="16180"/>
                  </a:lnTo>
                  <a:lnTo>
                    <a:pt x="0" y="15228"/>
                  </a:lnTo>
                  <a:lnTo>
                    <a:pt x="15232" y="952"/>
                  </a:lnTo>
                  <a:lnTo>
                    <a:pt x="15232" y="952"/>
                  </a:lnTo>
                  <a:lnTo>
                    <a:pt x="1523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1" name="Freeform 163">
              <a:extLst>
                <a:ext uri="{FF2B5EF4-FFF2-40B4-BE49-F238E27FC236}">
                  <a16:creationId xmlns:a16="http://schemas.microsoft.com/office/drawing/2014/main" id="{20FB1178-5089-43B4-8571-A2F2806D3E0C}"/>
                </a:ext>
              </a:extLst>
            </p:cNvPr>
            <p:cNvSpPr/>
            <p:nvPr/>
          </p:nvSpPr>
          <p:spPr>
            <a:xfrm>
              <a:off x="4207269" y="5904580"/>
              <a:ext cx="10471" cy="10468"/>
            </a:xfrm>
            <a:custGeom>
              <a:avLst/>
              <a:gdLst>
                <a:gd name="connsiteX0" fmla="*/ 0 w 10471"/>
                <a:gd name="connsiteY0" fmla="*/ 3807 h 10468"/>
                <a:gd name="connsiteX1" fmla="*/ 5712 w 10471"/>
                <a:gd name="connsiteY1" fmla="*/ 10469 h 10468"/>
                <a:gd name="connsiteX2" fmla="*/ 10472 w 10471"/>
                <a:gd name="connsiteY2" fmla="*/ 6662 h 10468"/>
                <a:gd name="connsiteX3" fmla="*/ 3808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0" y="3807"/>
                  </a:moveTo>
                  <a:lnTo>
                    <a:pt x="5712" y="10469"/>
                  </a:lnTo>
                  <a:lnTo>
                    <a:pt x="10472" y="6662"/>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2" name="Freeform 164">
              <a:extLst>
                <a:ext uri="{FF2B5EF4-FFF2-40B4-BE49-F238E27FC236}">
                  <a16:creationId xmlns:a16="http://schemas.microsoft.com/office/drawing/2014/main" id="{87EC1723-078A-8B7B-46CE-EDEF67CD68D7}"/>
                </a:ext>
              </a:extLst>
            </p:cNvPr>
            <p:cNvSpPr/>
            <p:nvPr/>
          </p:nvSpPr>
          <p:spPr>
            <a:xfrm>
              <a:off x="4207269" y="5904580"/>
              <a:ext cx="10471" cy="11420"/>
            </a:xfrm>
            <a:custGeom>
              <a:avLst/>
              <a:gdLst>
                <a:gd name="connsiteX0" fmla="*/ 0 w 10471"/>
                <a:gd name="connsiteY0" fmla="*/ 3807 h 11420"/>
                <a:gd name="connsiteX1" fmla="*/ 5712 w 10471"/>
                <a:gd name="connsiteY1" fmla="*/ 10469 h 11420"/>
                <a:gd name="connsiteX2" fmla="*/ 5712 w 10471"/>
                <a:gd name="connsiteY2" fmla="*/ 11421 h 11420"/>
                <a:gd name="connsiteX3" fmla="*/ 10472 w 10471"/>
                <a:gd name="connsiteY3" fmla="*/ 6662 h 11420"/>
                <a:gd name="connsiteX4" fmla="*/ 10472 w 10471"/>
                <a:gd name="connsiteY4" fmla="*/ 6662 h 11420"/>
                <a:gd name="connsiteX5" fmla="*/ 3808 w 10471"/>
                <a:gd name="connsiteY5" fmla="*/ 0 h 11420"/>
                <a:gd name="connsiteX6" fmla="*/ 3808 w 10471"/>
                <a:gd name="connsiteY6" fmla="*/ 0 h 11420"/>
                <a:gd name="connsiteX7" fmla="*/ 0 w 10471"/>
                <a:gd name="connsiteY7" fmla="*/ 3807 h 11420"/>
                <a:gd name="connsiteX8" fmla="*/ 0 w 10471"/>
                <a:gd name="connsiteY8" fmla="*/ 3807 h 11420"/>
                <a:gd name="connsiteX9" fmla="*/ 3808 w 10471"/>
                <a:gd name="connsiteY9" fmla="*/ 952 h 11420"/>
                <a:gd name="connsiteX10" fmla="*/ 9520 w 10471"/>
                <a:gd name="connsiteY10" fmla="*/ 6662 h 11420"/>
                <a:gd name="connsiteX11" fmla="*/ 5712 w 10471"/>
                <a:gd name="connsiteY11" fmla="*/ 10469 h 11420"/>
                <a:gd name="connsiteX12" fmla="*/ 0 w 10471"/>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71" h="11420">
                  <a:moveTo>
                    <a:pt x="0" y="3807"/>
                  </a:moveTo>
                  <a:lnTo>
                    <a:pt x="5712" y="10469"/>
                  </a:lnTo>
                  <a:lnTo>
                    <a:pt x="5712" y="11421"/>
                  </a:lnTo>
                  <a:lnTo>
                    <a:pt x="10472" y="6662"/>
                  </a:lnTo>
                  <a:lnTo>
                    <a:pt x="10472" y="6662"/>
                  </a:lnTo>
                  <a:lnTo>
                    <a:pt x="3808" y="0"/>
                  </a:lnTo>
                  <a:lnTo>
                    <a:pt x="3808" y="0"/>
                  </a:lnTo>
                  <a:lnTo>
                    <a:pt x="0" y="3807"/>
                  </a:lnTo>
                  <a:lnTo>
                    <a:pt x="0" y="3807"/>
                  </a:lnTo>
                  <a:lnTo>
                    <a:pt x="3808" y="952"/>
                  </a:lnTo>
                  <a:lnTo>
                    <a:pt x="9520" y="6662"/>
                  </a:lnTo>
                  <a:lnTo>
                    <a:pt x="5712" y="10469"/>
                  </a:lnTo>
                  <a:lnTo>
                    <a:pt x="0"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3" name="Freeform 165">
              <a:extLst>
                <a:ext uri="{FF2B5EF4-FFF2-40B4-BE49-F238E27FC236}">
                  <a16:creationId xmlns:a16="http://schemas.microsoft.com/office/drawing/2014/main" id="{D58C281E-AB9C-5132-958C-BD8E0C2DE346}"/>
                </a:ext>
              </a:extLst>
            </p:cNvPr>
            <p:cNvSpPr/>
            <p:nvPr/>
          </p:nvSpPr>
          <p:spPr>
            <a:xfrm>
              <a:off x="4204414" y="5901725"/>
              <a:ext cx="6663" cy="6662"/>
            </a:xfrm>
            <a:custGeom>
              <a:avLst/>
              <a:gdLst>
                <a:gd name="connsiteX0" fmla="*/ 4760 w 6663"/>
                <a:gd name="connsiteY0" fmla="*/ 0 h 6662"/>
                <a:gd name="connsiteX1" fmla="*/ 3808 w 6663"/>
                <a:gd name="connsiteY1" fmla="*/ 952 h 6662"/>
                <a:gd name="connsiteX2" fmla="*/ 4760 w 6663"/>
                <a:gd name="connsiteY2" fmla="*/ 1904 h 6662"/>
                <a:gd name="connsiteX3" fmla="*/ 3808 w 6663"/>
                <a:gd name="connsiteY3" fmla="*/ 2855 h 6662"/>
                <a:gd name="connsiteX4" fmla="*/ 2856 w 6663"/>
                <a:gd name="connsiteY4" fmla="*/ 1904 h 6662"/>
                <a:gd name="connsiteX5" fmla="*/ 1904 w 6663"/>
                <a:gd name="connsiteY5" fmla="*/ 2855 h 6662"/>
                <a:gd name="connsiteX6" fmla="*/ 2856 w 6663"/>
                <a:gd name="connsiteY6" fmla="*/ 3807 h 6662"/>
                <a:gd name="connsiteX7" fmla="*/ 1904 w 6663"/>
                <a:gd name="connsiteY7" fmla="*/ 4759 h 6662"/>
                <a:gd name="connsiteX8" fmla="*/ 952 w 6663"/>
                <a:gd name="connsiteY8" fmla="*/ 3807 h 6662"/>
                <a:gd name="connsiteX9" fmla="*/ 0 w 6663"/>
                <a:gd name="connsiteY9" fmla="*/ 4759 h 6662"/>
                <a:gd name="connsiteX10" fmla="*/ 1904 w 6663"/>
                <a:gd name="connsiteY10" fmla="*/ 6662 h 6662"/>
                <a:gd name="connsiteX11" fmla="*/ 2856 w 6663"/>
                <a:gd name="connsiteY11" fmla="*/ 6662 h 6662"/>
                <a:gd name="connsiteX12" fmla="*/ 6664 w 6663"/>
                <a:gd name="connsiteY12" fmla="*/ 2855 h 6662"/>
                <a:gd name="connsiteX13" fmla="*/ 6664 w 6663"/>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4760" y="0"/>
                  </a:moveTo>
                  <a:lnTo>
                    <a:pt x="3808" y="952"/>
                  </a:lnTo>
                  <a:lnTo>
                    <a:pt x="4760" y="1904"/>
                  </a:lnTo>
                  <a:lnTo>
                    <a:pt x="3808" y="2855"/>
                  </a:lnTo>
                  <a:lnTo>
                    <a:pt x="2856" y="1904"/>
                  </a:lnTo>
                  <a:lnTo>
                    <a:pt x="1904" y="2855"/>
                  </a:lnTo>
                  <a:lnTo>
                    <a:pt x="2856" y="3807"/>
                  </a:lnTo>
                  <a:lnTo>
                    <a:pt x="1904" y="4759"/>
                  </a:lnTo>
                  <a:lnTo>
                    <a:pt x="952" y="3807"/>
                  </a:lnTo>
                  <a:lnTo>
                    <a:pt x="0" y="4759"/>
                  </a:lnTo>
                  <a:lnTo>
                    <a:pt x="1904" y="6662"/>
                  </a:lnTo>
                  <a:lnTo>
                    <a:pt x="2856" y="6662"/>
                  </a:lnTo>
                  <a:lnTo>
                    <a:pt x="6664" y="2855"/>
                  </a:lnTo>
                  <a:lnTo>
                    <a:pt x="6664"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4" name="Freeform 166">
              <a:extLst>
                <a:ext uri="{FF2B5EF4-FFF2-40B4-BE49-F238E27FC236}">
                  <a16:creationId xmlns:a16="http://schemas.microsoft.com/office/drawing/2014/main" id="{D40A3C9B-0912-60EC-234F-CD14EFFD9FA7}"/>
                </a:ext>
              </a:extLst>
            </p:cNvPr>
            <p:cNvSpPr/>
            <p:nvPr/>
          </p:nvSpPr>
          <p:spPr>
            <a:xfrm>
              <a:off x="4203462" y="5900773"/>
              <a:ext cx="8567" cy="8565"/>
            </a:xfrm>
            <a:custGeom>
              <a:avLst/>
              <a:gdLst>
                <a:gd name="connsiteX0" fmla="*/ 5712 w 8567"/>
                <a:gd name="connsiteY0" fmla="*/ 952 h 8565"/>
                <a:gd name="connsiteX1" fmla="*/ 5712 w 8567"/>
                <a:gd name="connsiteY1" fmla="*/ 952 h 8565"/>
                <a:gd name="connsiteX2" fmla="*/ 4760 w 8567"/>
                <a:gd name="connsiteY2" fmla="*/ 1904 h 8565"/>
                <a:gd name="connsiteX3" fmla="*/ 4760 w 8567"/>
                <a:gd name="connsiteY3" fmla="*/ 1904 h 8565"/>
                <a:gd name="connsiteX4" fmla="*/ 5712 w 8567"/>
                <a:gd name="connsiteY4" fmla="*/ 2855 h 8565"/>
                <a:gd name="connsiteX5" fmla="*/ 4760 w 8567"/>
                <a:gd name="connsiteY5" fmla="*/ 2855 h 8565"/>
                <a:gd name="connsiteX6" fmla="*/ 4760 w 8567"/>
                <a:gd name="connsiteY6" fmla="*/ 2855 h 8565"/>
                <a:gd name="connsiteX7" fmla="*/ 3808 w 8567"/>
                <a:gd name="connsiteY7" fmla="*/ 2855 h 8565"/>
                <a:gd name="connsiteX8" fmla="*/ 2856 w 8567"/>
                <a:gd name="connsiteY8" fmla="*/ 3807 h 8565"/>
                <a:gd name="connsiteX9" fmla="*/ 1904 w 8567"/>
                <a:gd name="connsiteY9" fmla="*/ 3807 h 8565"/>
                <a:gd name="connsiteX10" fmla="*/ 2856 w 8567"/>
                <a:gd name="connsiteY10" fmla="*/ 4759 h 8565"/>
                <a:gd name="connsiteX11" fmla="*/ 2856 w 8567"/>
                <a:gd name="connsiteY11" fmla="*/ 4759 h 8565"/>
                <a:gd name="connsiteX12" fmla="*/ 1904 w 8567"/>
                <a:gd name="connsiteY12" fmla="*/ 4759 h 8565"/>
                <a:gd name="connsiteX13" fmla="*/ 1904 w 8567"/>
                <a:gd name="connsiteY13" fmla="*/ 4759 h 8565"/>
                <a:gd name="connsiteX14" fmla="*/ 952 w 8567"/>
                <a:gd name="connsiteY14" fmla="*/ 5711 h 8565"/>
                <a:gd name="connsiteX15" fmla="*/ 0 w 8567"/>
                <a:gd name="connsiteY15" fmla="*/ 5711 h 8565"/>
                <a:gd name="connsiteX16" fmla="*/ 2856 w 8567"/>
                <a:gd name="connsiteY16" fmla="*/ 8566 h 8565"/>
                <a:gd name="connsiteX17" fmla="*/ 2856 w 8567"/>
                <a:gd name="connsiteY17" fmla="*/ 8566 h 8565"/>
                <a:gd name="connsiteX18" fmla="*/ 3808 w 8567"/>
                <a:gd name="connsiteY18" fmla="*/ 8566 h 8565"/>
                <a:gd name="connsiteX19" fmla="*/ 3808 w 8567"/>
                <a:gd name="connsiteY19" fmla="*/ 8566 h 8565"/>
                <a:gd name="connsiteX20" fmla="*/ 7616 w 8567"/>
                <a:gd name="connsiteY20" fmla="*/ 3807 h 8565"/>
                <a:gd name="connsiteX21" fmla="*/ 8568 w 8567"/>
                <a:gd name="connsiteY21" fmla="*/ 3807 h 8565"/>
                <a:gd name="connsiteX22" fmla="*/ 8568 w 8567"/>
                <a:gd name="connsiteY22" fmla="*/ 2855 h 8565"/>
                <a:gd name="connsiteX23" fmla="*/ 8568 w 8567"/>
                <a:gd name="connsiteY23" fmla="*/ 2855 h 8565"/>
                <a:gd name="connsiteX24" fmla="*/ 6664 w 8567"/>
                <a:gd name="connsiteY24" fmla="*/ 952 h 8565"/>
                <a:gd name="connsiteX25" fmla="*/ 5712 w 8567"/>
                <a:gd name="connsiteY25" fmla="*/ 0 h 8565"/>
                <a:gd name="connsiteX26" fmla="*/ 5712 w 8567"/>
                <a:gd name="connsiteY26" fmla="*/ 952 h 8565"/>
                <a:gd name="connsiteX27" fmla="*/ 5712 w 8567"/>
                <a:gd name="connsiteY27" fmla="*/ 952 h 8565"/>
                <a:gd name="connsiteX28" fmla="*/ 5712 w 8567"/>
                <a:gd name="connsiteY28" fmla="*/ 952 h 8565"/>
                <a:gd name="connsiteX29" fmla="*/ 7616 w 8567"/>
                <a:gd name="connsiteY29" fmla="*/ 2855 h 8565"/>
                <a:gd name="connsiteX30" fmla="*/ 7616 w 8567"/>
                <a:gd name="connsiteY30" fmla="*/ 3807 h 8565"/>
                <a:gd name="connsiteX31" fmla="*/ 3808 w 8567"/>
                <a:gd name="connsiteY31" fmla="*/ 7614 h 8565"/>
                <a:gd name="connsiteX32" fmla="*/ 2856 w 8567"/>
                <a:gd name="connsiteY32" fmla="*/ 7614 h 8565"/>
                <a:gd name="connsiteX33" fmla="*/ 952 w 8567"/>
                <a:gd name="connsiteY33" fmla="*/ 5711 h 8565"/>
                <a:gd name="connsiteX34" fmla="*/ 1904 w 8567"/>
                <a:gd name="connsiteY34" fmla="*/ 5711 h 8565"/>
                <a:gd name="connsiteX35" fmla="*/ 2856 w 8567"/>
                <a:gd name="connsiteY35" fmla="*/ 5711 h 8565"/>
                <a:gd name="connsiteX36" fmla="*/ 2856 w 8567"/>
                <a:gd name="connsiteY36" fmla="*/ 5711 h 8565"/>
                <a:gd name="connsiteX37" fmla="*/ 3808 w 8567"/>
                <a:gd name="connsiteY37" fmla="*/ 4759 h 8565"/>
                <a:gd name="connsiteX38" fmla="*/ 3808 w 8567"/>
                <a:gd name="connsiteY38" fmla="*/ 4759 h 8565"/>
                <a:gd name="connsiteX39" fmla="*/ 2856 w 8567"/>
                <a:gd name="connsiteY39" fmla="*/ 3807 h 8565"/>
                <a:gd name="connsiteX40" fmla="*/ 3808 w 8567"/>
                <a:gd name="connsiteY40" fmla="*/ 2855 h 8565"/>
                <a:gd name="connsiteX41" fmla="*/ 4760 w 8567"/>
                <a:gd name="connsiteY41" fmla="*/ 3807 h 8565"/>
                <a:gd name="connsiteX42" fmla="*/ 4760 w 8567"/>
                <a:gd name="connsiteY42" fmla="*/ 3807 h 8565"/>
                <a:gd name="connsiteX43" fmla="*/ 5712 w 8567"/>
                <a:gd name="connsiteY43" fmla="*/ 2855 h 8565"/>
                <a:gd name="connsiteX44" fmla="*/ 5712 w 8567"/>
                <a:gd name="connsiteY44" fmla="*/ 2855 h 8565"/>
                <a:gd name="connsiteX45" fmla="*/ 5712 w 8567"/>
                <a:gd name="connsiteY45" fmla="*/ 1904 h 8565"/>
                <a:gd name="connsiteX46" fmla="*/ 6664 w 8567"/>
                <a:gd name="connsiteY46" fmla="*/ 952 h 8565"/>
                <a:gd name="connsiteX47" fmla="*/ 5712 w 8567"/>
                <a:gd name="connsiteY47" fmla="*/ 952 h 8565"/>
                <a:gd name="connsiteX48" fmla="*/ 5712 w 8567"/>
                <a:gd name="connsiteY48" fmla="*/ 952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8565">
                  <a:moveTo>
                    <a:pt x="5712" y="952"/>
                  </a:moveTo>
                  <a:lnTo>
                    <a:pt x="5712" y="952"/>
                  </a:lnTo>
                  <a:lnTo>
                    <a:pt x="4760" y="1904"/>
                  </a:lnTo>
                  <a:lnTo>
                    <a:pt x="4760" y="1904"/>
                  </a:lnTo>
                  <a:lnTo>
                    <a:pt x="5712" y="2855"/>
                  </a:lnTo>
                  <a:lnTo>
                    <a:pt x="4760" y="2855"/>
                  </a:lnTo>
                  <a:lnTo>
                    <a:pt x="4760" y="2855"/>
                  </a:lnTo>
                  <a:lnTo>
                    <a:pt x="3808" y="2855"/>
                  </a:lnTo>
                  <a:lnTo>
                    <a:pt x="2856" y="3807"/>
                  </a:lnTo>
                  <a:lnTo>
                    <a:pt x="1904" y="3807"/>
                  </a:lnTo>
                  <a:lnTo>
                    <a:pt x="2856" y="4759"/>
                  </a:lnTo>
                  <a:lnTo>
                    <a:pt x="2856" y="4759"/>
                  </a:lnTo>
                  <a:lnTo>
                    <a:pt x="1904" y="4759"/>
                  </a:lnTo>
                  <a:lnTo>
                    <a:pt x="1904" y="4759"/>
                  </a:lnTo>
                  <a:lnTo>
                    <a:pt x="952" y="5711"/>
                  </a:lnTo>
                  <a:lnTo>
                    <a:pt x="0" y="5711"/>
                  </a:lnTo>
                  <a:lnTo>
                    <a:pt x="2856" y="8566"/>
                  </a:lnTo>
                  <a:lnTo>
                    <a:pt x="2856" y="8566"/>
                  </a:lnTo>
                  <a:lnTo>
                    <a:pt x="3808" y="8566"/>
                  </a:lnTo>
                  <a:lnTo>
                    <a:pt x="3808" y="8566"/>
                  </a:lnTo>
                  <a:lnTo>
                    <a:pt x="7616" y="3807"/>
                  </a:lnTo>
                  <a:lnTo>
                    <a:pt x="8568" y="3807"/>
                  </a:lnTo>
                  <a:lnTo>
                    <a:pt x="8568" y="2855"/>
                  </a:lnTo>
                  <a:lnTo>
                    <a:pt x="8568" y="2855"/>
                  </a:lnTo>
                  <a:lnTo>
                    <a:pt x="6664" y="952"/>
                  </a:lnTo>
                  <a:lnTo>
                    <a:pt x="5712" y="0"/>
                  </a:lnTo>
                  <a:lnTo>
                    <a:pt x="5712" y="952"/>
                  </a:lnTo>
                  <a:lnTo>
                    <a:pt x="5712" y="952"/>
                  </a:lnTo>
                  <a:lnTo>
                    <a:pt x="5712" y="952"/>
                  </a:lnTo>
                  <a:lnTo>
                    <a:pt x="7616" y="2855"/>
                  </a:lnTo>
                  <a:lnTo>
                    <a:pt x="7616" y="3807"/>
                  </a:lnTo>
                  <a:lnTo>
                    <a:pt x="3808" y="7614"/>
                  </a:lnTo>
                  <a:lnTo>
                    <a:pt x="2856" y="7614"/>
                  </a:lnTo>
                  <a:lnTo>
                    <a:pt x="952" y="5711"/>
                  </a:lnTo>
                  <a:lnTo>
                    <a:pt x="1904" y="5711"/>
                  </a:lnTo>
                  <a:lnTo>
                    <a:pt x="2856" y="5711"/>
                  </a:lnTo>
                  <a:lnTo>
                    <a:pt x="2856" y="5711"/>
                  </a:lnTo>
                  <a:lnTo>
                    <a:pt x="3808" y="4759"/>
                  </a:lnTo>
                  <a:lnTo>
                    <a:pt x="3808" y="4759"/>
                  </a:lnTo>
                  <a:lnTo>
                    <a:pt x="2856" y="3807"/>
                  </a:lnTo>
                  <a:lnTo>
                    <a:pt x="3808" y="2855"/>
                  </a:lnTo>
                  <a:lnTo>
                    <a:pt x="4760" y="3807"/>
                  </a:lnTo>
                  <a:lnTo>
                    <a:pt x="4760" y="3807"/>
                  </a:lnTo>
                  <a:lnTo>
                    <a:pt x="5712" y="2855"/>
                  </a:lnTo>
                  <a:lnTo>
                    <a:pt x="5712" y="2855"/>
                  </a:lnTo>
                  <a:lnTo>
                    <a:pt x="5712" y="1904"/>
                  </a:lnTo>
                  <a:lnTo>
                    <a:pt x="6664" y="952"/>
                  </a:lnTo>
                  <a:lnTo>
                    <a:pt x="5712" y="952"/>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5" name="Freeform 167">
              <a:extLst>
                <a:ext uri="{FF2B5EF4-FFF2-40B4-BE49-F238E27FC236}">
                  <a16:creationId xmlns:a16="http://schemas.microsoft.com/office/drawing/2014/main" id="{EAFBF280-82A1-0C0D-AC3A-FD9873310D87}"/>
                </a:ext>
              </a:extLst>
            </p:cNvPr>
            <p:cNvSpPr/>
            <p:nvPr/>
          </p:nvSpPr>
          <p:spPr>
            <a:xfrm>
              <a:off x="4211077" y="5909339"/>
              <a:ext cx="2856" cy="1903"/>
            </a:xfrm>
            <a:custGeom>
              <a:avLst/>
              <a:gdLst>
                <a:gd name="connsiteX0" fmla="*/ 952 w 2856"/>
                <a:gd name="connsiteY0" fmla="*/ 0 h 1903"/>
                <a:gd name="connsiteX1" fmla="*/ 0 w 2856"/>
                <a:gd name="connsiteY1" fmla="*/ 0 h 1903"/>
                <a:gd name="connsiteX2" fmla="*/ 1904 w 2856"/>
                <a:gd name="connsiteY2" fmla="*/ 1903 h 1903"/>
                <a:gd name="connsiteX3" fmla="*/ 2856 w 2856"/>
                <a:gd name="connsiteY3" fmla="*/ 952 h 1903"/>
              </a:gdLst>
              <a:ahLst/>
              <a:cxnLst>
                <a:cxn ang="0">
                  <a:pos x="connsiteX0" y="connsiteY0"/>
                </a:cxn>
                <a:cxn ang="0">
                  <a:pos x="connsiteX1" y="connsiteY1"/>
                </a:cxn>
                <a:cxn ang="0">
                  <a:pos x="connsiteX2" y="connsiteY2"/>
                </a:cxn>
                <a:cxn ang="0">
                  <a:pos x="connsiteX3" y="connsiteY3"/>
                </a:cxn>
              </a:cxnLst>
              <a:rect l="l" t="t" r="r" b="b"/>
              <a:pathLst>
                <a:path w="2856" h="1903">
                  <a:moveTo>
                    <a:pt x="952" y="0"/>
                  </a:moveTo>
                  <a:lnTo>
                    <a:pt x="0" y="0"/>
                  </a:lnTo>
                  <a:lnTo>
                    <a:pt x="1904" y="1903"/>
                  </a:lnTo>
                  <a:lnTo>
                    <a:pt x="2856"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6" name="Freeform 168">
              <a:extLst>
                <a:ext uri="{FF2B5EF4-FFF2-40B4-BE49-F238E27FC236}">
                  <a16:creationId xmlns:a16="http://schemas.microsoft.com/office/drawing/2014/main" id="{E65F03CB-FC1E-6ECA-53DD-1DC127B09192}"/>
                </a:ext>
              </a:extLst>
            </p:cNvPr>
            <p:cNvSpPr/>
            <p:nvPr/>
          </p:nvSpPr>
          <p:spPr>
            <a:xfrm>
              <a:off x="4202510" y="5909339"/>
              <a:ext cx="6663" cy="7613"/>
            </a:xfrm>
            <a:custGeom>
              <a:avLst/>
              <a:gdLst>
                <a:gd name="connsiteX0" fmla="*/ 4760 w 6663"/>
                <a:gd name="connsiteY0" fmla="*/ 0 h 7613"/>
                <a:gd name="connsiteX1" fmla="*/ 3808 w 6663"/>
                <a:gd name="connsiteY1" fmla="*/ 1903 h 7613"/>
                <a:gd name="connsiteX2" fmla="*/ 4760 w 6663"/>
                <a:gd name="connsiteY2" fmla="*/ 1903 h 7613"/>
                <a:gd name="connsiteX3" fmla="*/ 3808 w 6663"/>
                <a:gd name="connsiteY3" fmla="*/ 2855 h 7613"/>
                <a:gd name="connsiteX4" fmla="*/ 2856 w 6663"/>
                <a:gd name="connsiteY4" fmla="*/ 1903 h 7613"/>
                <a:gd name="connsiteX5" fmla="*/ 1904 w 6663"/>
                <a:gd name="connsiteY5" fmla="*/ 3807 h 7613"/>
                <a:gd name="connsiteX6" fmla="*/ 2856 w 6663"/>
                <a:gd name="connsiteY6" fmla="*/ 3807 h 7613"/>
                <a:gd name="connsiteX7" fmla="*/ 1904 w 6663"/>
                <a:gd name="connsiteY7" fmla="*/ 4759 h 7613"/>
                <a:gd name="connsiteX8" fmla="*/ 952 w 6663"/>
                <a:gd name="connsiteY8" fmla="*/ 3807 h 7613"/>
                <a:gd name="connsiteX9" fmla="*/ 0 w 6663"/>
                <a:gd name="connsiteY9" fmla="*/ 5710 h 7613"/>
                <a:gd name="connsiteX10" fmla="*/ 952 w 6663"/>
                <a:gd name="connsiteY10" fmla="*/ 7614 h 7613"/>
                <a:gd name="connsiteX11" fmla="*/ 1904 w 6663"/>
                <a:gd name="connsiteY11" fmla="*/ 7614 h 7613"/>
                <a:gd name="connsiteX12" fmla="*/ 6664 w 6663"/>
                <a:gd name="connsiteY12" fmla="*/ 2855 h 7613"/>
                <a:gd name="connsiteX13" fmla="*/ 6664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4760" y="0"/>
                  </a:moveTo>
                  <a:lnTo>
                    <a:pt x="3808" y="1903"/>
                  </a:lnTo>
                  <a:lnTo>
                    <a:pt x="4760" y="1903"/>
                  </a:lnTo>
                  <a:lnTo>
                    <a:pt x="3808" y="2855"/>
                  </a:lnTo>
                  <a:lnTo>
                    <a:pt x="2856" y="1903"/>
                  </a:lnTo>
                  <a:lnTo>
                    <a:pt x="1904" y="3807"/>
                  </a:lnTo>
                  <a:lnTo>
                    <a:pt x="2856" y="3807"/>
                  </a:lnTo>
                  <a:lnTo>
                    <a:pt x="1904" y="4759"/>
                  </a:lnTo>
                  <a:lnTo>
                    <a:pt x="952" y="3807"/>
                  </a:lnTo>
                  <a:lnTo>
                    <a:pt x="0" y="5710"/>
                  </a:lnTo>
                  <a:lnTo>
                    <a:pt x="952" y="7614"/>
                  </a:lnTo>
                  <a:lnTo>
                    <a:pt x="1904" y="7614"/>
                  </a:lnTo>
                  <a:lnTo>
                    <a:pt x="6664" y="2855"/>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7" name="Freeform 169">
              <a:extLst>
                <a:ext uri="{FF2B5EF4-FFF2-40B4-BE49-F238E27FC236}">
                  <a16:creationId xmlns:a16="http://schemas.microsoft.com/office/drawing/2014/main" id="{F88102FB-418D-278C-7B68-AB9EA66BD47E}"/>
                </a:ext>
              </a:extLst>
            </p:cNvPr>
            <p:cNvSpPr/>
            <p:nvPr/>
          </p:nvSpPr>
          <p:spPr>
            <a:xfrm>
              <a:off x="4201557" y="5909339"/>
              <a:ext cx="7615" cy="7613"/>
            </a:xfrm>
            <a:custGeom>
              <a:avLst/>
              <a:gdLst>
                <a:gd name="connsiteX0" fmla="*/ 5712 w 7615"/>
                <a:gd name="connsiteY0" fmla="*/ 0 h 7613"/>
                <a:gd name="connsiteX1" fmla="*/ 5712 w 7615"/>
                <a:gd name="connsiteY1" fmla="*/ 0 h 7613"/>
                <a:gd name="connsiteX2" fmla="*/ 4760 w 7615"/>
                <a:gd name="connsiteY2" fmla="*/ 952 h 7613"/>
                <a:gd name="connsiteX3" fmla="*/ 3808 w 7615"/>
                <a:gd name="connsiteY3" fmla="*/ 1903 h 7613"/>
                <a:gd name="connsiteX4" fmla="*/ 4760 w 7615"/>
                <a:gd name="connsiteY4" fmla="*/ 1903 h 7613"/>
                <a:gd name="connsiteX5" fmla="*/ 4760 w 7615"/>
                <a:gd name="connsiteY5" fmla="*/ 2855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3807 h 7613"/>
                <a:gd name="connsiteX10" fmla="*/ 2856 w 7615"/>
                <a:gd name="connsiteY10" fmla="*/ 3807 h 7613"/>
                <a:gd name="connsiteX11" fmla="*/ 2856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5710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3807 h 7613"/>
                <a:gd name="connsiteX21" fmla="*/ 7616 w 7615"/>
                <a:gd name="connsiteY21" fmla="*/ 3807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952 h 7613"/>
                <a:gd name="connsiteX29" fmla="*/ 7616 w 7615"/>
                <a:gd name="connsiteY29" fmla="*/ 2855 h 7613"/>
                <a:gd name="connsiteX30" fmla="*/ 7616 w 7615"/>
                <a:gd name="connsiteY30" fmla="*/ 2855 h 7613"/>
                <a:gd name="connsiteX31" fmla="*/ 2856 w 7615"/>
                <a:gd name="connsiteY31" fmla="*/ 6662 h 7613"/>
                <a:gd name="connsiteX32" fmla="*/ 2856 w 7615"/>
                <a:gd name="connsiteY32" fmla="*/ 6662 h 7613"/>
                <a:gd name="connsiteX33" fmla="*/ 952 w 7615"/>
                <a:gd name="connsiteY33" fmla="*/ 5710 h 7613"/>
                <a:gd name="connsiteX34" fmla="*/ 1904 w 7615"/>
                <a:gd name="connsiteY34" fmla="*/ 4759 h 7613"/>
                <a:gd name="connsiteX35" fmla="*/ 1904 w 7615"/>
                <a:gd name="connsiteY35" fmla="*/ 5710 h 7613"/>
                <a:gd name="connsiteX36" fmla="*/ 2856 w 7615"/>
                <a:gd name="connsiteY36" fmla="*/ 5710 h 7613"/>
                <a:gd name="connsiteX37" fmla="*/ 3808 w 7615"/>
                <a:gd name="connsiteY37" fmla="*/ 4759 h 7613"/>
                <a:gd name="connsiteX38" fmla="*/ 3808 w 7615"/>
                <a:gd name="connsiteY38" fmla="*/ 3807 h 7613"/>
                <a:gd name="connsiteX39" fmla="*/ 2856 w 7615"/>
                <a:gd name="connsiteY39" fmla="*/ 3807 h 7613"/>
                <a:gd name="connsiteX40" fmla="*/ 3808 w 7615"/>
                <a:gd name="connsiteY40" fmla="*/ 2855 h 7613"/>
                <a:gd name="connsiteX41" fmla="*/ 4760 w 7615"/>
                <a:gd name="connsiteY41" fmla="*/ 2855 h 7613"/>
                <a:gd name="connsiteX42" fmla="*/ 4760 w 7615"/>
                <a:gd name="connsiteY42" fmla="*/ 3807 h 7613"/>
                <a:gd name="connsiteX43" fmla="*/ 5712 w 7615"/>
                <a:gd name="connsiteY43" fmla="*/ 2855 h 7613"/>
                <a:gd name="connsiteX44" fmla="*/ 5712 w 7615"/>
                <a:gd name="connsiteY44" fmla="*/ 1903 h 7613"/>
                <a:gd name="connsiteX45" fmla="*/ 4760 w 7615"/>
                <a:gd name="connsiteY45" fmla="*/ 1903 h 7613"/>
                <a:gd name="connsiteX46" fmla="*/ 5712 w 7615"/>
                <a:gd name="connsiteY46" fmla="*/ 952 h 7613"/>
                <a:gd name="connsiteX47" fmla="*/ 5712 w 7615"/>
                <a:gd name="connsiteY47" fmla="*/ 0 h 7613"/>
                <a:gd name="connsiteX48" fmla="*/ 5712 w 7615"/>
                <a:gd name="connsiteY48"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4760" y="952"/>
                  </a:lnTo>
                  <a:lnTo>
                    <a:pt x="3808" y="1903"/>
                  </a:lnTo>
                  <a:lnTo>
                    <a:pt x="4760" y="1903"/>
                  </a:lnTo>
                  <a:lnTo>
                    <a:pt x="4760" y="2855"/>
                  </a:lnTo>
                  <a:lnTo>
                    <a:pt x="3808" y="1903"/>
                  </a:lnTo>
                  <a:lnTo>
                    <a:pt x="3808" y="1903"/>
                  </a:lnTo>
                  <a:lnTo>
                    <a:pt x="1904" y="2855"/>
                  </a:lnTo>
                  <a:lnTo>
                    <a:pt x="1904" y="3807"/>
                  </a:lnTo>
                  <a:lnTo>
                    <a:pt x="2856" y="3807"/>
                  </a:lnTo>
                  <a:lnTo>
                    <a:pt x="2856" y="4759"/>
                  </a:lnTo>
                  <a:lnTo>
                    <a:pt x="1904" y="3807"/>
                  </a:lnTo>
                  <a:lnTo>
                    <a:pt x="1904" y="3807"/>
                  </a:lnTo>
                  <a:lnTo>
                    <a:pt x="0" y="4759"/>
                  </a:lnTo>
                  <a:lnTo>
                    <a:pt x="0" y="5710"/>
                  </a:lnTo>
                  <a:lnTo>
                    <a:pt x="1904" y="7614"/>
                  </a:lnTo>
                  <a:lnTo>
                    <a:pt x="1904" y="7614"/>
                  </a:lnTo>
                  <a:lnTo>
                    <a:pt x="2856" y="7614"/>
                  </a:lnTo>
                  <a:lnTo>
                    <a:pt x="3808" y="7614"/>
                  </a:lnTo>
                  <a:lnTo>
                    <a:pt x="7616" y="3807"/>
                  </a:lnTo>
                  <a:lnTo>
                    <a:pt x="7616" y="3807"/>
                  </a:lnTo>
                  <a:lnTo>
                    <a:pt x="7616" y="1903"/>
                  </a:lnTo>
                  <a:lnTo>
                    <a:pt x="7616" y="1903"/>
                  </a:lnTo>
                  <a:lnTo>
                    <a:pt x="5712" y="0"/>
                  </a:lnTo>
                  <a:lnTo>
                    <a:pt x="5712" y="0"/>
                  </a:lnTo>
                  <a:lnTo>
                    <a:pt x="5712" y="0"/>
                  </a:lnTo>
                  <a:lnTo>
                    <a:pt x="5712" y="0"/>
                  </a:lnTo>
                  <a:lnTo>
                    <a:pt x="5712" y="952"/>
                  </a:lnTo>
                  <a:lnTo>
                    <a:pt x="7616" y="2855"/>
                  </a:lnTo>
                  <a:lnTo>
                    <a:pt x="7616" y="2855"/>
                  </a:lnTo>
                  <a:lnTo>
                    <a:pt x="2856" y="6662"/>
                  </a:lnTo>
                  <a:lnTo>
                    <a:pt x="2856" y="6662"/>
                  </a:lnTo>
                  <a:lnTo>
                    <a:pt x="952" y="5710"/>
                  </a:lnTo>
                  <a:lnTo>
                    <a:pt x="1904" y="4759"/>
                  </a:lnTo>
                  <a:lnTo>
                    <a:pt x="1904" y="5710"/>
                  </a:lnTo>
                  <a:lnTo>
                    <a:pt x="2856" y="5710"/>
                  </a:lnTo>
                  <a:lnTo>
                    <a:pt x="3808" y="4759"/>
                  </a:lnTo>
                  <a:lnTo>
                    <a:pt x="3808" y="3807"/>
                  </a:lnTo>
                  <a:lnTo>
                    <a:pt x="2856" y="3807"/>
                  </a:lnTo>
                  <a:lnTo>
                    <a:pt x="3808" y="2855"/>
                  </a:lnTo>
                  <a:lnTo>
                    <a:pt x="4760" y="2855"/>
                  </a:lnTo>
                  <a:lnTo>
                    <a:pt x="4760" y="3807"/>
                  </a:lnTo>
                  <a:lnTo>
                    <a:pt x="5712" y="2855"/>
                  </a:lnTo>
                  <a:lnTo>
                    <a:pt x="5712" y="1903"/>
                  </a:lnTo>
                  <a:lnTo>
                    <a:pt x="4760" y="1903"/>
                  </a:lnTo>
                  <a:lnTo>
                    <a:pt x="5712" y="952"/>
                  </a:lnTo>
                  <a:lnTo>
                    <a:pt x="5712" y="0"/>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8" name="Freeform 170">
              <a:extLst>
                <a:ext uri="{FF2B5EF4-FFF2-40B4-BE49-F238E27FC236}">
                  <a16:creationId xmlns:a16="http://schemas.microsoft.com/office/drawing/2014/main" id="{DCA09250-B7B8-C53D-9BA0-7C6F94F42BF0}"/>
                </a:ext>
              </a:extLst>
            </p:cNvPr>
            <p:cNvSpPr/>
            <p:nvPr/>
          </p:nvSpPr>
          <p:spPr>
            <a:xfrm>
              <a:off x="4205366" y="5913146"/>
              <a:ext cx="6663" cy="6662"/>
            </a:xfrm>
            <a:custGeom>
              <a:avLst/>
              <a:gdLst>
                <a:gd name="connsiteX0" fmla="*/ 0 w 6663"/>
                <a:gd name="connsiteY0" fmla="*/ 2855 h 6662"/>
                <a:gd name="connsiteX1" fmla="*/ 2856 w 6663"/>
                <a:gd name="connsiteY1" fmla="*/ 6662 h 6662"/>
                <a:gd name="connsiteX2" fmla="*/ 6664 w 6663"/>
                <a:gd name="connsiteY2" fmla="*/ 2855 h 6662"/>
                <a:gd name="connsiteX3" fmla="*/ 3808 w 6663"/>
                <a:gd name="connsiteY3" fmla="*/ 0 h 6662"/>
              </a:gdLst>
              <a:ahLst/>
              <a:cxnLst>
                <a:cxn ang="0">
                  <a:pos x="connsiteX0" y="connsiteY0"/>
                </a:cxn>
                <a:cxn ang="0">
                  <a:pos x="connsiteX1" y="connsiteY1"/>
                </a:cxn>
                <a:cxn ang="0">
                  <a:pos x="connsiteX2" y="connsiteY2"/>
                </a:cxn>
                <a:cxn ang="0">
                  <a:pos x="connsiteX3" y="connsiteY3"/>
                </a:cxn>
              </a:cxnLst>
              <a:rect l="l" t="t" r="r" b="b"/>
              <a:pathLst>
                <a:path w="6663" h="6662">
                  <a:moveTo>
                    <a:pt x="0" y="2855"/>
                  </a:moveTo>
                  <a:lnTo>
                    <a:pt x="2856" y="6662"/>
                  </a:lnTo>
                  <a:lnTo>
                    <a:pt x="6664"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9" name="Freeform 171">
              <a:extLst>
                <a:ext uri="{FF2B5EF4-FFF2-40B4-BE49-F238E27FC236}">
                  <a16:creationId xmlns:a16="http://schemas.microsoft.com/office/drawing/2014/main" id="{0054F309-2C9B-370C-375B-FD7F901E56D7}"/>
                </a:ext>
              </a:extLst>
            </p:cNvPr>
            <p:cNvSpPr/>
            <p:nvPr/>
          </p:nvSpPr>
          <p:spPr>
            <a:xfrm>
              <a:off x="4204414" y="5912194"/>
              <a:ext cx="8567" cy="8565"/>
            </a:xfrm>
            <a:custGeom>
              <a:avLst/>
              <a:gdLst>
                <a:gd name="connsiteX0" fmla="*/ 0 w 8567"/>
                <a:gd name="connsiteY0" fmla="*/ 4759 h 8565"/>
                <a:gd name="connsiteX1" fmla="*/ 3808 w 8567"/>
                <a:gd name="connsiteY1" fmla="*/ 7614 h 8565"/>
                <a:gd name="connsiteX2" fmla="*/ 3808 w 8567"/>
                <a:gd name="connsiteY2" fmla="*/ 8566 h 8565"/>
                <a:gd name="connsiteX3" fmla="*/ 7616 w 8567"/>
                <a:gd name="connsiteY3" fmla="*/ 3807 h 8565"/>
                <a:gd name="connsiteX4" fmla="*/ 8568 w 8567"/>
                <a:gd name="connsiteY4" fmla="*/ 3807 h 8565"/>
                <a:gd name="connsiteX5" fmla="*/ 4760 w 8567"/>
                <a:gd name="connsiteY5" fmla="*/ 0 h 8565"/>
                <a:gd name="connsiteX6" fmla="*/ 4760 w 8567"/>
                <a:gd name="connsiteY6" fmla="*/ 0 h 8565"/>
                <a:gd name="connsiteX7" fmla="*/ 0 w 8567"/>
                <a:gd name="connsiteY7" fmla="*/ 3807 h 8565"/>
                <a:gd name="connsiteX8" fmla="*/ 952 w 8567"/>
                <a:gd name="connsiteY8" fmla="*/ 4759 h 8565"/>
                <a:gd name="connsiteX9" fmla="*/ 4760 w 8567"/>
                <a:gd name="connsiteY9" fmla="*/ 952 h 8565"/>
                <a:gd name="connsiteX10" fmla="*/ 7616 w 8567"/>
                <a:gd name="connsiteY10" fmla="*/ 3807 h 8565"/>
                <a:gd name="connsiteX11" fmla="*/ 3808 w 8567"/>
                <a:gd name="connsiteY11" fmla="*/ 7614 h 8565"/>
                <a:gd name="connsiteX12" fmla="*/ 952 w 8567"/>
                <a:gd name="connsiteY12" fmla="*/ 3807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8565">
                  <a:moveTo>
                    <a:pt x="0" y="4759"/>
                  </a:moveTo>
                  <a:lnTo>
                    <a:pt x="3808" y="7614"/>
                  </a:lnTo>
                  <a:lnTo>
                    <a:pt x="3808" y="8566"/>
                  </a:lnTo>
                  <a:lnTo>
                    <a:pt x="7616" y="3807"/>
                  </a:lnTo>
                  <a:lnTo>
                    <a:pt x="8568" y="3807"/>
                  </a:lnTo>
                  <a:lnTo>
                    <a:pt x="4760" y="0"/>
                  </a:lnTo>
                  <a:lnTo>
                    <a:pt x="4760" y="0"/>
                  </a:lnTo>
                  <a:lnTo>
                    <a:pt x="0" y="3807"/>
                  </a:lnTo>
                  <a:lnTo>
                    <a:pt x="952" y="4759"/>
                  </a:lnTo>
                  <a:lnTo>
                    <a:pt x="4760" y="952"/>
                  </a:lnTo>
                  <a:lnTo>
                    <a:pt x="7616" y="3807"/>
                  </a:lnTo>
                  <a:lnTo>
                    <a:pt x="3808" y="7614"/>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0" name="Freeform 172">
              <a:extLst>
                <a:ext uri="{FF2B5EF4-FFF2-40B4-BE49-F238E27FC236}">
                  <a16:creationId xmlns:a16="http://schemas.microsoft.com/office/drawing/2014/main" id="{49BEAA47-E15D-C797-25EE-6144F7FE49D1}"/>
                </a:ext>
              </a:extLst>
            </p:cNvPr>
            <p:cNvSpPr/>
            <p:nvPr/>
          </p:nvSpPr>
          <p:spPr>
            <a:xfrm>
              <a:off x="4212029" y="5899822"/>
              <a:ext cx="7615" cy="6662"/>
            </a:xfrm>
            <a:custGeom>
              <a:avLst/>
              <a:gdLst>
                <a:gd name="connsiteX0" fmla="*/ 5712 w 7615"/>
                <a:gd name="connsiteY0" fmla="*/ 0 h 6662"/>
                <a:gd name="connsiteX1" fmla="*/ 4760 w 7615"/>
                <a:gd name="connsiteY1" fmla="*/ 952 h 6662"/>
                <a:gd name="connsiteX2" fmla="*/ 5712 w 7615"/>
                <a:gd name="connsiteY2" fmla="*/ 1903 h 6662"/>
                <a:gd name="connsiteX3" fmla="*/ 4760 w 7615"/>
                <a:gd name="connsiteY3" fmla="*/ 2855 h 6662"/>
                <a:gd name="connsiteX4" fmla="*/ 3808 w 7615"/>
                <a:gd name="connsiteY4" fmla="*/ 1903 h 6662"/>
                <a:gd name="connsiteX5" fmla="*/ 2856 w 7615"/>
                <a:gd name="connsiteY5" fmla="*/ 2855 h 6662"/>
                <a:gd name="connsiteX6" fmla="*/ 2856 w 7615"/>
                <a:gd name="connsiteY6" fmla="*/ 3807 h 6662"/>
                <a:gd name="connsiteX7" fmla="*/ 1904 w 7615"/>
                <a:gd name="connsiteY7" fmla="*/ 4759 h 6662"/>
                <a:gd name="connsiteX8" fmla="*/ 1904 w 7615"/>
                <a:gd name="connsiteY8" fmla="*/ 3807 h 6662"/>
                <a:gd name="connsiteX9" fmla="*/ 0 w 7615"/>
                <a:gd name="connsiteY9" fmla="*/ 4759 h 6662"/>
                <a:gd name="connsiteX10" fmla="*/ 1904 w 7615"/>
                <a:gd name="connsiteY10" fmla="*/ 6662 h 6662"/>
                <a:gd name="connsiteX11" fmla="*/ 2856 w 7615"/>
                <a:gd name="connsiteY11" fmla="*/ 6662 h 6662"/>
                <a:gd name="connsiteX12" fmla="*/ 7616 w 7615"/>
                <a:gd name="connsiteY12" fmla="*/ 2855 h 6662"/>
                <a:gd name="connsiteX13" fmla="*/ 7616 w 7615"/>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5712" y="0"/>
                  </a:moveTo>
                  <a:lnTo>
                    <a:pt x="4760" y="952"/>
                  </a:lnTo>
                  <a:lnTo>
                    <a:pt x="5712" y="1903"/>
                  </a:lnTo>
                  <a:lnTo>
                    <a:pt x="4760" y="2855"/>
                  </a:lnTo>
                  <a:lnTo>
                    <a:pt x="3808" y="1903"/>
                  </a:lnTo>
                  <a:lnTo>
                    <a:pt x="2856" y="2855"/>
                  </a:lnTo>
                  <a:lnTo>
                    <a:pt x="2856" y="3807"/>
                  </a:lnTo>
                  <a:lnTo>
                    <a:pt x="1904" y="4759"/>
                  </a:lnTo>
                  <a:lnTo>
                    <a:pt x="1904" y="3807"/>
                  </a:lnTo>
                  <a:lnTo>
                    <a:pt x="0" y="4759"/>
                  </a:lnTo>
                  <a:lnTo>
                    <a:pt x="1904" y="6662"/>
                  </a:lnTo>
                  <a:lnTo>
                    <a:pt x="2856" y="6662"/>
                  </a:lnTo>
                  <a:lnTo>
                    <a:pt x="7616" y="2855"/>
                  </a:lnTo>
                  <a:lnTo>
                    <a:pt x="7616"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1" name="Freeform 173">
              <a:extLst>
                <a:ext uri="{FF2B5EF4-FFF2-40B4-BE49-F238E27FC236}">
                  <a16:creationId xmlns:a16="http://schemas.microsoft.com/office/drawing/2014/main" id="{2F348923-EA2C-6742-FD66-92D56279468B}"/>
                </a:ext>
              </a:extLst>
            </p:cNvPr>
            <p:cNvSpPr/>
            <p:nvPr/>
          </p:nvSpPr>
          <p:spPr>
            <a:xfrm>
              <a:off x="4212029" y="5899822"/>
              <a:ext cx="7615" cy="7613"/>
            </a:xfrm>
            <a:custGeom>
              <a:avLst/>
              <a:gdLst>
                <a:gd name="connsiteX0" fmla="*/ 5712 w 7615"/>
                <a:gd name="connsiteY0" fmla="*/ 0 h 7613"/>
                <a:gd name="connsiteX1" fmla="*/ 5712 w 7615"/>
                <a:gd name="connsiteY1" fmla="*/ 0 h 7613"/>
                <a:gd name="connsiteX2" fmla="*/ 3808 w 7615"/>
                <a:gd name="connsiteY2" fmla="*/ 952 h 7613"/>
                <a:gd name="connsiteX3" fmla="*/ 3808 w 7615"/>
                <a:gd name="connsiteY3" fmla="*/ 952 h 7613"/>
                <a:gd name="connsiteX4" fmla="*/ 4760 w 7615"/>
                <a:gd name="connsiteY4" fmla="*/ 1903 h 7613"/>
                <a:gd name="connsiteX5" fmla="*/ 4760 w 7615"/>
                <a:gd name="connsiteY5" fmla="*/ 1903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2855 h 7613"/>
                <a:gd name="connsiteX10" fmla="*/ 2856 w 7615"/>
                <a:gd name="connsiteY10" fmla="*/ 3807 h 7613"/>
                <a:gd name="connsiteX11" fmla="*/ 1904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4759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2855 h 7613"/>
                <a:gd name="connsiteX21" fmla="*/ 7616 w 7615"/>
                <a:gd name="connsiteY21" fmla="*/ 2855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0 h 7613"/>
                <a:gd name="connsiteX29" fmla="*/ 7616 w 7615"/>
                <a:gd name="connsiteY29" fmla="*/ 1903 h 7613"/>
                <a:gd name="connsiteX30" fmla="*/ 6664 w 7615"/>
                <a:gd name="connsiteY30" fmla="*/ 2855 h 7613"/>
                <a:gd name="connsiteX31" fmla="*/ 2856 w 7615"/>
                <a:gd name="connsiteY31" fmla="*/ 6662 h 7613"/>
                <a:gd name="connsiteX32" fmla="*/ 1904 w 7615"/>
                <a:gd name="connsiteY32" fmla="*/ 6662 h 7613"/>
                <a:gd name="connsiteX33" fmla="*/ 952 w 7615"/>
                <a:gd name="connsiteY33" fmla="*/ 4759 h 7613"/>
                <a:gd name="connsiteX34" fmla="*/ 1904 w 7615"/>
                <a:gd name="connsiteY34" fmla="*/ 4759 h 7613"/>
                <a:gd name="connsiteX35" fmla="*/ 1904 w 7615"/>
                <a:gd name="connsiteY35" fmla="*/ 4759 h 7613"/>
                <a:gd name="connsiteX36" fmla="*/ 1904 w 7615"/>
                <a:gd name="connsiteY36" fmla="*/ 5710 h 7613"/>
                <a:gd name="connsiteX37" fmla="*/ 3808 w 7615"/>
                <a:gd name="connsiteY37" fmla="*/ 3807 h 7613"/>
                <a:gd name="connsiteX38" fmla="*/ 3808 w 7615"/>
                <a:gd name="connsiteY38" fmla="*/ 3807 h 7613"/>
                <a:gd name="connsiteX39" fmla="*/ 2856 w 7615"/>
                <a:gd name="connsiteY39" fmla="*/ 2855 h 7613"/>
                <a:gd name="connsiteX40" fmla="*/ 3808 w 7615"/>
                <a:gd name="connsiteY40" fmla="*/ 2855 h 7613"/>
                <a:gd name="connsiteX41" fmla="*/ 3808 w 7615"/>
                <a:gd name="connsiteY41" fmla="*/ 2855 h 7613"/>
                <a:gd name="connsiteX42" fmla="*/ 4760 w 7615"/>
                <a:gd name="connsiteY42" fmla="*/ 2855 h 7613"/>
                <a:gd name="connsiteX43" fmla="*/ 5712 w 7615"/>
                <a:gd name="connsiteY43" fmla="*/ 1903 h 7613"/>
                <a:gd name="connsiteX44" fmla="*/ 5712 w 7615"/>
                <a:gd name="connsiteY44" fmla="*/ 1903 h 7613"/>
                <a:gd name="connsiteX45" fmla="*/ 4760 w 7615"/>
                <a:gd name="connsiteY45" fmla="*/ 952 h 7613"/>
                <a:gd name="connsiteX46" fmla="*/ 5712 w 7615"/>
                <a:gd name="connsiteY46" fmla="*/ 0 h 7613"/>
                <a:gd name="connsiteX47" fmla="*/ 5712 w 7615"/>
                <a:gd name="connsiteY47" fmla="*/ 0 h 7613"/>
                <a:gd name="connsiteX48" fmla="*/ 5712 w 7615"/>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3808" y="952"/>
                  </a:lnTo>
                  <a:lnTo>
                    <a:pt x="3808" y="952"/>
                  </a:lnTo>
                  <a:lnTo>
                    <a:pt x="4760" y="1903"/>
                  </a:lnTo>
                  <a:lnTo>
                    <a:pt x="4760" y="1903"/>
                  </a:lnTo>
                  <a:lnTo>
                    <a:pt x="3808" y="1903"/>
                  </a:lnTo>
                  <a:lnTo>
                    <a:pt x="3808" y="1903"/>
                  </a:lnTo>
                  <a:lnTo>
                    <a:pt x="1904" y="2855"/>
                  </a:lnTo>
                  <a:lnTo>
                    <a:pt x="1904" y="2855"/>
                  </a:lnTo>
                  <a:lnTo>
                    <a:pt x="2856" y="3807"/>
                  </a:lnTo>
                  <a:lnTo>
                    <a:pt x="1904" y="4759"/>
                  </a:lnTo>
                  <a:lnTo>
                    <a:pt x="1904" y="3807"/>
                  </a:lnTo>
                  <a:lnTo>
                    <a:pt x="1904" y="3807"/>
                  </a:lnTo>
                  <a:lnTo>
                    <a:pt x="0" y="4759"/>
                  </a:lnTo>
                  <a:lnTo>
                    <a:pt x="0" y="4759"/>
                  </a:lnTo>
                  <a:lnTo>
                    <a:pt x="1904" y="7614"/>
                  </a:lnTo>
                  <a:lnTo>
                    <a:pt x="1904" y="7614"/>
                  </a:lnTo>
                  <a:lnTo>
                    <a:pt x="2856" y="7614"/>
                  </a:lnTo>
                  <a:lnTo>
                    <a:pt x="3808" y="7614"/>
                  </a:lnTo>
                  <a:lnTo>
                    <a:pt x="7616" y="2855"/>
                  </a:lnTo>
                  <a:lnTo>
                    <a:pt x="7616" y="2855"/>
                  </a:lnTo>
                  <a:lnTo>
                    <a:pt x="7616" y="1903"/>
                  </a:lnTo>
                  <a:lnTo>
                    <a:pt x="7616" y="1903"/>
                  </a:lnTo>
                  <a:lnTo>
                    <a:pt x="5712" y="0"/>
                  </a:lnTo>
                  <a:lnTo>
                    <a:pt x="5712" y="0"/>
                  </a:lnTo>
                  <a:lnTo>
                    <a:pt x="5712" y="0"/>
                  </a:lnTo>
                  <a:lnTo>
                    <a:pt x="5712" y="0"/>
                  </a:lnTo>
                  <a:lnTo>
                    <a:pt x="5712" y="0"/>
                  </a:lnTo>
                  <a:lnTo>
                    <a:pt x="7616" y="1903"/>
                  </a:lnTo>
                  <a:lnTo>
                    <a:pt x="6664" y="2855"/>
                  </a:lnTo>
                  <a:lnTo>
                    <a:pt x="2856" y="6662"/>
                  </a:lnTo>
                  <a:lnTo>
                    <a:pt x="1904" y="6662"/>
                  </a:lnTo>
                  <a:lnTo>
                    <a:pt x="952" y="4759"/>
                  </a:lnTo>
                  <a:lnTo>
                    <a:pt x="1904" y="4759"/>
                  </a:lnTo>
                  <a:lnTo>
                    <a:pt x="1904" y="4759"/>
                  </a:lnTo>
                  <a:lnTo>
                    <a:pt x="1904" y="5710"/>
                  </a:lnTo>
                  <a:lnTo>
                    <a:pt x="3808" y="3807"/>
                  </a:lnTo>
                  <a:lnTo>
                    <a:pt x="3808" y="3807"/>
                  </a:lnTo>
                  <a:lnTo>
                    <a:pt x="2856" y="2855"/>
                  </a:lnTo>
                  <a:lnTo>
                    <a:pt x="3808" y="2855"/>
                  </a:lnTo>
                  <a:lnTo>
                    <a:pt x="3808" y="2855"/>
                  </a:lnTo>
                  <a:lnTo>
                    <a:pt x="4760" y="2855"/>
                  </a:lnTo>
                  <a:lnTo>
                    <a:pt x="5712" y="1903"/>
                  </a:lnTo>
                  <a:lnTo>
                    <a:pt x="5712" y="1903"/>
                  </a:lnTo>
                  <a:lnTo>
                    <a:pt x="4760" y="952"/>
                  </a:lnTo>
                  <a:lnTo>
                    <a:pt x="5712" y="0"/>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2" name="Freeform 174">
              <a:extLst>
                <a:ext uri="{FF2B5EF4-FFF2-40B4-BE49-F238E27FC236}">
                  <a16:creationId xmlns:a16="http://schemas.microsoft.com/office/drawing/2014/main" id="{F031022D-4560-F16C-A2CD-90D73A10890E}"/>
                </a:ext>
              </a:extLst>
            </p:cNvPr>
            <p:cNvSpPr/>
            <p:nvPr/>
          </p:nvSpPr>
          <p:spPr>
            <a:xfrm>
              <a:off x="4215837" y="5902677"/>
              <a:ext cx="6663" cy="7613"/>
            </a:xfrm>
            <a:custGeom>
              <a:avLst/>
              <a:gdLst>
                <a:gd name="connsiteX0" fmla="*/ 0 w 6663"/>
                <a:gd name="connsiteY0" fmla="*/ 3807 h 7613"/>
                <a:gd name="connsiteX1" fmla="*/ 2856 w 6663"/>
                <a:gd name="connsiteY1" fmla="*/ 7614 h 7613"/>
                <a:gd name="connsiteX2" fmla="*/ 6664 w 6663"/>
                <a:gd name="connsiteY2" fmla="*/ 3807 h 7613"/>
                <a:gd name="connsiteX3" fmla="*/ 3808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0" y="3807"/>
                  </a:moveTo>
                  <a:lnTo>
                    <a:pt x="2856" y="7614"/>
                  </a:lnTo>
                  <a:lnTo>
                    <a:pt x="6664" y="3807"/>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3" name="Freeform 175">
              <a:extLst>
                <a:ext uri="{FF2B5EF4-FFF2-40B4-BE49-F238E27FC236}">
                  <a16:creationId xmlns:a16="http://schemas.microsoft.com/office/drawing/2014/main" id="{45EAFD71-D3ED-91BC-A690-C853D1D1A5C4}"/>
                </a:ext>
              </a:extLst>
            </p:cNvPr>
            <p:cNvSpPr/>
            <p:nvPr/>
          </p:nvSpPr>
          <p:spPr>
            <a:xfrm>
              <a:off x="4214885" y="5902677"/>
              <a:ext cx="8567" cy="7613"/>
            </a:xfrm>
            <a:custGeom>
              <a:avLst/>
              <a:gdLst>
                <a:gd name="connsiteX0" fmla="*/ 0 w 8567"/>
                <a:gd name="connsiteY0" fmla="*/ 3807 h 7613"/>
                <a:gd name="connsiteX1" fmla="*/ 3808 w 8567"/>
                <a:gd name="connsiteY1" fmla="*/ 7614 h 7613"/>
                <a:gd name="connsiteX2" fmla="*/ 3808 w 8567"/>
                <a:gd name="connsiteY2" fmla="*/ 7614 h 7613"/>
                <a:gd name="connsiteX3" fmla="*/ 7616 w 8567"/>
                <a:gd name="connsiteY3" fmla="*/ 3807 h 7613"/>
                <a:gd name="connsiteX4" fmla="*/ 8568 w 8567"/>
                <a:gd name="connsiteY4" fmla="*/ 3807 h 7613"/>
                <a:gd name="connsiteX5" fmla="*/ 4760 w 8567"/>
                <a:gd name="connsiteY5" fmla="*/ 0 h 7613"/>
                <a:gd name="connsiteX6" fmla="*/ 4760 w 8567"/>
                <a:gd name="connsiteY6" fmla="*/ 0 h 7613"/>
                <a:gd name="connsiteX7" fmla="*/ 0 w 8567"/>
                <a:gd name="connsiteY7" fmla="*/ 3807 h 7613"/>
                <a:gd name="connsiteX8" fmla="*/ 952 w 8567"/>
                <a:gd name="connsiteY8" fmla="*/ 3807 h 7613"/>
                <a:gd name="connsiteX9" fmla="*/ 4760 w 8567"/>
                <a:gd name="connsiteY9" fmla="*/ 952 h 7613"/>
                <a:gd name="connsiteX10" fmla="*/ 7616 w 8567"/>
                <a:gd name="connsiteY10" fmla="*/ 3807 h 7613"/>
                <a:gd name="connsiteX11" fmla="*/ 3808 w 8567"/>
                <a:gd name="connsiteY11" fmla="*/ 6662 h 7613"/>
                <a:gd name="connsiteX12" fmla="*/ 952 w 8567"/>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7613">
                  <a:moveTo>
                    <a:pt x="0" y="3807"/>
                  </a:moveTo>
                  <a:lnTo>
                    <a:pt x="3808" y="7614"/>
                  </a:lnTo>
                  <a:lnTo>
                    <a:pt x="3808" y="7614"/>
                  </a:lnTo>
                  <a:lnTo>
                    <a:pt x="7616" y="3807"/>
                  </a:lnTo>
                  <a:lnTo>
                    <a:pt x="8568" y="3807"/>
                  </a:lnTo>
                  <a:lnTo>
                    <a:pt x="4760" y="0"/>
                  </a:lnTo>
                  <a:lnTo>
                    <a:pt x="4760" y="0"/>
                  </a:lnTo>
                  <a:lnTo>
                    <a:pt x="0" y="3807"/>
                  </a:lnTo>
                  <a:lnTo>
                    <a:pt x="952" y="3807"/>
                  </a:lnTo>
                  <a:lnTo>
                    <a:pt x="4760" y="952"/>
                  </a:lnTo>
                  <a:lnTo>
                    <a:pt x="7616" y="3807"/>
                  </a:lnTo>
                  <a:lnTo>
                    <a:pt x="3808" y="6662"/>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4" name="Freeform 176">
              <a:extLst>
                <a:ext uri="{FF2B5EF4-FFF2-40B4-BE49-F238E27FC236}">
                  <a16:creationId xmlns:a16="http://schemas.microsoft.com/office/drawing/2014/main" id="{63FB07C2-ECEE-0FCB-F202-2CECEEE25602}"/>
                </a:ext>
              </a:extLst>
            </p:cNvPr>
            <p:cNvSpPr/>
            <p:nvPr/>
          </p:nvSpPr>
          <p:spPr>
            <a:xfrm>
              <a:off x="4208221" y="5916001"/>
              <a:ext cx="1904" cy="951"/>
            </a:xfrm>
            <a:custGeom>
              <a:avLst/>
              <a:gdLst>
                <a:gd name="connsiteX0" fmla="*/ 952 w 1904"/>
                <a:gd name="connsiteY0" fmla="*/ 0 h 951"/>
                <a:gd name="connsiteX1" fmla="*/ 0 w 1904"/>
                <a:gd name="connsiteY1" fmla="*/ 952 h 951"/>
                <a:gd name="connsiteX2" fmla="*/ 952 w 1904"/>
                <a:gd name="connsiteY2" fmla="*/ 952 h 951"/>
                <a:gd name="connsiteX3" fmla="*/ 1904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0" y="952"/>
                  </a:lnTo>
                  <a:lnTo>
                    <a:pt x="952" y="952"/>
                  </a:lnTo>
                  <a:lnTo>
                    <a:pt x="1904"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5" name="Freeform 177">
              <a:extLst>
                <a:ext uri="{FF2B5EF4-FFF2-40B4-BE49-F238E27FC236}">
                  <a16:creationId xmlns:a16="http://schemas.microsoft.com/office/drawing/2014/main" id="{ABEEE724-3790-65BE-70C2-A55AEDB09BC4}"/>
                </a:ext>
              </a:extLst>
            </p:cNvPr>
            <p:cNvSpPr/>
            <p:nvPr/>
          </p:nvSpPr>
          <p:spPr>
            <a:xfrm>
              <a:off x="4218693" y="5905532"/>
              <a:ext cx="952" cy="1903"/>
            </a:xfrm>
            <a:custGeom>
              <a:avLst/>
              <a:gdLst>
                <a:gd name="connsiteX0" fmla="*/ 952 w 952"/>
                <a:gd name="connsiteY0" fmla="*/ 0 h 1903"/>
                <a:gd name="connsiteX1" fmla="*/ 0 w 952"/>
                <a:gd name="connsiteY1" fmla="*/ 952 h 1903"/>
                <a:gd name="connsiteX2" fmla="*/ 952 w 952"/>
                <a:gd name="connsiteY2" fmla="*/ 1904 h 1903"/>
                <a:gd name="connsiteX3" fmla="*/ 952 w 952"/>
                <a:gd name="connsiteY3" fmla="*/ 952 h 1903"/>
              </a:gdLst>
              <a:ahLst/>
              <a:cxnLst>
                <a:cxn ang="0">
                  <a:pos x="connsiteX0" y="connsiteY0"/>
                </a:cxn>
                <a:cxn ang="0">
                  <a:pos x="connsiteX1" y="connsiteY1"/>
                </a:cxn>
                <a:cxn ang="0">
                  <a:pos x="connsiteX2" y="connsiteY2"/>
                </a:cxn>
                <a:cxn ang="0">
                  <a:pos x="connsiteX3" y="connsiteY3"/>
                </a:cxn>
              </a:cxnLst>
              <a:rect l="l" t="t" r="r" b="b"/>
              <a:pathLst>
                <a:path w="952" h="1903">
                  <a:moveTo>
                    <a:pt x="952" y="0"/>
                  </a:moveTo>
                  <a:lnTo>
                    <a:pt x="0" y="952"/>
                  </a:lnTo>
                  <a:lnTo>
                    <a:pt x="952" y="1904"/>
                  </a:lnTo>
                  <a:lnTo>
                    <a:pt x="95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6" name="Freeform 178">
              <a:extLst>
                <a:ext uri="{FF2B5EF4-FFF2-40B4-BE49-F238E27FC236}">
                  <a16:creationId xmlns:a16="http://schemas.microsoft.com/office/drawing/2014/main" id="{6105E9AD-B94A-AB91-AA26-DC058E172F37}"/>
                </a:ext>
              </a:extLst>
            </p:cNvPr>
            <p:cNvSpPr/>
            <p:nvPr/>
          </p:nvSpPr>
          <p:spPr>
            <a:xfrm>
              <a:off x="4190134"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7" name="Freeform 179">
              <a:extLst>
                <a:ext uri="{FF2B5EF4-FFF2-40B4-BE49-F238E27FC236}">
                  <a16:creationId xmlns:a16="http://schemas.microsoft.com/office/drawing/2014/main" id="{1487B6C6-32DB-6C67-C368-3851691FF8CB}"/>
                </a:ext>
              </a:extLst>
            </p:cNvPr>
            <p:cNvSpPr/>
            <p:nvPr/>
          </p:nvSpPr>
          <p:spPr>
            <a:xfrm>
              <a:off x="4190134"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8" name="Freeform 180">
              <a:extLst>
                <a:ext uri="{FF2B5EF4-FFF2-40B4-BE49-F238E27FC236}">
                  <a16:creationId xmlns:a16="http://schemas.microsoft.com/office/drawing/2014/main" id="{806458CE-DE16-F034-05E2-E17B2A437632}"/>
                </a:ext>
              </a:extLst>
            </p:cNvPr>
            <p:cNvSpPr/>
            <p:nvPr/>
          </p:nvSpPr>
          <p:spPr>
            <a:xfrm>
              <a:off x="4195846"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9" name="Freeform 181">
              <a:extLst>
                <a:ext uri="{FF2B5EF4-FFF2-40B4-BE49-F238E27FC236}">
                  <a16:creationId xmlns:a16="http://schemas.microsoft.com/office/drawing/2014/main" id="{84530214-B6F6-0760-5E58-4C4727DC1675}"/>
                </a:ext>
              </a:extLst>
            </p:cNvPr>
            <p:cNvSpPr/>
            <p:nvPr/>
          </p:nvSpPr>
          <p:spPr>
            <a:xfrm>
              <a:off x="4194894" y="5792274"/>
              <a:ext cx="12375" cy="7614"/>
            </a:xfrm>
            <a:custGeom>
              <a:avLst/>
              <a:gdLst>
                <a:gd name="connsiteX0" fmla="*/ 5712 w 12375"/>
                <a:gd name="connsiteY0" fmla="*/ 0 h 7614"/>
                <a:gd name="connsiteX1" fmla="*/ 11423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 name="connsiteX10" fmla="*/ 5712 w 12375"/>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7614">
                  <a:moveTo>
                    <a:pt x="5712" y="0"/>
                  </a:moveTo>
                  <a:lnTo>
                    <a:pt x="11423" y="7614"/>
                  </a:lnTo>
                  <a:lnTo>
                    <a:pt x="1904" y="7614"/>
                  </a:lnTo>
                  <a:lnTo>
                    <a:pt x="6664" y="0"/>
                  </a:lnTo>
                  <a:lnTo>
                    <a:pt x="5712" y="0"/>
                  </a:lnTo>
                  <a:lnTo>
                    <a:pt x="952" y="7614"/>
                  </a:lnTo>
                  <a:lnTo>
                    <a:pt x="0" y="7614"/>
                  </a:lnTo>
                  <a:lnTo>
                    <a:pt x="12375" y="7614"/>
                  </a:lnTo>
                  <a:lnTo>
                    <a:pt x="12375" y="7614"/>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190" name="Graphic 2">
              <a:extLst>
                <a:ext uri="{FF2B5EF4-FFF2-40B4-BE49-F238E27FC236}">
                  <a16:creationId xmlns:a16="http://schemas.microsoft.com/office/drawing/2014/main" id="{590E0412-E912-B0F7-9DDC-79C423465DF7}"/>
                </a:ext>
              </a:extLst>
            </p:cNvPr>
            <p:cNvGrpSpPr/>
            <p:nvPr/>
          </p:nvGrpSpPr>
          <p:grpSpPr>
            <a:xfrm>
              <a:off x="4197750" y="5793940"/>
              <a:ext cx="6663" cy="5948"/>
              <a:chOff x="4197750" y="5793940"/>
              <a:chExt cx="6663" cy="5948"/>
            </a:xfrm>
          </p:grpSpPr>
          <p:sp>
            <p:nvSpPr>
              <p:cNvPr id="221" name="Freeform 213">
                <a:extLst>
                  <a:ext uri="{FF2B5EF4-FFF2-40B4-BE49-F238E27FC236}">
                    <a16:creationId xmlns:a16="http://schemas.microsoft.com/office/drawing/2014/main" id="{2CA0474E-3569-ECC8-10D1-DFE90E671A07}"/>
                  </a:ext>
                </a:extLst>
              </p:cNvPr>
              <p:cNvSpPr/>
              <p:nvPr/>
            </p:nvSpPr>
            <p:spPr>
              <a:xfrm>
                <a:off x="4197750"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2" name="Freeform 214">
                <a:extLst>
                  <a:ext uri="{FF2B5EF4-FFF2-40B4-BE49-F238E27FC236}">
                    <a16:creationId xmlns:a16="http://schemas.microsoft.com/office/drawing/2014/main" id="{B0F53F13-FFEB-EBAC-85B5-7F99531B6159}"/>
                  </a:ext>
                </a:extLst>
              </p:cNvPr>
              <p:cNvSpPr/>
              <p:nvPr/>
            </p:nvSpPr>
            <p:spPr>
              <a:xfrm>
                <a:off x="4197750" y="5793940"/>
                <a:ext cx="6663" cy="5948"/>
              </a:xfrm>
              <a:custGeom>
                <a:avLst/>
                <a:gdLst>
                  <a:gd name="connsiteX0" fmla="*/ 3808 w 6663"/>
                  <a:gd name="connsiteY0" fmla="*/ 238 h 5948"/>
                  <a:gd name="connsiteX1" fmla="*/ 3808 w 6663"/>
                  <a:gd name="connsiteY1" fmla="*/ 238 h 5948"/>
                  <a:gd name="connsiteX2" fmla="*/ 6664 w 6663"/>
                  <a:gd name="connsiteY2" fmla="*/ 5948 h 5948"/>
                  <a:gd name="connsiteX3" fmla="*/ 6664 w 6663"/>
                  <a:gd name="connsiteY3" fmla="*/ 5948 h 5948"/>
                  <a:gd name="connsiteX4" fmla="*/ 6664 w 6663"/>
                  <a:gd name="connsiteY4" fmla="*/ 5948 h 5948"/>
                  <a:gd name="connsiteX5" fmla="*/ 0 w 6663"/>
                  <a:gd name="connsiteY5" fmla="*/ 5948 h 5948"/>
                  <a:gd name="connsiteX6" fmla="*/ 0 w 6663"/>
                  <a:gd name="connsiteY6" fmla="*/ 5948 h 5948"/>
                  <a:gd name="connsiteX7" fmla="*/ 0 w 6663"/>
                  <a:gd name="connsiteY7" fmla="*/ 5948 h 5948"/>
                  <a:gd name="connsiteX8" fmla="*/ 3808 w 6663"/>
                  <a:gd name="connsiteY8" fmla="*/ 238 h 5948"/>
                  <a:gd name="connsiteX9" fmla="*/ 3808 w 6663"/>
                  <a:gd name="connsiteY9" fmla="*/ 238 h 5948"/>
                  <a:gd name="connsiteX10" fmla="*/ 3808 w 6663"/>
                  <a:gd name="connsiteY10" fmla="*/ 238 h 5948"/>
                  <a:gd name="connsiteX11" fmla="*/ 3808 w 6663"/>
                  <a:gd name="connsiteY11" fmla="*/ 238 h 5948"/>
                  <a:gd name="connsiteX12" fmla="*/ 3808 w 6663"/>
                  <a:gd name="connsiteY12" fmla="*/ 238 h 5948"/>
                  <a:gd name="connsiteX13" fmla="*/ 0 w 6663"/>
                  <a:gd name="connsiteY13" fmla="*/ 5948 h 5948"/>
                  <a:gd name="connsiteX14" fmla="*/ 0 w 6663"/>
                  <a:gd name="connsiteY14" fmla="*/ 5948 h 5948"/>
                  <a:gd name="connsiteX15" fmla="*/ 6664 w 6663"/>
                  <a:gd name="connsiteY15" fmla="*/ 5948 h 5948"/>
                  <a:gd name="connsiteX16" fmla="*/ 6664 w 6663"/>
                  <a:gd name="connsiteY16" fmla="*/ 5948 h 5948"/>
                  <a:gd name="connsiteX17" fmla="*/ 6664 w 6663"/>
                  <a:gd name="connsiteY17" fmla="*/ 5948 h 5948"/>
                  <a:gd name="connsiteX18" fmla="*/ 3808 w 6663"/>
                  <a:gd name="connsiteY18" fmla="*/ 238 h 5948"/>
                  <a:gd name="connsiteX19" fmla="*/ 3808 w 6663"/>
                  <a:gd name="connsiteY19" fmla="*/ 238 h 5948"/>
                  <a:gd name="connsiteX20" fmla="*/ 3808 w 6663"/>
                  <a:gd name="connsiteY20" fmla="*/ 238 h 5948"/>
                  <a:gd name="connsiteX21" fmla="*/ 3808 w 6663"/>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6664"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191" name="Freeform 183">
              <a:extLst>
                <a:ext uri="{FF2B5EF4-FFF2-40B4-BE49-F238E27FC236}">
                  <a16:creationId xmlns:a16="http://schemas.microsoft.com/office/drawing/2014/main" id="{BF55A624-746D-5096-209D-B1B7C6226FD7}"/>
                </a:ext>
              </a:extLst>
            </p:cNvPr>
            <p:cNvSpPr/>
            <p:nvPr/>
          </p:nvSpPr>
          <p:spPr>
            <a:xfrm>
              <a:off x="4189182"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2" name="Freeform 184">
              <a:extLst>
                <a:ext uri="{FF2B5EF4-FFF2-40B4-BE49-F238E27FC236}">
                  <a16:creationId xmlns:a16="http://schemas.microsoft.com/office/drawing/2014/main" id="{AE74A75F-9700-591C-1880-0B92E4A91113}"/>
                </a:ext>
              </a:extLst>
            </p:cNvPr>
            <p:cNvSpPr/>
            <p:nvPr/>
          </p:nvSpPr>
          <p:spPr>
            <a:xfrm>
              <a:off x="4188230"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3" name="Freeform 185">
              <a:extLst>
                <a:ext uri="{FF2B5EF4-FFF2-40B4-BE49-F238E27FC236}">
                  <a16:creationId xmlns:a16="http://schemas.microsoft.com/office/drawing/2014/main" id="{F3AB259E-A45B-E76E-E3F7-4052D6689BF9}"/>
                </a:ext>
              </a:extLst>
            </p:cNvPr>
            <p:cNvSpPr/>
            <p:nvPr/>
          </p:nvSpPr>
          <p:spPr>
            <a:xfrm>
              <a:off x="4190134" y="5855090"/>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4" name="Freeform 186">
              <a:extLst>
                <a:ext uri="{FF2B5EF4-FFF2-40B4-BE49-F238E27FC236}">
                  <a16:creationId xmlns:a16="http://schemas.microsoft.com/office/drawing/2014/main" id="{265878B1-9F54-5C98-963D-A382A02DEF68}"/>
                </a:ext>
              </a:extLst>
            </p:cNvPr>
            <p:cNvSpPr/>
            <p:nvPr/>
          </p:nvSpPr>
          <p:spPr>
            <a:xfrm>
              <a:off x="4190134" y="5855090"/>
              <a:ext cx="22847" cy="9517"/>
            </a:xfrm>
            <a:custGeom>
              <a:avLst/>
              <a:gdLst>
                <a:gd name="connsiteX0" fmla="*/ 0 w 22847"/>
                <a:gd name="connsiteY0" fmla="*/ 8566 h 9517"/>
                <a:gd name="connsiteX1" fmla="*/ 0 w 22847"/>
                <a:gd name="connsiteY1" fmla="*/ 9517 h 9517"/>
                <a:gd name="connsiteX2" fmla="*/ 21895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1895"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5" name="Freeform 187">
              <a:extLst>
                <a:ext uri="{FF2B5EF4-FFF2-40B4-BE49-F238E27FC236}">
                  <a16:creationId xmlns:a16="http://schemas.microsoft.com/office/drawing/2014/main" id="{57EA07F2-B329-7A8C-FD74-C9BC54A36080}"/>
                </a:ext>
              </a:extLst>
            </p:cNvPr>
            <p:cNvSpPr/>
            <p:nvPr/>
          </p:nvSpPr>
          <p:spPr>
            <a:xfrm>
              <a:off x="4195846" y="5856041"/>
              <a:ext cx="11423" cy="7613"/>
            </a:xfrm>
            <a:custGeom>
              <a:avLst/>
              <a:gdLst>
                <a:gd name="connsiteX0" fmla="*/ 5712 w 11423"/>
                <a:gd name="connsiteY0" fmla="*/ 0 h 7613"/>
                <a:gd name="connsiteX1" fmla="*/ 11423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6" name="Freeform 188">
              <a:extLst>
                <a:ext uri="{FF2B5EF4-FFF2-40B4-BE49-F238E27FC236}">
                  <a16:creationId xmlns:a16="http://schemas.microsoft.com/office/drawing/2014/main" id="{C2AED837-AE17-5FC7-7C07-B0F943E3E0E0}"/>
                </a:ext>
              </a:extLst>
            </p:cNvPr>
            <p:cNvSpPr/>
            <p:nvPr/>
          </p:nvSpPr>
          <p:spPr>
            <a:xfrm>
              <a:off x="4194894" y="5856041"/>
              <a:ext cx="12375" cy="8565"/>
            </a:xfrm>
            <a:custGeom>
              <a:avLst/>
              <a:gdLst>
                <a:gd name="connsiteX0" fmla="*/ 5712 w 12375"/>
                <a:gd name="connsiteY0" fmla="*/ 0 h 8565"/>
                <a:gd name="connsiteX1" fmla="*/ 11423 w 12375"/>
                <a:gd name="connsiteY1" fmla="*/ 7614 h 8565"/>
                <a:gd name="connsiteX2" fmla="*/ 1904 w 12375"/>
                <a:gd name="connsiteY2" fmla="*/ 7614 h 8565"/>
                <a:gd name="connsiteX3" fmla="*/ 6664 w 12375"/>
                <a:gd name="connsiteY3" fmla="*/ 0 h 8565"/>
                <a:gd name="connsiteX4" fmla="*/ 5712 w 12375"/>
                <a:gd name="connsiteY4" fmla="*/ 0 h 8565"/>
                <a:gd name="connsiteX5" fmla="*/ 952 w 12375"/>
                <a:gd name="connsiteY5" fmla="*/ 7614 h 8565"/>
                <a:gd name="connsiteX6" fmla="*/ 0 w 12375"/>
                <a:gd name="connsiteY6" fmla="*/ 8566 h 8565"/>
                <a:gd name="connsiteX7" fmla="*/ 12375 w 12375"/>
                <a:gd name="connsiteY7" fmla="*/ 8566 h 8565"/>
                <a:gd name="connsiteX8" fmla="*/ 12375 w 12375"/>
                <a:gd name="connsiteY8" fmla="*/ 8566 h 8565"/>
                <a:gd name="connsiteX9" fmla="*/ 6664 w 12375"/>
                <a:gd name="connsiteY9" fmla="*/ 0 h 8565"/>
                <a:gd name="connsiteX10" fmla="*/ 5712 w 12375"/>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8565">
                  <a:moveTo>
                    <a:pt x="5712" y="0"/>
                  </a:moveTo>
                  <a:lnTo>
                    <a:pt x="11423" y="7614"/>
                  </a:lnTo>
                  <a:lnTo>
                    <a:pt x="1904" y="7614"/>
                  </a:lnTo>
                  <a:lnTo>
                    <a:pt x="6664" y="0"/>
                  </a:lnTo>
                  <a:lnTo>
                    <a:pt x="5712" y="0"/>
                  </a:lnTo>
                  <a:lnTo>
                    <a:pt x="952" y="7614"/>
                  </a:lnTo>
                  <a:lnTo>
                    <a:pt x="0" y="8566"/>
                  </a:lnTo>
                  <a:lnTo>
                    <a:pt x="12375" y="8566"/>
                  </a:lnTo>
                  <a:lnTo>
                    <a:pt x="12375" y="8566"/>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197" name="Graphic 2">
              <a:extLst>
                <a:ext uri="{FF2B5EF4-FFF2-40B4-BE49-F238E27FC236}">
                  <a16:creationId xmlns:a16="http://schemas.microsoft.com/office/drawing/2014/main" id="{3A9D63E4-B706-6A97-3D28-6ADDA3F7DF40}"/>
                </a:ext>
              </a:extLst>
            </p:cNvPr>
            <p:cNvGrpSpPr/>
            <p:nvPr/>
          </p:nvGrpSpPr>
          <p:grpSpPr>
            <a:xfrm>
              <a:off x="4197750" y="5857945"/>
              <a:ext cx="6663" cy="5710"/>
              <a:chOff x="4197750" y="5857945"/>
              <a:chExt cx="6663" cy="5710"/>
            </a:xfrm>
          </p:grpSpPr>
          <p:sp>
            <p:nvSpPr>
              <p:cNvPr id="219" name="Freeform 211">
                <a:extLst>
                  <a:ext uri="{FF2B5EF4-FFF2-40B4-BE49-F238E27FC236}">
                    <a16:creationId xmlns:a16="http://schemas.microsoft.com/office/drawing/2014/main" id="{8391FE00-48C4-F88F-5884-54135B945B48}"/>
                  </a:ext>
                </a:extLst>
              </p:cNvPr>
              <p:cNvSpPr/>
              <p:nvPr/>
            </p:nvSpPr>
            <p:spPr>
              <a:xfrm>
                <a:off x="4197750"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0" name="Freeform 212">
                <a:extLst>
                  <a:ext uri="{FF2B5EF4-FFF2-40B4-BE49-F238E27FC236}">
                    <a16:creationId xmlns:a16="http://schemas.microsoft.com/office/drawing/2014/main" id="{2600FC67-1E13-9B9B-209B-E4EDC1E1C644}"/>
                  </a:ext>
                </a:extLst>
              </p:cNvPr>
              <p:cNvSpPr/>
              <p:nvPr/>
            </p:nvSpPr>
            <p:spPr>
              <a:xfrm>
                <a:off x="4197750" y="5857945"/>
                <a:ext cx="6663" cy="5710"/>
              </a:xfrm>
              <a:custGeom>
                <a:avLst/>
                <a:gdLst>
                  <a:gd name="connsiteX0" fmla="*/ 3808 w 6663"/>
                  <a:gd name="connsiteY0" fmla="*/ 0 h 5710"/>
                  <a:gd name="connsiteX1" fmla="*/ 3808 w 6663"/>
                  <a:gd name="connsiteY1" fmla="*/ 0 h 5710"/>
                  <a:gd name="connsiteX2" fmla="*/ 6664 w 6663"/>
                  <a:gd name="connsiteY2" fmla="*/ 5711 h 5710"/>
                  <a:gd name="connsiteX3" fmla="*/ 6664 w 6663"/>
                  <a:gd name="connsiteY3" fmla="*/ 5711 h 5710"/>
                  <a:gd name="connsiteX4" fmla="*/ 6664 w 6663"/>
                  <a:gd name="connsiteY4" fmla="*/ 5711 h 5710"/>
                  <a:gd name="connsiteX5" fmla="*/ 0 w 6663"/>
                  <a:gd name="connsiteY5" fmla="*/ 5711 h 5710"/>
                  <a:gd name="connsiteX6" fmla="*/ 0 w 6663"/>
                  <a:gd name="connsiteY6" fmla="*/ 5711 h 5710"/>
                  <a:gd name="connsiteX7" fmla="*/ 0 w 6663"/>
                  <a:gd name="connsiteY7" fmla="*/ 5711 h 5710"/>
                  <a:gd name="connsiteX8" fmla="*/ 3808 w 6663"/>
                  <a:gd name="connsiteY8" fmla="*/ 0 h 5710"/>
                  <a:gd name="connsiteX9" fmla="*/ 3808 w 6663"/>
                  <a:gd name="connsiteY9" fmla="*/ 0 h 5710"/>
                  <a:gd name="connsiteX10" fmla="*/ 3808 w 6663"/>
                  <a:gd name="connsiteY10" fmla="*/ 0 h 5710"/>
                  <a:gd name="connsiteX11" fmla="*/ 3808 w 6663"/>
                  <a:gd name="connsiteY11" fmla="*/ 0 h 5710"/>
                  <a:gd name="connsiteX12" fmla="*/ 3808 w 6663"/>
                  <a:gd name="connsiteY12" fmla="*/ 0 h 5710"/>
                  <a:gd name="connsiteX13" fmla="*/ 0 w 6663"/>
                  <a:gd name="connsiteY13" fmla="*/ 5711 h 5710"/>
                  <a:gd name="connsiteX14" fmla="*/ 0 w 6663"/>
                  <a:gd name="connsiteY14" fmla="*/ 5711 h 5710"/>
                  <a:gd name="connsiteX15" fmla="*/ 6664 w 6663"/>
                  <a:gd name="connsiteY15" fmla="*/ 5711 h 5710"/>
                  <a:gd name="connsiteX16" fmla="*/ 6664 w 6663"/>
                  <a:gd name="connsiteY16" fmla="*/ 5711 h 5710"/>
                  <a:gd name="connsiteX17" fmla="*/ 6664 w 6663"/>
                  <a:gd name="connsiteY17" fmla="*/ 5711 h 5710"/>
                  <a:gd name="connsiteX18" fmla="*/ 3808 w 6663"/>
                  <a:gd name="connsiteY18" fmla="*/ 0 h 5710"/>
                  <a:gd name="connsiteX19" fmla="*/ 3808 w 6663"/>
                  <a:gd name="connsiteY19" fmla="*/ 0 h 5710"/>
                  <a:gd name="connsiteX20" fmla="*/ 3808 w 6663"/>
                  <a:gd name="connsiteY20" fmla="*/ 0 h 5710"/>
                  <a:gd name="connsiteX21" fmla="*/ 3808 w 6663"/>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6664"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198" name="Freeform 190">
              <a:extLst>
                <a:ext uri="{FF2B5EF4-FFF2-40B4-BE49-F238E27FC236}">
                  <a16:creationId xmlns:a16="http://schemas.microsoft.com/office/drawing/2014/main" id="{ADB0F577-EB89-28C8-AE81-FE249E2E81A2}"/>
                </a:ext>
              </a:extLst>
            </p:cNvPr>
            <p:cNvSpPr/>
            <p:nvPr/>
          </p:nvSpPr>
          <p:spPr>
            <a:xfrm>
              <a:off x="4190134"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9" name="Freeform 191">
              <a:extLst>
                <a:ext uri="{FF2B5EF4-FFF2-40B4-BE49-F238E27FC236}">
                  <a16:creationId xmlns:a16="http://schemas.microsoft.com/office/drawing/2014/main" id="{AAF09116-82FF-C852-A3F7-5D30DE2E9F2B}"/>
                </a:ext>
              </a:extLst>
            </p:cNvPr>
            <p:cNvSpPr/>
            <p:nvPr/>
          </p:nvSpPr>
          <p:spPr>
            <a:xfrm>
              <a:off x="4189182"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3799 w 24751"/>
                <a:gd name="connsiteY18" fmla="*/ 952 h 2855"/>
                <a:gd name="connsiteX19" fmla="*/ 24751 w 24751"/>
                <a:gd name="connsiteY19" fmla="*/ 952 h 2855"/>
                <a:gd name="connsiteX20" fmla="*/ 23799 w 24751"/>
                <a:gd name="connsiteY20" fmla="*/ 0 h 2855"/>
                <a:gd name="connsiteX21" fmla="*/ 22847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3799" y="952"/>
                  </a:lnTo>
                  <a:lnTo>
                    <a:pt x="24751" y="952"/>
                  </a:lnTo>
                  <a:lnTo>
                    <a:pt x="23799" y="0"/>
                  </a:lnTo>
                  <a:lnTo>
                    <a:pt x="22847"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0" name="Freeform 192">
              <a:extLst>
                <a:ext uri="{FF2B5EF4-FFF2-40B4-BE49-F238E27FC236}">
                  <a16:creationId xmlns:a16="http://schemas.microsoft.com/office/drawing/2014/main" id="{CC6FA19F-2FF6-85A5-B647-6D948AA26F66}"/>
                </a:ext>
              </a:extLst>
            </p:cNvPr>
            <p:cNvSpPr/>
            <p:nvPr/>
          </p:nvSpPr>
          <p:spPr>
            <a:xfrm>
              <a:off x="4189182"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1" name="Freeform 193">
              <a:extLst>
                <a:ext uri="{FF2B5EF4-FFF2-40B4-BE49-F238E27FC236}">
                  <a16:creationId xmlns:a16="http://schemas.microsoft.com/office/drawing/2014/main" id="{AA62F6E1-5F47-6928-81A1-D01E5EE76CE9}"/>
                </a:ext>
              </a:extLst>
            </p:cNvPr>
            <p:cNvSpPr/>
            <p:nvPr/>
          </p:nvSpPr>
          <p:spPr>
            <a:xfrm>
              <a:off x="4188230" y="5863655"/>
              <a:ext cx="25703" cy="2855"/>
            </a:xfrm>
            <a:custGeom>
              <a:avLst/>
              <a:gdLst>
                <a:gd name="connsiteX0" fmla="*/ 1904 w 25703"/>
                <a:gd name="connsiteY0" fmla="*/ 0 h 2855"/>
                <a:gd name="connsiteX1" fmla="*/ 1904 w 25703"/>
                <a:gd name="connsiteY1" fmla="*/ 952 h 2855"/>
                <a:gd name="connsiteX2" fmla="*/ 24751 w 25703"/>
                <a:gd name="connsiteY2" fmla="*/ 952 h 2855"/>
                <a:gd name="connsiteX3" fmla="*/ 24751 w 25703"/>
                <a:gd name="connsiteY3" fmla="*/ 952 h 2855"/>
                <a:gd name="connsiteX4" fmla="*/ 24751 w 25703"/>
                <a:gd name="connsiteY4" fmla="*/ 1904 h 2855"/>
                <a:gd name="connsiteX5" fmla="*/ 1904 w 25703"/>
                <a:gd name="connsiteY5" fmla="*/ 1904 h 2855"/>
                <a:gd name="connsiteX6" fmla="*/ 952 w 25703"/>
                <a:gd name="connsiteY6" fmla="*/ 952 h 2855"/>
                <a:gd name="connsiteX7" fmla="*/ 1904 w 25703"/>
                <a:gd name="connsiteY7" fmla="*/ 0 h 2855"/>
                <a:gd name="connsiteX8" fmla="*/ 1904 w 25703"/>
                <a:gd name="connsiteY8" fmla="*/ 0 h 2855"/>
                <a:gd name="connsiteX9" fmla="*/ 1904 w 25703"/>
                <a:gd name="connsiteY9" fmla="*/ 952 h 2855"/>
                <a:gd name="connsiteX10" fmla="*/ 1904 w 25703"/>
                <a:gd name="connsiteY10" fmla="*/ 0 h 2855"/>
                <a:gd name="connsiteX11" fmla="*/ 1904 w 25703"/>
                <a:gd name="connsiteY11" fmla="*/ 0 h 2855"/>
                <a:gd name="connsiteX12" fmla="*/ 952 w 25703"/>
                <a:gd name="connsiteY12" fmla="*/ 952 h 2855"/>
                <a:gd name="connsiteX13" fmla="*/ 0 w 25703"/>
                <a:gd name="connsiteY13" fmla="*/ 952 h 2855"/>
                <a:gd name="connsiteX14" fmla="*/ 1904 w 25703"/>
                <a:gd name="connsiteY14" fmla="*/ 2855 h 2855"/>
                <a:gd name="connsiteX15" fmla="*/ 1904 w 25703"/>
                <a:gd name="connsiteY15" fmla="*/ 2855 h 2855"/>
                <a:gd name="connsiteX16" fmla="*/ 24751 w 25703"/>
                <a:gd name="connsiteY16" fmla="*/ 2855 h 2855"/>
                <a:gd name="connsiteX17" fmla="*/ 24751 w 25703"/>
                <a:gd name="connsiteY17" fmla="*/ 2855 h 2855"/>
                <a:gd name="connsiteX18" fmla="*/ 25703 w 25703"/>
                <a:gd name="connsiteY18" fmla="*/ 1904 h 2855"/>
                <a:gd name="connsiteX19" fmla="*/ 25703 w 25703"/>
                <a:gd name="connsiteY19" fmla="*/ 952 h 2855"/>
                <a:gd name="connsiteX20" fmla="*/ 24751 w 25703"/>
                <a:gd name="connsiteY20" fmla="*/ 0 h 2855"/>
                <a:gd name="connsiteX21" fmla="*/ 24751 w 25703"/>
                <a:gd name="connsiteY21" fmla="*/ 0 h 2855"/>
                <a:gd name="connsiteX22" fmla="*/ 1904 w 25703"/>
                <a:gd name="connsiteY22" fmla="*/ 0 h 2855"/>
                <a:gd name="connsiteX23" fmla="*/ 1904 w 25703"/>
                <a:gd name="connsiteY23" fmla="*/ 0 h 2855"/>
                <a:gd name="connsiteX24" fmla="*/ 1904 w 25703"/>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2" name="Freeform 194">
              <a:extLst>
                <a:ext uri="{FF2B5EF4-FFF2-40B4-BE49-F238E27FC236}">
                  <a16:creationId xmlns:a16="http://schemas.microsoft.com/office/drawing/2014/main" id="{58954848-963D-1CB9-B2E7-D3D07DAD70E2}"/>
                </a:ext>
              </a:extLst>
            </p:cNvPr>
            <p:cNvSpPr/>
            <p:nvPr/>
          </p:nvSpPr>
          <p:spPr>
            <a:xfrm>
              <a:off x="4190134"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3" name="Freeform 195">
              <a:extLst>
                <a:ext uri="{FF2B5EF4-FFF2-40B4-BE49-F238E27FC236}">
                  <a16:creationId xmlns:a16="http://schemas.microsoft.com/office/drawing/2014/main" id="{DFB6568F-692F-1213-7111-59474A940F72}"/>
                </a:ext>
              </a:extLst>
            </p:cNvPr>
            <p:cNvSpPr/>
            <p:nvPr/>
          </p:nvSpPr>
          <p:spPr>
            <a:xfrm>
              <a:off x="4190134"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4" name="Freeform 196">
              <a:extLst>
                <a:ext uri="{FF2B5EF4-FFF2-40B4-BE49-F238E27FC236}">
                  <a16:creationId xmlns:a16="http://schemas.microsoft.com/office/drawing/2014/main" id="{E6B199D8-B41A-1852-838B-7D0F7B7D04ED}"/>
                </a:ext>
              </a:extLst>
            </p:cNvPr>
            <p:cNvSpPr/>
            <p:nvPr/>
          </p:nvSpPr>
          <p:spPr>
            <a:xfrm>
              <a:off x="4198702"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5" name="Freeform 197">
              <a:extLst>
                <a:ext uri="{FF2B5EF4-FFF2-40B4-BE49-F238E27FC236}">
                  <a16:creationId xmlns:a16="http://schemas.microsoft.com/office/drawing/2014/main" id="{7F55D580-8121-C9DC-6BFF-D179FAD2E20B}"/>
                </a:ext>
              </a:extLst>
            </p:cNvPr>
            <p:cNvSpPr/>
            <p:nvPr/>
          </p:nvSpPr>
          <p:spPr>
            <a:xfrm>
              <a:off x="4198702"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6" name="Freeform 198">
              <a:extLst>
                <a:ext uri="{FF2B5EF4-FFF2-40B4-BE49-F238E27FC236}">
                  <a16:creationId xmlns:a16="http://schemas.microsoft.com/office/drawing/2014/main" id="{A4308A01-DCE8-FE0B-97A0-CAD364722B72}"/>
                </a:ext>
              </a:extLst>
            </p:cNvPr>
            <p:cNvSpPr/>
            <p:nvPr/>
          </p:nvSpPr>
          <p:spPr>
            <a:xfrm>
              <a:off x="4197750"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7" name="Freeform 199">
              <a:extLst>
                <a:ext uri="{FF2B5EF4-FFF2-40B4-BE49-F238E27FC236}">
                  <a16:creationId xmlns:a16="http://schemas.microsoft.com/office/drawing/2014/main" id="{946AAB62-6742-0B74-E7CE-5C1F685017A1}"/>
                </a:ext>
              </a:extLst>
            </p:cNvPr>
            <p:cNvSpPr/>
            <p:nvPr/>
          </p:nvSpPr>
          <p:spPr>
            <a:xfrm>
              <a:off x="4197750"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2856 w 7615"/>
                <a:gd name="connsiteY6" fmla="*/ 1904 h 3807"/>
                <a:gd name="connsiteX7" fmla="*/ 2856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5712 w 7615"/>
                <a:gd name="connsiteY12" fmla="*/ 1904 h 3807"/>
                <a:gd name="connsiteX13" fmla="*/ 5712 w 7615"/>
                <a:gd name="connsiteY13" fmla="*/ 952 h 3807"/>
                <a:gd name="connsiteX14" fmla="*/ 6664 w 7615"/>
                <a:gd name="connsiteY14" fmla="*/ 952 h 3807"/>
                <a:gd name="connsiteX15" fmla="*/ 6664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2856" y="1904"/>
                  </a:lnTo>
                  <a:lnTo>
                    <a:pt x="2856" y="952"/>
                  </a:lnTo>
                  <a:lnTo>
                    <a:pt x="4760" y="952"/>
                  </a:lnTo>
                  <a:lnTo>
                    <a:pt x="4760" y="1904"/>
                  </a:lnTo>
                  <a:lnTo>
                    <a:pt x="4760" y="1904"/>
                  </a:lnTo>
                  <a:lnTo>
                    <a:pt x="5712" y="1904"/>
                  </a:lnTo>
                  <a:lnTo>
                    <a:pt x="5712" y="1904"/>
                  </a:lnTo>
                  <a:lnTo>
                    <a:pt x="5712" y="952"/>
                  </a:lnTo>
                  <a:lnTo>
                    <a:pt x="6664" y="952"/>
                  </a:lnTo>
                  <a:lnTo>
                    <a:pt x="6664"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8" name="Freeform 200">
              <a:extLst>
                <a:ext uri="{FF2B5EF4-FFF2-40B4-BE49-F238E27FC236}">
                  <a16:creationId xmlns:a16="http://schemas.microsoft.com/office/drawing/2014/main" id="{587EC7EA-AD7E-1B96-4C5B-68D1C4E9EA9F}"/>
                </a:ext>
              </a:extLst>
            </p:cNvPr>
            <p:cNvSpPr/>
            <p:nvPr/>
          </p:nvSpPr>
          <p:spPr>
            <a:xfrm>
              <a:off x="4200606"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9" name="Freeform 201">
              <a:extLst>
                <a:ext uri="{FF2B5EF4-FFF2-40B4-BE49-F238E27FC236}">
                  <a16:creationId xmlns:a16="http://schemas.microsoft.com/office/drawing/2014/main" id="{348BBA25-8B9F-F5A3-A883-3076D862FC85}"/>
                </a:ext>
              </a:extLst>
            </p:cNvPr>
            <p:cNvSpPr/>
            <p:nvPr/>
          </p:nvSpPr>
          <p:spPr>
            <a:xfrm>
              <a:off x="420536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0" name="Freeform 202">
              <a:extLst>
                <a:ext uri="{FF2B5EF4-FFF2-40B4-BE49-F238E27FC236}">
                  <a16:creationId xmlns:a16="http://schemas.microsoft.com/office/drawing/2014/main" id="{5266F48B-8EEB-DB1C-1A56-B500B4BA253F}"/>
                </a:ext>
              </a:extLst>
            </p:cNvPr>
            <p:cNvSpPr/>
            <p:nvPr/>
          </p:nvSpPr>
          <p:spPr>
            <a:xfrm>
              <a:off x="420441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7616 w 8567"/>
                <a:gd name="connsiteY28" fmla="*/ 4759 h 4758"/>
                <a:gd name="connsiteX29" fmla="*/ 7616 w 8567"/>
                <a:gd name="connsiteY29" fmla="*/ 3807 h 4758"/>
                <a:gd name="connsiteX30" fmla="*/ 8568 w 8567"/>
                <a:gd name="connsiteY30" fmla="*/ 3807 h 4758"/>
                <a:gd name="connsiteX31" fmla="*/ 8568 w 8567"/>
                <a:gd name="connsiteY31" fmla="*/ 952 h 4758"/>
                <a:gd name="connsiteX32" fmla="*/ 8568 w 8567"/>
                <a:gd name="connsiteY32" fmla="*/ 0 h 4758"/>
                <a:gd name="connsiteX33" fmla="*/ 6664 w 8567"/>
                <a:gd name="connsiteY33" fmla="*/ 0 h 4758"/>
                <a:gd name="connsiteX34" fmla="*/ 5712 w 8567"/>
                <a:gd name="connsiteY34" fmla="*/ 0 h 4758"/>
                <a:gd name="connsiteX35" fmla="*/ 5712 w 8567"/>
                <a:gd name="connsiteY35" fmla="*/ 1903 h 4758"/>
                <a:gd name="connsiteX36" fmla="*/ 5712 w 8567"/>
                <a:gd name="connsiteY36" fmla="*/ 1903 h 4758"/>
                <a:gd name="connsiteX37" fmla="*/ 5712 w 8567"/>
                <a:gd name="connsiteY37" fmla="*/ 952 h 4758"/>
                <a:gd name="connsiteX38" fmla="*/ 5712 w 8567"/>
                <a:gd name="connsiteY38" fmla="*/ 0 h 4758"/>
                <a:gd name="connsiteX39" fmla="*/ 3808 w 8567"/>
                <a:gd name="connsiteY39" fmla="*/ 0 h 4758"/>
                <a:gd name="connsiteX40" fmla="*/ 2856 w 8567"/>
                <a:gd name="connsiteY40" fmla="*/ 0 h 4758"/>
                <a:gd name="connsiteX41" fmla="*/ 2856 w 8567"/>
                <a:gd name="connsiteY41" fmla="*/ 1903 h 4758"/>
                <a:gd name="connsiteX42" fmla="*/ 2856 w 8567"/>
                <a:gd name="connsiteY42" fmla="*/ 1903 h 4758"/>
                <a:gd name="connsiteX43" fmla="*/ 2856 w 8567"/>
                <a:gd name="connsiteY43" fmla="*/ 952 h 4758"/>
                <a:gd name="connsiteX44" fmla="*/ 2856 w 8567"/>
                <a:gd name="connsiteY44" fmla="*/ 0 h 4758"/>
                <a:gd name="connsiteX45" fmla="*/ 952 w 8567"/>
                <a:gd name="connsiteY45" fmla="*/ 0 h 4758"/>
                <a:gd name="connsiteX46" fmla="*/ 0 w 8567"/>
                <a:gd name="connsiteY46" fmla="*/ 0 h 4758"/>
                <a:gd name="connsiteX47" fmla="*/ 0 w 8567"/>
                <a:gd name="connsiteY47"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7616" y="4759"/>
                  </a:lnTo>
                  <a:lnTo>
                    <a:pt x="7616"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1" name="Freeform 203">
              <a:extLst>
                <a:ext uri="{FF2B5EF4-FFF2-40B4-BE49-F238E27FC236}">
                  <a16:creationId xmlns:a16="http://schemas.microsoft.com/office/drawing/2014/main" id="{E40A1A5F-FB24-9FD7-127E-03FD4569993C}"/>
                </a:ext>
              </a:extLst>
            </p:cNvPr>
            <p:cNvSpPr/>
            <p:nvPr/>
          </p:nvSpPr>
          <p:spPr>
            <a:xfrm>
              <a:off x="4206317"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2" name="Freeform 204">
              <a:extLst>
                <a:ext uri="{FF2B5EF4-FFF2-40B4-BE49-F238E27FC236}">
                  <a16:creationId xmlns:a16="http://schemas.microsoft.com/office/drawing/2014/main" id="{BC472C81-343E-5F26-4912-71B8E8402599}"/>
                </a:ext>
              </a:extLst>
            </p:cNvPr>
            <p:cNvSpPr/>
            <p:nvPr/>
          </p:nvSpPr>
          <p:spPr>
            <a:xfrm>
              <a:off x="420536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3" name="Freeform 205">
              <a:extLst>
                <a:ext uri="{FF2B5EF4-FFF2-40B4-BE49-F238E27FC236}">
                  <a16:creationId xmlns:a16="http://schemas.microsoft.com/office/drawing/2014/main" id="{58D7F9A9-541B-023F-5353-0CDF40255F5E}"/>
                </a:ext>
              </a:extLst>
            </p:cNvPr>
            <p:cNvSpPr/>
            <p:nvPr/>
          </p:nvSpPr>
          <p:spPr>
            <a:xfrm>
              <a:off x="419108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4" name="Freeform 206">
              <a:extLst>
                <a:ext uri="{FF2B5EF4-FFF2-40B4-BE49-F238E27FC236}">
                  <a16:creationId xmlns:a16="http://schemas.microsoft.com/office/drawing/2014/main" id="{B4830B2E-AD8C-5B89-6E71-F325AC7E9519}"/>
                </a:ext>
              </a:extLst>
            </p:cNvPr>
            <p:cNvSpPr/>
            <p:nvPr/>
          </p:nvSpPr>
          <p:spPr>
            <a:xfrm>
              <a:off x="419013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952 w 8567"/>
                <a:gd name="connsiteY27" fmla="*/ 4759 h 4758"/>
                <a:gd name="connsiteX28" fmla="*/ 7616 w 8567"/>
                <a:gd name="connsiteY28" fmla="*/ 4759 h 4758"/>
                <a:gd name="connsiteX29" fmla="*/ 7616 w 8567"/>
                <a:gd name="connsiteY29" fmla="*/ 4759 h 4758"/>
                <a:gd name="connsiteX30" fmla="*/ 8568 w 8567"/>
                <a:gd name="connsiteY30" fmla="*/ 3807 h 4758"/>
                <a:gd name="connsiteX31" fmla="*/ 8568 w 8567"/>
                <a:gd name="connsiteY31" fmla="*/ 3807 h 4758"/>
                <a:gd name="connsiteX32" fmla="*/ 8568 w 8567"/>
                <a:gd name="connsiteY32" fmla="*/ 952 h 4758"/>
                <a:gd name="connsiteX33" fmla="*/ 8568 w 8567"/>
                <a:gd name="connsiteY33" fmla="*/ 0 h 4758"/>
                <a:gd name="connsiteX34" fmla="*/ 6664 w 8567"/>
                <a:gd name="connsiteY34" fmla="*/ 0 h 4758"/>
                <a:gd name="connsiteX35" fmla="*/ 5712 w 8567"/>
                <a:gd name="connsiteY35" fmla="*/ 0 h 4758"/>
                <a:gd name="connsiteX36" fmla="*/ 5712 w 8567"/>
                <a:gd name="connsiteY36" fmla="*/ 1903 h 4758"/>
                <a:gd name="connsiteX37" fmla="*/ 5712 w 8567"/>
                <a:gd name="connsiteY37" fmla="*/ 1903 h 4758"/>
                <a:gd name="connsiteX38" fmla="*/ 5712 w 8567"/>
                <a:gd name="connsiteY38" fmla="*/ 952 h 4758"/>
                <a:gd name="connsiteX39" fmla="*/ 5712 w 8567"/>
                <a:gd name="connsiteY39" fmla="*/ 0 h 4758"/>
                <a:gd name="connsiteX40" fmla="*/ 3808 w 8567"/>
                <a:gd name="connsiteY40" fmla="*/ 0 h 4758"/>
                <a:gd name="connsiteX41" fmla="*/ 2856 w 8567"/>
                <a:gd name="connsiteY41" fmla="*/ 0 h 4758"/>
                <a:gd name="connsiteX42" fmla="*/ 2856 w 8567"/>
                <a:gd name="connsiteY42" fmla="*/ 1903 h 4758"/>
                <a:gd name="connsiteX43" fmla="*/ 2856 w 8567"/>
                <a:gd name="connsiteY43" fmla="*/ 1903 h 4758"/>
                <a:gd name="connsiteX44" fmla="*/ 2856 w 8567"/>
                <a:gd name="connsiteY44" fmla="*/ 952 h 4758"/>
                <a:gd name="connsiteX45" fmla="*/ 2856 w 8567"/>
                <a:gd name="connsiteY45" fmla="*/ 0 h 4758"/>
                <a:gd name="connsiteX46" fmla="*/ 952 w 8567"/>
                <a:gd name="connsiteY46" fmla="*/ 0 h 4758"/>
                <a:gd name="connsiteX47" fmla="*/ 0 w 8567"/>
                <a:gd name="connsiteY47" fmla="*/ 0 h 4758"/>
                <a:gd name="connsiteX48" fmla="*/ 0 w 8567"/>
                <a:gd name="connsiteY48"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952" y="4759"/>
                  </a:lnTo>
                  <a:lnTo>
                    <a:pt x="7616"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5" name="Freeform 207">
              <a:extLst>
                <a:ext uri="{FF2B5EF4-FFF2-40B4-BE49-F238E27FC236}">
                  <a16:creationId xmlns:a16="http://schemas.microsoft.com/office/drawing/2014/main" id="{10D22837-918D-2EAC-FDD0-D5DB73F73356}"/>
                </a:ext>
              </a:extLst>
            </p:cNvPr>
            <p:cNvSpPr/>
            <p:nvPr/>
          </p:nvSpPr>
          <p:spPr>
            <a:xfrm>
              <a:off x="4192038"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6" name="Freeform 208">
              <a:extLst>
                <a:ext uri="{FF2B5EF4-FFF2-40B4-BE49-F238E27FC236}">
                  <a16:creationId xmlns:a16="http://schemas.microsoft.com/office/drawing/2014/main" id="{A486CCE4-23D9-AAE5-8B19-BE659914D75F}"/>
                </a:ext>
              </a:extLst>
            </p:cNvPr>
            <p:cNvSpPr/>
            <p:nvPr/>
          </p:nvSpPr>
          <p:spPr>
            <a:xfrm>
              <a:off x="419108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7" name="Freeform 209">
              <a:extLst>
                <a:ext uri="{FF2B5EF4-FFF2-40B4-BE49-F238E27FC236}">
                  <a16:creationId xmlns:a16="http://schemas.microsoft.com/office/drawing/2014/main" id="{DE239CDB-3690-B064-8AD4-52FD38A48DBA}"/>
                </a:ext>
              </a:extLst>
            </p:cNvPr>
            <p:cNvSpPr/>
            <p:nvPr/>
          </p:nvSpPr>
          <p:spPr>
            <a:xfrm>
              <a:off x="4208221"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8" name="Freeform 210">
              <a:extLst>
                <a:ext uri="{FF2B5EF4-FFF2-40B4-BE49-F238E27FC236}">
                  <a16:creationId xmlns:a16="http://schemas.microsoft.com/office/drawing/2014/main" id="{7BDEB3F2-1BB5-C003-2D3E-98FE97744E12}"/>
                </a:ext>
              </a:extLst>
            </p:cNvPr>
            <p:cNvSpPr/>
            <p:nvPr/>
          </p:nvSpPr>
          <p:spPr>
            <a:xfrm>
              <a:off x="4193942"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241" name="Group 240">
            <a:extLst>
              <a:ext uri="{FF2B5EF4-FFF2-40B4-BE49-F238E27FC236}">
                <a16:creationId xmlns:a16="http://schemas.microsoft.com/office/drawing/2014/main" id="{2889802C-6470-7FA3-49EF-DB1B7F463EE5}"/>
              </a:ext>
            </a:extLst>
          </p:cNvPr>
          <p:cNvGrpSpPr/>
          <p:nvPr/>
        </p:nvGrpSpPr>
        <p:grpSpPr>
          <a:xfrm rot="10800000">
            <a:off x="5587173" y="7566573"/>
            <a:ext cx="790943" cy="575820"/>
            <a:chOff x="3400450" y="986392"/>
            <a:chExt cx="1487826" cy="1083162"/>
          </a:xfrm>
        </p:grpSpPr>
        <p:sp>
          <p:nvSpPr>
            <p:cNvPr id="242" name="Freeform 25">
              <a:extLst>
                <a:ext uri="{FF2B5EF4-FFF2-40B4-BE49-F238E27FC236}">
                  <a16:creationId xmlns:a16="http://schemas.microsoft.com/office/drawing/2014/main" id="{76D581DE-42C2-BC61-3AAE-14404C1A833C}"/>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endParaRPr lang="en-US"/>
            </a:p>
          </p:txBody>
        </p:sp>
        <p:sp>
          <p:nvSpPr>
            <p:cNvPr id="243" name="Freeform 26">
              <a:extLst>
                <a:ext uri="{FF2B5EF4-FFF2-40B4-BE49-F238E27FC236}">
                  <a16:creationId xmlns:a16="http://schemas.microsoft.com/office/drawing/2014/main" id="{C79DB2F2-7290-C086-7482-FD8FFC0AF4E2}"/>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endParaRPr lang="en-US"/>
            </a:p>
          </p:txBody>
        </p:sp>
      </p:grpSp>
      <p:sp>
        <p:nvSpPr>
          <p:cNvPr id="244" name="TextBox 243">
            <a:extLst>
              <a:ext uri="{FF2B5EF4-FFF2-40B4-BE49-F238E27FC236}">
                <a16:creationId xmlns:a16="http://schemas.microsoft.com/office/drawing/2014/main" id="{698C29B2-7542-6F75-8D77-7D54BB340FEF}"/>
              </a:ext>
            </a:extLst>
          </p:cNvPr>
          <p:cNvSpPr txBox="1"/>
          <p:nvPr/>
        </p:nvSpPr>
        <p:spPr>
          <a:xfrm>
            <a:off x="3862379" y="8201674"/>
            <a:ext cx="3441634" cy="1323439"/>
          </a:xfrm>
          <a:prstGeom prst="rect">
            <a:avLst/>
          </a:prstGeom>
          <a:noFill/>
        </p:spPr>
        <p:txBody>
          <a:bodyPr wrap="square">
            <a:spAutoFit/>
          </a:bodyPr>
          <a:lstStyle/>
          <a:p>
            <a:pPr algn="ctr"/>
            <a:r>
              <a:rPr lang="en-US" sz="2000" b="1" i="1">
                <a:solidFill>
                  <a:srgbClr val="333333"/>
                </a:solidFill>
                <a:effectLst/>
                <a:latin typeface="Calibri" panose="020F0502020204030204" pitchFamily="34" charset="0"/>
                <a:ea typeface="Calibri" panose="020F0502020204030204" pitchFamily="34" charset="0"/>
                <a:cs typeface="Calibri" panose="020F0502020204030204" pitchFamily="34" charset="0"/>
              </a:rPr>
              <a:t>Sustainable Thinking</a:t>
            </a:r>
          </a:p>
          <a:p>
            <a:pPr algn="ctr"/>
            <a:r>
              <a:rPr lang="en-US" sz="2000" b="1" i="1">
                <a:solidFill>
                  <a:srgbClr val="333333"/>
                </a:solidFill>
                <a:effectLst/>
                <a:latin typeface="Calibri" panose="020F0502020204030204" pitchFamily="34" charset="0"/>
                <a:ea typeface="Calibri" panose="020F0502020204030204" pitchFamily="34" charset="0"/>
                <a:cs typeface="Calibri" panose="020F0502020204030204" pitchFamily="34" charset="0"/>
              </a:rPr>
              <a:t>means going beyond </a:t>
            </a:r>
            <a:r>
              <a:rPr lang="en-US" sz="2000" b="1" i="1" err="1">
                <a:solidFill>
                  <a:srgbClr val="333333"/>
                </a:solidFill>
                <a:effectLst/>
                <a:latin typeface="Calibri" panose="020F0502020204030204" pitchFamily="34" charset="0"/>
                <a:ea typeface="Calibri" panose="020F0502020204030204" pitchFamily="34" charset="0"/>
                <a:cs typeface="Calibri" panose="020F0502020204030204" pitchFamily="34" charset="0"/>
              </a:rPr>
              <a:t>Frulact’s</a:t>
            </a:r>
            <a:r>
              <a:rPr lang="en-US" sz="2000" b="1" i="1">
                <a:solidFill>
                  <a:srgbClr val="333333"/>
                </a:solidFill>
                <a:effectLst/>
                <a:latin typeface="Calibri" panose="020F0502020204030204" pitchFamily="34" charset="0"/>
                <a:ea typeface="Calibri" panose="020F0502020204030204" pitchFamily="34" charset="0"/>
                <a:cs typeface="Calibri" panose="020F0502020204030204" pitchFamily="34" charset="0"/>
              </a:rPr>
              <a:t> limits and working towards a common good.</a:t>
            </a:r>
            <a:endParaRPr lang="en-IE" sz="2000" b="1" i="1">
              <a:latin typeface="Calibri" panose="020F0502020204030204" pitchFamily="34" charset="0"/>
              <a:ea typeface="Calibri" panose="020F0502020204030204" pitchFamily="34" charset="0"/>
              <a:cs typeface="Calibri" panose="020F0502020204030204" pitchFamily="34" charset="0"/>
            </a:endParaRPr>
          </a:p>
        </p:txBody>
      </p:sp>
      <p:grpSp>
        <p:nvGrpSpPr>
          <p:cNvPr id="247" name="Graphic 2">
            <a:extLst>
              <a:ext uri="{FF2B5EF4-FFF2-40B4-BE49-F238E27FC236}">
                <a16:creationId xmlns:a16="http://schemas.microsoft.com/office/drawing/2014/main" id="{FF1ADC43-A06A-FFBC-CD2F-8DCCFD1C1326}"/>
              </a:ext>
            </a:extLst>
          </p:cNvPr>
          <p:cNvGrpSpPr/>
          <p:nvPr/>
        </p:nvGrpSpPr>
        <p:grpSpPr>
          <a:xfrm>
            <a:off x="1796829" y="9664409"/>
            <a:ext cx="221553" cy="222458"/>
            <a:chOff x="1473222" y="5236455"/>
            <a:chExt cx="440760" cy="442561"/>
          </a:xfrm>
          <a:solidFill>
            <a:srgbClr val="000000"/>
          </a:solidFill>
        </p:grpSpPr>
        <p:sp>
          <p:nvSpPr>
            <p:cNvPr id="248" name="Freeform 8">
              <a:extLst>
                <a:ext uri="{FF2B5EF4-FFF2-40B4-BE49-F238E27FC236}">
                  <a16:creationId xmlns:a16="http://schemas.microsoft.com/office/drawing/2014/main" id="{2DE9BF41-B6D3-9C7E-994F-8FA88ED20270}"/>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49" name="Freeform 9">
              <a:hlinkClick r:id="rId9"/>
              <a:extLst>
                <a:ext uri="{FF2B5EF4-FFF2-40B4-BE49-F238E27FC236}">
                  <a16:creationId xmlns:a16="http://schemas.microsoft.com/office/drawing/2014/main" id="{C90BB032-11EE-727E-739E-CAEC7480A01A}"/>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50" name="Freeform 10">
              <a:extLst>
                <a:ext uri="{FF2B5EF4-FFF2-40B4-BE49-F238E27FC236}">
                  <a16:creationId xmlns:a16="http://schemas.microsoft.com/office/drawing/2014/main" id="{3E4459A5-774D-D04C-F543-176E7655E3E7}"/>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10" name="Graphic 4">
            <a:extLst>
              <a:ext uri="{FF2B5EF4-FFF2-40B4-BE49-F238E27FC236}">
                <a16:creationId xmlns:a16="http://schemas.microsoft.com/office/drawing/2014/main" id="{1638863C-0F40-9551-458C-80B293AAFBE9}"/>
              </a:ext>
            </a:extLst>
          </p:cNvPr>
          <p:cNvGrpSpPr/>
          <p:nvPr/>
        </p:nvGrpSpPr>
        <p:grpSpPr>
          <a:xfrm rot="19582332">
            <a:off x="2995992" y="9436893"/>
            <a:ext cx="403667" cy="780438"/>
            <a:chOff x="9129274" y="2719113"/>
            <a:chExt cx="717139" cy="1386497"/>
          </a:xfrm>
          <a:solidFill>
            <a:srgbClr val="000000"/>
          </a:solidFill>
        </p:grpSpPr>
        <p:grpSp>
          <p:nvGrpSpPr>
            <p:cNvPr id="22" name="Graphic 4">
              <a:extLst>
                <a:ext uri="{FF2B5EF4-FFF2-40B4-BE49-F238E27FC236}">
                  <a16:creationId xmlns:a16="http://schemas.microsoft.com/office/drawing/2014/main" id="{133F9391-EA1D-856E-8EB8-E3B5D1633810}"/>
                </a:ext>
              </a:extLst>
            </p:cNvPr>
            <p:cNvGrpSpPr/>
            <p:nvPr/>
          </p:nvGrpSpPr>
          <p:grpSpPr>
            <a:xfrm>
              <a:off x="9159507" y="2719113"/>
              <a:ext cx="446280" cy="440141"/>
              <a:chOff x="9159507" y="2719113"/>
              <a:chExt cx="446280" cy="440141"/>
            </a:xfrm>
            <a:grpFill/>
          </p:grpSpPr>
          <p:sp>
            <p:nvSpPr>
              <p:cNvPr id="255" name="Freeform 57">
                <a:extLst>
                  <a:ext uri="{FF2B5EF4-FFF2-40B4-BE49-F238E27FC236}">
                    <a16:creationId xmlns:a16="http://schemas.microsoft.com/office/drawing/2014/main" id="{19C50611-66E6-A7CA-6C03-FD8F846A0224}"/>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256" name="Freeform 58">
                <a:extLst>
                  <a:ext uri="{FF2B5EF4-FFF2-40B4-BE49-F238E27FC236}">
                    <a16:creationId xmlns:a16="http://schemas.microsoft.com/office/drawing/2014/main" id="{C9AAFE77-B185-2010-684E-904DC68F37E4}"/>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239" name="Graphic 4">
              <a:extLst>
                <a:ext uri="{FF2B5EF4-FFF2-40B4-BE49-F238E27FC236}">
                  <a16:creationId xmlns:a16="http://schemas.microsoft.com/office/drawing/2014/main" id="{F3D321E6-73F4-7B09-C8A5-6C26F0E7E2CD}"/>
                </a:ext>
              </a:extLst>
            </p:cNvPr>
            <p:cNvGrpSpPr/>
            <p:nvPr/>
          </p:nvGrpSpPr>
          <p:grpSpPr>
            <a:xfrm>
              <a:off x="9129274" y="2893887"/>
              <a:ext cx="717139" cy="1211724"/>
              <a:chOff x="9129274" y="2893887"/>
              <a:chExt cx="717139" cy="1211724"/>
            </a:xfrm>
            <a:grpFill/>
          </p:grpSpPr>
          <p:sp>
            <p:nvSpPr>
              <p:cNvPr id="240" name="Freeform 50">
                <a:extLst>
                  <a:ext uri="{FF2B5EF4-FFF2-40B4-BE49-F238E27FC236}">
                    <a16:creationId xmlns:a16="http://schemas.microsoft.com/office/drawing/2014/main" id="{5BA2F148-262A-7B5A-37CF-F16821471BCE}"/>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245" name="Freeform 51">
                <a:extLst>
                  <a:ext uri="{FF2B5EF4-FFF2-40B4-BE49-F238E27FC236}">
                    <a16:creationId xmlns:a16="http://schemas.microsoft.com/office/drawing/2014/main" id="{FA8491A4-00BF-472F-5D14-A498495841D1}"/>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246" name="Freeform 52">
                <a:extLst>
                  <a:ext uri="{FF2B5EF4-FFF2-40B4-BE49-F238E27FC236}">
                    <a16:creationId xmlns:a16="http://schemas.microsoft.com/office/drawing/2014/main" id="{02C65B06-BC6C-8087-806C-D7E5CC5619E4}"/>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251" name="Freeform 53">
                <a:extLst>
                  <a:ext uri="{FF2B5EF4-FFF2-40B4-BE49-F238E27FC236}">
                    <a16:creationId xmlns:a16="http://schemas.microsoft.com/office/drawing/2014/main" id="{B6809433-2D16-D6FA-49E9-62C3C41936B1}"/>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252" name="Freeform 54">
                <a:extLst>
                  <a:ext uri="{FF2B5EF4-FFF2-40B4-BE49-F238E27FC236}">
                    <a16:creationId xmlns:a16="http://schemas.microsoft.com/office/drawing/2014/main" id="{BC1993DD-1AE6-B99E-9DF3-AEF80CBEB33D}"/>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253" name="Freeform 55">
                <a:extLst>
                  <a:ext uri="{FF2B5EF4-FFF2-40B4-BE49-F238E27FC236}">
                    <a16:creationId xmlns:a16="http://schemas.microsoft.com/office/drawing/2014/main" id="{E3E8BECC-A99D-B210-726E-E28938C82D7E}"/>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254" name="Freeform 56">
                <a:extLst>
                  <a:ext uri="{FF2B5EF4-FFF2-40B4-BE49-F238E27FC236}">
                    <a16:creationId xmlns:a16="http://schemas.microsoft.com/office/drawing/2014/main" id="{8929A737-051B-803C-A898-3AA7697473C4}"/>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
        <p:nvSpPr>
          <p:cNvPr id="258" name="Text Placeholder 2">
            <a:extLst>
              <a:ext uri="{FF2B5EF4-FFF2-40B4-BE49-F238E27FC236}">
                <a16:creationId xmlns:a16="http://schemas.microsoft.com/office/drawing/2014/main" id="{5FC66CF0-935A-D404-04BB-45C7C4F88B51}"/>
              </a:ext>
            </a:extLst>
          </p:cNvPr>
          <p:cNvSpPr txBox="1">
            <a:spLocks/>
          </p:cNvSpPr>
          <p:nvPr/>
        </p:nvSpPr>
        <p:spPr>
          <a:xfrm>
            <a:off x="361472" y="2339757"/>
            <a:ext cx="3220511" cy="651637"/>
          </a:xfrm>
          <a:prstGeom prst="rect">
            <a:avLst/>
          </a:prstGeom>
          <a:solidFill>
            <a:srgbClr val="F1A0C2"/>
          </a:solidFill>
        </p:spPr>
        <p:txBody>
          <a:bodyPr anchor="ctr"/>
          <a:lstStyle>
            <a:lvl1pPr marL="188984" indent="-188984" algn="l" defTabSz="755934" rtl="0" eaLnBrk="1" latinLnBrk="0" hangingPunct="1">
              <a:lnSpc>
                <a:spcPct val="90000"/>
              </a:lnSpc>
              <a:spcBef>
                <a:spcPts val="827"/>
              </a:spcBef>
              <a:buFont typeface="Arial" panose="020B0604020202020204" pitchFamily="34" charset="0"/>
              <a:buChar char="•"/>
              <a:defRPr sz="2315" kern="1200">
                <a:solidFill>
                  <a:srgbClr val="5C5C5C"/>
                </a:solidFill>
                <a:latin typeface="Calibri" panose="020F0502020204030204" pitchFamily="34" charset="0"/>
                <a:ea typeface="+mn-ea"/>
                <a:cs typeface="Calibri" panose="020F0502020204030204" pitchFamily="34" charset="0"/>
              </a:defRPr>
            </a:lvl1pPr>
            <a:lvl2pPr marL="566951" indent="-188984" algn="l" defTabSz="755934" rtl="0" eaLnBrk="1" latinLnBrk="0" hangingPunct="1">
              <a:lnSpc>
                <a:spcPct val="90000"/>
              </a:lnSpc>
              <a:spcBef>
                <a:spcPts val="413"/>
              </a:spcBef>
              <a:buFont typeface="Arial" panose="020B0604020202020204" pitchFamily="34" charset="0"/>
              <a:buChar char="•"/>
              <a:defRPr sz="1984" kern="1200">
                <a:solidFill>
                  <a:srgbClr val="5C5C5C"/>
                </a:solidFill>
                <a:latin typeface="Calibri" panose="020F0502020204030204" pitchFamily="34" charset="0"/>
                <a:ea typeface="+mn-ea"/>
                <a:cs typeface="Calibri" panose="020F0502020204030204" pitchFamily="34" charset="0"/>
              </a:defRPr>
            </a:lvl2pPr>
            <a:lvl3pPr marL="944918" indent="-188984" algn="l" defTabSz="755934" rtl="0" eaLnBrk="1" latinLnBrk="0" hangingPunct="1">
              <a:lnSpc>
                <a:spcPct val="90000"/>
              </a:lnSpc>
              <a:spcBef>
                <a:spcPts val="413"/>
              </a:spcBef>
              <a:buFont typeface="Arial" panose="020B0604020202020204" pitchFamily="34" charset="0"/>
              <a:buChar char="•"/>
              <a:defRPr sz="1653" kern="1200">
                <a:solidFill>
                  <a:srgbClr val="5C5C5C"/>
                </a:solidFill>
                <a:latin typeface="Calibri" panose="020F0502020204030204" pitchFamily="34" charset="0"/>
                <a:ea typeface="+mn-ea"/>
                <a:cs typeface="Calibri" panose="020F0502020204030204" pitchFamily="34" charset="0"/>
              </a:defRPr>
            </a:lvl3pPr>
            <a:lvl4pPr marL="1322885" indent="-188984" algn="l" defTabSz="755934" rtl="0" eaLnBrk="1" latinLnBrk="0" hangingPunct="1">
              <a:lnSpc>
                <a:spcPct val="90000"/>
              </a:lnSpc>
              <a:spcBef>
                <a:spcPts val="413"/>
              </a:spcBef>
              <a:buFont typeface="Arial" panose="020B0604020202020204" pitchFamily="34" charset="0"/>
              <a:buChar char="•"/>
              <a:defRPr sz="1488" kern="1200">
                <a:solidFill>
                  <a:srgbClr val="5C5C5C"/>
                </a:solidFill>
                <a:latin typeface="Calibri" panose="020F0502020204030204" pitchFamily="34" charset="0"/>
                <a:ea typeface="+mn-ea"/>
                <a:cs typeface="Calibri" panose="020F0502020204030204" pitchFamily="34" charset="0"/>
              </a:defRPr>
            </a:lvl4pPr>
            <a:lvl5pPr marL="1700853" indent="-188984" algn="l" defTabSz="755934" rtl="0" eaLnBrk="1" latinLnBrk="0" hangingPunct="1">
              <a:lnSpc>
                <a:spcPct val="90000"/>
              </a:lnSpc>
              <a:spcBef>
                <a:spcPts val="413"/>
              </a:spcBef>
              <a:buFont typeface="Arial" panose="020B0604020202020204" pitchFamily="34" charset="0"/>
              <a:buChar char="•"/>
              <a:defRPr sz="1488" kern="1200">
                <a:solidFill>
                  <a:srgbClr val="5C5C5C"/>
                </a:solidFill>
                <a:latin typeface="Calibri" panose="020F0502020204030204" pitchFamily="34" charset="0"/>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marL="0" indent="0">
              <a:buNone/>
            </a:pPr>
            <a:r>
              <a:rPr lang="en-US" sz="1600" b="1" dirty="0">
                <a:solidFill>
                  <a:schemeClr val="bg1"/>
                </a:solidFill>
              </a:rPr>
              <a:t>Type: </a:t>
            </a:r>
            <a:r>
              <a:rPr lang="en-US" sz="1600" dirty="0">
                <a:solidFill>
                  <a:schemeClr val="bg1"/>
                </a:solidFill>
              </a:rPr>
              <a:t>Ethical Business Model</a:t>
            </a:r>
          </a:p>
        </p:txBody>
      </p:sp>
    </p:spTree>
    <p:extLst>
      <p:ext uri="{BB962C8B-B14F-4D97-AF65-F5344CB8AC3E}">
        <p14:creationId xmlns:p14="http://schemas.microsoft.com/office/powerpoint/2010/main" val="1642485910"/>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F0CB9F7C-82D3-AC09-BA6B-FDE00E05E581}"/>
              </a:ext>
            </a:extLst>
          </p:cNvPr>
          <p:cNvSpPr>
            <a:spLocks noGrp="1"/>
          </p:cNvSpPr>
          <p:nvPr>
            <p:ph type="sldNum" sz="quarter" idx="4"/>
          </p:nvPr>
        </p:nvSpPr>
        <p:spPr/>
        <p:txBody>
          <a:bodyPr/>
          <a:lstStyle/>
          <a:p>
            <a:fld id="{CB2079F2-58AF-ED44-82D7-E04B2F6FD686}" type="slidenum">
              <a:rPr lang="en-US" smtClean="0"/>
              <a:pPr/>
              <a:t>44</a:t>
            </a:fld>
            <a:endParaRPr lang="en-US"/>
          </a:p>
        </p:txBody>
      </p:sp>
      <p:pic>
        <p:nvPicPr>
          <p:cNvPr id="9" name="Picture Placeholder 8" descr="A picture containing person, indoor&#10;&#10;Description automatically generated">
            <a:extLst>
              <a:ext uri="{FF2B5EF4-FFF2-40B4-BE49-F238E27FC236}">
                <a16:creationId xmlns:a16="http://schemas.microsoft.com/office/drawing/2014/main" id="{FEC06A0A-21A4-FC92-0BCC-8F84BD9487FB}"/>
              </a:ext>
            </a:extLst>
          </p:cNvPr>
          <p:cNvPicPr>
            <a:picLocks noGrp="1" noChangeAspect="1"/>
          </p:cNvPicPr>
          <p:nvPr>
            <p:ph type="pic" sz="quarter" idx="44"/>
          </p:nvPr>
        </p:nvPicPr>
        <p:blipFill>
          <a:blip r:embed="rId2" cstate="email">
            <a:extLst>
              <a:ext uri="{28A0092B-C50C-407E-A947-70E740481C1C}">
                <a14:useLocalDpi xmlns:a14="http://schemas.microsoft.com/office/drawing/2010/main"/>
              </a:ext>
            </a:extLst>
          </a:blip>
          <a:srcRect/>
          <a:stretch>
            <a:fillRect/>
          </a:stretch>
        </p:blipFill>
        <p:spPr/>
      </p:pic>
      <p:sp>
        <p:nvSpPr>
          <p:cNvPr id="6" name="Text Placeholder 5">
            <a:extLst>
              <a:ext uri="{FF2B5EF4-FFF2-40B4-BE49-F238E27FC236}">
                <a16:creationId xmlns:a16="http://schemas.microsoft.com/office/drawing/2014/main" id="{1BD2F526-2B4D-6671-153E-8419709123D9}"/>
              </a:ext>
            </a:extLst>
          </p:cNvPr>
          <p:cNvSpPr>
            <a:spLocks noGrp="1"/>
          </p:cNvSpPr>
          <p:nvPr>
            <p:ph type="body" sz="quarter" idx="32"/>
          </p:nvPr>
        </p:nvSpPr>
        <p:spPr>
          <a:xfrm>
            <a:off x="361472" y="3327062"/>
            <a:ext cx="6681175" cy="5544033"/>
          </a:xfrm>
        </p:spPr>
        <p:txBody>
          <a:bodyPr lIns="91440" tIns="45720" rIns="91440" bIns="45720" numCol="2" spcCol="288000" anchor="t">
            <a:noAutofit/>
          </a:bodyPr>
          <a:lstStyle/>
          <a:p>
            <a:r>
              <a:rPr lang="en-IE" sz="1400" b="1" dirty="0">
                <a:latin typeface="Calibri"/>
                <a:cs typeface="Calibri"/>
              </a:rPr>
              <a:t>About</a:t>
            </a:r>
          </a:p>
          <a:p>
            <a:r>
              <a:rPr lang="en-US" dirty="0">
                <a:latin typeface="Calibri"/>
                <a:cs typeface="Calibri"/>
              </a:rPr>
              <a:t>Helsinki Mills Ltd. is Finland’s largest organic grain processor and a traditional family-owned company that has been manufacturing grain products for over 85 years. The company develops, markets and sells various grain products to consumers, the food industry, food service, food distributors and bakeries. Locally sourced, Finnish grains are the primary raw material, including wheat, rye, barley, and oats and Helsinki Mills uses them to make flour, flakes, porridges, mueslis, cereals and meal ingredients. Helsinki Mills has manufactured organic products for more than 25 years, and nowadays it is Finland’s largest producer of organic grain products. Around one-third of the products Helsinki Mills manufactures are organic. In recent years, oats have played a larger role, and the company has specialized in gluten-free oat products. Exports are a key strategic focus for Helsinki Mills. Today, exports represent as much as around 35 percent of the total turnover. Helsinki Mills products, including flakes, oatmeal, bran, porridges, flours, baking goods and breakfast cereals are now available in some 50 countries around the world. </a:t>
            </a:r>
            <a:endParaRPr lang="en-US" dirty="0"/>
          </a:p>
          <a:p>
            <a:endParaRPr lang="en-US" dirty="0"/>
          </a:p>
          <a:p>
            <a:r>
              <a:rPr lang="en-US" sz="1400" b="1" dirty="0">
                <a:latin typeface="Calibri"/>
                <a:cs typeface="Calibri"/>
              </a:rPr>
              <a:t>Why it is a good practice? </a:t>
            </a:r>
            <a:endParaRPr lang="en-US" dirty="0"/>
          </a:p>
          <a:p>
            <a:r>
              <a:rPr lang="en-US" dirty="0">
                <a:latin typeface="Calibri"/>
                <a:cs typeface="Calibri"/>
              </a:rPr>
              <a:t>Environmental matters and sustainability were important to Helsinki Mills long before that became a trend. Environmental friendliness is demonstrated by e.g. the fact that since 2020, the mill process has been completely carbon-neutral, and all production facilities only use green electricity. Helsinki Mills considers the environment also when choosing packaging materials. Mills produce very little landfill waste, because the waste produced during grain cleaning is waste-to-energy waste, and packaging materials are recycled as </a:t>
            </a:r>
            <a:endParaRPr lang="en-US" dirty="0"/>
          </a:p>
          <a:p>
            <a:endParaRPr lang="en-US" dirty="0"/>
          </a:p>
          <a:p>
            <a:endParaRPr lang="en-US" dirty="0"/>
          </a:p>
          <a:p>
            <a:r>
              <a:rPr lang="en-US" dirty="0">
                <a:latin typeface="Calibri"/>
                <a:cs typeface="Calibri"/>
              </a:rPr>
              <a:t>cardboard or as waste-to-energy waste. Helsinki Mills is committed to the UN’s sustainable development goals and continually develops operations to safeguard food and well-being in the best way possible. Helsinki Mills is a good choice for a number of reasons, such as: </a:t>
            </a:r>
          </a:p>
          <a:p>
            <a:endParaRPr lang="en-US" dirty="0"/>
          </a:p>
          <a:p>
            <a:pPr marL="171450" indent="-171450">
              <a:lnSpc>
                <a:spcPct val="80000"/>
              </a:lnSpc>
              <a:buFont typeface="Arial" panose="020B0604020202020204" pitchFamily="34" charset="0"/>
              <a:buChar char="•"/>
            </a:pPr>
            <a:r>
              <a:rPr lang="en-US" dirty="0">
                <a:latin typeface="Calibri"/>
                <a:cs typeface="Calibri"/>
              </a:rPr>
              <a:t>production is carbon-neutral </a:t>
            </a:r>
            <a:endParaRPr lang="en-US" dirty="0"/>
          </a:p>
          <a:p>
            <a:pPr marL="171450" indent="-171450">
              <a:lnSpc>
                <a:spcPct val="80000"/>
              </a:lnSpc>
              <a:buFont typeface="Arial" panose="020B0604020202020204" pitchFamily="34" charset="0"/>
              <a:buChar char="•"/>
            </a:pPr>
            <a:endParaRPr lang="en-US" dirty="0"/>
          </a:p>
          <a:p>
            <a:pPr marL="171450" indent="-171450">
              <a:lnSpc>
                <a:spcPct val="80000"/>
              </a:lnSpc>
              <a:buFont typeface="Arial" panose="020B0604020202020204" pitchFamily="34" charset="0"/>
              <a:buChar char="•"/>
            </a:pPr>
            <a:r>
              <a:rPr lang="en-US" dirty="0">
                <a:latin typeface="Calibri"/>
                <a:cs typeface="Calibri"/>
              </a:rPr>
              <a:t>products are made from pure, Finnish grain </a:t>
            </a:r>
            <a:endParaRPr lang="en-US" dirty="0"/>
          </a:p>
          <a:p>
            <a:pPr marL="171450" indent="-171450">
              <a:lnSpc>
                <a:spcPct val="80000"/>
              </a:lnSpc>
              <a:buFont typeface="Arial" panose="020B0604020202020204" pitchFamily="34" charset="0"/>
              <a:buChar char="•"/>
            </a:pPr>
            <a:endParaRPr lang="en-US" dirty="0"/>
          </a:p>
          <a:p>
            <a:pPr marL="171450" indent="-171450">
              <a:lnSpc>
                <a:spcPct val="80000"/>
              </a:lnSpc>
              <a:buFont typeface="Arial" panose="020B0604020202020204" pitchFamily="34" charset="0"/>
              <a:buChar char="•"/>
            </a:pPr>
            <a:r>
              <a:rPr lang="en-US" dirty="0">
                <a:latin typeface="Calibri"/>
                <a:cs typeface="Calibri"/>
              </a:rPr>
              <a:t>company only uses renewable energy in  manufacturing </a:t>
            </a:r>
            <a:endParaRPr lang="en-US" dirty="0"/>
          </a:p>
          <a:p>
            <a:pPr marL="171450" indent="-171450">
              <a:lnSpc>
                <a:spcPct val="80000"/>
              </a:lnSpc>
              <a:buFont typeface="Arial" panose="020B0604020202020204" pitchFamily="34" charset="0"/>
              <a:buChar char="•"/>
            </a:pPr>
            <a:endParaRPr lang="en-US" dirty="0"/>
          </a:p>
          <a:p>
            <a:pPr marL="171450" indent="-171450">
              <a:lnSpc>
                <a:spcPct val="80000"/>
              </a:lnSpc>
              <a:buFont typeface="Arial" panose="020B0604020202020204" pitchFamily="34" charset="0"/>
              <a:buChar char="•"/>
            </a:pPr>
            <a:r>
              <a:rPr lang="en-US" dirty="0">
                <a:latin typeface="Calibri"/>
                <a:cs typeface="Calibri"/>
              </a:rPr>
              <a:t>range includes plenty of gluten-free and organic products </a:t>
            </a:r>
            <a:endParaRPr lang="en-US" dirty="0"/>
          </a:p>
          <a:p>
            <a:pPr marL="171450" indent="-171450">
              <a:lnSpc>
                <a:spcPct val="80000"/>
              </a:lnSpc>
              <a:buFont typeface="Arial" panose="020B0604020202020204" pitchFamily="34" charset="0"/>
              <a:buChar char="•"/>
            </a:pPr>
            <a:endParaRPr lang="en-US" dirty="0"/>
          </a:p>
          <a:p>
            <a:pPr marL="171450" indent="-171450">
              <a:lnSpc>
                <a:spcPct val="80000"/>
              </a:lnSpc>
              <a:buFont typeface="Arial" panose="020B0604020202020204" pitchFamily="34" charset="0"/>
              <a:buChar char="•"/>
            </a:pPr>
            <a:r>
              <a:rPr lang="en-US" dirty="0">
                <a:latin typeface="Calibri"/>
                <a:cs typeface="Calibri"/>
              </a:rPr>
              <a:t>all of the products are vegan </a:t>
            </a:r>
            <a:endParaRPr lang="en-US" dirty="0"/>
          </a:p>
          <a:p>
            <a:pPr marL="171450" indent="-171450">
              <a:lnSpc>
                <a:spcPct val="80000"/>
              </a:lnSpc>
              <a:buFont typeface="Arial" panose="020B0604020202020204" pitchFamily="34" charset="0"/>
              <a:buChar char="•"/>
            </a:pPr>
            <a:endParaRPr lang="en-US" dirty="0"/>
          </a:p>
          <a:p>
            <a:pPr marL="171450" indent="-171450">
              <a:lnSpc>
                <a:spcPct val="80000"/>
              </a:lnSpc>
              <a:buFont typeface="Arial" panose="020B0604020202020204" pitchFamily="34" charset="0"/>
              <a:buChar char="•"/>
            </a:pPr>
            <a:r>
              <a:rPr lang="en-US" dirty="0">
                <a:latin typeface="Calibri"/>
                <a:cs typeface="Calibri"/>
              </a:rPr>
              <a:t>company is committed to reducing the use of plastic in packaging </a:t>
            </a:r>
            <a:endParaRPr lang="en-US" dirty="0"/>
          </a:p>
          <a:p>
            <a:pPr marL="171450" indent="-171450">
              <a:lnSpc>
                <a:spcPct val="80000"/>
              </a:lnSpc>
              <a:buFont typeface="Arial" panose="020B0604020202020204" pitchFamily="34" charset="0"/>
              <a:buChar char="•"/>
            </a:pPr>
            <a:endParaRPr lang="en-US" dirty="0"/>
          </a:p>
          <a:p>
            <a:pPr marL="171450" indent="-171450">
              <a:lnSpc>
                <a:spcPct val="80000"/>
              </a:lnSpc>
              <a:buFont typeface="Arial" panose="020B0604020202020204" pitchFamily="34" charset="0"/>
              <a:buChar char="•"/>
            </a:pPr>
            <a:r>
              <a:rPr lang="en-US" dirty="0">
                <a:latin typeface="Calibri"/>
                <a:cs typeface="Calibri"/>
              </a:rPr>
              <a:t>company donates any waste generated during production to charity, or sends it to be reused </a:t>
            </a:r>
            <a:endParaRPr lang="en-US" dirty="0"/>
          </a:p>
          <a:p>
            <a:pPr marL="171450" indent="-171450">
              <a:lnSpc>
                <a:spcPct val="80000"/>
              </a:lnSpc>
              <a:buFont typeface="Arial" panose="020B0604020202020204" pitchFamily="34" charset="0"/>
              <a:buChar char="•"/>
            </a:pPr>
            <a:endParaRPr lang="en-US" dirty="0"/>
          </a:p>
          <a:p>
            <a:pPr marL="171450" indent="-171450">
              <a:lnSpc>
                <a:spcPct val="80000"/>
              </a:lnSpc>
              <a:buFont typeface="Arial" panose="020B0604020202020204" pitchFamily="34" charset="0"/>
              <a:buChar char="•"/>
            </a:pPr>
            <a:r>
              <a:rPr lang="en-US" dirty="0">
                <a:latin typeface="Calibri"/>
                <a:cs typeface="Calibri"/>
              </a:rPr>
              <a:t>company complies with international standards in quality and product safety </a:t>
            </a:r>
            <a:endParaRPr lang="en-US" dirty="0"/>
          </a:p>
          <a:p>
            <a:pPr marL="171450" indent="-171450">
              <a:lnSpc>
                <a:spcPct val="80000"/>
              </a:lnSpc>
              <a:buFont typeface="Arial" panose="020B0604020202020204" pitchFamily="34" charset="0"/>
              <a:buChar char="•"/>
            </a:pPr>
            <a:endParaRPr lang="en-US" dirty="0"/>
          </a:p>
          <a:p>
            <a:pPr marL="171450" indent="-171450">
              <a:lnSpc>
                <a:spcPct val="80000"/>
              </a:lnSpc>
              <a:buFont typeface="Arial" panose="020B0604020202020204" pitchFamily="34" charset="0"/>
              <a:buChar char="•"/>
            </a:pPr>
            <a:r>
              <a:rPr lang="en-US" dirty="0">
                <a:latin typeface="Calibri"/>
                <a:cs typeface="Calibri"/>
              </a:rPr>
              <a:t>company continually develops new, healthy and climate-friendly alternatives for breakfasts, snacks, and the dinner table </a:t>
            </a:r>
            <a:endParaRPr lang="en-US" dirty="0"/>
          </a:p>
          <a:p>
            <a:pPr algn="just" rtl="0" fontAlgn="base">
              <a:lnSpc>
                <a:spcPct val="100000"/>
              </a:lnSpc>
            </a:pPr>
            <a:endParaRPr lang="en-US" sz="1200" b="0" i="0" dirty="0">
              <a:solidFill>
                <a:schemeClr val="tx1"/>
              </a:solidFill>
              <a:effectLst/>
              <a:ea typeface="Calibri" panose="020F0502020204030204" pitchFamily="34" charset="0"/>
            </a:endParaRPr>
          </a:p>
          <a:p>
            <a:pPr algn="l" rtl="0" fontAlgn="base">
              <a:lnSpc>
                <a:spcPct val="100000"/>
              </a:lnSpc>
            </a:pPr>
            <a:r>
              <a:rPr lang="en-US" sz="1200" b="1" i="0" dirty="0">
                <a:solidFill>
                  <a:schemeClr val="tx1"/>
                </a:solidFill>
                <a:effectLst/>
                <a:latin typeface="Calibri"/>
                <a:ea typeface="Calibri" panose="020F0502020204030204" pitchFamily="34" charset="0"/>
                <a:cs typeface="Calibri"/>
              </a:rPr>
              <a:t>Read more: </a:t>
            </a:r>
            <a:r>
              <a:rPr lang="en-US" sz="1200" b="0" i="0" u="sng" strike="noStrike" dirty="0">
                <a:solidFill>
                  <a:schemeClr val="tx1"/>
                </a:solidFill>
                <a:effectLst/>
                <a:latin typeface="Calibri"/>
                <a:ea typeface="Calibri" panose="020F0502020204030204" pitchFamily="34" charset="0"/>
                <a:cs typeface="Calibri"/>
                <a:hlinkClick r:id="rId3">
                  <a:extLst>
                    <a:ext uri="{A12FA001-AC4F-418D-AE19-62706E023703}">
                      <ahyp:hlinkClr xmlns:ahyp="http://schemas.microsoft.com/office/drawing/2018/hyperlinkcolor" val="tx"/>
                    </a:ext>
                  </a:extLst>
                </a:hlinkClick>
              </a:rPr>
              <a:t>Helsinki Mills Sustainability Report</a:t>
            </a:r>
            <a:r>
              <a:rPr lang="en-US" sz="1200" b="0" i="0" dirty="0">
                <a:solidFill>
                  <a:schemeClr val="tx1"/>
                </a:solidFill>
                <a:effectLst/>
                <a:latin typeface="Calibri"/>
                <a:ea typeface="Calibri" panose="020F0502020204030204" pitchFamily="34" charset="0"/>
                <a:cs typeface="Calibri"/>
              </a:rPr>
              <a:t> </a:t>
            </a:r>
          </a:p>
          <a:p>
            <a:pPr>
              <a:lnSpc>
                <a:spcPct val="80000"/>
              </a:lnSpc>
            </a:pPr>
            <a:endParaRPr lang="en-US" dirty="0"/>
          </a:p>
          <a:p>
            <a:endParaRPr lang="en-US" dirty="0"/>
          </a:p>
          <a:p>
            <a:endParaRPr lang="en-US" dirty="0"/>
          </a:p>
          <a:p>
            <a:endParaRPr lang="en-US" dirty="0"/>
          </a:p>
          <a:p>
            <a:endParaRPr lang="en-IE" dirty="0"/>
          </a:p>
        </p:txBody>
      </p:sp>
      <p:sp>
        <p:nvSpPr>
          <p:cNvPr id="7" name="Text Placeholder 2">
            <a:extLst>
              <a:ext uri="{FF2B5EF4-FFF2-40B4-BE49-F238E27FC236}">
                <a16:creationId xmlns:a16="http://schemas.microsoft.com/office/drawing/2014/main" id="{B32E8F3B-14A0-C2BB-F76C-5B9E15CBF2B5}"/>
              </a:ext>
            </a:extLst>
          </p:cNvPr>
          <p:cNvSpPr txBox="1">
            <a:spLocks/>
          </p:cNvSpPr>
          <p:nvPr/>
        </p:nvSpPr>
        <p:spPr>
          <a:xfrm>
            <a:off x="361472" y="2339757"/>
            <a:ext cx="3147041" cy="437879"/>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tabLst>
                <a:tab pos="658813" algn="l"/>
              </a:tabLst>
            </a:pPr>
            <a:r>
              <a:rPr lang="en-US" b="1" i="0" dirty="0">
                <a:solidFill>
                  <a:schemeClr val="bg1"/>
                </a:solidFill>
              </a:rPr>
              <a:t>Type: Ethical Business Model</a:t>
            </a:r>
            <a:endParaRPr lang="en-US" i="0" dirty="0">
              <a:solidFill>
                <a:schemeClr val="bg1"/>
              </a:solidFill>
            </a:endParaRPr>
          </a:p>
        </p:txBody>
      </p:sp>
      <p:sp>
        <p:nvSpPr>
          <p:cNvPr id="10" name="Oval 9">
            <a:extLst>
              <a:ext uri="{FF2B5EF4-FFF2-40B4-BE49-F238E27FC236}">
                <a16:creationId xmlns:a16="http://schemas.microsoft.com/office/drawing/2014/main" id="{77AF7ECC-E564-D1D4-3F24-9D96C8E18EAB}"/>
              </a:ext>
            </a:extLst>
          </p:cNvPr>
          <p:cNvSpPr/>
          <p:nvPr/>
        </p:nvSpPr>
        <p:spPr>
          <a:xfrm>
            <a:off x="6617037" y="323168"/>
            <a:ext cx="553791" cy="553791"/>
          </a:xfrm>
          <a:prstGeom prst="ellipse">
            <a:avLst/>
          </a:prstGeom>
          <a:blipFill>
            <a:blip r:embed="rId4"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Picture 10">
            <a:hlinkClick r:id="rId5"/>
            <a:extLst>
              <a:ext uri="{FF2B5EF4-FFF2-40B4-BE49-F238E27FC236}">
                <a16:creationId xmlns:a16="http://schemas.microsoft.com/office/drawing/2014/main" id="{F651B108-BF0C-6E7B-DB71-62729457B29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104502" y="961637"/>
            <a:ext cx="2952207" cy="937284"/>
          </a:xfrm>
          <a:prstGeom prst="rect">
            <a:avLst/>
          </a:prstGeom>
        </p:spPr>
      </p:pic>
      <p:sp>
        <p:nvSpPr>
          <p:cNvPr id="17" name="TextBox 16">
            <a:extLst>
              <a:ext uri="{FF2B5EF4-FFF2-40B4-BE49-F238E27FC236}">
                <a16:creationId xmlns:a16="http://schemas.microsoft.com/office/drawing/2014/main" id="{DAF6161D-A37D-D1CF-528A-CC8BDA61710A}"/>
              </a:ext>
            </a:extLst>
          </p:cNvPr>
          <p:cNvSpPr txBox="1"/>
          <p:nvPr/>
        </p:nvSpPr>
        <p:spPr>
          <a:xfrm>
            <a:off x="4290611" y="8469450"/>
            <a:ext cx="2433657" cy="1015663"/>
          </a:xfrm>
          <a:prstGeom prst="rect">
            <a:avLst/>
          </a:prstGeom>
          <a:noFill/>
        </p:spPr>
        <p:txBody>
          <a:bodyPr wrap="square">
            <a:spAutoFit/>
          </a:bodyPr>
          <a:lstStyle/>
          <a:p>
            <a:pPr algn="ctr"/>
            <a:r>
              <a:rPr lang="en-US" sz="2000" b="1" i="1">
                <a:solidFill>
                  <a:srgbClr val="212529"/>
                </a:solidFill>
                <a:effectLst/>
                <a:latin typeface="Calibri" panose="020F0502020204030204" pitchFamily="34" charset="0"/>
              </a:rPr>
              <a:t>Carbon-neutrally manufactured</a:t>
            </a:r>
          </a:p>
          <a:p>
            <a:pPr algn="ctr"/>
            <a:r>
              <a:rPr lang="en-US" sz="2000" b="1" i="1">
                <a:solidFill>
                  <a:srgbClr val="212529"/>
                </a:solidFill>
                <a:effectLst/>
                <a:latin typeface="Calibri" panose="020F0502020204030204" pitchFamily="34" charset="0"/>
              </a:rPr>
              <a:t>and good all round</a:t>
            </a:r>
            <a:endParaRPr lang="en-IE" sz="2000" i="1"/>
          </a:p>
        </p:txBody>
      </p:sp>
      <p:grpSp>
        <p:nvGrpSpPr>
          <p:cNvPr id="2" name="Graphic 4">
            <a:extLst>
              <a:ext uri="{FF2B5EF4-FFF2-40B4-BE49-F238E27FC236}">
                <a16:creationId xmlns:a16="http://schemas.microsoft.com/office/drawing/2014/main" id="{064967F2-62F3-F2C6-916B-E868AC444F1B}"/>
              </a:ext>
            </a:extLst>
          </p:cNvPr>
          <p:cNvGrpSpPr/>
          <p:nvPr/>
        </p:nvGrpSpPr>
        <p:grpSpPr>
          <a:xfrm rot="19582332">
            <a:off x="6840814" y="8044185"/>
            <a:ext cx="403667" cy="780438"/>
            <a:chOff x="9129274" y="2719113"/>
            <a:chExt cx="717139" cy="1386497"/>
          </a:xfrm>
          <a:solidFill>
            <a:srgbClr val="000000"/>
          </a:solidFill>
        </p:grpSpPr>
        <p:grpSp>
          <p:nvGrpSpPr>
            <p:cNvPr id="3" name="Graphic 4">
              <a:extLst>
                <a:ext uri="{FF2B5EF4-FFF2-40B4-BE49-F238E27FC236}">
                  <a16:creationId xmlns:a16="http://schemas.microsoft.com/office/drawing/2014/main" id="{9285F066-BDF5-56E2-FD7C-D4B8E66F5B84}"/>
                </a:ext>
              </a:extLst>
            </p:cNvPr>
            <p:cNvGrpSpPr/>
            <p:nvPr/>
          </p:nvGrpSpPr>
          <p:grpSpPr>
            <a:xfrm>
              <a:off x="9159507" y="2719113"/>
              <a:ext cx="446280" cy="440141"/>
              <a:chOff x="9159507" y="2719113"/>
              <a:chExt cx="446280" cy="440141"/>
            </a:xfrm>
            <a:grpFill/>
          </p:grpSpPr>
          <p:sp>
            <p:nvSpPr>
              <p:cNvPr id="22" name="Freeform 57">
                <a:extLst>
                  <a:ext uri="{FF2B5EF4-FFF2-40B4-BE49-F238E27FC236}">
                    <a16:creationId xmlns:a16="http://schemas.microsoft.com/office/drawing/2014/main" id="{675C47D5-6591-1CF6-B66F-F34D0E764F08}"/>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23" name="Freeform 58">
                <a:extLst>
                  <a:ext uri="{FF2B5EF4-FFF2-40B4-BE49-F238E27FC236}">
                    <a16:creationId xmlns:a16="http://schemas.microsoft.com/office/drawing/2014/main" id="{36623C0E-F64B-283E-9E8F-3EAFC34FE4A3}"/>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5" name="Graphic 4">
              <a:extLst>
                <a:ext uri="{FF2B5EF4-FFF2-40B4-BE49-F238E27FC236}">
                  <a16:creationId xmlns:a16="http://schemas.microsoft.com/office/drawing/2014/main" id="{0CA019F0-30F4-089A-43B9-6E7FDF9DD4A6}"/>
                </a:ext>
              </a:extLst>
            </p:cNvPr>
            <p:cNvGrpSpPr/>
            <p:nvPr/>
          </p:nvGrpSpPr>
          <p:grpSpPr>
            <a:xfrm>
              <a:off x="9129274" y="2893887"/>
              <a:ext cx="717139" cy="1211724"/>
              <a:chOff x="9129274" y="2893887"/>
              <a:chExt cx="717139" cy="1211724"/>
            </a:xfrm>
            <a:grpFill/>
          </p:grpSpPr>
          <p:sp>
            <p:nvSpPr>
              <p:cNvPr id="8" name="Freeform 50">
                <a:extLst>
                  <a:ext uri="{FF2B5EF4-FFF2-40B4-BE49-F238E27FC236}">
                    <a16:creationId xmlns:a16="http://schemas.microsoft.com/office/drawing/2014/main" id="{04E62DD1-1994-9175-6482-35BE90F8B6DE}"/>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12" name="Freeform 51">
                <a:extLst>
                  <a:ext uri="{FF2B5EF4-FFF2-40B4-BE49-F238E27FC236}">
                    <a16:creationId xmlns:a16="http://schemas.microsoft.com/office/drawing/2014/main" id="{8007A585-0EF3-13F2-5C91-38950723A2DA}"/>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13" name="Freeform 52">
                <a:extLst>
                  <a:ext uri="{FF2B5EF4-FFF2-40B4-BE49-F238E27FC236}">
                    <a16:creationId xmlns:a16="http://schemas.microsoft.com/office/drawing/2014/main" id="{7C48360E-D71F-8CF2-11D9-BBC4D11AA20D}"/>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14" name="Freeform 53">
                <a:extLst>
                  <a:ext uri="{FF2B5EF4-FFF2-40B4-BE49-F238E27FC236}">
                    <a16:creationId xmlns:a16="http://schemas.microsoft.com/office/drawing/2014/main" id="{F879586C-5DDA-9FA7-9126-F73111B540C6}"/>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15" name="Freeform 54">
                <a:extLst>
                  <a:ext uri="{FF2B5EF4-FFF2-40B4-BE49-F238E27FC236}">
                    <a16:creationId xmlns:a16="http://schemas.microsoft.com/office/drawing/2014/main" id="{95EB038C-A801-A546-2150-3D07E40CDF11}"/>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16" name="Freeform 55">
                <a:extLst>
                  <a:ext uri="{FF2B5EF4-FFF2-40B4-BE49-F238E27FC236}">
                    <a16:creationId xmlns:a16="http://schemas.microsoft.com/office/drawing/2014/main" id="{035B104A-AAA9-7301-F0E9-EBA03809BAC8}"/>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21" name="Freeform 56">
                <a:extLst>
                  <a:ext uri="{FF2B5EF4-FFF2-40B4-BE49-F238E27FC236}">
                    <a16:creationId xmlns:a16="http://schemas.microsoft.com/office/drawing/2014/main" id="{2458A406-F6E8-C2A3-32E1-3628C2B90228}"/>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grpSp>
        <p:nvGrpSpPr>
          <p:cNvPr id="24" name="Group 23">
            <a:extLst>
              <a:ext uri="{FF2B5EF4-FFF2-40B4-BE49-F238E27FC236}">
                <a16:creationId xmlns:a16="http://schemas.microsoft.com/office/drawing/2014/main" id="{0D1E6CE9-2D6B-1C36-2477-27B4882CE7EB}"/>
              </a:ext>
            </a:extLst>
          </p:cNvPr>
          <p:cNvGrpSpPr/>
          <p:nvPr/>
        </p:nvGrpSpPr>
        <p:grpSpPr>
          <a:xfrm>
            <a:off x="3768935" y="8299364"/>
            <a:ext cx="790943" cy="575820"/>
            <a:chOff x="3400450" y="986392"/>
            <a:chExt cx="1487826" cy="1083162"/>
          </a:xfrm>
        </p:grpSpPr>
        <p:sp>
          <p:nvSpPr>
            <p:cNvPr id="25" name="Freeform 25">
              <a:extLst>
                <a:ext uri="{FF2B5EF4-FFF2-40B4-BE49-F238E27FC236}">
                  <a16:creationId xmlns:a16="http://schemas.microsoft.com/office/drawing/2014/main" id="{E1DA64A2-52F9-3E91-D1E0-9122C9F57ED2}"/>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endParaRPr lang="en-US"/>
            </a:p>
          </p:txBody>
        </p:sp>
        <p:sp>
          <p:nvSpPr>
            <p:cNvPr id="26" name="Freeform 26">
              <a:extLst>
                <a:ext uri="{FF2B5EF4-FFF2-40B4-BE49-F238E27FC236}">
                  <a16:creationId xmlns:a16="http://schemas.microsoft.com/office/drawing/2014/main" id="{BCCD823D-7EBA-A134-10F0-30DDC83CC221}"/>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endParaRPr lang="en-US"/>
            </a:p>
          </p:txBody>
        </p:sp>
      </p:grpSp>
    </p:spTree>
    <p:extLst>
      <p:ext uri="{BB962C8B-B14F-4D97-AF65-F5344CB8AC3E}">
        <p14:creationId xmlns:p14="http://schemas.microsoft.com/office/powerpoint/2010/main" val="1623476799"/>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Placeholder 7" descr="A picture containing person, table, indoor, child&#10;&#10;Description automatically generated">
            <a:extLst>
              <a:ext uri="{FF2B5EF4-FFF2-40B4-BE49-F238E27FC236}">
                <a16:creationId xmlns:a16="http://schemas.microsoft.com/office/drawing/2014/main" id="{816B0B35-018C-0D98-A8B9-21B07EBC60E0}"/>
              </a:ext>
            </a:extLst>
          </p:cNvPr>
          <p:cNvPicPr>
            <a:picLocks noGrp="1" noChangeAspect="1"/>
          </p:cNvPicPr>
          <p:nvPr>
            <p:ph type="pic" sz="quarter" idx="44"/>
          </p:nvPr>
        </p:nvPicPr>
        <p:blipFill>
          <a:blip r:embed="rId2" cstate="email">
            <a:extLst>
              <a:ext uri="{28A0092B-C50C-407E-A947-70E740481C1C}">
                <a14:useLocalDpi xmlns:a14="http://schemas.microsoft.com/office/drawing/2010/main"/>
              </a:ext>
            </a:extLst>
          </a:blip>
          <a:srcRect/>
          <a:stretch>
            <a:fillRect/>
          </a:stretch>
        </p:blipFill>
        <p:spPr/>
      </p:pic>
      <p:sp>
        <p:nvSpPr>
          <p:cNvPr id="4" name="Slide Number Placeholder 3">
            <a:extLst>
              <a:ext uri="{FF2B5EF4-FFF2-40B4-BE49-F238E27FC236}">
                <a16:creationId xmlns:a16="http://schemas.microsoft.com/office/drawing/2014/main" id="{F0CB9F7C-82D3-AC09-BA6B-FDE00E05E581}"/>
              </a:ext>
            </a:extLst>
          </p:cNvPr>
          <p:cNvSpPr>
            <a:spLocks noGrp="1"/>
          </p:cNvSpPr>
          <p:nvPr>
            <p:ph type="sldNum" sz="quarter" idx="4"/>
          </p:nvPr>
        </p:nvSpPr>
        <p:spPr/>
        <p:txBody>
          <a:bodyPr/>
          <a:lstStyle/>
          <a:p>
            <a:fld id="{CB2079F2-58AF-ED44-82D7-E04B2F6FD686}" type="slidenum">
              <a:rPr lang="en-US" smtClean="0"/>
              <a:pPr/>
              <a:t>45</a:t>
            </a:fld>
            <a:endParaRPr lang="en-US"/>
          </a:p>
        </p:txBody>
      </p:sp>
      <p:sp>
        <p:nvSpPr>
          <p:cNvPr id="6" name="Text Placeholder 5">
            <a:extLst>
              <a:ext uri="{FF2B5EF4-FFF2-40B4-BE49-F238E27FC236}">
                <a16:creationId xmlns:a16="http://schemas.microsoft.com/office/drawing/2014/main" id="{1BD2F526-2B4D-6671-153E-8419709123D9}"/>
              </a:ext>
            </a:extLst>
          </p:cNvPr>
          <p:cNvSpPr>
            <a:spLocks noGrp="1"/>
          </p:cNvSpPr>
          <p:nvPr>
            <p:ph type="body" sz="quarter" idx="32"/>
          </p:nvPr>
        </p:nvSpPr>
        <p:spPr>
          <a:xfrm>
            <a:off x="361472" y="3474674"/>
            <a:ext cx="6681175" cy="5544033"/>
          </a:xfrm>
        </p:spPr>
        <p:txBody>
          <a:bodyPr/>
          <a:lstStyle/>
          <a:p>
            <a:r>
              <a:rPr lang="en-IE" sz="1400" b="1"/>
              <a:t>Sustainable</a:t>
            </a:r>
          </a:p>
          <a:p>
            <a:r>
              <a:rPr lang="en-US"/>
              <a:t>Domesticity and transparency are important to Helsinki Mills Ltd. As a mill, a sustainable and resilient economy that benefits both people and nature is at the core of a vision. Helsinki Mills wants to ensure the future of food production and reduce the environmental impact of operations. Farming, and thereby also the availability of the most important raw materials, are affected by extreme weather phenomena and impoverished soil, as well as species loss, which must be slowed. That’s why it is so important to commit to sustainable development and to continually develop work to safeguard food and wellbeing in the best way possible. </a:t>
            </a:r>
          </a:p>
          <a:p>
            <a:endParaRPr lang="en-US"/>
          </a:p>
          <a:p>
            <a:r>
              <a:rPr lang="en-US" sz="1400" b="1"/>
              <a:t>Healthy</a:t>
            </a:r>
            <a:endParaRPr lang="en-US"/>
          </a:p>
          <a:p>
            <a:r>
              <a:rPr lang="en-US"/>
              <a:t>Helsinki Mills has produced nothing but plant-based food since 1934 and has done its best to offer easy and healthy alternatives for modern consumers. Following a plant-based diet is sustainable eating. Grain-based products are a great part of a vegetarian diet, and Helsinki Mills aims to offer a wide range of healthy grain products for different uses – without compromising on </a:t>
            </a:r>
            <a:r>
              <a:rPr lang="en-US" err="1"/>
              <a:t>flavour</a:t>
            </a:r>
            <a:r>
              <a:rPr lang="en-US"/>
              <a:t> or quality. </a:t>
            </a:r>
          </a:p>
          <a:p>
            <a:endParaRPr lang="en-US" sz="1400"/>
          </a:p>
          <a:p>
            <a:r>
              <a:rPr lang="en-US" sz="1400" b="1"/>
              <a:t>Ethical</a:t>
            </a:r>
            <a:endParaRPr lang="en-US" sz="1400"/>
          </a:p>
          <a:p>
            <a:r>
              <a:rPr lang="en-US"/>
              <a:t>Helsinki Mills has calculated the carbon footprint produced by the energy consumption of their mills. The mills’ combined carbon footprint (calculated to a precision of Greenhouse Gas Protocol scope 2) in 2021 was 120 </a:t>
            </a:r>
            <a:r>
              <a:rPr lang="en-US" err="1"/>
              <a:t>tonnes</a:t>
            </a:r>
            <a:r>
              <a:rPr lang="en-US"/>
              <a:t>, which corresponds to the annual emissions of 10 average Finns. For years, Helsinki Mills has used green electricity and generated the thermal energy required for producing flakes by burning oat hull waste in its own biopower plant, which has helped </a:t>
            </a:r>
          </a:p>
          <a:p>
            <a:endParaRPr lang="en-US"/>
          </a:p>
          <a:p>
            <a:r>
              <a:rPr lang="en-US"/>
              <a:t>to reduce its carbon footprint. It is not possible for Helsinki Mills to further reduce the carbon footprint, so they have decided to compensate for carbon emissions by investing in measures to slow the impact of climate change. Each year, they make a compensation payment. In 2021, emissions were offset by forest-based carbon sinks in Finland through </a:t>
            </a:r>
            <a:r>
              <a:rPr lang="en-US" sz="1100" b="0" i="0" u="sng" strike="noStrike">
                <a:solidFill>
                  <a:schemeClr val="tx1"/>
                </a:solidFill>
                <a:effectLst/>
                <a:latin typeface="Calibri" panose="020F0502020204030204" pitchFamily="34" charset="0"/>
                <a:hlinkClick r:id="rId3">
                  <a:extLst>
                    <a:ext uri="{A12FA001-AC4F-418D-AE19-62706E023703}">
                      <ahyp:hlinkClr xmlns:ahyp="http://schemas.microsoft.com/office/drawing/2018/hyperlinkcolor" val="tx"/>
                    </a:ext>
                  </a:extLst>
                </a:hlinkClick>
              </a:rPr>
              <a:t>Green Carbon</a:t>
            </a:r>
            <a:endParaRPr lang="en-US">
              <a:solidFill>
                <a:schemeClr val="tx1"/>
              </a:solidFill>
            </a:endParaRPr>
          </a:p>
          <a:p>
            <a:endParaRPr lang="en-US"/>
          </a:p>
          <a:p>
            <a:r>
              <a:rPr lang="en-US"/>
              <a:t>Helsinki Mills has also investigated the life-cycle footprint for oats from field to store shelf, which allows to calculate the carbon footprint of individual oat products made at the mill. This work is still ongoing, but completely carbon-neutral oat products will be available on store shelves in the future. The company’s business activities of course involve many other operations, such as transport, warehousing and office work, and the environmental impact of this is being investigated. Once Helsinki Mills has calculated these impacts, the company can strive to reduce them and, if necessary, compensate for them through climate projects. </a:t>
            </a:r>
          </a:p>
          <a:p>
            <a:endParaRPr lang="en-US" b="1"/>
          </a:p>
          <a:p>
            <a:r>
              <a:rPr lang="en-US" b="1"/>
              <a:t> </a:t>
            </a:r>
            <a:endParaRPr lang="en-US"/>
          </a:p>
          <a:p>
            <a:pPr>
              <a:lnSpc>
                <a:spcPct val="100000"/>
              </a:lnSpc>
            </a:pPr>
            <a:endParaRPr lang="en-US" sz="1200">
              <a:solidFill>
                <a:schemeClr val="tx1"/>
              </a:solidFill>
              <a:ea typeface="Calibri" panose="020F0502020204030204" pitchFamily="34" charset="0"/>
            </a:endParaRPr>
          </a:p>
          <a:p>
            <a:pPr algn="just" rtl="0" fontAlgn="base">
              <a:lnSpc>
                <a:spcPct val="100000"/>
              </a:lnSpc>
            </a:pPr>
            <a:r>
              <a:rPr lang="en-US" sz="1200" b="0" i="0">
                <a:solidFill>
                  <a:schemeClr val="tx1"/>
                </a:solidFill>
                <a:effectLst/>
                <a:ea typeface="Calibri" panose="020F0502020204030204" pitchFamily="34" charset="0"/>
              </a:rPr>
              <a:t> </a:t>
            </a:r>
          </a:p>
          <a:p>
            <a:pPr>
              <a:lnSpc>
                <a:spcPct val="80000"/>
              </a:lnSpc>
            </a:pPr>
            <a:endParaRPr lang="en-US"/>
          </a:p>
          <a:p>
            <a:endParaRPr lang="en-US"/>
          </a:p>
          <a:p>
            <a:r>
              <a:rPr lang="en-US"/>
              <a:t> </a:t>
            </a:r>
          </a:p>
          <a:p>
            <a:endParaRPr lang="en-US"/>
          </a:p>
          <a:p>
            <a:r>
              <a:rPr lang="en-US"/>
              <a:t> </a:t>
            </a:r>
            <a:endParaRPr lang="en-IE"/>
          </a:p>
        </p:txBody>
      </p:sp>
      <p:sp>
        <p:nvSpPr>
          <p:cNvPr id="7" name="Text Placeholder 2">
            <a:extLst>
              <a:ext uri="{FF2B5EF4-FFF2-40B4-BE49-F238E27FC236}">
                <a16:creationId xmlns:a16="http://schemas.microsoft.com/office/drawing/2014/main" id="{B32E8F3B-14A0-C2BB-F76C-5B9E15CBF2B5}"/>
              </a:ext>
            </a:extLst>
          </p:cNvPr>
          <p:cNvSpPr txBox="1">
            <a:spLocks/>
          </p:cNvSpPr>
          <p:nvPr/>
        </p:nvSpPr>
        <p:spPr>
          <a:xfrm>
            <a:off x="361472" y="2339757"/>
            <a:ext cx="3147041" cy="437879"/>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tabLst>
                <a:tab pos="658813" algn="l"/>
              </a:tabLst>
            </a:pPr>
            <a:r>
              <a:rPr lang="en-US" b="1" i="0" dirty="0">
                <a:solidFill>
                  <a:schemeClr val="bg1"/>
                </a:solidFill>
              </a:rPr>
              <a:t>Type: Ethical Business Model</a:t>
            </a:r>
            <a:endParaRPr lang="en-US" i="0" dirty="0">
              <a:solidFill>
                <a:schemeClr val="bg1"/>
              </a:solidFill>
            </a:endParaRPr>
          </a:p>
        </p:txBody>
      </p:sp>
      <p:sp>
        <p:nvSpPr>
          <p:cNvPr id="10" name="Oval 9">
            <a:extLst>
              <a:ext uri="{FF2B5EF4-FFF2-40B4-BE49-F238E27FC236}">
                <a16:creationId xmlns:a16="http://schemas.microsoft.com/office/drawing/2014/main" id="{77AF7ECC-E564-D1D4-3F24-9D96C8E18EAB}"/>
              </a:ext>
            </a:extLst>
          </p:cNvPr>
          <p:cNvSpPr/>
          <p:nvPr/>
        </p:nvSpPr>
        <p:spPr>
          <a:xfrm>
            <a:off x="6617037" y="323168"/>
            <a:ext cx="553791" cy="553791"/>
          </a:xfrm>
          <a:prstGeom prst="ellipse">
            <a:avLst/>
          </a:prstGeom>
          <a:blipFill>
            <a:blip r:embed="rId4"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Picture 10">
            <a:hlinkClick r:id="rId5"/>
            <a:extLst>
              <a:ext uri="{FF2B5EF4-FFF2-40B4-BE49-F238E27FC236}">
                <a16:creationId xmlns:a16="http://schemas.microsoft.com/office/drawing/2014/main" id="{F651B108-BF0C-6E7B-DB71-62729457B29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153761" y="961637"/>
            <a:ext cx="2952207" cy="937284"/>
          </a:xfrm>
          <a:prstGeom prst="rect">
            <a:avLst/>
          </a:prstGeom>
        </p:spPr>
      </p:pic>
      <p:pic>
        <p:nvPicPr>
          <p:cNvPr id="12" name="Picture 6">
            <a:extLst>
              <a:ext uri="{FF2B5EF4-FFF2-40B4-BE49-F238E27FC236}">
                <a16:creationId xmlns:a16="http://schemas.microsoft.com/office/drawing/2014/main" id="{CEB6BC1B-16F3-A468-EC02-BC815FC8E6ED}"/>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4626611" y="7203177"/>
            <a:ext cx="1767116" cy="1815530"/>
          </a:xfrm>
          <a:prstGeom prst="rect">
            <a:avLst/>
          </a:prstGeom>
          <a:noFill/>
          <a:extLst>
            <a:ext uri="{909E8E84-426E-40DD-AFC4-6F175D3DCCD1}">
              <a14:hiddenFill xmlns:a14="http://schemas.microsoft.com/office/drawing/2010/main">
                <a:solidFill>
                  <a:srgbClr val="FFFFFF"/>
                </a:solidFill>
              </a14:hiddenFill>
            </a:ext>
          </a:extLst>
        </p:spPr>
      </p:pic>
      <p:sp>
        <p:nvSpPr>
          <p:cNvPr id="13" name="Freeform 332">
            <a:hlinkClick r:id="rId8"/>
            <a:extLst>
              <a:ext uri="{FF2B5EF4-FFF2-40B4-BE49-F238E27FC236}">
                <a16:creationId xmlns:a16="http://schemas.microsoft.com/office/drawing/2014/main" id="{7528656C-C5E2-4420-7C26-C78B3E83100D}"/>
              </a:ext>
            </a:extLst>
          </p:cNvPr>
          <p:cNvSpPr>
            <a:spLocks noChangeAspect="1"/>
          </p:cNvSpPr>
          <p:nvPr/>
        </p:nvSpPr>
        <p:spPr>
          <a:xfrm>
            <a:off x="1808005" y="9709227"/>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4" name="Freeform 6">
            <a:hlinkClick r:id="rId9"/>
            <a:extLst>
              <a:ext uri="{FF2B5EF4-FFF2-40B4-BE49-F238E27FC236}">
                <a16:creationId xmlns:a16="http://schemas.microsoft.com/office/drawing/2014/main" id="{043B4FAA-50A1-66B4-74CA-B3521ABC8C17}"/>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ID"/>
          </a:p>
        </p:txBody>
      </p:sp>
      <p:grpSp>
        <p:nvGrpSpPr>
          <p:cNvPr id="15" name="Group 14">
            <a:extLst>
              <a:ext uri="{FF2B5EF4-FFF2-40B4-BE49-F238E27FC236}">
                <a16:creationId xmlns:a16="http://schemas.microsoft.com/office/drawing/2014/main" id="{1F7C4427-9EF1-BF55-35ED-8086E1B71E89}"/>
              </a:ext>
            </a:extLst>
          </p:cNvPr>
          <p:cNvGrpSpPr>
            <a:grpSpLocks noChangeAspect="1"/>
          </p:cNvGrpSpPr>
          <p:nvPr/>
        </p:nvGrpSpPr>
        <p:grpSpPr>
          <a:xfrm>
            <a:off x="1423003" y="9655046"/>
            <a:ext cx="192166" cy="225184"/>
            <a:chOff x="8589661" y="3431570"/>
            <a:chExt cx="510568" cy="569231"/>
          </a:xfrm>
          <a:solidFill>
            <a:schemeClr val="tx1"/>
          </a:solidFill>
        </p:grpSpPr>
        <p:sp>
          <p:nvSpPr>
            <p:cNvPr id="16" name="Freeform: Shape 27">
              <a:extLst>
                <a:ext uri="{FF2B5EF4-FFF2-40B4-BE49-F238E27FC236}">
                  <a16:creationId xmlns:a16="http://schemas.microsoft.com/office/drawing/2014/main" id="{DE051606-58B3-E1A2-C74C-1DE3FC8E0C61}"/>
                </a:ext>
              </a:extLst>
            </p:cNvPr>
            <p:cNvSpPr/>
            <p:nvPr/>
          </p:nvSpPr>
          <p:spPr>
            <a:xfrm>
              <a:off x="8589661" y="3601798"/>
              <a:ext cx="113407" cy="399003"/>
            </a:xfrm>
            <a:custGeom>
              <a:avLst/>
              <a:gdLst>
                <a:gd name="connsiteX0" fmla="*/ 0 w 93725"/>
                <a:gd name="connsiteY0" fmla="*/ 0 h 329755"/>
                <a:gd name="connsiteX1" fmla="*/ 93726 w 93725"/>
                <a:gd name="connsiteY1" fmla="*/ 0 h 329755"/>
                <a:gd name="connsiteX2" fmla="*/ 93726 w 93725"/>
                <a:gd name="connsiteY2" fmla="*/ 329756 h 329755"/>
                <a:gd name="connsiteX3" fmla="*/ 0 w 93725"/>
                <a:gd name="connsiteY3" fmla="*/ 329756 h 329755"/>
                <a:gd name="connsiteX4" fmla="*/ 0 w 93725"/>
                <a:gd name="connsiteY4" fmla="*/ 0 h 329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329755">
                  <a:moveTo>
                    <a:pt x="0" y="0"/>
                  </a:moveTo>
                  <a:lnTo>
                    <a:pt x="93726" y="0"/>
                  </a:lnTo>
                  <a:lnTo>
                    <a:pt x="93726" y="329756"/>
                  </a:lnTo>
                  <a:lnTo>
                    <a:pt x="0" y="329756"/>
                  </a:lnTo>
                  <a:lnTo>
                    <a:pt x="0" y="0"/>
                  </a:lnTo>
                  <a:close/>
                </a:path>
              </a:pathLst>
            </a:custGeom>
            <a:grpFill/>
            <a:ln w="9525" cap="flat">
              <a:noFill/>
              <a:prstDash val="solid"/>
              <a:miter/>
            </a:ln>
          </p:spPr>
          <p:txBody>
            <a:bodyPr rtlCol="0" anchor="ctr"/>
            <a:lstStyle/>
            <a:p>
              <a:endParaRPr lang="en-ID"/>
            </a:p>
          </p:txBody>
        </p:sp>
        <p:sp>
          <p:nvSpPr>
            <p:cNvPr id="17" name="Freeform: Shape 30">
              <a:hlinkClick r:id="rId10"/>
              <a:extLst>
                <a:ext uri="{FF2B5EF4-FFF2-40B4-BE49-F238E27FC236}">
                  <a16:creationId xmlns:a16="http://schemas.microsoft.com/office/drawing/2014/main" id="{EC0D7027-61AA-322A-5EFA-BE3AE453E49B}"/>
                </a:ext>
              </a:extLst>
            </p:cNvPr>
            <p:cNvSpPr/>
            <p:nvPr/>
          </p:nvSpPr>
          <p:spPr>
            <a:xfrm>
              <a:off x="8760004" y="3601798"/>
              <a:ext cx="340225" cy="398888"/>
            </a:xfrm>
            <a:custGeom>
              <a:avLst/>
              <a:gdLst>
                <a:gd name="connsiteX0" fmla="*/ 281178 w 281178"/>
                <a:gd name="connsiteY0" fmla="*/ 124682 h 329660"/>
                <a:gd name="connsiteX1" fmla="*/ 281178 w 281178"/>
                <a:gd name="connsiteY1" fmla="*/ 329660 h 329660"/>
                <a:gd name="connsiteX2" fmla="*/ 187452 w 281178"/>
                <a:gd name="connsiteY2" fmla="*/ 329660 h 329660"/>
                <a:gd name="connsiteX3" fmla="*/ 187452 w 281178"/>
                <a:gd name="connsiteY3" fmla="*/ 140589 h 329660"/>
                <a:gd name="connsiteX4" fmla="*/ 140589 w 281178"/>
                <a:gd name="connsiteY4" fmla="*/ 93726 h 329660"/>
                <a:gd name="connsiteX5" fmla="*/ 93726 w 281178"/>
                <a:gd name="connsiteY5" fmla="*/ 140589 h 329660"/>
                <a:gd name="connsiteX6" fmla="*/ 93726 w 281178"/>
                <a:gd name="connsiteY6" fmla="*/ 329660 h 329660"/>
                <a:gd name="connsiteX7" fmla="*/ 0 w 281178"/>
                <a:gd name="connsiteY7" fmla="*/ 329660 h 329660"/>
                <a:gd name="connsiteX8" fmla="*/ 0 w 281178"/>
                <a:gd name="connsiteY8" fmla="*/ 0 h 329660"/>
                <a:gd name="connsiteX9" fmla="*/ 93726 w 281178"/>
                <a:gd name="connsiteY9" fmla="*/ 0 h 329660"/>
                <a:gd name="connsiteX10" fmla="*/ 93726 w 281178"/>
                <a:gd name="connsiteY10" fmla="*/ 17812 h 329660"/>
                <a:gd name="connsiteX11" fmla="*/ 164021 w 281178"/>
                <a:gd name="connsiteY11" fmla="*/ 0 h 329660"/>
                <a:gd name="connsiteX12" fmla="*/ 281178 w 281178"/>
                <a:gd name="connsiteY12" fmla="*/ 124682 h 32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1178" h="329660">
                  <a:moveTo>
                    <a:pt x="281178" y="124682"/>
                  </a:moveTo>
                  <a:lnTo>
                    <a:pt x="281178" y="329660"/>
                  </a:lnTo>
                  <a:lnTo>
                    <a:pt x="187452" y="329660"/>
                  </a:lnTo>
                  <a:lnTo>
                    <a:pt x="187452" y="140589"/>
                  </a:lnTo>
                  <a:cubicBezTo>
                    <a:pt x="187452" y="114776"/>
                    <a:pt x="166402" y="93726"/>
                    <a:pt x="140589" y="93726"/>
                  </a:cubicBezTo>
                  <a:cubicBezTo>
                    <a:pt x="114776" y="93726"/>
                    <a:pt x="93726" y="114776"/>
                    <a:pt x="93726" y="140589"/>
                  </a:cubicBezTo>
                  <a:lnTo>
                    <a:pt x="93726" y="329660"/>
                  </a:lnTo>
                  <a:lnTo>
                    <a:pt x="0" y="329660"/>
                  </a:lnTo>
                  <a:lnTo>
                    <a:pt x="0" y="0"/>
                  </a:lnTo>
                  <a:lnTo>
                    <a:pt x="93726" y="0"/>
                  </a:lnTo>
                  <a:lnTo>
                    <a:pt x="93726" y="17812"/>
                  </a:lnTo>
                  <a:cubicBezTo>
                    <a:pt x="118110" y="9811"/>
                    <a:pt x="134017" y="0"/>
                    <a:pt x="164021" y="0"/>
                  </a:cubicBezTo>
                  <a:cubicBezTo>
                    <a:pt x="227743" y="0"/>
                    <a:pt x="281178" y="57150"/>
                    <a:pt x="281178" y="124682"/>
                  </a:cubicBezTo>
                  <a:close/>
                </a:path>
              </a:pathLst>
            </a:custGeom>
            <a:grpFill/>
            <a:ln w="9525" cap="flat">
              <a:noFill/>
              <a:prstDash val="solid"/>
              <a:miter/>
            </a:ln>
          </p:spPr>
          <p:txBody>
            <a:bodyPr rtlCol="0" anchor="ctr"/>
            <a:lstStyle/>
            <a:p>
              <a:endParaRPr lang="en-ID"/>
            </a:p>
          </p:txBody>
        </p:sp>
        <p:sp>
          <p:nvSpPr>
            <p:cNvPr id="18" name="Freeform: Shape 72">
              <a:extLst>
                <a:ext uri="{FF2B5EF4-FFF2-40B4-BE49-F238E27FC236}">
                  <a16:creationId xmlns:a16="http://schemas.microsoft.com/office/drawing/2014/main" id="{27886F3B-089A-105C-16F1-36846792D478}"/>
                </a:ext>
              </a:extLst>
            </p:cNvPr>
            <p:cNvSpPr/>
            <p:nvPr/>
          </p:nvSpPr>
          <p:spPr>
            <a:xfrm>
              <a:off x="8589661" y="3431570"/>
              <a:ext cx="113407" cy="113408"/>
            </a:xfrm>
            <a:custGeom>
              <a:avLst/>
              <a:gdLst>
                <a:gd name="connsiteX0" fmla="*/ 0 w 93725"/>
                <a:gd name="connsiteY0" fmla="*/ 0 h 93726"/>
                <a:gd name="connsiteX1" fmla="*/ 93726 w 93725"/>
                <a:gd name="connsiteY1" fmla="*/ 0 h 93726"/>
                <a:gd name="connsiteX2" fmla="*/ 93726 w 93725"/>
                <a:gd name="connsiteY2" fmla="*/ 93726 h 93726"/>
                <a:gd name="connsiteX3" fmla="*/ 0 w 93725"/>
                <a:gd name="connsiteY3" fmla="*/ 93726 h 93726"/>
                <a:gd name="connsiteX4" fmla="*/ 0 w 93725"/>
                <a:gd name="connsiteY4" fmla="*/ 0 h 93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93726">
                  <a:moveTo>
                    <a:pt x="0" y="0"/>
                  </a:moveTo>
                  <a:lnTo>
                    <a:pt x="93726" y="0"/>
                  </a:lnTo>
                  <a:lnTo>
                    <a:pt x="93726" y="93726"/>
                  </a:lnTo>
                  <a:lnTo>
                    <a:pt x="0" y="93726"/>
                  </a:lnTo>
                  <a:lnTo>
                    <a:pt x="0" y="0"/>
                  </a:lnTo>
                  <a:close/>
                </a:path>
              </a:pathLst>
            </a:custGeom>
            <a:grpFill/>
            <a:ln w="28575" cap="rnd">
              <a:noFill/>
              <a:prstDash val="solid"/>
              <a:round/>
            </a:ln>
          </p:spPr>
          <p:txBody>
            <a:bodyPr rtlCol="0" anchor="ctr"/>
            <a:lstStyle/>
            <a:p>
              <a:endParaRPr lang="en-ID"/>
            </a:p>
          </p:txBody>
        </p:sp>
      </p:grpSp>
      <p:pic>
        <p:nvPicPr>
          <p:cNvPr id="19" name="Graphic 18" descr="World outline">
            <a:hlinkClick r:id="rId5"/>
            <a:extLst>
              <a:ext uri="{FF2B5EF4-FFF2-40B4-BE49-F238E27FC236}">
                <a16:creationId xmlns:a16="http://schemas.microsoft.com/office/drawing/2014/main" id="{B016F58C-8E0E-F821-62DC-63EB87494A15}"/>
              </a:ext>
            </a:extLst>
          </p:cNvPr>
          <p:cNvPicPr>
            <a:picLocks noChangeAspect="1"/>
          </p:cNvPicPr>
          <p:nvPr/>
        </p:nvPicPr>
        <p:blipFill>
          <a:blip r:embed="rId11" cstate="email">
            <a:extLst>
              <a:ext uri="{28A0092B-C50C-407E-A947-70E740481C1C}">
                <a14:useLocalDpi xmlns:a14="http://schemas.microsoft.com/office/drawing/2010/main"/>
              </a:ext>
              <a:ext uri="{96DAC541-7B7A-43D3-8B79-37D633B846F1}">
                <asvg:svgBlip xmlns:asvg="http://schemas.microsoft.com/office/drawing/2016/SVG/main" r:embed="rId12"/>
              </a:ext>
            </a:extLst>
          </a:blip>
          <a:stretch>
            <a:fillRect/>
          </a:stretch>
        </p:blipFill>
        <p:spPr>
          <a:xfrm>
            <a:off x="629608" y="9632163"/>
            <a:ext cx="279668" cy="279668"/>
          </a:xfrm>
          <a:prstGeom prst="rect">
            <a:avLst/>
          </a:prstGeom>
        </p:spPr>
      </p:pic>
      <p:grpSp>
        <p:nvGrpSpPr>
          <p:cNvPr id="2" name="Graphic 4">
            <a:extLst>
              <a:ext uri="{FF2B5EF4-FFF2-40B4-BE49-F238E27FC236}">
                <a16:creationId xmlns:a16="http://schemas.microsoft.com/office/drawing/2014/main" id="{9955D395-F535-0AAE-18C7-26AE492FF58C}"/>
              </a:ext>
            </a:extLst>
          </p:cNvPr>
          <p:cNvGrpSpPr/>
          <p:nvPr/>
        </p:nvGrpSpPr>
        <p:grpSpPr>
          <a:xfrm rot="19582332">
            <a:off x="2995992" y="9436893"/>
            <a:ext cx="403667" cy="780438"/>
            <a:chOff x="9129274" y="2719113"/>
            <a:chExt cx="717139" cy="1386497"/>
          </a:xfrm>
          <a:solidFill>
            <a:srgbClr val="000000"/>
          </a:solidFill>
        </p:grpSpPr>
        <p:grpSp>
          <p:nvGrpSpPr>
            <p:cNvPr id="3" name="Graphic 4">
              <a:extLst>
                <a:ext uri="{FF2B5EF4-FFF2-40B4-BE49-F238E27FC236}">
                  <a16:creationId xmlns:a16="http://schemas.microsoft.com/office/drawing/2014/main" id="{ADB18354-E9B7-2216-E00E-E866F297F414}"/>
                </a:ext>
              </a:extLst>
            </p:cNvPr>
            <p:cNvGrpSpPr/>
            <p:nvPr/>
          </p:nvGrpSpPr>
          <p:grpSpPr>
            <a:xfrm>
              <a:off x="9159507" y="2719113"/>
              <a:ext cx="446280" cy="440141"/>
              <a:chOff x="9159507" y="2719113"/>
              <a:chExt cx="446280" cy="440141"/>
            </a:xfrm>
            <a:grpFill/>
          </p:grpSpPr>
          <p:sp>
            <p:nvSpPr>
              <p:cNvPr id="26" name="Freeform 57">
                <a:extLst>
                  <a:ext uri="{FF2B5EF4-FFF2-40B4-BE49-F238E27FC236}">
                    <a16:creationId xmlns:a16="http://schemas.microsoft.com/office/drawing/2014/main" id="{75EA1F7F-2C7A-2E92-9528-E13A0EAB6556}"/>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27" name="Freeform 58">
                <a:extLst>
                  <a:ext uri="{FF2B5EF4-FFF2-40B4-BE49-F238E27FC236}">
                    <a16:creationId xmlns:a16="http://schemas.microsoft.com/office/drawing/2014/main" id="{33E15298-BCCB-3A4A-E28F-9710A0014515}"/>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5" name="Graphic 4">
              <a:extLst>
                <a:ext uri="{FF2B5EF4-FFF2-40B4-BE49-F238E27FC236}">
                  <a16:creationId xmlns:a16="http://schemas.microsoft.com/office/drawing/2014/main" id="{A509B372-48AE-E3E5-2569-06A8A53106EF}"/>
                </a:ext>
              </a:extLst>
            </p:cNvPr>
            <p:cNvGrpSpPr/>
            <p:nvPr/>
          </p:nvGrpSpPr>
          <p:grpSpPr>
            <a:xfrm>
              <a:off x="9129274" y="2893887"/>
              <a:ext cx="717139" cy="1211724"/>
              <a:chOff x="9129274" y="2893887"/>
              <a:chExt cx="717139" cy="1211724"/>
            </a:xfrm>
            <a:grpFill/>
          </p:grpSpPr>
          <p:sp>
            <p:nvSpPr>
              <p:cNvPr id="9" name="Freeform 50">
                <a:extLst>
                  <a:ext uri="{FF2B5EF4-FFF2-40B4-BE49-F238E27FC236}">
                    <a16:creationId xmlns:a16="http://schemas.microsoft.com/office/drawing/2014/main" id="{560012E0-2EB2-B23E-26F3-5B5A950ACF52}"/>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20" name="Freeform 51">
                <a:extLst>
                  <a:ext uri="{FF2B5EF4-FFF2-40B4-BE49-F238E27FC236}">
                    <a16:creationId xmlns:a16="http://schemas.microsoft.com/office/drawing/2014/main" id="{F23CD318-1F44-7EAB-4892-D9F49F2B3C13}"/>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21" name="Freeform 52">
                <a:extLst>
                  <a:ext uri="{FF2B5EF4-FFF2-40B4-BE49-F238E27FC236}">
                    <a16:creationId xmlns:a16="http://schemas.microsoft.com/office/drawing/2014/main" id="{8EA6B6E1-AD1D-59E9-B919-BA727739BFBE}"/>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22" name="Freeform 53">
                <a:extLst>
                  <a:ext uri="{FF2B5EF4-FFF2-40B4-BE49-F238E27FC236}">
                    <a16:creationId xmlns:a16="http://schemas.microsoft.com/office/drawing/2014/main" id="{1AB3B435-D38E-7F85-2FAD-4DF8F44FD9FE}"/>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23" name="Freeform 54">
                <a:extLst>
                  <a:ext uri="{FF2B5EF4-FFF2-40B4-BE49-F238E27FC236}">
                    <a16:creationId xmlns:a16="http://schemas.microsoft.com/office/drawing/2014/main" id="{19B3DDEF-6280-BD02-7F8D-3C880FC4E962}"/>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24" name="Freeform 55">
                <a:extLst>
                  <a:ext uri="{FF2B5EF4-FFF2-40B4-BE49-F238E27FC236}">
                    <a16:creationId xmlns:a16="http://schemas.microsoft.com/office/drawing/2014/main" id="{523601D3-2115-A219-C2A8-DE0C1082BC75}"/>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25" name="Freeform 56">
                <a:extLst>
                  <a:ext uri="{FF2B5EF4-FFF2-40B4-BE49-F238E27FC236}">
                    <a16:creationId xmlns:a16="http://schemas.microsoft.com/office/drawing/2014/main" id="{15892499-FF18-9420-4326-AD31A387C8B8}"/>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154023518"/>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Placeholder 11" descr="Graphical user interface, website&#10;&#10;Description automatically generated">
            <a:extLst>
              <a:ext uri="{FF2B5EF4-FFF2-40B4-BE49-F238E27FC236}">
                <a16:creationId xmlns:a16="http://schemas.microsoft.com/office/drawing/2014/main" id="{A9CCD8D8-7E5C-6A38-96CB-F485E180C6B9}"/>
              </a:ext>
            </a:extLst>
          </p:cNvPr>
          <p:cNvPicPr>
            <a:picLocks noGrp="1" noChangeAspect="1"/>
          </p:cNvPicPr>
          <p:nvPr>
            <p:ph type="pic" sz="quarter" idx="44"/>
          </p:nvPr>
        </p:nvPicPr>
        <p:blipFill>
          <a:blip r:embed="rId2" cstate="email">
            <a:extLst>
              <a:ext uri="{28A0092B-C50C-407E-A947-70E740481C1C}">
                <a14:useLocalDpi xmlns:a14="http://schemas.microsoft.com/office/drawing/2010/main"/>
              </a:ext>
            </a:extLst>
          </a:blip>
          <a:srcRect/>
          <a:stretch>
            <a:fillRect/>
          </a:stretch>
        </p:blipFill>
        <p:spPr/>
      </p:pic>
      <p:sp>
        <p:nvSpPr>
          <p:cNvPr id="4" name="Slide Number Placeholder 3">
            <a:extLst>
              <a:ext uri="{FF2B5EF4-FFF2-40B4-BE49-F238E27FC236}">
                <a16:creationId xmlns:a16="http://schemas.microsoft.com/office/drawing/2014/main" id="{F0CB9F7C-82D3-AC09-BA6B-FDE00E05E581}"/>
              </a:ext>
            </a:extLst>
          </p:cNvPr>
          <p:cNvSpPr>
            <a:spLocks noGrp="1"/>
          </p:cNvSpPr>
          <p:nvPr>
            <p:ph type="sldNum" sz="quarter" idx="4"/>
          </p:nvPr>
        </p:nvSpPr>
        <p:spPr/>
        <p:txBody>
          <a:bodyPr/>
          <a:lstStyle/>
          <a:p>
            <a:fld id="{CB2079F2-58AF-ED44-82D7-E04B2F6FD686}" type="slidenum">
              <a:rPr lang="en-US" smtClean="0"/>
              <a:pPr/>
              <a:t>46</a:t>
            </a:fld>
            <a:endParaRPr lang="en-US"/>
          </a:p>
        </p:txBody>
      </p:sp>
      <p:sp>
        <p:nvSpPr>
          <p:cNvPr id="6" name="Text Placeholder 5">
            <a:extLst>
              <a:ext uri="{FF2B5EF4-FFF2-40B4-BE49-F238E27FC236}">
                <a16:creationId xmlns:a16="http://schemas.microsoft.com/office/drawing/2014/main" id="{1BD2F526-2B4D-6671-153E-8419709123D9}"/>
              </a:ext>
            </a:extLst>
          </p:cNvPr>
          <p:cNvSpPr>
            <a:spLocks noGrp="1"/>
          </p:cNvSpPr>
          <p:nvPr>
            <p:ph type="body" sz="quarter" idx="32"/>
          </p:nvPr>
        </p:nvSpPr>
        <p:spPr>
          <a:xfrm>
            <a:off x="361472" y="3274856"/>
            <a:ext cx="6681175" cy="6049617"/>
          </a:xfrm>
        </p:spPr>
        <p:txBody>
          <a:bodyPr/>
          <a:lstStyle/>
          <a:p>
            <a:r>
              <a:rPr lang="en-IE" sz="1400" b="1" dirty="0">
                <a:ea typeface="Calibri" panose="020F0502020204030204" pitchFamily="34" charset="0"/>
              </a:rPr>
              <a:t>About </a:t>
            </a:r>
          </a:p>
          <a:p>
            <a:r>
              <a:rPr lang="en-US" dirty="0">
                <a:ea typeface="Calibri" panose="020F0502020204030204" pitchFamily="34" charset="0"/>
              </a:rPr>
              <a:t>The Snellman Group is a family business in meat processing and ready meals. It operates in Finland and Sweden, known for pure, high-quality products and strong brands. Finnish origin, cooperation with local producers, pure ingredients and high-quality products have constituted the core of operations for more than 70 years. Over the years, the small family business has developed into a group of companies, but they continue to operate openly and close to people. Values guide us in taking responsibility for the well-being of people, animals and the environment. </a:t>
            </a:r>
          </a:p>
          <a:p>
            <a:endParaRPr lang="en-US" sz="1400" b="1" dirty="0">
              <a:ea typeface="Calibri" panose="020F0502020204030204" pitchFamily="34" charset="0"/>
            </a:endParaRPr>
          </a:p>
          <a:p>
            <a:r>
              <a:rPr lang="en-US" sz="1400" b="1" dirty="0">
                <a:ea typeface="Calibri" panose="020F0502020204030204" pitchFamily="34" charset="0"/>
              </a:rPr>
              <a:t>Why it is a Good Practice?</a:t>
            </a:r>
          </a:p>
          <a:p>
            <a:pPr algn="just" rtl="0" fontAlgn="base"/>
            <a:r>
              <a:rPr lang="en-US" b="0" i="0" dirty="0">
                <a:solidFill>
                  <a:schemeClr val="tx1"/>
                </a:solidFill>
                <a:effectLst/>
                <a:ea typeface="Calibri" panose="020F0502020204030204" pitchFamily="34" charset="0"/>
              </a:rPr>
              <a:t>The group demonstrate good practice in many areas for example their choice of packaging materials, reducing waste, local raw materials, energy efficiency, heating water with waste heat, replacing oil with biogas, giving waste to charity. Although the original small family business has developed into a group of companies they continue to operate openly and close to people. </a:t>
            </a:r>
            <a:r>
              <a:rPr lang="en-US" dirty="0">
                <a:solidFill>
                  <a:schemeClr val="tx1"/>
                </a:solidFill>
                <a:ea typeface="Calibri" panose="020F0502020204030204" pitchFamily="34" charset="0"/>
              </a:rPr>
              <a:t>Their</a:t>
            </a:r>
            <a:r>
              <a:rPr lang="en-US" b="0" i="0" dirty="0">
                <a:solidFill>
                  <a:schemeClr val="tx1"/>
                </a:solidFill>
                <a:effectLst/>
                <a:ea typeface="Calibri" panose="020F0502020204030204" pitchFamily="34" charset="0"/>
              </a:rPr>
              <a:t> values guide them in taking responsibility for the well-being of people, animals and the environment.</a:t>
            </a:r>
            <a:endParaRPr lang="en-US" b="0" i="0" dirty="0">
              <a:solidFill>
                <a:srgbClr val="595959"/>
              </a:solidFill>
              <a:effectLst/>
              <a:ea typeface="Calibri" panose="020F0502020204030204" pitchFamily="34" charset="0"/>
            </a:endParaRPr>
          </a:p>
          <a:p>
            <a:r>
              <a:rPr lang="en-US" sz="1100" b="1" i="0" u="sng" strike="noStrike" dirty="0">
                <a:solidFill>
                  <a:schemeClr val="tx1"/>
                </a:solidFill>
                <a:effectLst/>
                <a:latin typeface="Calibri" panose="020F0502020204030204" pitchFamily="34" charset="0"/>
                <a:hlinkClick r:id="rId3">
                  <a:extLst>
                    <a:ext uri="{A12FA001-AC4F-418D-AE19-62706E023703}">
                      <ahyp:hlinkClr xmlns:ahyp="http://schemas.microsoft.com/office/drawing/2018/hyperlinkcolor" val="tx"/>
                    </a:ext>
                  </a:extLst>
                </a:hlinkClick>
              </a:rPr>
              <a:t>About Responsibility Work in the Group</a:t>
            </a:r>
            <a:endParaRPr lang="en-US" dirty="0">
              <a:solidFill>
                <a:schemeClr val="tx1"/>
              </a:solidFill>
              <a:ea typeface="Calibri" panose="020F0502020204030204" pitchFamily="34" charset="0"/>
            </a:endParaRPr>
          </a:p>
          <a:p>
            <a:endParaRPr lang="en-US" dirty="0">
              <a:ea typeface="Calibri" panose="020F0502020204030204" pitchFamily="34" charset="0"/>
            </a:endParaRPr>
          </a:p>
          <a:p>
            <a:endParaRPr lang="en-US" dirty="0">
              <a:ea typeface="Calibri" panose="020F0502020204030204" pitchFamily="34" charset="0"/>
            </a:endParaRPr>
          </a:p>
          <a:p>
            <a:endParaRPr lang="en-US" dirty="0">
              <a:ea typeface="Calibri" panose="020F0502020204030204" pitchFamily="34" charset="0"/>
            </a:endParaRPr>
          </a:p>
          <a:p>
            <a:r>
              <a:rPr lang="en-US" sz="1400" b="1" dirty="0">
                <a:ea typeface="Calibri" panose="020F0502020204030204" pitchFamily="34" charset="0"/>
              </a:rPr>
              <a:t>Sustainable</a:t>
            </a:r>
          </a:p>
          <a:p>
            <a:r>
              <a:rPr lang="en-US" dirty="0">
                <a:ea typeface="Calibri" panose="020F0502020204030204" pitchFamily="34" charset="0"/>
              </a:rPr>
              <a:t>Naturalness and sustainability are two fundamental elements of their business. They are present throughout the production chain – from their family farms and high demands on animal care, to the choice of feed, environmentally friendly transport and packaging. The Snellman Group’s constant goal is to reduce the environmental impact of their operations. In concrete terms, it has been about switching from oil to biogas at their factory and significantly reducing the amount of packaging plastic.</a:t>
            </a:r>
          </a:p>
          <a:p>
            <a:pPr algn="just" rtl="0" fontAlgn="base"/>
            <a:endParaRPr lang="en-US" sz="1100" b="0" i="0" dirty="0">
              <a:solidFill>
                <a:schemeClr val="tx1"/>
              </a:solidFill>
              <a:effectLst/>
              <a:latin typeface="Calibri" panose="020F0502020204030204" pitchFamily="34" charset="0"/>
              <a:ea typeface="Calibri" panose="020F0502020204030204" pitchFamily="34" charset="0"/>
            </a:endParaRPr>
          </a:p>
          <a:p>
            <a:pPr algn="just" rtl="0" fontAlgn="base"/>
            <a:r>
              <a:rPr lang="en-US" sz="1100" b="0" i="0" dirty="0">
                <a:solidFill>
                  <a:schemeClr val="tx1"/>
                </a:solidFill>
                <a:effectLst/>
                <a:latin typeface="Calibri" panose="020F0502020204030204" pitchFamily="34" charset="0"/>
                <a:ea typeface="Calibri" panose="020F0502020204030204" pitchFamily="34" charset="0"/>
              </a:rPr>
              <a:t>They also believe in using the best quality domestic meat from local family </a:t>
            </a:r>
            <a:r>
              <a:rPr lang="en-US" dirty="0">
                <a:solidFill>
                  <a:schemeClr val="tx1"/>
                </a:solidFill>
                <a:ea typeface="Calibri" panose="020F0502020204030204" pitchFamily="34" charset="0"/>
              </a:rPr>
              <a:t>farms to keep supply chains </a:t>
            </a:r>
          </a:p>
          <a:p>
            <a:pPr algn="just" rtl="0" fontAlgn="base"/>
            <a:r>
              <a:rPr lang="en-US" dirty="0">
                <a:solidFill>
                  <a:schemeClr val="tx1"/>
                </a:solidFill>
                <a:ea typeface="Calibri" panose="020F0502020204030204" pitchFamily="34" charset="0"/>
              </a:rPr>
              <a:t>short and to enable them to make as authentic and natural goods as possible. </a:t>
            </a:r>
          </a:p>
          <a:p>
            <a:pPr algn="just" rtl="0" fontAlgn="base"/>
            <a:endParaRPr lang="en-US" dirty="0">
              <a:solidFill>
                <a:schemeClr val="tx1"/>
              </a:solidFill>
              <a:ea typeface="Calibri" panose="020F0502020204030204" pitchFamily="34" charset="0"/>
            </a:endParaRPr>
          </a:p>
          <a:p>
            <a:pPr algn="just" rtl="0" fontAlgn="base"/>
            <a:r>
              <a:rPr lang="en-US" sz="1400" b="1" i="0" dirty="0">
                <a:solidFill>
                  <a:schemeClr val="tx1"/>
                </a:solidFill>
                <a:effectLst/>
                <a:latin typeface="Calibri" panose="020F0502020204030204" pitchFamily="34" charset="0"/>
                <a:ea typeface="Calibri" panose="020F0502020204030204" pitchFamily="34" charset="0"/>
              </a:rPr>
              <a:t>Ethical</a:t>
            </a:r>
          </a:p>
          <a:p>
            <a:pPr algn="just" rtl="0" fontAlgn="base"/>
            <a:r>
              <a:rPr lang="en-US" dirty="0">
                <a:solidFill>
                  <a:schemeClr val="tx1"/>
                </a:solidFill>
              </a:rPr>
              <a:t>Thei</a:t>
            </a:r>
            <a:r>
              <a:rPr lang="en-US" i="0" dirty="0">
                <a:solidFill>
                  <a:schemeClr val="tx1"/>
                </a:solidFill>
                <a:effectLst/>
                <a:latin typeface="Calibri" panose="020F0502020204030204" pitchFamily="34" charset="0"/>
              </a:rPr>
              <a:t>r view of humanity was based on a simple value, treat others as you yourself want to be treated. Care, trust and commitment are among their approaches at Snellman. They also value the welfare of animals and work with their producers to ensure this.</a:t>
            </a:r>
          </a:p>
          <a:p>
            <a:pPr algn="just" rtl="0" fontAlgn="base"/>
            <a:endParaRPr lang="en-US" i="0" dirty="0">
              <a:solidFill>
                <a:schemeClr val="tx1"/>
              </a:solidFill>
              <a:effectLst/>
              <a:latin typeface="Calibri" panose="020F0502020204030204" pitchFamily="34" charset="0"/>
            </a:endParaRPr>
          </a:p>
          <a:p>
            <a:pPr algn="just" rtl="0" fontAlgn="base"/>
            <a:r>
              <a:rPr lang="en-US" i="0" dirty="0">
                <a:solidFill>
                  <a:schemeClr val="tx1"/>
                </a:solidFill>
                <a:effectLst/>
                <a:latin typeface="Calibri" panose="020F0502020204030204" pitchFamily="34" charset="0"/>
              </a:rPr>
              <a:t>In the spirit of circular economy, Snellman is again involved in enabling Finnish consumers to shop correctly. They just carried out the 7</a:t>
            </a:r>
            <a:r>
              <a:rPr lang="en-US" i="0" baseline="30000" dirty="0">
                <a:solidFill>
                  <a:schemeClr val="tx1"/>
                </a:solidFill>
                <a:effectLst/>
                <a:latin typeface="Calibri" panose="020F0502020204030204" pitchFamily="34" charset="0"/>
              </a:rPr>
              <a:t>th</a:t>
            </a:r>
            <a:r>
              <a:rPr lang="en-US" i="0" dirty="0">
                <a:solidFill>
                  <a:schemeClr val="tx1"/>
                </a:solidFill>
                <a:effectLst/>
                <a:latin typeface="Calibri" panose="020F0502020204030204" pitchFamily="34" charset="0"/>
              </a:rPr>
              <a:t> year of the ‘Ham Trick’…where they give instructions to customers to cook their Christmas ham according to the details on the packaging and subsequently collect the left-over fat and put it in a milk carton, they can then return it to a collection point. The fat that is recycled can then be used for renewable fuel. This enables the customer to become part of a circular economy.</a:t>
            </a:r>
          </a:p>
          <a:p>
            <a:pPr algn="just" rtl="0" fontAlgn="base"/>
            <a:endParaRPr lang="en-US" i="0" dirty="0">
              <a:solidFill>
                <a:schemeClr val="tx1"/>
              </a:solidFill>
              <a:effectLst/>
              <a:latin typeface="Calibri" panose="020F0502020204030204" pitchFamily="34" charset="0"/>
            </a:endParaRPr>
          </a:p>
          <a:p>
            <a:r>
              <a:rPr lang="en-US" dirty="0">
                <a:ea typeface="Calibri" panose="020F0502020204030204" pitchFamily="34" charset="0"/>
              </a:rPr>
              <a:t>Last year, the joint project managed to collect a staggering 55.5 </a:t>
            </a:r>
            <a:r>
              <a:rPr lang="en-US" dirty="0" err="1">
                <a:ea typeface="Calibri" panose="020F0502020204030204" pitchFamily="34" charset="0"/>
              </a:rPr>
              <a:t>tonnes</a:t>
            </a:r>
            <a:r>
              <a:rPr lang="en-US" dirty="0">
                <a:ea typeface="Calibri" panose="020F0502020204030204" pitchFamily="34" charset="0"/>
              </a:rPr>
              <a:t> of fat. With the fat collected from the hams and other Christmas food, enough biofuel was produced to drive 270 times back and forth between Hanko and </a:t>
            </a:r>
            <a:r>
              <a:rPr lang="en-US" dirty="0" err="1">
                <a:ea typeface="Calibri" panose="020F0502020204030204" pitchFamily="34" charset="0"/>
              </a:rPr>
              <a:t>Utsjoki</a:t>
            </a:r>
            <a:r>
              <a:rPr lang="en-US" dirty="0">
                <a:ea typeface="Calibri" panose="020F0502020204030204" pitchFamily="34" charset="0"/>
              </a:rPr>
              <a:t>.</a:t>
            </a:r>
          </a:p>
        </p:txBody>
      </p:sp>
      <p:sp>
        <p:nvSpPr>
          <p:cNvPr id="7" name="Text Placeholder 2">
            <a:extLst>
              <a:ext uri="{FF2B5EF4-FFF2-40B4-BE49-F238E27FC236}">
                <a16:creationId xmlns:a16="http://schemas.microsoft.com/office/drawing/2014/main" id="{B32E8F3B-14A0-C2BB-F76C-5B9E15CBF2B5}"/>
              </a:ext>
            </a:extLst>
          </p:cNvPr>
          <p:cNvSpPr txBox="1">
            <a:spLocks/>
          </p:cNvSpPr>
          <p:nvPr/>
        </p:nvSpPr>
        <p:spPr>
          <a:xfrm>
            <a:off x="361472" y="2339757"/>
            <a:ext cx="3147041" cy="677763"/>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tabLst>
                <a:tab pos="658813" algn="l"/>
              </a:tabLst>
            </a:pPr>
            <a:r>
              <a:rPr lang="en-US" b="1" i="0" dirty="0">
                <a:solidFill>
                  <a:schemeClr val="bg1"/>
                </a:solidFill>
              </a:rPr>
              <a:t>Type: </a:t>
            </a:r>
            <a:r>
              <a:rPr lang="en-US" i="0" dirty="0">
                <a:solidFill>
                  <a:schemeClr val="bg1"/>
                </a:solidFill>
              </a:rPr>
              <a:t>Ethical Business Model</a:t>
            </a:r>
          </a:p>
        </p:txBody>
      </p:sp>
      <p:sp>
        <p:nvSpPr>
          <p:cNvPr id="10" name="Oval 9">
            <a:extLst>
              <a:ext uri="{FF2B5EF4-FFF2-40B4-BE49-F238E27FC236}">
                <a16:creationId xmlns:a16="http://schemas.microsoft.com/office/drawing/2014/main" id="{77AF7ECC-E564-D1D4-3F24-9D96C8E18EAB}"/>
              </a:ext>
            </a:extLst>
          </p:cNvPr>
          <p:cNvSpPr/>
          <p:nvPr/>
        </p:nvSpPr>
        <p:spPr>
          <a:xfrm>
            <a:off x="6617037" y="323168"/>
            <a:ext cx="553791" cy="553791"/>
          </a:xfrm>
          <a:prstGeom prst="ellipse">
            <a:avLst/>
          </a:prstGeom>
          <a:blipFill>
            <a:blip r:embed="rId4"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Picture 1">
            <a:hlinkClick r:id="rId5"/>
            <a:extLst>
              <a:ext uri="{FF2B5EF4-FFF2-40B4-BE49-F238E27FC236}">
                <a16:creationId xmlns:a16="http://schemas.microsoft.com/office/drawing/2014/main" id="{423EFF74-554A-D083-005B-08CCF700C972}"/>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228599" y="910337"/>
            <a:ext cx="3147041" cy="1165571"/>
          </a:xfrm>
          <a:prstGeom prst="rect">
            <a:avLst/>
          </a:prstGeom>
        </p:spPr>
      </p:pic>
      <p:pic>
        <p:nvPicPr>
          <p:cNvPr id="9" name="Picture 8">
            <a:extLst>
              <a:ext uri="{FF2B5EF4-FFF2-40B4-BE49-F238E27FC236}">
                <a16:creationId xmlns:a16="http://schemas.microsoft.com/office/drawing/2014/main" id="{6C081927-FC8D-8560-8F5A-E160793CA3F3}"/>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779837" y="8014707"/>
            <a:ext cx="3676184" cy="1670993"/>
          </a:xfrm>
          <a:prstGeom prst="rect">
            <a:avLst/>
          </a:prstGeom>
        </p:spPr>
      </p:pic>
      <p:grpSp>
        <p:nvGrpSpPr>
          <p:cNvPr id="3" name="Graphic 4">
            <a:extLst>
              <a:ext uri="{FF2B5EF4-FFF2-40B4-BE49-F238E27FC236}">
                <a16:creationId xmlns:a16="http://schemas.microsoft.com/office/drawing/2014/main" id="{BE4CA17D-47DA-E334-1296-4DE02068661B}"/>
              </a:ext>
            </a:extLst>
          </p:cNvPr>
          <p:cNvGrpSpPr/>
          <p:nvPr/>
        </p:nvGrpSpPr>
        <p:grpSpPr>
          <a:xfrm rot="19582332">
            <a:off x="2922521" y="6890642"/>
            <a:ext cx="403667" cy="780438"/>
            <a:chOff x="9129274" y="2719113"/>
            <a:chExt cx="717139" cy="1386497"/>
          </a:xfrm>
          <a:solidFill>
            <a:srgbClr val="000000"/>
          </a:solidFill>
        </p:grpSpPr>
        <p:grpSp>
          <p:nvGrpSpPr>
            <p:cNvPr id="5" name="Graphic 4">
              <a:extLst>
                <a:ext uri="{FF2B5EF4-FFF2-40B4-BE49-F238E27FC236}">
                  <a16:creationId xmlns:a16="http://schemas.microsoft.com/office/drawing/2014/main" id="{69A6F20F-A8B5-7A19-84BD-0F7308EE6A41}"/>
                </a:ext>
              </a:extLst>
            </p:cNvPr>
            <p:cNvGrpSpPr/>
            <p:nvPr/>
          </p:nvGrpSpPr>
          <p:grpSpPr>
            <a:xfrm>
              <a:off x="9159507" y="2719113"/>
              <a:ext cx="446280" cy="440141"/>
              <a:chOff x="9159507" y="2719113"/>
              <a:chExt cx="446280" cy="440141"/>
            </a:xfrm>
            <a:grpFill/>
          </p:grpSpPr>
          <p:sp>
            <p:nvSpPr>
              <p:cNvPr id="19" name="Freeform 57">
                <a:extLst>
                  <a:ext uri="{FF2B5EF4-FFF2-40B4-BE49-F238E27FC236}">
                    <a16:creationId xmlns:a16="http://schemas.microsoft.com/office/drawing/2014/main" id="{7D84069D-68A3-ED3C-799B-A8A6E64BF5CF}"/>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20" name="Freeform 58">
                <a:extLst>
                  <a:ext uri="{FF2B5EF4-FFF2-40B4-BE49-F238E27FC236}">
                    <a16:creationId xmlns:a16="http://schemas.microsoft.com/office/drawing/2014/main" id="{AC36C91D-F54D-CC94-2299-B110743C5823}"/>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8" name="Graphic 4">
              <a:extLst>
                <a:ext uri="{FF2B5EF4-FFF2-40B4-BE49-F238E27FC236}">
                  <a16:creationId xmlns:a16="http://schemas.microsoft.com/office/drawing/2014/main" id="{7CD519E9-1C34-CBDD-D3FC-5E83EDADCF73}"/>
                </a:ext>
              </a:extLst>
            </p:cNvPr>
            <p:cNvGrpSpPr/>
            <p:nvPr/>
          </p:nvGrpSpPr>
          <p:grpSpPr>
            <a:xfrm>
              <a:off x="9129274" y="2893887"/>
              <a:ext cx="717139" cy="1211724"/>
              <a:chOff x="9129274" y="2893887"/>
              <a:chExt cx="717139" cy="1211724"/>
            </a:xfrm>
            <a:grpFill/>
          </p:grpSpPr>
          <p:sp>
            <p:nvSpPr>
              <p:cNvPr id="11" name="Freeform 50">
                <a:extLst>
                  <a:ext uri="{FF2B5EF4-FFF2-40B4-BE49-F238E27FC236}">
                    <a16:creationId xmlns:a16="http://schemas.microsoft.com/office/drawing/2014/main" id="{42B7B8FC-7125-32D2-3E42-2844B3B4C274}"/>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13" name="Freeform 51">
                <a:extLst>
                  <a:ext uri="{FF2B5EF4-FFF2-40B4-BE49-F238E27FC236}">
                    <a16:creationId xmlns:a16="http://schemas.microsoft.com/office/drawing/2014/main" id="{E3515010-061A-9A0B-26E5-587C205C4667}"/>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14" name="Freeform 52">
                <a:extLst>
                  <a:ext uri="{FF2B5EF4-FFF2-40B4-BE49-F238E27FC236}">
                    <a16:creationId xmlns:a16="http://schemas.microsoft.com/office/drawing/2014/main" id="{E461AAEA-63D8-0015-8C18-41C792FD5DE0}"/>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15" name="Freeform 53">
                <a:extLst>
                  <a:ext uri="{FF2B5EF4-FFF2-40B4-BE49-F238E27FC236}">
                    <a16:creationId xmlns:a16="http://schemas.microsoft.com/office/drawing/2014/main" id="{921D5E51-BED3-1D34-A796-C6ABA5704F90}"/>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16" name="Freeform 54">
                <a:extLst>
                  <a:ext uri="{FF2B5EF4-FFF2-40B4-BE49-F238E27FC236}">
                    <a16:creationId xmlns:a16="http://schemas.microsoft.com/office/drawing/2014/main" id="{EB029985-5D31-759C-F024-CBA3A34794AC}"/>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17" name="Freeform 55">
                <a:extLst>
                  <a:ext uri="{FF2B5EF4-FFF2-40B4-BE49-F238E27FC236}">
                    <a16:creationId xmlns:a16="http://schemas.microsoft.com/office/drawing/2014/main" id="{49D4C994-5E4C-F7AD-DCA9-3FF739B39998}"/>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18" name="Freeform 56">
                <a:extLst>
                  <a:ext uri="{FF2B5EF4-FFF2-40B4-BE49-F238E27FC236}">
                    <a16:creationId xmlns:a16="http://schemas.microsoft.com/office/drawing/2014/main" id="{4BB37D7D-4571-B581-0E7C-C58E4253527D}"/>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169892481"/>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Picture Placeholder 24" descr="A picture containing person, standing&#10;&#10;Description automatically generated">
            <a:extLst>
              <a:ext uri="{FF2B5EF4-FFF2-40B4-BE49-F238E27FC236}">
                <a16:creationId xmlns:a16="http://schemas.microsoft.com/office/drawing/2014/main" id="{99054DCE-C996-0EDF-E060-D68271DD210A}"/>
              </a:ext>
            </a:extLst>
          </p:cNvPr>
          <p:cNvPicPr>
            <a:picLocks noGrp="1" noChangeAspect="1"/>
          </p:cNvPicPr>
          <p:nvPr>
            <p:ph type="pic" sz="quarter" idx="44"/>
          </p:nvPr>
        </p:nvPicPr>
        <p:blipFill rotWithShape="1">
          <a:blip r:embed="rId3" cstate="email">
            <a:extLst>
              <a:ext uri="{28A0092B-C50C-407E-A947-70E740481C1C}">
                <a14:useLocalDpi xmlns:a14="http://schemas.microsoft.com/office/drawing/2010/main"/>
              </a:ext>
            </a:extLst>
          </a:blip>
          <a:srcRect/>
          <a:stretch/>
        </p:blipFill>
        <p:spPr>
          <a:xfrm>
            <a:off x="3977692" y="522985"/>
            <a:ext cx="3064955" cy="2751872"/>
          </a:xfrm>
        </p:spPr>
      </p:pic>
      <p:sp>
        <p:nvSpPr>
          <p:cNvPr id="4" name="Slide Number Placeholder 3">
            <a:extLst>
              <a:ext uri="{FF2B5EF4-FFF2-40B4-BE49-F238E27FC236}">
                <a16:creationId xmlns:a16="http://schemas.microsoft.com/office/drawing/2014/main" id="{F0CB9F7C-82D3-AC09-BA6B-FDE00E05E581}"/>
              </a:ext>
            </a:extLst>
          </p:cNvPr>
          <p:cNvSpPr>
            <a:spLocks noGrp="1"/>
          </p:cNvSpPr>
          <p:nvPr>
            <p:ph type="sldNum" sz="quarter" idx="4"/>
          </p:nvPr>
        </p:nvSpPr>
        <p:spPr/>
        <p:txBody>
          <a:bodyPr/>
          <a:lstStyle/>
          <a:p>
            <a:fld id="{CB2079F2-58AF-ED44-82D7-E04B2F6FD686}" type="slidenum">
              <a:rPr lang="en-US" smtClean="0"/>
              <a:pPr/>
              <a:t>47</a:t>
            </a:fld>
            <a:endParaRPr lang="en-US"/>
          </a:p>
        </p:txBody>
      </p:sp>
      <p:sp>
        <p:nvSpPr>
          <p:cNvPr id="6" name="Text Placeholder 5">
            <a:extLst>
              <a:ext uri="{FF2B5EF4-FFF2-40B4-BE49-F238E27FC236}">
                <a16:creationId xmlns:a16="http://schemas.microsoft.com/office/drawing/2014/main" id="{1BD2F526-2B4D-6671-153E-8419709123D9}"/>
              </a:ext>
            </a:extLst>
          </p:cNvPr>
          <p:cNvSpPr>
            <a:spLocks noGrp="1"/>
          </p:cNvSpPr>
          <p:nvPr>
            <p:ph type="body" sz="quarter" idx="32"/>
          </p:nvPr>
        </p:nvSpPr>
        <p:spPr>
          <a:xfrm>
            <a:off x="361472" y="3274857"/>
            <a:ext cx="6681175" cy="5908332"/>
          </a:xfrm>
        </p:spPr>
        <p:txBody>
          <a:bodyPr/>
          <a:lstStyle/>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r>
              <a:rPr lang="en-IE" sz="1400" b="1">
                <a:ea typeface="Calibri" panose="020F0502020204030204" pitchFamily="34" charset="0"/>
              </a:rPr>
              <a:t>Health</a:t>
            </a:r>
          </a:p>
          <a:p>
            <a:r>
              <a:rPr lang="en-US">
                <a:ea typeface="Calibri" panose="020F0502020204030204" pitchFamily="34" charset="0"/>
              </a:rPr>
              <a:t>Over the years, the continuous improvement of their products has been a conscious goal – ‘</a:t>
            </a:r>
            <a:r>
              <a:rPr lang="en-US" i="1">
                <a:ea typeface="Calibri" panose="020F0502020204030204" pitchFamily="34" charset="0"/>
              </a:rPr>
              <a:t>we want to make products that we want to eat ourselves’. </a:t>
            </a:r>
            <a:r>
              <a:rPr lang="en-US">
                <a:ea typeface="Calibri" panose="020F0502020204030204" pitchFamily="34" charset="0"/>
              </a:rPr>
              <a:t>Pure, Finnish meat comes from family farms where animals are respected. From this unique raw material, they manufacture products with more meat and fewer additives. The video below indicates how they want to produce a healthier product for consumers without the usual E- additives.</a:t>
            </a:r>
            <a:endParaRPr lang="en-IE">
              <a:ea typeface="Calibri" panose="020F0502020204030204" pitchFamily="34" charset="0"/>
            </a:endParaRPr>
          </a:p>
          <a:p>
            <a:pPr algn="just" rtl="0" fontAlgn="base"/>
            <a:endParaRPr lang="en-US" sz="1100" b="0" i="0">
              <a:solidFill>
                <a:schemeClr val="tx1"/>
              </a:solidFill>
              <a:effectLst/>
              <a:latin typeface="Calibri" panose="020F0502020204030204" pitchFamily="34" charset="0"/>
            </a:endParaRPr>
          </a:p>
          <a:p>
            <a:endParaRPr lang="en-US" b="1">
              <a:ea typeface="Calibri" panose="020F0502020204030204" pitchFamily="34" charset="0"/>
            </a:endParaRPr>
          </a:p>
        </p:txBody>
      </p:sp>
      <p:sp>
        <p:nvSpPr>
          <p:cNvPr id="7" name="Text Placeholder 2">
            <a:extLst>
              <a:ext uri="{FF2B5EF4-FFF2-40B4-BE49-F238E27FC236}">
                <a16:creationId xmlns:a16="http://schemas.microsoft.com/office/drawing/2014/main" id="{B32E8F3B-14A0-C2BB-F76C-5B9E15CBF2B5}"/>
              </a:ext>
            </a:extLst>
          </p:cNvPr>
          <p:cNvSpPr txBox="1">
            <a:spLocks/>
          </p:cNvSpPr>
          <p:nvPr/>
        </p:nvSpPr>
        <p:spPr>
          <a:xfrm>
            <a:off x="361472" y="2339757"/>
            <a:ext cx="3147041" cy="677763"/>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tabLst>
                <a:tab pos="658813" algn="l"/>
              </a:tabLst>
            </a:pPr>
            <a:r>
              <a:rPr lang="en-US" b="1" i="0" dirty="0">
                <a:solidFill>
                  <a:schemeClr val="bg1"/>
                </a:solidFill>
              </a:rPr>
              <a:t>Type: </a:t>
            </a:r>
            <a:r>
              <a:rPr lang="en-US" i="0" dirty="0">
                <a:solidFill>
                  <a:schemeClr val="bg1"/>
                </a:solidFill>
              </a:rPr>
              <a:t>Ethical Business Model</a:t>
            </a:r>
          </a:p>
        </p:txBody>
      </p:sp>
      <p:sp>
        <p:nvSpPr>
          <p:cNvPr id="10" name="Oval 9">
            <a:extLst>
              <a:ext uri="{FF2B5EF4-FFF2-40B4-BE49-F238E27FC236}">
                <a16:creationId xmlns:a16="http://schemas.microsoft.com/office/drawing/2014/main" id="{77AF7ECC-E564-D1D4-3F24-9D96C8E18EAB}"/>
              </a:ext>
            </a:extLst>
          </p:cNvPr>
          <p:cNvSpPr/>
          <p:nvPr/>
        </p:nvSpPr>
        <p:spPr>
          <a:xfrm>
            <a:off x="6617037" y="323168"/>
            <a:ext cx="553791" cy="553791"/>
          </a:xfrm>
          <a:prstGeom prst="ellipse">
            <a:avLst/>
          </a:prstGeom>
          <a:blipFill>
            <a:blip r:embed="rId4"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Picture 1">
            <a:hlinkClick r:id="rId5"/>
            <a:extLst>
              <a:ext uri="{FF2B5EF4-FFF2-40B4-BE49-F238E27FC236}">
                <a16:creationId xmlns:a16="http://schemas.microsoft.com/office/drawing/2014/main" id="{423EFF74-554A-D083-005B-08CCF700C972}"/>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228599" y="910337"/>
            <a:ext cx="3147041" cy="1165571"/>
          </a:xfrm>
          <a:prstGeom prst="rect">
            <a:avLst/>
          </a:prstGeom>
        </p:spPr>
      </p:pic>
      <p:sp>
        <p:nvSpPr>
          <p:cNvPr id="3" name="Freeform 332">
            <a:hlinkClick r:id="rId7"/>
            <a:extLst>
              <a:ext uri="{FF2B5EF4-FFF2-40B4-BE49-F238E27FC236}">
                <a16:creationId xmlns:a16="http://schemas.microsoft.com/office/drawing/2014/main" id="{71349533-D01D-50D6-B9B3-BC385ED26384}"/>
              </a:ext>
            </a:extLst>
          </p:cNvPr>
          <p:cNvSpPr>
            <a:spLocks noChangeAspect="1"/>
          </p:cNvSpPr>
          <p:nvPr/>
        </p:nvSpPr>
        <p:spPr>
          <a:xfrm>
            <a:off x="1808005" y="9695260"/>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8" name="Freeform 6">
            <a:hlinkClick r:id="rId8"/>
            <a:extLst>
              <a:ext uri="{FF2B5EF4-FFF2-40B4-BE49-F238E27FC236}">
                <a16:creationId xmlns:a16="http://schemas.microsoft.com/office/drawing/2014/main" id="{FA9C30A0-D95B-EB6D-FDE3-EDA3DA557FDE}"/>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ID"/>
          </a:p>
        </p:txBody>
      </p:sp>
      <p:grpSp>
        <p:nvGrpSpPr>
          <p:cNvPr id="9" name="Group 8">
            <a:extLst>
              <a:ext uri="{FF2B5EF4-FFF2-40B4-BE49-F238E27FC236}">
                <a16:creationId xmlns:a16="http://schemas.microsoft.com/office/drawing/2014/main" id="{E3E342AC-4416-520B-8E79-31D0D41E8CB9}"/>
              </a:ext>
            </a:extLst>
          </p:cNvPr>
          <p:cNvGrpSpPr>
            <a:grpSpLocks noChangeAspect="1"/>
          </p:cNvGrpSpPr>
          <p:nvPr/>
        </p:nvGrpSpPr>
        <p:grpSpPr>
          <a:xfrm>
            <a:off x="1423003" y="9655046"/>
            <a:ext cx="192166" cy="225184"/>
            <a:chOff x="8589661" y="3431570"/>
            <a:chExt cx="510568" cy="569231"/>
          </a:xfrm>
          <a:solidFill>
            <a:schemeClr val="tx1"/>
          </a:solidFill>
        </p:grpSpPr>
        <p:sp>
          <p:nvSpPr>
            <p:cNvPr id="11" name="Freeform: Shape 27">
              <a:hlinkClick r:id="rId9"/>
              <a:extLst>
                <a:ext uri="{FF2B5EF4-FFF2-40B4-BE49-F238E27FC236}">
                  <a16:creationId xmlns:a16="http://schemas.microsoft.com/office/drawing/2014/main" id="{DDAD7945-0DEC-4FEF-8DAD-FBE39FE2760D}"/>
                </a:ext>
              </a:extLst>
            </p:cNvPr>
            <p:cNvSpPr/>
            <p:nvPr/>
          </p:nvSpPr>
          <p:spPr>
            <a:xfrm>
              <a:off x="8589661" y="3601798"/>
              <a:ext cx="113407" cy="399003"/>
            </a:xfrm>
            <a:custGeom>
              <a:avLst/>
              <a:gdLst>
                <a:gd name="connsiteX0" fmla="*/ 0 w 93725"/>
                <a:gd name="connsiteY0" fmla="*/ 0 h 329755"/>
                <a:gd name="connsiteX1" fmla="*/ 93726 w 93725"/>
                <a:gd name="connsiteY1" fmla="*/ 0 h 329755"/>
                <a:gd name="connsiteX2" fmla="*/ 93726 w 93725"/>
                <a:gd name="connsiteY2" fmla="*/ 329756 h 329755"/>
                <a:gd name="connsiteX3" fmla="*/ 0 w 93725"/>
                <a:gd name="connsiteY3" fmla="*/ 329756 h 329755"/>
                <a:gd name="connsiteX4" fmla="*/ 0 w 93725"/>
                <a:gd name="connsiteY4" fmla="*/ 0 h 329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329755">
                  <a:moveTo>
                    <a:pt x="0" y="0"/>
                  </a:moveTo>
                  <a:lnTo>
                    <a:pt x="93726" y="0"/>
                  </a:lnTo>
                  <a:lnTo>
                    <a:pt x="93726" y="329756"/>
                  </a:lnTo>
                  <a:lnTo>
                    <a:pt x="0" y="329756"/>
                  </a:lnTo>
                  <a:lnTo>
                    <a:pt x="0" y="0"/>
                  </a:lnTo>
                  <a:close/>
                </a:path>
              </a:pathLst>
            </a:custGeom>
            <a:grpFill/>
            <a:ln w="9525" cap="flat">
              <a:noFill/>
              <a:prstDash val="solid"/>
              <a:miter/>
            </a:ln>
          </p:spPr>
          <p:txBody>
            <a:bodyPr rtlCol="0" anchor="ctr"/>
            <a:lstStyle/>
            <a:p>
              <a:endParaRPr lang="en-ID"/>
            </a:p>
          </p:txBody>
        </p:sp>
        <p:sp>
          <p:nvSpPr>
            <p:cNvPr id="12" name="Freeform: Shape 30">
              <a:hlinkClick r:id="rId9"/>
              <a:extLst>
                <a:ext uri="{FF2B5EF4-FFF2-40B4-BE49-F238E27FC236}">
                  <a16:creationId xmlns:a16="http://schemas.microsoft.com/office/drawing/2014/main" id="{4E2D16AA-28EA-2340-FB2D-DE0E9D3B386A}"/>
                </a:ext>
              </a:extLst>
            </p:cNvPr>
            <p:cNvSpPr/>
            <p:nvPr/>
          </p:nvSpPr>
          <p:spPr>
            <a:xfrm>
              <a:off x="8760004" y="3601798"/>
              <a:ext cx="340225" cy="398888"/>
            </a:xfrm>
            <a:custGeom>
              <a:avLst/>
              <a:gdLst>
                <a:gd name="connsiteX0" fmla="*/ 281178 w 281178"/>
                <a:gd name="connsiteY0" fmla="*/ 124682 h 329660"/>
                <a:gd name="connsiteX1" fmla="*/ 281178 w 281178"/>
                <a:gd name="connsiteY1" fmla="*/ 329660 h 329660"/>
                <a:gd name="connsiteX2" fmla="*/ 187452 w 281178"/>
                <a:gd name="connsiteY2" fmla="*/ 329660 h 329660"/>
                <a:gd name="connsiteX3" fmla="*/ 187452 w 281178"/>
                <a:gd name="connsiteY3" fmla="*/ 140589 h 329660"/>
                <a:gd name="connsiteX4" fmla="*/ 140589 w 281178"/>
                <a:gd name="connsiteY4" fmla="*/ 93726 h 329660"/>
                <a:gd name="connsiteX5" fmla="*/ 93726 w 281178"/>
                <a:gd name="connsiteY5" fmla="*/ 140589 h 329660"/>
                <a:gd name="connsiteX6" fmla="*/ 93726 w 281178"/>
                <a:gd name="connsiteY6" fmla="*/ 329660 h 329660"/>
                <a:gd name="connsiteX7" fmla="*/ 0 w 281178"/>
                <a:gd name="connsiteY7" fmla="*/ 329660 h 329660"/>
                <a:gd name="connsiteX8" fmla="*/ 0 w 281178"/>
                <a:gd name="connsiteY8" fmla="*/ 0 h 329660"/>
                <a:gd name="connsiteX9" fmla="*/ 93726 w 281178"/>
                <a:gd name="connsiteY9" fmla="*/ 0 h 329660"/>
                <a:gd name="connsiteX10" fmla="*/ 93726 w 281178"/>
                <a:gd name="connsiteY10" fmla="*/ 17812 h 329660"/>
                <a:gd name="connsiteX11" fmla="*/ 164021 w 281178"/>
                <a:gd name="connsiteY11" fmla="*/ 0 h 329660"/>
                <a:gd name="connsiteX12" fmla="*/ 281178 w 281178"/>
                <a:gd name="connsiteY12" fmla="*/ 124682 h 32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1178" h="329660">
                  <a:moveTo>
                    <a:pt x="281178" y="124682"/>
                  </a:moveTo>
                  <a:lnTo>
                    <a:pt x="281178" y="329660"/>
                  </a:lnTo>
                  <a:lnTo>
                    <a:pt x="187452" y="329660"/>
                  </a:lnTo>
                  <a:lnTo>
                    <a:pt x="187452" y="140589"/>
                  </a:lnTo>
                  <a:cubicBezTo>
                    <a:pt x="187452" y="114776"/>
                    <a:pt x="166402" y="93726"/>
                    <a:pt x="140589" y="93726"/>
                  </a:cubicBezTo>
                  <a:cubicBezTo>
                    <a:pt x="114776" y="93726"/>
                    <a:pt x="93726" y="114776"/>
                    <a:pt x="93726" y="140589"/>
                  </a:cubicBezTo>
                  <a:lnTo>
                    <a:pt x="93726" y="329660"/>
                  </a:lnTo>
                  <a:lnTo>
                    <a:pt x="0" y="329660"/>
                  </a:lnTo>
                  <a:lnTo>
                    <a:pt x="0" y="0"/>
                  </a:lnTo>
                  <a:lnTo>
                    <a:pt x="93726" y="0"/>
                  </a:lnTo>
                  <a:lnTo>
                    <a:pt x="93726" y="17812"/>
                  </a:lnTo>
                  <a:cubicBezTo>
                    <a:pt x="118110" y="9811"/>
                    <a:pt x="134017" y="0"/>
                    <a:pt x="164021" y="0"/>
                  </a:cubicBezTo>
                  <a:cubicBezTo>
                    <a:pt x="227743" y="0"/>
                    <a:pt x="281178" y="57150"/>
                    <a:pt x="281178" y="124682"/>
                  </a:cubicBezTo>
                  <a:close/>
                </a:path>
              </a:pathLst>
            </a:custGeom>
            <a:grpFill/>
            <a:ln w="9525" cap="flat">
              <a:noFill/>
              <a:prstDash val="solid"/>
              <a:miter/>
            </a:ln>
          </p:spPr>
          <p:txBody>
            <a:bodyPr rtlCol="0" anchor="ctr"/>
            <a:lstStyle/>
            <a:p>
              <a:endParaRPr lang="en-ID"/>
            </a:p>
          </p:txBody>
        </p:sp>
        <p:sp>
          <p:nvSpPr>
            <p:cNvPr id="13" name="Freeform: Shape 72">
              <a:extLst>
                <a:ext uri="{FF2B5EF4-FFF2-40B4-BE49-F238E27FC236}">
                  <a16:creationId xmlns:a16="http://schemas.microsoft.com/office/drawing/2014/main" id="{7E4AC8D8-5E5A-4777-DBB6-41476DE416F2}"/>
                </a:ext>
              </a:extLst>
            </p:cNvPr>
            <p:cNvSpPr/>
            <p:nvPr/>
          </p:nvSpPr>
          <p:spPr>
            <a:xfrm>
              <a:off x="8589661" y="3431570"/>
              <a:ext cx="113407" cy="113408"/>
            </a:xfrm>
            <a:custGeom>
              <a:avLst/>
              <a:gdLst>
                <a:gd name="connsiteX0" fmla="*/ 0 w 93725"/>
                <a:gd name="connsiteY0" fmla="*/ 0 h 93726"/>
                <a:gd name="connsiteX1" fmla="*/ 93726 w 93725"/>
                <a:gd name="connsiteY1" fmla="*/ 0 h 93726"/>
                <a:gd name="connsiteX2" fmla="*/ 93726 w 93725"/>
                <a:gd name="connsiteY2" fmla="*/ 93726 h 93726"/>
                <a:gd name="connsiteX3" fmla="*/ 0 w 93725"/>
                <a:gd name="connsiteY3" fmla="*/ 93726 h 93726"/>
                <a:gd name="connsiteX4" fmla="*/ 0 w 93725"/>
                <a:gd name="connsiteY4" fmla="*/ 0 h 93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93726">
                  <a:moveTo>
                    <a:pt x="0" y="0"/>
                  </a:moveTo>
                  <a:lnTo>
                    <a:pt x="93726" y="0"/>
                  </a:lnTo>
                  <a:lnTo>
                    <a:pt x="93726" y="93726"/>
                  </a:lnTo>
                  <a:lnTo>
                    <a:pt x="0" y="93726"/>
                  </a:lnTo>
                  <a:lnTo>
                    <a:pt x="0" y="0"/>
                  </a:lnTo>
                  <a:close/>
                </a:path>
              </a:pathLst>
            </a:custGeom>
            <a:grpFill/>
            <a:ln w="28575" cap="rnd">
              <a:noFill/>
              <a:prstDash val="solid"/>
              <a:round/>
            </a:ln>
          </p:spPr>
          <p:txBody>
            <a:bodyPr rtlCol="0" anchor="ctr"/>
            <a:lstStyle/>
            <a:p>
              <a:endParaRPr lang="en-ID"/>
            </a:p>
          </p:txBody>
        </p:sp>
      </p:grpSp>
      <p:pic>
        <p:nvPicPr>
          <p:cNvPr id="14" name="Graphic 13" descr="World outline">
            <a:hlinkClick r:id="rId5"/>
            <a:extLst>
              <a:ext uri="{FF2B5EF4-FFF2-40B4-BE49-F238E27FC236}">
                <a16:creationId xmlns:a16="http://schemas.microsoft.com/office/drawing/2014/main" id="{3E0BA7BB-3BFC-7583-5A7A-C23FE2F5443E}"/>
              </a:ext>
            </a:extLst>
          </p:cNvPr>
          <p:cNvPicPr>
            <a:picLocks noChangeAspect="1"/>
          </p:cNvPicPr>
          <p:nvPr/>
        </p:nvPicPr>
        <p:blipFill>
          <a:blip r:embed="rId10"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629608" y="9632163"/>
            <a:ext cx="279668" cy="279668"/>
          </a:xfrm>
          <a:prstGeom prst="rect">
            <a:avLst/>
          </a:prstGeom>
        </p:spPr>
      </p:pic>
      <p:pic>
        <p:nvPicPr>
          <p:cNvPr id="15" name="Picture 14">
            <a:extLst>
              <a:ext uri="{FF2B5EF4-FFF2-40B4-BE49-F238E27FC236}">
                <a16:creationId xmlns:a16="http://schemas.microsoft.com/office/drawing/2014/main" id="{D30CE5C0-A9BD-8489-6619-4EB003F96631}"/>
              </a:ext>
            </a:extLst>
          </p:cNvPr>
          <p:cNvPicPr>
            <a:picLocks noChangeAspect="1"/>
          </p:cNvPicPr>
          <p:nvPr/>
        </p:nvPicPr>
        <p:blipFill rotWithShape="1">
          <a:blip r:embed="rId12" cstate="email">
            <a:extLst>
              <a:ext uri="{28A0092B-C50C-407E-A947-70E740481C1C}">
                <a14:useLocalDpi xmlns:a14="http://schemas.microsoft.com/office/drawing/2010/main"/>
              </a:ext>
            </a:extLst>
          </a:blip>
          <a:srcRect/>
          <a:stretch/>
        </p:blipFill>
        <p:spPr>
          <a:xfrm>
            <a:off x="2803358" y="5720230"/>
            <a:ext cx="4756317" cy="3850732"/>
          </a:xfrm>
          <a:prstGeom prst="rect">
            <a:avLst/>
          </a:prstGeom>
        </p:spPr>
      </p:pic>
      <p:pic>
        <p:nvPicPr>
          <p:cNvPr id="16" name="Online Media 15" title="Snellman - lisäaineiden vähentäminen">
            <a:hlinkClick r:id="" action="ppaction://media"/>
            <a:extLst>
              <a:ext uri="{FF2B5EF4-FFF2-40B4-BE49-F238E27FC236}">
                <a16:creationId xmlns:a16="http://schemas.microsoft.com/office/drawing/2014/main" id="{14A0F6D0-7DDF-DC38-AFE0-DE7FE48932BB}"/>
              </a:ext>
            </a:extLst>
          </p:cNvPr>
          <p:cNvPicPr>
            <a:picLocks noRot="1" noChangeAspect="1"/>
          </p:cNvPicPr>
          <p:nvPr>
            <a:videoFile r:link="rId1"/>
          </p:nvPr>
        </p:nvPicPr>
        <p:blipFill>
          <a:blip r:embed="rId13"/>
          <a:stretch>
            <a:fillRect/>
          </a:stretch>
        </p:blipFill>
        <p:spPr>
          <a:xfrm>
            <a:off x="3779837" y="5858287"/>
            <a:ext cx="3779838" cy="2852576"/>
          </a:xfrm>
          <a:prstGeom prst="rect">
            <a:avLst/>
          </a:prstGeom>
        </p:spPr>
      </p:pic>
      <p:sp>
        <p:nvSpPr>
          <p:cNvPr id="18" name="TextBox 17">
            <a:extLst>
              <a:ext uri="{FF2B5EF4-FFF2-40B4-BE49-F238E27FC236}">
                <a16:creationId xmlns:a16="http://schemas.microsoft.com/office/drawing/2014/main" id="{C3419C8C-0FCD-F34E-5EEB-D04CB516E67B}"/>
              </a:ext>
            </a:extLst>
          </p:cNvPr>
          <p:cNvSpPr txBox="1"/>
          <p:nvPr/>
        </p:nvSpPr>
        <p:spPr>
          <a:xfrm>
            <a:off x="4057055" y="9077562"/>
            <a:ext cx="3795962" cy="276999"/>
          </a:xfrm>
          <a:prstGeom prst="rect">
            <a:avLst/>
          </a:prstGeom>
          <a:noFill/>
        </p:spPr>
        <p:txBody>
          <a:bodyPr wrap="square">
            <a:spAutoFit/>
          </a:bodyPr>
          <a:lstStyle/>
          <a:p>
            <a:r>
              <a:rPr lang="en-IE" sz="1200" err="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hlinkClick r:id="rId14">
                  <a:extLst>
                    <a:ext uri="{A12FA001-AC4F-418D-AE19-62706E023703}">
                      <ahyp:hlinkClr xmlns:ahyp="http://schemas.microsoft.com/office/drawing/2018/hyperlinkcolor" val="tx"/>
                    </a:ext>
                  </a:extLst>
                </a:hlinkClick>
              </a:rPr>
              <a:t>Snellman</a:t>
            </a:r>
            <a:r>
              <a:rPr lang="en-IE" sz="1200">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hlinkClick r:id="rId14">
                  <a:extLst>
                    <a:ext uri="{A12FA001-AC4F-418D-AE19-62706E023703}">
                      <ahyp:hlinkClr xmlns:ahyp="http://schemas.microsoft.com/office/drawing/2018/hyperlinkcolor" val="tx"/>
                    </a:ext>
                  </a:extLst>
                </a:hlinkClick>
              </a:rPr>
              <a:t> - </a:t>
            </a:r>
            <a:r>
              <a:rPr lang="en-IE" sz="1200" err="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hlinkClick r:id="rId14">
                  <a:extLst>
                    <a:ext uri="{A12FA001-AC4F-418D-AE19-62706E023703}">
                      <ahyp:hlinkClr xmlns:ahyp="http://schemas.microsoft.com/office/drawing/2018/hyperlinkcolor" val="tx"/>
                    </a:ext>
                  </a:extLst>
                </a:hlinkClick>
              </a:rPr>
              <a:t>lisäaineiden</a:t>
            </a:r>
            <a:r>
              <a:rPr lang="en-IE" sz="1200">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hlinkClick r:id="rId14">
                  <a:extLst>
                    <a:ext uri="{A12FA001-AC4F-418D-AE19-62706E023703}">
                      <ahyp:hlinkClr xmlns:ahyp="http://schemas.microsoft.com/office/drawing/2018/hyperlinkcolor" val="tx"/>
                    </a:ext>
                  </a:extLst>
                </a:hlinkClick>
              </a:rPr>
              <a:t> </a:t>
            </a:r>
            <a:r>
              <a:rPr lang="en-IE" sz="1200" err="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hlinkClick r:id="rId14">
                  <a:extLst>
                    <a:ext uri="{A12FA001-AC4F-418D-AE19-62706E023703}">
                      <ahyp:hlinkClr xmlns:ahyp="http://schemas.microsoft.com/office/drawing/2018/hyperlinkcolor" val="tx"/>
                    </a:ext>
                  </a:extLst>
                </a:hlinkClick>
              </a:rPr>
              <a:t>vähentäminen</a:t>
            </a:r>
            <a:r>
              <a:rPr lang="en-IE" sz="1200">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hlinkClick r:id="rId14">
                  <a:extLst>
                    <a:ext uri="{A12FA001-AC4F-418D-AE19-62706E023703}">
                      <ahyp:hlinkClr xmlns:ahyp="http://schemas.microsoft.com/office/drawing/2018/hyperlinkcolor" val="tx"/>
                    </a:ext>
                  </a:extLst>
                </a:hlinkClick>
              </a:rPr>
              <a:t> - YouTube</a:t>
            </a:r>
            <a:endParaRPr lang="en-IE" sz="1200">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endParaRPr>
          </a:p>
        </p:txBody>
      </p:sp>
      <p:sp>
        <p:nvSpPr>
          <p:cNvPr id="20" name="TextBox 19">
            <a:extLst>
              <a:ext uri="{FF2B5EF4-FFF2-40B4-BE49-F238E27FC236}">
                <a16:creationId xmlns:a16="http://schemas.microsoft.com/office/drawing/2014/main" id="{A8CDE7FF-E4E5-07DD-AA77-A2AC9CCEAF4B}"/>
              </a:ext>
            </a:extLst>
          </p:cNvPr>
          <p:cNvSpPr txBox="1"/>
          <p:nvPr/>
        </p:nvSpPr>
        <p:spPr>
          <a:xfrm>
            <a:off x="235831" y="4273237"/>
            <a:ext cx="3160557" cy="3170099"/>
          </a:xfrm>
          <a:prstGeom prst="rect">
            <a:avLst/>
          </a:prstGeom>
          <a:noFill/>
        </p:spPr>
        <p:txBody>
          <a:bodyPr wrap="square">
            <a:spAutoFit/>
          </a:bodyPr>
          <a:lstStyle/>
          <a:p>
            <a:pPr algn="ctr"/>
            <a:r>
              <a:rPr lang="en-US" sz="2000" b="1" i="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With various energy solutions, we have managed to save 2,900,000 kilos of oil. This has reduced </a:t>
            </a:r>
            <a:r>
              <a:rPr lang="en-US" sz="2000" b="1" i="1" err="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Snellman's</a:t>
            </a:r>
            <a:r>
              <a:rPr lang="en-US" sz="2000" b="1" i="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 carbon dioxide emissions by 8,700 </a:t>
            </a:r>
            <a:r>
              <a:rPr lang="en-US" sz="2000" b="1" i="1" err="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tonnes</a:t>
            </a:r>
            <a:r>
              <a:rPr lang="en-US" sz="2000" b="1" i="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 The figure corresponds to the heating costs of 1,000 detached houses for a whole year.</a:t>
            </a:r>
            <a:endParaRPr lang="en-IE" sz="2000" b="1" i="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endParaRPr>
          </a:p>
        </p:txBody>
      </p:sp>
      <p:grpSp>
        <p:nvGrpSpPr>
          <p:cNvPr id="21" name="Group 20">
            <a:extLst>
              <a:ext uri="{FF2B5EF4-FFF2-40B4-BE49-F238E27FC236}">
                <a16:creationId xmlns:a16="http://schemas.microsoft.com/office/drawing/2014/main" id="{650BFBF7-82FE-6C1D-ABF0-BE46D9818277}"/>
              </a:ext>
            </a:extLst>
          </p:cNvPr>
          <p:cNvGrpSpPr/>
          <p:nvPr/>
        </p:nvGrpSpPr>
        <p:grpSpPr>
          <a:xfrm rot="10800000">
            <a:off x="1406647" y="3499334"/>
            <a:ext cx="790943" cy="575820"/>
            <a:chOff x="3400450" y="986392"/>
            <a:chExt cx="1487826" cy="1083162"/>
          </a:xfrm>
        </p:grpSpPr>
        <p:sp>
          <p:nvSpPr>
            <p:cNvPr id="22" name="Freeform 25">
              <a:extLst>
                <a:ext uri="{FF2B5EF4-FFF2-40B4-BE49-F238E27FC236}">
                  <a16:creationId xmlns:a16="http://schemas.microsoft.com/office/drawing/2014/main" id="{F99FABF7-F6A3-0912-F2F9-BB2A76364EDD}"/>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endParaRPr lang="en-US"/>
            </a:p>
          </p:txBody>
        </p:sp>
        <p:sp>
          <p:nvSpPr>
            <p:cNvPr id="23" name="Freeform 26">
              <a:extLst>
                <a:ext uri="{FF2B5EF4-FFF2-40B4-BE49-F238E27FC236}">
                  <a16:creationId xmlns:a16="http://schemas.microsoft.com/office/drawing/2014/main" id="{ED5DE394-9009-7E89-03FD-7316FB5D1B63}"/>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endParaRPr lang="en-US"/>
            </a:p>
          </p:txBody>
        </p:sp>
      </p:grpSp>
      <p:grpSp>
        <p:nvGrpSpPr>
          <p:cNvPr id="5" name="Graphic 4">
            <a:extLst>
              <a:ext uri="{FF2B5EF4-FFF2-40B4-BE49-F238E27FC236}">
                <a16:creationId xmlns:a16="http://schemas.microsoft.com/office/drawing/2014/main" id="{BBD95FE2-40FA-256B-FDC9-273142EB68E6}"/>
              </a:ext>
            </a:extLst>
          </p:cNvPr>
          <p:cNvGrpSpPr/>
          <p:nvPr/>
        </p:nvGrpSpPr>
        <p:grpSpPr>
          <a:xfrm rot="19582332">
            <a:off x="2995992" y="9436893"/>
            <a:ext cx="403667" cy="780438"/>
            <a:chOff x="9129274" y="2719113"/>
            <a:chExt cx="717139" cy="1386497"/>
          </a:xfrm>
          <a:solidFill>
            <a:srgbClr val="000000"/>
          </a:solidFill>
        </p:grpSpPr>
        <p:grpSp>
          <p:nvGrpSpPr>
            <p:cNvPr id="17" name="Graphic 4">
              <a:extLst>
                <a:ext uri="{FF2B5EF4-FFF2-40B4-BE49-F238E27FC236}">
                  <a16:creationId xmlns:a16="http://schemas.microsoft.com/office/drawing/2014/main" id="{835FD47A-1DEA-67F4-AB02-0B7077EEA5ED}"/>
                </a:ext>
              </a:extLst>
            </p:cNvPr>
            <p:cNvGrpSpPr/>
            <p:nvPr/>
          </p:nvGrpSpPr>
          <p:grpSpPr>
            <a:xfrm>
              <a:off x="9159507" y="2719113"/>
              <a:ext cx="446280" cy="440141"/>
              <a:chOff x="9159507" y="2719113"/>
              <a:chExt cx="446280" cy="440141"/>
            </a:xfrm>
            <a:grpFill/>
          </p:grpSpPr>
          <p:sp>
            <p:nvSpPr>
              <p:cNvPr id="32" name="Freeform 57">
                <a:extLst>
                  <a:ext uri="{FF2B5EF4-FFF2-40B4-BE49-F238E27FC236}">
                    <a16:creationId xmlns:a16="http://schemas.microsoft.com/office/drawing/2014/main" id="{B77417DB-6043-2F5B-6574-630267815CBE}"/>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33" name="Freeform 58">
                <a:extLst>
                  <a:ext uri="{FF2B5EF4-FFF2-40B4-BE49-F238E27FC236}">
                    <a16:creationId xmlns:a16="http://schemas.microsoft.com/office/drawing/2014/main" id="{5251E70F-CE57-022B-CD0C-62014275E202}"/>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19" name="Graphic 4">
              <a:extLst>
                <a:ext uri="{FF2B5EF4-FFF2-40B4-BE49-F238E27FC236}">
                  <a16:creationId xmlns:a16="http://schemas.microsoft.com/office/drawing/2014/main" id="{85DC8733-C92A-0CBF-E557-3958DD5BE6F8}"/>
                </a:ext>
              </a:extLst>
            </p:cNvPr>
            <p:cNvGrpSpPr/>
            <p:nvPr/>
          </p:nvGrpSpPr>
          <p:grpSpPr>
            <a:xfrm>
              <a:off x="9129274" y="2893887"/>
              <a:ext cx="717139" cy="1211724"/>
              <a:chOff x="9129274" y="2893887"/>
              <a:chExt cx="717139" cy="1211724"/>
            </a:xfrm>
            <a:grpFill/>
          </p:grpSpPr>
          <p:sp>
            <p:nvSpPr>
              <p:cNvPr id="24" name="Freeform 50">
                <a:extLst>
                  <a:ext uri="{FF2B5EF4-FFF2-40B4-BE49-F238E27FC236}">
                    <a16:creationId xmlns:a16="http://schemas.microsoft.com/office/drawing/2014/main" id="{B2CF6E80-A108-1F77-9B2C-6BB780E11683}"/>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26" name="Freeform 51">
                <a:extLst>
                  <a:ext uri="{FF2B5EF4-FFF2-40B4-BE49-F238E27FC236}">
                    <a16:creationId xmlns:a16="http://schemas.microsoft.com/office/drawing/2014/main" id="{FDEEAF0A-0566-5077-9D1A-8C97C88C1EEB}"/>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27" name="Freeform 52">
                <a:extLst>
                  <a:ext uri="{FF2B5EF4-FFF2-40B4-BE49-F238E27FC236}">
                    <a16:creationId xmlns:a16="http://schemas.microsoft.com/office/drawing/2014/main" id="{8EFD5EF5-9FFF-9F62-378F-30FAD6126437}"/>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28" name="Freeform 53">
                <a:extLst>
                  <a:ext uri="{FF2B5EF4-FFF2-40B4-BE49-F238E27FC236}">
                    <a16:creationId xmlns:a16="http://schemas.microsoft.com/office/drawing/2014/main" id="{37F5F46F-25B9-86A9-513B-3D8E9A85D7D7}"/>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29" name="Freeform 54">
                <a:extLst>
                  <a:ext uri="{FF2B5EF4-FFF2-40B4-BE49-F238E27FC236}">
                    <a16:creationId xmlns:a16="http://schemas.microsoft.com/office/drawing/2014/main" id="{D30F2EFB-4DA6-566F-9FA9-0D0B2FF85F51}"/>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30" name="Freeform 55">
                <a:extLst>
                  <a:ext uri="{FF2B5EF4-FFF2-40B4-BE49-F238E27FC236}">
                    <a16:creationId xmlns:a16="http://schemas.microsoft.com/office/drawing/2014/main" id="{E9A37C8E-49CD-02F8-2364-0E814BD72765}"/>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31" name="Freeform 56">
                <a:extLst>
                  <a:ext uri="{FF2B5EF4-FFF2-40B4-BE49-F238E27FC236}">
                    <a16:creationId xmlns:a16="http://schemas.microsoft.com/office/drawing/2014/main" id="{8559FDD5-B79C-9721-7FC2-D29D0E1FF9A8}"/>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
        <p:nvSpPr>
          <p:cNvPr id="34" name="Oval 33">
            <a:extLst>
              <a:ext uri="{FF2B5EF4-FFF2-40B4-BE49-F238E27FC236}">
                <a16:creationId xmlns:a16="http://schemas.microsoft.com/office/drawing/2014/main" id="{EEB50352-2767-B09E-DBE7-48A722C8EDDA}"/>
              </a:ext>
            </a:extLst>
          </p:cNvPr>
          <p:cNvSpPr/>
          <p:nvPr/>
        </p:nvSpPr>
        <p:spPr>
          <a:xfrm rot="766773">
            <a:off x="6504081" y="5013042"/>
            <a:ext cx="1091819" cy="981836"/>
          </a:xfrm>
          <a:prstGeom prst="ellipse">
            <a:avLst/>
          </a:prstGeom>
          <a:solidFill>
            <a:srgbClr val="F79037"/>
          </a:solidFill>
          <a:ln>
            <a:noFill/>
          </a:ln>
          <a:effectLst>
            <a:outerShdw blurRad="62011" dist="29964" dir="3840000" algn="tl" rotWithShape="0">
              <a:schemeClr val="bg1">
                <a:lumMod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47">
              <a:latin typeface="Calibri" panose="020F0502020204030204" pitchFamily="34" charset="0"/>
              <a:cs typeface="Calibri" panose="020F0502020204030204" pitchFamily="34" charset="0"/>
            </a:endParaRPr>
          </a:p>
        </p:txBody>
      </p:sp>
      <p:sp>
        <p:nvSpPr>
          <p:cNvPr id="35" name="Text Placeholder 1">
            <a:extLst>
              <a:ext uri="{FF2B5EF4-FFF2-40B4-BE49-F238E27FC236}">
                <a16:creationId xmlns:a16="http://schemas.microsoft.com/office/drawing/2014/main" id="{97A2B042-485F-0123-E6F6-38AD18A6A067}"/>
              </a:ext>
            </a:extLst>
          </p:cNvPr>
          <p:cNvSpPr txBox="1">
            <a:spLocks/>
          </p:cNvSpPr>
          <p:nvPr/>
        </p:nvSpPr>
        <p:spPr>
          <a:xfrm rot="1500048">
            <a:off x="6590857" y="5308970"/>
            <a:ext cx="921738" cy="427149"/>
          </a:xfrm>
          <a:prstGeom prst="rect">
            <a:avLst/>
          </a:prstGeom>
          <a:noFill/>
          <a:ln>
            <a:noFill/>
          </a:ln>
        </p:spPr>
        <p:txBody>
          <a:bodyPr vert="horz" lIns="88901" tIns="44451" rIns="88901" bIns="44451" rtlCol="0">
            <a:noAutofit/>
          </a:bodyPr>
          <a:lstStyle>
            <a:lvl1pPr marL="194379" indent="-194379" algn="l" defTabSz="777514" rtl="0" eaLnBrk="1" latinLnBrk="0" hangingPunct="1">
              <a:lnSpc>
                <a:spcPct val="90000"/>
              </a:lnSpc>
              <a:spcBef>
                <a:spcPts val="850"/>
              </a:spcBef>
              <a:buFont typeface="Arial" panose="020B0604020202020204" pitchFamily="34" charset="0"/>
              <a:buChar char="•"/>
              <a:defRPr sz="2381" kern="1200">
                <a:solidFill>
                  <a:schemeClr val="tx1"/>
                </a:solidFill>
                <a:latin typeface="+mn-lt"/>
                <a:ea typeface="+mn-ea"/>
                <a:cs typeface="+mn-cs"/>
              </a:defRPr>
            </a:lvl1pPr>
            <a:lvl2pPr marL="583136" indent="-194379" algn="l" defTabSz="777514" rtl="0" eaLnBrk="1" latinLnBrk="0" hangingPunct="1">
              <a:lnSpc>
                <a:spcPct val="90000"/>
              </a:lnSpc>
              <a:spcBef>
                <a:spcPts val="425"/>
              </a:spcBef>
              <a:buFont typeface="Arial" panose="020B0604020202020204" pitchFamily="34" charset="0"/>
              <a:buChar char="•"/>
              <a:defRPr sz="2041" kern="1200">
                <a:solidFill>
                  <a:schemeClr val="tx1"/>
                </a:solidFill>
                <a:latin typeface="+mn-lt"/>
                <a:ea typeface="+mn-ea"/>
                <a:cs typeface="+mn-cs"/>
              </a:defRPr>
            </a:lvl2pPr>
            <a:lvl3pPr marL="971893" indent="-194379" algn="l" defTabSz="777514" rtl="0" eaLnBrk="1" latinLnBrk="0" hangingPunct="1">
              <a:lnSpc>
                <a:spcPct val="90000"/>
              </a:lnSpc>
              <a:spcBef>
                <a:spcPts val="425"/>
              </a:spcBef>
              <a:buFont typeface="Arial" panose="020B0604020202020204" pitchFamily="34" charset="0"/>
              <a:buChar char="•"/>
              <a:defRPr sz="1701" kern="1200">
                <a:solidFill>
                  <a:schemeClr val="tx1"/>
                </a:solidFill>
                <a:latin typeface="+mn-lt"/>
                <a:ea typeface="+mn-ea"/>
                <a:cs typeface="+mn-cs"/>
              </a:defRPr>
            </a:lvl3pPr>
            <a:lvl4pPr marL="1360650"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4pPr>
            <a:lvl5pPr marL="1749407"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5pPr>
            <a:lvl6pPr marL="2138164"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6pPr>
            <a:lvl7pPr marL="2526922"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7pPr>
            <a:lvl8pPr marL="2915679"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8pPr>
            <a:lvl9pPr marL="3304436"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9pPr>
          </a:lstStyle>
          <a:p>
            <a:pPr marL="0" indent="0" algn="ctr">
              <a:buNone/>
            </a:pPr>
            <a:r>
              <a:rPr lang="en-US" sz="1400" b="1" dirty="0">
                <a:solidFill>
                  <a:schemeClr val="bg1"/>
                </a:solidFill>
                <a:latin typeface="Calibri" panose="020F0502020204030204" pitchFamily="34" charset="0"/>
                <a:cs typeface="Calibri" panose="020F0502020204030204" pitchFamily="34" charset="0"/>
              </a:rPr>
              <a:t>CLICK  TO VIEW</a:t>
            </a:r>
          </a:p>
        </p:txBody>
      </p:sp>
    </p:spTree>
    <p:extLst>
      <p:ext uri="{BB962C8B-B14F-4D97-AF65-F5344CB8AC3E}">
        <p14:creationId xmlns:p14="http://schemas.microsoft.com/office/powerpoint/2010/main" val="21497615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 fill="hold"/>
                                        <p:tgtEl>
                                          <p:spTgt spid="16"/>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6"/>
                </p:tgtEl>
              </p:cMediaNode>
            </p:video>
            <p:seq concurrent="1" nextAc="seek">
              <p:cTn id="8" restart="whenNotActive" fill="hold" evtFilter="cancelBubble" nodeType="interactiveSeq">
                <p:stCondLst>
                  <p:cond evt="onClick" delay="0">
                    <p:tgtEl>
                      <p:spTgt spid="16"/>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6"/>
                                        </p:tgtEl>
                                      </p:cBhvr>
                                    </p:cmd>
                                  </p:childTnLst>
                                </p:cTn>
                              </p:par>
                            </p:childTnLst>
                          </p:cTn>
                        </p:par>
                      </p:childTnLst>
                    </p:cTn>
                  </p:par>
                </p:childTnLst>
              </p:cTn>
              <p:nextCondLst>
                <p:cond evt="onClick" delay="0">
                  <p:tgtEl>
                    <p:spTgt spid="16"/>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 Placeholder 5">
            <a:extLst>
              <a:ext uri="{FF2B5EF4-FFF2-40B4-BE49-F238E27FC236}">
                <a16:creationId xmlns:a16="http://schemas.microsoft.com/office/drawing/2014/main" id="{E28A27BD-06E0-6C2A-C4BE-A27BCC687EC3}"/>
              </a:ext>
            </a:extLst>
          </p:cNvPr>
          <p:cNvSpPr>
            <a:spLocks noGrp="1" noRot="1" noMove="1" noResize="1" noEditPoints="1" noAdjustHandles="1" noChangeArrowheads="1" noChangeShapeType="1"/>
          </p:cNvSpPr>
          <p:nvPr>
            <p:ph type="body" sz="quarter" idx="32"/>
          </p:nvPr>
        </p:nvSpPr>
        <p:spPr>
          <a:xfrm>
            <a:off x="431210" y="3274857"/>
            <a:ext cx="6814158" cy="6219872"/>
          </a:xfrm>
        </p:spPr>
        <p:txBody>
          <a:bodyPr lIns="91440" tIns="45720" rIns="91440" bIns="45720" numCol="2" spcCol="288000" anchor="t">
            <a:noAutofit/>
          </a:bodyPr>
          <a:lstStyle/>
          <a:p>
            <a:pPr algn="just"/>
            <a:r>
              <a:rPr lang="en-US" sz="1400" b="1" dirty="0">
                <a:solidFill>
                  <a:schemeClr val="tx1"/>
                </a:solidFill>
                <a:effectLst/>
                <a:latin typeface="Calibri"/>
                <a:ea typeface="Times New Roman" panose="02020603050405020304" pitchFamily="18" charset="0"/>
                <a:cs typeface="Calibri"/>
              </a:rPr>
              <a:t>About</a:t>
            </a:r>
            <a:r>
              <a:rPr lang="en-US" sz="1400" b="1" dirty="0">
                <a:solidFill>
                  <a:schemeClr val="tx1"/>
                </a:solidFill>
                <a:effectLst/>
                <a:latin typeface="Times New Roman"/>
                <a:ea typeface="Times New Roman" panose="02020603050405020304" pitchFamily="18" charset="0"/>
                <a:cs typeface="Calibri"/>
              </a:rPr>
              <a:t> </a:t>
            </a:r>
            <a:r>
              <a:rPr lang="en-US" sz="1400" b="1" u="sng" dirty="0">
                <a:solidFill>
                  <a:schemeClr val="tx1"/>
                </a:solidFill>
                <a:effectLst/>
                <a:latin typeface="Calibri"/>
                <a:ea typeface="Times New Roman" panose="02020603050405020304" pitchFamily="18" charset="0"/>
                <a:cs typeface="Calibri"/>
                <a:hlinkClick r:id="rId2">
                  <a:extLst>
                    <a:ext uri="{A12FA001-AC4F-418D-AE19-62706E023703}">
                      <ahyp:hlinkClr xmlns:ahyp="http://schemas.microsoft.com/office/drawing/2018/hyperlinkcolor" val="tx"/>
                    </a:ext>
                  </a:extLst>
                </a:hlinkClick>
              </a:rPr>
              <a:t>Farmer owned company Valio</a:t>
            </a:r>
            <a:endParaRPr lang="en-IE" sz="1400" b="1" dirty="0">
              <a:solidFill>
                <a:schemeClr val="tx1"/>
              </a:solidFill>
              <a:effectLst/>
              <a:latin typeface="Calibri"/>
              <a:ea typeface="Times New Roman" panose="02020603050405020304" pitchFamily="18" charset="0"/>
              <a:cs typeface="Calibri"/>
            </a:endParaRPr>
          </a:p>
          <a:p>
            <a:r>
              <a:rPr lang="en-US" dirty="0">
                <a:solidFill>
                  <a:schemeClr val="tx1"/>
                </a:solidFill>
                <a:effectLst/>
                <a:latin typeface="Calibri"/>
                <a:ea typeface="Times New Roman" panose="02020603050405020304" pitchFamily="18" charset="0"/>
                <a:cs typeface="Calibri"/>
              </a:rPr>
              <a:t>Valio, offering the taste of Nordic nature since 1905, is a brand leader in Finland and a major player in the international dairy ingredients market. </a:t>
            </a:r>
            <a:r>
              <a:rPr lang="en-US" dirty="0">
                <a:solidFill>
                  <a:schemeClr val="tx1"/>
                </a:solidFill>
                <a:latin typeface="Calibri"/>
                <a:ea typeface="Times New Roman" panose="02020603050405020304" pitchFamily="18" charset="0"/>
                <a:cs typeface="Calibri"/>
              </a:rPr>
              <a:t>Product </a:t>
            </a:r>
            <a:r>
              <a:rPr lang="en-US" dirty="0">
                <a:solidFill>
                  <a:schemeClr val="tx1"/>
                </a:solidFill>
                <a:effectLst/>
                <a:latin typeface="Calibri"/>
                <a:ea typeface="Times New Roman" panose="02020603050405020304" pitchFamily="18" charset="0"/>
                <a:cs typeface="Calibri"/>
              </a:rPr>
              <a:t>development follows in the footsteps of Nobel Prize winner A. I. Virtanen, and the company holds over 300 patents in 50 countries. Valio has net sales of EUR 1.7 billion and is Finland’s biggest food exporter employing a total of 25,000 people at dairy farms and 4,000 professionals at Valio. </a:t>
            </a:r>
            <a:r>
              <a:rPr lang="en-US" u="sng" dirty="0">
                <a:solidFill>
                  <a:schemeClr val="tx1"/>
                </a:solidFill>
                <a:effectLst/>
                <a:latin typeface="Calibri"/>
                <a:ea typeface="Times New Roman" panose="02020603050405020304" pitchFamily="18" charset="0"/>
                <a:cs typeface="Calibri"/>
                <a:hlinkClick r:id="rId3">
                  <a:extLst>
                    <a:ext uri="{A12FA001-AC4F-418D-AE19-62706E023703}">
                      <ahyp:hlinkClr xmlns:ahyp="http://schemas.microsoft.com/office/drawing/2018/hyperlinkcolor" val="tx"/>
                    </a:ext>
                  </a:extLst>
                </a:hlinkClick>
              </a:rPr>
              <a:t>Products are found in some 60 countries</a:t>
            </a:r>
            <a:r>
              <a:rPr lang="en-US" dirty="0">
                <a:solidFill>
                  <a:schemeClr val="tx1"/>
                </a:solidFill>
                <a:effectLst/>
                <a:latin typeface="Calibri"/>
                <a:ea typeface="Times New Roman" panose="02020603050405020304" pitchFamily="18" charset="0"/>
                <a:cs typeface="Calibri"/>
              </a:rPr>
              <a:t> and account for 25% of Finland’s total food exports. Valio has subsidiaries in Sweden, the Baltics, USA and China.</a:t>
            </a:r>
            <a:r>
              <a:rPr lang="en-US" dirty="0">
                <a:solidFill>
                  <a:schemeClr val="tx1"/>
                </a:solidFill>
                <a:latin typeface="Calibri"/>
                <a:ea typeface="Times New Roman" panose="02020603050405020304" pitchFamily="18" charset="0"/>
                <a:cs typeface="Calibri"/>
              </a:rPr>
              <a:t> </a:t>
            </a:r>
            <a:endParaRPr lang="en-IE" dirty="0">
              <a:solidFill>
                <a:schemeClr val="tx1"/>
              </a:solidFill>
              <a:effectLst/>
              <a:latin typeface="Times New Roman"/>
              <a:ea typeface="Times New Roman" panose="02020603050405020304" pitchFamily="18" charset="0"/>
            </a:endParaRPr>
          </a:p>
          <a:p>
            <a:pPr algn="just"/>
            <a:endParaRPr lang="en-IE" dirty="0">
              <a:solidFill>
                <a:schemeClr val="tx1"/>
              </a:solidFill>
              <a:effectLst/>
              <a:latin typeface="Times New Roman" panose="02020603050405020304" pitchFamily="18" charset="0"/>
              <a:ea typeface="Times New Roman" panose="02020603050405020304" pitchFamily="18" charset="0"/>
            </a:endParaRPr>
          </a:p>
          <a:p>
            <a:pPr algn="just"/>
            <a:r>
              <a:rPr lang="en-US" dirty="0">
                <a:solidFill>
                  <a:schemeClr val="tx1"/>
                </a:solidFill>
                <a:effectLst/>
                <a:latin typeface="Calibri"/>
                <a:ea typeface="Times New Roman" panose="02020603050405020304" pitchFamily="18" charset="0"/>
                <a:cs typeface="Calibri"/>
              </a:rPr>
              <a:t>Valio has grown from humble beginnings. Product and technology exports and </a:t>
            </a:r>
            <a:r>
              <a:rPr lang="en-US" u="sng" dirty="0">
                <a:solidFill>
                  <a:schemeClr val="tx1"/>
                </a:solidFill>
                <a:effectLst/>
                <a:latin typeface="Calibri"/>
                <a:ea typeface="Times New Roman" panose="02020603050405020304" pitchFamily="18" charset="0"/>
                <a:cs typeface="Calibri"/>
                <a:hlinkClick r:id="rId4">
                  <a:extLst>
                    <a:ext uri="{A12FA001-AC4F-418D-AE19-62706E023703}">
                      <ahyp:hlinkClr xmlns:ahyp="http://schemas.microsoft.com/office/drawing/2018/hyperlinkcolor" val="tx"/>
                    </a:ext>
                  </a:extLst>
                </a:hlinkClick>
              </a:rPr>
              <a:t>globally significant breakthrough innovation have always been a vital part of the business</a:t>
            </a:r>
            <a:r>
              <a:rPr lang="en-US" dirty="0">
                <a:solidFill>
                  <a:schemeClr val="tx1"/>
                </a:solidFill>
                <a:effectLst/>
                <a:latin typeface="Calibri"/>
                <a:ea typeface="Times New Roman" panose="02020603050405020304" pitchFamily="18" charset="0"/>
                <a:cs typeface="Calibri"/>
              </a:rPr>
              <a:t>. They have over one hundred years of experience in the international dairy industry. Ever since the Nobel Prize winner A. I. Virtanen was the leader of our laboratory, our legacy has been to increase people’s wellbeing through innovations. Even today, the company encourages each other to experiment and invent. We have 350 patents for </a:t>
            </a:r>
            <a:r>
              <a:rPr lang="en-US" u="sng" dirty="0">
                <a:solidFill>
                  <a:schemeClr val="tx1"/>
                </a:solidFill>
                <a:effectLst/>
                <a:latin typeface="Calibri"/>
                <a:ea typeface="Times New Roman" panose="02020603050405020304" pitchFamily="18" charset="0"/>
                <a:cs typeface="Calibri"/>
                <a:hlinkClick r:id="rId5">
                  <a:extLst>
                    <a:ext uri="{A12FA001-AC4F-418D-AE19-62706E023703}">
                      <ahyp:hlinkClr xmlns:ahyp="http://schemas.microsoft.com/office/drawing/2018/hyperlinkcolor" val="tx"/>
                    </a:ext>
                  </a:extLst>
                </a:hlinkClick>
              </a:rPr>
              <a:t>innovations around the world</a:t>
            </a:r>
            <a:r>
              <a:rPr lang="en-US" dirty="0">
                <a:solidFill>
                  <a:schemeClr val="tx1"/>
                </a:solidFill>
                <a:effectLst/>
                <a:latin typeface="Calibri"/>
                <a:ea typeface="Times New Roman" panose="02020603050405020304" pitchFamily="18" charset="0"/>
                <a:cs typeface="Calibri"/>
              </a:rPr>
              <a:t>.</a:t>
            </a:r>
          </a:p>
          <a:p>
            <a:pPr algn="just"/>
            <a:endParaRPr lang="en-US" dirty="0">
              <a:solidFill>
                <a:schemeClr val="tx1"/>
              </a:solidFill>
              <a:ea typeface="Times New Roman" panose="02020603050405020304" pitchFamily="18" charset="0"/>
            </a:endParaRPr>
          </a:p>
          <a:p>
            <a:pPr algn="just"/>
            <a:endParaRPr lang="en-US" dirty="0">
              <a:solidFill>
                <a:schemeClr val="tx1"/>
              </a:solidFill>
              <a:ea typeface="Times New Roman" panose="02020603050405020304" pitchFamily="18" charset="0"/>
            </a:endParaRPr>
          </a:p>
          <a:p>
            <a:pPr>
              <a:lnSpc>
                <a:spcPct val="100000"/>
              </a:lnSpc>
            </a:pPr>
            <a:r>
              <a:rPr lang="en-US" sz="1400" b="1" dirty="0">
                <a:solidFill>
                  <a:schemeClr val="tx1"/>
                </a:solidFill>
                <a:effectLst/>
                <a:latin typeface="Calibri"/>
                <a:ea typeface="Times New Roman" panose="02020603050405020304" pitchFamily="18" charset="0"/>
                <a:cs typeface="Calibri"/>
              </a:rPr>
              <a:t>Why it is a good practice?</a:t>
            </a:r>
            <a:r>
              <a:rPr lang="en-US" sz="1400" b="1" dirty="0">
                <a:solidFill>
                  <a:schemeClr val="tx1"/>
                </a:solidFill>
                <a:latin typeface="Calibri"/>
                <a:ea typeface="Times New Roman" panose="02020603050405020304" pitchFamily="18" charset="0"/>
                <a:cs typeface="Calibri"/>
              </a:rPr>
              <a:t>  </a:t>
            </a:r>
            <a:endParaRPr lang="en-IE" sz="1400" dirty="0">
              <a:solidFill>
                <a:schemeClr val="tx1"/>
              </a:solidFill>
              <a:ea typeface="Times New Roman" panose="02020603050405020304" pitchFamily="18" charset="0"/>
              <a:cs typeface="Times New Roman" panose="02020603050405020304" pitchFamily="18" charset="0"/>
            </a:endParaRPr>
          </a:p>
          <a:p>
            <a:r>
              <a:rPr lang="en-US" b="0" dirty="0">
                <a:solidFill>
                  <a:schemeClr val="tx1"/>
                </a:solidFill>
                <a:effectLst/>
                <a:latin typeface="Calibri"/>
                <a:ea typeface="Times New Roman" panose="02020603050405020304" pitchFamily="18" charset="0"/>
                <a:cs typeface="Calibri"/>
              </a:rPr>
              <a:t>Food consumption and food production have globally significant impacts on the environment, society, animals and people’s lives. </a:t>
            </a:r>
            <a:r>
              <a:rPr lang="en-US" dirty="0">
                <a:solidFill>
                  <a:schemeClr val="tx1"/>
                </a:solidFill>
                <a:latin typeface="Calibri"/>
                <a:ea typeface="Times New Roman" panose="02020603050405020304" pitchFamily="18" charset="0"/>
                <a:cs typeface="Calibri"/>
              </a:rPr>
              <a:t>Valio wants</a:t>
            </a:r>
            <a:r>
              <a:rPr lang="en-US" b="0" dirty="0">
                <a:solidFill>
                  <a:schemeClr val="tx1"/>
                </a:solidFill>
                <a:effectLst/>
                <a:latin typeface="Calibri"/>
                <a:ea typeface="Times New Roman" panose="02020603050405020304" pitchFamily="18" charset="0"/>
                <a:cs typeface="Calibri"/>
              </a:rPr>
              <a:t> to do </a:t>
            </a:r>
            <a:r>
              <a:rPr lang="en-US" dirty="0">
                <a:solidFill>
                  <a:schemeClr val="tx1"/>
                </a:solidFill>
                <a:latin typeface="Calibri"/>
                <a:ea typeface="Times New Roman" panose="02020603050405020304" pitchFamily="18" charset="0"/>
                <a:cs typeface="Calibri"/>
              </a:rPr>
              <a:t>a </a:t>
            </a:r>
            <a:r>
              <a:rPr lang="en-US" b="0" dirty="0">
                <a:solidFill>
                  <a:schemeClr val="tx1"/>
                </a:solidFill>
                <a:effectLst/>
                <a:latin typeface="Calibri"/>
                <a:ea typeface="Times New Roman" panose="02020603050405020304" pitchFamily="18" charset="0"/>
                <a:cs typeface="Calibri"/>
              </a:rPr>
              <a:t>part in solving global challenges. Responsibility for the environment, the economy, people and society is embedded in everything </a:t>
            </a:r>
            <a:r>
              <a:rPr lang="en-US" dirty="0">
                <a:solidFill>
                  <a:schemeClr val="tx1"/>
                </a:solidFill>
                <a:latin typeface="Calibri"/>
                <a:ea typeface="Times New Roman" panose="02020603050405020304" pitchFamily="18" charset="0"/>
                <a:cs typeface="Calibri"/>
              </a:rPr>
              <a:t>the company </a:t>
            </a:r>
            <a:r>
              <a:rPr lang="en-US" b="0" dirty="0">
                <a:solidFill>
                  <a:schemeClr val="tx1"/>
                </a:solidFill>
                <a:effectLst/>
                <a:latin typeface="Calibri"/>
                <a:ea typeface="Times New Roman" panose="02020603050405020304" pitchFamily="18" charset="0"/>
                <a:cs typeface="Calibri"/>
              </a:rPr>
              <a:t>does. </a:t>
            </a:r>
            <a:r>
              <a:rPr lang="en-US" b="0" dirty="0" err="1">
                <a:solidFill>
                  <a:schemeClr val="tx1"/>
                </a:solidFill>
                <a:effectLst/>
                <a:latin typeface="Calibri"/>
                <a:ea typeface="Times New Roman" panose="02020603050405020304" pitchFamily="18" charset="0"/>
                <a:cs typeface="Calibri"/>
              </a:rPr>
              <a:t>Valio’s</a:t>
            </a:r>
            <a:r>
              <a:rPr lang="en-US" b="0" dirty="0">
                <a:solidFill>
                  <a:schemeClr val="tx1"/>
                </a:solidFill>
                <a:effectLst/>
                <a:latin typeface="Calibri"/>
                <a:ea typeface="Times New Roman" panose="02020603050405020304" pitchFamily="18" charset="0"/>
                <a:cs typeface="Calibri"/>
              </a:rPr>
              <a:t> cornerstones of sustainability are the cooperative approach, animal welfare and sustainable milk production through which they create jobs and wellbeing in Finland. </a:t>
            </a:r>
          </a:p>
          <a:p>
            <a:pPr algn="just"/>
            <a:endParaRPr lang="en-US" dirty="0">
              <a:solidFill>
                <a:schemeClr val="tx1"/>
              </a:solidFill>
              <a:ea typeface="Times New Roman" panose="02020603050405020304" pitchFamily="18" charset="0"/>
            </a:endParaRPr>
          </a:p>
          <a:p>
            <a:pPr algn="just"/>
            <a:endParaRPr lang="en-IE" sz="1400" b="1" dirty="0">
              <a:solidFill>
                <a:schemeClr val="tx1"/>
              </a:solidFill>
              <a:effectLst/>
              <a:latin typeface="Times New Roman" panose="02020603050405020304" pitchFamily="18" charset="0"/>
              <a:ea typeface="Times New Roman" panose="02020603050405020304" pitchFamily="18" charset="0"/>
            </a:endParaRPr>
          </a:p>
          <a:p>
            <a:pPr algn="just"/>
            <a:endParaRPr lang="en-US" sz="1400" b="1" u="sng" dirty="0">
              <a:solidFill>
                <a:schemeClr val="tx1"/>
              </a:solidFill>
              <a:effectLst/>
              <a:ea typeface="Times New Roman" panose="02020603050405020304" pitchFamily="18" charset="0"/>
              <a:hlinkClick r:id="rId6">
                <a:extLst>
                  <a:ext uri="{A12FA001-AC4F-418D-AE19-62706E023703}">
                    <ahyp:hlinkClr xmlns:ahyp="http://schemas.microsoft.com/office/drawing/2018/hyperlinkcolor" val="tx"/>
                  </a:ext>
                </a:extLst>
              </a:hlinkClick>
            </a:endParaRPr>
          </a:p>
          <a:p>
            <a:pPr algn="just"/>
            <a:endParaRPr lang="en-US" sz="1400" b="1" u="sng" dirty="0">
              <a:solidFill>
                <a:schemeClr val="tx1"/>
              </a:solidFill>
              <a:ea typeface="Times New Roman" panose="02020603050405020304" pitchFamily="18" charset="0"/>
              <a:hlinkClick r:id="rId6">
                <a:extLst>
                  <a:ext uri="{A12FA001-AC4F-418D-AE19-62706E023703}">
                    <ahyp:hlinkClr xmlns:ahyp="http://schemas.microsoft.com/office/drawing/2018/hyperlinkcolor" val="tx"/>
                  </a:ext>
                </a:extLst>
              </a:hlinkClick>
            </a:endParaRPr>
          </a:p>
          <a:p>
            <a:pPr algn="just"/>
            <a:endParaRPr lang="en-US" sz="1400" b="1" u="sng" dirty="0">
              <a:solidFill>
                <a:schemeClr val="tx1"/>
              </a:solidFill>
              <a:effectLst/>
              <a:ea typeface="Times New Roman" panose="02020603050405020304" pitchFamily="18" charset="0"/>
              <a:hlinkClick r:id="rId6">
                <a:extLst>
                  <a:ext uri="{A12FA001-AC4F-418D-AE19-62706E023703}">
                    <ahyp:hlinkClr xmlns:ahyp="http://schemas.microsoft.com/office/drawing/2018/hyperlinkcolor" val="tx"/>
                  </a:ext>
                </a:extLst>
              </a:hlinkClick>
            </a:endParaRPr>
          </a:p>
          <a:p>
            <a:pPr algn="just"/>
            <a:endParaRPr lang="en-US" sz="1400" b="1" u="sng" dirty="0">
              <a:solidFill>
                <a:schemeClr val="tx1"/>
              </a:solidFill>
              <a:ea typeface="Times New Roman" panose="02020603050405020304" pitchFamily="18" charset="0"/>
              <a:hlinkClick r:id="rId6">
                <a:extLst>
                  <a:ext uri="{A12FA001-AC4F-418D-AE19-62706E023703}">
                    <ahyp:hlinkClr xmlns:ahyp="http://schemas.microsoft.com/office/drawing/2018/hyperlinkcolor" val="tx"/>
                  </a:ext>
                </a:extLst>
              </a:hlinkClick>
            </a:endParaRPr>
          </a:p>
          <a:p>
            <a:pPr algn="just"/>
            <a:endParaRPr lang="en-US" sz="1400" b="1" u="sng" dirty="0">
              <a:solidFill>
                <a:schemeClr val="tx1"/>
              </a:solidFill>
              <a:effectLst/>
              <a:ea typeface="Times New Roman" panose="02020603050405020304" pitchFamily="18" charset="0"/>
              <a:hlinkClick r:id="rId6">
                <a:extLst>
                  <a:ext uri="{A12FA001-AC4F-418D-AE19-62706E023703}">
                    <ahyp:hlinkClr xmlns:ahyp="http://schemas.microsoft.com/office/drawing/2018/hyperlinkcolor" val="tx"/>
                  </a:ext>
                </a:extLst>
              </a:hlinkClick>
            </a:endParaRPr>
          </a:p>
          <a:p>
            <a:pPr algn="just"/>
            <a:endParaRPr lang="en-US" sz="1400" b="1" u="sng" dirty="0">
              <a:solidFill>
                <a:schemeClr val="tx1"/>
              </a:solidFill>
              <a:ea typeface="Times New Roman" panose="02020603050405020304" pitchFamily="18" charset="0"/>
              <a:hlinkClick r:id="rId6">
                <a:extLst>
                  <a:ext uri="{A12FA001-AC4F-418D-AE19-62706E023703}">
                    <ahyp:hlinkClr xmlns:ahyp="http://schemas.microsoft.com/office/drawing/2018/hyperlinkcolor" val="tx"/>
                  </a:ext>
                </a:extLst>
              </a:hlinkClick>
            </a:endParaRPr>
          </a:p>
          <a:p>
            <a:pPr algn="just"/>
            <a:r>
              <a:rPr lang="en-US" sz="1400" b="1" u="sng" dirty="0">
                <a:solidFill>
                  <a:schemeClr val="tx1"/>
                </a:solidFill>
                <a:effectLst/>
                <a:latin typeface="Calibri"/>
                <a:ea typeface="Times New Roman" panose="02020603050405020304" pitchFamily="18" charset="0"/>
                <a:cs typeface="Calibri"/>
                <a:hlinkClick r:id="rId6">
                  <a:extLst>
                    <a:ext uri="{A12FA001-AC4F-418D-AE19-62706E023703}">
                      <ahyp:hlinkClr xmlns:ahyp="http://schemas.microsoft.com/office/drawing/2018/hyperlinkcolor" val="tx"/>
                    </a:ext>
                  </a:extLst>
                </a:hlinkClick>
              </a:rPr>
              <a:t>Number one in sustainability</a:t>
            </a:r>
            <a:endParaRPr lang="en-IE" sz="1400" b="1" dirty="0">
              <a:solidFill>
                <a:schemeClr val="tx1"/>
              </a:solidFill>
              <a:effectLst/>
              <a:latin typeface="Calibri"/>
              <a:ea typeface="Times New Roman" panose="02020603050405020304" pitchFamily="18" charset="0"/>
              <a:cs typeface="Calibri"/>
            </a:endParaRPr>
          </a:p>
          <a:p>
            <a:pPr algn="just"/>
            <a:r>
              <a:rPr lang="en-US" dirty="0">
                <a:solidFill>
                  <a:schemeClr val="tx1"/>
                </a:solidFill>
                <a:effectLst/>
                <a:latin typeface="Calibri"/>
                <a:ea typeface="Times New Roman" panose="02020603050405020304" pitchFamily="18" charset="0"/>
                <a:cs typeface="Calibri"/>
              </a:rPr>
              <a:t>The Finns have chosen Valio as Finland’s most sustainable brand many times. Their efforts to improve animal welfare are resolute, and they know that only healthy cows produce premium milk products. </a:t>
            </a:r>
            <a:r>
              <a:rPr lang="en-US" dirty="0" err="1">
                <a:solidFill>
                  <a:schemeClr val="tx1"/>
                </a:solidFill>
                <a:effectLst/>
                <a:latin typeface="Calibri"/>
                <a:ea typeface="Times New Roman" panose="02020603050405020304" pitchFamily="18" charset="0"/>
                <a:cs typeface="Calibri"/>
              </a:rPr>
              <a:t>Valio’s</a:t>
            </a:r>
            <a:r>
              <a:rPr lang="en-US" dirty="0">
                <a:solidFill>
                  <a:schemeClr val="tx1"/>
                </a:solidFill>
                <a:effectLst/>
                <a:latin typeface="Calibri"/>
                <a:ea typeface="Times New Roman" panose="02020603050405020304" pitchFamily="18" charset="0"/>
                <a:cs typeface="Calibri"/>
              </a:rPr>
              <a:t> milk ranks among the cleanest in the world, and </a:t>
            </a:r>
            <a:r>
              <a:rPr lang="en-US" dirty="0">
                <a:solidFill>
                  <a:schemeClr val="tx1"/>
                </a:solidFill>
                <a:latin typeface="Calibri"/>
                <a:ea typeface="Times New Roman" panose="02020603050405020304" pitchFamily="18" charset="0"/>
                <a:cs typeface="Calibri"/>
              </a:rPr>
              <a:t>they</a:t>
            </a:r>
            <a:r>
              <a:rPr lang="en-US" dirty="0">
                <a:solidFill>
                  <a:schemeClr val="tx1"/>
                </a:solidFill>
                <a:effectLst/>
                <a:latin typeface="Calibri"/>
                <a:ea typeface="Times New Roman" panose="02020603050405020304" pitchFamily="18" charset="0"/>
                <a:cs typeface="Calibri"/>
              </a:rPr>
              <a:t> have zero tolerance for antibiotic residue in milk. Together with their partners, the company tackles challenges presented by climate change, and create solutions to make our dairy carbon neutral by 2035. </a:t>
            </a:r>
            <a:endParaRPr lang="en-IE" dirty="0">
              <a:solidFill>
                <a:schemeClr val="tx1"/>
              </a:solidFill>
              <a:effectLst/>
              <a:latin typeface="Calibri"/>
              <a:ea typeface="Times New Roman" panose="02020603050405020304" pitchFamily="18" charset="0"/>
              <a:cs typeface="Calibri"/>
            </a:endParaRPr>
          </a:p>
          <a:p>
            <a:pPr algn="just"/>
            <a:endParaRPr lang="en-IE" sz="1400" dirty="0">
              <a:solidFill>
                <a:schemeClr val="tx1"/>
              </a:solidFill>
              <a:effectLst/>
              <a:latin typeface="Times New Roman" panose="02020603050405020304" pitchFamily="18" charset="0"/>
              <a:ea typeface="Times New Roman" panose="02020603050405020304" pitchFamily="18" charset="0"/>
            </a:endParaRPr>
          </a:p>
          <a:p>
            <a:pPr algn="just"/>
            <a:r>
              <a:rPr lang="en-US" sz="1400" b="1" u="sng" dirty="0">
                <a:solidFill>
                  <a:schemeClr val="tx1"/>
                </a:solidFill>
                <a:effectLst/>
                <a:latin typeface="Calibri"/>
                <a:ea typeface="Times New Roman" panose="02020603050405020304" pitchFamily="18" charset="0"/>
                <a:cs typeface="Calibri"/>
                <a:hlinkClick r:id="rId7">
                  <a:extLst>
                    <a:ext uri="{A12FA001-AC4F-418D-AE19-62706E023703}">
                      <ahyp:hlinkClr xmlns:ahyp="http://schemas.microsoft.com/office/drawing/2018/hyperlinkcolor" val="tx"/>
                    </a:ext>
                  </a:extLst>
                </a:hlinkClick>
              </a:rPr>
              <a:t>Sustainability management</a:t>
            </a:r>
            <a:endParaRPr lang="en-IE" sz="1400" b="1" dirty="0">
              <a:solidFill>
                <a:schemeClr val="tx1"/>
              </a:solidFill>
              <a:effectLst/>
              <a:latin typeface="Calibri"/>
              <a:ea typeface="Times New Roman" panose="02020603050405020304" pitchFamily="18" charset="0"/>
              <a:cs typeface="Calibri"/>
            </a:endParaRPr>
          </a:p>
          <a:p>
            <a:pPr algn="just"/>
            <a:r>
              <a:rPr lang="en-US" dirty="0">
                <a:solidFill>
                  <a:schemeClr val="tx1"/>
                </a:solidFill>
                <a:effectLst/>
                <a:latin typeface="Calibri"/>
                <a:ea typeface="Times New Roman" panose="02020603050405020304" pitchFamily="18" charset="0"/>
                <a:cs typeface="Calibri"/>
              </a:rPr>
              <a:t>A cooperative approach and </a:t>
            </a:r>
            <a:r>
              <a:rPr lang="en-US" dirty="0" err="1">
                <a:solidFill>
                  <a:schemeClr val="tx1"/>
                </a:solidFill>
                <a:effectLst/>
                <a:latin typeface="Calibri"/>
                <a:ea typeface="Times New Roman" panose="02020603050405020304" pitchFamily="18" charset="0"/>
                <a:cs typeface="Calibri"/>
              </a:rPr>
              <a:t>Valio’s</a:t>
            </a:r>
            <a:r>
              <a:rPr lang="en-US" dirty="0">
                <a:solidFill>
                  <a:schemeClr val="tx1"/>
                </a:solidFill>
                <a:effectLst/>
                <a:latin typeface="Calibri"/>
                <a:ea typeface="Times New Roman" panose="02020603050405020304" pitchFamily="18" charset="0"/>
                <a:cs typeface="Calibri"/>
              </a:rPr>
              <a:t> shared values, mission and vision are the cornerstones of </a:t>
            </a:r>
            <a:r>
              <a:rPr lang="en-US" dirty="0">
                <a:solidFill>
                  <a:schemeClr val="tx1"/>
                </a:solidFill>
                <a:latin typeface="Calibri"/>
                <a:ea typeface="Times New Roman" panose="02020603050405020304" pitchFamily="18" charset="0"/>
                <a:cs typeface="Calibri"/>
              </a:rPr>
              <a:t>thei</a:t>
            </a:r>
            <a:r>
              <a:rPr lang="en-US" dirty="0">
                <a:solidFill>
                  <a:schemeClr val="tx1"/>
                </a:solidFill>
                <a:effectLst/>
                <a:latin typeface="Calibri"/>
                <a:ea typeface="Times New Roman" panose="02020603050405020304" pitchFamily="18" charset="0"/>
                <a:cs typeface="Calibri"/>
              </a:rPr>
              <a:t>r operations. </a:t>
            </a:r>
            <a:r>
              <a:rPr lang="en-US" dirty="0" err="1">
                <a:solidFill>
                  <a:schemeClr val="tx1"/>
                </a:solidFill>
                <a:effectLst/>
                <a:latin typeface="Calibri"/>
                <a:ea typeface="Times New Roman" panose="02020603050405020304" pitchFamily="18" charset="0"/>
                <a:cs typeface="Calibri"/>
              </a:rPr>
              <a:t>Valio’s</a:t>
            </a:r>
            <a:r>
              <a:rPr lang="en-US" dirty="0">
                <a:solidFill>
                  <a:schemeClr val="tx1"/>
                </a:solidFill>
                <a:effectLst/>
                <a:latin typeface="Calibri"/>
                <a:ea typeface="Times New Roman" panose="02020603050405020304" pitchFamily="18" charset="0"/>
                <a:cs typeface="Calibri"/>
              </a:rPr>
              <a:t> Code of Conduct and other policies guide </a:t>
            </a:r>
            <a:r>
              <a:rPr lang="en-US" dirty="0">
                <a:solidFill>
                  <a:schemeClr val="tx1"/>
                </a:solidFill>
                <a:latin typeface="Calibri"/>
                <a:ea typeface="Times New Roman" panose="02020603050405020304" pitchFamily="18" charset="0"/>
                <a:cs typeface="Calibri"/>
              </a:rPr>
              <a:t>thei</a:t>
            </a:r>
            <a:r>
              <a:rPr lang="en-US" dirty="0">
                <a:solidFill>
                  <a:schemeClr val="tx1"/>
                </a:solidFill>
                <a:effectLst/>
                <a:latin typeface="Calibri"/>
                <a:ea typeface="Times New Roman" panose="02020603050405020304" pitchFamily="18" charset="0"/>
                <a:cs typeface="Calibri"/>
              </a:rPr>
              <a:t>r operations. They want to be a frontrunner in promoting wellbeing and sustainable lifestyles, in advancing the target of a carbon-neutral milk chain and in safeguarding the vitality of nature. Their owners are Finnish dairy farmers and </a:t>
            </a:r>
            <a:r>
              <a:rPr lang="en-US" dirty="0">
                <a:solidFill>
                  <a:schemeClr val="tx1"/>
                </a:solidFill>
                <a:latin typeface="Calibri"/>
                <a:ea typeface="Times New Roman" panose="02020603050405020304" pitchFamily="18" charset="0"/>
                <a:cs typeface="Calibri"/>
              </a:rPr>
              <a:t>they</a:t>
            </a:r>
            <a:r>
              <a:rPr lang="en-US" dirty="0">
                <a:solidFill>
                  <a:schemeClr val="tx1"/>
                </a:solidFill>
                <a:effectLst/>
                <a:latin typeface="Calibri"/>
                <a:ea typeface="Times New Roman" panose="02020603050405020304" pitchFamily="18" charset="0"/>
                <a:cs typeface="Calibri"/>
              </a:rPr>
              <a:t> always pay out </a:t>
            </a:r>
            <a:r>
              <a:rPr lang="en-US" dirty="0">
                <a:solidFill>
                  <a:schemeClr val="tx1"/>
                </a:solidFill>
                <a:latin typeface="Calibri"/>
                <a:ea typeface="Times New Roman" panose="02020603050405020304" pitchFamily="18" charset="0"/>
                <a:cs typeface="Calibri"/>
              </a:rPr>
              <a:t>thei</a:t>
            </a:r>
            <a:r>
              <a:rPr lang="en-US" dirty="0">
                <a:solidFill>
                  <a:schemeClr val="tx1"/>
                </a:solidFill>
                <a:effectLst/>
                <a:latin typeface="Calibri"/>
                <a:ea typeface="Times New Roman" panose="02020603050405020304" pitchFamily="18" charset="0"/>
                <a:cs typeface="Calibri"/>
              </a:rPr>
              <a:t>r profits to the farmers.</a:t>
            </a:r>
          </a:p>
          <a:p>
            <a:pPr algn="just"/>
            <a:endParaRPr lang="en-US" dirty="0">
              <a:solidFill>
                <a:schemeClr val="tx1"/>
              </a:solidFill>
              <a:ea typeface="Times New Roman" panose="02020603050405020304" pitchFamily="18" charset="0"/>
            </a:endParaRPr>
          </a:p>
          <a:p>
            <a:pPr algn="just"/>
            <a:r>
              <a:rPr lang="en-US" sz="1400" b="1" u="sng" dirty="0">
                <a:solidFill>
                  <a:schemeClr val="tx1"/>
                </a:solidFill>
                <a:effectLst/>
                <a:latin typeface="Calibri"/>
                <a:ea typeface="Times New Roman" panose="02020603050405020304" pitchFamily="18" charset="0"/>
                <a:cs typeface="Calibri"/>
                <a:hlinkClick r:id="rId8">
                  <a:extLst>
                    <a:ext uri="{A12FA001-AC4F-418D-AE19-62706E023703}">
                      <ahyp:hlinkClr xmlns:ahyp="http://schemas.microsoft.com/office/drawing/2018/hyperlinkcolor" val="tx"/>
                    </a:ext>
                  </a:extLst>
                </a:hlinkClick>
              </a:rPr>
              <a:t>Sustainable dairy production</a:t>
            </a:r>
            <a:endParaRPr lang="en-IE" sz="1400" b="1" dirty="0">
              <a:solidFill>
                <a:schemeClr val="tx1"/>
              </a:solidFill>
              <a:effectLst/>
              <a:latin typeface="Calibri"/>
              <a:ea typeface="Times New Roman" panose="02020603050405020304" pitchFamily="18" charset="0"/>
              <a:cs typeface="Calibri"/>
            </a:endParaRPr>
          </a:p>
          <a:p>
            <a:pPr algn="just"/>
            <a:r>
              <a:rPr lang="en-US" dirty="0">
                <a:solidFill>
                  <a:schemeClr val="tx1"/>
                </a:solidFill>
                <a:effectLst/>
                <a:latin typeface="Calibri"/>
                <a:ea typeface="Times New Roman" panose="02020603050405020304" pitchFamily="18" charset="0"/>
                <a:cs typeface="Calibri"/>
              </a:rPr>
              <a:t>Valio is aware of its environmental and climate impacts, and it is their responsibility to reduce them. They are reducing emissions, growing carbon sinks, working to increase biodiversity and creating circular economy solutions.</a:t>
            </a:r>
            <a:endParaRPr lang="en-IE" dirty="0">
              <a:solidFill>
                <a:schemeClr val="tx1"/>
              </a:solidFill>
              <a:effectLst/>
              <a:latin typeface="Calibri"/>
              <a:ea typeface="Times New Roman" panose="02020603050405020304" pitchFamily="18" charset="0"/>
              <a:cs typeface="Calibri"/>
            </a:endParaRPr>
          </a:p>
          <a:p>
            <a:pPr algn="just"/>
            <a:endParaRPr lang="en-IE" dirty="0">
              <a:solidFill>
                <a:schemeClr val="tx1"/>
              </a:solidFill>
              <a:effectLst/>
              <a:latin typeface="Times New Roman" panose="02020603050405020304" pitchFamily="18" charset="0"/>
              <a:ea typeface="Times New Roman" panose="02020603050405020304" pitchFamily="18" charset="0"/>
            </a:endParaRPr>
          </a:p>
          <a:p>
            <a:pPr algn="just"/>
            <a:endParaRPr lang="en-IE" dirty="0">
              <a:solidFill>
                <a:schemeClr val="tx1"/>
              </a:solidFill>
              <a:effectLst/>
              <a:latin typeface="Times New Roman" panose="02020603050405020304" pitchFamily="18" charset="0"/>
              <a:ea typeface="Times New Roman" panose="02020603050405020304" pitchFamily="18" charset="0"/>
            </a:endParaRPr>
          </a:p>
          <a:p>
            <a:endParaRPr lang="en-US" dirty="0">
              <a:solidFill>
                <a:schemeClr val="tx1"/>
              </a:solidFill>
            </a:endParaRPr>
          </a:p>
        </p:txBody>
      </p:sp>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CB2079F2-58AF-ED44-82D7-E04B2F6FD686}" type="slidenum">
              <a:rPr lang="en-US" smtClean="0"/>
              <a:pPr/>
              <a:t>48</a:t>
            </a:fld>
            <a:endParaRPr lang="en-US"/>
          </a:p>
        </p:txBody>
      </p:sp>
      <p:sp>
        <p:nvSpPr>
          <p:cNvPr id="5" name="Text Placeholder 5">
            <a:extLst>
              <a:ext uri="{FF2B5EF4-FFF2-40B4-BE49-F238E27FC236}">
                <a16:creationId xmlns:a16="http://schemas.microsoft.com/office/drawing/2014/main" id="{4483BF70-498F-E18B-2EE9-A5B6D3181DDE}"/>
              </a:ext>
            </a:extLst>
          </p:cNvPr>
          <p:cNvSpPr txBox="1">
            <a:spLocks/>
          </p:cNvSpPr>
          <p:nvPr/>
        </p:nvSpPr>
        <p:spPr>
          <a:xfrm>
            <a:off x="314307" y="3405988"/>
            <a:ext cx="6814158" cy="5697328"/>
          </a:xfrm>
          <a:prstGeom prst="rect">
            <a:avLst/>
          </a:prstGeom>
        </p:spPr>
        <p:txBody>
          <a:bodyPr numCol="2" spcCol="288000" anchor="t">
            <a:noAutofit/>
          </a:bodyPr>
          <a:lstStyle>
            <a:lvl1pPr marL="0" indent="0" algn="just" defTabSz="2072941" rtl="0" eaLnBrk="1" latinLnBrk="0" hangingPunct="1">
              <a:lnSpc>
                <a:spcPct val="10000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endParaRPr lang="en-US"/>
          </a:p>
          <a:p>
            <a:endParaRPr lang="en-US"/>
          </a:p>
          <a:p>
            <a:endParaRPr lang="en-US"/>
          </a:p>
        </p:txBody>
      </p:sp>
      <p:pic>
        <p:nvPicPr>
          <p:cNvPr id="6" name="Picture 2" descr="Pick">
            <a:hlinkClick r:id="rId9"/>
            <a:extLst>
              <a:ext uri="{FF2B5EF4-FFF2-40B4-BE49-F238E27FC236}">
                <a16:creationId xmlns:a16="http://schemas.microsoft.com/office/drawing/2014/main" id="{7EE4F4C3-B6F1-9B20-FACB-2AD60BE04E21}"/>
              </a:ext>
            </a:extLst>
          </p:cNvPr>
          <p:cNvPicPr>
            <a:picLocks noChangeAspect="1" noChangeArrowheads="1"/>
          </p:cNvPicPr>
          <p:nvPr/>
        </p:nvPicPr>
        <p:blipFill>
          <a:blip r:embed="rId10" cstate="email">
            <a:extLst>
              <a:ext uri="{28A0092B-C50C-407E-A947-70E740481C1C}">
                <a14:useLocalDpi xmlns:a14="http://schemas.microsoft.com/office/drawing/2010/main"/>
              </a:ext>
            </a:extLst>
          </a:blip>
          <a:srcRect/>
          <a:stretch>
            <a:fillRect/>
          </a:stretch>
        </p:blipFill>
        <p:spPr bwMode="auto">
          <a:xfrm>
            <a:off x="388847" y="761687"/>
            <a:ext cx="1718249" cy="1134693"/>
          </a:xfrm>
          <a:prstGeom prst="rect">
            <a:avLst/>
          </a:prstGeom>
          <a:noFill/>
          <a:extLst>
            <a:ext uri="{909E8E84-426E-40DD-AFC4-6F175D3DCCD1}">
              <a14:hiddenFill xmlns:a14="http://schemas.microsoft.com/office/drawing/2010/main">
                <a:solidFill>
                  <a:srgbClr val="FFFFFF"/>
                </a:solidFill>
              </a14:hiddenFill>
            </a:ext>
          </a:extLst>
        </p:spPr>
      </p:pic>
      <p:sp>
        <p:nvSpPr>
          <p:cNvPr id="21" name="Text Placeholder 2">
            <a:extLst>
              <a:ext uri="{FF2B5EF4-FFF2-40B4-BE49-F238E27FC236}">
                <a16:creationId xmlns:a16="http://schemas.microsoft.com/office/drawing/2014/main" id="{96E33E17-3752-0D04-B34D-60E2E9B68407}"/>
              </a:ext>
            </a:extLst>
          </p:cNvPr>
          <p:cNvSpPr txBox="1">
            <a:spLocks/>
          </p:cNvSpPr>
          <p:nvPr/>
        </p:nvSpPr>
        <p:spPr>
          <a:xfrm>
            <a:off x="361472" y="2339757"/>
            <a:ext cx="3147041" cy="543687"/>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tabLst>
                <a:tab pos="658813" algn="l"/>
              </a:tabLst>
            </a:pPr>
            <a:r>
              <a:rPr lang="en-US" b="1" i="0" dirty="0">
                <a:solidFill>
                  <a:schemeClr val="bg1"/>
                </a:solidFill>
              </a:rPr>
              <a:t>Type: 	</a:t>
            </a:r>
            <a:r>
              <a:rPr lang="en-US" i="0" dirty="0">
                <a:solidFill>
                  <a:schemeClr val="bg1"/>
                </a:solidFill>
              </a:rPr>
              <a:t>Ethical Business Model</a:t>
            </a:r>
          </a:p>
        </p:txBody>
      </p:sp>
      <p:pic>
        <p:nvPicPr>
          <p:cNvPr id="8" name="Picture Placeholder 7" descr="A group of people posing for a photo in front of a small building&#10;&#10;Description automatically generated with medium confidence">
            <a:extLst>
              <a:ext uri="{FF2B5EF4-FFF2-40B4-BE49-F238E27FC236}">
                <a16:creationId xmlns:a16="http://schemas.microsoft.com/office/drawing/2014/main" id="{DDF52233-DAE6-B905-AA7C-428F662624DA}"/>
              </a:ext>
            </a:extLst>
          </p:cNvPr>
          <p:cNvPicPr>
            <a:picLocks noGrp="1" noChangeAspect="1"/>
          </p:cNvPicPr>
          <p:nvPr>
            <p:ph type="pic" sz="quarter" idx="44"/>
          </p:nvPr>
        </p:nvPicPr>
        <p:blipFill>
          <a:blip r:embed="rId11" cstate="email">
            <a:extLst>
              <a:ext uri="{28A0092B-C50C-407E-A947-70E740481C1C}">
                <a14:useLocalDpi xmlns:a14="http://schemas.microsoft.com/office/drawing/2010/main"/>
              </a:ext>
            </a:extLst>
          </a:blip>
          <a:srcRect/>
          <a:stretch>
            <a:fillRect/>
          </a:stretch>
        </p:blipFill>
        <p:spPr>
          <a:xfrm>
            <a:off x="3977692" y="522984"/>
            <a:ext cx="3064955" cy="3134615"/>
          </a:xfrm>
        </p:spPr>
      </p:pic>
      <p:sp>
        <p:nvSpPr>
          <p:cNvPr id="20" name="Oval 19">
            <a:extLst>
              <a:ext uri="{FF2B5EF4-FFF2-40B4-BE49-F238E27FC236}">
                <a16:creationId xmlns:a16="http://schemas.microsoft.com/office/drawing/2014/main" id="{E11531BE-EB9C-6EAB-AD60-ECE586ADC6C3}"/>
              </a:ext>
            </a:extLst>
          </p:cNvPr>
          <p:cNvSpPr/>
          <p:nvPr/>
        </p:nvSpPr>
        <p:spPr>
          <a:xfrm>
            <a:off x="6617037" y="323168"/>
            <a:ext cx="553791" cy="553791"/>
          </a:xfrm>
          <a:prstGeom prst="ellipse">
            <a:avLst/>
          </a:prstGeom>
          <a:blipFill>
            <a:blip r:embed="rId12"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aphic 4">
            <a:extLst>
              <a:ext uri="{FF2B5EF4-FFF2-40B4-BE49-F238E27FC236}">
                <a16:creationId xmlns:a16="http://schemas.microsoft.com/office/drawing/2014/main" id="{D6C78889-73DC-10FF-DAF7-80A2AE39C56A}"/>
              </a:ext>
            </a:extLst>
          </p:cNvPr>
          <p:cNvGrpSpPr/>
          <p:nvPr/>
        </p:nvGrpSpPr>
        <p:grpSpPr>
          <a:xfrm rot="19582332">
            <a:off x="4020613" y="3467195"/>
            <a:ext cx="403667" cy="780438"/>
            <a:chOff x="9129274" y="2719113"/>
            <a:chExt cx="717139" cy="1386497"/>
          </a:xfrm>
          <a:solidFill>
            <a:srgbClr val="000000"/>
          </a:solidFill>
        </p:grpSpPr>
        <p:grpSp>
          <p:nvGrpSpPr>
            <p:cNvPr id="3" name="Graphic 4">
              <a:extLst>
                <a:ext uri="{FF2B5EF4-FFF2-40B4-BE49-F238E27FC236}">
                  <a16:creationId xmlns:a16="http://schemas.microsoft.com/office/drawing/2014/main" id="{2FD067A7-8655-550B-3A3F-30E30F3F7E2D}"/>
                </a:ext>
              </a:extLst>
            </p:cNvPr>
            <p:cNvGrpSpPr/>
            <p:nvPr/>
          </p:nvGrpSpPr>
          <p:grpSpPr>
            <a:xfrm>
              <a:off x="9159507" y="2719113"/>
              <a:ext cx="446280" cy="440141"/>
              <a:chOff x="9159507" y="2719113"/>
              <a:chExt cx="446280" cy="440141"/>
            </a:xfrm>
            <a:grpFill/>
          </p:grpSpPr>
          <p:sp>
            <p:nvSpPr>
              <p:cNvPr id="16" name="Freeform 57">
                <a:extLst>
                  <a:ext uri="{FF2B5EF4-FFF2-40B4-BE49-F238E27FC236}">
                    <a16:creationId xmlns:a16="http://schemas.microsoft.com/office/drawing/2014/main" id="{626E36B5-BECA-8E24-4ADF-B931D9808014}"/>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17" name="Freeform 58">
                <a:extLst>
                  <a:ext uri="{FF2B5EF4-FFF2-40B4-BE49-F238E27FC236}">
                    <a16:creationId xmlns:a16="http://schemas.microsoft.com/office/drawing/2014/main" id="{9CC8A554-612A-B3D8-50D0-113B221B8A79}"/>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4" name="Graphic 4">
              <a:extLst>
                <a:ext uri="{FF2B5EF4-FFF2-40B4-BE49-F238E27FC236}">
                  <a16:creationId xmlns:a16="http://schemas.microsoft.com/office/drawing/2014/main" id="{16E91955-BAC8-3B75-2C40-786800E2AE07}"/>
                </a:ext>
              </a:extLst>
            </p:cNvPr>
            <p:cNvGrpSpPr/>
            <p:nvPr/>
          </p:nvGrpSpPr>
          <p:grpSpPr>
            <a:xfrm>
              <a:off x="9129274" y="2893887"/>
              <a:ext cx="717139" cy="1211724"/>
              <a:chOff x="9129274" y="2893887"/>
              <a:chExt cx="717139" cy="1211724"/>
            </a:xfrm>
            <a:grpFill/>
          </p:grpSpPr>
          <p:sp>
            <p:nvSpPr>
              <p:cNvPr id="9" name="Freeform 50">
                <a:extLst>
                  <a:ext uri="{FF2B5EF4-FFF2-40B4-BE49-F238E27FC236}">
                    <a16:creationId xmlns:a16="http://schemas.microsoft.com/office/drawing/2014/main" id="{5B79FADC-79EC-9527-6468-05FB5A15D03B}"/>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10" name="Freeform 51">
                <a:extLst>
                  <a:ext uri="{FF2B5EF4-FFF2-40B4-BE49-F238E27FC236}">
                    <a16:creationId xmlns:a16="http://schemas.microsoft.com/office/drawing/2014/main" id="{037FB8EE-1B5C-6B07-A004-1F417019E88B}"/>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11" name="Freeform 52">
                <a:extLst>
                  <a:ext uri="{FF2B5EF4-FFF2-40B4-BE49-F238E27FC236}">
                    <a16:creationId xmlns:a16="http://schemas.microsoft.com/office/drawing/2014/main" id="{69C1253E-7B14-56DE-5D8B-FC6DA3C6A496}"/>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12" name="Freeform 53">
                <a:extLst>
                  <a:ext uri="{FF2B5EF4-FFF2-40B4-BE49-F238E27FC236}">
                    <a16:creationId xmlns:a16="http://schemas.microsoft.com/office/drawing/2014/main" id="{8B4AC572-9010-91C4-873B-AD1E3F137689}"/>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13" name="Freeform 54">
                <a:extLst>
                  <a:ext uri="{FF2B5EF4-FFF2-40B4-BE49-F238E27FC236}">
                    <a16:creationId xmlns:a16="http://schemas.microsoft.com/office/drawing/2014/main" id="{3D0C9235-8B7B-5D8F-424C-354AC60C70C8}"/>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14" name="Freeform 55">
                <a:extLst>
                  <a:ext uri="{FF2B5EF4-FFF2-40B4-BE49-F238E27FC236}">
                    <a16:creationId xmlns:a16="http://schemas.microsoft.com/office/drawing/2014/main" id="{C1E593EF-D06A-D742-E5C4-F36328DF4E9E}"/>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15" name="Freeform 56">
                <a:extLst>
                  <a:ext uri="{FF2B5EF4-FFF2-40B4-BE49-F238E27FC236}">
                    <a16:creationId xmlns:a16="http://schemas.microsoft.com/office/drawing/2014/main" id="{D718516B-BEF1-D0CC-B29D-88CD59E486A5}"/>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684146771"/>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7" descr="Text, whiteboard&#10;&#10;Description automatically generated">
            <a:extLst>
              <a:ext uri="{FF2B5EF4-FFF2-40B4-BE49-F238E27FC236}">
                <a16:creationId xmlns:a16="http://schemas.microsoft.com/office/drawing/2014/main" id="{935964AC-C464-3777-92F1-E12B85C1323E}"/>
              </a:ext>
            </a:extLst>
          </p:cNvPr>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3920102" y="573707"/>
            <a:ext cx="3064955" cy="2751872"/>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p:spPr>
      </p:pic>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p:txBody>
          <a:bodyPr/>
          <a:lstStyle/>
          <a:p>
            <a:endParaRPr lang="en-US" dirty="0"/>
          </a:p>
          <a:p>
            <a:endParaRPr lang="en-US" dirty="0"/>
          </a:p>
          <a:p>
            <a:endParaRPr lang="en-US" dirty="0"/>
          </a:p>
        </p:txBody>
      </p:sp>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CB2079F2-58AF-ED44-82D7-E04B2F6FD686}" type="slidenum">
              <a:rPr lang="en-US" smtClean="0"/>
              <a:pPr/>
              <a:t>49</a:t>
            </a:fld>
            <a:endParaRPr lang="en-US"/>
          </a:p>
        </p:txBody>
      </p:sp>
      <p:sp>
        <p:nvSpPr>
          <p:cNvPr id="16" name="Freeform 332">
            <a:hlinkClick r:id="rId3"/>
            <a:extLst>
              <a:ext uri="{FF2B5EF4-FFF2-40B4-BE49-F238E27FC236}">
                <a16:creationId xmlns:a16="http://schemas.microsoft.com/office/drawing/2014/main" id="{E4D869C5-815B-7FC4-37AF-577A5DE50607}"/>
              </a:ext>
            </a:extLst>
          </p:cNvPr>
          <p:cNvSpPr>
            <a:spLocks noChangeAspect="1"/>
          </p:cNvSpPr>
          <p:nvPr/>
        </p:nvSpPr>
        <p:spPr>
          <a:xfrm>
            <a:off x="1808005" y="9709227"/>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8" name="Freeform 6">
            <a:hlinkClick r:id="rId4"/>
            <a:extLst>
              <a:ext uri="{FF2B5EF4-FFF2-40B4-BE49-F238E27FC236}">
                <a16:creationId xmlns:a16="http://schemas.microsoft.com/office/drawing/2014/main" id="{1589AFE3-C65B-67A2-4CD0-D2BFEA11068A}"/>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ID"/>
          </a:p>
        </p:txBody>
      </p:sp>
      <p:pic>
        <p:nvPicPr>
          <p:cNvPr id="24" name="Graphic 23" descr="World outline">
            <a:hlinkClick r:id="rId5"/>
            <a:extLst>
              <a:ext uri="{FF2B5EF4-FFF2-40B4-BE49-F238E27FC236}">
                <a16:creationId xmlns:a16="http://schemas.microsoft.com/office/drawing/2014/main" id="{AC6BED79-37A3-3121-C2B9-5D94F6CBE9E3}"/>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629608" y="9632163"/>
            <a:ext cx="279668" cy="279668"/>
          </a:xfrm>
          <a:prstGeom prst="rect">
            <a:avLst/>
          </a:prstGeom>
        </p:spPr>
      </p:pic>
      <p:pic>
        <p:nvPicPr>
          <p:cNvPr id="25" name="Picture 24">
            <a:extLst>
              <a:ext uri="{FF2B5EF4-FFF2-40B4-BE49-F238E27FC236}">
                <a16:creationId xmlns:a16="http://schemas.microsoft.com/office/drawing/2014/main" id="{51774682-EB0E-C4CA-002D-39D7DA9D8C4D}"/>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a:stretch/>
        </p:blipFill>
        <p:spPr>
          <a:xfrm>
            <a:off x="2448568" y="6103007"/>
            <a:ext cx="5111107" cy="3850732"/>
          </a:xfrm>
          <a:prstGeom prst="rect">
            <a:avLst/>
          </a:prstGeom>
        </p:spPr>
      </p:pic>
      <p:pic>
        <p:nvPicPr>
          <p:cNvPr id="26" name="Kuva 1">
            <a:extLst>
              <a:ext uri="{FF2B5EF4-FFF2-40B4-BE49-F238E27FC236}">
                <a16:creationId xmlns:a16="http://schemas.microsoft.com/office/drawing/2014/main" id="{6AB03A99-D722-7CD6-27E2-DA72027CB7E5}"/>
              </a:ext>
            </a:extLst>
          </p:cNvPr>
          <p:cNvPicPr>
            <a:picLocks noChangeAspect="1"/>
          </p:cNvPicPr>
          <p:nvPr/>
        </p:nvPicPr>
        <p:blipFill>
          <a:blip r:embed="rId9" cstate="email">
            <a:extLst>
              <a:ext uri="{28A0092B-C50C-407E-A947-70E740481C1C}">
                <a14:useLocalDpi xmlns:a14="http://schemas.microsoft.com/office/drawing/2010/main"/>
              </a:ext>
            </a:extLst>
          </a:blip>
          <a:srcRect/>
          <a:stretch>
            <a:fillRect/>
          </a:stretch>
        </p:blipFill>
        <p:spPr bwMode="auto">
          <a:xfrm>
            <a:off x="3387895" y="6248742"/>
            <a:ext cx="4027335" cy="2882405"/>
          </a:xfrm>
          <a:prstGeom prst="rect">
            <a:avLst/>
          </a:prstGeom>
          <a:noFill/>
          <a:ln>
            <a:noFill/>
          </a:ln>
        </p:spPr>
      </p:pic>
      <p:sp>
        <p:nvSpPr>
          <p:cNvPr id="32" name="Text Placeholder 5">
            <a:extLst>
              <a:ext uri="{FF2B5EF4-FFF2-40B4-BE49-F238E27FC236}">
                <a16:creationId xmlns:a16="http://schemas.microsoft.com/office/drawing/2014/main" id="{3CA3974B-14D9-B898-D12D-96CFA43700B3}"/>
              </a:ext>
            </a:extLst>
          </p:cNvPr>
          <p:cNvSpPr txBox="1">
            <a:spLocks/>
          </p:cNvSpPr>
          <p:nvPr/>
        </p:nvSpPr>
        <p:spPr>
          <a:xfrm>
            <a:off x="431210" y="3572777"/>
            <a:ext cx="6814158" cy="1947197"/>
          </a:xfrm>
          <a:prstGeom prst="rect">
            <a:avLst/>
          </a:prstGeom>
        </p:spPr>
        <p:txBody>
          <a:bodyPr numCol="2" spcCol="288000" anchor="t">
            <a:noAutofit/>
          </a:bodyPr>
          <a:lstStyle>
            <a:lvl1pPr marL="0" indent="0" algn="just" defTabSz="2072941" rtl="0" eaLnBrk="1" latinLnBrk="0" hangingPunct="1">
              <a:lnSpc>
                <a:spcPts val="122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just" rtl="0" fontAlgn="base"/>
            <a:r>
              <a:rPr lang="en-US" sz="1400" b="1" i="0" u="sng" strike="noStrike" dirty="0">
                <a:solidFill>
                  <a:schemeClr val="tx1"/>
                </a:solidFill>
                <a:effectLst/>
                <a:ea typeface="Calibri" panose="020F0502020204030204" pitchFamily="34" charset="0"/>
                <a:hlinkClick r:id="rId10">
                  <a:extLst>
                    <a:ext uri="{A12FA001-AC4F-418D-AE19-62706E023703}">
                      <ahyp:hlinkClr xmlns:ahyp="http://schemas.microsoft.com/office/drawing/2018/hyperlinkcolor" val="tx"/>
                    </a:ext>
                  </a:extLst>
                </a:hlinkClick>
              </a:rPr>
              <a:t>Animal welfare </a:t>
            </a:r>
            <a:r>
              <a:rPr lang="en-US" sz="1400" b="1" i="0" dirty="0">
                <a:solidFill>
                  <a:schemeClr val="tx1"/>
                </a:solidFill>
                <a:effectLst/>
                <a:ea typeface="Calibri" panose="020F0502020204030204" pitchFamily="34" charset="0"/>
              </a:rPr>
              <a:t> </a:t>
            </a:r>
          </a:p>
          <a:p>
            <a:pPr algn="just" rtl="0" fontAlgn="base"/>
            <a:r>
              <a:rPr lang="en-US" b="0" i="0" dirty="0">
                <a:solidFill>
                  <a:srgbClr val="000000"/>
                </a:solidFill>
                <a:effectLst/>
                <a:ea typeface="Calibri" panose="020F0502020204030204" pitchFamily="34" charset="0"/>
              </a:rPr>
              <a:t>Animal welfare is the foundation of Valio operations. Valio farmers take care of the health of animals, the opportunity for species-specific </a:t>
            </a:r>
            <a:r>
              <a:rPr lang="en-US" b="0" i="0" dirty="0" err="1">
                <a:solidFill>
                  <a:srgbClr val="000000"/>
                </a:solidFill>
                <a:effectLst/>
                <a:ea typeface="Calibri" panose="020F0502020204030204" pitchFamily="34" charset="0"/>
              </a:rPr>
              <a:t>behaviour</a:t>
            </a:r>
            <a:r>
              <a:rPr lang="en-US" b="0" i="0" dirty="0">
                <a:solidFill>
                  <a:srgbClr val="000000"/>
                </a:solidFill>
                <a:effectLst/>
                <a:ea typeface="Calibri" panose="020F0502020204030204" pitchFamily="34" charset="0"/>
              </a:rPr>
              <a:t>, a good environment, and nutritional quality. At Valio dairy farms, taking care of animals is much </a:t>
            </a:r>
            <a:r>
              <a:rPr lang="en-US" b="0" i="0" dirty="0">
                <a:solidFill>
                  <a:srgbClr val="000000"/>
                </a:solidFill>
                <a:effectLst/>
                <a:latin typeface="Calibri" panose="020F0502020204030204" pitchFamily="34" charset="0"/>
              </a:rPr>
              <a:t>more than work, it’s a lifestyle.  </a:t>
            </a:r>
            <a:endParaRPr lang="en-US" b="0" i="0" dirty="0">
              <a:solidFill>
                <a:srgbClr val="000000"/>
              </a:solidFill>
              <a:effectLst/>
              <a:latin typeface="Segoe UI" panose="020B0502040204020203" pitchFamily="34" charset="0"/>
            </a:endParaRPr>
          </a:p>
          <a:p>
            <a:pPr algn="just"/>
            <a:endParaRPr lang="en-US" sz="1400" b="1" u="sng" dirty="0">
              <a:ea typeface="Times New Roman" panose="02020603050405020304" pitchFamily="18" charset="0"/>
              <a:hlinkClick r:id="rId11">
                <a:extLst>
                  <a:ext uri="{A12FA001-AC4F-418D-AE19-62706E023703}">
                    <ahyp:hlinkClr xmlns:ahyp="http://schemas.microsoft.com/office/drawing/2018/hyperlinkcolor" val="tx"/>
                  </a:ext>
                </a:extLst>
              </a:hlinkClick>
            </a:endParaRPr>
          </a:p>
          <a:p>
            <a:pPr algn="just"/>
            <a:r>
              <a:rPr lang="en-US" sz="1400" b="1" u="sng" dirty="0">
                <a:effectLst/>
                <a:latin typeface="Calibri" panose="020F0502020204030204" pitchFamily="34" charset="0"/>
                <a:ea typeface="Times New Roman" panose="02020603050405020304" pitchFamily="18" charset="0"/>
                <a:hlinkClick r:id="rId11">
                  <a:extLst>
                    <a:ext uri="{A12FA001-AC4F-418D-AE19-62706E023703}">
                      <ahyp:hlinkClr xmlns:ahyp="http://schemas.microsoft.com/office/drawing/2018/hyperlinkcolor" val="tx"/>
                    </a:ext>
                  </a:extLst>
                </a:hlinkClick>
              </a:rPr>
              <a:t>Sustainability in production</a:t>
            </a:r>
            <a:endParaRPr lang="en-IE" sz="1400" b="1" dirty="0">
              <a:effectLst/>
              <a:latin typeface="Times New Roman" panose="02020603050405020304" pitchFamily="18" charset="0"/>
              <a:ea typeface="Times New Roman" panose="02020603050405020304" pitchFamily="18" charset="0"/>
            </a:endParaRPr>
          </a:p>
          <a:p>
            <a:pPr algn="just"/>
            <a:r>
              <a:rPr lang="en-US" dirty="0">
                <a:effectLst/>
                <a:latin typeface="Calibri" panose="020F0502020204030204" pitchFamily="34" charset="0"/>
                <a:ea typeface="Times New Roman" panose="02020603050405020304" pitchFamily="18" charset="0"/>
              </a:rPr>
              <a:t>Valio takes care of people, the quality of food products, resource-smart production, and </a:t>
            </a:r>
            <a:r>
              <a:rPr lang="en-US" dirty="0">
                <a:ea typeface="Times New Roman" panose="02020603050405020304" pitchFamily="18" charset="0"/>
              </a:rPr>
              <a:t>they</a:t>
            </a:r>
            <a:r>
              <a:rPr lang="en-US" dirty="0">
                <a:effectLst/>
                <a:latin typeface="Calibri" panose="020F0502020204030204" pitchFamily="34" charset="0"/>
                <a:ea typeface="Times New Roman" panose="02020603050405020304" pitchFamily="18" charset="0"/>
              </a:rPr>
              <a:t> continuously develop </a:t>
            </a:r>
            <a:r>
              <a:rPr lang="en-US" dirty="0">
                <a:ea typeface="Times New Roman" panose="02020603050405020304" pitchFamily="18" charset="0"/>
              </a:rPr>
              <a:t>thei</a:t>
            </a:r>
            <a:r>
              <a:rPr lang="en-US" dirty="0">
                <a:effectLst/>
                <a:latin typeface="Calibri" panose="020F0502020204030204" pitchFamily="34" charset="0"/>
                <a:ea typeface="Times New Roman" panose="02020603050405020304" pitchFamily="18" charset="0"/>
              </a:rPr>
              <a:t>r packaging.</a:t>
            </a:r>
            <a:endParaRPr lang="en-IE" dirty="0">
              <a:effectLst/>
              <a:latin typeface="Times New Roman" panose="02020603050405020304" pitchFamily="18" charset="0"/>
              <a:ea typeface="Times New Roman" panose="02020603050405020304" pitchFamily="18" charset="0"/>
            </a:endParaRPr>
          </a:p>
          <a:p>
            <a:pPr algn="just"/>
            <a:r>
              <a:rPr lang="en-US" sz="1400" b="1" u="sng" dirty="0">
                <a:effectLst/>
                <a:latin typeface="Calibri" panose="020F0502020204030204" pitchFamily="34" charset="0"/>
                <a:ea typeface="Times New Roman" panose="02020603050405020304" pitchFamily="18" charset="0"/>
                <a:hlinkClick r:id="rId12">
                  <a:extLst>
                    <a:ext uri="{A12FA001-AC4F-418D-AE19-62706E023703}">
                      <ahyp:hlinkClr xmlns:ahyp="http://schemas.microsoft.com/office/drawing/2018/hyperlinkcolor" val="tx"/>
                    </a:ext>
                  </a:extLst>
                </a:hlinkClick>
              </a:rPr>
              <a:t>Transparent sourcing</a:t>
            </a:r>
            <a:endParaRPr lang="en-IE" sz="1400" b="1" dirty="0">
              <a:effectLst/>
              <a:latin typeface="Times New Roman" panose="02020603050405020304" pitchFamily="18" charset="0"/>
              <a:ea typeface="Times New Roman" panose="02020603050405020304" pitchFamily="18" charset="0"/>
            </a:endParaRPr>
          </a:p>
          <a:p>
            <a:pPr algn="just"/>
            <a:r>
              <a:rPr lang="en-US" dirty="0">
                <a:effectLst/>
                <a:ea typeface="Times New Roman" panose="02020603050405020304" pitchFamily="18" charset="0"/>
              </a:rPr>
              <a:t>Food safety and the high quality of Valio products are the foundation of responsible sourcing. The company knows the origin of the raw materials </a:t>
            </a:r>
            <a:r>
              <a:rPr lang="en-US" dirty="0">
                <a:ea typeface="Times New Roman" panose="02020603050405020304" pitchFamily="18" charset="0"/>
              </a:rPr>
              <a:t>they</a:t>
            </a:r>
            <a:r>
              <a:rPr lang="en-US" dirty="0">
                <a:effectLst/>
                <a:ea typeface="Times New Roman" panose="02020603050405020304" pitchFamily="18" charset="0"/>
              </a:rPr>
              <a:t> use, and it expects their suppliers to commit to responsible ways of working.</a:t>
            </a:r>
            <a:endParaRPr lang="en-IE" dirty="0">
              <a:effectLst/>
              <a:ea typeface="Times New Roman" panose="02020603050405020304" pitchFamily="18" charset="0"/>
            </a:endParaRPr>
          </a:p>
          <a:p>
            <a:pPr algn="just"/>
            <a:endParaRPr lang="en-US" dirty="0">
              <a:effectLst/>
              <a:ea typeface="Times New Roman" panose="02020603050405020304" pitchFamily="18" charset="0"/>
            </a:endParaRPr>
          </a:p>
          <a:p>
            <a:r>
              <a:rPr lang="en-US" u="sng" dirty="0" err="1">
                <a:effectLst/>
                <a:latin typeface="Calibri" panose="020F0502020204030204" pitchFamily="34" charset="0"/>
                <a:ea typeface="Calibri" panose="020F0502020204030204" pitchFamily="34" charset="0"/>
                <a:cs typeface="Calibri" panose="020F0502020204030204" pitchFamily="34" charset="0"/>
                <a:hlinkClick r:id="rId13">
                  <a:extLst>
                    <a:ext uri="{A12FA001-AC4F-418D-AE19-62706E023703}">
                      <ahyp:hlinkClr xmlns:ahyp="http://schemas.microsoft.com/office/drawing/2018/hyperlinkcolor" val="tx"/>
                    </a:ext>
                  </a:extLst>
                </a:hlinkClick>
              </a:rPr>
              <a:t>Valio’s</a:t>
            </a:r>
            <a:r>
              <a:rPr lang="en-US" u="sng" dirty="0">
                <a:effectLst/>
                <a:latin typeface="Calibri" panose="020F0502020204030204" pitchFamily="34" charset="0"/>
                <a:ea typeface="Calibri" panose="020F0502020204030204" pitchFamily="34" charset="0"/>
                <a:cs typeface="Calibri" panose="020F0502020204030204" pitchFamily="34" charset="0"/>
                <a:hlinkClick r:id="rId13">
                  <a:extLst>
                    <a:ext uri="{A12FA001-AC4F-418D-AE19-62706E023703}">
                      <ahyp:hlinkClr xmlns:ahyp="http://schemas.microsoft.com/office/drawing/2018/hyperlinkcolor" val="tx"/>
                    </a:ext>
                  </a:extLst>
                </a:hlinkClick>
              </a:rPr>
              <a:t> annual Sustainability Report</a:t>
            </a:r>
            <a:r>
              <a:rPr lang="en-US" dirty="0">
                <a:effectLst/>
                <a:latin typeface="Calibri" panose="020F0502020204030204" pitchFamily="34" charset="0"/>
                <a:ea typeface="Calibri" panose="020F0502020204030204" pitchFamily="34" charset="0"/>
                <a:cs typeface="Calibri" panose="020F0502020204030204" pitchFamily="34" charset="0"/>
              </a:rPr>
              <a:t> communicates extensively about the work to improve the wellbeing of people, animals and the environment.</a:t>
            </a:r>
            <a:endParaRPr lang="en-IE" dirty="0">
              <a:effectLst/>
              <a:latin typeface="Calibri" panose="020F0502020204030204" pitchFamily="34" charset="0"/>
              <a:ea typeface="Calibri" panose="020F0502020204030204" pitchFamily="34" charset="0"/>
              <a:cs typeface="Calibri" panose="020F0502020204030204" pitchFamily="34" charset="0"/>
            </a:endParaRPr>
          </a:p>
          <a:p>
            <a:pPr algn="just"/>
            <a:r>
              <a:rPr lang="en-US" dirty="0">
                <a:effectLst/>
                <a:ea typeface="Times New Roman" panose="02020603050405020304" pitchFamily="18" charset="0"/>
              </a:rPr>
              <a:t> </a:t>
            </a:r>
            <a:endParaRPr lang="en-IE" dirty="0">
              <a:effectLst/>
              <a:ea typeface="Times New Roman" panose="02020603050405020304" pitchFamily="18" charset="0"/>
            </a:endParaRPr>
          </a:p>
        </p:txBody>
      </p:sp>
      <p:sp>
        <p:nvSpPr>
          <p:cNvPr id="35" name="Freeform 34">
            <a:extLst>
              <a:ext uri="{FF2B5EF4-FFF2-40B4-BE49-F238E27FC236}">
                <a16:creationId xmlns:a16="http://schemas.microsoft.com/office/drawing/2014/main" id="{1A0346C4-FB88-B2F9-A24D-25CC2E719B22}"/>
              </a:ext>
            </a:extLst>
          </p:cNvPr>
          <p:cNvSpPr/>
          <p:nvPr/>
        </p:nvSpPr>
        <p:spPr>
          <a:xfrm>
            <a:off x="67964" y="5598571"/>
            <a:ext cx="3064955" cy="2751872"/>
          </a:xfrm>
          <a:custGeom>
            <a:avLst/>
            <a:gdLst>
              <a:gd name="connsiteX0" fmla="*/ 0 w 3064955"/>
              <a:gd name="connsiteY0" fmla="*/ 0 h 2751872"/>
              <a:gd name="connsiteX1" fmla="*/ 2532001 w 3064955"/>
              <a:gd name="connsiteY1" fmla="*/ 0 h 2751872"/>
              <a:gd name="connsiteX2" fmla="*/ 3064955 w 3064955"/>
              <a:gd name="connsiteY2" fmla="*/ 532801 h 2751872"/>
              <a:gd name="connsiteX3" fmla="*/ 3064955 w 3064955"/>
              <a:gd name="connsiteY3" fmla="*/ 2751872 h 2751872"/>
              <a:gd name="connsiteX4" fmla="*/ 782603 w 3064955"/>
              <a:gd name="connsiteY4" fmla="*/ 2751872 h 2751872"/>
              <a:gd name="connsiteX5" fmla="*/ 0 w 3064955"/>
              <a:gd name="connsiteY5" fmla="*/ 1969495 h 2751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4955" h="2751872">
                <a:moveTo>
                  <a:pt x="0" y="0"/>
                </a:moveTo>
                <a:lnTo>
                  <a:pt x="2532001" y="0"/>
                </a:lnTo>
                <a:cubicBezTo>
                  <a:pt x="2826529" y="0"/>
                  <a:pt x="3064955" y="238358"/>
                  <a:pt x="3064955" y="532801"/>
                </a:cubicBezTo>
                <a:lnTo>
                  <a:pt x="3064955" y="2751872"/>
                </a:lnTo>
                <a:lnTo>
                  <a:pt x="782603" y="2751872"/>
                </a:lnTo>
                <a:cubicBezTo>
                  <a:pt x="350628" y="2751872"/>
                  <a:pt x="0" y="2401345"/>
                  <a:pt x="0" y="1969495"/>
                </a:cubicBezTo>
                <a:close/>
              </a:path>
            </a:pathLst>
          </a:custGeom>
          <a:blipFill dpi="0" rotWithShape="0">
            <a:blip r:embed="rId14" cstate="email">
              <a:extLst>
                <a:ext uri="{28A0092B-C50C-407E-A947-70E740481C1C}">
                  <a14:useLocalDpi xmlns:a14="http://schemas.microsoft.com/office/drawing/2010/main"/>
                </a:ext>
              </a:extLst>
            </a:blip>
            <a:srcRect/>
            <a:stretch>
              <a:fillRect r="6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8" name="Picture 2" descr="Pick">
            <a:hlinkClick r:id="rId5"/>
            <a:extLst>
              <a:ext uri="{FF2B5EF4-FFF2-40B4-BE49-F238E27FC236}">
                <a16:creationId xmlns:a16="http://schemas.microsoft.com/office/drawing/2014/main" id="{6113BD18-8F06-0022-C121-5EC1DC5A9971}"/>
              </a:ext>
            </a:extLst>
          </p:cNvPr>
          <p:cNvPicPr>
            <a:picLocks noChangeAspect="1" noChangeArrowheads="1"/>
          </p:cNvPicPr>
          <p:nvPr/>
        </p:nvPicPr>
        <p:blipFill>
          <a:blip r:embed="rId15" cstate="email">
            <a:extLst>
              <a:ext uri="{28A0092B-C50C-407E-A947-70E740481C1C}">
                <a14:useLocalDpi xmlns:a14="http://schemas.microsoft.com/office/drawing/2010/main"/>
              </a:ext>
            </a:extLst>
          </a:blip>
          <a:srcRect/>
          <a:stretch>
            <a:fillRect/>
          </a:stretch>
        </p:blipFill>
        <p:spPr bwMode="auto">
          <a:xfrm>
            <a:off x="388847" y="761687"/>
            <a:ext cx="1718249" cy="1134693"/>
          </a:xfrm>
          <a:prstGeom prst="rect">
            <a:avLst/>
          </a:prstGeom>
          <a:noFill/>
          <a:extLst>
            <a:ext uri="{909E8E84-426E-40DD-AFC4-6F175D3DCCD1}">
              <a14:hiddenFill xmlns:a14="http://schemas.microsoft.com/office/drawing/2010/main">
                <a:solidFill>
                  <a:srgbClr val="FFFFFF"/>
                </a:solidFill>
              </a14:hiddenFill>
            </a:ext>
          </a:extLst>
        </p:spPr>
      </p:pic>
      <p:sp>
        <p:nvSpPr>
          <p:cNvPr id="39" name="Oval 38">
            <a:extLst>
              <a:ext uri="{FF2B5EF4-FFF2-40B4-BE49-F238E27FC236}">
                <a16:creationId xmlns:a16="http://schemas.microsoft.com/office/drawing/2014/main" id="{FDC50F77-D3E2-6FB4-D0B6-0AA4C1D51507}"/>
              </a:ext>
            </a:extLst>
          </p:cNvPr>
          <p:cNvSpPr/>
          <p:nvPr/>
        </p:nvSpPr>
        <p:spPr>
          <a:xfrm>
            <a:off x="6617037" y="323168"/>
            <a:ext cx="553791" cy="553791"/>
          </a:xfrm>
          <a:prstGeom prst="ellipse">
            <a:avLst/>
          </a:prstGeom>
          <a:blipFill>
            <a:blip r:embed="rId16"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Placeholder 2">
            <a:extLst>
              <a:ext uri="{FF2B5EF4-FFF2-40B4-BE49-F238E27FC236}">
                <a16:creationId xmlns:a16="http://schemas.microsoft.com/office/drawing/2014/main" id="{21FEE4C4-CBFF-3C4E-1E04-E279D9288184}"/>
              </a:ext>
            </a:extLst>
          </p:cNvPr>
          <p:cNvSpPr txBox="1">
            <a:spLocks/>
          </p:cNvSpPr>
          <p:nvPr/>
        </p:nvSpPr>
        <p:spPr>
          <a:xfrm>
            <a:off x="361472" y="2339757"/>
            <a:ext cx="3147041" cy="571586"/>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tabLst>
                <a:tab pos="658813" algn="l"/>
              </a:tabLst>
            </a:pPr>
            <a:r>
              <a:rPr lang="en-US" b="1" i="0" dirty="0">
                <a:solidFill>
                  <a:schemeClr val="bg1"/>
                </a:solidFill>
              </a:rPr>
              <a:t>Type: 	</a:t>
            </a:r>
            <a:r>
              <a:rPr lang="en-US" i="0" dirty="0">
                <a:solidFill>
                  <a:schemeClr val="bg1"/>
                </a:solidFill>
              </a:rPr>
              <a:t> Ethical Business Model</a:t>
            </a:r>
          </a:p>
        </p:txBody>
      </p:sp>
      <p:sp>
        <p:nvSpPr>
          <p:cNvPr id="3" name="TextBox 2">
            <a:extLst>
              <a:ext uri="{FF2B5EF4-FFF2-40B4-BE49-F238E27FC236}">
                <a16:creationId xmlns:a16="http://schemas.microsoft.com/office/drawing/2014/main" id="{7C14A3A2-A1DA-7D3A-5F8E-34EE99237DCB}"/>
              </a:ext>
            </a:extLst>
          </p:cNvPr>
          <p:cNvSpPr txBox="1"/>
          <p:nvPr/>
        </p:nvSpPr>
        <p:spPr>
          <a:xfrm>
            <a:off x="370082" y="8021235"/>
            <a:ext cx="2248167" cy="1178656"/>
          </a:xfrm>
          <a:prstGeom prst="rect">
            <a:avLst/>
          </a:prstGeom>
          <a:noFill/>
        </p:spPr>
        <p:txBody>
          <a:bodyPr wrap="square">
            <a:spAutoFit/>
          </a:bodyPr>
          <a:lstStyle/>
          <a:p>
            <a:pPr algn="just">
              <a:lnSpc>
                <a:spcPct val="107000"/>
              </a:lnSpc>
              <a:spcAft>
                <a:spcPts val="800"/>
              </a:spcAft>
            </a:pPr>
            <a:r>
              <a:rPr lang="en-US" dirty="0">
                <a:effectLst/>
                <a:latin typeface="Calibri" panose="020F0502020204030204" pitchFamily="34" charset="0"/>
                <a:ea typeface="Calibri" panose="020F0502020204030204" pitchFamily="34" charset="0"/>
                <a:cs typeface="Calibri" panose="020F0502020204030204" pitchFamily="34" charset="0"/>
              </a:rPr>
              <a:t> </a:t>
            </a:r>
          </a:p>
          <a:p>
            <a:pPr algn="just">
              <a:lnSpc>
                <a:spcPct val="107000"/>
              </a:lnSpc>
              <a:spcAft>
                <a:spcPts val="800"/>
              </a:spcAft>
            </a:pPr>
            <a:r>
              <a:rPr lang="en-US" sz="1400" b="1" dirty="0">
                <a:effectLst/>
                <a:latin typeface="Calibri" panose="020F0502020204030204" pitchFamily="34" charset="0"/>
                <a:ea typeface="Calibri" panose="020F0502020204030204" pitchFamily="34" charset="0"/>
                <a:cs typeface="Calibri" panose="020F0502020204030204" pitchFamily="34" charset="0"/>
              </a:rPr>
              <a:t>In a highlight</a:t>
            </a:r>
            <a:r>
              <a:rPr lang="en-US" sz="1400" dirty="0">
                <a:effectLst/>
                <a:latin typeface="Calibri" panose="020F0502020204030204" pitchFamily="34" charset="0"/>
                <a:ea typeface="Calibri" panose="020F0502020204030204" pitchFamily="34" charset="0"/>
                <a:cs typeface="Calibri" panose="020F0502020204030204" pitchFamily="34" charset="0"/>
              </a:rPr>
              <a:t> - </a:t>
            </a:r>
          </a:p>
          <a:p>
            <a:pPr algn="just">
              <a:lnSpc>
                <a:spcPct val="107000"/>
              </a:lnSpc>
              <a:spcAft>
                <a:spcPts val="800"/>
              </a:spcAft>
            </a:pPr>
            <a:r>
              <a:rPr lang="en-US" sz="1100" u="sng" spc="-40" dirty="0">
                <a:effectLst/>
                <a:latin typeface="Calibri" panose="020F0502020204030204" pitchFamily="34" charset="0"/>
                <a:ea typeface="Calibri" panose="020F0502020204030204" pitchFamily="34" charset="0"/>
                <a:cs typeface="Calibri" panose="020F0502020204030204" pitchFamily="34" charset="0"/>
                <a:hlinkClick r:id="rId17">
                  <a:extLst>
                    <a:ext uri="{A12FA001-AC4F-418D-AE19-62706E023703}">
                      <ahyp:hlinkClr xmlns:ahyp="http://schemas.microsoft.com/office/drawing/2018/hyperlinkcolor" val="tx"/>
                    </a:ext>
                  </a:extLst>
                </a:hlinkClick>
              </a:rPr>
              <a:t>Valio will cut milk’s carbon footprint to zero by 2035</a:t>
            </a:r>
            <a:endParaRPr lang="en-IE" sz="1100" dirty="0">
              <a:effectLst/>
              <a:latin typeface="Calibri" panose="020F0502020204030204" pitchFamily="34" charset="0"/>
              <a:ea typeface="Calibri" panose="020F0502020204030204" pitchFamily="34" charset="0"/>
              <a:cs typeface="Calibri" panose="020F0502020204030204" pitchFamily="34" charset="0"/>
            </a:endParaRPr>
          </a:p>
        </p:txBody>
      </p:sp>
      <p:grpSp>
        <p:nvGrpSpPr>
          <p:cNvPr id="2" name="Graphic 2">
            <a:extLst>
              <a:ext uri="{FF2B5EF4-FFF2-40B4-BE49-F238E27FC236}">
                <a16:creationId xmlns:a16="http://schemas.microsoft.com/office/drawing/2014/main" id="{F1C4EF19-B4D1-FD17-84B7-A01068D784CD}"/>
              </a:ext>
            </a:extLst>
          </p:cNvPr>
          <p:cNvGrpSpPr/>
          <p:nvPr/>
        </p:nvGrpSpPr>
        <p:grpSpPr>
          <a:xfrm>
            <a:off x="1423003" y="9684451"/>
            <a:ext cx="221553" cy="222458"/>
            <a:chOff x="1473222" y="5236455"/>
            <a:chExt cx="440760" cy="442561"/>
          </a:xfrm>
          <a:solidFill>
            <a:srgbClr val="000000"/>
          </a:solidFill>
        </p:grpSpPr>
        <p:sp>
          <p:nvSpPr>
            <p:cNvPr id="5" name="Freeform 8">
              <a:extLst>
                <a:ext uri="{FF2B5EF4-FFF2-40B4-BE49-F238E27FC236}">
                  <a16:creationId xmlns:a16="http://schemas.microsoft.com/office/drawing/2014/main" id="{0C87E6B9-5A43-2BFA-F281-6ED4AA03989F}"/>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 name="Freeform 9">
              <a:hlinkClick r:id="rId18"/>
              <a:extLst>
                <a:ext uri="{FF2B5EF4-FFF2-40B4-BE49-F238E27FC236}">
                  <a16:creationId xmlns:a16="http://schemas.microsoft.com/office/drawing/2014/main" id="{0AB0AA84-1E27-14F9-CF14-2D542F1F6F51}"/>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 name="Freeform 10">
              <a:extLst>
                <a:ext uri="{FF2B5EF4-FFF2-40B4-BE49-F238E27FC236}">
                  <a16:creationId xmlns:a16="http://schemas.microsoft.com/office/drawing/2014/main" id="{1854FAB9-E265-C86D-1B28-14F394ADD81A}"/>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9" name="Graphic 4">
            <a:extLst>
              <a:ext uri="{FF2B5EF4-FFF2-40B4-BE49-F238E27FC236}">
                <a16:creationId xmlns:a16="http://schemas.microsoft.com/office/drawing/2014/main" id="{9E48BC7A-6B15-266E-9EC2-8A10A30DDAF0}"/>
              </a:ext>
            </a:extLst>
          </p:cNvPr>
          <p:cNvGrpSpPr/>
          <p:nvPr/>
        </p:nvGrpSpPr>
        <p:grpSpPr>
          <a:xfrm rot="19582332">
            <a:off x="2724585" y="9462630"/>
            <a:ext cx="403667" cy="780438"/>
            <a:chOff x="9129274" y="2719113"/>
            <a:chExt cx="717139" cy="1386497"/>
          </a:xfrm>
          <a:solidFill>
            <a:srgbClr val="000000"/>
          </a:solidFill>
        </p:grpSpPr>
        <p:grpSp>
          <p:nvGrpSpPr>
            <p:cNvPr id="10" name="Graphic 4">
              <a:extLst>
                <a:ext uri="{FF2B5EF4-FFF2-40B4-BE49-F238E27FC236}">
                  <a16:creationId xmlns:a16="http://schemas.microsoft.com/office/drawing/2014/main" id="{12206711-CC6B-F86F-6193-702E2BCD853D}"/>
                </a:ext>
              </a:extLst>
            </p:cNvPr>
            <p:cNvGrpSpPr/>
            <p:nvPr/>
          </p:nvGrpSpPr>
          <p:grpSpPr>
            <a:xfrm>
              <a:off x="9159507" y="2719113"/>
              <a:ext cx="446280" cy="440141"/>
              <a:chOff x="9159507" y="2719113"/>
              <a:chExt cx="446280" cy="440141"/>
            </a:xfrm>
            <a:grpFill/>
          </p:grpSpPr>
          <p:sp>
            <p:nvSpPr>
              <p:cNvPr id="22" name="Freeform 57">
                <a:extLst>
                  <a:ext uri="{FF2B5EF4-FFF2-40B4-BE49-F238E27FC236}">
                    <a16:creationId xmlns:a16="http://schemas.microsoft.com/office/drawing/2014/main" id="{B40E0412-64EC-C534-488E-E0895713D0AB}"/>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23" name="Freeform 58">
                <a:extLst>
                  <a:ext uri="{FF2B5EF4-FFF2-40B4-BE49-F238E27FC236}">
                    <a16:creationId xmlns:a16="http://schemas.microsoft.com/office/drawing/2014/main" id="{216983A6-A6BC-1FD3-0E44-8958A41FC986}"/>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11" name="Graphic 4">
              <a:extLst>
                <a:ext uri="{FF2B5EF4-FFF2-40B4-BE49-F238E27FC236}">
                  <a16:creationId xmlns:a16="http://schemas.microsoft.com/office/drawing/2014/main" id="{22388801-DEA6-9E39-2E54-067B7CC7CF7F}"/>
                </a:ext>
              </a:extLst>
            </p:cNvPr>
            <p:cNvGrpSpPr/>
            <p:nvPr/>
          </p:nvGrpSpPr>
          <p:grpSpPr>
            <a:xfrm>
              <a:off x="9129274" y="2893887"/>
              <a:ext cx="717139" cy="1211724"/>
              <a:chOff x="9129274" y="2893887"/>
              <a:chExt cx="717139" cy="1211724"/>
            </a:xfrm>
            <a:grpFill/>
          </p:grpSpPr>
          <p:sp>
            <p:nvSpPr>
              <p:cNvPr id="12" name="Freeform 50">
                <a:extLst>
                  <a:ext uri="{FF2B5EF4-FFF2-40B4-BE49-F238E27FC236}">
                    <a16:creationId xmlns:a16="http://schemas.microsoft.com/office/drawing/2014/main" id="{356CBE6D-1A36-DD18-A609-529C915E38A6}"/>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13" name="Freeform 51">
                <a:extLst>
                  <a:ext uri="{FF2B5EF4-FFF2-40B4-BE49-F238E27FC236}">
                    <a16:creationId xmlns:a16="http://schemas.microsoft.com/office/drawing/2014/main" id="{42746F23-FC46-1340-1262-C9C4486C5628}"/>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14" name="Freeform 52">
                <a:extLst>
                  <a:ext uri="{FF2B5EF4-FFF2-40B4-BE49-F238E27FC236}">
                    <a16:creationId xmlns:a16="http://schemas.microsoft.com/office/drawing/2014/main" id="{A92CACE5-AF91-4348-8857-0966545EA5CE}"/>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15" name="Freeform 53">
                <a:extLst>
                  <a:ext uri="{FF2B5EF4-FFF2-40B4-BE49-F238E27FC236}">
                    <a16:creationId xmlns:a16="http://schemas.microsoft.com/office/drawing/2014/main" id="{0F97E32C-38BA-422D-EA16-57F5803BC168}"/>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17" name="Freeform 54">
                <a:extLst>
                  <a:ext uri="{FF2B5EF4-FFF2-40B4-BE49-F238E27FC236}">
                    <a16:creationId xmlns:a16="http://schemas.microsoft.com/office/drawing/2014/main" id="{E2B466FB-1942-2907-471F-7BE9C65995BF}"/>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20" name="Freeform 55">
                <a:extLst>
                  <a:ext uri="{FF2B5EF4-FFF2-40B4-BE49-F238E27FC236}">
                    <a16:creationId xmlns:a16="http://schemas.microsoft.com/office/drawing/2014/main" id="{E04F30C0-0377-4D2E-10F3-03417045F6A1}"/>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21" name="Freeform 56">
                <a:extLst>
                  <a:ext uri="{FF2B5EF4-FFF2-40B4-BE49-F238E27FC236}">
                    <a16:creationId xmlns:a16="http://schemas.microsoft.com/office/drawing/2014/main" id="{04D8AC90-EE3B-FD6B-7968-E25434B96AEB}"/>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3743437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E31755B2-2575-4764-A185-006CA33CA050}"/>
              </a:ext>
            </a:extLst>
          </p:cNvPr>
          <p:cNvSpPr>
            <a:spLocks noGrp="1"/>
          </p:cNvSpPr>
          <p:nvPr>
            <p:ph type="body" sz="quarter" idx="32"/>
          </p:nvPr>
        </p:nvSpPr>
        <p:spPr>
          <a:xfrm>
            <a:off x="559612" y="1881238"/>
            <a:ext cx="6526988" cy="3729370"/>
          </a:xfrm>
        </p:spPr>
        <p:txBody>
          <a:bodyPr numCol="1"/>
          <a:lstStyle/>
          <a:p>
            <a:r>
              <a:rPr lang="en-US" dirty="0"/>
              <a:t>This collection of Good Practice case studies is a unique training tool for educators and prospective food entrepreneurs to get a complete view of the trends,  drivers and opportunities for innovation and business survival in the food sector in Europe in ethical ways. This collection of good practices is especially inspirational as we live and work in challenging times for </a:t>
            </a:r>
            <a:r>
              <a:rPr lang="en-US" i="1" dirty="0"/>
              <a:t>people, planet &amp; profit. </a:t>
            </a:r>
            <a:r>
              <a:rPr lang="en-US" dirty="0"/>
              <a:t>This section aims to achieve this goal by highlighting Good Practices from project partner regions that were collected as a part of the </a:t>
            </a:r>
            <a:r>
              <a:rPr lang="en-US" b="1" dirty="0"/>
              <a:t>Ethical Food Entrepreneurship (EFE) </a:t>
            </a:r>
            <a:r>
              <a:rPr lang="en-US" dirty="0"/>
              <a:t>project. </a:t>
            </a:r>
          </a:p>
          <a:p>
            <a:endParaRPr lang="en-US" dirty="0"/>
          </a:p>
          <a:p>
            <a:r>
              <a:rPr lang="en-US" dirty="0"/>
              <a:t>A Good Practice in the context of this project is defined as a food business (grower, processor, retailer, distributor or food service operator etc.) that is demonstrating diverse and innovative approaches to ethical means of running their business. In carrying out their business or operation in an ethical way they are exhibiting their desire to make a difference, whether that be through the food offering itself, the way it is grown, processed, packaged, delivered, through a short supply chain, adoption of technology, while simultaneously keeping the green agenda and consideration for our people and planet at the forefront.</a:t>
            </a:r>
          </a:p>
          <a:p>
            <a:endParaRPr lang="en-IE" dirty="0"/>
          </a:p>
        </p:txBody>
      </p:sp>
      <p:sp>
        <p:nvSpPr>
          <p:cNvPr id="3" name="Slide Number Placeholder 2">
            <a:extLst>
              <a:ext uri="{FF2B5EF4-FFF2-40B4-BE49-F238E27FC236}">
                <a16:creationId xmlns:a16="http://schemas.microsoft.com/office/drawing/2014/main" id="{49DCFF65-7BD6-CCF2-C700-C77C391FB16D}"/>
              </a:ext>
            </a:extLst>
          </p:cNvPr>
          <p:cNvSpPr>
            <a:spLocks noGrp="1"/>
          </p:cNvSpPr>
          <p:nvPr>
            <p:ph type="sldNum" sz="quarter" idx="4"/>
          </p:nvPr>
        </p:nvSpPr>
        <p:spPr>
          <a:xfrm>
            <a:off x="6200635" y="10139828"/>
            <a:ext cx="1047264" cy="465822"/>
          </a:xfrm>
        </p:spPr>
        <p:txBody>
          <a:bodyPr/>
          <a:lstStyle/>
          <a:p>
            <a:fld id="{CB2079F2-58AF-ED44-82D7-E04B2F6FD686}" type="slidenum">
              <a:rPr lang="en-US" sz="1100" smtClean="0"/>
              <a:pPr/>
              <a:t>5</a:t>
            </a:fld>
            <a:endParaRPr lang="en-US" sz="1100"/>
          </a:p>
        </p:txBody>
      </p:sp>
      <p:sp>
        <p:nvSpPr>
          <p:cNvPr id="4" name="Text Placeholder 3">
            <a:extLst>
              <a:ext uri="{FF2B5EF4-FFF2-40B4-BE49-F238E27FC236}">
                <a16:creationId xmlns:a16="http://schemas.microsoft.com/office/drawing/2014/main" id="{D7593912-5FA2-6B01-B292-63B95C6ECC97}"/>
              </a:ext>
            </a:extLst>
          </p:cNvPr>
          <p:cNvSpPr>
            <a:spLocks noGrp="1"/>
          </p:cNvSpPr>
          <p:nvPr>
            <p:ph type="body" sz="quarter" idx="33"/>
          </p:nvPr>
        </p:nvSpPr>
        <p:spPr>
          <a:xfrm>
            <a:off x="486253" y="6083649"/>
            <a:ext cx="2160043" cy="1136017"/>
          </a:xfrm>
        </p:spPr>
        <p:txBody>
          <a:bodyPr anchor="ctr"/>
          <a:lstStyle/>
          <a:p>
            <a:pPr algn="ctr"/>
            <a:r>
              <a:rPr lang="en-US" sz="1800" b="1"/>
              <a:t>THE POWER OF CASE STUDIES AS A TRAINING TOOL </a:t>
            </a:r>
          </a:p>
        </p:txBody>
      </p:sp>
      <p:sp>
        <p:nvSpPr>
          <p:cNvPr id="5" name="Text Placeholder 4">
            <a:extLst>
              <a:ext uri="{FF2B5EF4-FFF2-40B4-BE49-F238E27FC236}">
                <a16:creationId xmlns:a16="http://schemas.microsoft.com/office/drawing/2014/main" id="{6D018B12-7A2D-FC59-E281-B1B2FF51C318}"/>
              </a:ext>
            </a:extLst>
          </p:cNvPr>
          <p:cNvSpPr>
            <a:spLocks noGrp="1"/>
          </p:cNvSpPr>
          <p:nvPr>
            <p:ph type="body" sz="quarter" idx="34"/>
          </p:nvPr>
        </p:nvSpPr>
        <p:spPr>
          <a:xfrm>
            <a:off x="2838734" y="6177202"/>
            <a:ext cx="4257548" cy="1136017"/>
          </a:xfrm>
        </p:spPr>
        <p:txBody>
          <a:bodyPr/>
          <a:lstStyle/>
          <a:p>
            <a:pPr algn="just"/>
            <a:r>
              <a:rPr lang="en-US" sz="1300" b="1"/>
              <a:t>This collection of Good Practice case studies provides a unique training resource that pools the diverse knowledge to provide HEI educators with a complete guide to the drivers and opportunities for ethical food supply in Europe. </a:t>
            </a:r>
            <a:endParaRPr lang="en-IE" sz="1300" b="1"/>
          </a:p>
        </p:txBody>
      </p:sp>
      <p:sp>
        <p:nvSpPr>
          <p:cNvPr id="6" name="Text Placeholder 5">
            <a:extLst>
              <a:ext uri="{FF2B5EF4-FFF2-40B4-BE49-F238E27FC236}">
                <a16:creationId xmlns:a16="http://schemas.microsoft.com/office/drawing/2014/main" id="{29EF1157-FEEB-FEC0-9B20-33FA580D12FE}"/>
              </a:ext>
            </a:extLst>
          </p:cNvPr>
          <p:cNvSpPr>
            <a:spLocks noGrp="1"/>
          </p:cNvSpPr>
          <p:nvPr>
            <p:ph type="body" sz="quarter" idx="30"/>
          </p:nvPr>
        </p:nvSpPr>
        <p:spPr>
          <a:xfrm>
            <a:off x="0" y="859182"/>
            <a:ext cx="6570888" cy="785535"/>
          </a:xfrm>
        </p:spPr>
        <p:txBody>
          <a:bodyPr/>
          <a:lstStyle/>
          <a:p>
            <a:r>
              <a:rPr lang="en-IE" sz="3600" b="1" dirty="0"/>
              <a:t>03</a:t>
            </a:r>
            <a:r>
              <a:rPr lang="en-IE" sz="2400" b="1" dirty="0"/>
              <a:t> – About this Good Practice Compendium</a:t>
            </a:r>
          </a:p>
        </p:txBody>
      </p:sp>
      <p:sp>
        <p:nvSpPr>
          <p:cNvPr id="7" name="Rectangle 6">
            <a:extLst>
              <a:ext uri="{FF2B5EF4-FFF2-40B4-BE49-F238E27FC236}">
                <a16:creationId xmlns:a16="http://schemas.microsoft.com/office/drawing/2014/main" id="{5B3E8340-6FFE-F11F-5128-8E12605870A0}"/>
              </a:ext>
            </a:extLst>
          </p:cNvPr>
          <p:cNvSpPr/>
          <p:nvPr/>
        </p:nvSpPr>
        <p:spPr>
          <a:xfrm flipH="1">
            <a:off x="2742515" y="6117461"/>
            <a:ext cx="45720" cy="1043027"/>
          </a:xfrm>
          <a:prstGeom prst="rect">
            <a:avLst/>
          </a:prstGeom>
          <a:solidFill>
            <a:srgbClr val="F79037"/>
          </a:solidFill>
          <a:ln>
            <a:solidFill>
              <a:srgbClr val="F7903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a:p>
        </p:txBody>
      </p:sp>
      <p:sp>
        <p:nvSpPr>
          <p:cNvPr id="8" name="object 6">
            <a:extLst>
              <a:ext uri="{FF2B5EF4-FFF2-40B4-BE49-F238E27FC236}">
                <a16:creationId xmlns:a16="http://schemas.microsoft.com/office/drawing/2014/main" id="{518342F7-0A92-9216-4C9E-09723AD2D294}"/>
              </a:ext>
            </a:extLst>
          </p:cNvPr>
          <p:cNvSpPr txBox="1"/>
          <p:nvPr/>
        </p:nvSpPr>
        <p:spPr>
          <a:xfrm>
            <a:off x="720911" y="7359669"/>
            <a:ext cx="6526988" cy="3105978"/>
          </a:xfrm>
          <a:prstGeom prst="rect">
            <a:avLst/>
          </a:prstGeom>
        </p:spPr>
        <p:txBody>
          <a:bodyPr vert="horz" wrap="square" lIns="0" tIns="12700" rIns="0" bIns="0" numCol="1" spcCol="180000" rtlCol="0">
            <a:spAutoFit/>
          </a:bodyPr>
          <a:lstStyle/>
          <a:p>
            <a:pPr marL="34290" marR="5080" algn="just" defTabSz="914400">
              <a:spcBef>
                <a:spcPts val="1045"/>
              </a:spcBef>
            </a:pPr>
            <a:r>
              <a:rPr lang="en-IE" sz="1100" b="1" dirty="0">
                <a:solidFill>
                  <a:srgbClr val="F79037"/>
                </a:solidFill>
                <a:latin typeface="Calibri"/>
                <a:cs typeface="Calibri" panose="020F0502020204030204" pitchFamily="34" charset="0"/>
              </a:rPr>
              <a:t>We encourage you to use case studies as part of your teaching/training practice. Why? Case studies are </a:t>
            </a:r>
          </a:p>
          <a:p>
            <a:pPr marL="205740" marR="5080" indent="-171450" defTabSz="914400">
              <a:buClr>
                <a:srgbClr val="F5C15B"/>
              </a:buClr>
              <a:buFont typeface="Arial" panose="020B0604020202020204" pitchFamily="34" charset="0"/>
              <a:buChar char="•"/>
            </a:pPr>
            <a:r>
              <a:rPr lang="en-IE" sz="1100" dirty="0">
                <a:latin typeface="Calibri"/>
                <a:cs typeface="Calibri" panose="020F0502020204030204" pitchFamily="34" charset="0"/>
              </a:rPr>
              <a:t>used as a teaching tool to show the application of a theory or concept to real situations. </a:t>
            </a:r>
          </a:p>
          <a:p>
            <a:pPr marL="205740" marR="5080" indent="-171450" defTabSz="914400">
              <a:buClr>
                <a:srgbClr val="F5C15B"/>
              </a:buClr>
              <a:buFont typeface="Arial" panose="020B0604020202020204" pitchFamily="34" charset="0"/>
              <a:buChar char="•"/>
            </a:pPr>
            <a:r>
              <a:rPr lang="en-IE" sz="1100" dirty="0">
                <a:latin typeface="Calibri"/>
                <a:cs typeface="Calibri" panose="020F0502020204030204" pitchFamily="34" charset="0"/>
              </a:rPr>
              <a:t>fact and context-driven. They create empathy with the main characters, and are relevant to the reader, in relating to a challenge that needs to be solved. </a:t>
            </a:r>
          </a:p>
          <a:p>
            <a:pPr marL="205740" marR="5080" indent="-171450" defTabSz="914400">
              <a:buClr>
                <a:srgbClr val="F5C15B"/>
              </a:buClr>
              <a:buFont typeface="Arial" panose="020B0604020202020204" pitchFamily="34" charset="0"/>
              <a:buChar char="•"/>
            </a:pPr>
            <a:r>
              <a:rPr lang="en-IE" sz="1100" dirty="0">
                <a:latin typeface="Calibri"/>
                <a:cs typeface="Calibri" panose="020F0502020204030204" pitchFamily="34" charset="0"/>
              </a:rPr>
              <a:t>a way of discovering the concept in a new manner. </a:t>
            </a:r>
          </a:p>
          <a:p>
            <a:pPr marL="34290" marR="5080" algn="just" defTabSz="914400">
              <a:spcBef>
                <a:spcPts val="1045"/>
              </a:spcBef>
            </a:pPr>
            <a:r>
              <a:rPr lang="en-IE" sz="1100" b="1" dirty="0">
                <a:solidFill>
                  <a:srgbClr val="F79037"/>
                </a:solidFill>
                <a:latin typeface="Calibri"/>
                <a:cs typeface="Calibri" panose="020F0502020204030204" pitchFamily="34" charset="0"/>
              </a:rPr>
              <a:t>A major advantage of teaching with case studies is that the learners are actively engaged in figuring out the principles by abstracting from the examples. This develops their skills in the key competencies of: </a:t>
            </a:r>
          </a:p>
          <a:p>
            <a:pPr marL="205740" marR="5080" indent="-171450" defTabSz="914400">
              <a:buClr>
                <a:srgbClr val="F5C15B"/>
              </a:buClr>
              <a:buFont typeface="Arial" panose="020B0604020202020204" pitchFamily="34" charset="0"/>
              <a:buChar char="•"/>
            </a:pPr>
            <a:r>
              <a:rPr lang="en-IE" sz="1100" dirty="0">
                <a:latin typeface="Calibri"/>
                <a:cs typeface="Calibri" panose="020F0502020204030204" pitchFamily="34" charset="0"/>
              </a:rPr>
              <a:t>Problem-solving  &amp; Coping with ambiguities </a:t>
            </a:r>
          </a:p>
          <a:p>
            <a:pPr marL="205740" marR="5080" indent="-171450" defTabSz="914400">
              <a:buClr>
                <a:srgbClr val="F5C15B"/>
              </a:buClr>
              <a:buFont typeface="Arial" panose="020B0604020202020204" pitchFamily="34" charset="0"/>
              <a:buChar char="•"/>
            </a:pPr>
            <a:r>
              <a:rPr lang="en-IE" sz="1100" dirty="0">
                <a:latin typeface="Calibri"/>
                <a:cs typeface="Calibri" panose="020F0502020204030204" pitchFamily="34" charset="0"/>
              </a:rPr>
              <a:t>Analytical tools, quantitative and/or qualitative, depending on the case </a:t>
            </a:r>
          </a:p>
          <a:p>
            <a:pPr marL="205740" marR="5080" indent="-171450" defTabSz="914400">
              <a:buClr>
                <a:srgbClr val="F5C15B"/>
              </a:buClr>
              <a:buFont typeface="Arial" panose="020B0604020202020204" pitchFamily="34" charset="0"/>
              <a:buChar char="•"/>
            </a:pPr>
            <a:r>
              <a:rPr lang="en-IE" sz="1100" dirty="0">
                <a:latin typeface="Calibri"/>
                <a:cs typeface="Calibri" panose="020F0502020204030204" pitchFamily="34" charset="0"/>
              </a:rPr>
              <a:t>Decision-making in complex situations </a:t>
            </a:r>
          </a:p>
          <a:p>
            <a:pPr marL="34290" marR="5080" algn="just" defTabSz="914400">
              <a:spcBef>
                <a:spcPts val="1045"/>
              </a:spcBef>
            </a:pPr>
            <a:r>
              <a:rPr lang="en-IE" sz="1100" b="1" dirty="0">
                <a:solidFill>
                  <a:srgbClr val="F79037"/>
                </a:solidFill>
                <a:latin typeface="Calibri"/>
                <a:cs typeface="Calibri" panose="020F0502020204030204" pitchFamily="34" charset="0"/>
              </a:rPr>
              <a:t>Ethical Food Entrepreneurship will substantially improve education for food business students by: </a:t>
            </a:r>
          </a:p>
          <a:p>
            <a:pPr marL="205740" marR="5080" indent="-171450" defTabSz="914400">
              <a:buClr>
                <a:srgbClr val="F5C15B"/>
              </a:buClr>
              <a:buFont typeface="Arial" panose="020B0604020202020204" pitchFamily="34" charset="0"/>
              <a:buChar char="•"/>
            </a:pPr>
            <a:r>
              <a:rPr lang="en-IE" sz="1100" dirty="0">
                <a:latin typeface="Calibri"/>
                <a:cs typeface="Calibri" panose="020F0502020204030204" pitchFamily="34" charset="0"/>
              </a:rPr>
              <a:t>Raising their awareness &amp; commitment to innovation for business growth &amp; sustainability via innovative ethical solutions</a:t>
            </a:r>
          </a:p>
          <a:p>
            <a:pPr marL="205740" marR="5080" indent="-171450" defTabSz="914400">
              <a:buClr>
                <a:srgbClr val="F5C15B"/>
              </a:buClr>
              <a:buFont typeface="Arial" panose="020B0604020202020204" pitchFamily="34" charset="0"/>
              <a:buChar char="•"/>
            </a:pPr>
            <a:r>
              <a:rPr lang="en-IE" sz="1100" dirty="0">
                <a:latin typeface="Calibri"/>
                <a:cs typeface="Calibri" panose="020F0502020204030204" pitchFamily="34" charset="0"/>
              </a:rPr>
              <a:t>Providing applied industry input to their own professional development, improving their results and opening doors to future pivots and adaptations while also achieving better results for People – Planet &amp; Profit. </a:t>
            </a:r>
          </a:p>
          <a:p>
            <a:pPr marL="34290" marR="5080" algn="just" defTabSz="914400">
              <a:spcBef>
                <a:spcPts val="1045"/>
              </a:spcBef>
            </a:pPr>
            <a:endParaRPr sz="1100" dirty="0">
              <a:latin typeface="Calibri"/>
              <a:cs typeface="Calibri" panose="020F0502020204030204" pitchFamily="34" charset="0"/>
            </a:endParaRPr>
          </a:p>
        </p:txBody>
      </p:sp>
      <p:grpSp>
        <p:nvGrpSpPr>
          <p:cNvPr id="9" name="Graphic 2">
            <a:extLst>
              <a:ext uri="{FF2B5EF4-FFF2-40B4-BE49-F238E27FC236}">
                <a16:creationId xmlns:a16="http://schemas.microsoft.com/office/drawing/2014/main" id="{7BC7403C-56AE-364F-3C6F-9CF1FDD644BC}"/>
              </a:ext>
            </a:extLst>
          </p:cNvPr>
          <p:cNvGrpSpPr/>
          <p:nvPr/>
        </p:nvGrpSpPr>
        <p:grpSpPr>
          <a:xfrm>
            <a:off x="718452" y="4485845"/>
            <a:ext cx="1082141" cy="1124763"/>
            <a:chOff x="690225" y="4499263"/>
            <a:chExt cx="1499146" cy="1521296"/>
          </a:xfrm>
        </p:grpSpPr>
        <p:sp>
          <p:nvSpPr>
            <p:cNvPr id="10" name="Freeform 109">
              <a:extLst>
                <a:ext uri="{FF2B5EF4-FFF2-40B4-BE49-F238E27FC236}">
                  <a16:creationId xmlns:a16="http://schemas.microsoft.com/office/drawing/2014/main" id="{3963CC80-0A30-FE73-4A0E-94503A1D84F5}"/>
                </a:ext>
              </a:extLst>
            </p:cNvPr>
            <p:cNvSpPr/>
            <p:nvPr/>
          </p:nvSpPr>
          <p:spPr>
            <a:xfrm>
              <a:off x="962278" y="5659477"/>
              <a:ext cx="1029236" cy="361082"/>
            </a:xfrm>
            <a:custGeom>
              <a:avLst/>
              <a:gdLst>
                <a:gd name="connsiteX0" fmla="*/ 1029236 w 1029236"/>
                <a:gd name="connsiteY0" fmla="*/ 150134 h 361082"/>
                <a:gd name="connsiteX1" fmla="*/ 509862 w 1029236"/>
                <a:gd name="connsiteY1" fmla="*/ 0 h 361082"/>
                <a:gd name="connsiteX2" fmla="*/ 0 w 1029236"/>
                <a:gd name="connsiteY2" fmla="*/ 144433 h 361082"/>
                <a:gd name="connsiteX3" fmla="*/ 517472 w 1029236"/>
                <a:gd name="connsiteY3" fmla="*/ 361082 h 361082"/>
                <a:gd name="connsiteX4" fmla="*/ 1029236 w 1029236"/>
                <a:gd name="connsiteY4" fmla="*/ 150134 h 36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236" h="361082">
                  <a:moveTo>
                    <a:pt x="1029236" y="150134"/>
                  </a:moveTo>
                  <a:lnTo>
                    <a:pt x="509862" y="0"/>
                  </a:lnTo>
                  <a:lnTo>
                    <a:pt x="0" y="144433"/>
                  </a:lnTo>
                  <a:cubicBezTo>
                    <a:pt x="132222" y="278413"/>
                    <a:pt x="314859" y="361082"/>
                    <a:pt x="517472" y="361082"/>
                  </a:cubicBezTo>
                  <a:cubicBezTo>
                    <a:pt x="716280" y="361082"/>
                    <a:pt x="897015" y="280314"/>
                    <a:pt x="1029236" y="150134"/>
                  </a:cubicBezTo>
                  <a:close/>
                </a:path>
              </a:pathLst>
            </a:custGeom>
            <a:solidFill>
              <a:srgbClr val="F79037"/>
            </a:solidFill>
            <a:ln w="9512" cap="flat">
              <a:noFill/>
              <a:prstDash val="solid"/>
              <a:miter/>
            </a:ln>
          </p:spPr>
          <p:txBody>
            <a:bodyPr rtlCol="0" anchor="ctr"/>
            <a:lstStyle/>
            <a:p>
              <a:endParaRPr lang="en-US"/>
            </a:p>
          </p:txBody>
        </p:sp>
        <p:grpSp>
          <p:nvGrpSpPr>
            <p:cNvPr id="11" name="Graphic 2">
              <a:extLst>
                <a:ext uri="{FF2B5EF4-FFF2-40B4-BE49-F238E27FC236}">
                  <a16:creationId xmlns:a16="http://schemas.microsoft.com/office/drawing/2014/main" id="{323C2908-167F-D956-72E5-1D368711CF64}"/>
                </a:ext>
              </a:extLst>
            </p:cNvPr>
            <p:cNvGrpSpPr/>
            <p:nvPr/>
          </p:nvGrpSpPr>
          <p:grpSpPr>
            <a:xfrm>
              <a:off x="879521" y="4954417"/>
              <a:ext cx="306297" cy="518817"/>
              <a:chOff x="879521" y="4954417"/>
              <a:chExt cx="306297" cy="518817"/>
            </a:xfrm>
            <a:solidFill>
              <a:srgbClr val="F1A0C2"/>
            </a:solidFill>
          </p:grpSpPr>
          <p:sp>
            <p:nvSpPr>
              <p:cNvPr id="31" name="Freeform 166">
                <a:extLst>
                  <a:ext uri="{FF2B5EF4-FFF2-40B4-BE49-F238E27FC236}">
                    <a16:creationId xmlns:a16="http://schemas.microsoft.com/office/drawing/2014/main" id="{5B94F291-300D-BEDF-C47B-62C6C2448431}"/>
                  </a:ext>
                </a:extLst>
              </p:cNvPr>
              <p:cNvSpPr/>
              <p:nvPr/>
            </p:nvSpPr>
            <p:spPr>
              <a:xfrm>
                <a:off x="1048200" y="5148056"/>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32" name="Freeform 167">
                <a:extLst>
                  <a:ext uri="{FF2B5EF4-FFF2-40B4-BE49-F238E27FC236}">
                    <a16:creationId xmlns:a16="http://schemas.microsoft.com/office/drawing/2014/main" id="{771B3870-D32B-0602-3E2C-030D50C55EF9}"/>
                  </a:ext>
                </a:extLst>
              </p:cNvPr>
              <p:cNvSpPr/>
              <p:nvPr/>
            </p:nvSpPr>
            <p:spPr>
              <a:xfrm>
                <a:off x="880472" y="5147310"/>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3"/>
                      <a:pt x="91319" y="37058"/>
                    </a:cubicBezTo>
                    <a:cubicBezTo>
                      <a:pt x="119856" y="60814"/>
                      <a:pt x="138880" y="102623"/>
                      <a:pt x="137929" y="137781"/>
                    </a:cubicBezTo>
                    <a:cubicBezTo>
                      <a:pt x="66586" y="134931"/>
                      <a:pt x="10464" y="88370"/>
                      <a:pt x="0" y="0"/>
                    </a:cubicBezTo>
                    <a:close/>
                  </a:path>
                </a:pathLst>
              </a:custGeom>
              <a:solidFill>
                <a:srgbClr val="F1A0C2"/>
              </a:solidFill>
              <a:ln w="9512" cap="flat">
                <a:noFill/>
                <a:prstDash val="solid"/>
                <a:miter/>
              </a:ln>
            </p:spPr>
            <p:txBody>
              <a:bodyPr rtlCol="0" anchor="ctr"/>
              <a:lstStyle/>
              <a:p>
                <a:endParaRPr lang="en-US"/>
              </a:p>
            </p:txBody>
          </p:sp>
          <p:sp>
            <p:nvSpPr>
              <p:cNvPr id="33" name="Freeform 168">
                <a:extLst>
                  <a:ext uri="{FF2B5EF4-FFF2-40B4-BE49-F238E27FC236}">
                    <a16:creationId xmlns:a16="http://schemas.microsoft.com/office/drawing/2014/main" id="{9D9CC0DC-00FA-0AD9-4AD5-C6CA1A6DA5FB}"/>
                  </a:ext>
                </a:extLst>
              </p:cNvPr>
              <p:cNvSpPr/>
              <p:nvPr/>
            </p:nvSpPr>
            <p:spPr>
              <a:xfrm>
                <a:off x="995571" y="4954417"/>
                <a:ext cx="74319" cy="187192"/>
              </a:xfrm>
              <a:custGeom>
                <a:avLst/>
                <a:gdLst>
                  <a:gd name="connsiteX0" fmla="*/ 37098 w 74319"/>
                  <a:gd name="connsiteY0" fmla="*/ 187192 h 187192"/>
                  <a:gd name="connsiteX1" fmla="*/ 37098 w 74319"/>
                  <a:gd name="connsiteY1" fmla="*/ 0 h 187192"/>
                  <a:gd name="connsiteX2" fmla="*/ 37098 w 74319"/>
                  <a:gd name="connsiteY2" fmla="*/ 187192 h 187192"/>
                </a:gdLst>
                <a:ahLst/>
                <a:cxnLst>
                  <a:cxn ang="0">
                    <a:pos x="connsiteX0" y="connsiteY0"/>
                  </a:cxn>
                  <a:cxn ang="0">
                    <a:pos x="connsiteX1" y="connsiteY1"/>
                  </a:cxn>
                  <a:cxn ang="0">
                    <a:pos x="connsiteX2" y="connsiteY2"/>
                  </a:cxn>
                </a:cxnLst>
                <a:rect l="l" t="t" r="r" b="b"/>
                <a:pathLst>
                  <a:path w="74319" h="187192">
                    <a:moveTo>
                      <a:pt x="37098" y="187192"/>
                    </a:moveTo>
                    <a:cubicBezTo>
                      <a:pt x="-12366" y="132080"/>
                      <a:pt x="-12366" y="59864"/>
                      <a:pt x="37098" y="0"/>
                    </a:cubicBezTo>
                    <a:cubicBezTo>
                      <a:pt x="80855" y="50361"/>
                      <a:pt x="92270" y="126379"/>
                      <a:pt x="37098" y="187192"/>
                    </a:cubicBezTo>
                    <a:close/>
                  </a:path>
                </a:pathLst>
              </a:custGeom>
              <a:solidFill>
                <a:srgbClr val="F1A0C2"/>
              </a:solidFill>
              <a:ln w="9512" cap="flat">
                <a:noFill/>
                <a:prstDash val="solid"/>
                <a:miter/>
              </a:ln>
            </p:spPr>
            <p:txBody>
              <a:bodyPr rtlCol="0" anchor="ctr"/>
              <a:lstStyle/>
              <a:p>
                <a:endParaRPr lang="en-US"/>
              </a:p>
            </p:txBody>
          </p:sp>
          <p:sp>
            <p:nvSpPr>
              <p:cNvPr id="34" name="Freeform 170">
                <a:extLst>
                  <a:ext uri="{FF2B5EF4-FFF2-40B4-BE49-F238E27FC236}">
                    <a16:creationId xmlns:a16="http://schemas.microsoft.com/office/drawing/2014/main" id="{A46ED950-72EF-8E27-6A06-112EA5845706}"/>
                  </a:ext>
                </a:extLst>
              </p:cNvPr>
              <p:cNvSpPr/>
              <p:nvPr/>
            </p:nvSpPr>
            <p:spPr>
              <a:xfrm>
                <a:off x="1048841" y="5335453"/>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1270" y="59864"/>
                      <a:pt x="93221" y="131130"/>
                      <a:pt x="0" y="137781"/>
                    </a:cubicBezTo>
                    <a:close/>
                  </a:path>
                </a:pathLst>
              </a:custGeom>
              <a:solidFill>
                <a:srgbClr val="F1A0C2"/>
              </a:solidFill>
              <a:ln w="9512" cap="flat">
                <a:noFill/>
                <a:prstDash val="solid"/>
                <a:miter/>
              </a:ln>
            </p:spPr>
            <p:txBody>
              <a:bodyPr rtlCol="0" anchor="ctr"/>
              <a:lstStyle/>
              <a:p>
                <a:endParaRPr lang="en-US"/>
              </a:p>
            </p:txBody>
          </p:sp>
          <p:sp>
            <p:nvSpPr>
              <p:cNvPr id="35" name="Freeform 171">
                <a:extLst>
                  <a:ext uri="{FF2B5EF4-FFF2-40B4-BE49-F238E27FC236}">
                    <a16:creationId xmlns:a16="http://schemas.microsoft.com/office/drawing/2014/main" id="{9B70AB9B-7635-2E05-7B6E-62C57D95841F}"/>
                  </a:ext>
                </a:extLst>
              </p:cNvPr>
              <p:cNvSpPr/>
              <p:nvPr/>
            </p:nvSpPr>
            <p:spPr>
              <a:xfrm>
                <a:off x="879521" y="5331652"/>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4"/>
                      <a:pt x="91319" y="37058"/>
                    </a:cubicBezTo>
                    <a:cubicBezTo>
                      <a:pt x="119856" y="60814"/>
                      <a:pt x="138880" y="102623"/>
                      <a:pt x="137929" y="137781"/>
                    </a:cubicBezTo>
                    <a:cubicBezTo>
                      <a:pt x="67538" y="134931"/>
                      <a:pt x="11415" y="87420"/>
                      <a:pt x="0" y="0"/>
                    </a:cubicBezTo>
                    <a:close/>
                  </a:path>
                </a:pathLst>
              </a:custGeom>
              <a:solidFill>
                <a:srgbClr val="F1A0C2"/>
              </a:solidFill>
              <a:ln w="9512" cap="flat">
                <a:noFill/>
                <a:prstDash val="solid"/>
                <a:miter/>
              </a:ln>
            </p:spPr>
            <p:txBody>
              <a:bodyPr rtlCol="0" anchor="ctr"/>
              <a:lstStyle/>
              <a:p>
                <a:endParaRPr lang="en-US"/>
              </a:p>
            </p:txBody>
          </p:sp>
        </p:grpSp>
        <p:grpSp>
          <p:nvGrpSpPr>
            <p:cNvPr id="12" name="Graphic 2">
              <a:extLst>
                <a:ext uri="{FF2B5EF4-FFF2-40B4-BE49-F238E27FC236}">
                  <a16:creationId xmlns:a16="http://schemas.microsoft.com/office/drawing/2014/main" id="{32407157-8D11-7DD2-946B-70EB7E283534}"/>
                </a:ext>
              </a:extLst>
            </p:cNvPr>
            <p:cNvGrpSpPr/>
            <p:nvPr/>
          </p:nvGrpSpPr>
          <p:grpSpPr>
            <a:xfrm>
              <a:off x="1305674" y="4681705"/>
              <a:ext cx="305346" cy="518817"/>
              <a:chOff x="1305674" y="4681705"/>
              <a:chExt cx="305346" cy="518817"/>
            </a:xfrm>
            <a:solidFill>
              <a:srgbClr val="F1A0C2"/>
            </a:solidFill>
          </p:grpSpPr>
          <p:sp>
            <p:nvSpPr>
              <p:cNvPr id="26" name="Freeform 125">
                <a:extLst>
                  <a:ext uri="{FF2B5EF4-FFF2-40B4-BE49-F238E27FC236}">
                    <a16:creationId xmlns:a16="http://schemas.microsoft.com/office/drawing/2014/main" id="{6075CE09-FB50-903D-03DE-C4002DBDC565}"/>
                  </a:ext>
                </a:extLst>
              </p:cNvPr>
              <p:cNvSpPr/>
              <p:nvPr/>
            </p:nvSpPr>
            <p:spPr>
              <a:xfrm>
                <a:off x="1473402" y="4876294"/>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27" name="Freeform 126">
                <a:extLst>
                  <a:ext uri="{FF2B5EF4-FFF2-40B4-BE49-F238E27FC236}">
                    <a16:creationId xmlns:a16="http://schemas.microsoft.com/office/drawing/2014/main" id="{E4D86F36-B255-F84C-6700-DCB84F3D72AD}"/>
                  </a:ext>
                </a:extLst>
              </p:cNvPr>
              <p:cNvSpPr/>
              <p:nvPr/>
            </p:nvSpPr>
            <p:spPr>
              <a:xfrm>
                <a:off x="1305674" y="4875549"/>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3"/>
                      <a:pt x="91319" y="37058"/>
                    </a:cubicBezTo>
                    <a:cubicBezTo>
                      <a:pt x="119856" y="60814"/>
                      <a:pt x="138880" y="102623"/>
                      <a:pt x="137929" y="137781"/>
                    </a:cubicBezTo>
                    <a:cubicBezTo>
                      <a:pt x="66586" y="134931"/>
                      <a:pt x="11415" y="87420"/>
                      <a:pt x="0" y="0"/>
                    </a:cubicBezTo>
                    <a:close/>
                  </a:path>
                </a:pathLst>
              </a:custGeom>
              <a:solidFill>
                <a:srgbClr val="F1A0C2"/>
              </a:solidFill>
              <a:ln w="9512" cap="flat">
                <a:noFill/>
                <a:prstDash val="solid"/>
                <a:miter/>
              </a:ln>
            </p:spPr>
            <p:txBody>
              <a:bodyPr rtlCol="0" anchor="ctr"/>
              <a:lstStyle/>
              <a:p>
                <a:endParaRPr lang="en-US"/>
              </a:p>
            </p:txBody>
          </p:sp>
          <p:sp>
            <p:nvSpPr>
              <p:cNvPr id="28" name="Freeform 131">
                <a:extLst>
                  <a:ext uri="{FF2B5EF4-FFF2-40B4-BE49-F238E27FC236}">
                    <a16:creationId xmlns:a16="http://schemas.microsoft.com/office/drawing/2014/main" id="{C4C04403-9348-6BCD-8114-FA56FD350D5E}"/>
                  </a:ext>
                </a:extLst>
              </p:cNvPr>
              <p:cNvSpPr/>
              <p:nvPr/>
            </p:nvSpPr>
            <p:spPr>
              <a:xfrm>
                <a:off x="1421725" y="4681705"/>
                <a:ext cx="73984" cy="187192"/>
              </a:xfrm>
              <a:custGeom>
                <a:avLst/>
                <a:gdLst>
                  <a:gd name="connsiteX0" fmla="*/ 37098 w 73984"/>
                  <a:gd name="connsiteY0" fmla="*/ 187193 h 187192"/>
                  <a:gd name="connsiteX1" fmla="*/ 37098 w 73984"/>
                  <a:gd name="connsiteY1" fmla="*/ 0 h 187192"/>
                  <a:gd name="connsiteX2" fmla="*/ 37098 w 73984"/>
                  <a:gd name="connsiteY2" fmla="*/ 187193 h 187192"/>
                </a:gdLst>
                <a:ahLst/>
                <a:cxnLst>
                  <a:cxn ang="0">
                    <a:pos x="connsiteX0" y="connsiteY0"/>
                  </a:cxn>
                  <a:cxn ang="0">
                    <a:pos x="connsiteX1" y="connsiteY1"/>
                  </a:cxn>
                  <a:cxn ang="0">
                    <a:pos x="connsiteX2" y="connsiteY2"/>
                  </a:cxn>
                </a:cxnLst>
                <a:rect l="l" t="t" r="r" b="b"/>
                <a:pathLst>
                  <a:path w="73984" h="187192">
                    <a:moveTo>
                      <a:pt x="37098" y="187193"/>
                    </a:moveTo>
                    <a:cubicBezTo>
                      <a:pt x="-12366" y="132080"/>
                      <a:pt x="-12366" y="59864"/>
                      <a:pt x="37098" y="0"/>
                    </a:cubicBezTo>
                    <a:cubicBezTo>
                      <a:pt x="79904" y="51312"/>
                      <a:pt x="92270" y="127329"/>
                      <a:pt x="37098" y="187193"/>
                    </a:cubicBezTo>
                    <a:close/>
                  </a:path>
                </a:pathLst>
              </a:custGeom>
              <a:solidFill>
                <a:srgbClr val="F1A0C2"/>
              </a:solidFill>
              <a:ln w="9512" cap="flat">
                <a:noFill/>
                <a:prstDash val="solid"/>
                <a:miter/>
              </a:ln>
            </p:spPr>
            <p:txBody>
              <a:bodyPr rtlCol="0" anchor="ctr"/>
              <a:lstStyle/>
              <a:p>
                <a:endParaRPr lang="en-US"/>
              </a:p>
            </p:txBody>
          </p:sp>
          <p:sp>
            <p:nvSpPr>
              <p:cNvPr id="29" name="Freeform 139">
                <a:extLst>
                  <a:ext uri="{FF2B5EF4-FFF2-40B4-BE49-F238E27FC236}">
                    <a16:creationId xmlns:a16="http://schemas.microsoft.com/office/drawing/2014/main" id="{C221B6DF-1583-C662-7FEF-A9E5EAAB6A11}"/>
                  </a:ext>
                </a:extLst>
              </p:cNvPr>
              <p:cNvSpPr/>
              <p:nvPr/>
            </p:nvSpPr>
            <p:spPr>
              <a:xfrm>
                <a:off x="1474043" y="5062741"/>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2222" y="60814"/>
                      <a:pt x="93221" y="131130"/>
                      <a:pt x="0" y="137781"/>
                    </a:cubicBezTo>
                    <a:close/>
                  </a:path>
                </a:pathLst>
              </a:custGeom>
              <a:solidFill>
                <a:srgbClr val="F1A0C2"/>
              </a:solidFill>
              <a:ln w="9512" cap="flat">
                <a:noFill/>
                <a:prstDash val="solid"/>
                <a:miter/>
              </a:ln>
            </p:spPr>
            <p:txBody>
              <a:bodyPr rtlCol="0" anchor="ctr"/>
              <a:lstStyle/>
              <a:p>
                <a:endParaRPr lang="en-US"/>
              </a:p>
            </p:txBody>
          </p:sp>
          <p:sp>
            <p:nvSpPr>
              <p:cNvPr id="30" name="Freeform 165">
                <a:extLst>
                  <a:ext uri="{FF2B5EF4-FFF2-40B4-BE49-F238E27FC236}">
                    <a16:creationId xmlns:a16="http://schemas.microsoft.com/office/drawing/2014/main" id="{0E83A7E8-D094-0E9E-87C7-67F580533C07}"/>
                  </a:ext>
                </a:extLst>
              </p:cNvPr>
              <p:cNvSpPr/>
              <p:nvPr/>
            </p:nvSpPr>
            <p:spPr>
              <a:xfrm>
                <a:off x="1305674" y="5059891"/>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3"/>
                      <a:pt x="91319" y="37058"/>
                    </a:cubicBezTo>
                    <a:cubicBezTo>
                      <a:pt x="119856" y="60814"/>
                      <a:pt x="138880" y="102623"/>
                      <a:pt x="137929" y="137781"/>
                    </a:cubicBezTo>
                    <a:cubicBezTo>
                      <a:pt x="66586" y="134931"/>
                      <a:pt x="11415" y="87420"/>
                      <a:pt x="0" y="0"/>
                    </a:cubicBezTo>
                    <a:close/>
                  </a:path>
                </a:pathLst>
              </a:custGeom>
              <a:solidFill>
                <a:srgbClr val="F1A0C2"/>
              </a:solidFill>
              <a:ln w="9512" cap="flat">
                <a:noFill/>
                <a:prstDash val="solid"/>
                <a:miter/>
              </a:ln>
            </p:spPr>
            <p:txBody>
              <a:bodyPr rtlCol="0" anchor="ctr"/>
              <a:lstStyle/>
              <a:p>
                <a:endParaRPr lang="en-US"/>
              </a:p>
            </p:txBody>
          </p:sp>
        </p:grpSp>
        <p:grpSp>
          <p:nvGrpSpPr>
            <p:cNvPr id="13" name="Graphic 2">
              <a:extLst>
                <a:ext uri="{FF2B5EF4-FFF2-40B4-BE49-F238E27FC236}">
                  <a16:creationId xmlns:a16="http://schemas.microsoft.com/office/drawing/2014/main" id="{6A44275B-39C9-6963-1E2D-832D594C5F0C}"/>
                </a:ext>
              </a:extLst>
            </p:cNvPr>
            <p:cNvGrpSpPr/>
            <p:nvPr/>
          </p:nvGrpSpPr>
          <p:grpSpPr>
            <a:xfrm>
              <a:off x="1725169" y="4951566"/>
              <a:ext cx="306297" cy="518817"/>
              <a:chOff x="1725169" y="4951566"/>
              <a:chExt cx="306297" cy="518817"/>
            </a:xfrm>
            <a:solidFill>
              <a:srgbClr val="F1A0C2"/>
            </a:solidFill>
          </p:grpSpPr>
          <p:sp>
            <p:nvSpPr>
              <p:cNvPr id="21" name="Freeform 120">
                <a:extLst>
                  <a:ext uri="{FF2B5EF4-FFF2-40B4-BE49-F238E27FC236}">
                    <a16:creationId xmlns:a16="http://schemas.microsoft.com/office/drawing/2014/main" id="{1BDB8DE3-519A-2C3B-13A2-299D6A4C54C3}"/>
                  </a:ext>
                </a:extLst>
              </p:cNvPr>
              <p:cNvSpPr/>
              <p:nvPr/>
            </p:nvSpPr>
            <p:spPr>
              <a:xfrm>
                <a:off x="1893848" y="5146155"/>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22" name="Freeform 121">
                <a:extLst>
                  <a:ext uri="{FF2B5EF4-FFF2-40B4-BE49-F238E27FC236}">
                    <a16:creationId xmlns:a16="http://schemas.microsoft.com/office/drawing/2014/main" id="{7B889391-3494-4901-5E51-93B059C06391}"/>
                  </a:ext>
                </a:extLst>
              </p:cNvPr>
              <p:cNvSpPr/>
              <p:nvPr/>
            </p:nvSpPr>
            <p:spPr>
              <a:xfrm>
                <a:off x="1725169" y="5145410"/>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3"/>
                      <a:pt x="91319" y="37058"/>
                    </a:cubicBezTo>
                    <a:cubicBezTo>
                      <a:pt x="119856" y="60814"/>
                      <a:pt x="138880" y="102623"/>
                      <a:pt x="137929" y="137781"/>
                    </a:cubicBezTo>
                    <a:cubicBezTo>
                      <a:pt x="67538" y="134931"/>
                      <a:pt x="11415" y="87420"/>
                      <a:pt x="0" y="0"/>
                    </a:cubicBezTo>
                    <a:close/>
                  </a:path>
                </a:pathLst>
              </a:custGeom>
              <a:solidFill>
                <a:srgbClr val="F1A0C2"/>
              </a:solidFill>
              <a:ln w="9512" cap="flat">
                <a:noFill/>
                <a:prstDash val="solid"/>
                <a:miter/>
              </a:ln>
            </p:spPr>
            <p:txBody>
              <a:bodyPr rtlCol="0" anchor="ctr"/>
              <a:lstStyle/>
              <a:p>
                <a:endParaRPr lang="en-US"/>
              </a:p>
            </p:txBody>
          </p:sp>
          <p:sp>
            <p:nvSpPr>
              <p:cNvPr id="23" name="Freeform 122">
                <a:extLst>
                  <a:ext uri="{FF2B5EF4-FFF2-40B4-BE49-F238E27FC236}">
                    <a16:creationId xmlns:a16="http://schemas.microsoft.com/office/drawing/2014/main" id="{0F636ED5-B423-987B-4576-551E1228B10E}"/>
                  </a:ext>
                </a:extLst>
              </p:cNvPr>
              <p:cNvSpPr/>
              <p:nvPr/>
            </p:nvSpPr>
            <p:spPr>
              <a:xfrm>
                <a:off x="1841219" y="4951566"/>
                <a:ext cx="74319" cy="187192"/>
              </a:xfrm>
              <a:custGeom>
                <a:avLst/>
                <a:gdLst>
                  <a:gd name="connsiteX0" fmla="*/ 37098 w 74319"/>
                  <a:gd name="connsiteY0" fmla="*/ 187192 h 187192"/>
                  <a:gd name="connsiteX1" fmla="*/ 37098 w 74319"/>
                  <a:gd name="connsiteY1" fmla="*/ 0 h 187192"/>
                  <a:gd name="connsiteX2" fmla="*/ 37098 w 74319"/>
                  <a:gd name="connsiteY2" fmla="*/ 187192 h 187192"/>
                </a:gdLst>
                <a:ahLst/>
                <a:cxnLst>
                  <a:cxn ang="0">
                    <a:pos x="connsiteX0" y="connsiteY0"/>
                  </a:cxn>
                  <a:cxn ang="0">
                    <a:pos x="connsiteX1" y="connsiteY1"/>
                  </a:cxn>
                  <a:cxn ang="0">
                    <a:pos x="connsiteX2" y="connsiteY2"/>
                  </a:cxn>
                </a:cxnLst>
                <a:rect l="l" t="t" r="r" b="b"/>
                <a:pathLst>
                  <a:path w="74319" h="187192">
                    <a:moveTo>
                      <a:pt x="37098" y="187192"/>
                    </a:moveTo>
                    <a:cubicBezTo>
                      <a:pt x="-12366" y="132080"/>
                      <a:pt x="-12366" y="59864"/>
                      <a:pt x="37098" y="0"/>
                    </a:cubicBezTo>
                    <a:cubicBezTo>
                      <a:pt x="80855" y="50361"/>
                      <a:pt x="92270" y="126379"/>
                      <a:pt x="37098" y="187192"/>
                    </a:cubicBezTo>
                    <a:close/>
                  </a:path>
                </a:pathLst>
              </a:custGeom>
              <a:solidFill>
                <a:srgbClr val="F1A0C2"/>
              </a:solidFill>
              <a:ln w="9512" cap="flat">
                <a:noFill/>
                <a:prstDash val="solid"/>
                <a:miter/>
              </a:ln>
            </p:spPr>
            <p:txBody>
              <a:bodyPr rtlCol="0" anchor="ctr"/>
              <a:lstStyle/>
              <a:p>
                <a:endParaRPr lang="en-US"/>
              </a:p>
            </p:txBody>
          </p:sp>
          <p:sp>
            <p:nvSpPr>
              <p:cNvPr id="24" name="Freeform 123">
                <a:extLst>
                  <a:ext uri="{FF2B5EF4-FFF2-40B4-BE49-F238E27FC236}">
                    <a16:creationId xmlns:a16="http://schemas.microsoft.com/office/drawing/2014/main" id="{F2366AB7-DD17-C673-AED2-B37E363F3F18}"/>
                  </a:ext>
                </a:extLst>
              </p:cNvPr>
              <p:cNvSpPr/>
              <p:nvPr/>
            </p:nvSpPr>
            <p:spPr>
              <a:xfrm>
                <a:off x="1894489" y="5332603"/>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1270" y="60814"/>
                      <a:pt x="92270" y="131130"/>
                      <a:pt x="0" y="137781"/>
                    </a:cubicBezTo>
                    <a:close/>
                  </a:path>
                </a:pathLst>
              </a:custGeom>
              <a:solidFill>
                <a:srgbClr val="F1A0C2"/>
              </a:solidFill>
              <a:ln w="9512" cap="flat">
                <a:noFill/>
                <a:prstDash val="solid"/>
                <a:miter/>
              </a:ln>
            </p:spPr>
            <p:txBody>
              <a:bodyPr rtlCol="0" anchor="ctr"/>
              <a:lstStyle/>
              <a:p>
                <a:endParaRPr lang="en-US"/>
              </a:p>
            </p:txBody>
          </p:sp>
          <p:sp>
            <p:nvSpPr>
              <p:cNvPr id="25" name="Freeform 124">
                <a:extLst>
                  <a:ext uri="{FF2B5EF4-FFF2-40B4-BE49-F238E27FC236}">
                    <a16:creationId xmlns:a16="http://schemas.microsoft.com/office/drawing/2014/main" id="{5B2F886A-57BB-0C2F-CAA2-BA4BDD62906B}"/>
                  </a:ext>
                </a:extLst>
              </p:cNvPr>
              <p:cNvSpPr/>
              <p:nvPr/>
            </p:nvSpPr>
            <p:spPr>
              <a:xfrm>
                <a:off x="1725169" y="5328802"/>
                <a:ext cx="137963" cy="137781"/>
              </a:xfrm>
              <a:custGeom>
                <a:avLst/>
                <a:gdLst>
                  <a:gd name="connsiteX0" fmla="*/ 0 w 137963"/>
                  <a:gd name="connsiteY0" fmla="*/ 0 h 137781"/>
                  <a:gd name="connsiteX1" fmla="*/ 91319 w 137963"/>
                  <a:gd name="connsiteY1" fmla="*/ 37059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4"/>
                      <a:pt x="91319" y="37059"/>
                    </a:cubicBezTo>
                    <a:cubicBezTo>
                      <a:pt x="119856" y="60814"/>
                      <a:pt x="138880" y="102623"/>
                      <a:pt x="137929" y="137781"/>
                    </a:cubicBezTo>
                    <a:cubicBezTo>
                      <a:pt x="67538" y="134931"/>
                      <a:pt x="11415" y="88370"/>
                      <a:pt x="0" y="0"/>
                    </a:cubicBezTo>
                    <a:close/>
                  </a:path>
                </a:pathLst>
              </a:custGeom>
              <a:solidFill>
                <a:srgbClr val="F1A0C2"/>
              </a:solidFill>
              <a:ln w="9512" cap="flat">
                <a:noFill/>
                <a:prstDash val="solid"/>
                <a:miter/>
              </a:ln>
            </p:spPr>
            <p:txBody>
              <a:bodyPr rtlCol="0" anchor="ctr"/>
              <a:lstStyle/>
              <a:p>
                <a:endParaRPr lang="en-US"/>
              </a:p>
            </p:txBody>
          </p:sp>
        </p:grpSp>
        <p:grpSp>
          <p:nvGrpSpPr>
            <p:cNvPr id="14" name="Graphic 2">
              <a:extLst>
                <a:ext uri="{FF2B5EF4-FFF2-40B4-BE49-F238E27FC236}">
                  <a16:creationId xmlns:a16="http://schemas.microsoft.com/office/drawing/2014/main" id="{2DC471DB-1750-4224-38A0-4D617D4212BF}"/>
                </a:ext>
              </a:extLst>
            </p:cNvPr>
            <p:cNvGrpSpPr/>
            <p:nvPr/>
          </p:nvGrpSpPr>
          <p:grpSpPr>
            <a:xfrm>
              <a:off x="690225" y="4499263"/>
              <a:ext cx="1499146" cy="1498491"/>
              <a:chOff x="690225" y="4499263"/>
              <a:chExt cx="1499146" cy="1498491"/>
            </a:xfrm>
            <a:solidFill>
              <a:srgbClr val="000000"/>
            </a:solidFill>
          </p:grpSpPr>
          <p:grpSp>
            <p:nvGrpSpPr>
              <p:cNvPr id="15" name="Graphic 2">
                <a:extLst>
                  <a:ext uri="{FF2B5EF4-FFF2-40B4-BE49-F238E27FC236}">
                    <a16:creationId xmlns:a16="http://schemas.microsoft.com/office/drawing/2014/main" id="{489E416A-A739-0C67-8FCB-1EB2AD3E0EF8}"/>
                  </a:ext>
                </a:extLst>
              </p:cNvPr>
              <p:cNvGrpSpPr/>
              <p:nvPr userDrawn="1"/>
            </p:nvGrpSpPr>
            <p:grpSpPr>
              <a:xfrm>
                <a:off x="690225" y="4499263"/>
                <a:ext cx="1499146" cy="1498491"/>
                <a:chOff x="690225" y="4499263"/>
                <a:chExt cx="1499146" cy="1498491"/>
              </a:xfrm>
              <a:solidFill>
                <a:srgbClr val="000000"/>
              </a:solidFill>
            </p:grpSpPr>
            <p:sp>
              <p:nvSpPr>
                <p:cNvPr id="19" name="Freeform 118">
                  <a:extLst>
                    <a:ext uri="{FF2B5EF4-FFF2-40B4-BE49-F238E27FC236}">
                      <a16:creationId xmlns:a16="http://schemas.microsoft.com/office/drawing/2014/main" id="{07866B80-9056-EB5E-472F-D958FD9BB898}"/>
                    </a:ext>
                  </a:extLst>
                </p:cNvPr>
                <p:cNvSpPr/>
                <p:nvPr userDrawn="1"/>
              </p:nvSpPr>
              <p:spPr>
                <a:xfrm>
                  <a:off x="694981" y="4504014"/>
                  <a:ext cx="1489634" cy="1488037"/>
                </a:xfrm>
                <a:custGeom>
                  <a:avLst/>
                  <a:gdLst>
                    <a:gd name="connsiteX0" fmla="*/ 744817 w 1489634"/>
                    <a:gd name="connsiteY0" fmla="*/ 0 h 1488037"/>
                    <a:gd name="connsiteX1" fmla="*/ 0 w 1489634"/>
                    <a:gd name="connsiteY1" fmla="*/ 744019 h 1488037"/>
                    <a:gd name="connsiteX2" fmla="*/ 744817 w 1489634"/>
                    <a:gd name="connsiteY2" fmla="*/ 1488038 h 1488037"/>
                    <a:gd name="connsiteX3" fmla="*/ 1489634 w 1489634"/>
                    <a:gd name="connsiteY3" fmla="*/ 744019 h 1488037"/>
                    <a:gd name="connsiteX4" fmla="*/ 744817 w 1489634"/>
                    <a:gd name="connsiteY4" fmla="*/ 0 h 1488037"/>
                    <a:gd name="connsiteX5" fmla="*/ 744817 w 1489634"/>
                    <a:gd name="connsiteY5" fmla="*/ 1470934 h 1488037"/>
                    <a:gd name="connsiteX6" fmla="*/ 227345 w 1489634"/>
                    <a:gd name="connsiteY6" fmla="*/ 1254285 h 1488037"/>
                    <a:gd name="connsiteX7" fmla="*/ 737207 w 1489634"/>
                    <a:gd name="connsiteY7" fmla="*/ 1109852 h 1488037"/>
                    <a:gd name="connsiteX8" fmla="*/ 1255630 w 1489634"/>
                    <a:gd name="connsiteY8" fmla="*/ 1259986 h 1488037"/>
                    <a:gd name="connsiteX9" fmla="*/ 744817 w 1489634"/>
                    <a:gd name="connsiteY9" fmla="*/ 1470934 h 1488037"/>
                    <a:gd name="connsiteX10" fmla="*/ 1269899 w 1489634"/>
                    <a:gd name="connsiteY10" fmla="*/ 1244783 h 1488037"/>
                    <a:gd name="connsiteX11" fmla="*/ 1172873 w 1489634"/>
                    <a:gd name="connsiteY11" fmla="*/ 1216276 h 1488037"/>
                    <a:gd name="connsiteX12" fmla="*/ 1172873 w 1489634"/>
                    <a:gd name="connsiteY12" fmla="*/ 1023383 h 1488037"/>
                    <a:gd name="connsiteX13" fmla="*/ 1161458 w 1489634"/>
                    <a:gd name="connsiteY13" fmla="*/ 1024333 h 1488037"/>
                    <a:gd name="connsiteX14" fmla="*/ 1154799 w 1489634"/>
                    <a:gd name="connsiteY14" fmla="*/ 1024333 h 1488037"/>
                    <a:gd name="connsiteX15" fmla="*/ 1154799 w 1489634"/>
                    <a:gd name="connsiteY15" fmla="*/ 1211525 h 1488037"/>
                    <a:gd name="connsiteX16" fmla="*/ 753378 w 1489634"/>
                    <a:gd name="connsiteY16" fmla="*/ 1095599 h 1488037"/>
                    <a:gd name="connsiteX17" fmla="*/ 753378 w 1489634"/>
                    <a:gd name="connsiteY17" fmla="*/ 726915 h 1488037"/>
                    <a:gd name="connsiteX18" fmla="*/ 748622 w 1489634"/>
                    <a:gd name="connsiteY18" fmla="*/ 726915 h 1488037"/>
                    <a:gd name="connsiteX19" fmla="*/ 735305 w 1489634"/>
                    <a:gd name="connsiteY19" fmla="*/ 725015 h 1488037"/>
                    <a:gd name="connsiteX20" fmla="*/ 735305 w 1489634"/>
                    <a:gd name="connsiteY20" fmla="*/ 1090848 h 1488037"/>
                    <a:gd name="connsiteX21" fmla="*/ 328176 w 1489634"/>
                    <a:gd name="connsiteY21" fmla="*/ 1206774 h 1488037"/>
                    <a:gd name="connsiteX22" fmla="*/ 328176 w 1489634"/>
                    <a:gd name="connsiteY22" fmla="*/ 1020532 h 1488037"/>
                    <a:gd name="connsiteX23" fmla="*/ 316761 w 1489634"/>
                    <a:gd name="connsiteY23" fmla="*/ 1022432 h 1488037"/>
                    <a:gd name="connsiteX24" fmla="*/ 309151 w 1489634"/>
                    <a:gd name="connsiteY24" fmla="*/ 1021482 h 1488037"/>
                    <a:gd name="connsiteX25" fmla="*/ 309151 w 1489634"/>
                    <a:gd name="connsiteY25" fmla="*/ 1211525 h 1488037"/>
                    <a:gd name="connsiteX26" fmla="*/ 217833 w 1489634"/>
                    <a:gd name="connsiteY26" fmla="*/ 1237181 h 1488037"/>
                    <a:gd name="connsiteX27" fmla="*/ 220687 w 1489634"/>
                    <a:gd name="connsiteY27" fmla="*/ 1246683 h 1488037"/>
                    <a:gd name="connsiteX28" fmla="*/ 17122 w 1489634"/>
                    <a:gd name="connsiteY28" fmla="*/ 744019 h 1488037"/>
                    <a:gd name="connsiteX29" fmla="*/ 743866 w 1489634"/>
                    <a:gd name="connsiteY29" fmla="*/ 18054 h 1488037"/>
                    <a:gd name="connsiteX30" fmla="*/ 1470609 w 1489634"/>
                    <a:gd name="connsiteY30" fmla="*/ 744019 h 1488037"/>
                    <a:gd name="connsiteX31" fmla="*/ 1269899 w 1489634"/>
                    <a:gd name="connsiteY31" fmla="*/ 1244783 h 148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634" h="1488037">
                      <a:moveTo>
                        <a:pt x="744817" y="0"/>
                      </a:moveTo>
                      <a:cubicBezTo>
                        <a:pt x="333884" y="0"/>
                        <a:pt x="0" y="333526"/>
                        <a:pt x="0" y="744019"/>
                      </a:cubicBezTo>
                      <a:cubicBezTo>
                        <a:pt x="0" y="1154512"/>
                        <a:pt x="333884" y="1488038"/>
                        <a:pt x="744817" y="1488038"/>
                      </a:cubicBezTo>
                      <a:cubicBezTo>
                        <a:pt x="1155751" y="1488038"/>
                        <a:pt x="1489634" y="1154512"/>
                        <a:pt x="1489634" y="744019"/>
                      </a:cubicBezTo>
                      <a:cubicBezTo>
                        <a:pt x="1489634" y="333526"/>
                        <a:pt x="1154799" y="0"/>
                        <a:pt x="744817" y="0"/>
                      </a:cubicBezTo>
                      <a:close/>
                      <a:moveTo>
                        <a:pt x="744817" y="1470934"/>
                      </a:moveTo>
                      <a:cubicBezTo>
                        <a:pt x="542204" y="1470934"/>
                        <a:pt x="359567" y="1388265"/>
                        <a:pt x="227345" y="1254285"/>
                      </a:cubicBezTo>
                      <a:lnTo>
                        <a:pt x="737207" y="1109852"/>
                      </a:lnTo>
                      <a:lnTo>
                        <a:pt x="1255630" y="1259986"/>
                      </a:lnTo>
                      <a:cubicBezTo>
                        <a:pt x="1124360" y="1390166"/>
                        <a:pt x="943625" y="1470934"/>
                        <a:pt x="744817" y="1470934"/>
                      </a:cubicBezTo>
                      <a:close/>
                      <a:moveTo>
                        <a:pt x="1269899" y="1244783"/>
                      </a:moveTo>
                      <a:lnTo>
                        <a:pt x="1172873" y="1216276"/>
                      </a:lnTo>
                      <a:lnTo>
                        <a:pt x="1172873" y="1023383"/>
                      </a:lnTo>
                      <a:cubicBezTo>
                        <a:pt x="1169068" y="1024333"/>
                        <a:pt x="1165263" y="1024333"/>
                        <a:pt x="1161458" y="1024333"/>
                      </a:cubicBezTo>
                      <a:cubicBezTo>
                        <a:pt x="1159556" y="1024333"/>
                        <a:pt x="1156702" y="1024333"/>
                        <a:pt x="1154799" y="1024333"/>
                      </a:cubicBezTo>
                      <a:lnTo>
                        <a:pt x="1154799" y="1211525"/>
                      </a:lnTo>
                      <a:lnTo>
                        <a:pt x="753378" y="1095599"/>
                      </a:lnTo>
                      <a:lnTo>
                        <a:pt x="753378" y="726915"/>
                      </a:lnTo>
                      <a:cubicBezTo>
                        <a:pt x="751476" y="726915"/>
                        <a:pt x="749573" y="726915"/>
                        <a:pt x="748622" y="726915"/>
                      </a:cubicBezTo>
                      <a:cubicBezTo>
                        <a:pt x="743866" y="726915"/>
                        <a:pt x="739110" y="725965"/>
                        <a:pt x="735305" y="725015"/>
                      </a:cubicBezTo>
                      <a:lnTo>
                        <a:pt x="735305" y="1090848"/>
                      </a:lnTo>
                      <a:lnTo>
                        <a:pt x="328176" y="1206774"/>
                      </a:lnTo>
                      <a:lnTo>
                        <a:pt x="328176" y="1020532"/>
                      </a:lnTo>
                      <a:cubicBezTo>
                        <a:pt x="324371" y="1021482"/>
                        <a:pt x="320566" y="1021482"/>
                        <a:pt x="316761" y="1022432"/>
                      </a:cubicBezTo>
                      <a:cubicBezTo>
                        <a:pt x="313908" y="1022432"/>
                        <a:pt x="312005" y="1022432"/>
                        <a:pt x="309151" y="1021482"/>
                      </a:cubicBezTo>
                      <a:lnTo>
                        <a:pt x="309151" y="1211525"/>
                      </a:lnTo>
                      <a:lnTo>
                        <a:pt x="217833" y="1237181"/>
                      </a:lnTo>
                      <a:lnTo>
                        <a:pt x="220687" y="1246683"/>
                      </a:lnTo>
                      <a:cubicBezTo>
                        <a:pt x="95124" y="1116504"/>
                        <a:pt x="17122" y="938813"/>
                        <a:pt x="17122" y="744019"/>
                      </a:cubicBezTo>
                      <a:cubicBezTo>
                        <a:pt x="17122" y="343978"/>
                        <a:pt x="343396" y="18054"/>
                        <a:pt x="743866" y="18054"/>
                      </a:cubicBezTo>
                      <a:cubicBezTo>
                        <a:pt x="1144336" y="18054"/>
                        <a:pt x="1470609" y="343978"/>
                        <a:pt x="1470609" y="744019"/>
                      </a:cubicBezTo>
                      <a:cubicBezTo>
                        <a:pt x="1471561" y="937863"/>
                        <a:pt x="1394511" y="1114603"/>
                        <a:pt x="1269899" y="1244783"/>
                      </a:cubicBezTo>
                      <a:close/>
                    </a:path>
                  </a:pathLst>
                </a:custGeom>
                <a:solidFill>
                  <a:srgbClr val="000000"/>
                </a:solidFill>
                <a:ln w="9512" cap="flat">
                  <a:noFill/>
                  <a:prstDash val="solid"/>
                  <a:miter/>
                </a:ln>
              </p:spPr>
              <p:txBody>
                <a:bodyPr rtlCol="0" anchor="ctr"/>
                <a:lstStyle/>
                <a:p>
                  <a:endParaRPr lang="en-US"/>
                </a:p>
              </p:txBody>
            </p:sp>
            <p:sp>
              <p:nvSpPr>
                <p:cNvPr id="20" name="Freeform 119">
                  <a:extLst>
                    <a:ext uri="{FF2B5EF4-FFF2-40B4-BE49-F238E27FC236}">
                      <a16:creationId xmlns:a16="http://schemas.microsoft.com/office/drawing/2014/main" id="{5BCD458E-5A87-8933-5C3D-CCD41D258BDF}"/>
                    </a:ext>
                  </a:extLst>
                </p:cNvPr>
                <p:cNvSpPr/>
                <p:nvPr userDrawn="1"/>
              </p:nvSpPr>
              <p:spPr>
                <a:xfrm>
                  <a:off x="690225" y="4499263"/>
                  <a:ext cx="1499146" cy="1498491"/>
                </a:xfrm>
                <a:custGeom>
                  <a:avLst/>
                  <a:gdLst>
                    <a:gd name="connsiteX0" fmla="*/ 749573 w 1499146"/>
                    <a:gd name="connsiteY0" fmla="*/ 1498490 h 1498490"/>
                    <a:gd name="connsiteX1" fmla="*/ 0 w 1499146"/>
                    <a:gd name="connsiteY1" fmla="*/ 749720 h 1498490"/>
                    <a:gd name="connsiteX2" fmla="*/ 749573 w 1499146"/>
                    <a:gd name="connsiteY2" fmla="*/ 0 h 1498490"/>
                    <a:gd name="connsiteX3" fmla="*/ 1499147 w 1499146"/>
                    <a:gd name="connsiteY3" fmla="*/ 748770 h 1498490"/>
                    <a:gd name="connsiteX4" fmla="*/ 749573 w 1499146"/>
                    <a:gd name="connsiteY4" fmla="*/ 1498490 h 1498490"/>
                    <a:gd name="connsiteX5" fmla="*/ 749573 w 1499146"/>
                    <a:gd name="connsiteY5" fmla="*/ 9502 h 1498490"/>
                    <a:gd name="connsiteX6" fmla="*/ 9512 w 1499146"/>
                    <a:gd name="connsiteY6" fmla="*/ 748770 h 1498490"/>
                    <a:gd name="connsiteX7" fmla="*/ 749573 w 1499146"/>
                    <a:gd name="connsiteY7" fmla="*/ 1488038 h 1498490"/>
                    <a:gd name="connsiteX8" fmla="*/ 1489634 w 1499146"/>
                    <a:gd name="connsiteY8" fmla="*/ 748770 h 1498490"/>
                    <a:gd name="connsiteX9" fmla="*/ 749573 w 1499146"/>
                    <a:gd name="connsiteY9" fmla="*/ 9502 h 1498490"/>
                    <a:gd name="connsiteX10" fmla="*/ 749573 w 1499146"/>
                    <a:gd name="connsiteY10" fmla="*/ 1480436 h 1498490"/>
                    <a:gd name="connsiteX11" fmla="*/ 234955 w 1499146"/>
                    <a:gd name="connsiteY11" fmla="*/ 1268538 h 1498490"/>
                    <a:gd name="connsiteX12" fmla="*/ 234955 w 1499146"/>
                    <a:gd name="connsiteY12" fmla="*/ 1268538 h 1498490"/>
                    <a:gd name="connsiteX13" fmla="*/ 230199 w 1499146"/>
                    <a:gd name="connsiteY13" fmla="*/ 1263787 h 1498490"/>
                    <a:gd name="connsiteX14" fmla="*/ 228296 w 1499146"/>
                    <a:gd name="connsiteY14" fmla="*/ 1261887 h 1498490"/>
                    <a:gd name="connsiteX15" fmla="*/ 222589 w 1499146"/>
                    <a:gd name="connsiteY15" fmla="*/ 1256185 h 1498490"/>
                    <a:gd name="connsiteX16" fmla="*/ 222589 w 1499146"/>
                    <a:gd name="connsiteY16" fmla="*/ 1256185 h 1498490"/>
                    <a:gd name="connsiteX17" fmla="*/ 221638 w 1499146"/>
                    <a:gd name="connsiteY17" fmla="*/ 1255235 h 1498490"/>
                    <a:gd name="connsiteX18" fmla="*/ 17122 w 1499146"/>
                    <a:gd name="connsiteY18" fmla="*/ 749720 h 1498490"/>
                    <a:gd name="connsiteX19" fmla="*/ 748622 w 1499146"/>
                    <a:gd name="connsiteY19" fmla="*/ 19004 h 1498490"/>
                    <a:gd name="connsiteX20" fmla="*/ 1480122 w 1499146"/>
                    <a:gd name="connsiteY20" fmla="*/ 749720 h 1498490"/>
                    <a:gd name="connsiteX21" fmla="*/ 1277509 w 1499146"/>
                    <a:gd name="connsiteY21" fmla="*/ 1253335 h 1498490"/>
                    <a:gd name="connsiteX22" fmla="*/ 1275606 w 1499146"/>
                    <a:gd name="connsiteY22" fmla="*/ 1255235 h 1498490"/>
                    <a:gd name="connsiteX23" fmla="*/ 1171922 w 1499146"/>
                    <a:gd name="connsiteY23" fmla="*/ 1224828 h 1498490"/>
                    <a:gd name="connsiteX24" fmla="*/ 1171922 w 1499146"/>
                    <a:gd name="connsiteY24" fmla="*/ 1033835 h 1498490"/>
                    <a:gd name="connsiteX25" fmla="*/ 1163361 w 1499146"/>
                    <a:gd name="connsiteY25" fmla="*/ 1033835 h 1498490"/>
                    <a:gd name="connsiteX26" fmla="*/ 1163361 w 1499146"/>
                    <a:gd name="connsiteY26" fmla="*/ 1221978 h 1498490"/>
                    <a:gd name="connsiteX27" fmla="*/ 753378 w 1499146"/>
                    <a:gd name="connsiteY27" fmla="*/ 1103201 h 1498490"/>
                    <a:gd name="connsiteX28" fmla="*/ 753378 w 1499146"/>
                    <a:gd name="connsiteY28" fmla="*/ 735467 h 1498490"/>
                    <a:gd name="connsiteX29" fmla="*/ 744817 w 1499146"/>
                    <a:gd name="connsiteY29" fmla="*/ 734517 h 1498490"/>
                    <a:gd name="connsiteX30" fmla="*/ 744817 w 1499146"/>
                    <a:gd name="connsiteY30" fmla="*/ 1098450 h 1498490"/>
                    <a:gd name="connsiteX31" fmla="*/ 328176 w 1499146"/>
                    <a:gd name="connsiteY31" fmla="*/ 1217227 h 1498490"/>
                    <a:gd name="connsiteX32" fmla="*/ 328176 w 1499146"/>
                    <a:gd name="connsiteY32" fmla="*/ 1030034 h 1498490"/>
                    <a:gd name="connsiteX33" fmla="*/ 322469 w 1499146"/>
                    <a:gd name="connsiteY33" fmla="*/ 1030984 h 1498490"/>
                    <a:gd name="connsiteX34" fmla="*/ 319615 w 1499146"/>
                    <a:gd name="connsiteY34" fmla="*/ 1030984 h 1498490"/>
                    <a:gd name="connsiteX35" fmla="*/ 319615 w 1499146"/>
                    <a:gd name="connsiteY35" fmla="*/ 1220077 h 1498490"/>
                    <a:gd name="connsiteX36" fmla="*/ 229248 w 1499146"/>
                    <a:gd name="connsiteY36" fmla="*/ 1245733 h 1498490"/>
                    <a:gd name="connsiteX37" fmla="*/ 232101 w 1499146"/>
                    <a:gd name="connsiteY37" fmla="*/ 1254285 h 1498490"/>
                    <a:gd name="connsiteX38" fmla="*/ 742915 w 1499146"/>
                    <a:gd name="connsiteY38" fmla="*/ 1108902 h 1498490"/>
                    <a:gd name="connsiteX39" fmla="*/ 1270850 w 1499146"/>
                    <a:gd name="connsiteY39" fmla="*/ 1261887 h 1498490"/>
                    <a:gd name="connsiteX40" fmla="*/ 1265143 w 1499146"/>
                    <a:gd name="connsiteY40" fmla="*/ 1267588 h 1498490"/>
                    <a:gd name="connsiteX41" fmla="*/ 749573 w 1499146"/>
                    <a:gd name="connsiteY41" fmla="*/ 1480436 h 1498490"/>
                    <a:gd name="connsiteX42" fmla="*/ 240662 w 1499146"/>
                    <a:gd name="connsiteY42" fmla="*/ 1260937 h 1498490"/>
                    <a:gd name="connsiteX43" fmla="*/ 748622 w 1499146"/>
                    <a:gd name="connsiteY43" fmla="*/ 1469984 h 1498490"/>
                    <a:gd name="connsiteX44" fmla="*/ 1250874 w 1499146"/>
                    <a:gd name="connsiteY44" fmla="*/ 1266638 h 1498490"/>
                    <a:gd name="connsiteX45" fmla="*/ 741012 w 1499146"/>
                    <a:gd name="connsiteY45" fmla="*/ 1119354 h 1498490"/>
                    <a:gd name="connsiteX46" fmla="*/ 240662 w 1499146"/>
                    <a:gd name="connsiteY46" fmla="*/ 1260937 h 1498490"/>
                    <a:gd name="connsiteX47" fmla="*/ 1182385 w 1499146"/>
                    <a:gd name="connsiteY47" fmla="*/ 1218177 h 1498490"/>
                    <a:gd name="connsiteX48" fmla="*/ 1273704 w 1499146"/>
                    <a:gd name="connsiteY48" fmla="*/ 1244783 h 1498490"/>
                    <a:gd name="connsiteX49" fmla="*/ 1471561 w 1499146"/>
                    <a:gd name="connsiteY49" fmla="*/ 749720 h 1498490"/>
                    <a:gd name="connsiteX50" fmla="*/ 749573 w 1499146"/>
                    <a:gd name="connsiteY50" fmla="*/ 28506 h 1498490"/>
                    <a:gd name="connsiteX51" fmla="*/ 27586 w 1499146"/>
                    <a:gd name="connsiteY51" fmla="*/ 749720 h 1498490"/>
                    <a:gd name="connsiteX52" fmla="*/ 219735 w 1499146"/>
                    <a:gd name="connsiteY52" fmla="*/ 1239082 h 1498490"/>
                    <a:gd name="connsiteX53" fmla="*/ 310103 w 1499146"/>
                    <a:gd name="connsiteY53" fmla="*/ 1213426 h 1498490"/>
                    <a:gd name="connsiteX54" fmla="*/ 310103 w 1499146"/>
                    <a:gd name="connsiteY54" fmla="*/ 1021482 h 1498490"/>
                    <a:gd name="connsiteX55" fmla="*/ 315810 w 1499146"/>
                    <a:gd name="connsiteY55" fmla="*/ 1022432 h 1498490"/>
                    <a:gd name="connsiteX56" fmla="*/ 322469 w 1499146"/>
                    <a:gd name="connsiteY56" fmla="*/ 1022432 h 1498490"/>
                    <a:gd name="connsiteX57" fmla="*/ 338640 w 1499146"/>
                    <a:gd name="connsiteY57" fmla="*/ 1020532 h 1498490"/>
                    <a:gd name="connsiteX58" fmla="*/ 338640 w 1499146"/>
                    <a:gd name="connsiteY58" fmla="*/ 1205824 h 1498490"/>
                    <a:gd name="connsiteX59" fmla="*/ 736256 w 1499146"/>
                    <a:gd name="connsiteY59" fmla="*/ 1092748 h 1498490"/>
                    <a:gd name="connsiteX60" fmla="*/ 736256 w 1499146"/>
                    <a:gd name="connsiteY60" fmla="*/ 723114 h 1498490"/>
                    <a:gd name="connsiteX61" fmla="*/ 741963 w 1499146"/>
                    <a:gd name="connsiteY61" fmla="*/ 725015 h 1498490"/>
                    <a:gd name="connsiteX62" fmla="*/ 758134 w 1499146"/>
                    <a:gd name="connsiteY62" fmla="*/ 725965 h 1498490"/>
                    <a:gd name="connsiteX63" fmla="*/ 762890 w 1499146"/>
                    <a:gd name="connsiteY63" fmla="*/ 725015 h 1498490"/>
                    <a:gd name="connsiteX64" fmla="*/ 762890 w 1499146"/>
                    <a:gd name="connsiteY64" fmla="*/ 1095599 h 1498490"/>
                    <a:gd name="connsiteX65" fmla="*/ 1154799 w 1499146"/>
                    <a:gd name="connsiteY65" fmla="*/ 1209625 h 1498490"/>
                    <a:gd name="connsiteX66" fmla="*/ 1154799 w 1499146"/>
                    <a:gd name="connsiteY66" fmla="*/ 1023383 h 1498490"/>
                    <a:gd name="connsiteX67" fmla="*/ 1160507 w 1499146"/>
                    <a:gd name="connsiteY67" fmla="*/ 1024333 h 1498490"/>
                    <a:gd name="connsiteX68" fmla="*/ 1176678 w 1499146"/>
                    <a:gd name="connsiteY68" fmla="*/ 1023383 h 1498490"/>
                    <a:gd name="connsiteX69" fmla="*/ 1182385 w 1499146"/>
                    <a:gd name="connsiteY69" fmla="*/ 1022432 h 1498490"/>
                    <a:gd name="connsiteX70" fmla="*/ 1182385 w 1499146"/>
                    <a:gd name="connsiteY70" fmla="*/ 1218177 h 149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499146" h="1498490">
                      <a:moveTo>
                        <a:pt x="749573" y="1498490"/>
                      </a:moveTo>
                      <a:cubicBezTo>
                        <a:pt x="335786" y="1498490"/>
                        <a:pt x="0" y="1162114"/>
                        <a:pt x="0" y="749720"/>
                      </a:cubicBezTo>
                      <a:cubicBezTo>
                        <a:pt x="0" y="337327"/>
                        <a:pt x="335786" y="0"/>
                        <a:pt x="749573" y="0"/>
                      </a:cubicBezTo>
                      <a:cubicBezTo>
                        <a:pt x="1163361" y="0"/>
                        <a:pt x="1499147" y="336376"/>
                        <a:pt x="1499147" y="748770"/>
                      </a:cubicBezTo>
                      <a:cubicBezTo>
                        <a:pt x="1499147" y="1161164"/>
                        <a:pt x="1162409" y="1498490"/>
                        <a:pt x="749573" y="1498490"/>
                      </a:cubicBezTo>
                      <a:close/>
                      <a:moveTo>
                        <a:pt x="749573" y="9502"/>
                      </a:moveTo>
                      <a:cubicBezTo>
                        <a:pt x="341493" y="9502"/>
                        <a:pt x="9512" y="341128"/>
                        <a:pt x="9512" y="748770"/>
                      </a:cubicBezTo>
                      <a:cubicBezTo>
                        <a:pt x="9512" y="1156413"/>
                        <a:pt x="341493" y="1488038"/>
                        <a:pt x="749573" y="1488038"/>
                      </a:cubicBezTo>
                      <a:cubicBezTo>
                        <a:pt x="1157653" y="1488038"/>
                        <a:pt x="1489634" y="1156413"/>
                        <a:pt x="1489634" y="748770"/>
                      </a:cubicBezTo>
                      <a:cubicBezTo>
                        <a:pt x="1489634" y="341128"/>
                        <a:pt x="1157653" y="9502"/>
                        <a:pt x="749573" y="9502"/>
                      </a:cubicBezTo>
                      <a:close/>
                      <a:moveTo>
                        <a:pt x="749573" y="1480436"/>
                      </a:moveTo>
                      <a:cubicBezTo>
                        <a:pt x="555521" y="1480436"/>
                        <a:pt x="372884" y="1405369"/>
                        <a:pt x="234955" y="1268538"/>
                      </a:cubicBezTo>
                      <a:lnTo>
                        <a:pt x="234955" y="1268538"/>
                      </a:lnTo>
                      <a:lnTo>
                        <a:pt x="230199" y="1263787"/>
                      </a:lnTo>
                      <a:cubicBezTo>
                        <a:pt x="229248" y="1262837"/>
                        <a:pt x="229248" y="1262837"/>
                        <a:pt x="228296" y="1261887"/>
                      </a:cubicBezTo>
                      <a:lnTo>
                        <a:pt x="222589" y="1256185"/>
                      </a:lnTo>
                      <a:lnTo>
                        <a:pt x="222589" y="1256185"/>
                      </a:lnTo>
                      <a:lnTo>
                        <a:pt x="221638" y="1255235"/>
                      </a:lnTo>
                      <a:cubicBezTo>
                        <a:pt x="90367" y="1118404"/>
                        <a:pt x="17122" y="938813"/>
                        <a:pt x="17122" y="749720"/>
                      </a:cubicBezTo>
                      <a:cubicBezTo>
                        <a:pt x="17122" y="346829"/>
                        <a:pt x="345298" y="19004"/>
                        <a:pt x="748622" y="19004"/>
                      </a:cubicBezTo>
                      <a:cubicBezTo>
                        <a:pt x="1151946" y="19004"/>
                        <a:pt x="1480122" y="346829"/>
                        <a:pt x="1480122" y="749720"/>
                      </a:cubicBezTo>
                      <a:cubicBezTo>
                        <a:pt x="1480122" y="937863"/>
                        <a:pt x="1407828" y="1116504"/>
                        <a:pt x="1277509" y="1253335"/>
                      </a:cubicBezTo>
                      <a:lnTo>
                        <a:pt x="1275606" y="1255235"/>
                      </a:lnTo>
                      <a:lnTo>
                        <a:pt x="1171922" y="1224828"/>
                      </a:lnTo>
                      <a:lnTo>
                        <a:pt x="1171922" y="1033835"/>
                      </a:lnTo>
                      <a:cubicBezTo>
                        <a:pt x="1169068" y="1033835"/>
                        <a:pt x="1166214" y="1034785"/>
                        <a:pt x="1163361" y="1033835"/>
                      </a:cubicBezTo>
                      <a:lnTo>
                        <a:pt x="1163361" y="1221978"/>
                      </a:lnTo>
                      <a:lnTo>
                        <a:pt x="753378" y="1103201"/>
                      </a:lnTo>
                      <a:lnTo>
                        <a:pt x="753378" y="735467"/>
                      </a:lnTo>
                      <a:cubicBezTo>
                        <a:pt x="750525" y="735467"/>
                        <a:pt x="747671" y="735467"/>
                        <a:pt x="744817" y="734517"/>
                      </a:cubicBezTo>
                      <a:lnTo>
                        <a:pt x="744817" y="1098450"/>
                      </a:lnTo>
                      <a:lnTo>
                        <a:pt x="328176" y="1217227"/>
                      </a:lnTo>
                      <a:lnTo>
                        <a:pt x="328176" y="1030034"/>
                      </a:lnTo>
                      <a:lnTo>
                        <a:pt x="322469" y="1030984"/>
                      </a:lnTo>
                      <a:cubicBezTo>
                        <a:pt x="321517" y="1030984"/>
                        <a:pt x="320566" y="1030984"/>
                        <a:pt x="319615" y="1030984"/>
                      </a:cubicBezTo>
                      <a:lnTo>
                        <a:pt x="319615" y="1220077"/>
                      </a:lnTo>
                      <a:lnTo>
                        <a:pt x="229248" y="1245733"/>
                      </a:lnTo>
                      <a:lnTo>
                        <a:pt x="232101" y="1254285"/>
                      </a:lnTo>
                      <a:lnTo>
                        <a:pt x="742915" y="1108902"/>
                      </a:lnTo>
                      <a:lnTo>
                        <a:pt x="1270850" y="1261887"/>
                      </a:lnTo>
                      <a:lnTo>
                        <a:pt x="1265143" y="1267588"/>
                      </a:lnTo>
                      <a:cubicBezTo>
                        <a:pt x="1126262" y="1404419"/>
                        <a:pt x="942674" y="1480436"/>
                        <a:pt x="749573" y="1480436"/>
                      </a:cubicBezTo>
                      <a:close/>
                      <a:moveTo>
                        <a:pt x="240662" y="1260937"/>
                      </a:moveTo>
                      <a:cubicBezTo>
                        <a:pt x="376689" y="1395867"/>
                        <a:pt x="557424" y="1469984"/>
                        <a:pt x="748622" y="1469984"/>
                      </a:cubicBezTo>
                      <a:cubicBezTo>
                        <a:pt x="936967" y="1469984"/>
                        <a:pt x="1115799" y="1397768"/>
                        <a:pt x="1250874" y="1266638"/>
                      </a:cubicBezTo>
                      <a:lnTo>
                        <a:pt x="741012" y="1119354"/>
                      </a:lnTo>
                      <a:lnTo>
                        <a:pt x="240662" y="1260937"/>
                      </a:lnTo>
                      <a:close/>
                      <a:moveTo>
                        <a:pt x="1182385" y="1218177"/>
                      </a:moveTo>
                      <a:lnTo>
                        <a:pt x="1273704" y="1244783"/>
                      </a:lnTo>
                      <a:cubicBezTo>
                        <a:pt x="1401169" y="1109852"/>
                        <a:pt x="1471561" y="934062"/>
                        <a:pt x="1471561" y="749720"/>
                      </a:cubicBezTo>
                      <a:cubicBezTo>
                        <a:pt x="1471561" y="351580"/>
                        <a:pt x="1147190" y="28506"/>
                        <a:pt x="749573" y="28506"/>
                      </a:cubicBezTo>
                      <a:cubicBezTo>
                        <a:pt x="351006" y="28506"/>
                        <a:pt x="27586" y="352530"/>
                        <a:pt x="27586" y="749720"/>
                      </a:cubicBezTo>
                      <a:cubicBezTo>
                        <a:pt x="27586" y="932162"/>
                        <a:pt x="96075" y="1105101"/>
                        <a:pt x="219735" y="1239082"/>
                      </a:cubicBezTo>
                      <a:lnTo>
                        <a:pt x="310103" y="1213426"/>
                      </a:lnTo>
                      <a:lnTo>
                        <a:pt x="310103" y="1021482"/>
                      </a:lnTo>
                      <a:lnTo>
                        <a:pt x="315810" y="1022432"/>
                      </a:lnTo>
                      <a:cubicBezTo>
                        <a:pt x="318664" y="1022432"/>
                        <a:pt x="320566" y="1023383"/>
                        <a:pt x="322469" y="1022432"/>
                      </a:cubicBezTo>
                      <a:lnTo>
                        <a:pt x="338640" y="1020532"/>
                      </a:lnTo>
                      <a:lnTo>
                        <a:pt x="338640" y="1205824"/>
                      </a:lnTo>
                      <a:lnTo>
                        <a:pt x="736256" y="1092748"/>
                      </a:lnTo>
                      <a:lnTo>
                        <a:pt x="736256" y="723114"/>
                      </a:lnTo>
                      <a:lnTo>
                        <a:pt x="741963" y="725015"/>
                      </a:lnTo>
                      <a:cubicBezTo>
                        <a:pt x="747671" y="725965"/>
                        <a:pt x="753378" y="726915"/>
                        <a:pt x="758134" y="725965"/>
                      </a:cubicBezTo>
                      <a:lnTo>
                        <a:pt x="762890" y="725015"/>
                      </a:lnTo>
                      <a:lnTo>
                        <a:pt x="762890" y="1095599"/>
                      </a:lnTo>
                      <a:lnTo>
                        <a:pt x="1154799" y="1209625"/>
                      </a:lnTo>
                      <a:lnTo>
                        <a:pt x="1154799" y="1023383"/>
                      </a:lnTo>
                      <a:lnTo>
                        <a:pt x="1160507" y="1024333"/>
                      </a:lnTo>
                      <a:cubicBezTo>
                        <a:pt x="1166214" y="1025283"/>
                        <a:pt x="1171922" y="1025283"/>
                        <a:pt x="1176678" y="1023383"/>
                      </a:cubicBezTo>
                      <a:lnTo>
                        <a:pt x="1182385" y="1022432"/>
                      </a:lnTo>
                      <a:lnTo>
                        <a:pt x="1182385" y="1218177"/>
                      </a:lnTo>
                      <a:close/>
                    </a:path>
                  </a:pathLst>
                </a:custGeom>
                <a:solidFill>
                  <a:srgbClr val="000000"/>
                </a:solidFill>
                <a:ln w="9512" cap="flat">
                  <a:noFill/>
                  <a:prstDash val="solid"/>
                  <a:miter/>
                </a:ln>
              </p:spPr>
              <p:txBody>
                <a:bodyPr rtlCol="0" anchor="ctr"/>
                <a:lstStyle/>
                <a:p>
                  <a:endParaRPr lang="en-US"/>
                </a:p>
              </p:txBody>
            </p:sp>
          </p:grpSp>
          <p:sp>
            <p:nvSpPr>
              <p:cNvPr id="16" name="Freeform 115">
                <a:extLst>
                  <a:ext uri="{FF2B5EF4-FFF2-40B4-BE49-F238E27FC236}">
                    <a16:creationId xmlns:a16="http://schemas.microsoft.com/office/drawing/2014/main" id="{0909B1A5-656B-5AA7-7ED7-ADEB53E78D36}"/>
                  </a:ext>
                </a:extLst>
              </p:cNvPr>
              <p:cNvSpPr/>
              <p:nvPr/>
            </p:nvSpPr>
            <p:spPr>
              <a:xfrm>
                <a:off x="1676359" y="4858445"/>
                <a:ext cx="364726" cy="700309"/>
              </a:xfrm>
              <a:custGeom>
                <a:avLst/>
                <a:gdLst>
                  <a:gd name="connsiteX0" fmla="*/ 363669 w 364726"/>
                  <a:gd name="connsiteY0" fmla="*/ 398141 h 700309"/>
                  <a:gd name="connsiteX1" fmla="*/ 349401 w 364726"/>
                  <a:gd name="connsiteY1" fmla="*/ 386738 h 700309"/>
                  <a:gd name="connsiteX2" fmla="*/ 337034 w 364726"/>
                  <a:gd name="connsiteY2" fmla="*/ 399091 h 700309"/>
                  <a:gd name="connsiteX3" fmla="*/ 337034 w 364726"/>
                  <a:gd name="connsiteY3" fmla="*/ 432348 h 700309"/>
                  <a:gd name="connsiteX4" fmla="*/ 337034 w 364726"/>
                  <a:gd name="connsiteY4" fmla="*/ 444701 h 700309"/>
                  <a:gd name="connsiteX5" fmla="*/ 196252 w 364726"/>
                  <a:gd name="connsiteY5" fmla="*/ 523569 h 700309"/>
                  <a:gd name="connsiteX6" fmla="*/ 196252 w 364726"/>
                  <a:gd name="connsiteY6" fmla="*/ 452303 h 700309"/>
                  <a:gd name="connsiteX7" fmla="*/ 207666 w 364726"/>
                  <a:gd name="connsiteY7" fmla="*/ 450402 h 700309"/>
                  <a:gd name="connsiteX8" fmla="*/ 298034 w 364726"/>
                  <a:gd name="connsiteY8" fmla="*/ 414294 h 700309"/>
                  <a:gd name="connsiteX9" fmla="*/ 361766 w 364726"/>
                  <a:gd name="connsiteY9" fmla="*/ 294567 h 700309"/>
                  <a:gd name="connsiteX10" fmla="*/ 363669 w 364726"/>
                  <a:gd name="connsiteY10" fmla="*/ 215699 h 700309"/>
                  <a:gd name="connsiteX11" fmla="*/ 350352 w 364726"/>
                  <a:gd name="connsiteY11" fmla="*/ 199545 h 700309"/>
                  <a:gd name="connsiteX12" fmla="*/ 337034 w 364726"/>
                  <a:gd name="connsiteY12" fmla="*/ 215699 h 700309"/>
                  <a:gd name="connsiteX13" fmla="*/ 337034 w 364726"/>
                  <a:gd name="connsiteY13" fmla="*/ 257509 h 700309"/>
                  <a:gd name="connsiteX14" fmla="*/ 258082 w 364726"/>
                  <a:gd name="connsiteY14" fmla="*/ 280314 h 700309"/>
                  <a:gd name="connsiteX15" fmla="*/ 196252 w 364726"/>
                  <a:gd name="connsiteY15" fmla="*/ 335426 h 700309"/>
                  <a:gd name="connsiteX16" fmla="*/ 208618 w 364726"/>
                  <a:gd name="connsiteY16" fmla="*/ 289816 h 700309"/>
                  <a:gd name="connsiteX17" fmla="*/ 220984 w 364726"/>
                  <a:gd name="connsiteY17" fmla="*/ 273662 h 700309"/>
                  <a:gd name="connsiteX18" fmla="*/ 244765 w 364726"/>
                  <a:gd name="connsiteY18" fmla="*/ 163437 h 700309"/>
                  <a:gd name="connsiteX19" fmla="*/ 201959 w 364726"/>
                  <a:gd name="connsiteY19" fmla="*/ 71266 h 700309"/>
                  <a:gd name="connsiteX20" fmla="*/ 195300 w 364726"/>
                  <a:gd name="connsiteY20" fmla="*/ 53212 h 700309"/>
                  <a:gd name="connsiteX21" fmla="*/ 195300 w 364726"/>
                  <a:gd name="connsiteY21" fmla="*/ 13303 h 700309"/>
                  <a:gd name="connsiteX22" fmla="*/ 181983 w 364726"/>
                  <a:gd name="connsiteY22" fmla="*/ 0 h 700309"/>
                  <a:gd name="connsiteX23" fmla="*/ 168666 w 364726"/>
                  <a:gd name="connsiteY23" fmla="*/ 14253 h 700309"/>
                  <a:gd name="connsiteX24" fmla="*/ 168666 w 364726"/>
                  <a:gd name="connsiteY24" fmla="*/ 37058 h 700309"/>
                  <a:gd name="connsiteX25" fmla="*/ 154397 w 364726"/>
                  <a:gd name="connsiteY25" fmla="*/ 81719 h 700309"/>
                  <a:gd name="connsiteX26" fmla="*/ 149641 w 364726"/>
                  <a:gd name="connsiteY26" fmla="*/ 88370 h 700309"/>
                  <a:gd name="connsiteX27" fmla="*/ 157251 w 364726"/>
                  <a:gd name="connsiteY27" fmla="*/ 292667 h 700309"/>
                  <a:gd name="connsiteX28" fmla="*/ 167715 w 364726"/>
                  <a:gd name="connsiteY28" fmla="*/ 336376 h 700309"/>
                  <a:gd name="connsiteX29" fmla="*/ 26932 w 364726"/>
                  <a:gd name="connsiteY29" fmla="*/ 257509 h 700309"/>
                  <a:gd name="connsiteX30" fmla="*/ 26932 w 364726"/>
                  <a:gd name="connsiteY30" fmla="*/ 234703 h 700309"/>
                  <a:gd name="connsiteX31" fmla="*/ 26932 w 364726"/>
                  <a:gd name="connsiteY31" fmla="*/ 212848 h 700309"/>
                  <a:gd name="connsiteX32" fmla="*/ 13614 w 364726"/>
                  <a:gd name="connsiteY32" fmla="*/ 198595 h 700309"/>
                  <a:gd name="connsiteX33" fmla="*/ 297 w 364726"/>
                  <a:gd name="connsiteY33" fmla="*/ 211898 h 700309"/>
                  <a:gd name="connsiteX34" fmla="*/ 297 w 364726"/>
                  <a:gd name="connsiteY34" fmla="*/ 234703 h 700309"/>
                  <a:gd name="connsiteX35" fmla="*/ 8858 w 364726"/>
                  <a:gd name="connsiteY35" fmla="*/ 324974 h 700309"/>
                  <a:gd name="connsiteX36" fmla="*/ 132519 w 364726"/>
                  <a:gd name="connsiteY36" fmla="*/ 445651 h 700309"/>
                  <a:gd name="connsiteX37" fmla="*/ 167715 w 364726"/>
                  <a:gd name="connsiteY37" fmla="*/ 451353 h 700309"/>
                  <a:gd name="connsiteX38" fmla="*/ 167715 w 364726"/>
                  <a:gd name="connsiteY38" fmla="*/ 522619 h 700309"/>
                  <a:gd name="connsiteX39" fmla="*/ 26932 w 364726"/>
                  <a:gd name="connsiteY39" fmla="*/ 443751 h 700309"/>
                  <a:gd name="connsiteX40" fmla="*/ 26932 w 364726"/>
                  <a:gd name="connsiteY40" fmla="*/ 400991 h 700309"/>
                  <a:gd name="connsiteX41" fmla="*/ 13614 w 364726"/>
                  <a:gd name="connsiteY41" fmla="*/ 385788 h 700309"/>
                  <a:gd name="connsiteX42" fmla="*/ 297 w 364726"/>
                  <a:gd name="connsiteY42" fmla="*/ 400991 h 700309"/>
                  <a:gd name="connsiteX43" fmla="*/ 2200 w 364726"/>
                  <a:gd name="connsiteY43" fmla="*/ 478909 h 700309"/>
                  <a:gd name="connsiteX44" fmla="*/ 50713 w 364726"/>
                  <a:gd name="connsiteY44" fmla="*/ 587233 h 700309"/>
                  <a:gd name="connsiteX45" fmla="*/ 58323 w 364726"/>
                  <a:gd name="connsiteY45" fmla="*/ 591985 h 700309"/>
                  <a:gd name="connsiteX46" fmla="*/ 72591 w 364726"/>
                  <a:gd name="connsiteY46" fmla="*/ 586283 h 700309"/>
                  <a:gd name="connsiteX47" fmla="*/ 71640 w 364726"/>
                  <a:gd name="connsiteY47" fmla="*/ 570130 h 700309"/>
                  <a:gd name="connsiteX48" fmla="*/ 46908 w 364726"/>
                  <a:gd name="connsiteY48" fmla="*/ 534021 h 700309"/>
                  <a:gd name="connsiteX49" fmla="*/ 28834 w 364726"/>
                  <a:gd name="connsiteY49" fmla="*/ 471307 h 700309"/>
                  <a:gd name="connsiteX50" fmla="*/ 165812 w 364726"/>
                  <a:gd name="connsiteY50" fmla="*/ 611939 h 700309"/>
                  <a:gd name="connsiteX51" fmla="*/ 112543 w 364726"/>
                  <a:gd name="connsiteY51" fmla="*/ 596736 h 700309"/>
                  <a:gd name="connsiteX52" fmla="*/ 96372 w 364726"/>
                  <a:gd name="connsiteY52" fmla="*/ 601487 h 700309"/>
                  <a:gd name="connsiteX53" fmla="*/ 96372 w 364726"/>
                  <a:gd name="connsiteY53" fmla="*/ 615740 h 700309"/>
                  <a:gd name="connsiteX54" fmla="*/ 105884 w 364726"/>
                  <a:gd name="connsiteY54" fmla="*/ 622391 h 700309"/>
                  <a:gd name="connsiteX55" fmla="*/ 168666 w 364726"/>
                  <a:gd name="connsiteY55" fmla="*/ 638545 h 700309"/>
                  <a:gd name="connsiteX56" fmla="*/ 168666 w 364726"/>
                  <a:gd name="connsiteY56" fmla="*/ 695558 h 700309"/>
                  <a:gd name="connsiteX57" fmla="*/ 173422 w 364726"/>
                  <a:gd name="connsiteY57" fmla="*/ 700309 h 700309"/>
                  <a:gd name="connsiteX58" fmla="*/ 196252 w 364726"/>
                  <a:gd name="connsiteY58" fmla="*/ 699359 h 700309"/>
                  <a:gd name="connsiteX59" fmla="*/ 196252 w 364726"/>
                  <a:gd name="connsiteY59" fmla="*/ 639495 h 700309"/>
                  <a:gd name="connsiteX60" fmla="*/ 214325 w 364726"/>
                  <a:gd name="connsiteY60" fmla="*/ 636645 h 700309"/>
                  <a:gd name="connsiteX61" fmla="*/ 335132 w 364726"/>
                  <a:gd name="connsiteY61" fmla="*/ 559677 h 700309"/>
                  <a:gd name="connsiteX62" fmla="*/ 363669 w 364726"/>
                  <a:gd name="connsiteY62" fmla="*/ 398141 h 700309"/>
                  <a:gd name="connsiteX63" fmla="*/ 336083 w 364726"/>
                  <a:gd name="connsiteY63" fmla="*/ 286965 h 700309"/>
                  <a:gd name="connsiteX64" fmla="*/ 199105 w 364726"/>
                  <a:gd name="connsiteY64" fmla="*/ 423796 h 700309"/>
                  <a:gd name="connsiteX65" fmla="*/ 336083 w 364726"/>
                  <a:gd name="connsiteY65" fmla="*/ 286965 h 700309"/>
                  <a:gd name="connsiteX66" fmla="*/ 29785 w 364726"/>
                  <a:gd name="connsiteY66" fmla="*/ 286015 h 700309"/>
                  <a:gd name="connsiteX67" fmla="*/ 121104 w 364726"/>
                  <a:gd name="connsiteY67" fmla="*/ 323073 h 700309"/>
                  <a:gd name="connsiteX68" fmla="*/ 167715 w 364726"/>
                  <a:gd name="connsiteY68" fmla="*/ 423796 h 700309"/>
                  <a:gd name="connsiteX69" fmla="*/ 29785 w 364726"/>
                  <a:gd name="connsiteY69" fmla="*/ 286015 h 700309"/>
                  <a:gd name="connsiteX70" fmla="*/ 182934 w 364726"/>
                  <a:gd name="connsiteY70" fmla="*/ 280314 h 700309"/>
                  <a:gd name="connsiteX71" fmla="*/ 182934 w 364726"/>
                  <a:gd name="connsiteY71" fmla="*/ 93121 h 700309"/>
                  <a:gd name="connsiteX72" fmla="*/ 182934 w 364726"/>
                  <a:gd name="connsiteY72" fmla="*/ 280314 h 700309"/>
                  <a:gd name="connsiteX73" fmla="*/ 198154 w 364726"/>
                  <a:gd name="connsiteY73" fmla="*/ 611939 h 700309"/>
                  <a:gd name="connsiteX74" fmla="*/ 335132 w 364726"/>
                  <a:gd name="connsiteY74" fmla="*/ 474158 h 700309"/>
                  <a:gd name="connsiteX75" fmla="*/ 198154 w 364726"/>
                  <a:gd name="connsiteY75" fmla="*/ 61193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726" h="700309">
                    <a:moveTo>
                      <a:pt x="363669" y="398141"/>
                    </a:moveTo>
                    <a:cubicBezTo>
                      <a:pt x="363669" y="390539"/>
                      <a:pt x="357010" y="386738"/>
                      <a:pt x="349401"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8"/>
                      <a:pt x="196252" y="523569"/>
                    </a:cubicBezTo>
                    <a:lnTo>
                      <a:pt x="196252" y="452303"/>
                    </a:lnTo>
                    <a:cubicBezTo>
                      <a:pt x="200056" y="451353"/>
                      <a:pt x="203862" y="451353"/>
                      <a:pt x="207666" y="450402"/>
                    </a:cubicBezTo>
                    <a:cubicBezTo>
                      <a:pt x="240960" y="446601"/>
                      <a:pt x="271399" y="436149"/>
                      <a:pt x="298034" y="414294"/>
                    </a:cubicBezTo>
                    <a:cubicBezTo>
                      <a:pt x="336083" y="382937"/>
                      <a:pt x="355108" y="341128"/>
                      <a:pt x="361766"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9"/>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5" y="29457"/>
                      <a:pt x="168666" y="37058"/>
                    </a:cubicBezTo>
                    <a:cubicBezTo>
                      <a:pt x="170568" y="54162"/>
                      <a:pt x="168666" y="69366"/>
                      <a:pt x="154397" y="81719"/>
                    </a:cubicBezTo>
                    <a:cubicBezTo>
                      <a:pt x="152495" y="83619"/>
                      <a:pt x="151544" y="86470"/>
                      <a:pt x="149641" y="88370"/>
                    </a:cubicBezTo>
                    <a:cubicBezTo>
                      <a:pt x="103982" y="154885"/>
                      <a:pt x="106836" y="234703"/>
                      <a:pt x="157251" y="292667"/>
                    </a:cubicBezTo>
                    <a:cubicBezTo>
                      <a:pt x="168666" y="305970"/>
                      <a:pt x="168666" y="319273"/>
                      <a:pt x="167715" y="336376"/>
                    </a:cubicBezTo>
                    <a:cubicBezTo>
                      <a:pt x="133470" y="286015"/>
                      <a:pt x="84006" y="265110"/>
                      <a:pt x="26932" y="257509"/>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5" y="451353"/>
                    </a:cubicBezTo>
                    <a:lnTo>
                      <a:pt x="167715"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7"/>
                      <a:pt x="50713" y="587233"/>
                    </a:cubicBezTo>
                    <a:cubicBezTo>
                      <a:pt x="52615" y="589134"/>
                      <a:pt x="56420" y="591985"/>
                      <a:pt x="58323" y="591985"/>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9"/>
                      <a:pt x="171519" y="699359"/>
                      <a:pt x="173422" y="700309"/>
                    </a:cubicBezTo>
                    <a:cubicBezTo>
                      <a:pt x="181032" y="698409"/>
                      <a:pt x="188642" y="698409"/>
                      <a:pt x="196252" y="699359"/>
                    </a:cubicBezTo>
                    <a:lnTo>
                      <a:pt x="196252" y="639495"/>
                    </a:lnTo>
                    <a:cubicBezTo>
                      <a:pt x="202910" y="638545"/>
                      <a:pt x="208618" y="637595"/>
                      <a:pt x="214325" y="636645"/>
                    </a:cubicBezTo>
                    <a:cubicBezTo>
                      <a:pt x="266643" y="629043"/>
                      <a:pt x="307546" y="604337"/>
                      <a:pt x="335132" y="559677"/>
                    </a:cubicBezTo>
                    <a:cubicBezTo>
                      <a:pt x="365571" y="510266"/>
                      <a:pt x="366523" y="454203"/>
                      <a:pt x="363669" y="398141"/>
                    </a:cubicBezTo>
                    <a:close/>
                    <a:moveTo>
                      <a:pt x="336083" y="286965"/>
                    </a:moveTo>
                    <a:cubicBezTo>
                      <a:pt x="324668" y="375335"/>
                      <a:pt x="267594" y="420946"/>
                      <a:pt x="199105" y="423796"/>
                    </a:cubicBezTo>
                    <a:cubicBezTo>
                      <a:pt x="190544" y="361082"/>
                      <a:pt x="268546" y="282214"/>
                      <a:pt x="336083" y="286965"/>
                    </a:cubicBezTo>
                    <a:close/>
                    <a:moveTo>
                      <a:pt x="29785" y="286015"/>
                    </a:moveTo>
                    <a:cubicBezTo>
                      <a:pt x="64030" y="289816"/>
                      <a:pt x="94469" y="301218"/>
                      <a:pt x="121104" y="323073"/>
                    </a:cubicBezTo>
                    <a:cubicBezTo>
                      <a:pt x="149641" y="346829"/>
                      <a:pt x="168666" y="388638"/>
                      <a:pt x="167715" y="423796"/>
                    </a:cubicBezTo>
                    <a:cubicBezTo>
                      <a:pt x="96372" y="420946"/>
                      <a:pt x="41200" y="374385"/>
                      <a:pt x="29785" y="286015"/>
                    </a:cubicBezTo>
                    <a:close/>
                    <a:moveTo>
                      <a:pt x="182934" y="280314"/>
                    </a:moveTo>
                    <a:cubicBezTo>
                      <a:pt x="133470" y="225201"/>
                      <a:pt x="133470" y="152985"/>
                      <a:pt x="182934" y="93121"/>
                    </a:cubicBezTo>
                    <a:cubicBezTo>
                      <a:pt x="225740" y="143483"/>
                      <a:pt x="238106" y="219500"/>
                      <a:pt x="182934" y="280314"/>
                    </a:cubicBezTo>
                    <a:close/>
                    <a:moveTo>
                      <a:pt x="198154" y="611939"/>
                    </a:moveTo>
                    <a:cubicBezTo>
                      <a:pt x="199105" y="541623"/>
                      <a:pt x="248570" y="483660"/>
                      <a:pt x="335132" y="474158"/>
                    </a:cubicBezTo>
                    <a:cubicBezTo>
                      <a:pt x="330376" y="534021"/>
                      <a:pt x="291375" y="605287"/>
                      <a:pt x="198154" y="611939"/>
                    </a:cubicBezTo>
                    <a:close/>
                  </a:path>
                </a:pathLst>
              </a:custGeom>
              <a:solidFill>
                <a:srgbClr val="000000"/>
              </a:solidFill>
              <a:ln w="9512" cap="flat">
                <a:noFill/>
                <a:prstDash val="solid"/>
                <a:miter/>
              </a:ln>
            </p:spPr>
            <p:txBody>
              <a:bodyPr rtlCol="0" anchor="ctr"/>
              <a:lstStyle/>
              <a:p>
                <a:endParaRPr lang="en-US"/>
              </a:p>
            </p:txBody>
          </p:sp>
          <p:sp>
            <p:nvSpPr>
              <p:cNvPr id="17" name="Freeform 116">
                <a:extLst>
                  <a:ext uri="{FF2B5EF4-FFF2-40B4-BE49-F238E27FC236}">
                    <a16:creationId xmlns:a16="http://schemas.microsoft.com/office/drawing/2014/main" id="{34C5BFBA-543D-C3AE-E7EE-C75CF725457F}"/>
                  </a:ext>
                </a:extLst>
              </p:cNvPr>
              <p:cNvSpPr/>
              <p:nvPr/>
            </p:nvSpPr>
            <p:spPr>
              <a:xfrm>
                <a:off x="1256864" y="4589534"/>
                <a:ext cx="364353" cy="700309"/>
              </a:xfrm>
              <a:custGeom>
                <a:avLst/>
                <a:gdLst>
                  <a:gd name="connsiteX0" fmla="*/ 363669 w 364353"/>
                  <a:gd name="connsiteY0" fmla="*/ 398140 h 700309"/>
                  <a:gd name="connsiteX1" fmla="*/ 349400 w 364353"/>
                  <a:gd name="connsiteY1" fmla="*/ 386738 h 700309"/>
                  <a:gd name="connsiteX2" fmla="*/ 337034 w 364353"/>
                  <a:gd name="connsiteY2" fmla="*/ 399091 h 700309"/>
                  <a:gd name="connsiteX3" fmla="*/ 337034 w 364353"/>
                  <a:gd name="connsiteY3" fmla="*/ 432348 h 700309"/>
                  <a:gd name="connsiteX4" fmla="*/ 337034 w 364353"/>
                  <a:gd name="connsiteY4" fmla="*/ 444701 h 700309"/>
                  <a:gd name="connsiteX5" fmla="*/ 196252 w 364353"/>
                  <a:gd name="connsiteY5" fmla="*/ 523569 h 700309"/>
                  <a:gd name="connsiteX6" fmla="*/ 196252 w 364353"/>
                  <a:gd name="connsiteY6" fmla="*/ 452303 h 700309"/>
                  <a:gd name="connsiteX7" fmla="*/ 207666 w 364353"/>
                  <a:gd name="connsiteY7" fmla="*/ 450402 h 700309"/>
                  <a:gd name="connsiteX8" fmla="*/ 298034 w 364353"/>
                  <a:gd name="connsiteY8" fmla="*/ 414294 h 700309"/>
                  <a:gd name="connsiteX9" fmla="*/ 361767 w 364353"/>
                  <a:gd name="connsiteY9" fmla="*/ 294567 h 700309"/>
                  <a:gd name="connsiteX10" fmla="*/ 363669 w 364353"/>
                  <a:gd name="connsiteY10" fmla="*/ 215699 h 700309"/>
                  <a:gd name="connsiteX11" fmla="*/ 350352 w 364353"/>
                  <a:gd name="connsiteY11" fmla="*/ 199545 h 700309"/>
                  <a:gd name="connsiteX12" fmla="*/ 337034 w 364353"/>
                  <a:gd name="connsiteY12" fmla="*/ 215699 h 700309"/>
                  <a:gd name="connsiteX13" fmla="*/ 337034 w 364353"/>
                  <a:gd name="connsiteY13" fmla="*/ 257508 h 700309"/>
                  <a:gd name="connsiteX14" fmla="*/ 258082 w 364353"/>
                  <a:gd name="connsiteY14" fmla="*/ 280314 h 700309"/>
                  <a:gd name="connsiteX15" fmla="*/ 196252 w 364353"/>
                  <a:gd name="connsiteY15" fmla="*/ 335426 h 700309"/>
                  <a:gd name="connsiteX16" fmla="*/ 208618 w 364353"/>
                  <a:gd name="connsiteY16" fmla="*/ 289816 h 700309"/>
                  <a:gd name="connsiteX17" fmla="*/ 220984 w 364353"/>
                  <a:gd name="connsiteY17" fmla="*/ 273662 h 700309"/>
                  <a:gd name="connsiteX18" fmla="*/ 244765 w 364353"/>
                  <a:gd name="connsiteY18" fmla="*/ 163437 h 700309"/>
                  <a:gd name="connsiteX19" fmla="*/ 201959 w 364353"/>
                  <a:gd name="connsiteY19" fmla="*/ 71266 h 700309"/>
                  <a:gd name="connsiteX20" fmla="*/ 195300 w 364353"/>
                  <a:gd name="connsiteY20" fmla="*/ 53212 h 700309"/>
                  <a:gd name="connsiteX21" fmla="*/ 195300 w 364353"/>
                  <a:gd name="connsiteY21" fmla="*/ 13303 h 700309"/>
                  <a:gd name="connsiteX22" fmla="*/ 181983 w 364353"/>
                  <a:gd name="connsiteY22" fmla="*/ 0 h 700309"/>
                  <a:gd name="connsiteX23" fmla="*/ 168666 w 364353"/>
                  <a:gd name="connsiteY23" fmla="*/ 14253 h 700309"/>
                  <a:gd name="connsiteX24" fmla="*/ 168666 w 364353"/>
                  <a:gd name="connsiteY24" fmla="*/ 37058 h 700309"/>
                  <a:gd name="connsiteX25" fmla="*/ 154397 w 364353"/>
                  <a:gd name="connsiteY25" fmla="*/ 81719 h 700309"/>
                  <a:gd name="connsiteX26" fmla="*/ 149641 w 364353"/>
                  <a:gd name="connsiteY26" fmla="*/ 88370 h 700309"/>
                  <a:gd name="connsiteX27" fmla="*/ 157251 w 364353"/>
                  <a:gd name="connsiteY27" fmla="*/ 292666 h 700309"/>
                  <a:gd name="connsiteX28" fmla="*/ 167714 w 364353"/>
                  <a:gd name="connsiteY28" fmla="*/ 336376 h 700309"/>
                  <a:gd name="connsiteX29" fmla="*/ 26932 w 364353"/>
                  <a:gd name="connsiteY29" fmla="*/ 257508 h 700309"/>
                  <a:gd name="connsiteX30" fmla="*/ 26932 w 364353"/>
                  <a:gd name="connsiteY30" fmla="*/ 234703 h 700309"/>
                  <a:gd name="connsiteX31" fmla="*/ 26932 w 364353"/>
                  <a:gd name="connsiteY31" fmla="*/ 212848 h 700309"/>
                  <a:gd name="connsiteX32" fmla="*/ 13614 w 364353"/>
                  <a:gd name="connsiteY32" fmla="*/ 198595 h 700309"/>
                  <a:gd name="connsiteX33" fmla="*/ 297 w 364353"/>
                  <a:gd name="connsiteY33" fmla="*/ 211898 h 700309"/>
                  <a:gd name="connsiteX34" fmla="*/ 297 w 364353"/>
                  <a:gd name="connsiteY34" fmla="*/ 234703 h 700309"/>
                  <a:gd name="connsiteX35" fmla="*/ 8858 w 364353"/>
                  <a:gd name="connsiteY35" fmla="*/ 324974 h 700309"/>
                  <a:gd name="connsiteX36" fmla="*/ 132519 w 364353"/>
                  <a:gd name="connsiteY36" fmla="*/ 445651 h 700309"/>
                  <a:gd name="connsiteX37" fmla="*/ 167714 w 364353"/>
                  <a:gd name="connsiteY37" fmla="*/ 451353 h 700309"/>
                  <a:gd name="connsiteX38" fmla="*/ 167714 w 364353"/>
                  <a:gd name="connsiteY38" fmla="*/ 522619 h 700309"/>
                  <a:gd name="connsiteX39" fmla="*/ 26932 w 364353"/>
                  <a:gd name="connsiteY39" fmla="*/ 443751 h 700309"/>
                  <a:gd name="connsiteX40" fmla="*/ 26932 w 364353"/>
                  <a:gd name="connsiteY40" fmla="*/ 400991 h 700309"/>
                  <a:gd name="connsiteX41" fmla="*/ 13614 w 364353"/>
                  <a:gd name="connsiteY41" fmla="*/ 385788 h 700309"/>
                  <a:gd name="connsiteX42" fmla="*/ 297 w 364353"/>
                  <a:gd name="connsiteY42" fmla="*/ 400991 h 700309"/>
                  <a:gd name="connsiteX43" fmla="*/ 2200 w 364353"/>
                  <a:gd name="connsiteY43" fmla="*/ 478909 h 700309"/>
                  <a:gd name="connsiteX44" fmla="*/ 50713 w 364353"/>
                  <a:gd name="connsiteY44" fmla="*/ 587233 h 700309"/>
                  <a:gd name="connsiteX45" fmla="*/ 58322 w 364353"/>
                  <a:gd name="connsiteY45" fmla="*/ 591984 h 700309"/>
                  <a:gd name="connsiteX46" fmla="*/ 72591 w 364353"/>
                  <a:gd name="connsiteY46" fmla="*/ 586283 h 700309"/>
                  <a:gd name="connsiteX47" fmla="*/ 71640 w 364353"/>
                  <a:gd name="connsiteY47" fmla="*/ 570130 h 700309"/>
                  <a:gd name="connsiteX48" fmla="*/ 46908 w 364353"/>
                  <a:gd name="connsiteY48" fmla="*/ 534021 h 700309"/>
                  <a:gd name="connsiteX49" fmla="*/ 28834 w 364353"/>
                  <a:gd name="connsiteY49" fmla="*/ 471307 h 700309"/>
                  <a:gd name="connsiteX50" fmla="*/ 165812 w 364353"/>
                  <a:gd name="connsiteY50" fmla="*/ 611939 h 700309"/>
                  <a:gd name="connsiteX51" fmla="*/ 112543 w 364353"/>
                  <a:gd name="connsiteY51" fmla="*/ 596736 h 700309"/>
                  <a:gd name="connsiteX52" fmla="*/ 96372 w 364353"/>
                  <a:gd name="connsiteY52" fmla="*/ 601487 h 700309"/>
                  <a:gd name="connsiteX53" fmla="*/ 96372 w 364353"/>
                  <a:gd name="connsiteY53" fmla="*/ 615740 h 700309"/>
                  <a:gd name="connsiteX54" fmla="*/ 105884 w 364353"/>
                  <a:gd name="connsiteY54" fmla="*/ 622391 h 700309"/>
                  <a:gd name="connsiteX55" fmla="*/ 168666 w 364353"/>
                  <a:gd name="connsiteY55" fmla="*/ 638545 h 700309"/>
                  <a:gd name="connsiteX56" fmla="*/ 168666 w 364353"/>
                  <a:gd name="connsiteY56" fmla="*/ 695558 h 700309"/>
                  <a:gd name="connsiteX57" fmla="*/ 173422 w 364353"/>
                  <a:gd name="connsiteY57" fmla="*/ 700309 h 700309"/>
                  <a:gd name="connsiteX58" fmla="*/ 196252 w 364353"/>
                  <a:gd name="connsiteY58" fmla="*/ 699359 h 700309"/>
                  <a:gd name="connsiteX59" fmla="*/ 196252 w 364353"/>
                  <a:gd name="connsiteY59" fmla="*/ 635694 h 700309"/>
                  <a:gd name="connsiteX60" fmla="*/ 214325 w 364353"/>
                  <a:gd name="connsiteY60" fmla="*/ 632844 h 700309"/>
                  <a:gd name="connsiteX61" fmla="*/ 335132 w 364353"/>
                  <a:gd name="connsiteY61" fmla="*/ 555876 h 700309"/>
                  <a:gd name="connsiteX62" fmla="*/ 363669 w 364353"/>
                  <a:gd name="connsiteY62" fmla="*/ 398140 h 700309"/>
                  <a:gd name="connsiteX63" fmla="*/ 335132 w 364353"/>
                  <a:gd name="connsiteY63" fmla="*/ 286965 h 700309"/>
                  <a:gd name="connsiteX64" fmla="*/ 198154 w 364353"/>
                  <a:gd name="connsiteY64" fmla="*/ 423796 h 700309"/>
                  <a:gd name="connsiteX65" fmla="*/ 335132 w 364353"/>
                  <a:gd name="connsiteY65" fmla="*/ 286965 h 700309"/>
                  <a:gd name="connsiteX66" fmla="*/ 28834 w 364353"/>
                  <a:gd name="connsiteY66" fmla="*/ 286015 h 700309"/>
                  <a:gd name="connsiteX67" fmla="*/ 120153 w 364353"/>
                  <a:gd name="connsiteY67" fmla="*/ 323073 h 700309"/>
                  <a:gd name="connsiteX68" fmla="*/ 166763 w 364353"/>
                  <a:gd name="connsiteY68" fmla="*/ 423796 h 700309"/>
                  <a:gd name="connsiteX69" fmla="*/ 28834 w 364353"/>
                  <a:gd name="connsiteY69" fmla="*/ 286015 h 700309"/>
                  <a:gd name="connsiteX70" fmla="*/ 181983 w 364353"/>
                  <a:gd name="connsiteY70" fmla="*/ 279363 h 700309"/>
                  <a:gd name="connsiteX71" fmla="*/ 181983 w 364353"/>
                  <a:gd name="connsiteY71" fmla="*/ 92171 h 700309"/>
                  <a:gd name="connsiteX72" fmla="*/ 181983 w 364353"/>
                  <a:gd name="connsiteY72" fmla="*/ 279363 h 700309"/>
                  <a:gd name="connsiteX73" fmla="*/ 198154 w 364353"/>
                  <a:gd name="connsiteY73" fmla="*/ 610989 h 700309"/>
                  <a:gd name="connsiteX74" fmla="*/ 335132 w 364353"/>
                  <a:gd name="connsiteY74" fmla="*/ 473207 h 700309"/>
                  <a:gd name="connsiteX75" fmla="*/ 198154 w 364353"/>
                  <a:gd name="connsiteY75" fmla="*/ 61098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353" h="700309">
                    <a:moveTo>
                      <a:pt x="363669" y="398140"/>
                    </a:moveTo>
                    <a:cubicBezTo>
                      <a:pt x="363669" y="390539"/>
                      <a:pt x="357010" y="386738"/>
                      <a:pt x="349400"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7"/>
                      <a:pt x="196252" y="523569"/>
                    </a:cubicBezTo>
                    <a:lnTo>
                      <a:pt x="196252" y="452303"/>
                    </a:lnTo>
                    <a:cubicBezTo>
                      <a:pt x="200057" y="451353"/>
                      <a:pt x="203861" y="451353"/>
                      <a:pt x="207666" y="450402"/>
                    </a:cubicBezTo>
                    <a:cubicBezTo>
                      <a:pt x="240960" y="446601"/>
                      <a:pt x="271399" y="436149"/>
                      <a:pt x="298034" y="414294"/>
                    </a:cubicBezTo>
                    <a:cubicBezTo>
                      <a:pt x="336083" y="382937"/>
                      <a:pt x="355108" y="341128"/>
                      <a:pt x="361767"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8"/>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4" y="29457"/>
                      <a:pt x="168666" y="37058"/>
                    </a:cubicBezTo>
                    <a:cubicBezTo>
                      <a:pt x="170568" y="54162"/>
                      <a:pt x="168666" y="69366"/>
                      <a:pt x="154397" y="81719"/>
                    </a:cubicBezTo>
                    <a:cubicBezTo>
                      <a:pt x="152495" y="83619"/>
                      <a:pt x="151543" y="86470"/>
                      <a:pt x="149641" y="88370"/>
                    </a:cubicBezTo>
                    <a:cubicBezTo>
                      <a:pt x="103982" y="154885"/>
                      <a:pt x="106835" y="234703"/>
                      <a:pt x="157251" y="292666"/>
                    </a:cubicBezTo>
                    <a:cubicBezTo>
                      <a:pt x="168666" y="305969"/>
                      <a:pt x="168666" y="319273"/>
                      <a:pt x="167714" y="336376"/>
                    </a:cubicBezTo>
                    <a:cubicBezTo>
                      <a:pt x="133470" y="286015"/>
                      <a:pt x="84006" y="265110"/>
                      <a:pt x="26932" y="257508"/>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4" y="451353"/>
                    </a:cubicBezTo>
                    <a:lnTo>
                      <a:pt x="167714"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6"/>
                      <a:pt x="50713" y="587233"/>
                    </a:cubicBezTo>
                    <a:cubicBezTo>
                      <a:pt x="52615" y="589134"/>
                      <a:pt x="56420" y="591984"/>
                      <a:pt x="58322" y="591984"/>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8"/>
                      <a:pt x="171519" y="699359"/>
                      <a:pt x="173422" y="700309"/>
                    </a:cubicBezTo>
                    <a:cubicBezTo>
                      <a:pt x="181032" y="698409"/>
                      <a:pt x="188642" y="698409"/>
                      <a:pt x="196252" y="699359"/>
                    </a:cubicBezTo>
                    <a:lnTo>
                      <a:pt x="196252" y="635694"/>
                    </a:lnTo>
                    <a:cubicBezTo>
                      <a:pt x="202910" y="634744"/>
                      <a:pt x="208618" y="633794"/>
                      <a:pt x="214325" y="632844"/>
                    </a:cubicBezTo>
                    <a:cubicBezTo>
                      <a:pt x="266643" y="625242"/>
                      <a:pt x="307546" y="600536"/>
                      <a:pt x="335132" y="555876"/>
                    </a:cubicBezTo>
                    <a:cubicBezTo>
                      <a:pt x="365571" y="509316"/>
                      <a:pt x="365571" y="454203"/>
                      <a:pt x="363669" y="398140"/>
                    </a:cubicBezTo>
                    <a:close/>
                    <a:moveTo>
                      <a:pt x="335132" y="286965"/>
                    </a:moveTo>
                    <a:cubicBezTo>
                      <a:pt x="323717" y="375335"/>
                      <a:pt x="266643" y="420946"/>
                      <a:pt x="198154" y="423796"/>
                    </a:cubicBezTo>
                    <a:cubicBezTo>
                      <a:pt x="189593" y="361082"/>
                      <a:pt x="268545" y="282214"/>
                      <a:pt x="335132" y="286965"/>
                    </a:cubicBezTo>
                    <a:close/>
                    <a:moveTo>
                      <a:pt x="28834" y="286015"/>
                    </a:moveTo>
                    <a:cubicBezTo>
                      <a:pt x="63079" y="289816"/>
                      <a:pt x="93518" y="301218"/>
                      <a:pt x="120153" y="323073"/>
                    </a:cubicBezTo>
                    <a:cubicBezTo>
                      <a:pt x="148690" y="346829"/>
                      <a:pt x="167714" y="388638"/>
                      <a:pt x="166763" y="423796"/>
                    </a:cubicBezTo>
                    <a:cubicBezTo>
                      <a:pt x="96372" y="420946"/>
                      <a:pt x="40249" y="373435"/>
                      <a:pt x="28834" y="286015"/>
                    </a:cubicBezTo>
                    <a:close/>
                    <a:moveTo>
                      <a:pt x="181983" y="279363"/>
                    </a:moveTo>
                    <a:cubicBezTo>
                      <a:pt x="132519" y="224251"/>
                      <a:pt x="132519" y="152035"/>
                      <a:pt x="181983" y="92171"/>
                    </a:cubicBezTo>
                    <a:cubicBezTo>
                      <a:pt x="225740" y="143483"/>
                      <a:pt x="237155" y="219500"/>
                      <a:pt x="181983" y="279363"/>
                    </a:cubicBezTo>
                    <a:close/>
                    <a:moveTo>
                      <a:pt x="198154" y="610989"/>
                    </a:moveTo>
                    <a:cubicBezTo>
                      <a:pt x="199105" y="540673"/>
                      <a:pt x="248569" y="482710"/>
                      <a:pt x="335132" y="473207"/>
                    </a:cubicBezTo>
                    <a:cubicBezTo>
                      <a:pt x="329424" y="534021"/>
                      <a:pt x="290424" y="604337"/>
                      <a:pt x="198154" y="610989"/>
                    </a:cubicBezTo>
                    <a:close/>
                  </a:path>
                </a:pathLst>
              </a:custGeom>
              <a:solidFill>
                <a:srgbClr val="000000"/>
              </a:solidFill>
              <a:ln w="9512" cap="flat">
                <a:noFill/>
                <a:prstDash val="solid"/>
                <a:miter/>
              </a:ln>
            </p:spPr>
            <p:txBody>
              <a:bodyPr rtlCol="0" anchor="ctr"/>
              <a:lstStyle/>
              <a:p>
                <a:endParaRPr lang="en-US"/>
              </a:p>
            </p:txBody>
          </p:sp>
          <p:sp>
            <p:nvSpPr>
              <p:cNvPr id="18" name="Freeform 117">
                <a:extLst>
                  <a:ext uri="{FF2B5EF4-FFF2-40B4-BE49-F238E27FC236}">
                    <a16:creationId xmlns:a16="http://schemas.microsoft.com/office/drawing/2014/main" id="{13E6C121-0AEC-EDDE-6E48-FC864544C923}"/>
                  </a:ext>
                </a:extLst>
              </p:cNvPr>
              <p:cNvSpPr/>
              <p:nvPr/>
            </p:nvSpPr>
            <p:spPr>
              <a:xfrm>
                <a:off x="831662" y="4858445"/>
                <a:ext cx="364353" cy="700309"/>
              </a:xfrm>
              <a:custGeom>
                <a:avLst/>
                <a:gdLst>
                  <a:gd name="connsiteX0" fmla="*/ 363669 w 364353"/>
                  <a:gd name="connsiteY0" fmla="*/ 398141 h 700309"/>
                  <a:gd name="connsiteX1" fmla="*/ 349400 w 364353"/>
                  <a:gd name="connsiteY1" fmla="*/ 386738 h 700309"/>
                  <a:gd name="connsiteX2" fmla="*/ 337034 w 364353"/>
                  <a:gd name="connsiteY2" fmla="*/ 399091 h 700309"/>
                  <a:gd name="connsiteX3" fmla="*/ 337034 w 364353"/>
                  <a:gd name="connsiteY3" fmla="*/ 432348 h 700309"/>
                  <a:gd name="connsiteX4" fmla="*/ 337034 w 364353"/>
                  <a:gd name="connsiteY4" fmla="*/ 444701 h 700309"/>
                  <a:gd name="connsiteX5" fmla="*/ 196252 w 364353"/>
                  <a:gd name="connsiteY5" fmla="*/ 523569 h 700309"/>
                  <a:gd name="connsiteX6" fmla="*/ 196252 w 364353"/>
                  <a:gd name="connsiteY6" fmla="*/ 452303 h 700309"/>
                  <a:gd name="connsiteX7" fmla="*/ 207666 w 364353"/>
                  <a:gd name="connsiteY7" fmla="*/ 450402 h 700309"/>
                  <a:gd name="connsiteX8" fmla="*/ 298034 w 364353"/>
                  <a:gd name="connsiteY8" fmla="*/ 414294 h 700309"/>
                  <a:gd name="connsiteX9" fmla="*/ 361766 w 364353"/>
                  <a:gd name="connsiteY9" fmla="*/ 294567 h 700309"/>
                  <a:gd name="connsiteX10" fmla="*/ 363669 w 364353"/>
                  <a:gd name="connsiteY10" fmla="*/ 215699 h 700309"/>
                  <a:gd name="connsiteX11" fmla="*/ 350352 w 364353"/>
                  <a:gd name="connsiteY11" fmla="*/ 199545 h 700309"/>
                  <a:gd name="connsiteX12" fmla="*/ 337034 w 364353"/>
                  <a:gd name="connsiteY12" fmla="*/ 215699 h 700309"/>
                  <a:gd name="connsiteX13" fmla="*/ 337034 w 364353"/>
                  <a:gd name="connsiteY13" fmla="*/ 257509 h 700309"/>
                  <a:gd name="connsiteX14" fmla="*/ 258082 w 364353"/>
                  <a:gd name="connsiteY14" fmla="*/ 280314 h 700309"/>
                  <a:gd name="connsiteX15" fmla="*/ 196252 w 364353"/>
                  <a:gd name="connsiteY15" fmla="*/ 335426 h 700309"/>
                  <a:gd name="connsiteX16" fmla="*/ 208618 w 364353"/>
                  <a:gd name="connsiteY16" fmla="*/ 289816 h 700309"/>
                  <a:gd name="connsiteX17" fmla="*/ 220984 w 364353"/>
                  <a:gd name="connsiteY17" fmla="*/ 273662 h 700309"/>
                  <a:gd name="connsiteX18" fmla="*/ 244765 w 364353"/>
                  <a:gd name="connsiteY18" fmla="*/ 163437 h 700309"/>
                  <a:gd name="connsiteX19" fmla="*/ 201959 w 364353"/>
                  <a:gd name="connsiteY19" fmla="*/ 71266 h 700309"/>
                  <a:gd name="connsiteX20" fmla="*/ 195300 w 364353"/>
                  <a:gd name="connsiteY20" fmla="*/ 53212 h 700309"/>
                  <a:gd name="connsiteX21" fmla="*/ 195300 w 364353"/>
                  <a:gd name="connsiteY21" fmla="*/ 13303 h 700309"/>
                  <a:gd name="connsiteX22" fmla="*/ 181983 w 364353"/>
                  <a:gd name="connsiteY22" fmla="*/ 0 h 700309"/>
                  <a:gd name="connsiteX23" fmla="*/ 168666 w 364353"/>
                  <a:gd name="connsiteY23" fmla="*/ 14253 h 700309"/>
                  <a:gd name="connsiteX24" fmla="*/ 168666 w 364353"/>
                  <a:gd name="connsiteY24" fmla="*/ 37058 h 700309"/>
                  <a:gd name="connsiteX25" fmla="*/ 154397 w 364353"/>
                  <a:gd name="connsiteY25" fmla="*/ 81719 h 700309"/>
                  <a:gd name="connsiteX26" fmla="*/ 149641 w 364353"/>
                  <a:gd name="connsiteY26" fmla="*/ 88370 h 700309"/>
                  <a:gd name="connsiteX27" fmla="*/ 157251 w 364353"/>
                  <a:gd name="connsiteY27" fmla="*/ 292667 h 700309"/>
                  <a:gd name="connsiteX28" fmla="*/ 167715 w 364353"/>
                  <a:gd name="connsiteY28" fmla="*/ 336376 h 700309"/>
                  <a:gd name="connsiteX29" fmla="*/ 26932 w 364353"/>
                  <a:gd name="connsiteY29" fmla="*/ 257509 h 700309"/>
                  <a:gd name="connsiteX30" fmla="*/ 26932 w 364353"/>
                  <a:gd name="connsiteY30" fmla="*/ 234703 h 700309"/>
                  <a:gd name="connsiteX31" fmla="*/ 26932 w 364353"/>
                  <a:gd name="connsiteY31" fmla="*/ 212848 h 700309"/>
                  <a:gd name="connsiteX32" fmla="*/ 13614 w 364353"/>
                  <a:gd name="connsiteY32" fmla="*/ 198595 h 700309"/>
                  <a:gd name="connsiteX33" fmla="*/ 297 w 364353"/>
                  <a:gd name="connsiteY33" fmla="*/ 211898 h 700309"/>
                  <a:gd name="connsiteX34" fmla="*/ 297 w 364353"/>
                  <a:gd name="connsiteY34" fmla="*/ 234703 h 700309"/>
                  <a:gd name="connsiteX35" fmla="*/ 8858 w 364353"/>
                  <a:gd name="connsiteY35" fmla="*/ 324974 h 700309"/>
                  <a:gd name="connsiteX36" fmla="*/ 132519 w 364353"/>
                  <a:gd name="connsiteY36" fmla="*/ 445651 h 700309"/>
                  <a:gd name="connsiteX37" fmla="*/ 167715 w 364353"/>
                  <a:gd name="connsiteY37" fmla="*/ 451353 h 700309"/>
                  <a:gd name="connsiteX38" fmla="*/ 167715 w 364353"/>
                  <a:gd name="connsiteY38" fmla="*/ 522619 h 700309"/>
                  <a:gd name="connsiteX39" fmla="*/ 26932 w 364353"/>
                  <a:gd name="connsiteY39" fmla="*/ 443751 h 700309"/>
                  <a:gd name="connsiteX40" fmla="*/ 26932 w 364353"/>
                  <a:gd name="connsiteY40" fmla="*/ 400991 h 700309"/>
                  <a:gd name="connsiteX41" fmla="*/ 13614 w 364353"/>
                  <a:gd name="connsiteY41" fmla="*/ 385788 h 700309"/>
                  <a:gd name="connsiteX42" fmla="*/ 297 w 364353"/>
                  <a:gd name="connsiteY42" fmla="*/ 400991 h 700309"/>
                  <a:gd name="connsiteX43" fmla="*/ 2200 w 364353"/>
                  <a:gd name="connsiteY43" fmla="*/ 478909 h 700309"/>
                  <a:gd name="connsiteX44" fmla="*/ 50713 w 364353"/>
                  <a:gd name="connsiteY44" fmla="*/ 587233 h 700309"/>
                  <a:gd name="connsiteX45" fmla="*/ 58322 w 364353"/>
                  <a:gd name="connsiteY45" fmla="*/ 591985 h 700309"/>
                  <a:gd name="connsiteX46" fmla="*/ 72591 w 364353"/>
                  <a:gd name="connsiteY46" fmla="*/ 586283 h 700309"/>
                  <a:gd name="connsiteX47" fmla="*/ 71640 w 364353"/>
                  <a:gd name="connsiteY47" fmla="*/ 570130 h 700309"/>
                  <a:gd name="connsiteX48" fmla="*/ 46908 w 364353"/>
                  <a:gd name="connsiteY48" fmla="*/ 534021 h 700309"/>
                  <a:gd name="connsiteX49" fmla="*/ 28834 w 364353"/>
                  <a:gd name="connsiteY49" fmla="*/ 471307 h 700309"/>
                  <a:gd name="connsiteX50" fmla="*/ 165812 w 364353"/>
                  <a:gd name="connsiteY50" fmla="*/ 611939 h 700309"/>
                  <a:gd name="connsiteX51" fmla="*/ 112543 w 364353"/>
                  <a:gd name="connsiteY51" fmla="*/ 596736 h 700309"/>
                  <a:gd name="connsiteX52" fmla="*/ 96372 w 364353"/>
                  <a:gd name="connsiteY52" fmla="*/ 601487 h 700309"/>
                  <a:gd name="connsiteX53" fmla="*/ 96372 w 364353"/>
                  <a:gd name="connsiteY53" fmla="*/ 615740 h 700309"/>
                  <a:gd name="connsiteX54" fmla="*/ 105884 w 364353"/>
                  <a:gd name="connsiteY54" fmla="*/ 622391 h 700309"/>
                  <a:gd name="connsiteX55" fmla="*/ 168666 w 364353"/>
                  <a:gd name="connsiteY55" fmla="*/ 638545 h 700309"/>
                  <a:gd name="connsiteX56" fmla="*/ 168666 w 364353"/>
                  <a:gd name="connsiteY56" fmla="*/ 695558 h 700309"/>
                  <a:gd name="connsiteX57" fmla="*/ 173422 w 364353"/>
                  <a:gd name="connsiteY57" fmla="*/ 700309 h 700309"/>
                  <a:gd name="connsiteX58" fmla="*/ 196252 w 364353"/>
                  <a:gd name="connsiteY58" fmla="*/ 699359 h 700309"/>
                  <a:gd name="connsiteX59" fmla="*/ 196252 w 364353"/>
                  <a:gd name="connsiteY59" fmla="*/ 639495 h 700309"/>
                  <a:gd name="connsiteX60" fmla="*/ 214325 w 364353"/>
                  <a:gd name="connsiteY60" fmla="*/ 636645 h 700309"/>
                  <a:gd name="connsiteX61" fmla="*/ 335132 w 364353"/>
                  <a:gd name="connsiteY61" fmla="*/ 559677 h 700309"/>
                  <a:gd name="connsiteX62" fmla="*/ 363669 w 364353"/>
                  <a:gd name="connsiteY62" fmla="*/ 398141 h 700309"/>
                  <a:gd name="connsiteX63" fmla="*/ 335132 w 364353"/>
                  <a:gd name="connsiteY63" fmla="*/ 286965 h 700309"/>
                  <a:gd name="connsiteX64" fmla="*/ 198154 w 364353"/>
                  <a:gd name="connsiteY64" fmla="*/ 423796 h 700309"/>
                  <a:gd name="connsiteX65" fmla="*/ 335132 w 364353"/>
                  <a:gd name="connsiteY65" fmla="*/ 286965 h 700309"/>
                  <a:gd name="connsiteX66" fmla="*/ 28834 w 364353"/>
                  <a:gd name="connsiteY66" fmla="*/ 286015 h 700309"/>
                  <a:gd name="connsiteX67" fmla="*/ 120153 w 364353"/>
                  <a:gd name="connsiteY67" fmla="*/ 323073 h 700309"/>
                  <a:gd name="connsiteX68" fmla="*/ 166763 w 364353"/>
                  <a:gd name="connsiteY68" fmla="*/ 423796 h 700309"/>
                  <a:gd name="connsiteX69" fmla="*/ 28834 w 364353"/>
                  <a:gd name="connsiteY69" fmla="*/ 286015 h 700309"/>
                  <a:gd name="connsiteX70" fmla="*/ 181983 w 364353"/>
                  <a:gd name="connsiteY70" fmla="*/ 280314 h 700309"/>
                  <a:gd name="connsiteX71" fmla="*/ 181983 w 364353"/>
                  <a:gd name="connsiteY71" fmla="*/ 93121 h 700309"/>
                  <a:gd name="connsiteX72" fmla="*/ 181983 w 364353"/>
                  <a:gd name="connsiteY72" fmla="*/ 280314 h 700309"/>
                  <a:gd name="connsiteX73" fmla="*/ 197203 w 364353"/>
                  <a:gd name="connsiteY73" fmla="*/ 611939 h 700309"/>
                  <a:gd name="connsiteX74" fmla="*/ 334181 w 364353"/>
                  <a:gd name="connsiteY74" fmla="*/ 474158 h 700309"/>
                  <a:gd name="connsiteX75" fmla="*/ 197203 w 364353"/>
                  <a:gd name="connsiteY75" fmla="*/ 61193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353" h="700309">
                    <a:moveTo>
                      <a:pt x="363669" y="398141"/>
                    </a:moveTo>
                    <a:cubicBezTo>
                      <a:pt x="363669" y="390539"/>
                      <a:pt x="357010" y="386738"/>
                      <a:pt x="349400"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8"/>
                      <a:pt x="196252" y="523569"/>
                    </a:cubicBezTo>
                    <a:lnTo>
                      <a:pt x="196252" y="452303"/>
                    </a:lnTo>
                    <a:cubicBezTo>
                      <a:pt x="200057" y="451353"/>
                      <a:pt x="203861" y="451353"/>
                      <a:pt x="207666" y="450402"/>
                    </a:cubicBezTo>
                    <a:cubicBezTo>
                      <a:pt x="240960" y="446601"/>
                      <a:pt x="271399" y="436149"/>
                      <a:pt x="298034" y="414294"/>
                    </a:cubicBezTo>
                    <a:cubicBezTo>
                      <a:pt x="336083" y="382937"/>
                      <a:pt x="355108" y="341128"/>
                      <a:pt x="361766"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9"/>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5" y="29457"/>
                      <a:pt x="168666" y="37058"/>
                    </a:cubicBezTo>
                    <a:cubicBezTo>
                      <a:pt x="170568" y="54162"/>
                      <a:pt x="168666" y="69366"/>
                      <a:pt x="154397" y="81719"/>
                    </a:cubicBezTo>
                    <a:cubicBezTo>
                      <a:pt x="152495" y="83619"/>
                      <a:pt x="151544" y="86470"/>
                      <a:pt x="149641" y="88370"/>
                    </a:cubicBezTo>
                    <a:cubicBezTo>
                      <a:pt x="103982" y="154885"/>
                      <a:pt x="106836" y="234703"/>
                      <a:pt x="157251" y="292667"/>
                    </a:cubicBezTo>
                    <a:cubicBezTo>
                      <a:pt x="168666" y="305970"/>
                      <a:pt x="168666" y="319273"/>
                      <a:pt x="167715" y="336376"/>
                    </a:cubicBezTo>
                    <a:cubicBezTo>
                      <a:pt x="133470" y="286015"/>
                      <a:pt x="84006" y="265110"/>
                      <a:pt x="26932" y="257509"/>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5" y="451353"/>
                    </a:cubicBezTo>
                    <a:lnTo>
                      <a:pt x="167715"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7"/>
                      <a:pt x="50713" y="587233"/>
                    </a:cubicBezTo>
                    <a:cubicBezTo>
                      <a:pt x="52615" y="589134"/>
                      <a:pt x="56420" y="591985"/>
                      <a:pt x="58322" y="591985"/>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9"/>
                      <a:pt x="171519" y="699359"/>
                      <a:pt x="173422" y="700309"/>
                    </a:cubicBezTo>
                    <a:cubicBezTo>
                      <a:pt x="181032" y="698409"/>
                      <a:pt x="188642" y="698409"/>
                      <a:pt x="196252" y="699359"/>
                    </a:cubicBezTo>
                    <a:lnTo>
                      <a:pt x="196252" y="639495"/>
                    </a:lnTo>
                    <a:cubicBezTo>
                      <a:pt x="202910" y="638545"/>
                      <a:pt x="208618" y="637595"/>
                      <a:pt x="214325" y="636645"/>
                    </a:cubicBezTo>
                    <a:cubicBezTo>
                      <a:pt x="266643" y="629043"/>
                      <a:pt x="307546" y="604337"/>
                      <a:pt x="335132" y="559677"/>
                    </a:cubicBezTo>
                    <a:cubicBezTo>
                      <a:pt x="365571" y="510266"/>
                      <a:pt x="365571" y="454203"/>
                      <a:pt x="363669" y="398141"/>
                    </a:cubicBezTo>
                    <a:close/>
                    <a:moveTo>
                      <a:pt x="335132" y="286965"/>
                    </a:moveTo>
                    <a:cubicBezTo>
                      <a:pt x="323717" y="375335"/>
                      <a:pt x="266643" y="420946"/>
                      <a:pt x="198154" y="423796"/>
                    </a:cubicBezTo>
                    <a:cubicBezTo>
                      <a:pt x="189593" y="361082"/>
                      <a:pt x="268545" y="282214"/>
                      <a:pt x="335132" y="286965"/>
                    </a:cubicBezTo>
                    <a:close/>
                    <a:moveTo>
                      <a:pt x="28834" y="286015"/>
                    </a:moveTo>
                    <a:cubicBezTo>
                      <a:pt x="63079" y="289816"/>
                      <a:pt x="93518" y="301218"/>
                      <a:pt x="120153" y="323073"/>
                    </a:cubicBezTo>
                    <a:cubicBezTo>
                      <a:pt x="148690" y="346829"/>
                      <a:pt x="167715" y="388638"/>
                      <a:pt x="166763" y="423796"/>
                    </a:cubicBezTo>
                    <a:cubicBezTo>
                      <a:pt x="96372" y="420946"/>
                      <a:pt x="40249" y="374385"/>
                      <a:pt x="28834" y="286015"/>
                    </a:cubicBezTo>
                    <a:close/>
                    <a:moveTo>
                      <a:pt x="181983" y="280314"/>
                    </a:moveTo>
                    <a:cubicBezTo>
                      <a:pt x="132519" y="225201"/>
                      <a:pt x="132519" y="152985"/>
                      <a:pt x="181983" y="93121"/>
                    </a:cubicBezTo>
                    <a:cubicBezTo>
                      <a:pt x="225740" y="143483"/>
                      <a:pt x="237155" y="219500"/>
                      <a:pt x="181983" y="280314"/>
                    </a:cubicBezTo>
                    <a:close/>
                    <a:moveTo>
                      <a:pt x="197203" y="611939"/>
                    </a:moveTo>
                    <a:cubicBezTo>
                      <a:pt x="198154" y="541623"/>
                      <a:pt x="247618" y="483660"/>
                      <a:pt x="334181" y="474158"/>
                    </a:cubicBezTo>
                    <a:cubicBezTo>
                      <a:pt x="329424" y="534021"/>
                      <a:pt x="290424" y="605287"/>
                      <a:pt x="197203" y="611939"/>
                    </a:cubicBezTo>
                    <a:close/>
                  </a:path>
                </a:pathLst>
              </a:custGeom>
              <a:solidFill>
                <a:srgbClr val="000000"/>
              </a:solidFill>
              <a:ln w="9512"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654162023"/>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Placeholder 2">
            <a:extLst>
              <a:ext uri="{FF2B5EF4-FFF2-40B4-BE49-F238E27FC236}">
                <a16:creationId xmlns:a16="http://schemas.microsoft.com/office/drawing/2014/main" id="{FB1870D7-F118-310A-7D1C-2A4DE6EDA133}"/>
              </a:ext>
            </a:extLst>
          </p:cNvPr>
          <p:cNvSpPr>
            <a:spLocks noGrp="1"/>
          </p:cNvSpPr>
          <p:nvPr>
            <p:ph type="body" sz="quarter" idx="33"/>
          </p:nvPr>
        </p:nvSpPr>
        <p:spPr>
          <a:xfrm>
            <a:off x="361472" y="2339757"/>
            <a:ext cx="3220511" cy="651637"/>
          </a:xfrm>
          <a:solidFill>
            <a:srgbClr val="F1A0C2"/>
          </a:solidFill>
        </p:spPr>
        <p:txBody>
          <a:bodyPr anchor="ctr"/>
          <a:lstStyle/>
          <a:p>
            <a:r>
              <a:rPr lang="en-US" b="1" i="0" dirty="0">
                <a:solidFill>
                  <a:schemeClr val="bg1"/>
                </a:solidFill>
              </a:rPr>
              <a:t>Type: </a:t>
            </a:r>
            <a:r>
              <a:rPr lang="en-US" i="0" dirty="0">
                <a:solidFill>
                  <a:schemeClr val="bg1"/>
                </a:solidFill>
              </a:rPr>
              <a:t>Ethical Food Supply Chain</a:t>
            </a:r>
          </a:p>
        </p:txBody>
      </p:sp>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294004" y="3281632"/>
            <a:ext cx="6814158" cy="5542916"/>
          </a:xfrm>
        </p:spPr>
        <p:txBody>
          <a:bodyPr/>
          <a:lstStyle/>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400" b="1"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About  </a:t>
            </a:r>
            <a:r>
              <a:rPr kumimoji="0" lang="en-US" sz="1200" b="1"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Loam is a Michelin-starred restaurant and wine bar located in Galway city. It first opened its doors in November 2014 and is owned and run by Head Chef Enda McEvoy and his wife Sinead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Meacle</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In May 2019, Loam took the top accolade at the prestigious Restaurants Association of Ireland Awards when Loam was voted ‘Best Restaurant in Ireland’.</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At Loam – meaning ‘rich, fertile soil’ – they focus on modern ambitious cooking rooted in tradition. Seasonally driven, they work very closely with local farmers and producers, many of whom are now close friends, to get the products they need to reflect and capture the feeling and magic of the west of Ireland. </a:t>
            </a:r>
            <a:endParaRPr lang="en-US">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r>
              <a:rPr lang="en-US" sz="1400" b="1">
                <a:solidFill>
                  <a:schemeClr val="tx1"/>
                </a:solidFill>
              </a:rPr>
              <a:t>Why it is a good practice?  </a:t>
            </a:r>
          </a:p>
          <a:p>
            <a:pPr algn="just" rtl="0" fontAlgn="base"/>
            <a:r>
              <a:rPr lang="en-US" sz="1100" b="0" i="0">
                <a:solidFill>
                  <a:srgbClr val="000000"/>
                </a:solidFill>
                <a:effectLst/>
                <a:latin typeface="Calibri" panose="020F0502020204030204" pitchFamily="34" charset="0"/>
              </a:rPr>
              <a:t>Some chefs and food service businesses see their food suppliers as numbers or costs, and some see them as caretakers of the earth, fellow producers, and collaborators… </a:t>
            </a:r>
            <a:r>
              <a:rPr lang="en-US" sz="1100" b="1" i="0">
                <a:solidFill>
                  <a:srgbClr val="000000"/>
                </a:solidFill>
                <a:effectLst/>
                <a:latin typeface="Calibri" panose="020F0502020204030204" pitchFamily="34" charset="0"/>
              </a:rPr>
              <a:t>Michelin Star Chef Enda McEvoy from </a:t>
            </a:r>
            <a:r>
              <a:rPr lang="en-US" sz="1100" b="1" i="0" u="sng" strike="noStrike">
                <a:solidFill>
                  <a:schemeClr val="tx1">
                    <a:lumMod val="75000"/>
                    <a:lumOff val="25000"/>
                  </a:schemeClr>
                </a:solidFill>
                <a:effectLst/>
                <a:latin typeface="Calibri" panose="020F0502020204030204" pitchFamily="34" charset="0"/>
                <a:hlinkClick r:id="rId2">
                  <a:extLst>
                    <a:ext uri="{A12FA001-AC4F-418D-AE19-62706E023703}">
                      <ahyp:hlinkClr xmlns:ahyp="http://schemas.microsoft.com/office/drawing/2018/hyperlinkcolor" val="tx"/>
                    </a:ext>
                  </a:extLst>
                </a:hlinkClick>
              </a:rPr>
              <a:t>Loam Restaurant </a:t>
            </a:r>
            <a:r>
              <a:rPr lang="en-US" sz="1100" b="1" i="0">
                <a:solidFill>
                  <a:srgbClr val="000000"/>
                </a:solidFill>
                <a:effectLst/>
                <a:latin typeface="Calibri" panose="020F0502020204030204" pitchFamily="34" charset="0"/>
              </a:rPr>
              <a:t>in the west of Ireland is the latter!</a:t>
            </a:r>
            <a:r>
              <a:rPr lang="en-US" sz="1100" b="0" i="0">
                <a:solidFill>
                  <a:srgbClr val="000000"/>
                </a:solidFill>
                <a:effectLst/>
                <a:latin typeface="Calibri" panose="020F0502020204030204" pitchFamily="34" charset="0"/>
              </a:rPr>
              <a:t> </a:t>
            </a:r>
          </a:p>
          <a:p>
            <a:pPr algn="just" rtl="0" fontAlgn="base"/>
            <a:endParaRPr lang="en-US" b="0" i="0">
              <a:solidFill>
                <a:srgbClr val="000000"/>
              </a:solidFill>
              <a:effectLst/>
              <a:latin typeface="Segoe UI" panose="020B0502040204020203" pitchFamily="34" charset="0"/>
            </a:endParaRPr>
          </a:p>
          <a:p>
            <a:pPr algn="just" rtl="0" fontAlgn="base"/>
            <a:r>
              <a:rPr lang="en-US" sz="1100" b="0" i="0">
                <a:solidFill>
                  <a:srgbClr val="000000"/>
                </a:solidFill>
                <a:effectLst/>
                <a:latin typeface="Calibri" panose="020F0502020204030204" pitchFamily="34" charset="0"/>
              </a:rPr>
              <a:t>Enda’s philosophy is to “</a:t>
            </a:r>
            <a:r>
              <a:rPr lang="en-US" sz="1100" b="0" i="1">
                <a:solidFill>
                  <a:srgbClr val="000000"/>
                </a:solidFill>
                <a:effectLst/>
                <a:latin typeface="Calibri" panose="020F0502020204030204" pitchFamily="34" charset="0"/>
              </a:rPr>
              <a:t>only use ingredients that are from the west of Ireland” </a:t>
            </a:r>
            <a:r>
              <a:rPr lang="en-US" sz="1100" b="0" i="0">
                <a:solidFill>
                  <a:srgbClr val="000000"/>
                </a:solidFill>
                <a:effectLst/>
                <a:latin typeface="Calibri" panose="020F0502020204030204" pitchFamily="34" charset="0"/>
              </a:rPr>
              <a:t>and so he has developed strong and reliant relationships with all his ‘collaborators’ or suppliers. To ensure mutual benefit and support Enda limits his number of partnerships to 8 suppliers or collaborators and without these relationships he wouldn’t be able to make his </a:t>
            </a:r>
            <a:r>
              <a:rPr lang="en-US" sz="1100" b="0" i="0">
                <a:solidFill>
                  <a:schemeClr val="tx1"/>
                </a:solidFill>
                <a:effectLst/>
                <a:latin typeface="Calibri" panose="020F0502020204030204" pitchFamily="34" charset="0"/>
              </a:rPr>
              <a:t>philosophy a reality. Enda has received awards not only for his creative cooking but for his sustainable approach. One such partnership is with </a:t>
            </a:r>
            <a:r>
              <a:rPr lang="en-US" sz="1100" b="0" i="0" u="sng" strike="noStrike">
                <a:solidFill>
                  <a:schemeClr val="tx1"/>
                </a:solidFill>
                <a:effectLst/>
                <a:latin typeface="Calibri" panose="020F0502020204030204" pitchFamily="34" charset="0"/>
                <a:hlinkClick r:id="rId3">
                  <a:extLst>
                    <a:ext uri="{A12FA001-AC4F-418D-AE19-62706E023703}">
                      <ahyp:hlinkClr xmlns:ahyp="http://schemas.microsoft.com/office/drawing/2018/hyperlinkcolor" val="tx"/>
                    </a:ext>
                  </a:extLst>
                </a:hlinkClick>
              </a:rPr>
              <a:t>‘Leaf &amp; Root’ </a:t>
            </a:r>
            <a:r>
              <a:rPr lang="en-US" sz="1100" b="0" i="0">
                <a:solidFill>
                  <a:schemeClr val="tx1"/>
                </a:solidFill>
                <a:effectLst/>
                <a:latin typeface="Calibri" panose="020F0502020204030204" pitchFamily="34" charset="0"/>
              </a:rPr>
              <a:t> </a:t>
            </a:r>
            <a:endParaRPr lang="en-US" b="0" i="0">
              <a:solidFill>
                <a:schemeClr val="tx1"/>
              </a:solidFill>
              <a:effectLst/>
              <a:latin typeface="Segoe UI" panose="020B0502040204020203" pitchFamily="34" charset="0"/>
            </a:endParaRPr>
          </a:p>
          <a:p>
            <a:pPr marL="171450" indent="-171450">
              <a:buFont typeface="Arial" panose="020B0604020202020204" pitchFamily="34" charset="0"/>
              <a:buChar char="•"/>
            </a:pPr>
            <a:endParaRPr lang="en-US">
              <a:solidFill>
                <a:schemeClr val="tx1"/>
              </a:solidFill>
            </a:endParaRPr>
          </a:p>
          <a:p>
            <a:endParaRPr lang="en-US">
              <a:solidFill>
                <a:schemeClr val="tx1"/>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400" b="1"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Sustainable</a:t>
            </a:r>
            <a:endPar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r>
              <a:rPr lang="en-US">
                <a:solidFill>
                  <a:schemeClr val="tx1"/>
                </a:solidFill>
              </a:rPr>
              <a:t>Chef-owner Enda McEvoy was one of the first Irish chefs to embrace the sustainability ethos. Every ingredient he uses is 100% Irish and sourced from local </a:t>
            </a:r>
          </a:p>
          <a:p>
            <a:endParaRPr lang="en-US">
              <a:solidFill>
                <a:schemeClr val="tx1"/>
              </a:solidFill>
            </a:endParaRPr>
          </a:p>
          <a:p>
            <a:endParaRPr lang="en-US">
              <a:solidFill>
                <a:schemeClr val="tx1"/>
              </a:solidFill>
            </a:endParaRPr>
          </a:p>
          <a:p>
            <a:r>
              <a:rPr lang="en-US">
                <a:solidFill>
                  <a:schemeClr val="tx1"/>
                </a:solidFill>
              </a:rPr>
              <a:t>farmers and fishermen, with whom he has developed strong relationships, and the kitchen takes a nose-to-tail and leaf-to-root approach to this highly seasonal produce. They also use renewable energy sources and help educate students at local schools.</a:t>
            </a:r>
          </a:p>
          <a:p>
            <a:endParaRPr lang="en-US">
              <a:solidFill>
                <a:schemeClr val="tx1"/>
              </a:solidFill>
            </a:endParaRPr>
          </a:p>
          <a:p>
            <a:r>
              <a:rPr lang="en-US" b="0" i="0">
                <a:solidFill>
                  <a:schemeClr val="tx1"/>
                </a:solidFill>
                <a:effectLst/>
                <a:ea typeface="Calibri" panose="020F0502020204030204" pitchFamily="34" charset="0"/>
              </a:rPr>
              <a:t>In May 2016, </a:t>
            </a:r>
            <a:r>
              <a:rPr lang="en-US">
                <a:solidFill>
                  <a:schemeClr val="tx1"/>
                </a:solidFill>
                <a:ea typeface="Calibri" panose="020F0502020204030204" pitchFamily="34" charset="0"/>
              </a:rPr>
              <a:t>they</a:t>
            </a:r>
            <a:r>
              <a:rPr lang="en-US" b="0" i="0" u="none" strike="noStrike">
                <a:solidFill>
                  <a:schemeClr val="tx1"/>
                </a:solidFill>
                <a:effectLst/>
                <a:ea typeface="Calibri" panose="020F0502020204030204" pitchFamily="34" charset="0"/>
                <a:hlinkClick r:id="rId4">
                  <a:extLst>
                    <a:ext uri="{A12FA001-AC4F-418D-AE19-62706E023703}">
                      <ahyp:hlinkClr xmlns:ahyp="http://schemas.microsoft.com/office/drawing/2018/hyperlinkcolor" val="tx"/>
                    </a:ext>
                  </a:extLst>
                </a:hlinkClick>
              </a:rPr>
              <a:t> were delighted to be awarded a three star Food Made Good rating (the highest possible!) by the Sustainable Restaurant Association (SRA) following a review of our practices</a:t>
            </a:r>
            <a:r>
              <a:rPr lang="en-US" b="0" i="0">
                <a:solidFill>
                  <a:schemeClr val="tx1"/>
                </a:solidFill>
                <a:effectLst/>
                <a:ea typeface="Calibri" panose="020F0502020204030204" pitchFamily="34" charset="0"/>
              </a:rPr>
              <a:t> – becoming the first independent restaurant in Ireland to do so. </a:t>
            </a:r>
          </a:p>
          <a:p>
            <a:r>
              <a:rPr lang="en-US" b="0" i="1">
                <a:solidFill>
                  <a:schemeClr val="tx1"/>
                </a:solidFill>
                <a:effectLst/>
                <a:ea typeface="Calibri" panose="020F0502020204030204" pitchFamily="34" charset="0"/>
              </a:rPr>
              <a:t>“Three Stars demonstrates an exceptional standard of sustainability – going above, beyond and pushing the boundaries of how restaurants and cafés can be run!</a:t>
            </a:r>
            <a:r>
              <a:rPr lang="en-US" b="0" i="0">
                <a:solidFill>
                  <a:schemeClr val="tx1"/>
                </a:solidFill>
                <a:effectLst/>
                <a:ea typeface="Calibri" panose="020F0502020204030204" pitchFamily="34" charset="0"/>
              </a:rPr>
              <a:t>” – </a:t>
            </a:r>
            <a:r>
              <a:rPr lang="en-US" b="1" i="0">
                <a:solidFill>
                  <a:schemeClr val="tx1"/>
                </a:solidFill>
                <a:effectLst/>
                <a:ea typeface="Calibri" panose="020F0502020204030204" pitchFamily="34" charset="0"/>
              </a:rPr>
              <a:t>Sustainable Restaurant Association</a:t>
            </a:r>
          </a:p>
          <a:p>
            <a:endParaRPr lang="en-US" b="0" i="0">
              <a:solidFill>
                <a:schemeClr val="tx1"/>
              </a:solidFill>
              <a:effectLst/>
              <a:ea typeface="Calibri" panose="020F0502020204030204" pitchFamily="34" charset="0"/>
            </a:endParaRPr>
          </a:p>
          <a:p>
            <a:r>
              <a:rPr lang="en-US" b="0" i="0">
                <a:solidFill>
                  <a:schemeClr val="tx1"/>
                </a:solidFill>
                <a:effectLst/>
                <a:ea typeface="Calibri" panose="020F0502020204030204" pitchFamily="34" charset="0"/>
              </a:rPr>
              <a:t>In September 2017, </a:t>
            </a:r>
            <a:r>
              <a:rPr lang="en-US" b="0" i="0" u="none" strike="noStrike">
                <a:solidFill>
                  <a:schemeClr val="tx1"/>
                </a:solidFill>
                <a:effectLst/>
                <a:ea typeface="Calibri" panose="020F0502020204030204" pitchFamily="34" charset="0"/>
                <a:hlinkClick r:id="rId5">
                  <a:extLst>
                    <a:ext uri="{A12FA001-AC4F-418D-AE19-62706E023703}">
                      <ahyp:hlinkClr xmlns:ahyp="http://schemas.microsoft.com/office/drawing/2018/hyperlinkcolor" val="tx"/>
                    </a:ext>
                  </a:extLst>
                </a:hlinkClick>
              </a:rPr>
              <a:t>Loam was named in the Top 20 most sustainable food service businesses and shortlisted for the Food Made Good Business of the Year Award</a:t>
            </a:r>
            <a:r>
              <a:rPr lang="en-US" b="0" i="0">
                <a:solidFill>
                  <a:schemeClr val="tx1"/>
                </a:solidFill>
                <a:effectLst/>
                <a:ea typeface="Calibri" panose="020F0502020204030204" pitchFamily="34" charset="0"/>
              </a:rPr>
              <a:t>.</a:t>
            </a:r>
          </a:p>
          <a:p>
            <a:pPr algn="l"/>
            <a:endParaRPr lang="en-US" b="0" i="0">
              <a:solidFill>
                <a:schemeClr val="tx1"/>
              </a:solidFill>
              <a:effectLst/>
              <a:ea typeface="Calibri" panose="020F0502020204030204" pitchFamily="34" charset="0"/>
            </a:endParaRPr>
          </a:p>
          <a:p>
            <a:pPr algn="l"/>
            <a:r>
              <a:rPr lang="en-US" b="0" i="0">
                <a:solidFill>
                  <a:schemeClr val="tx1"/>
                </a:solidFill>
                <a:effectLst/>
                <a:ea typeface="Calibri" panose="020F0502020204030204" pitchFamily="34" charset="0"/>
              </a:rPr>
              <a:t>Sustainability Practices:</a:t>
            </a:r>
          </a:p>
          <a:p>
            <a:pPr marL="171450" indent="-171450">
              <a:buFont typeface="Arial" panose="020B0604020202020204" pitchFamily="34" charset="0"/>
              <a:buChar char="•"/>
            </a:pPr>
            <a:r>
              <a:rPr lang="en-US" b="0" i="0">
                <a:solidFill>
                  <a:schemeClr val="tx1"/>
                </a:solidFill>
                <a:effectLst/>
                <a:ea typeface="Calibri" panose="020F0502020204030204" pitchFamily="34" charset="0"/>
              </a:rPr>
              <a:t>A design feature of the restaurant’s interior is eye-catching grow boxes, used to grow herbs for the restaurant menu and flowers for decoration (avoiding the need to import them).</a:t>
            </a:r>
          </a:p>
          <a:p>
            <a:pPr marL="171450" indent="-171450">
              <a:buFont typeface="Arial" panose="020B0604020202020204" pitchFamily="34" charset="0"/>
              <a:buChar char="•"/>
            </a:pPr>
            <a:endParaRPr lang="en-US" b="0" i="0">
              <a:solidFill>
                <a:schemeClr val="tx1"/>
              </a:solidFill>
              <a:effectLst/>
              <a:ea typeface="Calibri" panose="020F0502020204030204" pitchFamily="34" charset="0"/>
            </a:endParaRPr>
          </a:p>
          <a:p>
            <a:pPr marL="171450" indent="-171450">
              <a:buFont typeface="Arial" panose="020B0604020202020204" pitchFamily="34" charset="0"/>
              <a:buChar char="•"/>
            </a:pPr>
            <a:r>
              <a:rPr lang="en-US" b="0" i="0">
                <a:solidFill>
                  <a:schemeClr val="tx1"/>
                </a:solidFill>
                <a:effectLst/>
                <a:ea typeface="Calibri" panose="020F0502020204030204" pitchFamily="34" charset="0"/>
              </a:rPr>
              <a:t>The menu is purposely kept small and changes regularly in order to reduce food waste with Enda and the team also preserving ingredients through pickling and fermentation to ensure their availability out of season.</a:t>
            </a:r>
          </a:p>
          <a:p>
            <a:pPr marL="171450" indent="-171450">
              <a:buFont typeface="Arial" panose="020B0604020202020204" pitchFamily="34" charset="0"/>
              <a:buChar char="•"/>
            </a:pPr>
            <a:endParaRPr lang="en-US" b="0" i="0">
              <a:solidFill>
                <a:schemeClr val="tx1"/>
              </a:solidFill>
              <a:effectLst/>
              <a:ea typeface="Calibri" panose="020F0502020204030204" pitchFamily="34" charset="0"/>
            </a:endParaRPr>
          </a:p>
          <a:p>
            <a:pPr marL="171450" indent="-171450">
              <a:buFont typeface="Arial" panose="020B0604020202020204" pitchFamily="34" charset="0"/>
              <a:buChar char="•"/>
            </a:pPr>
            <a:r>
              <a:rPr lang="en-US" b="0" i="0">
                <a:solidFill>
                  <a:schemeClr val="tx1"/>
                </a:solidFill>
                <a:effectLst/>
                <a:ea typeface="Calibri" panose="020F0502020204030204" pitchFamily="34" charset="0"/>
              </a:rPr>
              <a:t>Loam is also involved in several community initiatives, including running cookery demos for school children at a local school in conjunction with Slow Food Ireland.</a:t>
            </a:r>
          </a:p>
          <a:p>
            <a:endParaRPr lang="en-US">
              <a:solidFill>
                <a:schemeClr val="tx1"/>
              </a:solidFill>
            </a:endParaRPr>
          </a:p>
        </p:txBody>
      </p:sp>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CB2079F2-58AF-ED44-82D7-E04B2F6FD686}" type="slidenum">
              <a:rPr lang="en-US" sz="1100" smtClean="0"/>
              <a:pPr/>
              <a:t>50</a:t>
            </a:fld>
            <a:endParaRPr lang="en-US" sz="1100"/>
          </a:p>
        </p:txBody>
      </p:sp>
      <p:pic>
        <p:nvPicPr>
          <p:cNvPr id="10242" name="Picture 2" descr="Loam">
            <a:hlinkClick r:id="rId2"/>
            <a:extLst>
              <a:ext uri="{FF2B5EF4-FFF2-40B4-BE49-F238E27FC236}">
                <a16:creationId xmlns:a16="http://schemas.microsoft.com/office/drawing/2014/main" id="{6EED7976-EDDA-EFC5-40B4-38316D8AFBF8}"/>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361473" y="363601"/>
            <a:ext cx="2095978" cy="1890937"/>
          </a:xfrm>
          <a:prstGeom prst="rect">
            <a:avLst/>
          </a:prstGeom>
          <a:noFill/>
          <a:extLst>
            <a:ext uri="{909E8E84-426E-40DD-AFC4-6F175D3DCCD1}">
              <a14:hiddenFill xmlns:a14="http://schemas.microsoft.com/office/drawing/2010/main">
                <a:solidFill>
                  <a:srgbClr val="FFFFFF"/>
                </a:solidFill>
              </a14:hiddenFill>
            </a:ext>
          </a:extLst>
        </p:spPr>
      </p:pic>
      <p:sp>
        <p:nvSpPr>
          <p:cNvPr id="13" name="Freeform 332">
            <a:hlinkClick r:id="rId7"/>
            <a:extLst>
              <a:ext uri="{FF2B5EF4-FFF2-40B4-BE49-F238E27FC236}">
                <a16:creationId xmlns:a16="http://schemas.microsoft.com/office/drawing/2014/main" id="{49C27BB8-FD62-FA3E-13A2-C6FAB739284C}"/>
              </a:ext>
            </a:extLst>
          </p:cNvPr>
          <p:cNvSpPr>
            <a:spLocks noChangeAspect="1"/>
          </p:cNvSpPr>
          <p:nvPr/>
        </p:nvSpPr>
        <p:spPr>
          <a:xfrm>
            <a:off x="1808005" y="9695260"/>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4" name="Freeform 6">
            <a:hlinkClick r:id="rId8"/>
            <a:extLst>
              <a:ext uri="{FF2B5EF4-FFF2-40B4-BE49-F238E27FC236}">
                <a16:creationId xmlns:a16="http://schemas.microsoft.com/office/drawing/2014/main" id="{10D64B17-33CA-B266-DCD3-B772AD0F27AA}"/>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ID"/>
          </a:p>
        </p:txBody>
      </p:sp>
      <p:pic>
        <p:nvPicPr>
          <p:cNvPr id="21" name="Graphic 20" descr="World outline">
            <a:hlinkClick r:id="rId2"/>
            <a:extLst>
              <a:ext uri="{FF2B5EF4-FFF2-40B4-BE49-F238E27FC236}">
                <a16:creationId xmlns:a16="http://schemas.microsoft.com/office/drawing/2014/main" id="{E4F7C2D0-65BB-652B-7BB0-FD8865DECF5E}"/>
              </a:ext>
            </a:extLst>
          </p:cNvPr>
          <p:cNvPicPr>
            <a:picLocks noChangeAspect="1"/>
          </p:cNvPicPr>
          <p:nvPr/>
        </p:nvPicPr>
        <p:blipFill>
          <a:blip r:embed="rId9"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29608" y="9632163"/>
            <a:ext cx="279668" cy="279668"/>
          </a:xfrm>
          <a:prstGeom prst="rect">
            <a:avLst/>
          </a:prstGeom>
        </p:spPr>
      </p:pic>
      <p:pic>
        <p:nvPicPr>
          <p:cNvPr id="25" name="Picture Placeholder 24" descr="A picture containing person, food, indoor, preparing&#10;&#10;Description automatically generated">
            <a:extLst>
              <a:ext uri="{FF2B5EF4-FFF2-40B4-BE49-F238E27FC236}">
                <a16:creationId xmlns:a16="http://schemas.microsoft.com/office/drawing/2014/main" id="{186B81FF-F9B0-9398-BEEB-B4DD2232058A}"/>
              </a:ext>
            </a:extLst>
          </p:cNvPr>
          <p:cNvPicPr>
            <a:picLocks noGrp="1" noChangeAspect="1"/>
          </p:cNvPicPr>
          <p:nvPr>
            <p:ph type="pic" sz="quarter" idx="44"/>
          </p:nvPr>
        </p:nvPicPr>
        <p:blipFill>
          <a:blip r:embed="rId11" cstate="email">
            <a:extLst>
              <a:ext uri="{28A0092B-C50C-407E-A947-70E740481C1C}">
                <a14:useLocalDpi xmlns:a14="http://schemas.microsoft.com/office/drawing/2010/main"/>
              </a:ext>
            </a:extLst>
          </a:blip>
          <a:srcRect/>
          <a:stretch>
            <a:fillRect/>
          </a:stretch>
        </p:blipFill>
        <p:spPr/>
      </p:pic>
      <p:pic>
        <p:nvPicPr>
          <p:cNvPr id="26" name="Picture 25">
            <a:extLst>
              <a:ext uri="{FF2B5EF4-FFF2-40B4-BE49-F238E27FC236}">
                <a16:creationId xmlns:a16="http://schemas.microsoft.com/office/drawing/2014/main" id="{A5EDF196-EBC9-1DB0-6E21-8B58F16BFA93}"/>
              </a:ext>
            </a:extLst>
          </p:cNvPr>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6617037" y="323168"/>
            <a:ext cx="557530" cy="557530"/>
          </a:xfrm>
          <a:prstGeom prst="rect">
            <a:avLst/>
          </a:prstGeom>
        </p:spPr>
      </p:pic>
      <p:grpSp>
        <p:nvGrpSpPr>
          <p:cNvPr id="4" name="Graphic 2">
            <a:extLst>
              <a:ext uri="{FF2B5EF4-FFF2-40B4-BE49-F238E27FC236}">
                <a16:creationId xmlns:a16="http://schemas.microsoft.com/office/drawing/2014/main" id="{EC207762-9E19-559A-C5E0-6C0EC902CDAA}"/>
              </a:ext>
            </a:extLst>
          </p:cNvPr>
          <p:cNvGrpSpPr/>
          <p:nvPr/>
        </p:nvGrpSpPr>
        <p:grpSpPr>
          <a:xfrm>
            <a:off x="1423003" y="9654497"/>
            <a:ext cx="221553" cy="222458"/>
            <a:chOff x="1473222" y="5236455"/>
            <a:chExt cx="440760" cy="442561"/>
          </a:xfrm>
          <a:solidFill>
            <a:srgbClr val="000000"/>
          </a:solidFill>
        </p:grpSpPr>
        <p:sp>
          <p:nvSpPr>
            <p:cNvPr id="5" name="Freeform 8">
              <a:extLst>
                <a:ext uri="{FF2B5EF4-FFF2-40B4-BE49-F238E27FC236}">
                  <a16:creationId xmlns:a16="http://schemas.microsoft.com/office/drawing/2014/main" id="{E0703944-D195-F882-7547-CD68BAFD500B}"/>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 name="Freeform 9">
              <a:hlinkClick r:id="rId13"/>
              <a:extLst>
                <a:ext uri="{FF2B5EF4-FFF2-40B4-BE49-F238E27FC236}">
                  <a16:creationId xmlns:a16="http://schemas.microsoft.com/office/drawing/2014/main" id="{1EF8CF11-9461-542D-F33D-E24B4A2F89DC}"/>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 name="Freeform 10">
              <a:extLst>
                <a:ext uri="{FF2B5EF4-FFF2-40B4-BE49-F238E27FC236}">
                  <a16:creationId xmlns:a16="http://schemas.microsoft.com/office/drawing/2014/main" id="{544A6F1A-66F5-9436-7FB8-BEEBA61A3F01}"/>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2" name="Graphic 4">
            <a:extLst>
              <a:ext uri="{FF2B5EF4-FFF2-40B4-BE49-F238E27FC236}">
                <a16:creationId xmlns:a16="http://schemas.microsoft.com/office/drawing/2014/main" id="{524FEB01-FCE2-C4C7-B3A9-D99B8148B500}"/>
              </a:ext>
            </a:extLst>
          </p:cNvPr>
          <p:cNvGrpSpPr/>
          <p:nvPr/>
        </p:nvGrpSpPr>
        <p:grpSpPr>
          <a:xfrm rot="19582332">
            <a:off x="2995992" y="9436893"/>
            <a:ext cx="403667" cy="780438"/>
            <a:chOff x="9129274" y="2719113"/>
            <a:chExt cx="717139" cy="1386497"/>
          </a:xfrm>
          <a:solidFill>
            <a:srgbClr val="000000"/>
          </a:solidFill>
        </p:grpSpPr>
        <p:grpSp>
          <p:nvGrpSpPr>
            <p:cNvPr id="3" name="Graphic 4">
              <a:extLst>
                <a:ext uri="{FF2B5EF4-FFF2-40B4-BE49-F238E27FC236}">
                  <a16:creationId xmlns:a16="http://schemas.microsoft.com/office/drawing/2014/main" id="{1D085357-502D-B63D-99FC-99C0B71B0BBD}"/>
                </a:ext>
              </a:extLst>
            </p:cNvPr>
            <p:cNvGrpSpPr/>
            <p:nvPr/>
          </p:nvGrpSpPr>
          <p:grpSpPr>
            <a:xfrm>
              <a:off x="9159507" y="2719113"/>
              <a:ext cx="446280" cy="440141"/>
              <a:chOff x="9159507" y="2719113"/>
              <a:chExt cx="446280" cy="440141"/>
            </a:xfrm>
            <a:grpFill/>
          </p:grpSpPr>
          <p:sp>
            <p:nvSpPr>
              <p:cNvPr id="28" name="Freeform 57">
                <a:extLst>
                  <a:ext uri="{FF2B5EF4-FFF2-40B4-BE49-F238E27FC236}">
                    <a16:creationId xmlns:a16="http://schemas.microsoft.com/office/drawing/2014/main" id="{EA717862-0356-7A71-623E-A7C3A6D0F3DD}"/>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29" name="Freeform 58">
                <a:extLst>
                  <a:ext uri="{FF2B5EF4-FFF2-40B4-BE49-F238E27FC236}">
                    <a16:creationId xmlns:a16="http://schemas.microsoft.com/office/drawing/2014/main" id="{9AEB8E37-7572-42A2-0BD9-E8B703AE30CE}"/>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15" name="Graphic 4">
              <a:extLst>
                <a:ext uri="{FF2B5EF4-FFF2-40B4-BE49-F238E27FC236}">
                  <a16:creationId xmlns:a16="http://schemas.microsoft.com/office/drawing/2014/main" id="{B495C1CB-EB94-3558-8106-9FF673E58562}"/>
                </a:ext>
              </a:extLst>
            </p:cNvPr>
            <p:cNvGrpSpPr/>
            <p:nvPr/>
          </p:nvGrpSpPr>
          <p:grpSpPr>
            <a:xfrm>
              <a:off x="9129274" y="2893887"/>
              <a:ext cx="717139" cy="1211724"/>
              <a:chOff x="9129274" y="2893887"/>
              <a:chExt cx="717139" cy="1211724"/>
            </a:xfrm>
            <a:grpFill/>
          </p:grpSpPr>
          <p:sp>
            <p:nvSpPr>
              <p:cNvPr id="16" name="Freeform 50">
                <a:extLst>
                  <a:ext uri="{FF2B5EF4-FFF2-40B4-BE49-F238E27FC236}">
                    <a16:creationId xmlns:a16="http://schemas.microsoft.com/office/drawing/2014/main" id="{8998A86D-6B95-EEEA-E605-06F5ACBDEAAB}"/>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18" name="Freeform 51">
                <a:extLst>
                  <a:ext uri="{FF2B5EF4-FFF2-40B4-BE49-F238E27FC236}">
                    <a16:creationId xmlns:a16="http://schemas.microsoft.com/office/drawing/2014/main" id="{CA02B048-7F68-E9FA-E31D-BA970B3781D6}"/>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20" name="Freeform 52">
                <a:extLst>
                  <a:ext uri="{FF2B5EF4-FFF2-40B4-BE49-F238E27FC236}">
                    <a16:creationId xmlns:a16="http://schemas.microsoft.com/office/drawing/2014/main" id="{217F2DD6-E3B0-0729-B04F-F7DC588DFE4A}"/>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22" name="Freeform 53">
                <a:extLst>
                  <a:ext uri="{FF2B5EF4-FFF2-40B4-BE49-F238E27FC236}">
                    <a16:creationId xmlns:a16="http://schemas.microsoft.com/office/drawing/2014/main" id="{BDBF99D6-CAED-4540-A098-6936366AF751}"/>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23" name="Freeform 54">
                <a:extLst>
                  <a:ext uri="{FF2B5EF4-FFF2-40B4-BE49-F238E27FC236}">
                    <a16:creationId xmlns:a16="http://schemas.microsoft.com/office/drawing/2014/main" id="{AFEAEA41-8FDB-C5E3-5C57-7D120E41EC68}"/>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24" name="Freeform 55">
                <a:extLst>
                  <a:ext uri="{FF2B5EF4-FFF2-40B4-BE49-F238E27FC236}">
                    <a16:creationId xmlns:a16="http://schemas.microsoft.com/office/drawing/2014/main" id="{FF712FEF-D51B-D6F8-9EC4-ABC11142A484}"/>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27" name="Freeform 56">
                <a:extLst>
                  <a:ext uri="{FF2B5EF4-FFF2-40B4-BE49-F238E27FC236}">
                    <a16:creationId xmlns:a16="http://schemas.microsoft.com/office/drawing/2014/main" id="{4DB85970-5F45-A4EE-262F-07844E14FDAA}"/>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grpSp>
        <p:nvGrpSpPr>
          <p:cNvPr id="30" name="Graphic 4">
            <a:extLst>
              <a:ext uri="{FF2B5EF4-FFF2-40B4-BE49-F238E27FC236}">
                <a16:creationId xmlns:a16="http://schemas.microsoft.com/office/drawing/2014/main" id="{171076CA-F6BA-04FE-0370-C1D64CCE74DE}"/>
              </a:ext>
            </a:extLst>
          </p:cNvPr>
          <p:cNvGrpSpPr/>
          <p:nvPr/>
        </p:nvGrpSpPr>
        <p:grpSpPr>
          <a:xfrm rot="19721699">
            <a:off x="7060808" y="5648316"/>
            <a:ext cx="356854" cy="809547"/>
            <a:chOff x="9129274" y="2719113"/>
            <a:chExt cx="717139" cy="1386497"/>
          </a:xfrm>
          <a:solidFill>
            <a:srgbClr val="000000"/>
          </a:solidFill>
        </p:grpSpPr>
        <p:grpSp>
          <p:nvGrpSpPr>
            <p:cNvPr id="31" name="Graphic 4">
              <a:extLst>
                <a:ext uri="{FF2B5EF4-FFF2-40B4-BE49-F238E27FC236}">
                  <a16:creationId xmlns:a16="http://schemas.microsoft.com/office/drawing/2014/main" id="{41A7A6A8-AD4E-ADEB-2E66-08B70519B412}"/>
                </a:ext>
              </a:extLst>
            </p:cNvPr>
            <p:cNvGrpSpPr/>
            <p:nvPr/>
          </p:nvGrpSpPr>
          <p:grpSpPr>
            <a:xfrm>
              <a:off x="9159507" y="2719113"/>
              <a:ext cx="446280" cy="440141"/>
              <a:chOff x="9159507" y="2719113"/>
              <a:chExt cx="446280" cy="440141"/>
            </a:xfrm>
            <a:grpFill/>
          </p:grpSpPr>
          <p:sp>
            <p:nvSpPr>
              <p:cNvPr id="40" name="Freeform 57">
                <a:extLst>
                  <a:ext uri="{FF2B5EF4-FFF2-40B4-BE49-F238E27FC236}">
                    <a16:creationId xmlns:a16="http://schemas.microsoft.com/office/drawing/2014/main" id="{E5884BB9-8873-DCC4-5499-6329320DC590}"/>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41" name="Freeform 58">
                <a:extLst>
                  <a:ext uri="{FF2B5EF4-FFF2-40B4-BE49-F238E27FC236}">
                    <a16:creationId xmlns:a16="http://schemas.microsoft.com/office/drawing/2014/main" id="{D9C068BB-4561-A6F7-6BBA-ABD7E83826FF}"/>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32" name="Graphic 4">
              <a:extLst>
                <a:ext uri="{FF2B5EF4-FFF2-40B4-BE49-F238E27FC236}">
                  <a16:creationId xmlns:a16="http://schemas.microsoft.com/office/drawing/2014/main" id="{897AE090-05E7-EAD6-3D95-88B49A541C3E}"/>
                </a:ext>
              </a:extLst>
            </p:cNvPr>
            <p:cNvGrpSpPr/>
            <p:nvPr/>
          </p:nvGrpSpPr>
          <p:grpSpPr>
            <a:xfrm>
              <a:off x="9129274" y="2893887"/>
              <a:ext cx="717139" cy="1211724"/>
              <a:chOff x="9129274" y="2893887"/>
              <a:chExt cx="717139" cy="1211724"/>
            </a:xfrm>
            <a:grpFill/>
          </p:grpSpPr>
          <p:sp>
            <p:nvSpPr>
              <p:cNvPr id="33" name="Freeform 50">
                <a:extLst>
                  <a:ext uri="{FF2B5EF4-FFF2-40B4-BE49-F238E27FC236}">
                    <a16:creationId xmlns:a16="http://schemas.microsoft.com/office/drawing/2014/main" id="{9D1C271C-AD29-D662-61CE-2DFA91B8D608}"/>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34" name="Freeform 51">
                <a:extLst>
                  <a:ext uri="{FF2B5EF4-FFF2-40B4-BE49-F238E27FC236}">
                    <a16:creationId xmlns:a16="http://schemas.microsoft.com/office/drawing/2014/main" id="{179F1193-DBE2-E0CF-D85D-7AE580DD9F1D}"/>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35" name="Freeform 52">
                <a:extLst>
                  <a:ext uri="{FF2B5EF4-FFF2-40B4-BE49-F238E27FC236}">
                    <a16:creationId xmlns:a16="http://schemas.microsoft.com/office/drawing/2014/main" id="{8C5AB974-0283-E929-B4CF-A9E34DC74686}"/>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36" name="Freeform 53">
                <a:extLst>
                  <a:ext uri="{FF2B5EF4-FFF2-40B4-BE49-F238E27FC236}">
                    <a16:creationId xmlns:a16="http://schemas.microsoft.com/office/drawing/2014/main" id="{44CABC15-BA3C-1170-7F74-AC12B0A49FCC}"/>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37" name="Freeform 54">
                <a:extLst>
                  <a:ext uri="{FF2B5EF4-FFF2-40B4-BE49-F238E27FC236}">
                    <a16:creationId xmlns:a16="http://schemas.microsoft.com/office/drawing/2014/main" id="{E4385475-F793-5427-122F-3C56C135B891}"/>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38" name="Freeform 55">
                <a:extLst>
                  <a:ext uri="{FF2B5EF4-FFF2-40B4-BE49-F238E27FC236}">
                    <a16:creationId xmlns:a16="http://schemas.microsoft.com/office/drawing/2014/main" id="{5DAD5B45-76E6-D604-497C-214C66F8B6D8}"/>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39" name="Freeform 56">
                <a:extLst>
                  <a:ext uri="{FF2B5EF4-FFF2-40B4-BE49-F238E27FC236}">
                    <a16:creationId xmlns:a16="http://schemas.microsoft.com/office/drawing/2014/main" id="{73E301DA-4A71-11DA-7D39-846908D36AB8}"/>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140951711"/>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2B19580B-E0DE-DBE9-06CB-F1921414B6D6}"/>
              </a:ext>
            </a:extLst>
          </p:cNvPr>
          <p:cNvSpPr>
            <a:spLocks noGrp="1"/>
          </p:cNvSpPr>
          <p:nvPr>
            <p:ph type="body" sz="quarter" idx="13"/>
          </p:nvPr>
        </p:nvSpPr>
        <p:spPr>
          <a:xfrm>
            <a:off x="498345" y="1217834"/>
            <a:ext cx="3281492" cy="2586284"/>
          </a:xfrm>
        </p:spPr>
        <p:txBody>
          <a:bodyPr>
            <a:noAutofit/>
          </a:bodyPr>
          <a:lstStyle/>
          <a:p>
            <a:r>
              <a:rPr lang="en-US" sz="1800"/>
              <a:t>It’s as crystal clear as the waters of Galway Bay, that Enda and his team at Loam are doing everything in their powers not only to serve the finest, best sourced local ingredients, but also to build a place at the very heart of the community in Galway City. They have set an exceptional standard for others in Ireland to follow</a:t>
            </a:r>
            <a:endParaRPr lang="en-IE" sz="1800"/>
          </a:p>
        </p:txBody>
      </p:sp>
      <p:sp>
        <p:nvSpPr>
          <p:cNvPr id="5" name="Slide Number Placeholder 4">
            <a:extLst>
              <a:ext uri="{FF2B5EF4-FFF2-40B4-BE49-F238E27FC236}">
                <a16:creationId xmlns:a16="http://schemas.microsoft.com/office/drawing/2014/main" id="{A6F8381C-F689-EC7B-D742-E8D1C4CC3350}"/>
              </a:ext>
            </a:extLst>
          </p:cNvPr>
          <p:cNvSpPr>
            <a:spLocks noGrp="1"/>
          </p:cNvSpPr>
          <p:nvPr>
            <p:ph type="sldNum" sz="quarter" idx="4"/>
          </p:nvPr>
        </p:nvSpPr>
        <p:spPr/>
        <p:txBody>
          <a:bodyPr/>
          <a:lstStyle/>
          <a:p>
            <a:fld id="{CB2079F2-58AF-ED44-82D7-E04B2F6FD686}" type="slidenum">
              <a:rPr lang="en-US" smtClean="0"/>
              <a:pPr/>
              <a:t>51</a:t>
            </a:fld>
            <a:endParaRPr lang="en-US"/>
          </a:p>
        </p:txBody>
      </p:sp>
      <p:pic>
        <p:nvPicPr>
          <p:cNvPr id="8" name="Picture 7">
            <a:extLst>
              <a:ext uri="{FF2B5EF4-FFF2-40B4-BE49-F238E27FC236}">
                <a16:creationId xmlns:a16="http://schemas.microsoft.com/office/drawing/2014/main" id="{00F71781-A6A0-0DDF-B74C-D08F247F137F}"/>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506282" y="4744928"/>
            <a:ext cx="7061331" cy="5453087"/>
          </a:xfrm>
          <a:prstGeom prst="rect">
            <a:avLst/>
          </a:prstGeom>
        </p:spPr>
      </p:pic>
      <p:pic>
        <p:nvPicPr>
          <p:cNvPr id="7" name="Online Media 2" title="Leaf &amp; Root and Loam, Galway">
            <a:hlinkClick r:id="" action="ppaction://media"/>
            <a:extLst>
              <a:ext uri="{FF2B5EF4-FFF2-40B4-BE49-F238E27FC236}">
                <a16:creationId xmlns:a16="http://schemas.microsoft.com/office/drawing/2014/main" id="{9E108404-D571-AF67-533C-2FE11796C7CD}"/>
              </a:ext>
            </a:extLst>
          </p:cNvPr>
          <p:cNvPicPr>
            <a:picLocks noRot="1" noChangeAspect="1"/>
          </p:cNvPicPr>
          <p:nvPr>
            <a:videoFile r:link="rId1"/>
          </p:nvPr>
        </p:nvPicPr>
        <p:blipFill>
          <a:blip r:embed="rId4"/>
          <a:stretch>
            <a:fillRect/>
          </a:stretch>
        </p:blipFill>
        <p:spPr>
          <a:xfrm>
            <a:off x="1988820" y="4877794"/>
            <a:ext cx="5570855" cy="4241385"/>
          </a:xfrm>
          <a:prstGeom prst="rect">
            <a:avLst/>
          </a:prstGeom>
        </p:spPr>
      </p:pic>
      <p:sp>
        <p:nvSpPr>
          <p:cNvPr id="9" name="TextBox 8">
            <a:extLst>
              <a:ext uri="{FF2B5EF4-FFF2-40B4-BE49-F238E27FC236}">
                <a16:creationId xmlns:a16="http://schemas.microsoft.com/office/drawing/2014/main" id="{15095E18-44F4-4070-8B12-37BF6FF861BC}"/>
              </a:ext>
            </a:extLst>
          </p:cNvPr>
          <p:cNvSpPr txBox="1"/>
          <p:nvPr/>
        </p:nvSpPr>
        <p:spPr>
          <a:xfrm>
            <a:off x="4317844" y="9677682"/>
            <a:ext cx="3262810" cy="276999"/>
          </a:xfrm>
          <a:prstGeom prst="rect">
            <a:avLst/>
          </a:prstGeom>
          <a:noFill/>
        </p:spPr>
        <p:txBody>
          <a:bodyPr wrap="square">
            <a:spAutoFit/>
          </a:bodyPr>
          <a:lstStyle/>
          <a:p>
            <a:r>
              <a:rPr lang="en-US" sz="1200" b="0" i="0" u="sng" strike="noStrike">
                <a:solidFill>
                  <a:schemeClr val="tx1">
                    <a:lumMod val="75000"/>
                    <a:lumOff val="25000"/>
                  </a:schemeClr>
                </a:solidFill>
                <a:effectLst/>
                <a:latin typeface="Calibri" panose="020F0502020204030204" pitchFamily="34" charset="0"/>
                <a:hlinkClick r:id="rId5">
                  <a:extLst>
                    <a:ext uri="{A12FA001-AC4F-418D-AE19-62706E023703}">
                      <ahyp:hlinkClr xmlns:ahyp="http://schemas.microsoft.com/office/drawing/2018/hyperlinkcolor" val="tx"/>
                    </a:ext>
                  </a:extLst>
                </a:hlinkClick>
              </a:rPr>
              <a:t>Leaf &amp; Root and Loam, Galway - YouTube</a:t>
            </a:r>
            <a:endParaRPr lang="en-IE" sz="1200">
              <a:solidFill>
                <a:schemeClr val="tx1">
                  <a:lumMod val="75000"/>
                  <a:lumOff val="25000"/>
                </a:schemeClr>
              </a:solidFill>
            </a:endParaRPr>
          </a:p>
        </p:txBody>
      </p:sp>
      <p:pic>
        <p:nvPicPr>
          <p:cNvPr id="10" name="Picture 2" descr="Loam">
            <a:hlinkClick r:id="rId6"/>
            <a:extLst>
              <a:ext uri="{FF2B5EF4-FFF2-40B4-BE49-F238E27FC236}">
                <a16:creationId xmlns:a16="http://schemas.microsoft.com/office/drawing/2014/main" id="{C7BACB87-AA13-4B99-A133-2CB3A2F228DE}"/>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5152647" y="1040284"/>
            <a:ext cx="2095978" cy="1890937"/>
          </a:xfrm>
          <a:prstGeom prst="rect">
            <a:avLst/>
          </a:prstGeom>
          <a:noFill/>
          <a:extLst>
            <a:ext uri="{909E8E84-426E-40DD-AFC4-6F175D3DCCD1}">
              <a14:hiddenFill xmlns:a14="http://schemas.microsoft.com/office/drawing/2010/main">
                <a:solidFill>
                  <a:srgbClr val="FFFFFF"/>
                </a:solidFill>
              </a14:hiddenFill>
            </a:ext>
          </a:extLst>
        </p:spPr>
      </p:pic>
      <p:grpSp>
        <p:nvGrpSpPr>
          <p:cNvPr id="11" name="Group 10">
            <a:extLst>
              <a:ext uri="{FF2B5EF4-FFF2-40B4-BE49-F238E27FC236}">
                <a16:creationId xmlns:a16="http://schemas.microsoft.com/office/drawing/2014/main" id="{AB8D4D61-595B-CC53-3647-01DAEFD73BD8}"/>
              </a:ext>
            </a:extLst>
          </p:cNvPr>
          <p:cNvGrpSpPr/>
          <p:nvPr/>
        </p:nvGrpSpPr>
        <p:grpSpPr>
          <a:xfrm rot="10800000">
            <a:off x="3726614" y="726796"/>
            <a:ext cx="790943" cy="575820"/>
            <a:chOff x="3400450" y="986392"/>
            <a:chExt cx="1487826" cy="1083162"/>
          </a:xfrm>
        </p:grpSpPr>
        <p:sp>
          <p:nvSpPr>
            <p:cNvPr id="12" name="Freeform 25">
              <a:extLst>
                <a:ext uri="{FF2B5EF4-FFF2-40B4-BE49-F238E27FC236}">
                  <a16:creationId xmlns:a16="http://schemas.microsoft.com/office/drawing/2014/main" id="{601EE6F6-5C17-DD7C-A37D-D60C92C841B6}"/>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endParaRPr lang="en-US"/>
            </a:p>
          </p:txBody>
        </p:sp>
        <p:sp>
          <p:nvSpPr>
            <p:cNvPr id="13" name="Freeform 26">
              <a:extLst>
                <a:ext uri="{FF2B5EF4-FFF2-40B4-BE49-F238E27FC236}">
                  <a16:creationId xmlns:a16="http://schemas.microsoft.com/office/drawing/2014/main" id="{BCC0690D-83BA-9BD1-36FB-F27440ABD5F6}"/>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endParaRPr lang="en-US"/>
            </a:p>
          </p:txBody>
        </p:sp>
      </p:grpSp>
      <p:grpSp>
        <p:nvGrpSpPr>
          <p:cNvPr id="14" name="Group 13">
            <a:extLst>
              <a:ext uri="{FF2B5EF4-FFF2-40B4-BE49-F238E27FC236}">
                <a16:creationId xmlns:a16="http://schemas.microsoft.com/office/drawing/2014/main" id="{F06FA29A-E40A-29CE-83DB-DB0DAE040AD9}"/>
              </a:ext>
            </a:extLst>
          </p:cNvPr>
          <p:cNvGrpSpPr/>
          <p:nvPr/>
        </p:nvGrpSpPr>
        <p:grpSpPr>
          <a:xfrm>
            <a:off x="506282" y="4011915"/>
            <a:ext cx="790943" cy="575820"/>
            <a:chOff x="3400450" y="986392"/>
            <a:chExt cx="1487826" cy="1083162"/>
          </a:xfrm>
        </p:grpSpPr>
        <p:sp>
          <p:nvSpPr>
            <p:cNvPr id="15" name="Freeform 25">
              <a:extLst>
                <a:ext uri="{FF2B5EF4-FFF2-40B4-BE49-F238E27FC236}">
                  <a16:creationId xmlns:a16="http://schemas.microsoft.com/office/drawing/2014/main" id="{F1B19C14-723E-AB2A-1FAF-45D82EB748C5}"/>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endParaRPr lang="en-US"/>
            </a:p>
          </p:txBody>
        </p:sp>
        <p:sp>
          <p:nvSpPr>
            <p:cNvPr id="16" name="Freeform 26">
              <a:extLst>
                <a:ext uri="{FF2B5EF4-FFF2-40B4-BE49-F238E27FC236}">
                  <a16:creationId xmlns:a16="http://schemas.microsoft.com/office/drawing/2014/main" id="{F91D272A-9EC5-2BD7-6281-188140B1B665}"/>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endParaRPr lang="en-US"/>
            </a:p>
          </p:txBody>
        </p:sp>
      </p:grpSp>
      <p:sp>
        <p:nvSpPr>
          <p:cNvPr id="18" name="TextBox 17">
            <a:extLst>
              <a:ext uri="{FF2B5EF4-FFF2-40B4-BE49-F238E27FC236}">
                <a16:creationId xmlns:a16="http://schemas.microsoft.com/office/drawing/2014/main" id="{42DF0E41-91D5-AAAD-46ED-DEB7BF55250F}"/>
              </a:ext>
            </a:extLst>
          </p:cNvPr>
          <p:cNvSpPr txBox="1"/>
          <p:nvPr/>
        </p:nvSpPr>
        <p:spPr>
          <a:xfrm>
            <a:off x="1548699" y="4156656"/>
            <a:ext cx="2177915" cy="461665"/>
          </a:xfrm>
          <a:prstGeom prst="rect">
            <a:avLst/>
          </a:prstGeom>
          <a:noFill/>
        </p:spPr>
        <p:txBody>
          <a:bodyPr wrap="square">
            <a:spAutoFit/>
          </a:bodyPr>
          <a:lstStyle/>
          <a:p>
            <a:r>
              <a:rPr lang="en-US" sz="1200" b="0" i="0">
                <a:solidFill>
                  <a:srgbClr val="333333"/>
                </a:solidFill>
                <a:effectLst/>
                <a:latin typeface="Calibri" panose="020F0502020204030204" pitchFamily="34" charset="0"/>
                <a:ea typeface="Calibri" panose="020F0502020204030204" pitchFamily="34" charset="0"/>
                <a:cs typeface="Calibri" panose="020F0502020204030204" pitchFamily="34" charset="0"/>
              </a:rPr>
              <a:t>- Chief executive of the SRA, Andrew Stephen</a:t>
            </a:r>
            <a:endParaRPr lang="en-IE" sz="1200">
              <a:latin typeface="Calibri" panose="020F0502020204030204" pitchFamily="34" charset="0"/>
              <a:ea typeface="Calibri" panose="020F0502020204030204" pitchFamily="34" charset="0"/>
              <a:cs typeface="Calibri" panose="020F0502020204030204" pitchFamily="34" charset="0"/>
            </a:endParaRPr>
          </a:p>
        </p:txBody>
      </p:sp>
      <p:sp>
        <p:nvSpPr>
          <p:cNvPr id="2" name="Oval 1">
            <a:extLst>
              <a:ext uri="{FF2B5EF4-FFF2-40B4-BE49-F238E27FC236}">
                <a16:creationId xmlns:a16="http://schemas.microsoft.com/office/drawing/2014/main" id="{71DE8A64-9985-4049-C660-6009179036CE}"/>
              </a:ext>
            </a:extLst>
          </p:cNvPr>
          <p:cNvSpPr/>
          <p:nvPr/>
        </p:nvSpPr>
        <p:spPr>
          <a:xfrm rot="766773">
            <a:off x="937335" y="5859908"/>
            <a:ext cx="1091819" cy="981836"/>
          </a:xfrm>
          <a:prstGeom prst="ellipse">
            <a:avLst/>
          </a:prstGeom>
          <a:solidFill>
            <a:srgbClr val="F79037"/>
          </a:solidFill>
          <a:ln>
            <a:noFill/>
          </a:ln>
          <a:effectLst>
            <a:outerShdw blurRad="62011" dist="29964" dir="3840000" algn="tl" rotWithShape="0">
              <a:schemeClr val="bg1">
                <a:lumMod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47">
              <a:latin typeface="Calibri" panose="020F0502020204030204" pitchFamily="34" charset="0"/>
              <a:cs typeface="Calibri" panose="020F0502020204030204" pitchFamily="34" charset="0"/>
            </a:endParaRPr>
          </a:p>
        </p:txBody>
      </p:sp>
      <p:sp>
        <p:nvSpPr>
          <p:cNvPr id="4" name="Text Placeholder 1">
            <a:extLst>
              <a:ext uri="{FF2B5EF4-FFF2-40B4-BE49-F238E27FC236}">
                <a16:creationId xmlns:a16="http://schemas.microsoft.com/office/drawing/2014/main" id="{84EF7B81-D464-5E95-92BC-A24082E98401}"/>
              </a:ext>
            </a:extLst>
          </p:cNvPr>
          <p:cNvSpPr txBox="1">
            <a:spLocks/>
          </p:cNvSpPr>
          <p:nvPr/>
        </p:nvSpPr>
        <p:spPr>
          <a:xfrm rot="1500048">
            <a:off x="1006960" y="6137251"/>
            <a:ext cx="921738" cy="427149"/>
          </a:xfrm>
          <a:prstGeom prst="rect">
            <a:avLst/>
          </a:prstGeom>
          <a:noFill/>
          <a:ln>
            <a:noFill/>
          </a:ln>
        </p:spPr>
        <p:txBody>
          <a:bodyPr vert="horz" lIns="88901" tIns="44451" rIns="88901" bIns="44451" rtlCol="0">
            <a:noAutofit/>
          </a:bodyPr>
          <a:lstStyle>
            <a:lvl1pPr marL="194379" indent="-194379" algn="l" defTabSz="777514" rtl="0" eaLnBrk="1" latinLnBrk="0" hangingPunct="1">
              <a:lnSpc>
                <a:spcPct val="90000"/>
              </a:lnSpc>
              <a:spcBef>
                <a:spcPts val="850"/>
              </a:spcBef>
              <a:buFont typeface="Arial" panose="020B0604020202020204" pitchFamily="34" charset="0"/>
              <a:buChar char="•"/>
              <a:defRPr sz="2381" kern="1200">
                <a:solidFill>
                  <a:schemeClr val="tx1"/>
                </a:solidFill>
                <a:latin typeface="+mn-lt"/>
                <a:ea typeface="+mn-ea"/>
                <a:cs typeface="+mn-cs"/>
              </a:defRPr>
            </a:lvl1pPr>
            <a:lvl2pPr marL="583136" indent="-194379" algn="l" defTabSz="777514" rtl="0" eaLnBrk="1" latinLnBrk="0" hangingPunct="1">
              <a:lnSpc>
                <a:spcPct val="90000"/>
              </a:lnSpc>
              <a:spcBef>
                <a:spcPts val="425"/>
              </a:spcBef>
              <a:buFont typeface="Arial" panose="020B0604020202020204" pitchFamily="34" charset="0"/>
              <a:buChar char="•"/>
              <a:defRPr sz="2041" kern="1200">
                <a:solidFill>
                  <a:schemeClr val="tx1"/>
                </a:solidFill>
                <a:latin typeface="+mn-lt"/>
                <a:ea typeface="+mn-ea"/>
                <a:cs typeface="+mn-cs"/>
              </a:defRPr>
            </a:lvl2pPr>
            <a:lvl3pPr marL="971893" indent="-194379" algn="l" defTabSz="777514" rtl="0" eaLnBrk="1" latinLnBrk="0" hangingPunct="1">
              <a:lnSpc>
                <a:spcPct val="90000"/>
              </a:lnSpc>
              <a:spcBef>
                <a:spcPts val="425"/>
              </a:spcBef>
              <a:buFont typeface="Arial" panose="020B0604020202020204" pitchFamily="34" charset="0"/>
              <a:buChar char="•"/>
              <a:defRPr sz="1701" kern="1200">
                <a:solidFill>
                  <a:schemeClr val="tx1"/>
                </a:solidFill>
                <a:latin typeface="+mn-lt"/>
                <a:ea typeface="+mn-ea"/>
                <a:cs typeface="+mn-cs"/>
              </a:defRPr>
            </a:lvl3pPr>
            <a:lvl4pPr marL="1360650"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4pPr>
            <a:lvl5pPr marL="1749407"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5pPr>
            <a:lvl6pPr marL="2138164"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6pPr>
            <a:lvl7pPr marL="2526922"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7pPr>
            <a:lvl8pPr marL="2915679"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8pPr>
            <a:lvl9pPr marL="3304436"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9pPr>
          </a:lstStyle>
          <a:p>
            <a:pPr marL="0" indent="0" algn="ctr">
              <a:buNone/>
            </a:pPr>
            <a:r>
              <a:rPr lang="en-US" sz="1400" b="1" dirty="0">
                <a:solidFill>
                  <a:schemeClr val="bg1"/>
                </a:solidFill>
                <a:latin typeface="Calibri" panose="020F0502020204030204" pitchFamily="34" charset="0"/>
                <a:cs typeface="Calibri" panose="020F0502020204030204" pitchFamily="34" charset="0"/>
              </a:rPr>
              <a:t>CLICK  TO VIEW</a:t>
            </a:r>
          </a:p>
        </p:txBody>
      </p:sp>
    </p:spTree>
    <p:extLst>
      <p:ext uri="{BB962C8B-B14F-4D97-AF65-F5344CB8AC3E}">
        <p14:creationId xmlns:p14="http://schemas.microsoft.com/office/powerpoint/2010/main" val="30420574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 fill="hold"/>
                                        <p:tgtEl>
                                          <p:spTgt spid="7"/>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7"/>
                    </p:tgtEl>
                  </p:cond>
                </p:stCondLst>
                <p:endSync evt="end" delay="0">
                  <p:rtn val="all"/>
                </p:endSync>
                <p:childTnLst>
                  <p:par>
                    <p:cTn id="8" fill="hold">
                      <p:stCondLst>
                        <p:cond delay="0"/>
                      </p:stCondLst>
                      <p:childTnLst>
                        <p:par>
                          <p:cTn id="9" fill="hold">
                            <p:stCondLst>
                              <p:cond delay="0"/>
                            </p:stCondLst>
                            <p:childTnLst>
                              <p:par>
                                <p:cTn id="10" presetID="2" presetClass="mediacall" presetSubtype="0" fill="hold" nodeType="clickEffect">
                                  <p:stCondLst>
                                    <p:cond delay="0"/>
                                  </p:stCondLst>
                                  <p:childTnLst>
                                    <p:cmd type="call" cmd="togglePause">
                                      <p:cBhvr>
                                        <p:cTn id="11" dur="1" fill="hold"/>
                                        <p:tgtEl>
                                          <p:spTgt spid="7"/>
                                        </p:tgtEl>
                                      </p:cBhvr>
                                    </p:cmd>
                                  </p:childTnLst>
                                </p:cTn>
                              </p:par>
                            </p:childTnLst>
                          </p:cTn>
                        </p:par>
                      </p:childTnLst>
                    </p:cTn>
                  </p:par>
                </p:childTnLst>
              </p:cTn>
              <p:nextCondLst>
                <p:cond evt="onClick" delay="0">
                  <p:tgtEl>
                    <p:spTgt spid="7"/>
                  </p:tgtEl>
                </p:cond>
              </p:nextCondLst>
            </p:seq>
            <p:video>
              <p:cMediaNode vol="80000">
                <p:cTn id="12" fill="hold" display="0">
                  <p:stCondLst>
                    <p:cond delay="indefinite"/>
                  </p:stCondLst>
                </p:cTn>
                <p:tgtEl>
                  <p:spTgt spid="7"/>
                </p:tgtEl>
              </p:cMediaNode>
            </p:video>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 name="Picture Placeholder 33" descr="A picture containing text, grass, sky, road&#10;&#10;Description automatically generated">
            <a:extLst>
              <a:ext uri="{FF2B5EF4-FFF2-40B4-BE49-F238E27FC236}">
                <a16:creationId xmlns:a16="http://schemas.microsoft.com/office/drawing/2014/main" id="{D6222E8B-79AF-B077-185D-20BF1085E70B}"/>
              </a:ext>
            </a:extLst>
          </p:cNvPr>
          <p:cNvPicPr>
            <a:picLocks noGrp="1" noChangeAspect="1"/>
          </p:cNvPicPr>
          <p:nvPr>
            <p:ph type="pic" sz="quarter" idx="44"/>
          </p:nvPr>
        </p:nvPicPr>
        <p:blipFill>
          <a:blip r:embed="rId2" cstate="email">
            <a:extLst>
              <a:ext uri="{28A0092B-C50C-407E-A947-70E740481C1C}">
                <a14:useLocalDpi xmlns:a14="http://schemas.microsoft.com/office/drawing/2010/main"/>
              </a:ext>
            </a:extLst>
          </a:blip>
          <a:srcRect/>
          <a:stretch>
            <a:fillRect/>
          </a:stretch>
        </p:blipFill>
        <p:spPr/>
      </p:pic>
      <p:sp>
        <p:nvSpPr>
          <p:cNvPr id="4" name="Slide Number Placeholder 3">
            <a:extLst>
              <a:ext uri="{FF2B5EF4-FFF2-40B4-BE49-F238E27FC236}">
                <a16:creationId xmlns:a16="http://schemas.microsoft.com/office/drawing/2014/main" id="{F0CB9F7C-82D3-AC09-BA6B-FDE00E05E581}"/>
              </a:ext>
            </a:extLst>
          </p:cNvPr>
          <p:cNvSpPr>
            <a:spLocks noGrp="1"/>
          </p:cNvSpPr>
          <p:nvPr>
            <p:ph type="sldNum" sz="quarter" idx="4"/>
          </p:nvPr>
        </p:nvSpPr>
        <p:spPr/>
        <p:txBody>
          <a:bodyPr/>
          <a:lstStyle/>
          <a:p>
            <a:fld id="{CB2079F2-58AF-ED44-82D7-E04B2F6FD686}" type="slidenum">
              <a:rPr lang="en-US" smtClean="0"/>
              <a:pPr/>
              <a:t>52</a:t>
            </a:fld>
            <a:endParaRPr lang="en-US"/>
          </a:p>
        </p:txBody>
      </p:sp>
      <p:sp>
        <p:nvSpPr>
          <p:cNvPr id="6" name="Text Placeholder 5">
            <a:extLst>
              <a:ext uri="{FF2B5EF4-FFF2-40B4-BE49-F238E27FC236}">
                <a16:creationId xmlns:a16="http://schemas.microsoft.com/office/drawing/2014/main" id="{1BD2F526-2B4D-6671-153E-8419709123D9}"/>
              </a:ext>
            </a:extLst>
          </p:cNvPr>
          <p:cNvSpPr>
            <a:spLocks noGrp="1"/>
          </p:cNvSpPr>
          <p:nvPr>
            <p:ph type="body" sz="quarter" idx="32"/>
          </p:nvPr>
        </p:nvSpPr>
        <p:spPr>
          <a:xfrm>
            <a:off x="361472" y="3274857"/>
            <a:ext cx="6681175" cy="5908332"/>
          </a:xfrm>
        </p:spPr>
        <p:txBody>
          <a:bodyPr/>
          <a:lstStyle/>
          <a:p>
            <a:r>
              <a:rPr lang="en-IE" sz="1400" b="1" dirty="0">
                <a:ea typeface="Calibri" panose="020F0502020204030204" pitchFamily="34" charset="0"/>
              </a:rPr>
              <a:t>About </a:t>
            </a:r>
          </a:p>
          <a:p>
            <a:r>
              <a:rPr lang="en-US" dirty="0">
                <a:ea typeface="Calibri" panose="020F0502020204030204" pitchFamily="34" charset="0"/>
              </a:rPr>
              <a:t>Meira Nova is a wholesaler that has </a:t>
            </a:r>
            <a:r>
              <a:rPr lang="en-US" dirty="0" err="1">
                <a:ea typeface="Calibri" panose="020F0502020204030204" pitchFamily="34" charset="0"/>
              </a:rPr>
              <a:t>specialised</a:t>
            </a:r>
            <a:r>
              <a:rPr lang="en-US" dirty="0">
                <a:ea typeface="Calibri" panose="020F0502020204030204" pitchFamily="34" charset="0"/>
              </a:rPr>
              <a:t> in serving restaurants, hotels, personnel restaurants and public sector institutional kitchens for the past 30 years. Customers include restaurants, hotels, corporate canteens and public sector institutional kitchens. Meira Nova’s services cover all of Finland. The product range contains all the products needed by these customers and they offer:</a:t>
            </a:r>
          </a:p>
          <a:p>
            <a:pPr marL="171450" indent="-171450">
              <a:lnSpc>
                <a:spcPct val="100000"/>
              </a:lnSpc>
              <a:buFont typeface="Arial" panose="020B0604020202020204" pitchFamily="34" charset="0"/>
              <a:buChar char="•"/>
            </a:pPr>
            <a:r>
              <a:rPr lang="en-US" dirty="0">
                <a:ea typeface="Calibri" panose="020F0502020204030204" pitchFamily="34" charset="0"/>
              </a:rPr>
              <a:t>Online shopping, open 24/7 </a:t>
            </a:r>
          </a:p>
          <a:p>
            <a:pPr marL="171450" indent="-171450">
              <a:lnSpc>
                <a:spcPct val="100000"/>
              </a:lnSpc>
              <a:buFont typeface="Arial" panose="020B0604020202020204" pitchFamily="34" charset="0"/>
              <a:buChar char="•"/>
            </a:pPr>
            <a:r>
              <a:rPr lang="en-US" dirty="0">
                <a:ea typeface="Calibri" panose="020F0502020204030204" pitchFamily="34" charset="0"/>
              </a:rPr>
              <a:t>Selection of 21,000 products</a:t>
            </a:r>
          </a:p>
          <a:p>
            <a:pPr marL="171450" indent="-171450">
              <a:lnSpc>
                <a:spcPct val="100000"/>
              </a:lnSpc>
              <a:buFont typeface="Arial" panose="020B0604020202020204" pitchFamily="34" charset="0"/>
              <a:buChar char="•"/>
            </a:pPr>
            <a:r>
              <a:rPr lang="en-US" dirty="0">
                <a:ea typeface="Calibri" panose="020F0502020204030204" pitchFamily="34" charset="0"/>
              </a:rPr>
              <a:t>Most reliable deliveries in the field </a:t>
            </a:r>
          </a:p>
          <a:p>
            <a:pPr marL="171450" indent="-171450">
              <a:lnSpc>
                <a:spcPct val="100000"/>
              </a:lnSpc>
              <a:buFont typeface="Arial" panose="020B0604020202020204" pitchFamily="34" charset="0"/>
              <a:buChar char="•"/>
            </a:pPr>
            <a:r>
              <a:rPr lang="en-US" dirty="0">
                <a:ea typeface="Calibri" panose="020F0502020204030204" pitchFamily="34" charset="0"/>
              </a:rPr>
              <a:t>Option of shopping all the product areas supplied in a single delivery </a:t>
            </a:r>
          </a:p>
          <a:p>
            <a:pPr marL="171450" indent="-171450">
              <a:lnSpc>
                <a:spcPct val="100000"/>
              </a:lnSpc>
              <a:buFont typeface="Arial" panose="020B0604020202020204" pitchFamily="34" charset="0"/>
              <a:buChar char="•"/>
            </a:pPr>
            <a:r>
              <a:rPr lang="en-US" dirty="0">
                <a:ea typeface="Calibri" panose="020F0502020204030204" pitchFamily="34" charset="0"/>
              </a:rPr>
              <a:t>Delivery within 48 hours </a:t>
            </a:r>
          </a:p>
          <a:p>
            <a:pPr marL="171450" indent="-171450">
              <a:lnSpc>
                <a:spcPct val="100000"/>
              </a:lnSpc>
              <a:buFont typeface="Arial" panose="020B0604020202020204" pitchFamily="34" charset="0"/>
              <a:buChar char="•"/>
            </a:pPr>
            <a:r>
              <a:rPr lang="en-US" dirty="0">
                <a:ea typeface="Calibri" panose="020F0502020204030204" pitchFamily="34" charset="0"/>
              </a:rPr>
              <a:t>Competitive prices </a:t>
            </a:r>
          </a:p>
          <a:p>
            <a:pPr marL="171450" indent="-171450">
              <a:lnSpc>
                <a:spcPct val="100000"/>
              </a:lnSpc>
              <a:buFont typeface="Arial" panose="020B0604020202020204" pitchFamily="34" charset="0"/>
              <a:buChar char="•"/>
            </a:pPr>
            <a:r>
              <a:rPr lang="en-US" dirty="0">
                <a:ea typeface="Calibri" panose="020F0502020204030204" pitchFamily="34" charset="0"/>
              </a:rPr>
              <a:t>Sympathetic and competent customer service </a:t>
            </a:r>
          </a:p>
          <a:p>
            <a:pPr>
              <a:lnSpc>
                <a:spcPct val="80000"/>
              </a:lnSpc>
            </a:pPr>
            <a:endParaRPr lang="en-US" dirty="0">
              <a:ea typeface="Calibri" panose="020F0502020204030204" pitchFamily="34" charset="0"/>
            </a:endParaRPr>
          </a:p>
          <a:p>
            <a:endParaRPr lang="en-US" sz="1400" b="1" dirty="0">
              <a:ea typeface="Calibri" panose="020F0502020204030204" pitchFamily="34" charset="0"/>
            </a:endParaRPr>
          </a:p>
          <a:p>
            <a:r>
              <a:rPr lang="en-US" sz="1400" b="1" dirty="0">
                <a:ea typeface="Calibri" panose="020F0502020204030204" pitchFamily="34" charset="0"/>
              </a:rPr>
              <a:t>Why it is a Good Practice?</a:t>
            </a:r>
          </a:p>
          <a:p>
            <a:pPr algn="just" rtl="0" fontAlgn="base"/>
            <a:r>
              <a:rPr lang="en-US" b="0" i="0" dirty="0">
                <a:solidFill>
                  <a:schemeClr val="tx1"/>
                </a:solidFill>
                <a:effectLst/>
                <a:ea typeface="Calibri" panose="020F0502020204030204" pitchFamily="34" charset="0"/>
              </a:rPr>
              <a:t>Meira Nova's product selection consists of domestic products and foreign products. Regardless of the country of origin, the products must meet the responsibility guidelines defined by Meira Nova. Responsible sourcing plays an important role in efforts to preserve natural diversity, sustainable development and promote the </a:t>
            </a:r>
            <a:r>
              <a:rPr lang="en-US" b="0" i="0" dirty="0" err="1">
                <a:solidFill>
                  <a:schemeClr val="tx1"/>
                </a:solidFill>
                <a:effectLst/>
                <a:ea typeface="Calibri" panose="020F0502020204030204" pitchFamily="34" charset="0"/>
              </a:rPr>
              <a:t>realisation</a:t>
            </a:r>
            <a:r>
              <a:rPr lang="en-US" b="0" i="0" dirty="0">
                <a:solidFill>
                  <a:schemeClr val="tx1"/>
                </a:solidFill>
                <a:effectLst/>
                <a:ea typeface="Calibri" panose="020F0502020204030204" pitchFamily="34" charset="0"/>
              </a:rPr>
              <a:t> of human rights. Each of Meira Nova's suppliers commits to the guidelines through a procurement framework agreement. Procurement responsibility consists of several areas. The sub-areas include environmental responsibility, social responsibility and financial responsibility. </a:t>
            </a:r>
          </a:p>
          <a:p>
            <a:pPr algn="just" rtl="0" fontAlgn="base"/>
            <a:r>
              <a:rPr lang="en-US" b="0" i="0" dirty="0">
                <a:solidFill>
                  <a:schemeClr val="tx1"/>
                </a:solidFill>
                <a:effectLst/>
                <a:ea typeface="Calibri" panose="020F0502020204030204" pitchFamily="34" charset="0"/>
              </a:rPr>
              <a:t> </a:t>
            </a:r>
          </a:p>
          <a:p>
            <a:pPr algn="just" rtl="0" fontAlgn="base"/>
            <a:r>
              <a:rPr lang="en-US" b="0" i="0" dirty="0">
                <a:solidFill>
                  <a:schemeClr val="tx1"/>
                </a:solidFill>
                <a:effectLst/>
                <a:ea typeface="Calibri" panose="020F0502020204030204" pitchFamily="34" charset="0"/>
              </a:rPr>
              <a:t>For suppliers, Meira Nova enters into a written procurement agreement with all suppliers. You can read the product group-specific quality requirements and expectations via the links that follow: </a:t>
            </a:r>
          </a:p>
          <a:p>
            <a:pPr algn="just" rtl="0" fontAlgn="base">
              <a:buFont typeface="Arial" panose="020B0604020202020204" pitchFamily="34" charset="0"/>
              <a:buChar char="•"/>
            </a:pPr>
            <a:endParaRPr lang="en-US" b="0" i="0" u="sng" strike="noStrike" dirty="0">
              <a:solidFill>
                <a:schemeClr val="tx1"/>
              </a:solidFill>
              <a:effectLst/>
              <a:ea typeface="Calibri" panose="020F0502020204030204" pitchFamily="34" charset="0"/>
              <a:hlinkClick r:id="" action="ppaction://noaction">
                <a:extLst>
                  <a:ext uri="{A12FA001-AC4F-418D-AE19-62706E023703}">
                    <ahyp:hlinkClr xmlns:ahyp="http://schemas.microsoft.com/office/drawing/2018/hyperlinkcolor" val="tx"/>
                  </a:ext>
                </a:extLst>
              </a:hlinkClick>
            </a:endParaRPr>
          </a:p>
          <a:p>
            <a:pPr algn="just" rtl="0" fontAlgn="base">
              <a:buFont typeface="Arial" panose="020B0604020202020204" pitchFamily="34" charset="0"/>
              <a:buChar char="•"/>
            </a:pPr>
            <a:r>
              <a:rPr lang="en-US" b="0" i="0" u="sng" strike="noStrike" dirty="0">
                <a:solidFill>
                  <a:schemeClr val="tx1"/>
                </a:solidFill>
                <a:effectLst/>
                <a:ea typeface="Calibri" panose="020F0502020204030204" pitchFamily="34" charset="0"/>
                <a:hlinkClick r:id="" action="ppaction://noaction">
                  <a:extLst>
                    <a:ext uri="{A12FA001-AC4F-418D-AE19-62706E023703}">
                      <ahyp:hlinkClr xmlns:ahyp="http://schemas.microsoft.com/office/drawing/2018/hyperlinkcolor" val="tx"/>
                    </a:ext>
                  </a:extLst>
                </a:hlinkClick>
              </a:rPr>
              <a:t>Fruits and vegetables</a:t>
            </a:r>
            <a:r>
              <a:rPr lang="en-US" b="0" i="0" dirty="0">
                <a:solidFill>
                  <a:schemeClr val="tx1"/>
                </a:solidFill>
                <a:effectLst/>
                <a:ea typeface="Calibri" panose="020F0502020204030204" pitchFamily="34" charset="0"/>
              </a:rPr>
              <a:t> </a:t>
            </a:r>
          </a:p>
          <a:p>
            <a:pPr algn="just" rtl="0" fontAlgn="base">
              <a:buFont typeface="Arial" panose="020B0604020202020204" pitchFamily="34" charset="0"/>
              <a:buChar char="•"/>
            </a:pPr>
            <a:r>
              <a:rPr lang="en-US" b="0" i="0" u="sng" strike="noStrike" dirty="0">
                <a:solidFill>
                  <a:schemeClr val="tx1"/>
                </a:solidFill>
                <a:effectLst/>
                <a:ea typeface="Calibri" panose="020F0502020204030204" pitchFamily="34" charset="0"/>
                <a:hlinkClick r:id="rId3">
                  <a:extLst>
                    <a:ext uri="{A12FA001-AC4F-418D-AE19-62706E023703}">
                      <ahyp:hlinkClr xmlns:ahyp="http://schemas.microsoft.com/office/drawing/2018/hyperlinkcolor" val="tx"/>
                    </a:ext>
                  </a:extLst>
                </a:hlinkClick>
              </a:rPr>
              <a:t>Industrial foodstuffs</a:t>
            </a:r>
            <a:r>
              <a:rPr lang="en-US" b="0" i="0" dirty="0">
                <a:solidFill>
                  <a:schemeClr val="tx1"/>
                </a:solidFill>
                <a:effectLst/>
                <a:ea typeface="Calibri" panose="020F0502020204030204" pitchFamily="34" charset="0"/>
              </a:rPr>
              <a:t> </a:t>
            </a:r>
          </a:p>
          <a:p>
            <a:pPr algn="just" rtl="0" fontAlgn="base">
              <a:buFont typeface="Arial" panose="020B0604020202020204" pitchFamily="34" charset="0"/>
              <a:buChar char="•"/>
            </a:pPr>
            <a:r>
              <a:rPr lang="en-US" b="0" i="0" u="sng" strike="noStrike" dirty="0">
                <a:solidFill>
                  <a:schemeClr val="tx1"/>
                </a:solidFill>
                <a:effectLst/>
                <a:ea typeface="Calibri" panose="020F0502020204030204" pitchFamily="34" charset="0"/>
                <a:hlinkClick r:id="rId4">
                  <a:extLst>
                    <a:ext uri="{A12FA001-AC4F-418D-AE19-62706E023703}">
                      <ahyp:hlinkClr xmlns:ahyp="http://schemas.microsoft.com/office/drawing/2018/hyperlinkcolor" val="tx"/>
                    </a:ext>
                  </a:extLst>
                </a:hlinkClick>
              </a:rPr>
              <a:t>Fresh products and frozen foods</a:t>
            </a:r>
            <a:r>
              <a:rPr lang="en-US" b="0" i="0" dirty="0">
                <a:solidFill>
                  <a:schemeClr val="tx1"/>
                </a:solidFill>
                <a:effectLst/>
                <a:ea typeface="Calibri" panose="020F0502020204030204" pitchFamily="34" charset="0"/>
              </a:rPr>
              <a:t> </a:t>
            </a:r>
          </a:p>
          <a:p>
            <a:pPr algn="just" rtl="0" fontAlgn="base">
              <a:buFont typeface="Arial" panose="020B0604020202020204" pitchFamily="34" charset="0"/>
              <a:buChar char="•"/>
            </a:pPr>
            <a:r>
              <a:rPr lang="en-US" b="0" i="0" u="sng" strike="noStrike" dirty="0">
                <a:solidFill>
                  <a:schemeClr val="tx1"/>
                </a:solidFill>
                <a:effectLst/>
                <a:ea typeface="Calibri" panose="020F0502020204030204" pitchFamily="34" charset="0"/>
                <a:hlinkClick r:id="rId5">
                  <a:extLst>
                    <a:ext uri="{A12FA001-AC4F-418D-AE19-62706E023703}">
                      <ahyp:hlinkClr xmlns:ahyp="http://schemas.microsoft.com/office/drawing/2018/hyperlinkcolor" val="tx"/>
                    </a:ext>
                  </a:extLst>
                </a:hlinkClick>
              </a:rPr>
              <a:t>Consumables</a:t>
            </a:r>
            <a:r>
              <a:rPr lang="en-US" b="0" i="0" dirty="0">
                <a:solidFill>
                  <a:schemeClr val="tx1"/>
                </a:solidFill>
                <a:effectLst/>
                <a:ea typeface="Calibri" panose="020F0502020204030204" pitchFamily="34" charset="0"/>
              </a:rPr>
              <a:t> </a:t>
            </a:r>
          </a:p>
          <a:p>
            <a:pPr algn="just" rtl="0" fontAlgn="base">
              <a:buFont typeface="Arial" panose="020B0604020202020204" pitchFamily="34" charset="0"/>
              <a:buChar char="•"/>
            </a:pPr>
            <a:r>
              <a:rPr lang="en-US" b="0" i="0" u="sng" strike="noStrike" dirty="0">
                <a:solidFill>
                  <a:schemeClr val="tx1"/>
                </a:solidFill>
                <a:effectLst/>
                <a:ea typeface="Calibri" panose="020F0502020204030204" pitchFamily="34" charset="0"/>
                <a:hlinkClick r:id="rId6">
                  <a:extLst>
                    <a:ext uri="{A12FA001-AC4F-418D-AE19-62706E023703}">
                      <ahyp:hlinkClr xmlns:ahyp="http://schemas.microsoft.com/office/drawing/2018/hyperlinkcolor" val="tx"/>
                    </a:ext>
                  </a:extLst>
                </a:hlinkClick>
              </a:rPr>
              <a:t>Daily use goods</a:t>
            </a:r>
            <a:r>
              <a:rPr lang="en-US" b="0" i="0" dirty="0">
                <a:solidFill>
                  <a:schemeClr val="tx1"/>
                </a:solidFill>
                <a:effectLst/>
                <a:ea typeface="Calibri" panose="020F0502020204030204" pitchFamily="34" charset="0"/>
              </a:rPr>
              <a:t> </a:t>
            </a:r>
          </a:p>
          <a:p>
            <a:pPr algn="just" rtl="0" fontAlgn="base"/>
            <a:r>
              <a:rPr lang="en-US" b="0" i="0" dirty="0">
                <a:solidFill>
                  <a:srgbClr val="595959"/>
                </a:solidFill>
                <a:effectLst/>
                <a:ea typeface="Calibri" panose="020F0502020204030204" pitchFamily="34" charset="0"/>
              </a:rPr>
              <a:t> </a:t>
            </a:r>
          </a:p>
          <a:p>
            <a:endParaRPr lang="en-US" dirty="0">
              <a:ea typeface="Calibri" panose="020F0502020204030204" pitchFamily="34" charset="0"/>
            </a:endParaRPr>
          </a:p>
          <a:p>
            <a:r>
              <a:rPr lang="en-US" sz="1400" b="1" dirty="0">
                <a:ea typeface="Calibri" panose="020F0502020204030204" pitchFamily="34" charset="0"/>
              </a:rPr>
              <a:t>Ethical</a:t>
            </a:r>
          </a:p>
          <a:p>
            <a:pPr algn="just" rtl="0" fontAlgn="base"/>
            <a:r>
              <a:rPr lang="en-US" sz="1100" b="0" i="0" dirty="0">
                <a:solidFill>
                  <a:schemeClr val="tx1"/>
                </a:solidFill>
                <a:effectLst/>
                <a:latin typeface="Calibri" panose="020F0502020204030204" pitchFamily="34" charset="0"/>
              </a:rPr>
              <a:t>Meira Nova prefers products that meet the responsible procurement criteria. The company evaluates the general principles of the policy, the species accepted for the selections and the species-specific criteria on a regular basis. At the same time, it is required that the principles are implemented down the procurement chain. Read more about </a:t>
            </a:r>
            <a:r>
              <a:rPr lang="en-US" sz="1100" b="0" i="0" u="sng" strike="noStrike" dirty="0">
                <a:solidFill>
                  <a:schemeClr val="tx1"/>
                </a:solidFill>
                <a:effectLst/>
                <a:latin typeface="Calibri" panose="020F0502020204030204" pitchFamily="34" charset="0"/>
                <a:hlinkClick r:id="rId7">
                  <a:extLst>
                    <a:ext uri="{A12FA001-AC4F-418D-AE19-62706E023703}">
                      <ahyp:hlinkClr xmlns:ahyp="http://schemas.microsoft.com/office/drawing/2018/hyperlinkcolor" val="tx"/>
                    </a:ext>
                  </a:extLst>
                </a:hlinkClick>
              </a:rPr>
              <a:t>Meira Nova's responsibility principles here</a:t>
            </a:r>
            <a:r>
              <a:rPr lang="en-US" sz="1100" b="0" i="0" dirty="0">
                <a:solidFill>
                  <a:schemeClr val="tx1"/>
                </a:solidFill>
                <a:effectLst/>
                <a:latin typeface="Calibri" panose="020F0502020204030204" pitchFamily="34" charset="0"/>
              </a:rPr>
              <a:t>, such as </a:t>
            </a:r>
            <a:r>
              <a:rPr lang="en-US" sz="1100" b="0" i="0" u="sng" strike="noStrike" dirty="0">
                <a:solidFill>
                  <a:schemeClr val="tx1"/>
                </a:solidFill>
                <a:effectLst/>
                <a:latin typeface="Calibri" panose="020F0502020204030204" pitchFamily="34" charset="0"/>
                <a:hlinkClick r:id="rId8">
                  <a:extLst>
                    <a:ext uri="{A12FA001-AC4F-418D-AE19-62706E023703}">
                      <ahyp:hlinkClr xmlns:ahyp="http://schemas.microsoft.com/office/drawing/2018/hyperlinkcolor" val="tx"/>
                    </a:ext>
                  </a:extLst>
                </a:hlinkClick>
              </a:rPr>
              <a:t>Meira Nova Sustainability Report</a:t>
            </a:r>
            <a:r>
              <a:rPr lang="en-US" sz="1100" b="0" i="0" dirty="0">
                <a:solidFill>
                  <a:schemeClr val="tx1"/>
                </a:solidFill>
                <a:effectLst/>
                <a:latin typeface="Calibri" panose="020F0502020204030204" pitchFamily="34" charset="0"/>
              </a:rPr>
              <a:t> as well as policies on responsible procurement in the links below: </a:t>
            </a:r>
            <a:endParaRPr lang="en-US" b="0" i="0" dirty="0">
              <a:solidFill>
                <a:schemeClr val="tx1"/>
              </a:solidFill>
              <a:effectLst/>
              <a:latin typeface="Calibri" panose="020F0502020204030204" pitchFamily="34" charset="0"/>
            </a:endParaRPr>
          </a:p>
          <a:p>
            <a:pPr algn="just" rtl="0" fontAlgn="base">
              <a:buFont typeface="Arial" panose="020B0604020202020204" pitchFamily="34" charset="0"/>
              <a:buChar char="•"/>
            </a:pPr>
            <a:r>
              <a:rPr lang="en-US" sz="1100" b="0" i="0" u="sng" strike="noStrike" dirty="0">
                <a:solidFill>
                  <a:schemeClr val="tx1"/>
                </a:solidFill>
                <a:effectLst/>
                <a:latin typeface="Calibri" panose="020F0502020204030204" pitchFamily="34" charset="0"/>
                <a:hlinkClick r:id="rId9">
                  <a:extLst>
                    <a:ext uri="{A12FA001-AC4F-418D-AE19-62706E023703}">
                      <ahyp:hlinkClr xmlns:ahyp="http://schemas.microsoft.com/office/drawing/2018/hyperlinkcolor" val="tx"/>
                    </a:ext>
                  </a:extLst>
                </a:hlinkClick>
              </a:rPr>
              <a:t>Animal welfare policy</a:t>
            </a:r>
            <a:r>
              <a:rPr lang="en-US" sz="1100" b="0" i="0" dirty="0">
                <a:solidFill>
                  <a:schemeClr val="tx1"/>
                </a:solidFill>
                <a:effectLst/>
                <a:latin typeface="Calibri" panose="020F0502020204030204" pitchFamily="34" charset="0"/>
              </a:rPr>
              <a:t> </a:t>
            </a:r>
          </a:p>
          <a:p>
            <a:pPr algn="just" rtl="0" fontAlgn="base">
              <a:buFont typeface="Arial" panose="020B0604020202020204" pitchFamily="34" charset="0"/>
              <a:buChar char="•"/>
            </a:pPr>
            <a:r>
              <a:rPr lang="en-US" sz="1100" b="0" i="0" u="sng" strike="noStrike" dirty="0">
                <a:solidFill>
                  <a:schemeClr val="tx1"/>
                </a:solidFill>
                <a:effectLst/>
                <a:latin typeface="Calibri" panose="020F0502020204030204" pitchFamily="34" charset="0"/>
                <a:hlinkClick r:id="rId10">
                  <a:extLst>
                    <a:ext uri="{A12FA001-AC4F-418D-AE19-62706E023703}">
                      <ahyp:hlinkClr xmlns:ahyp="http://schemas.microsoft.com/office/drawing/2018/hyperlinkcolor" val="tx"/>
                    </a:ext>
                  </a:extLst>
                </a:hlinkClick>
              </a:rPr>
              <a:t>Coffee and tea line-up</a:t>
            </a:r>
            <a:r>
              <a:rPr lang="en-US" sz="1100" b="0" i="0" dirty="0">
                <a:solidFill>
                  <a:schemeClr val="tx1"/>
                </a:solidFill>
                <a:effectLst/>
                <a:latin typeface="Calibri" panose="020F0502020204030204" pitchFamily="34" charset="0"/>
              </a:rPr>
              <a:t> </a:t>
            </a:r>
          </a:p>
          <a:p>
            <a:pPr algn="just" rtl="0" fontAlgn="base">
              <a:buFont typeface="Arial" panose="020B0604020202020204" pitchFamily="34" charset="0"/>
              <a:buChar char="•"/>
            </a:pPr>
            <a:r>
              <a:rPr lang="en-US" sz="1100" b="0" i="0" u="sng" strike="noStrike" dirty="0">
                <a:solidFill>
                  <a:schemeClr val="tx1"/>
                </a:solidFill>
                <a:effectLst/>
                <a:latin typeface="Calibri" panose="020F0502020204030204" pitchFamily="34" charset="0"/>
                <a:hlinkClick r:id="rId11">
                  <a:extLst>
                    <a:ext uri="{A12FA001-AC4F-418D-AE19-62706E023703}">
                      <ahyp:hlinkClr xmlns:ahyp="http://schemas.microsoft.com/office/drawing/2018/hyperlinkcolor" val="tx"/>
                    </a:ext>
                  </a:extLst>
                </a:hlinkClick>
              </a:rPr>
              <a:t>Fish line</a:t>
            </a:r>
            <a:r>
              <a:rPr lang="en-US" sz="1100" b="0" i="0" dirty="0">
                <a:solidFill>
                  <a:schemeClr val="tx1"/>
                </a:solidFill>
                <a:effectLst/>
                <a:latin typeface="Calibri" panose="020F0502020204030204" pitchFamily="34" charset="0"/>
              </a:rPr>
              <a:t> </a:t>
            </a:r>
          </a:p>
          <a:p>
            <a:pPr algn="just" rtl="0" fontAlgn="base">
              <a:buFont typeface="Arial" panose="020B0604020202020204" pitchFamily="34" charset="0"/>
              <a:buChar char="•"/>
            </a:pPr>
            <a:r>
              <a:rPr lang="en-US" sz="1100" b="0" i="0" u="sng" strike="noStrike" dirty="0">
                <a:solidFill>
                  <a:schemeClr val="tx1"/>
                </a:solidFill>
                <a:effectLst/>
                <a:latin typeface="Calibri" panose="020F0502020204030204" pitchFamily="34" charset="0"/>
                <a:hlinkClick r:id="rId12">
                  <a:extLst>
                    <a:ext uri="{A12FA001-AC4F-418D-AE19-62706E023703}">
                      <ahyp:hlinkClr xmlns:ahyp="http://schemas.microsoft.com/office/drawing/2018/hyperlinkcolor" val="tx"/>
                    </a:ext>
                  </a:extLst>
                </a:hlinkClick>
              </a:rPr>
              <a:t>Egg alignment</a:t>
            </a:r>
            <a:r>
              <a:rPr lang="en-US" sz="1100" b="0" i="0" dirty="0">
                <a:solidFill>
                  <a:schemeClr val="tx1"/>
                </a:solidFill>
                <a:effectLst/>
                <a:latin typeface="Calibri" panose="020F0502020204030204" pitchFamily="34" charset="0"/>
              </a:rPr>
              <a:t> </a:t>
            </a:r>
          </a:p>
          <a:p>
            <a:pPr algn="just" rtl="0" fontAlgn="base">
              <a:buFont typeface="Arial" panose="020B0604020202020204" pitchFamily="34" charset="0"/>
              <a:buChar char="•"/>
            </a:pPr>
            <a:r>
              <a:rPr lang="en-US" sz="1100" b="0" i="0" u="sng" strike="noStrike" dirty="0">
                <a:solidFill>
                  <a:schemeClr val="tx1"/>
                </a:solidFill>
                <a:effectLst/>
                <a:latin typeface="Calibri" panose="020F0502020204030204" pitchFamily="34" charset="0"/>
                <a:hlinkClick r:id="rId13">
                  <a:extLst>
                    <a:ext uri="{A12FA001-AC4F-418D-AE19-62706E023703}">
                      <ahyp:hlinkClr xmlns:ahyp="http://schemas.microsoft.com/office/drawing/2018/hyperlinkcolor" val="tx"/>
                    </a:ext>
                  </a:extLst>
                </a:hlinkClick>
              </a:rPr>
              <a:t>Forest lost alignment (beef)</a:t>
            </a:r>
            <a:r>
              <a:rPr lang="en-US" sz="1100" b="0" i="0" dirty="0">
                <a:solidFill>
                  <a:schemeClr val="tx1"/>
                </a:solidFill>
                <a:effectLst/>
                <a:latin typeface="Calibri" panose="020F0502020204030204" pitchFamily="34" charset="0"/>
              </a:rPr>
              <a:t> </a:t>
            </a:r>
          </a:p>
          <a:p>
            <a:pPr algn="just" rtl="0" fontAlgn="base">
              <a:buFont typeface="Arial" panose="020B0604020202020204" pitchFamily="34" charset="0"/>
              <a:buChar char="•"/>
            </a:pPr>
            <a:r>
              <a:rPr lang="en-US" sz="1100" b="0" i="0" u="sng" strike="noStrike" dirty="0">
                <a:solidFill>
                  <a:schemeClr val="tx1"/>
                </a:solidFill>
                <a:effectLst/>
                <a:latin typeface="Calibri" panose="020F0502020204030204" pitchFamily="34" charset="0"/>
                <a:hlinkClick r:id="rId14">
                  <a:extLst>
                    <a:ext uri="{A12FA001-AC4F-418D-AE19-62706E023703}">
                      <ahyp:hlinkClr xmlns:ahyp="http://schemas.microsoft.com/office/drawing/2018/hyperlinkcolor" val="tx"/>
                    </a:ext>
                  </a:extLst>
                </a:hlinkClick>
              </a:rPr>
              <a:t>Forest lost alignment (wood and paper)</a:t>
            </a:r>
            <a:r>
              <a:rPr lang="en-US" sz="1100" b="0" i="0" dirty="0">
                <a:solidFill>
                  <a:schemeClr val="tx1"/>
                </a:solidFill>
                <a:effectLst/>
                <a:latin typeface="Calibri" panose="020F0502020204030204" pitchFamily="34" charset="0"/>
              </a:rPr>
              <a:t> </a:t>
            </a:r>
          </a:p>
          <a:p>
            <a:pPr algn="just" rtl="0" fontAlgn="base">
              <a:buFont typeface="Arial" panose="020B0604020202020204" pitchFamily="34" charset="0"/>
              <a:buChar char="•"/>
            </a:pPr>
            <a:r>
              <a:rPr lang="en-US" sz="1100" b="0" i="0" u="sng" strike="noStrike" dirty="0">
                <a:solidFill>
                  <a:schemeClr val="tx1"/>
                </a:solidFill>
                <a:effectLst/>
                <a:latin typeface="Calibri" panose="020F0502020204030204" pitchFamily="34" charset="0"/>
                <a:hlinkClick r:id="rId15">
                  <a:extLst>
                    <a:ext uri="{A12FA001-AC4F-418D-AE19-62706E023703}">
                      <ahyp:hlinkClr xmlns:ahyp="http://schemas.microsoft.com/office/drawing/2018/hyperlinkcolor" val="tx"/>
                    </a:ext>
                  </a:extLst>
                </a:hlinkClick>
              </a:rPr>
              <a:t>Plastic lining</a:t>
            </a:r>
            <a:r>
              <a:rPr lang="en-US" sz="1100" b="0" i="0" dirty="0">
                <a:solidFill>
                  <a:schemeClr val="tx1"/>
                </a:solidFill>
                <a:effectLst/>
                <a:latin typeface="Calibri" panose="020F0502020204030204" pitchFamily="34" charset="0"/>
              </a:rPr>
              <a:t> </a:t>
            </a:r>
          </a:p>
          <a:p>
            <a:pPr algn="just" rtl="0" fontAlgn="base">
              <a:buFont typeface="Arial" panose="020B0604020202020204" pitchFamily="34" charset="0"/>
              <a:buChar char="•"/>
            </a:pPr>
            <a:r>
              <a:rPr lang="en-US" sz="1100" b="0" i="0" u="sng" strike="noStrike" dirty="0">
                <a:solidFill>
                  <a:schemeClr val="tx1"/>
                </a:solidFill>
                <a:effectLst/>
                <a:latin typeface="Calibri" panose="020F0502020204030204" pitchFamily="34" charset="0"/>
                <a:hlinkClick r:id="rId16">
                  <a:extLst>
                    <a:ext uri="{A12FA001-AC4F-418D-AE19-62706E023703}">
                      <ahyp:hlinkClr xmlns:ahyp="http://schemas.microsoft.com/office/drawing/2018/hyperlinkcolor" val="tx"/>
                    </a:ext>
                  </a:extLst>
                </a:hlinkClick>
              </a:rPr>
              <a:t>Palm oil alignment</a:t>
            </a:r>
            <a:r>
              <a:rPr lang="en-US" sz="1100" b="0" i="0" dirty="0">
                <a:solidFill>
                  <a:schemeClr val="tx1"/>
                </a:solidFill>
                <a:effectLst/>
                <a:latin typeface="Calibri" panose="020F0502020204030204" pitchFamily="34" charset="0"/>
              </a:rPr>
              <a:t> </a:t>
            </a:r>
          </a:p>
          <a:p>
            <a:pPr algn="just" rtl="0" fontAlgn="base">
              <a:buFont typeface="Arial" panose="020B0604020202020204" pitchFamily="34" charset="0"/>
              <a:buChar char="•"/>
            </a:pPr>
            <a:r>
              <a:rPr lang="en-US" sz="1100" b="0" i="0" u="sng" strike="noStrike" dirty="0">
                <a:solidFill>
                  <a:schemeClr val="tx1"/>
                </a:solidFill>
                <a:effectLst/>
                <a:latin typeface="Calibri" panose="020F0502020204030204" pitchFamily="34" charset="0"/>
                <a:hlinkClick r:id="rId17">
                  <a:extLst>
                    <a:ext uri="{A12FA001-AC4F-418D-AE19-62706E023703}">
                      <ahyp:hlinkClr xmlns:ahyp="http://schemas.microsoft.com/office/drawing/2018/hyperlinkcolor" val="tx"/>
                    </a:ext>
                  </a:extLst>
                </a:hlinkClick>
              </a:rPr>
              <a:t>Soy alignment</a:t>
            </a:r>
            <a:r>
              <a:rPr lang="en-US" sz="1100" b="0" i="0" dirty="0">
                <a:solidFill>
                  <a:schemeClr val="tx1"/>
                </a:solidFill>
                <a:effectLst/>
                <a:latin typeface="Calibri" panose="020F0502020204030204" pitchFamily="34" charset="0"/>
              </a:rPr>
              <a:t> </a:t>
            </a:r>
          </a:p>
          <a:p>
            <a:pPr algn="just" rtl="0" fontAlgn="base"/>
            <a:r>
              <a:rPr lang="en-US" sz="1100" b="0" i="0" dirty="0">
                <a:solidFill>
                  <a:schemeClr val="tx1"/>
                </a:solidFill>
                <a:effectLst/>
                <a:latin typeface="Calibri" panose="020F0502020204030204" pitchFamily="34" charset="0"/>
              </a:rPr>
              <a:t> </a:t>
            </a:r>
            <a:endParaRPr lang="en-US" b="0" i="0" dirty="0">
              <a:solidFill>
                <a:schemeClr val="tx1"/>
              </a:solidFill>
              <a:effectLst/>
              <a:latin typeface="Calibri" panose="020F0502020204030204" pitchFamily="34" charset="0"/>
            </a:endParaRPr>
          </a:p>
          <a:p>
            <a:pPr algn="just" rtl="0" fontAlgn="base">
              <a:buFont typeface="Arial" panose="020B0604020202020204" pitchFamily="34" charset="0"/>
              <a:buChar char="•"/>
            </a:pPr>
            <a:endParaRPr lang="en-US" sz="1100" b="0" i="0" dirty="0">
              <a:solidFill>
                <a:schemeClr val="tx1"/>
              </a:solidFill>
              <a:effectLst/>
              <a:latin typeface="Calibri" panose="020F0502020204030204" pitchFamily="34" charset="0"/>
            </a:endParaRPr>
          </a:p>
          <a:p>
            <a:endParaRPr lang="en-US" b="1" dirty="0">
              <a:ea typeface="Calibri" panose="020F0502020204030204" pitchFamily="34" charset="0"/>
            </a:endParaRPr>
          </a:p>
        </p:txBody>
      </p:sp>
      <p:sp>
        <p:nvSpPr>
          <p:cNvPr id="7" name="Text Placeholder 2">
            <a:extLst>
              <a:ext uri="{FF2B5EF4-FFF2-40B4-BE49-F238E27FC236}">
                <a16:creationId xmlns:a16="http://schemas.microsoft.com/office/drawing/2014/main" id="{B32E8F3B-14A0-C2BB-F76C-5B9E15CBF2B5}"/>
              </a:ext>
            </a:extLst>
          </p:cNvPr>
          <p:cNvSpPr txBox="1">
            <a:spLocks/>
          </p:cNvSpPr>
          <p:nvPr/>
        </p:nvSpPr>
        <p:spPr>
          <a:xfrm>
            <a:off x="361472" y="2339758"/>
            <a:ext cx="3147041" cy="544120"/>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tabLst>
                <a:tab pos="658813" algn="l"/>
              </a:tabLst>
            </a:pPr>
            <a:r>
              <a:rPr lang="en-US" b="1" i="0" dirty="0">
                <a:solidFill>
                  <a:schemeClr val="bg1"/>
                </a:solidFill>
              </a:rPr>
              <a:t>Type: </a:t>
            </a:r>
            <a:r>
              <a:rPr lang="en-US" i="0" dirty="0">
                <a:solidFill>
                  <a:schemeClr val="bg1"/>
                </a:solidFill>
              </a:rPr>
              <a:t>Ethical Food Supply Chain</a:t>
            </a:r>
          </a:p>
        </p:txBody>
      </p:sp>
      <p:sp>
        <p:nvSpPr>
          <p:cNvPr id="10" name="Oval 9">
            <a:extLst>
              <a:ext uri="{FF2B5EF4-FFF2-40B4-BE49-F238E27FC236}">
                <a16:creationId xmlns:a16="http://schemas.microsoft.com/office/drawing/2014/main" id="{77AF7ECC-E564-D1D4-3F24-9D96C8E18EAB}"/>
              </a:ext>
            </a:extLst>
          </p:cNvPr>
          <p:cNvSpPr/>
          <p:nvPr/>
        </p:nvSpPr>
        <p:spPr>
          <a:xfrm>
            <a:off x="6617037" y="323168"/>
            <a:ext cx="553791" cy="553791"/>
          </a:xfrm>
          <a:prstGeom prst="ellipse">
            <a:avLst/>
          </a:prstGeom>
          <a:blipFill>
            <a:blip r:embed="rId18"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7">
            <a:extLst>
              <a:ext uri="{FF2B5EF4-FFF2-40B4-BE49-F238E27FC236}">
                <a16:creationId xmlns:a16="http://schemas.microsoft.com/office/drawing/2014/main" id="{2045CE7A-ABA7-9DE0-48BF-69039A5DF3C2}"/>
              </a:ext>
            </a:extLst>
          </p:cNvPr>
          <p:cNvGrpSpPr/>
          <p:nvPr/>
        </p:nvGrpSpPr>
        <p:grpSpPr>
          <a:xfrm rot="10800000">
            <a:off x="6102989" y="7283930"/>
            <a:ext cx="790943" cy="575820"/>
            <a:chOff x="3400450" y="986392"/>
            <a:chExt cx="1487826" cy="1083162"/>
          </a:xfrm>
        </p:grpSpPr>
        <p:sp>
          <p:nvSpPr>
            <p:cNvPr id="12" name="Freeform 25">
              <a:extLst>
                <a:ext uri="{FF2B5EF4-FFF2-40B4-BE49-F238E27FC236}">
                  <a16:creationId xmlns:a16="http://schemas.microsoft.com/office/drawing/2014/main" id="{C7953F97-0A1F-3DBB-7733-7207F468220D}"/>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endParaRPr lang="en-US"/>
            </a:p>
          </p:txBody>
        </p:sp>
        <p:sp>
          <p:nvSpPr>
            <p:cNvPr id="13" name="Freeform 26">
              <a:extLst>
                <a:ext uri="{FF2B5EF4-FFF2-40B4-BE49-F238E27FC236}">
                  <a16:creationId xmlns:a16="http://schemas.microsoft.com/office/drawing/2014/main" id="{24623A1D-8EDC-E9E1-6AAF-733EF8DEF896}"/>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endParaRPr lang="en-US"/>
            </a:p>
          </p:txBody>
        </p:sp>
      </p:grpSp>
      <p:pic>
        <p:nvPicPr>
          <p:cNvPr id="26" name="Picture 25">
            <a:hlinkClick r:id="rId19"/>
            <a:extLst>
              <a:ext uri="{FF2B5EF4-FFF2-40B4-BE49-F238E27FC236}">
                <a16:creationId xmlns:a16="http://schemas.microsoft.com/office/drawing/2014/main" id="{D09BF6EF-882D-9351-E7A3-04A8BADA1DFD}"/>
              </a:ext>
            </a:extLst>
          </p:cNvPr>
          <p:cNvPicPr>
            <a:picLocks noChangeAspect="1"/>
          </p:cNvPicPr>
          <p:nvPr/>
        </p:nvPicPr>
        <p:blipFill>
          <a:blip r:embed="rId20" cstate="email">
            <a:extLst>
              <a:ext uri="{28A0092B-C50C-407E-A947-70E740481C1C}">
                <a14:useLocalDpi xmlns:a14="http://schemas.microsoft.com/office/drawing/2010/main"/>
              </a:ext>
            </a:extLst>
          </a:blip>
          <a:stretch>
            <a:fillRect/>
          </a:stretch>
        </p:blipFill>
        <p:spPr>
          <a:xfrm>
            <a:off x="305074" y="500942"/>
            <a:ext cx="1771741" cy="1701887"/>
          </a:xfrm>
          <a:prstGeom prst="rect">
            <a:avLst/>
          </a:prstGeom>
        </p:spPr>
      </p:pic>
      <p:sp>
        <p:nvSpPr>
          <p:cNvPr id="36" name="TextBox 35">
            <a:extLst>
              <a:ext uri="{FF2B5EF4-FFF2-40B4-BE49-F238E27FC236}">
                <a16:creationId xmlns:a16="http://schemas.microsoft.com/office/drawing/2014/main" id="{E0519FB3-59C1-B14E-B45E-D5CEAA52A596}"/>
              </a:ext>
            </a:extLst>
          </p:cNvPr>
          <p:cNvSpPr txBox="1"/>
          <p:nvPr/>
        </p:nvSpPr>
        <p:spPr>
          <a:xfrm>
            <a:off x="3852863" y="7917626"/>
            <a:ext cx="3317965" cy="1323439"/>
          </a:xfrm>
          <a:prstGeom prst="rect">
            <a:avLst/>
          </a:prstGeom>
          <a:noFill/>
        </p:spPr>
        <p:txBody>
          <a:bodyPr wrap="square">
            <a:spAutoFit/>
          </a:bodyPr>
          <a:lstStyle/>
          <a:p>
            <a:pPr algn="ctr"/>
            <a:r>
              <a:rPr lang="en-US" sz="2000" b="1" i="1">
                <a:solidFill>
                  <a:srgbClr val="333333"/>
                </a:solidFill>
                <a:effectLst/>
                <a:latin typeface="Calibri" panose="020F0502020204030204" pitchFamily="34" charset="0"/>
                <a:ea typeface="Calibri" panose="020F0502020204030204" pitchFamily="34" charset="0"/>
                <a:cs typeface="Calibri" panose="020F0502020204030204" pitchFamily="34" charset="0"/>
              </a:rPr>
              <a:t>The product selection criteria also include ethical, responsible, and environmental values</a:t>
            </a:r>
            <a:endParaRPr lang="en-IE" sz="2000" b="1" i="1">
              <a:latin typeface="Calibri" panose="020F0502020204030204" pitchFamily="34" charset="0"/>
              <a:ea typeface="Calibri" panose="020F0502020204030204" pitchFamily="34" charset="0"/>
              <a:cs typeface="Calibri" panose="020F0502020204030204" pitchFamily="34" charset="0"/>
            </a:endParaRPr>
          </a:p>
        </p:txBody>
      </p:sp>
      <p:grpSp>
        <p:nvGrpSpPr>
          <p:cNvPr id="2" name="Graphic 4">
            <a:extLst>
              <a:ext uri="{FF2B5EF4-FFF2-40B4-BE49-F238E27FC236}">
                <a16:creationId xmlns:a16="http://schemas.microsoft.com/office/drawing/2014/main" id="{A9BE6A78-2A33-800B-671E-A160BB7284D6}"/>
              </a:ext>
            </a:extLst>
          </p:cNvPr>
          <p:cNvGrpSpPr/>
          <p:nvPr/>
        </p:nvGrpSpPr>
        <p:grpSpPr>
          <a:xfrm rot="19582332">
            <a:off x="6415203" y="3578666"/>
            <a:ext cx="403667" cy="780438"/>
            <a:chOff x="9129274" y="2719113"/>
            <a:chExt cx="717139" cy="1386497"/>
          </a:xfrm>
          <a:solidFill>
            <a:srgbClr val="000000"/>
          </a:solidFill>
        </p:grpSpPr>
        <p:grpSp>
          <p:nvGrpSpPr>
            <p:cNvPr id="3" name="Graphic 4">
              <a:extLst>
                <a:ext uri="{FF2B5EF4-FFF2-40B4-BE49-F238E27FC236}">
                  <a16:creationId xmlns:a16="http://schemas.microsoft.com/office/drawing/2014/main" id="{58B8A215-F53D-301F-801F-1B4D35E22D49}"/>
                </a:ext>
              </a:extLst>
            </p:cNvPr>
            <p:cNvGrpSpPr/>
            <p:nvPr/>
          </p:nvGrpSpPr>
          <p:grpSpPr>
            <a:xfrm>
              <a:off x="9159507" y="2719113"/>
              <a:ext cx="446280" cy="440141"/>
              <a:chOff x="9159507" y="2719113"/>
              <a:chExt cx="446280" cy="440141"/>
            </a:xfrm>
            <a:grpFill/>
          </p:grpSpPr>
          <p:sp>
            <p:nvSpPr>
              <p:cNvPr id="19" name="Freeform 57">
                <a:extLst>
                  <a:ext uri="{FF2B5EF4-FFF2-40B4-BE49-F238E27FC236}">
                    <a16:creationId xmlns:a16="http://schemas.microsoft.com/office/drawing/2014/main" id="{CDF89BBB-8604-07FC-4B29-45A6483E9C54}"/>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20" name="Freeform 58">
                <a:extLst>
                  <a:ext uri="{FF2B5EF4-FFF2-40B4-BE49-F238E27FC236}">
                    <a16:creationId xmlns:a16="http://schemas.microsoft.com/office/drawing/2014/main" id="{0BD03A9F-7F2E-7BBC-957A-ECD58CFB5E04}"/>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5" name="Graphic 4">
              <a:extLst>
                <a:ext uri="{FF2B5EF4-FFF2-40B4-BE49-F238E27FC236}">
                  <a16:creationId xmlns:a16="http://schemas.microsoft.com/office/drawing/2014/main" id="{AE93C4DF-69EF-F763-3C3A-B471F40D965D}"/>
                </a:ext>
              </a:extLst>
            </p:cNvPr>
            <p:cNvGrpSpPr/>
            <p:nvPr/>
          </p:nvGrpSpPr>
          <p:grpSpPr>
            <a:xfrm>
              <a:off x="9129274" y="2893887"/>
              <a:ext cx="717139" cy="1211724"/>
              <a:chOff x="9129274" y="2893887"/>
              <a:chExt cx="717139" cy="1211724"/>
            </a:xfrm>
            <a:grpFill/>
          </p:grpSpPr>
          <p:sp>
            <p:nvSpPr>
              <p:cNvPr id="9" name="Freeform 50">
                <a:extLst>
                  <a:ext uri="{FF2B5EF4-FFF2-40B4-BE49-F238E27FC236}">
                    <a16:creationId xmlns:a16="http://schemas.microsoft.com/office/drawing/2014/main" id="{D1C10AD4-AC96-A222-5512-D61A0FA78E24}"/>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11" name="Freeform 51">
                <a:extLst>
                  <a:ext uri="{FF2B5EF4-FFF2-40B4-BE49-F238E27FC236}">
                    <a16:creationId xmlns:a16="http://schemas.microsoft.com/office/drawing/2014/main" id="{C58E02A7-EDFE-B009-DDF6-CD4959AE2BD3}"/>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14" name="Freeform 52">
                <a:extLst>
                  <a:ext uri="{FF2B5EF4-FFF2-40B4-BE49-F238E27FC236}">
                    <a16:creationId xmlns:a16="http://schemas.microsoft.com/office/drawing/2014/main" id="{95A6E58C-6A7A-CE00-F5EA-69624564FF85}"/>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15" name="Freeform 53">
                <a:extLst>
                  <a:ext uri="{FF2B5EF4-FFF2-40B4-BE49-F238E27FC236}">
                    <a16:creationId xmlns:a16="http://schemas.microsoft.com/office/drawing/2014/main" id="{F521F8AA-19B3-F55E-AD5C-91C869201205}"/>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16" name="Freeform 54">
                <a:extLst>
                  <a:ext uri="{FF2B5EF4-FFF2-40B4-BE49-F238E27FC236}">
                    <a16:creationId xmlns:a16="http://schemas.microsoft.com/office/drawing/2014/main" id="{55833C44-82C3-1DFA-0EB8-86BE10498784}"/>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17" name="Freeform 55">
                <a:extLst>
                  <a:ext uri="{FF2B5EF4-FFF2-40B4-BE49-F238E27FC236}">
                    <a16:creationId xmlns:a16="http://schemas.microsoft.com/office/drawing/2014/main" id="{03A0852A-5568-6B44-8B2B-274ECB62FC78}"/>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18" name="Freeform 56">
                <a:extLst>
                  <a:ext uri="{FF2B5EF4-FFF2-40B4-BE49-F238E27FC236}">
                    <a16:creationId xmlns:a16="http://schemas.microsoft.com/office/drawing/2014/main" id="{F4C148BF-33F5-302C-6374-C0F320366D2C}"/>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40776317"/>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Placeholder 14" descr="A picture containing text&#10;&#10;Description automatically generated">
            <a:extLst>
              <a:ext uri="{FF2B5EF4-FFF2-40B4-BE49-F238E27FC236}">
                <a16:creationId xmlns:a16="http://schemas.microsoft.com/office/drawing/2014/main" id="{0865DF6B-7602-42E4-08C3-3508D6800A7C}"/>
              </a:ext>
            </a:extLst>
          </p:cNvPr>
          <p:cNvPicPr>
            <a:picLocks noGrp="1" noChangeAspect="1"/>
          </p:cNvPicPr>
          <p:nvPr>
            <p:ph type="pic" sz="quarter" idx="44"/>
          </p:nvPr>
        </p:nvPicPr>
        <p:blipFill rotWithShape="1">
          <a:blip r:embed="rId2" cstate="email">
            <a:extLst>
              <a:ext uri="{28A0092B-C50C-407E-A947-70E740481C1C}">
                <a14:useLocalDpi xmlns:a14="http://schemas.microsoft.com/office/drawing/2010/main"/>
              </a:ext>
            </a:extLst>
          </a:blip>
          <a:srcRect/>
          <a:stretch/>
        </p:blipFill>
        <p:spPr>
          <a:xfrm>
            <a:off x="3978275" y="522288"/>
            <a:ext cx="3063875" cy="2752725"/>
          </a:xfrm>
        </p:spPr>
      </p:pic>
      <p:sp>
        <p:nvSpPr>
          <p:cNvPr id="4" name="Slide Number Placeholder 3">
            <a:extLst>
              <a:ext uri="{FF2B5EF4-FFF2-40B4-BE49-F238E27FC236}">
                <a16:creationId xmlns:a16="http://schemas.microsoft.com/office/drawing/2014/main" id="{F0CB9F7C-82D3-AC09-BA6B-FDE00E05E581}"/>
              </a:ext>
            </a:extLst>
          </p:cNvPr>
          <p:cNvSpPr>
            <a:spLocks noGrp="1"/>
          </p:cNvSpPr>
          <p:nvPr>
            <p:ph type="sldNum" sz="quarter" idx="4"/>
          </p:nvPr>
        </p:nvSpPr>
        <p:spPr/>
        <p:txBody>
          <a:bodyPr/>
          <a:lstStyle/>
          <a:p>
            <a:fld id="{CB2079F2-58AF-ED44-82D7-E04B2F6FD686}" type="slidenum">
              <a:rPr lang="en-US" smtClean="0"/>
              <a:pPr/>
              <a:t>53</a:t>
            </a:fld>
            <a:endParaRPr lang="en-US"/>
          </a:p>
        </p:txBody>
      </p:sp>
      <p:sp>
        <p:nvSpPr>
          <p:cNvPr id="6" name="Text Placeholder 5">
            <a:extLst>
              <a:ext uri="{FF2B5EF4-FFF2-40B4-BE49-F238E27FC236}">
                <a16:creationId xmlns:a16="http://schemas.microsoft.com/office/drawing/2014/main" id="{1BD2F526-2B4D-6671-153E-8419709123D9}"/>
              </a:ext>
            </a:extLst>
          </p:cNvPr>
          <p:cNvSpPr>
            <a:spLocks noGrp="1"/>
          </p:cNvSpPr>
          <p:nvPr>
            <p:ph type="body" sz="quarter" idx="32"/>
          </p:nvPr>
        </p:nvSpPr>
        <p:spPr>
          <a:xfrm>
            <a:off x="361472" y="3424247"/>
            <a:ext cx="6681175" cy="1239193"/>
          </a:xfrm>
        </p:spPr>
        <p:txBody>
          <a:bodyPr/>
          <a:lstStyle/>
          <a:p>
            <a:r>
              <a:rPr lang="en-IE" sz="1400" b="1">
                <a:solidFill>
                  <a:schemeClr val="tx1"/>
                </a:solidFill>
              </a:rPr>
              <a:t>Sustainable</a:t>
            </a:r>
            <a:endParaRPr lang="en-US" b="0" i="0">
              <a:solidFill>
                <a:schemeClr val="tx1"/>
              </a:solidFill>
              <a:effectLst/>
              <a:latin typeface="Calibri" panose="020F0502020204030204" pitchFamily="34" charset="0"/>
            </a:endParaRPr>
          </a:p>
          <a:p>
            <a:pPr algn="just" rtl="0" fontAlgn="base"/>
            <a:r>
              <a:rPr lang="en-US" sz="1100" b="0" i="0">
                <a:solidFill>
                  <a:schemeClr val="tx1"/>
                </a:solidFill>
                <a:effectLst/>
                <a:latin typeface="Calibri" panose="020F0502020204030204" pitchFamily="34" charset="0"/>
              </a:rPr>
              <a:t>In Meira Nova's procurement contract, suppliers commit to </a:t>
            </a:r>
            <a:r>
              <a:rPr lang="en-US" err="1">
                <a:solidFill>
                  <a:schemeClr val="tx1"/>
                </a:solidFill>
              </a:rPr>
              <a:t>A</a:t>
            </a:r>
            <a:r>
              <a:rPr lang="en-US" sz="1100" b="0" i="0" err="1">
                <a:solidFill>
                  <a:schemeClr val="tx1"/>
                </a:solidFill>
                <a:effectLst/>
                <a:latin typeface="Calibri" panose="020F0502020204030204" pitchFamily="34" charset="0"/>
              </a:rPr>
              <a:t>mfori</a:t>
            </a:r>
            <a:r>
              <a:rPr lang="en-US" sz="1100" b="0" i="0">
                <a:solidFill>
                  <a:schemeClr val="tx1"/>
                </a:solidFill>
                <a:effectLst/>
                <a:latin typeface="Calibri" panose="020F0502020204030204" pitchFamily="34" charset="0"/>
              </a:rPr>
              <a:t> BSCI's ethical operating principles and at the same time it is required that the principles be implemented down the supply chain. Meira Nova belongs to the S group and through that is committed to the:</a:t>
            </a:r>
          </a:p>
          <a:p>
            <a:pPr marL="171450" indent="-171450" algn="just" rtl="0" fontAlgn="base">
              <a:buFont typeface="Arial" panose="020B0604020202020204" pitchFamily="34" charset="0"/>
              <a:buChar char="•"/>
            </a:pPr>
            <a:endParaRPr lang="en-US" sz="1100" b="0" i="0" u="sng" strike="noStrike">
              <a:solidFill>
                <a:schemeClr val="tx1"/>
              </a:solidFill>
              <a:effectLst/>
              <a:latin typeface="Calibri" panose="020F0502020204030204" pitchFamily="34" charset="0"/>
              <a:hlinkClick r:id="rId3">
                <a:extLst>
                  <a:ext uri="{A12FA001-AC4F-418D-AE19-62706E023703}">
                    <ahyp:hlinkClr xmlns:ahyp="http://schemas.microsoft.com/office/drawing/2018/hyperlinkcolor" val="tx"/>
                  </a:ext>
                </a:extLst>
              </a:hlinkClick>
            </a:endParaRPr>
          </a:p>
          <a:p>
            <a:pPr marL="171450" indent="-171450" algn="just" rtl="0" fontAlgn="base">
              <a:buFont typeface="Arial" panose="020B0604020202020204" pitchFamily="34" charset="0"/>
              <a:buChar char="•"/>
            </a:pPr>
            <a:endParaRPr lang="en-US" u="sng">
              <a:solidFill>
                <a:schemeClr val="tx1"/>
              </a:solidFill>
              <a:hlinkClick r:id="rId3">
                <a:extLst>
                  <a:ext uri="{A12FA001-AC4F-418D-AE19-62706E023703}">
                    <ahyp:hlinkClr xmlns:ahyp="http://schemas.microsoft.com/office/drawing/2018/hyperlinkcolor" val="tx"/>
                  </a:ext>
                </a:extLst>
              </a:hlinkClick>
            </a:endParaRPr>
          </a:p>
          <a:p>
            <a:pPr marL="171450" indent="-171450" algn="just" rtl="0" fontAlgn="base">
              <a:buFont typeface="Arial" panose="020B0604020202020204" pitchFamily="34" charset="0"/>
              <a:buChar char="•"/>
            </a:pPr>
            <a:r>
              <a:rPr lang="en-US" sz="1100" b="0" i="0" u="sng" strike="noStrike">
                <a:solidFill>
                  <a:schemeClr val="tx1"/>
                </a:solidFill>
                <a:effectLst/>
                <a:latin typeface="Calibri" panose="020F0502020204030204" pitchFamily="34" charset="0"/>
                <a:hlinkClick r:id="rId3">
                  <a:extLst>
                    <a:ext uri="{A12FA001-AC4F-418D-AE19-62706E023703}">
                      <ahyp:hlinkClr xmlns:ahyp="http://schemas.microsoft.com/office/drawing/2018/hyperlinkcolor" val="tx"/>
                    </a:ext>
                  </a:extLst>
                </a:hlinkClick>
              </a:rPr>
              <a:t>S group's responsibility guidelines and ethical principles</a:t>
            </a:r>
            <a:r>
              <a:rPr lang="en-US" sz="1100" b="0" i="0">
                <a:solidFill>
                  <a:schemeClr val="tx1"/>
                </a:solidFill>
                <a:effectLst/>
                <a:latin typeface="Calibri" panose="020F0502020204030204" pitchFamily="34" charset="0"/>
              </a:rPr>
              <a:t>: </a:t>
            </a:r>
            <a:endParaRPr lang="en-US" b="0" i="0">
              <a:solidFill>
                <a:schemeClr val="tx1"/>
              </a:solidFill>
              <a:effectLst/>
              <a:latin typeface="Calibri" panose="020F0502020204030204" pitchFamily="34" charset="0"/>
            </a:endParaRPr>
          </a:p>
          <a:p>
            <a:pPr marL="171450" indent="-171450" algn="just" rtl="0" fontAlgn="base">
              <a:buFont typeface="Arial" panose="020B0604020202020204" pitchFamily="34" charset="0"/>
              <a:buChar char="•"/>
            </a:pPr>
            <a:r>
              <a:rPr lang="en-US" sz="1100" b="0" i="0" u="sng" strike="noStrike">
                <a:solidFill>
                  <a:schemeClr val="tx1"/>
                </a:solidFill>
                <a:effectLst/>
                <a:latin typeface="Calibri" panose="020F0502020204030204" pitchFamily="34" charset="0"/>
                <a:hlinkClick r:id="rId4">
                  <a:extLst>
                    <a:ext uri="{A12FA001-AC4F-418D-AE19-62706E023703}">
                      <ahyp:hlinkClr xmlns:ahyp="http://schemas.microsoft.com/office/drawing/2018/hyperlinkcolor" val="tx"/>
                    </a:ext>
                  </a:extLst>
                </a:hlinkClick>
              </a:rPr>
              <a:t>BSCI Code of Conduct ethical principles</a:t>
            </a:r>
            <a:r>
              <a:rPr lang="en-US" sz="1100" b="0" i="0">
                <a:solidFill>
                  <a:schemeClr val="tx1"/>
                </a:solidFill>
                <a:effectLst/>
                <a:latin typeface="Calibri" panose="020F0502020204030204" pitchFamily="34" charset="0"/>
              </a:rPr>
              <a:t> </a:t>
            </a:r>
          </a:p>
          <a:p>
            <a:pPr marL="171450" indent="-171450" algn="just" rtl="0" fontAlgn="base">
              <a:buFont typeface="Arial" panose="020B0604020202020204" pitchFamily="34" charset="0"/>
              <a:buChar char="•"/>
            </a:pPr>
            <a:r>
              <a:rPr lang="en-US" sz="1100" b="0" i="0" u="sng" strike="noStrike">
                <a:solidFill>
                  <a:schemeClr val="tx1"/>
                </a:solidFill>
                <a:effectLst/>
                <a:latin typeface="Calibri" panose="020F0502020204030204" pitchFamily="34" charset="0"/>
                <a:hlinkClick r:id="rId5">
                  <a:extLst>
                    <a:ext uri="{A12FA001-AC4F-418D-AE19-62706E023703}">
                      <ahyp:hlinkClr xmlns:ahyp="http://schemas.microsoft.com/office/drawing/2018/hyperlinkcolor" val="tx"/>
                    </a:ext>
                  </a:extLst>
                </a:hlinkClick>
              </a:rPr>
              <a:t>Implementation conditions</a:t>
            </a:r>
            <a:r>
              <a:rPr lang="en-US" sz="1100" b="0" i="0">
                <a:solidFill>
                  <a:schemeClr val="tx1"/>
                </a:solidFill>
                <a:effectLst/>
                <a:latin typeface="Calibri" panose="020F0502020204030204" pitchFamily="34" charset="0"/>
              </a:rPr>
              <a:t> </a:t>
            </a:r>
          </a:p>
          <a:p>
            <a:pPr marL="171450" indent="-171450" algn="just" rtl="0" fontAlgn="base">
              <a:buFont typeface="Arial" panose="020B0604020202020204" pitchFamily="34" charset="0"/>
              <a:buChar char="•"/>
            </a:pPr>
            <a:r>
              <a:rPr lang="en-US" sz="1100" b="0" i="0" u="sng" strike="noStrike" err="1">
                <a:solidFill>
                  <a:schemeClr val="tx1"/>
                </a:solidFill>
                <a:effectLst/>
                <a:latin typeface="Calibri" panose="020F0502020204030204" pitchFamily="34" charset="0"/>
                <a:hlinkClick r:id="rId6">
                  <a:extLst>
                    <a:ext uri="{A12FA001-AC4F-418D-AE19-62706E023703}">
                      <ahyp:hlinkClr xmlns:ahyp="http://schemas.microsoft.com/office/drawing/2018/hyperlinkcolor" val="tx"/>
                    </a:ext>
                  </a:extLst>
                </a:hlinkClick>
              </a:rPr>
              <a:t>Amfori</a:t>
            </a:r>
            <a:r>
              <a:rPr lang="en-US" sz="1100" b="0" i="0" u="sng" strike="noStrike">
                <a:solidFill>
                  <a:schemeClr val="tx1"/>
                </a:solidFill>
                <a:effectLst/>
                <a:latin typeface="Calibri" panose="020F0502020204030204" pitchFamily="34" charset="0"/>
                <a:hlinkClick r:id="rId6">
                  <a:extLst>
                    <a:ext uri="{A12FA001-AC4F-418D-AE19-62706E023703}">
                      <ahyp:hlinkClr xmlns:ahyp="http://schemas.microsoft.com/office/drawing/2018/hyperlinkcolor" val="tx"/>
                    </a:ext>
                  </a:extLst>
                </a:hlinkClick>
              </a:rPr>
              <a:t> BSCI reference document</a:t>
            </a:r>
            <a:r>
              <a:rPr lang="en-US" sz="1100" b="0" i="0">
                <a:solidFill>
                  <a:schemeClr val="tx1"/>
                </a:solidFill>
                <a:effectLst/>
                <a:latin typeface="Calibri" panose="020F0502020204030204" pitchFamily="34" charset="0"/>
              </a:rPr>
              <a:t> </a:t>
            </a:r>
          </a:p>
          <a:p>
            <a:pPr marL="171450" indent="-171450" algn="just" rtl="0" fontAlgn="base">
              <a:buFont typeface="Arial" panose="020B0604020202020204" pitchFamily="34" charset="0"/>
              <a:buChar char="•"/>
            </a:pPr>
            <a:r>
              <a:rPr lang="en-US" sz="1100" b="0" i="0" u="sng" strike="noStrike" err="1">
                <a:solidFill>
                  <a:schemeClr val="tx1"/>
                </a:solidFill>
                <a:effectLst/>
                <a:latin typeface="Calibri" panose="020F0502020204030204" pitchFamily="34" charset="0"/>
                <a:hlinkClick r:id="rId7">
                  <a:extLst>
                    <a:ext uri="{A12FA001-AC4F-418D-AE19-62706E023703}">
                      <ahyp:hlinkClr xmlns:ahyp="http://schemas.microsoft.com/office/drawing/2018/hyperlinkcolor" val="tx"/>
                    </a:ext>
                  </a:extLst>
                </a:hlinkClick>
              </a:rPr>
              <a:t>Amfori</a:t>
            </a:r>
            <a:r>
              <a:rPr lang="en-US" sz="1100" b="0" i="0" u="sng" strike="noStrike">
                <a:solidFill>
                  <a:schemeClr val="tx1"/>
                </a:solidFill>
                <a:effectLst/>
                <a:latin typeface="Calibri" panose="020F0502020204030204" pitchFamily="34" charset="0"/>
                <a:hlinkClick r:id="rId7">
                  <a:extLst>
                    <a:ext uri="{A12FA001-AC4F-418D-AE19-62706E023703}">
                      <ahyp:hlinkClr xmlns:ahyp="http://schemas.microsoft.com/office/drawing/2018/hyperlinkcolor" val="tx"/>
                    </a:ext>
                  </a:extLst>
                </a:hlinkClick>
              </a:rPr>
              <a:t> BSCI glossary</a:t>
            </a:r>
            <a:r>
              <a:rPr lang="en-US" sz="1100" b="0" i="0">
                <a:solidFill>
                  <a:schemeClr val="tx1"/>
                </a:solidFill>
                <a:effectLst/>
                <a:latin typeface="Calibri" panose="020F0502020204030204" pitchFamily="34" charset="0"/>
              </a:rPr>
              <a:t> </a:t>
            </a:r>
          </a:p>
          <a:p>
            <a:pPr marL="171450" indent="-171450" algn="just" rtl="0" fontAlgn="base">
              <a:buFont typeface="Arial" panose="020B0604020202020204" pitchFamily="34" charset="0"/>
              <a:buChar char="•"/>
            </a:pPr>
            <a:r>
              <a:rPr lang="en-US" sz="1100" b="0" i="0" u="sng" strike="noStrike">
                <a:solidFill>
                  <a:schemeClr val="tx1"/>
                </a:solidFill>
                <a:effectLst/>
                <a:latin typeface="Calibri" panose="020F0502020204030204" pitchFamily="34" charset="0"/>
                <a:hlinkClick r:id="rId8">
                  <a:extLst>
                    <a:ext uri="{A12FA001-AC4F-418D-AE19-62706E023703}">
                      <ahyp:hlinkClr xmlns:ahyp="http://schemas.microsoft.com/office/drawing/2018/hyperlinkcolor" val="tx"/>
                    </a:ext>
                  </a:extLst>
                </a:hlinkClick>
              </a:rPr>
              <a:t>Risk paint amphora BSCI 2022 (English)</a:t>
            </a:r>
            <a:r>
              <a:rPr lang="en-US" sz="1100" b="0" i="0">
                <a:solidFill>
                  <a:schemeClr val="tx1"/>
                </a:solidFill>
                <a:effectLst/>
                <a:latin typeface="Calibri" panose="020F0502020204030204" pitchFamily="34" charset="0"/>
              </a:rPr>
              <a:t> </a:t>
            </a:r>
          </a:p>
        </p:txBody>
      </p:sp>
      <p:sp>
        <p:nvSpPr>
          <p:cNvPr id="7" name="Text Placeholder 2">
            <a:extLst>
              <a:ext uri="{FF2B5EF4-FFF2-40B4-BE49-F238E27FC236}">
                <a16:creationId xmlns:a16="http://schemas.microsoft.com/office/drawing/2014/main" id="{B32E8F3B-14A0-C2BB-F76C-5B9E15CBF2B5}"/>
              </a:ext>
            </a:extLst>
          </p:cNvPr>
          <p:cNvSpPr txBox="1">
            <a:spLocks/>
          </p:cNvSpPr>
          <p:nvPr/>
        </p:nvSpPr>
        <p:spPr>
          <a:xfrm>
            <a:off x="361472" y="2339757"/>
            <a:ext cx="3147041" cy="539249"/>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tabLst>
                <a:tab pos="658813" algn="l"/>
              </a:tabLst>
            </a:pPr>
            <a:r>
              <a:rPr lang="en-US" b="1" i="0" dirty="0">
                <a:solidFill>
                  <a:schemeClr val="bg1"/>
                </a:solidFill>
              </a:rPr>
              <a:t>Type:</a:t>
            </a:r>
            <a:r>
              <a:rPr lang="en-US" i="0" dirty="0">
                <a:solidFill>
                  <a:schemeClr val="bg1"/>
                </a:solidFill>
              </a:rPr>
              <a:t> Ethical Food Supply Chain</a:t>
            </a:r>
          </a:p>
        </p:txBody>
      </p:sp>
      <p:sp>
        <p:nvSpPr>
          <p:cNvPr id="18" name="Freeform 332">
            <a:hlinkClick r:id="rId9"/>
            <a:extLst>
              <a:ext uri="{FF2B5EF4-FFF2-40B4-BE49-F238E27FC236}">
                <a16:creationId xmlns:a16="http://schemas.microsoft.com/office/drawing/2014/main" id="{9743BC6D-93EC-FA8D-009D-4463EC7AD000}"/>
              </a:ext>
            </a:extLst>
          </p:cNvPr>
          <p:cNvSpPr>
            <a:spLocks noChangeAspect="1"/>
          </p:cNvSpPr>
          <p:nvPr/>
        </p:nvSpPr>
        <p:spPr>
          <a:xfrm>
            <a:off x="1808005" y="9709227"/>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9" name="Freeform 6">
            <a:hlinkClick r:id="rId10"/>
            <a:extLst>
              <a:ext uri="{FF2B5EF4-FFF2-40B4-BE49-F238E27FC236}">
                <a16:creationId xmlns:a16="http://schemas.microsoft.com/office/drawing/2014/main" id="{6DDD1878-326F-AB24-B74D-3B9BF95B4AD7}"/>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ID"/>
          </a:p>
        </p:txBody>
      </p:sp>
      <p:grpSp>
        <p:nvGrpSpPr>
          <p:cNvPr id="20" name="Group 19">
            <a:extLst>
              <a:ext uri="{FF2B5EF4-FFF2-40B4-BE49-F238E27FC236}">
                <a16:creationId xmlns:a16="http://schemas.microsoft.com/office/drawing/2014/main" id="{66D760BC-8298-68E5-152F-048685C74C20}"/>
              </a:ext>
            </a:extLst>
          </p:cNvPr>
          <p:cNvGrpSpPr>
            <a:grpSpLocks noChangeAspect="1"/>
          </p:cNvGrpSpPr>
          <p:nvPr/>
        </p:nvGrpSpPr>
        <p:grpSpPr>
          <a:xfrm>
            <a:off x="1423003" y="9655046"/>
            <a:ext cx="192166" cy="225184"/>
            <a:chOff x="8589661" y="3431570"/>
            <a:chExt cx="510568" cy="569231"/>
          </a:xfrm>
          <a:solidFill>
            <a:schemeClr val="tx1"/>
          </a:solidFill>
        </p:grpSpPr>
        <p:sp>
          <p:nvSpPr>
            <p:cNvPr id="21" name="Freeform: Shape 27">
              <a:extLst>
                <a:ext uri="{FF2B5EF4-FFF2-40B4-BE49-F238E27FC236}">
                  <a16:creationId xmlns:a16="http://schemas.microsoft.com/office/drawing/2014/main" id="{D52F16AD-473A-6829-602C-EB38961D8DA5}"/>
                </a:ext>
              </a:extLst>
            </p:cNvPr>
            <p:cNvSpPr/>
            <p:nvPr/>
          </p:nvSpPr>
          <p:spPr>
            <a:xfrm>
              <a:off x="8589661" y="3601798"/>
              <a:ext cx="113407" cy="399003"/>
            </a:xfrm>
            <a:custGeom>
              <a:avLst/>
              <a:gdLst>
                <a:gd name="connsiteX0" fmla="*/ 0 w 93725"/>
                <a:gd name="connsiteY0" fmla="*/ 0 h 329755"/>
                <a:gd name="connsiteX1" fmla="*/ 93726 w 93725"/>
                <a:gd name="connsiteY1" fmla="*/ 0 h 329755"/>
                <a:gd name="connsiteX2" fmla="*/ 93726 w 93725"/>
                <a:gd name="connsiteY2" fmla="*/ 329756 h 329755"/>
                <a:gd name="connsiteX3" fmla="*/ 0 w 93725"/>
                <a:gd name="connsiteY3" fmla="*/ 329756 h 329755"/>
                <a:gd name="connsiteX4" fmla="*/ 0 w 93725"/>
                <a:gd name="connsiteY4" fmla="*/ 0 h 329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329755">
                  <a:moveTo>
                    <a:pt x="0" y="0"/>
                  </a:moveTo>
                  <a:lnTo>
                    <a:pt x="93726" y="0"/>
                  </a:lnTo>
                  <a:lnTo>
                    <a:pt x="93726" y="329756"/>
                  </a:lnTo>
                  <a:lnTo>
                    <a:pt x="0" y="329756"/>
                  </a:lnTo>
                  <a:lnTo>
                    <a:pt x="0" y="0"/>
                  </a:lnTo>
                  <a:close/>
                </a:path>
              </a:pathLst>
            </a:custGeom>
            <a:grpFill/>
            <a:ln w="9525" cap="flat">
              <a:noFill/>
              <a:prstDash val="solid"/>
              <a:miter/>
            </a:ln>
          </p:spPr>
          <p:txBody>
            <a:bodyPr rtlCol="0" anchor="ctr"/>
            <a:lstStyle/>
            <a:p>
              <a:endParaRPr lang="en-ID"/>
            </a:p>
          </p:txBody>
        </p:sp>
        <p:sp>
          <p:nvSpPr>
            <p:cNvPr id="22" name="Freeform: Shape 30">
              <a:hlinkClick r:id="rId11"/>
              <a:extLst>
                <a:ext uri="{FF2B5EF4-FFF2-40B4-BE49-F238E27FC236}">
                  <a16:creationId xmlns:a16="http://schemas.microsoft.com/office/drawing/2014/main" id="{A7AF11A7-B476-4FD6-25FF-3D56399F2E26}"/>
                </a:ext>
              </a:extLst>
            </p:cNvPr>
            <p:cNvSpPr/>
            <p:nvPr/>
          </p:nvSpPr>
          <p:spPr>
            <a:xfrm>
              <a:off x="8760004" y="3601798"/>
              <a:ext cx="340225" cy="398888"/>
            </a:xfrm>
            <a:custGeom>
              <a:avLst/>
              <a:gdLst>
                <a:gd name="connsiteX0" fmla="*/ 281178 w 281178"/>
                <a:gd name="connsiteY0" fmla="*/ 124682 h 329660"/>
                <a:gd name="connsiteX1" fmla="*/ 281178 w 281178"/>
                <a:gd name="connsiteY1" fmla="*/ 329660 h 329660"/>
                <a:gd name="connsiteX2" fmla="*/ 187452 w 281178"/>
                <a:gd name="connsiteY2" fmla="*/ 329660 h 329660"/>
                <a:gd name="connsiteX3" fmla="*/ 187452 w 281178"/>
                <a:gd name="connsiteY3" fmla="*/ 140589 h 329660"/>
                <a:gd name="connsiteX4" fmla="*/ 140589 w 281178"/>
                <a:gd name="connsiteY4" fmla="*/ 93726 h 329660"/>
                <a:gd name="connsiteX5" fmla="*/ 93726 w 281178"/>
                <a:gd name="connsiteY5" fmla="*/ 140589 h 329660"/>
                <a:gd name="connsiteX6" fmla="*/ 93726 w 281178"/>
                <a:gd name="connsiteY6" fmla="*/ 329660 h 329660"/>
                <a:gd name="connsiteX7" fmla="*/ 0 w 281178"/>
                <a:gd name="connsiteY7" fmla="*/ 329660 h 329660"/>
                <a:gd name="connsiteX8" fmla="*/ 0 w 281178"/>
                <a:gd name="connsiteY8" fmla="*/ 0 h 329660"/>
                <a:gd name="connsiteX9" fmla="*/ 93726 w 281178"/>
                <a:gd name="connsiteY9" fmla="*/ 0 h 329660"/>
                <a:gd name="connsiteX10" fmla="*/ 93726 w 281178"/>
                <a:gd name="connsiteY10" fmla="*/ 17812 h 329660"/>
                <a:gd name="connsiteX11" fmla="*/ 164021 w 281178"/>
                <a:gd name="connsiteY11" fmla="*/ 0 h 329660"/>
                <a:gd name="connsiteX12" fmla="*/ 281178 w 281178"/>
                <a:gd name="connsiteY12" fmla="*/ 124682 h 32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1178" h="329660">
                  <a:moveTo>
                    <a:pt x="281178" y="124682"/>
                  </a:moveTo>
                  <a:lnTo>
                    <a:pt x="281178" y="329660"/>
                  </a:lnTo>
                  <a:lnTo>
                    <a:pt x="187452" y="329660"/>
                  </a:lnTo>
                  <a:lnTo>
                    <a:pt x="187452" y="140589"/>
                  </a:lnTo>
                  <a:cubicBezTo>
                    <a:pt x="187452" y="114776"/>
                    <a:pt x="166402" y="93726"/>
                    <a:pt x="140589" y="93726"/>
                  </a:cubicBezTo>
                  <a:cubicBezTo>
                    <a:pt x="114776" y="93726"/>
                    <a:pt x="93726" y="114776"/>
                    <a:pt x="93726" y="140589"/>
                  </a:cubicBezTo>
                  <a:lnTo>
                    <a:pt x="93726" y="329660"/>
                  </a:lnTo>
                  <a:lnTo>
                    <a:pt x="0" y="329660"/>
                  </a:lnTo>
                  <a:lnTo>
                    <a:pt x="0" y="0"/>
                  </a:lnTo>
                  <a:lnTo>
                    <a:pt x="93726" y="0"/>
                  </a:lnTo>
                  <a:lnTo>
                    <a:pt x="93726" y="17812"/>
                  </a:lnTo>
                  <a:cubicBezTo>
                    <a:pt x="118110" y="9811"/>
                    <a:pt x="134017" y="0"/>
                    <a:pt x="164021" y="0"/>
                  </a:cubicBezTo>
                  <a:cubicBezTo>
                    <a:pt x="227743" y="0"/>
                    <a:pt x="281178" y="57150"/>
                    <a:pt x="281178" y="124682"/>
                  </a:cubicBezTo>
                  <a:close/>
                </a:path>
              </a:pathLst>
            </a:custGeom>
            <a:grpFill/>
            <a:ln w="9525" cap="flat">
              <a:noFill/>
              <a:prstDash val="solid"/>
              <a:miter/>
            </a:ln>
          </p:spPr>
          <p:txBody>
            <a:bodyPr rtlCol="0" anchor="ctr"/>
            <a:lstStyle/>
            <a:p>
              <a:endParaRPr lang="en-ID"/>
            </a:p>
          </p:txBody>
        </p:sp>
        <p:sp>
          <p:nvSpPr>
            <p:cNvPr id="23" name="Freeform: Shape 72">
              <a:extLst>
                <a:ext uri="{FF2B5EF4-FFF2-40B4-BE49-F238E27FC236}">
                  <a16:creationId xmlns:a16="http://schemas.microsoft.com/office/drawing/2014/main" id="{29C94F8D-C5CD-CEA5-3216-F7D0C3FBEBB4}"/>
                </a:ext>
              </a:extLst>
            </p:cNvPr>
            <p:cNvSpPr/>
            <p:nvPr/>
          </p:nvSpPr>
          <p:spPr>
            <a:xfrm>
              <a:off x="8589661" y="3431570"/>
              <a:ext cx="113407" cy="113408"/>
            </a:xfrm>
            <a:custGeom>
              <a:avLst/>
              <a:gdLst>
                <a:gd name="connsiteX0" fmla="*/ 0 w 93725"/>
                <a:gd name="connsiteY0" fmla="*/ 0 h 93726"/>
                <a:gd name="connsiteX1" fmla="*/ 93726 w 93725"/>
                <a:gd name="connsiteY1" fmla="*/ 0 h 93726"/>
                <a:gd name="connsiteX2" fmla="*/ 93726 w 93725"/>
                <a:gd name="connsiteY2" fmla="*/ 93726 h 93726"/>
                <a:gd name="connsiteX3" fmla="*/ 0 w 93725"/>
                <a:gd name="connsiteY3" fmla="*/ 93726 h 93726"/>
                <a:gd name="connsiteX4" fmla="*/ 0 w 93725"/>
                <a:gd name="connsiteY4" fmla="*/ 0 h 93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93726">
                  <a:moveTo>
                    <a:pt x="0" y="0"/>
                  </a:moveTo>
                  <a:lnTo>
                    <a:pt x="93726" y="0"/>
                  </a:lnTo>
                  <a:lnTo>
                    <a:pt x="93726" y="93726"/>
                  </a:lnTo>
                  <a:lnTo>
                    <a:pt x="0" y="93726"/>
                  </a:lnTo>
                  <a:lnTo>
                    <a:pt x="0" y="0"/>
                  </a:lnTo>
                  <a:close/>
                </a:path>
              </a:pathLst>
            </a:custGeom>
            <a:grpFill/>
            <a:ln w="28575" cap="rnd">
              <a:noFill/>
              <a:prstDash val="solid"/>
              <a:round/>
            </a:ln>
          </p:spPr>
          <p:txBody>
            <a:bodyPr rtlCol="0" anchor="ctr"/>
            <a:lstStyle/>
            <a:p>
              <a:endParaRPr lang="en-ID"/>
            </a:p>
          </p:txBody>
        </p:sp>
      </p:grpSp>
      <p:pic>
        <p:nvPicPr>
          <p:cNvPr id="24" name="Graphic 23" descr="World outline">
            <a:hlinkClick r:id="rId12"/>
            <a:extLst>
              <a:ext uri="{FF2B5EF4-FFF2-40B4-BE49-F238E27FC236}">
                <a16:creationId xmlns:a16="http://schemas.microsoft.com/office/drawing/2014/main" id="{EE067676-8202-ACA1-D396-79CB6EE31CC0}"/>
              </a:ext>
            </a:extLst>
          </p:cNvPr>
          <p:cNvPicPr>
            <a:picLocks noChangeAspect="1"/>
          </p:cNvPicPr>
          <p:nvPr/>
        </p:nvPicPr>
        <p:blipFill>
          <a:blip r:embed="rId13" cstate="email">
            <a:extLst>
              <a:ext uri="{28A0092B-C50C-407E-A947-70E740481C1C}">
                <a14:useLocalDpi xmlns:a14="http://schemas.microsoft.com/office/drawing/2010/main"/>
              </a:ext>
              <a:ext uri="{96DAC541-7B7A-43D3-8B79-37D633B846F1}">
                <asvg:svgBlip xmlns:asvg="http://schemas.microsoft.com/office/drawing/2016/SVG/main" r:embed="rId14"/>
              </a:ext>
            </a:extLst>
          </a:blip>
          <a:stretch>
            <a:fillRect/>
          </a:stretch>
        </p:blipFill>
        <p:spPr>
          <a:xfrm>
            <a:off x="629608" y="9632163"/>
            <a:ext cx="279668" cy="279668"/>
          </a:xfrm>
          <a:prstGeom prst="rect">
            <a:avLst/>
          </a:prstGeom>
        </p:spPr>
      </p:pic>
      <p:pic>
        <p:nvPicPr>
          <p:cNvPr id="26" name="Picture 25">
            <a:hlinkClick r:id="rId12"/>
            <a:extLst>
              <a:ext uri="{FF2B5EF4-FFF2-40B4-BE49-F238E27FC236}">
                <a16:creationId xmlns:a16="http://schemas.microsoft.com/office/drawing/2014/main" id="{D09BF6EF-882D-9351-E7A3-04A8BADA1DFD}"/>
              </a:ext>
            </a:extLst>
          </p:cNvPr>
          <p:cNvPicPr>
            <a:picLocks noChangeAspect="1"/>
          </p:cNvPicPr>
          <p:nvPr/>
        </p:nvPicPr>
        <p:blipFill>
          <a:blip r:embed="rId15" cstate="email">
            <a:extLst>
              <a:ext uri="{28A0092B-C50C-407E-A947-70E740481C1C}">
                <a14:useLocalDpi xmlns:a14="http://schemas.microsoft.com/office/drawing/2010/main"/>
              </a:ext>
            </a:extLst>
          </a:blip>
          <a:stretch>
            <a:fillRect/>
          </a:stretch>
        </p:blipFill>
        <p:spPr>
          <a:xfrm>
            <a:off x="344295" y="500942"/>
            <a:ext cx="1771741" cy="1701887"/>
          </a:xfrm>
          <a:prstGeom prst="rect">
            <a:avLst/>
          </a:prstGeom>
        </p:spPr>
      </p:pic>
      <p:sp>
        <p:nvSpPr>
          <p:cNvPr id="10" name="Oval 9">
            <a:extLst>
              <a:ext uri="{FF2B5EF4-FFF2-40B4-BE49-F238E27FC236}">
                <a16:creationId xmlns:a16="http://schemas.microsoft.com/office/drawing/2014/main" id="{77AF7ECC-E564-D1D4-3F24-9D96C8E18EAB}"/>
              </a:ext>
            </a:extLst>
          </p:cNvPr>
          <p:cNvSpPr/>
          <p:nvPr/>
        </p:nvSpPr>
        <p:spPr>
          <a:xfrm>
            <a:off x="6617037" y="323168"/>
            <a:ext cx="553791" cy="553791"/>
          </a:xfrm>
          <a:prstGeom prst="ellipse">
            <a:avLst/>
          </a:prstGeom>
          <a:blipFill>
            <a:blip r:embed="rId16"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074" name="Picture 2">
            <a:extLst>
              <a:ext uri="{FF2B5EF4-FFF2-40B4-BE49-F238E27FC236}">
                <a16:creationId xmlns:a16="http://schemas.microsoft.com/office/drawing/2014/main" id="{45FCE059-102B-6C32-8139-59350CC93DA3}"/>
              </a:ext>
            </a:extLst>
          </p:cNvPr>
          <p:cNvPicPr>
            <a:picLocks noChangeAspect="1" noChangeArrowheads="1"/>
          </p:cNvPicPr>
          <p:nvPr/>
        </p:nvPicPr>
        <p:blipFill rotWithShape="1">
          <a:blip r:embed="rId17" cstate="email">
            <a:extLst>
              <a:ext uri="{28A0092B-C50C-407E-A947-70E740481C1C}">
                <a14:useLocalDpi xmlns:a14="http://schemas.microsoft.com/office/drawing/2010/main"/>
              </a:ext>
            </a:extLst>
          </a:blip>
          <a:srcRect/>
          <a:stretch/>
        </p:blipFill>
        <p:spPr bwMode="auto">
          <a:xfrm>
            <a:off x="361472" y="5513611"/>
            <a:ext cx="6867567" cy="2190074"/>
          </a:xfrm>
          <a:prstGeom prst="rect">
            <a:avLst/>
          </a:prstGeom>
          <a:noFill/>
          <a:extLst>
            <a:ext uri="{909E8E84-426E-40DD-AFC4-6F175D3DCCD1}">
              <a14:hiddenFill xmlns:a14="http://schemas.microsoft.com/office/drawing/2010/main">
                <a:solidFill>
                  <a:srgbClr val="FFFFFF"/>
                </a:solidFill>
              </a14:hiddenFill>
            </a:ext>
          </a:extLst>
        </p:spPr>
      </p:pic>
      <p:sp>
        <p:nvSpPr>
          <p:cNvPr id="25" name="TextBox 24">
            <a:extLst>
              <a:ext uri="{FF2B5EF4-FFF2-40B4-BE49-F238E27FC236}">
                <a16:creationId xmlns:a16="http://schemas.microsoft.com/office/drawing/2014/main" id="{1F76D4F2-D5C0-04B8-EDF7-D5706FD721CB}"/>
              </a:ext>
            </a:extLst>
          </p:cNvPr>
          <p:cNvSpPr txBox="1"/>
          <p:nvPr/>
        </p:nvSpPr>
        <p:spPr>
          <a:xfrm>
            <a:off x="305074" y="4856512"/>
            <a:ext cx="5394960" cy="523220"/>
          </a:xfrm>
          <a:prstGeom prst="rect">
            <a:avLst/>
          </a:prstGeom>
          <a:noFill/>
        </p:spPr>
        <p:txBody>
          <a:bodyPr wrap="square">
            <a:spAutoFit/>
          </a:bodyPr>
          <a:lstStyle/>
          <a:p>
            <a:pPr algn="just" rtl="0" fontAlgn="base"/>
            <a:r>
              <a:rPr lang="en-US" sz="1400" b="0" i="0">
                <a:effectLst/>
                <a:latin typeface="Calibri" panose="020F0502020204030204" pitchFamily="34" charset="0"/>
              </a:rPr>
              <a:t> </a:t>
            </a:r>
            <a:endParaRPr lang="en-US" sz="1400" b="0" i="0">
              <a:effectLst/>
              <a:latin typeface="Segoe UI" panose="020B0502040204020203" pitchFamily="34" charset="0"/>
            </a:endParaRPr>
          </a:p>
          <a:p>
            <a:pPr algn="just" rtl="0" fontAlgn="base"/>
            <a:r>
              <a:rPr lang="en-US" sz="1400" b="1" i="0" u="sng" strike="noStrike">
                <a:effectLst/>
                <a:latin typeface="Calibri" panose="020F0502020204030204" pitchFamily="34" charset="0"/>
                <a:hlinkClick r:id="rId18">
                  <a:extLst>
                    <a:ext uri="{A12FA001-AC4F-418D-AE19-62706E023703}">
                      <ahyp:hlinkClr xmlns:ahyp="http://schemas.microsoft.com/office/drawing/2018/hyperlinkcolor" val="tx"/>
                    </a:ext>
                  </a:extLst>
                </a:hlinkClick>
              </a:rPr>
              <a:t>MAIN PROJECTS OF RESPONSIBILITY AND ENVIRONMENTAL WORK</a:t>
            </a:r>
            <a:r>
              <a:rPr lang="en-US" sz="1400" b="0" i="0">
                <a:effectLst/>
                <a:latin typeface="Calibri" panose="020F0502020204030204" pitchFamily="34" charset="0"/>
              </a:rPr>
              <a:t> </a:t>
            </a:r>
            <a:endParaRPr lang="en-US" sz="1400" b="0" i="0">
              <a:effectLst/>
              <a:latin typeface="Segoe UI" panose="020B0502040204020203" pitchFamily="34" charset="0"/>
            </a:endParaRPr>
          </a:p>
        </p:txBody>
      </p:sp>
      <p:sp>
        <p:nvSpPr>
          <p:cNvPr id="3" name="TextBox 2">
            <a:extLst>
              <a:ext uri="{FF2B5EF4-FFF2-40B4-BE49-F238E27FC236}">
                <a16:creationId xmlns:a16="http://schemas.microsoft.com/office/drawing/2014/main" id="{B3040AD8-1905-73E2-572B-BB4C8BB0250F}"/>
              </a:ext>
            </a:extLst>
          </p:cNvPr>
          <p:cNvSpPr txBox="1"/>
          <p:nvPr/>
        </p:nvSpPr>
        <p:spPr>
          <a:xfrm>
            <a:off x="376891" y="7703685"/>
            <a:ext cx="6852148" cy="1596407"/>
          </a:xfrm>
          <a:prstGeom prst="rect">
            <a:avLst/>
          </a:prstGeom>
          <a:solidFill>
            <a:schemeClr val="bg1"/>
          </a:solidFill>
        </p:spPr>
        <p:txBody>
          <a:bodyPr wrap="square" rtlCol="0">
            <a:spAutoFit/>
          </a:bodyPr>
          <a:lstStyle/>
          <a:p>
            <a:endParaRPr lang="en-IE"/>
          </a:p>
        </p:txBody>
      </p:sp>
      <p:sp>
        <p:nvSpPr>
          <p:cNvPr id="5" name="TextBox 4">
            <a:extLst>
              <a:ext uri="{FF2B5EF4-FFF2-40B4-BE49-F238E27FC236}">
                <a16:creationId xmlns:a16="http://schemas.microsoft.com/office/drawing/2014/main" id="{89C3B4F7-56CF-D824-B1D2-FD0B2D15E56B}"/>
              </a:ext>
            </a:extLst>
          </p:cNvPr>
          <p:cNvSpPr txBox="1"/>
          <p:nvPr/>
        </p:nvSpPr>
        <p:spPr>
          <a:xfrm>
            <a:off x="376891" y="7784922"/>
            <a:ext cx="1253697" cy="892552"/>
          </a:xfrm>
          <a:prstGeom prst="rect">
            <a:avLst/>
          </a:prstGeom>
          <a:noFill/>
        </p:spPr>
        <p:txBody>
          <a:bodyPr wrap="square" rtlCol="0">
            <a:spAutoFit/>
          </a:bodyPr>
          <a:lstStyle/>
          <a:p>
            <a:pPr algn="ctr"/>
            <a:r>
              <a:rPr lang="en-IE" sz="1300" b="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rPr>
              <a:t>Promoting sustainability, health &amp; well-being</a:t>
            </a:r>
          </a:p>
        </p:txBody>
      </p:sp>
      <p:sp>
        <p:nvSpPr>
          <p:cNvPr id="9" name="TextBox 8">
            <a:extLst>
              <a:ext uri="{FF2B5EF4-FFF2-40B4-BE49-F238E27FC236}">
                <a16:creationId xmlns:a16="http://schemas.microsoft.com/office/drawing/2014/main" id="{AB20D24E-749B-63BB-955B-45FB3F303512}"/>
              </a:ext>
            </a:extLst>
          </p:cNvPr>
          <p:cNvSpPr txBox="1"/>
          <p:nvPr/>
        </p:nvSpPr>
        <p:spPr>
          <a:xfrm>
            <a:off x="1753612" y="7784922"/>
            <a:ext cx="1253697" cy="692497"/>
          </a:xfrm>
          <a:prstGeom prst="rect">
            <a:avLst/>
          </a:prstGeom>
          <a:noFill/>
        </p:spPr>
        <p:txBody>
          <a:bodyPr wrap="square" rtlCol="0">
            <a:spAutoFit/>
          </a:bodyPr>
          <a:lstStyle/>
          <a:p>
            <a:pPr algn="ctr"/>
            <a:r>
              <a:rPr lang="en-IE" sz="1300" b="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rPr>
              <a:t>Carbon Negative Meira Nova 2025</a:t>
            </a:r>
          </a:p>
        </p:txBody>
      </p:sp>
      <p:sp>
        <p:nvSpPr>
          <p:cNvPr id="11" name="TextBox 10">
            <a:extLst>
              <a:ext uri="{FF2B5EF4-FFF2-40B4-BE49-F238E27FC236}">
                <a16:creationId xmlns:a16="http://schemas.microsoft.com/office/drawing/2014/main" id="{DE0E8588-890E-B1D4-CD0A-F60803F7542A}"/>
              </a:ext>
            </a:extLst>
          </p:cNvPr>
          <p:cNvSpPr txBox="1"/>
          <p:nvPr/>
        </p:nvSpPr>
        <p:spPr>
          <a:xfrm>
            <a:off x="3130334" y="7770634"/>
            <a:ext cx="1253697" cy="692497"/>
          </a:xfrm>
          <a:prstGeom prst="rect">
            <a:avLst/>
          </a:prstGeom>
          <a:noFill/>
        </p:spPr>
        <p:txBody>
          <a:bodyPr wrap="square" rtlCol="0">
            <a:spAutoFit/>
          </a:bodyPr>
          <a:lstStyle/>
          <a:p>
            <a:pPr algn="ctr"/>
            <a:r>
              <a:rPr lang="en-IE" sz="1300" b="1" dirty="0">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rPr>
              <a:t>Towards a Circular economy</a:t>
            </a:r>
          </a:p>
        </p:txBody>
      </p:sp>
      <p:sp>
        <p:nvSpPr>
          <p:cNvPr id="14" name="TextBox 13">
            <a:extLst>
              <a:ext uri="{FF2B5EF4-FFF2-40B4-BE49-F238E27FC236}">
                <a16:creationId xmlns:a16="http://schemas.microsoft.com/office/drawing/2014/main" id="{C23EA2F2-9910-82BE-CDCC-F9C04257191A}"/>
              </a:ext>
            </a:extLst>
          </p:cNvPr>
          <p:cNvSpPr txBox="1"/>
          <p:nvPr/>
        </p:nvSpPr>
        <p:spPr>
          <a:xfrm>
            <a:off x="4552838" y="7778536"/>
            <a:ext cx="1253697" cy="1092607"/>
          </a:xfrm>
          <a:prstGeom prst="rect">
            <a:avLst/>
          </a:prstGeom>
          <a:noFill/>
        </p:spPr>
        <p:txBody>
          <a:bodyPr wrap="square" rtlCol="0">
            <a:spAutoFit/>
          </a:bodyPr>
          <a:lstStyle/>
          <a:p>
            <a:pPr algn="ctr"/>
            <a:r>
              <a:rPr lang="en-IE" sz="1300" b="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rPr>
              <a:t>Promoting Human Rights in the value chain &amp; in operations</a:t>
            </a:r>
          </a:p>
        </p:txBody>
      </p:sp>
      <p:sp>
        <p:nvSpPr>
          <p:cNvPr id="16" name="TextBox 15">
            <a:extLst>
              <a:ext uri="{FF2B5EF4-FFF2-40B4-BE49-F238E27FC236}">
                <a16:creationId xmlns:a16="http://schemas.microsoft.com/office/drawing/2014/main" id="{99F3DB98-4717-237A-0A85-BE8895602640}"/>
              </a:ext>
            </a:extLst>
          </p:cNvPr>
          <p:cNvSpPr txBox="1"/>
          <p:nvPr/>
        </p:nvSpPr>
        <p:spPr>
          <a:xfrm>
            <a:off x="5890938" y="7783682"/>
            <a:ext cx="1253697" cy="692497"/>
          </a:xfrm>
          <a:prstGeom prst="rect">
            <a:avLst/>
          </a:prstGeom>
          <a:noFill/>
        </p:spPr>
        <p:txBody>
          <a:bodyPr wrap="square" rtlCol="0">
            <a:spAutoFit/>
          </a:bodyPr>
          <a:lstStyle/>
          <a:p>
            <a:pPr algn="ctr"/>
            <a:r>
              <a:rPr lang="en-IE" sz="1300" b="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rPr>
              <a:t>Promoting openness &amp; transparency</a:t>
            </a:r>
          </a:p>
        </p:txBody>
      </p:sp>
      <p:grpSp>
        <p:nvGrpSpPr>
          <p:cNvPr id="2" name="Graphic 4">
            <a:extLst>
              <a:ext uri="{FF2B5EF4-FFF2-40B4-BE49-F238E27FC236}">
                <a16:creationId xmlns:a16="http://schemas.microsoft.com/office/drawing/2014/main" id="{557F07BD-C117-631D-49D6-774FC1EC9998}"/>
              </a:ext>
            </a:extLst>
          </p:cNvPr>
          <p:cNvGrpSpPr/>
          <p:nvPr/>
        </p:nvGrpSpPr>
        <p:grpSpPr>
          <a:xfrm rot="19582332">
            <a:off x="2928501" y="9489966"/>
            <a:ext cx="403667" cy="780438"/>
            <a:chOff x="9129274" y="2719113"/>
            <a:chExt cx="717139" cy="1386497"/>
          </a:xfrm>
          <a:solidFill>
            <a:srgbClr val="000000"/>
          </a:solidFill>
        </p:grpSpPr>
        <p:grpSp>
          <p:nvGrpSpPr>
            <p:cNvPr id="8" name="Graphic 4">
              <a:extLst>
                <a:ext uri="{FF2B5EF4-FFF2-40B4-BE49-F238E27FC236}">
                  <a16:creationId xmlns:a16="http://schemas.microsoft.com/office/drawing/2014/main" id="{EDB1E741-C528-1E86-BD16-CD22176791FE}"/>
                </a:ext>
              </a:extLst>
            </p:cNvPr>
            <p:cNvGrpSpPr/>
            <p:nvPr/>
          </p:nvGrpSpPr>
          <p:grpSpPr>
            <a:xfrm>
              <a:off x="9159507" y="2719113"/>
              <a:ext cx="446280" cy="440141"/>
              <a:chOff x="9159507" y="2719113"/>
              <a:chExt cx="446280" cy="440141"/>
            </a:xfrm>
            <a:grpFill/>
          </p:grpSpPr>
          <p:sp>
            <p:nvSpPr>
              <p:cNvPr id="32" name="Freeform 57">
                <a:extLst>
                  <a:ext uri="{FF2B5EF4-FFF2-40B4-BE49-F238E27FC236}">
                    <a16:creationId xmlns:a16="http://schemas.microsoft.com/office/drawing/2014/main" id="{131F6C1B-FBCD-B84F-311D-6EDA05C6EECC}"/>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33" name="Freeform 58">
                <a:extLst>
                  <a:ext uri="{FF2B5EF4-FFF2-40B4-BE49-F238E27FC236}">
                    <a16:creationId xmlns:a16="http://schemas.microsoft.com/office/drawing/2014/main" id="{A3F57B95-F29C-027A-7F93-3F782938D8C5}"/>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12" name="Graphic 4">
              <a:extLst>
                <a:ext uri="{FF2B5EF4-FFF2-40B4-BE49-F238E27FC236}">
                  <a16:creationId xmlns:a16="http://schemas.microsoft.com/office/drawing/2014/main" id="{A1AA11A1-58D6-73AD-9085-9CC39A264A7A}"/>
                </a:ext>
              </a:extLst>
            </p:cNvPr>
            <p:cNvGrpSpPr/>
            <p:nvPr/>
          </p:nvGrpSpPr>
          <p:grpSpPr>
            <a:xfrm>
              <a:off x="9129274" y="2893887"/>
              <a:ext cx="717139" cy="1211724"/>
              <a:chOff x="9129274" y="2893887"/>
              <a:chExt cx="717139" cy="1211724"/>
            </a:xfrm>
            <a:grpFill/>
          </p:grpSpPr>
          <p:sp>
            <p:nvSpPr>
              <p:cNvPr id="13" name="Freeform 50">
                <a:extLst>
                  <a:ext uri="{FF2B5EF4-FFF2-40B4-BE49-F238E27FC236}">
                    <a16:creationId xmlns:a16="http://schemas.microsoft.com/office/drawing/2014/main" id="{BE767568-ECBF-C0F2-35FA-919FFC015707}"/>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17" name="Freeform 51">
                <a:extLst>
                  <a:ext uri="{FF2B5EF4-FFF2-40B4-BE49-F238E27FC236}">
                    <a16:creationId xmlns:a16="http://schemas.microsoft.com/office/drawing/2014/main" id="{7EC877E7-D6DC-0F3C-E69C-151AACA39402}"/>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27" name="Freeform 52">
                <a:extLst>
                  <a:ext uri="{FF2B5EF4-FFF2-40B4-BE49-F238E27FC236}">
                    <a16:creationId xmlns:a16="http://schemas.microsoft.com/office/drawing/2014/main" id="{DB92A65B-D376-B63F-CF68-03C3A89FFB00}"/>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28" name="Freeform 53">
                <a:extLst>
                  <a:ext uri="{FF2B5EF4-FFF2-40B4-BE49-F238E27FC236}">
                    <a16:creationId xmlns:a16="http://schemas.microsoft.com/office/drawing/2014/main" id="{8F06E5B6-A428-E256-9D72-6BD9B376AA45}"/>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29" name="Freeform 54">
                <a:extLst>
                  <a:ext uri="{FF2B5EF4-FFF2-40B4-BE49-F238E27FC236}">
                    <a16:creationId xmlns:a16="http://schemas.microsoft.com/office/drawing/2014/main" id="{5A86DD55-513A-0E60-CD82-04F9FD6D7B3D}"/>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30" name="Freeform 55">
                <a:extLst>
                  <a:ext uri="{FF2B5EF4-FFF2-40B4-BE49-F238E27FC236}">
                    <a16:creationId xmlns:a16="http://schemas.microsoft.com/office/drawing/2014/main" id="{BA72EC9E-5469-E66E-E5B1-753141465167}"/>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31" name="Freeform 56">
                <a:extLst>
                  <a:ext uri="{FF2B5EF4-FFF2-40B4-BE49-F238E27FC236}">
                    <a16:creationId xmlns:a16="http://schemas.microsoft.com/office/drawing/2014/main" id="{0B6F9163-5EA8-4D5C-32D4-43E8C95D411D}"/>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grpSp>
        <p:nvGrpSpPr>
          <p:cNvPr id="34" name="Graphic 4">
            <a:extLst>
              <a:ext uri="{FF2B5EF4-FFF2-40B4-BE49-F238E27FC236}">
                <a16:creationId xmlns:a16="http://schemas.microsoft.com/office/drawing/2014/main" id="{BFB28D36-8E73-DF53-C153-F89F956B826D}"/>
              </a:ext>
            </a:extLst>
          </p:cNvPr>
          <p:cNvGrpSpPr/>
          <p:nvPr/>
        </p:nvGrpSpPr>
        <p:grpSpPr>
          <a:xfrm rot="19582332">
            <a:off x="6584835" y="4183071"/>
            <a:ext cx="403667" cy="780438"/>
            <a:chOff x="9129274" y="2719113"/>
            <a:chExt cx="717139" cy="1386497"/>
          </a:xfrm>
          <a:solidFill>
            <a:srgbClr val="000000"/>
          </a:solidFill>
        </p:grpSpPr>
        <p:grpSp>
          <p:nvGrpSpPr>
            <p:cNvPr id="35" name="Graphic 4">
              <a:extLst>
                <a:ext uri="{FF2B5EF4-FFF2-40B4-BE49-F238E27FC236}">
                  <a16:creationId xmlns:a16="http://schemas.microsoft.com/office/drawing/2014/main" id="{44E37ABB-124E-74B0-0091-1E93C5A57989}"/>
                </a:ext>
              </a:extLst>
            </p:cNvPr>
            <p:cNvGrpSpPr/>
            <p:nvPr/>
          </p:nvGrpSpPr>
          <p:grpSpPr>
            <a:xfrm>
              <a:off x="9159507" y="2719113"/>
              <a:ext cx="446280" cy="440141"/>
              <a:chOff x="9159507" y="2719113"/>
              <a:chExt cx="446280" cy="440141"/>
            </a:xfrm>
            <a:grpFill/>
          </p:grpSpPr>
          <p:sp>
            <p:nvSpPr>
              <p:cNvPr id="44" name="Freeform 57">
                <a:extLst>
                  <a:ext uri="{FF2B5EF4-FFF2-40B4-BE49-F238E27FC236}">
                    <a16:creationId xmlns:a16="http://schemas.microsoft.com/office/drawing/2014/main" id="{1976FC9E-3CE9-452D-1392-341D7973C0BB}"/>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45" name="Freeform 58">
                <a:extLst>
                  <a:ext uri="{FF2B5EF4-FFF2-40B4-BE49-F238E27FC236}">
                    <a16:creationId xmlns:a16="http://schemas.microsoft.com/office/drawing/2014/main" id="{C371875D-6DD8-E6D3-CF35-D57EDB4CD19F}"/>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36" name="Graphic 4">
              <a:extLst>
                <a:ext uri="{FF2B5EF4-FFF2-40B4-BE49-F238E27FC236}">
                  <a16:creationId xmlns:a16="http://schemas.microsoft.com/office/drawing/2014/main" id="{20CC6E92-49AE-63BC-28E5-0BE5A4D3F68B}"/>
                </a:ext>
              </a:extLst>
            </p:cNvPr>
            <p:cNvGrpSpPr/>
            <p:nvPr/>
          </p:nvGrpSpPr>
          <p:grpSpPr>
            <a:xfrm>
              <a:off x="9129274" y="2893887"/>
              <a:ext cx="717139" cy="1211724"/>
              <a:chOff x="9129274" y="2893887"/>
              <a:chExt cx="717139" cy="1211724"/>
            </a:xfrm>
            <a:grpFill/>
          </p:grpSpPr>
          <p:sp>
            <p:nvSpPr>
              <p:cNvPr id="37" name="Freeform 50">
                <a:extLst>
                  <a:ext uri="{FF2B5EF4-FFF2-40B4-BE49-F238E27FC236}">
                    <a16:creationId xmlns:a16="http://schemas.microsoft.com/office/drawing/2014/main" id="{F12E78D8-7AF1-127A-96CC-17109000AE73}"/>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38" name="Freeform 51">
                <a:extLst>
                  <a:ext uri="{FF2B5EF4-FFF2-40B4-BE49-F238E27FC236}">
                    <a16:creationId xmlns:a16="http://schemas.microsoft.com/office/drawing/2014/main" id="{250565FC-0AA8-8689-48DB-6AD5F1BA1303}"/>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39" name="Freeform 52">
                <a:extLst>
                  <a:ext uri="{FF2B5EF4-FFF2-40B4-BE49-F238E27FC236}">
                    <a16:creationId xmlns:a16="http://schemas.microsoft.com/office/drawing/2014/main" id="{B8DCEE8C-B582-29EE-E450-6B4BE84F1D6D}"/>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40" name="Freeform 53">
                <a:extLst>
                  <a:ext uri="{FF2B5EF4-FFF2-40B4-BE49-F238E27FC236}">
                    <a16:creationId xmlns:a16="http://schemas.microsoft.com/office/drawing/2014/main" id="{F3C7C01A-BE97-091E-1AFA-C44A34A505E1}"/>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41" name="Freeform 54">
                <a:extLst>
                  <a:ext uri="{FF2B5EF4-FFF2-40B4-BE49-F238E27FC236}">
                    <a16:creationId xmlns:a16="http://schemas.microsoft.com/office/drawing/2014/main" id="{4586554B-87F0-CEE1-1595-054EFD2A6570}"/>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42" name="Freeform 55">
                <a:extLst>
                  <a:ext uri="{FF2B5EF4-FFF2-40B4-BE49-F238E27FC236}">
                    <a16:creationId xmlns:a16="http://schemas.microsoft.com/office/drawing/2014/main" id="{8D1A78F4-DEA5-70C5-A347-2E38476AE3E5}"/>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43" name="Freeform 56">
                <a:extLst>
                  <a:ext uri="{FF2B5EF4-FFF2-40B4-BE49-F238E27FC236}">
                    <a16:creationId xmlns:a16="http://schemas.microsoft.com/office/drawing/2014/main" id="{FD0F0B61-7EB1-BE41-A9F1-7E4B5F86FB1C}"/>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622881131"/>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391AE85D-47B3-8A42-8F63-97771B6BE4C9}"/>
              </a:ext>
            </a:extLst>
          </p:cNvPr>
          <p:cNvSpPr>
            <a:spLocks noGrp="1"/>
          </p:cNvSpPr>
          <p:nvPr>
            <p:ph type="body" sz="quarter" idx="13"/>
          </p:nvPr>
        </p:nvSpPr>
        <p:spPr>
          <a:xfrm>
            <a:off x="645961" y="2506733"/>
            <a:ext cx="3418702" cy="2586284"/>
          </a:xfrm>
        </p:spPr>
        <p:txBody>
          <a:bodyPr/>
          <a:lstStyle/>
          <a:p>
            <a:r>
              <a:rPr lang="en-US"/>
              <a:t>The greatest fine art of the future will be the making of a comfortable living from a small piece of land</a:t>
            </a:r>
          </a:p>
        </p:txBody>
      </p:sp>
      <p:sp>
        <p:nvSpPr>
          <p:cNvPr id="9" name="Text Placeholder 6">
            <a:extLst>
              <a:ext uri="{FF2B5EF4-FFF2-40B4-BE49-F238E27FC236}">
                <a16:creationId xmlns:a16="http://schemas.microsoft.com/office/drawing/2014/main" id="{C37AD6AD-DC46-3E47-98EB-7272FD57457E}"/>
              </a:ext>
            </a:extLst>
          </p:cNvPr>
          <p:cNvSpPr txBox="1">
            <a:spLocks/>
          </p:cNvSpPr>
          <p:nvPr/>
        </p:nvSpPr>
        <p:spPr>
          <a:xfrm>
            <a:off x="774624" y="4840129"/>
            <a:ext cx="3161377" cy="505777"/>
          </a:xfrm>
          <a:prstGeom prst="rect">
            <a:avLst/>
          </a:prstGeom>
        </p:spPr>
        <p:txBody>
          <a:bodyPr anchor="t">
            <a:normAutofit/>
          </a:bodyPr>
          <a:lstStyle>
            <a:lvl1pPr marL="0" indent="0" algn="ctr" defTabSz="2072941" rtl="0" eaLnBrk="1" latinLnBrk="0" hangingPunct="1">
              <a:lnSpc>
                <a:spcPct val="100000"/>
              </a:lnSpc>
              <a:spcBef>
                <a:spcPts val="2267"/>
              </a:spcBef>
              <a:buFont typeface="Arial" panose="020B0604020202020204" pitchFamily="34" charset="0"/>
              <a:buNone/>
              <a:defRPr sz="1900" b="0" i="1" kern="1200" baseline="0">
                <a:solidFill>
                  <a:srgbClr val="000000"/>
                </a:solidFill>
                <a:latin typeface="Calibri" panose="020F0502020204030204" pitchFamily="34" charset="0"/>
                <a:ea typeface="+mn-ea"/>
                <a:cs typeface="Calibri" panose="020F0502020204030204" pitchFamily="34" charset="0"/>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IE" sz="1200" b="1" i="0"/>
              <a:t>Abraham Lincoln </a:t>
            </a:r>
            <a:endParaRPr lang="en-US" sz="1200" b="1"/>
          </a:p>
        </p:txBody>
      </p:sp>
      <p:grpSp>
        <p:nvGrpSpPr>
          <p:cNvPr id="10" name="Group 9">
            <a:extLst>
              <a:ext uri="{FF2B5EF4-FFF2-40B4-BE49-F238E27FC236}">
                <a16:creationId xmlns:a16="http://schemas.microsoft.com/office/drawing/2014/main" id="{EB844627-BAF6-2949-BBBD-A678DAD9F6C8}"/>
              </a:ext>
            </a:extLst>
          </p:cNvPr>
          <p:cNvGrpSpPr/>
          <p:nvPr/>
        </p:nvGrpSpPr>
        <p:grpSpPr>
          <a:xfrm>
            <a:off x="1611399" y="2131290"/>
            <a:ext cx="1487826" cy="1083162"/>
            <a:chOff x="3400450" y="986392"/>
            <a:chExt cx="1487826" cy="1083162"/>
          </a:xfrm>
        </p:grpSpPr>
        <p:sp>
          <p:nvSpPr>
            <p:cNvPr id="11" name="Freeform 10">
              <a:extLst>
                <a:ext uri="{FF2B5EF4-FFF2-40B4-BE49-F238E27FC236}">
                  <a16:creationId xmlns:a16="http://schemas.microsoft.com/office/drawing/2014/main" id="{8B03380A-69B4-FE44-B349-8CC82F496D4F}"/>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D8F8BE08-7E83-7B49-906E-BBB10818C65A}"/>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endParaRPr lang="en-US"/>
            </a:p>
          </p:txBody>
        </p:sp>
      </p:grpSp>
      <p:pic>
        <p:nvPicPr>
          <p:cNvPr id="15" name="Picture Placeholder 14">
            <a:extLst>
              <a:ext uri="{FF2B5EF4-FFF2-40B4-BE49-F238E27FC236}">
                <a16:creationId xmlns:a16="http://schemas.microsoft.com/office/drawing/2014/main" id="{FAC2A0BD-C734-794F-9F76-86C6BF548A9B}"/>
              </a:ext>
            </a:extLst>
          </p:cNvPr>
          <p:cNvPicPr>
            <a:picLocks noGrp="1" noChangeAspect="1"/>
          </p:cNvPicPr>
          <p:nvPr>
            <p:ph type="pic" sz="quarter" idx="16"/>
          </p:nvPr>
        </p:nvPicPr>
        <p:blipFill>
          <a:blip r:embed="rId2" cstate="email">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2380266720"/>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70EBB97D-E275-8740-97D1-6B9CD5253FAB}"/>
              </a:ext>
            </a:extLst>
          </p:cNvPr>
          <p:cNvSpPr>
            <a:spLocks noGrp="1"/>
          </p:cNvSpPr>
          <p:nvPr>
            <p:ph type="body" sz="quarter" idx="18"/>
          </p:nvPr>
        </p:nvSpPr>
        <p:spPr/>
        <p:txBody>
          <a:bodyPr>
            <a:normAutofit/>
          </a:bodyPr>
          <a:lstStyle/>
          <a:p>
            <a:r>
              <a:rPr lang="en-US" b="1">
                <a:hlinkClick r:id="rId2">
                  <a:extLst>
                    <a:ext uri="{A12FA001-AC4F-418D-AE19-62706E023703}">
                      <ahyp:hlinkClr xmlns:ahyp="http://schemas.microsoft.com/office/drawing/2018/hyperlinkcolor" val="tx"/>
                    </a:ext>
                  </a:extLst>
                </a:hlinkClick>
              </a:rPr>
              <a:t>www.ethical-food.eu</a:t>
            </a:r>
            <a:endParaRPr lang="en-US" b="1"/>
          </a:p>
          <a:p>
            <a:endParaRPr lang="en-US" b="1"/>
          </a:p>
        </p:txBody>
      </p:sp>
      <p:sp>
        <p:nvSpPr>
          <p:cNvPr id="6" name="Text Placeholder 5">
            <a:extLst>
              <a:ext uri="{FF2B5EF4-FFF2-40B4-BE49-F238E27FC236}">
                <a16:creationId xmlns:a16="http://schemas.microsoft.com/office/drawing/2014/main" id="{F453C571-B701-2943-A877-7A4ECC41D126}"/>
              </a:ext>
            </a:extLst>
          </p:cNvPr>
          <p:cNvSpPr>
            <a:spLocks noGrp="1"/>
          </p:cNvSpPr>
          <p:nvPr>
            <p:ph type="body" sz="quarter" idx="17"/>
          </p:nvPr>
        </p:nvSpPr>
        <p:spPr>
          <a:xfrm>
            <a:off x="1000663" y="3588159"/>
            <a:ext cx="3256950" cy="690592"/>
          </a:xfrm>
        </p:spPr>
        <p:txBody>
          <a:bodyPr>
            <a:noAutofit/>
          </a:bodyPr>
          <a:lstStyle/>
          <a:p>
            <a:pPr algn="l"/>
            <a:r>
              <a:rPr lang="en-US" sz="3600" b="1"/>
              <a:t>follow our journey</a:t>
            </a:r>
          </a:p>
        </p:txBody>
      </p:sp>
      <p:sp>
        <p:nvSpPr>
          <p:cNvPr id="10" name="Slide Number Placeholder 9">
            <a:extLst>
              <a:ext uri="{FF2B5EF4-FFF2-40B4-BE49-F238E27FC236}">
                <a16:creationId xmlns:a16="http://schemas.microsoft.com/office/drawing/2014/main" id="{9774873E-0E0F-F141-8DC0-99CFAD871464}"/>
              </a:ext>
            </a:extLst>
          </p:cNvPr>
          <p:cNvSpPr>
            <a:spLocks noGrp="1"/>
          </p:cNvSpPr>
          <p:nvPr>
            <p:ph type="sldNum" sz="quarter" idx="4294967295"/>
          </p:nvPr>
        </p:nvSpPr>
        <p:spPr>
          <a:xfrm>
            <a:off x="6511925" y="10047288"/>
            <a:ext cx="1047750" cy="465137"/>
          </a:xfrm>
        </p:spPr>
        <p:txBody>
          <a:bodyPr/>
          <a:lstStyle/>
          <a:p>
            <a:fld id="{CB2079F2-58AF-ED44-82D7-E04B2F6FD686}" type="slidenum">
              <a:rPr lang="en-US" smtClean="0"/>
              <a:pPr/>
              <a:t>55</a:t>
            </a:fld>
            <a:endParaRPr lang="en-US"/>
          </a:p>
        </p:txBody>
      </p:sp>
      <p:grpSp>
        <p:nvGrpSpPr>
          <p:cNvPr id="18" name="Graphic 3">
            <a:extLst>
              <a:ext uri="{FF2B5EF4-FFF2-40B4-BE49-F238E27FC236}">
                <a16:creationId xmlns:a16="http://schemas.microsoft.com/office/drawing/2014/main" id="{ECD3E71B-C68E-EF4F-BD57-2088EB8AAF22}"/>
              </a:ext>
            </a:extLst>
          </p:cNvPr>
          <p:cNvGrpSpPr/>
          <p:nvPr/>
        </p:nvGrpSpPr>
        <p:grpSpPr>
          <a:xfrm>
            <a:off x="5702791" y="9666812"/>
            <a:ext cx="280634" cy="280634"/>
            <a:chOff x="-147782" y="2499889"/>
            <a:chExt cx="850463" cy="850463"/>
          </a:xfrm>
        </p:grpSpPr>
        <p:sp>
          <p:nvSpPr>
            <p:cNvPr id="19" name="Freeform 18">
              <a:extLst>
                <a:ext uri="{FF2B5EF4-FFF2-40B4-BE49-F238E27FC236}">
                  <a16:creationId xmlns:a16="http://schemas.microsoft.com/office/drawing/2014/main" id="{ECD7060A-752B-D248-9378-EF7AC92A0514}"/>
                </a:ext>
              </a:extLst>
            </p:cNvPr>
            <p:cNvSpPr/>
            <p:nvPr/>
          </p:nvSpPr>
          <p:spPr>
            <a:xfrm>
              <a:off x="-147782" y="2499889"/>
              <a:ext cx="850463" cy="850463"/>
            </a:xfrm>
            <a:custGeom>
              <a:avLst/>
              <a:gdLst>
                <a:gd name="connsiteX0" fmla="*/ 850464 w 850463"/>
                <a:gd name="connsiteY0" fmla="*/ 425232 h 850463"/>
                <a:gd name="connsiteX1" fmla="*/ 425232 w 850463"/>
                <a:gd name="connsiteY1" fmla="*/ 850464 h 850463"/>
                <a:gd name="connsiteX2" fmla="*/ 0 w 850463"/>
                <a:gd name="connsiteY2" fmla="*/ 425232 h 850463"/>
                <a:gd name="connsiteX3" fmla="*/ 425232 w 850463"/>
                <a:gd name="connsiteY3" fmla="*/ 0 h 850463"/>
                <a:gd name="connsiteX4" fmla="*/ 850464 w 850463"/>
                <a:gd name="connsiteY4" fmla="*/ 425232 h 850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463" h="850463">
                  <a:moveTo>
                    <a:pt x="850464" y="425232"/>
                  </a:moveTo>
                  <a:cubicBezTo>
                    <a:pt x="850464" y="660081"/>
                    <a:pt x="660081" y="850464"/>
                    <a:pt x="425232" y="850464"/>
                  </a:cubicBezTo>
                  <a:cubicBezTo>
                    <a:pt x="190383" y="850464"/>
                    <a:pt x="0" y="660081"/>
                    <a:pt x="0" y="425232"/>
                  </a:cubicBezTo>
                  <a:cubicBezTo>
                    <a:pt x="0" y="190383"/>
                    <a:pt x="190383" y="0"/>
                    <a:pt x="425232" y="0"/>
                  </a:cubicBezTo>
                  <a:cubicBezTo>
                    <a:pt x="660081" y="0"/>
                    <a:pt x="850464" y="190383"/>
                    <a:pt x="850464" y="425232"/>
                  </a:cubicBezTo>
                  <a:close/>
                </a:path>
              </a:pathLst>
            </a:custGeom>
            <a:solidFill>
              <a:srgbClr val="F1A0C2"/>
            </a:solidFill>
            <a:ln w="6294"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0" name="Freeform 19">
              <a:hlinkClick r:id="rId3"/>
              <a:extLst>
                <a:ext uri="{FF2B5EF4-FFF2-40B4-BE49-F238E27FC236}">
                  <a16:creationId xmlns:a16="http://schemas.microsoft.com/office/drawing/2014/main" id="{38C93ECF-60E4-3D4D-B077-E70E95008C72}"/>
                </a:ext>
              </a:extLst>
            </p:cNvPr>
            <p:cNvSpPr/>
            <p:nvPr/>
          </p:nvSpPr>
          <p:spPr>
            <a:xfrm>
              <a:off x="18530" y="2722899"/>
              <a:ext cx="549966" cy="447280"/>
            </a:xfrm>
            <a:custGeom>
              <a:avLst/>
              <a:gdLst>
                <a:gd name="connsiteX0" fmla="*/ 173243 w 549966"/>
                <a:gd name="connsiteY0" fmla="*/ 447281 h 447280"/>
                <a:gd name="connsiteX1" fmla="*/ 494529 w 549966"/>
                <a:gd name="connsiteY1" fmla="*/ 125995 h 447280"/>
                <a:gd name="connsiteX2" fmla="*/ 493899 w 549966"/>
                <a:gd name="connsiteY2" fmla="*/ 111505 h 447280"/>
                <a:gd name="connsiteX3" fmla="*/ 549966 w 549966"/>
                <a:gd name="connsiteY3" fmla="*/ 52918 h 447280"/>
                <a:gd name="connsiteX4" fmla="*/ 485079 w 549966"/>
                <a:gd name="connsiteY4" fmla="*/ 70557 h 447280"/>
                <a:gd name="connsiteX5" fmla="*/ 534847 w 549966"/>
                <a:gd name="connsiteY5" fmla="*/ 8190 h 447280"/>
                <a:gd name="connsiteX6" fmla="*/ 463030 w 549966"/>
                <a:gd name="connsiteY6" fmla="*/ 35908 h 447280"/>
                <a:gd name="connsiteX7" fmla="*/ 380504 w 549966"/>
                <a:gd name="connsiteY7" fmla="*/ 0 h 447280"/>
                <a:gd name="connsiteX8" fmla="*/ 267739 w 549966"/>
                <a:gd name="connsiteY8" fmla="*/ 112765 h 447280"/>
                <a:gd name="connsiteX9" fmla="*/ 270888 w 549966"/>
                <a:gd name="connsiteY9" fmla="*/ 138594 h 447280"/>
                <a:gd name="connsiteX10" fmla="*/ 38428 w 549966"/>
                <a:gd name="connsiteY10" fmla="*/ 20789 h 447280"/>
                <a:gd name="connsiteX11" fmla="*/ 23309 w 549966"/>
                <a:gd name="connsiteY11" fmla="*/ 77487 h 447280"/>
                <a:gd name="connsiteX12" fmla="*/ 73707 w 549966"/>
                <a:gd name="connsiteY12" fmla="*/ 171353 h 447280"/>
                <a:gd name="connsiteX13" fmla="*/ 22679 w 549966"/>
                <a:gd name="connsiteY13" fmla="*/ 157493 h 447280"/>
                <a:gd name="connsiteX14" fmla="*/ 22679 w 549966"/>
                <a:gd name="connsiteY14" fmla="*/ 158753 h 447280"/>
                <a:gd name="connsiteX15" fmla="*/ 113395 w 549966"/>
                <a:gd name="connsiteY15" fmla="*/ 269628 h 447280"/>
                <a:gd name="connsiteX16" fmla="*/ 83786 w 549966"/>
                <a:gd name="connsiteY16" fmla="*/ 273408 h 447280"/>
                <a:gd name="connsiteX17" fmla="*/ 62367 w 549966"/>
                <a:gd name="connsiteY17" fmla="*/ 271518 h 447280"/>
                <a:gd name="connsiteX18" fmla="*/ 167573 w 549966"/>
                <a:gd name="connsiteY18" fmla="*/ 349635 h 447280"/>
                <a:gd name="connsiteX19" fmla="*/ 27089 w 549966"/>
                <a:gd name="connsiteY19" fmla="*/ 398143 h 447280"/>
                <a:gd name="connsiteX20" fmla="*/ 0 w 549966"/>
                <a:gd name="connsiteY20" fmla="*/ 396883 h 447280"/>
                <a:gd name="connsiteX21" fmla="*/ 173243 w 549966"/>
                <a:gd name="connsiteY21" fmla="*/ 447281 h 44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49966" h="447280">
                  <a:moveTo>
                    <a:pt x="173243" y="447281"/>
                  </a:moveTo>
                  <a:cubicBezTo>
                    <a:pt x="381134" y="447281"/>
                    <a:pt x="494529" y="275298"/>
                    <a:pt x="494529" y="125995"/>
                  </a:cubicBezTo>
                  <a:cubicBezTo>
                    <a:pt x="494529" y="120955"/>
                    <a:pt x="494529" y="116545"/>
                    <a:pt x="493899" y="111505"/>
                  </a:cubicBezTo>
                  <a:cubicBezTo>
                    <a:pt x="515948" y="95756"/>
                    <a:pt x="534847" y="75597"/>
                    <a:pt x="549966" y="52918"/>
                  </a:cubicBezTo>
                  <a:cubicBezTo>
                    <a:pt x="529807" y="61737"/>
                    <a:pt x="507758" y="68037"/>
                    <a:pt x="485079" y="70557"/>
                  </a:cubicBezTo>
                  <a:cubicBezTo>
                    <a:pt x="508388" y="56698"/>
                    <a:pt x="526027" y="34649"/>
                    <a:pt x="534847" y="8190"/>
                  </a:cubicBezTo>
                  <a:cubicBezTo>
                    <a:pt x="512798" y="21419"/>
                    <a:pt x="488859" y="30239"/>
                    <a:pt x="463030" y="35908"/>
                  </a:cubicBezTo>
                  <a:cubicBezTo>
                    <a:pt x="442241" y="13859"/>
                    <a:pt x="413262" y="0"/>
                    <a:pt x="380504" y="0"/>
                  </a:cubicBezTo>
                  <a:cubicBezTo>
                    <a:pt x="318136" y="0"/>
                    <a:pt x="267739" y="50398"/>
                    <a:pt x="267739" y="112765"/>
                  </a:cubicBezTo>
                  <a:cubicBezTo>
                    <a:pt x="267739" y="121585"/>
                    <a:pt x="268998" y="130404"/>
                    <a:pt x="270888" y="138594"/>
                  </a:cubicBezTo>
                  <a:cubicBezTo>
                    <a:pt x="177022" y="134184"/>
                    <a:pt x="93866" y="88826"/>
                    <a:pt x="38428" y="20789"/>
                  </a:cubicBezTo>
                  <a:cubicBezTo>
                    <a:pt x="28979" y="37168"/>
                    <a:pt x="23309" y="56698"/>
                    <a:pt x="23309" y="77487"/>
                  </a:cubicBezTo>
                  <a:cubicBezTo>
                    <a:pt x="23309" y="116545"/>
                    <a:pt x="43468" y="151194"/>
                    <a:pt x="73707" y="171353"/>
                  </a:cubicBezTo>
                  <a:cubicBezTo>
                    <a:pt x="55438" y="170723"/>
                    <a:pt x="37798" y="165683"/>
                    <a:pt x="22679" y="157493"/>
                  </a:cubicBezTo>
                  <a:cubicBezTo>
                    <a:pt x="22679" y="158123"/>
                    <a:pt x="22679" y="158123"/>
                    <a:pt x="22679" y="158753"/>
                  </a:cubicBezTo>
                  <a:cubicBezTo>
                    <a:pt x="22679" y="213561"/>
                    <a:pt x="61737" y="258919"/>
                    <a:pt x="113395" y="269628"/>
                  </a:cubicBezTo>
                  <a:cubicBezTo>
                    <a:pt x="103946" y="272148"/>
                    <a:pt x="93866" y="273408"/>
                    <a:pt x="83786" y="273408"/>
                  </a:cubicBezTo>
                  <a:cubicBezTo>
                    <a:pt x="76227" y="273408"/>
                    <a:pt x="69297" y="272778"/>
                    <a:pt x="62367" y="271518"/>
                  </a:cubicBezTo>
                  <a:cubicBezTo>
                    <a:pt x="76857" y="316246"/>
                    <a:pt x="118435" y="349005"/>
                    <a:pt x="167573" y="349635"/>
                  </a:cubicBezTo>
                  <a:cubicBezTo>
                    <a:pt x="129144" y="379874"/>
                    <a:pt x="80006" y="398143"/>
                    <a:pt x="27089" y="398143"/>
                  </a:cubicBezTo>
                  <a:cubicBezTo>
                    <a:pt x="18269" y="398143"/>
                    <a:pt x="8820" y="397513"/>
                    <a:pt x="0" y="396883"/>
                  </a:cubicBezTo>
                  <a:cubicBezTo>
                    <a:pt x="50398" y="428382"/>
                    <a:pt x="109615" y="447281"/>
                    <a:pt x="173243" y="447281"/>
                  </a:cubicBezTo>
                </a:path>
              </a:pathLst>
            </a:custGeom>
            <a:solidFill>
              <a:srgbClr val="FFFFFF"/>
            </a:solidFill>
            <a:ln w="6294"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grpSp>
      <p:grpSp>
        <p:nvGrpSpPr>
          <p:cNvPr id="24" name="Graphic 3">
            <a:extLst>
              <a:ext uri="{FF2B5EF4-FFF2-40B4-BE49-F238E27FC236}">
                <a16:creationId xmlns:a16="http://schemas.microsoft.com/office/drawing/2014/main" id="{3875894D-33B0-F244-BCF5-D1955FBCC28D}"/>
              </a:ext>
            </a:extLst>
          </p:cNvPr>
          <p:cNvGrpSpPr/>
          <p:nvPr/>
        </p:nvGrpSpPr>
        <p:grpSpPr>
          <a:xfrm>
            <a:off x="5356884" y="9666812"/>
            <a:ext cx="280634" cy="280842"/>
            <a:chOff x="-1196056" y="2499889"/>
            <a:chExt cx="850463" cy="851093"/>
          </a:xfrm>
        </p:grpSpPr>
        <p:sp>
          <p:nvSpPr>
            <p:cNvPr id="25" name="Freeform 24">
              <a:extLst>
                <a:ext uri="{FF2B5EF4-FFF2-40B4-BE49-F238E27FC236}">
                  <a16:creationId xmlns:a16="http://schemas.microsoft.com/office/drawing/2014/main" id="{C6EBB123-1718-AB48-A374-9B012F3C9255}"/>
                </a:ext>
              </a:extLst>
            </p:cNvPr>
            <p:cNvSpPr/>
            <p:nvPr/>
          </p:nvSpPr>
          <p:spPr>
            <a:xfrm>
              <a:off x="-1196056" y="2499889"/>
              <a:ext cx="850463" cy="845423"/>
            </a:xfrm>
            <a:custGeom>
              <a:avLst/>
              <a:gdLst>
                <a:gd name="connsiteX0" fmla="*/ 850463 w 850463"/>
                <a:gd name="connsiteY0" fmla="*/ 425232 h 845423"/>
                <a:gd name="connsiteX1" fmla="*/ 425232 w 850463"/>
                <a:gd name="connsiteY1" fmla="*/ 0 h 845423"/>
                <a:gd name="connsiteX2" fmla="*/ 0 w 850463"/>
                <a:gd name="connsiteY2" fmla="*/ 425232 h 845423"/>
                <a:gd name="connsiteX3" fmla="*/ 359085 w 850463"/>
                <a:gd name="connsiteY3" fmla="*/ 845424 h 845423"/>
                <a:gd name="connsiteX4" fmla="*/ 359085 w 850463"/>
                <a:gd name="connsiteY4" fmla="*/ 548076 h 845423"/>
                <a:gd name="connsiteX5" fmla="*/ 251359 w 850463"/>
                <a:gd name="connsiteY5" fmla="*/ 548076 h 845423"/>
                <a:gd name="connsiteX6" fmla="*/ 251359 w 850463"/>
                <a:gd name="connsiteY6" fmla="*/ 425232 h 845423"/>
                <a:gd name="connsiteX7" fmla="*/ 359085 w 850463"/>
                <a:gd name="connsiteY7" fmla="*/ 425232 h 845423"/>
                <a:gd name="connsiteX8" fmla="*/ 359085 w 850463"/>
                <a:gd name="connsiteY8" fmla="*/ 331996 h 845423"/>
                <a:gd name="connsiteX9" fmla="*/ 519728 w 850463"/>
                <a:gd name="connsiteY9" fmla="*/ 166313 h 845423"/>
                <a:gd name="connsiteX10" fmla="*/ 614854 w 850463"/>
                <a:gd name="connsiteY10" fmla="*/ 174503 h 845423"/>
                <a:gd name="connsiteX11" fmla="*/ 614854 w 850463"/>
                <a:gd name="connsiteY11" fmla="*/ 279078 h 845423"/>
                <a:gd name="connsiteX12" fmla="*/ 561306 w 850463"/>
                <a:gd name="connsiteY12" fmla="*/ 279078 h 845423"/>
                <a:gd name="connsiteX13" fmla="*/ 492009 w 850463"/>
                <a:gd name="connsiteY13" fmla="*/ 345225 h 845423"/>
                <a:gd name="connsiteX14" fmla="*/ 492009 w 850463"/>
                <a:gd name="connsiteY14" fmla="*/ 425232 h 845423"/>
                <a:gd name="connsiteX15" fmla="*/ 609184 w 850463"/>
                <a:gd name="connsiteY15" fmla="*/ 425232 h 845423"/>
                <a:gd name="connsiteX16" fmla="*/ 590285 w 850463"/>
                <a:gd name="connsiteY16" fmla="*/ 548076 h 845423"/>
                <a:gd name="connsiteX17" fmla="*/ 491379 w 850463"/>
                <a:gd name="connsiteY17" fmla="*/ 548076 h 845423"/>
                <a:gd name="connsiteX18" fmla="*/ 491379 w 850463"/>
                <a:gd name="connsiteY18" fmla="*/ 845424 h 845423"/>
                <a:gd name="connsiteX19" fmla="*/ 850463 w 850463"/>
                <a:gd name="connsiteY19" fmla="*/ 425232 h 845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0463" h="845423">
                  <a:moveTo>
                    <a:pt x="850463" y="425232"/>
                  </a:moveTo>
                  <a:cubicBezTo>
                    <a:pt x="850463" y="190252"/>
                    <a:pt x="660212" y="0"/>
                    <a:pt x="425232" y="0"/>
                  </a:cubicBezTo>
                  <a:cubicBezTo>
                    <a:pt x="190252" y="0"/>
                    <a:pt x="0" y="190252"/>
                    <a:pt x="0" y="425232"/>
                  </a:cubicBezTo>
                  <a:cubicBezTo>
                    <a:pt x="0" y="637533"/>
                    <a:pt x="155603" y="813295"/>
                    <a:pt x="359085" y="845424"/>
                  </a:cubicBezTo>
                  <a:lnTo>
                    <a:pt x="359085" y="548076"/>
                  </a:lnTo>
                  <a:lnTo>
                    <a:pt x="251359" y="548076"/>
                  </a:lnTo>
                  <a:lnTo>
                    <a:pt x="251359" y="425232"/>
                  </a:lnTo>
                  <a:lnTo>
                    <a:pt x="359085" y="425232"/>
                  </a:lnTo>
                  <a:lnTo>
                    <a:pt x="359085" y="331996"/>
                  </a:lnTo>
                  <a:cubicBezTo>
                    <a:pt x="359085" y="225530"/>
                    <a:pt x="422712" y="166313"/>
                    <a:pt x="519728" y="166313"/>
                  </a:cubicBezTo>
                  <a:cubicBezTo>
                    <a:pt x="566346" y="166313"/>
                    <a:pt x="614854" y="174503"/>
                    <a:pt x="614854" y="174503"/>
                  </a:cubicBezTo>
                  <a:lnTo>
                    <a:pt x="614854" y="279078"/>
                  </a:lnTo>
                  <a:lnTo>
                    <a:pt x="561306" y="279078"/>
                  </a:lnTo>
                  <a:cubicBezTo>
                    <a:pt x="508388" y="279078"/>
                    <a:pt x="492009" y="311837"/>
                    <a:pt x="492009" y="345225"/>
                  </a:cubicBezTo>
                  <a:lnTo>
                    <a:pt x="492009" y="425232"/>
                  </a:lnTo>
                  <a:lnTo>
                    <a:pt x="609184" y="425232"/>
                  </a:lnTo>
                  <a:lnTo>
                    <a:pt x="590285" y="548076"/>
                  </a:lnTo>
                  <a:lnTo>
                    <a:pt x="491379" y="548076"/>
                  </a:lnTo>
                  <a:lnTo>
                    <a:pt x="491379" y="845424"/>
                  </a:lnTo>
                  <a:cubicBezTo>
                    <a:pt x="694860" y="813925"/>
                    <a:pt x="850463" y="637533"/>
                    <a:pt x="850463" y="425232"/>
                  </a:cubicBezTo>
                  <a:close/>
                </a:path>
              </a:pathLst>
            </a:custGeom>
            <a:solidFill>
              <a:srgbClr val="F1A0C2"/>
            </a:solidFill>
            <a:ln w="6294"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6" name="Freeform 25">
              <a:hlinkClick r:id="rId4"/>
              <a:extLst>
                <a:ext uri="{FF2B5EF4-FFF2-40B4-BE49-F238E27FC236}">
                  <a16:creationId xmlns:a16="http://schemas.microsoft.com/office/drawing/2014/main" id="{80507A17-D0AB-414C-B541-DCDAB0E531A4}"/>
                </a:ext>
              </a:extLst>
            </p:cNvPr>
            <p:cNvSpPr/>
            <p:nvPr/>
          </p:nvSpPr>
          <p:spPr>
            <a:xfrm>
              <a:off x="-945327" y="2666201"/>
              <a:ext cx="363494" cy="684780"/>
            </a:xfrm>
            <a:custGeom>
              <a:avLst/>
              <a:gdLst>
                <a:gd name="connsiteX0" fmla="*/ 339555 w 363494"/>
                <a:gd name="connsiteY0" fmla="*/ 381764 h 684780"/>
                <a:gd name="connsiteX1" fmla="*/ 358455 w 363494"/>
                <a:gd name="connsiteY1" fmla="*/ 258919 h 684780"/>
                <a:gd name="connsiteX2" fmla="*/ 240650 w 363494"/>
                <a:gd name="connsiteY2" fmla="*/ 258919 h 684780"/>
                <a:gd name="connsiteX3" fmla="*/ 240650 w 363494"/>
                <a:gd name="connsiteY3" fmla="*/ 179542 h 684780"/>
                <a:gd name="connsiteX4" fmla="*/ 309947 w 363494"/>
                <a:gd name="connsiteY4" fmla="*/ 113395 h 684780"/>
                <a:gd name="connsiteX5" fmla="*/ 363494 w 363494"/>
                <a:gd name="connsiteY5" fmla="*/ 113395 h 684780"/>
                <a:gd name="connsiteX6" fmla="*/ 363494 w 363494"/>
                <a:gd name="connsiteY6" fmla="*/ 8190 h 684780"/>
                <a:gd name="connsiteX7" fmla="*/ 268368 w 363494"/>
                <a:gd name="connsiteY7" fmla="*/ 0 h 684780"/>
                <a:gd name="connsiteX8" fmla="*/ 107725 w 363494"/>
                <a:gd name="connsiteY8" fmla="*/ 165683 h 684780"/>
                <a:gd name="connsiteX9" fmla="*/ 107725 w 363494"/>
                <a:gd name="connsiteY9" fmla="*/ 259549 h 684780"/>
                <a:gd name="connsiteX10" fmla="*/ 0 w 363494"/>
                <a:gd name="connsiteY10" fmla="*/ 259549 h 684780"/>
                <a:gd name="connsiteX11" fmla="*/ 0 w 363494"/>
                <a:gd name="connsiteY11" fmla="*/ 382394 h 684780"/>
                <a:gd name="connsiteX12" fmla="*/ 107725 w 363494"/>
                <a:gd name="connsiteY12" fmla="*/ 382394 h 684780"/>
                <a:gd name="connsiteX13" fmla="*/ 107725 w 363494"/>
                <a:gd name="connsiteY13" fmla="*/ 679741 h 684780"/>
                <a:gd name="connsiteX14" fmla="*/ 173873 w 363494"/>
                <a:gd name="connsiteY14" fmla="*/ 684781 h 684780"/>
                <a:gd name="connsiteX15" fmla="*/ 240020 w 363494"/>
                <a:gd name="connsiteY15" fmla="*/ 679741 h 684780"/>
                <a:gd name="connsiteX16" fmla="*/ 240020 w 363494"/>
                <a:gd name="connsiteY16" fmla="*/ 382394 h 684780"/>
                <a:gd name="connsiteX17" fmla="*/ 339555 w 363494"/>
                <a:gd name="connsiteY17" fmla="*/ 382394 h 68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3494" h="684780">
                  <a:moveTo>
                    <a:pt x="339555" y="381764"/>
                  </a:moveTo>
                  <a:lnTo>
                    <a:pt x="358455" y="258919"/>
                  </a:lnTo>
                  <a:lnTo>
                    <a:pt x="240650" y="258919"/>
                  </a:lnTo>
                  <a:lnTo>
                    <a:pt x="240650" y="179542"/>
                  </a:lnTo>
                  <a:cubicBezTo>
                    <a:pt x="240650" y="146154"/>
                    <a:pt x="257029" y="113395"/>
                    <a:pt x="309947" y="113395"/>
                  </a:cubicBezTo>
                  <a:lnTo>
                    <a:pt x="363494" y="113395"/>
                  </a:lnTo>
                  <a:lnTo>
                    <a:pt x="363494" y="8190"/>
                  </a:lnTo>
                  <a:cubicBezTo>
                    <a:pt x="363494" y="8190"/>
                    <a:pt x="314987" y="0"/>
                    <a:pt x="268368" y="0"/>
                  </a:cubicBezTo>
                  <a:cubicBezTo>
                    <a:pt x="171353" y="0"/>
                    <a:pt x="107725" y="58588"/>
                    <a:pt x="107725" y="165683"/>
                  </a:cubicBezTo>
                  <a:lnTo>
                    <a:pt x="107725" y="259549"/>
                  </a:lnTo>
                  <a:lnTo>
                    <a:pt x="0" y="259549"/>
                  </a:lnTo>
                  <a:lnTo>
                    <a:pt x="0" y="382394"/>
                  </a:lnTo>
                  <a:lnTo>
                    <a:pt x="107725" y="382394"/>
                  </a:lnTo>
                  <a:lnTo>
                    <a:pt x="107725" y="679741"/>
                  </a:lnTo>
                  <a:cubicBezTo>
                    <a:pt x="129144" y="682891"/>
                    <a:pt x="151823" y="684781"/>
                    <a:pt x="173873" y="684781"/>
                  </a:cubicBezTo>
                  <a:cubicBezTo>
                    <a:pt x="195922" y="684781"/>
                    <a:pt x="218601" y="682891"/>
                    <a:pt x="240020" y="679741"/>
                  </a:cubicBezTo>
                  <a:lnTo>
                    <a:pt x="240020" y="382394"/>
                  </a:lnTo>
                  <a:lnTo>
                    <a:pt x="339555" y="382394"/>
                  </a:lnTo>
                  <a:close/>
                </a:path>
              </a:pathLst>
            </a:custGeom>
            <a:solidFill>
              <a:srgbClr val="FFFFFF"/>
            </a:solidFill>
            <a:ln w="6294"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grpSp>
      <p:grpSp>
        <p:nvGrpSpPr>
          <p:cNvPr id="27" name="Group 26">
            <a:extLst>
              <a:ext uri="{FF2B5EF4-FFF2-40B4-BE49-F238E27FC236}">
                <a16:creationId xmlns:a16="http://schemas.microsoft.com/office/drawing/2014/main" id="{2EE857D9-7A30-2245-8E97-0ABE40547241}"/>
              </a:ext>
            </a:extLst>
          </p:cNvPr>
          <p:cNvGrpSpPr/>
          <p:nvPr/>
        </p:nvGrpSpPr>
        <p:grpSpPr>
          <a:xfrm>
            <a:off x="6048907" y="9666812"/>
            <a:ext cx="280634" cy="280634"/>
            <a:chOff x="5339337" y="8702010"/>
            <a:chExt cx="280634" cy="280634"/>
          </a:xfrm>
          <a:solidFill>
            <a:srgbClr val="12B4CB"/>
          </a:solidFill>
        </p:grpSpPr>
        <p:sp>
          <p:nvSpPr>
            <p:cNvPr id="28" name="Freeform 27">
              <a:extLst>
                <a:ext uri="{FF2B5EF4-FFF2-40B4-BE49-F238E27FC236}">
                  <a16:creationId xmlns:a16="http://schemas.microsoft.com/office/drawing/2014/main" id="{02B4E9A1-B106-BD4F-B6FE-F40412196D53}"/>
                </a:ext>
              </a:extLst>
            </p:cNvPr>
            <p:cNvSpPr/>
            <p:nvPr/>
          </p:nvSpPr>
          <p:spPr>
            <a:xfrm>
              <a:off x="5339337" y="8702010"/>
              <a:ext cx="280634" cy="280634"/>
            </a:xfrm>
            <a:custGeom>
              <a:avLst/>
              <a:gdLst>
                <a:gd name="connsiteX0" fmla="*/ 850464 w 850463"/>
                <a:gd name="connsiteY0" fmla="*/ 425232 h 850463"/>
                <a:gd name="connsiteX1" fmla="*/ 425232 w 850463"/>
                <a:gd name="connsiteY1" fmla="*/ 850464 h 850463"/>
                <a:gd name="connsiteX2" fmla="*/ 0 w 850463"/>
                <a:gd name="connsiteY2" fmla="*/ 425232 h 850463"/>
                <a:gd name="connsiteX3" fmla="*/ 425232 w 850463"/>
                <a:gd name="connsiteY3" fmla="*/ 0 h 850463"/>
                <a:gd name="connsiteX4" fmla="*/ 850464 w 850463"/>
                <a:gd name="connsiteY4" fmla="*/ 425232 h 850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463" h="850463">
                  <a:moveTo>
                    <a:pt x="850464" y="425232"/>
                  </a:moveTo>
                  <a:cubicBezTo>
                    <a:pt x="850464" y="660081"/>
                    <a:pt x="660081" y="850464"/>
                    <a:pt x="425232" y="850464"/>
                  </a:cubicBezTo>
                  <a:cubicBezTo>
                    <a:pt x="190383" y="850464"/>
                    <a:pt x="0" y="660081"/>
                    <a:pt x="0" y="425232"/>
                  </a:cubicBezTo>
                  <a:cubicBezTo>
                    <a:pt x="0" y="190383"/>
                    <a:pt x="190383" y="0"/>
                    <a:pt x="425232" y="0"/>
                  </a:cubicBezTo>
                  <a:cubicBezTo>
                    <a:pt x="660081" y="0"/>
                    <a:pt x="850464" y="190383"/>
                    <a:pt x="850464" y="425232"/>
                  </a:cubicBezTo>
                  <a:close/>
                </a:path>
              </a:pathLst>
            </a:custGeom>
            <a:solidFill>
              <a:srgbClr val="F1A0C2"/>
            </a:solidFill>
            <a:ln w="6294"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pic>
          <p:nvPicPr>
            <p:cNvPr id="29" name="Graphic 28" descr="World with solid fill">
              <a:hlinkClick r:id="rId5"/>
              <a:extLst>
                <a:ext uri="{FF2B5EF4-FFF2-40B4-BE49-F238E27FC236}">
                  <a16:creationId xmlns:a16="http://schemas.microsoft.com/office/drawing/2014/main" id="{A51FB76E-B85B-D644-B30D-5099F2363844}"/>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5356616" y="8719289"/>
              <a:ext cx="246077" cy="246077"/>
            </a:xfrm>
            <a:prstGeom prst="rect">
              <a:avLst/>
            </a:prstGeom>
          </p:spPr>
        </p:pic>
      </p:grpSp>
      <p:grpSp>
        <p:nvGrpSpPr>
          <p:cNvPr id="30" name="Group 29">
            <a:extLst>
              <a:ext uri="{FF2B5EF4-FFF2-40B4-BE49-F238E27FC236}">
                <a16:creationId xmlns:a16="http://schemas.microsoft.com/office/drawing/2014/main" id="{72CE4B5B-27B4-9842-9E03-D98F6EBFC562}"/>
              </a:ext>
            </a:extLst>
          </p:cNvPr>
          <p:cNvGrpSpPr/>
          <p:nvPr/>
        </p:nvGrpSpPr>
        <p:grpSpPr>
          <a:xfrm>
            <a:off x="245648" y="5190857"/>
            <a:ext cx="4705438" cy="2867812"/>
            <a:chOff x="1950804" y="3053151"/>
            <a:chExt cx="5608871" cy="3418425"/>
          </a:xfrm>
        </p:grpSpPr>
        <p:pic>
          <p:nvPicPr>
            <p:cNvPr id="31" name="Picture 30">
              <a:extLst>
                <a:ext uri="{FF2B5EF4-FFF2-40B4-BE49-F238E27FC236}">
                  <a16:creationId xmlns:a16="http://schemas.microsoft.com/office/drawing/2014/main" id="{F8695417-59B8-C24A-A8C9-04D73D13854A}"/>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a:stretch/>
          </p:blipFill>
          <p:spPr>
            <a:xfrm>
              <a:off x="1950804" y="3053151"/>
              <a:ext cx="5608871" cy="3418425"/>
            </a:xfrm>
            <a:prstGeom prst="rect">
              <a:avLst/>
            </a:prstGeom>
          </p:spPr>
        </p:pic>
        <p:sp>
          <p:nvSpPr>
            <p:cNvPr id="32" name="Rectangle 31">
              <a:extLst>
                <a:ext uri="{FF2B5EF4-FFF2-40B4-BE49-F238E27FC236}">
                  <a16:creationId xmlns:a16="http://schemas.microsoft.com/office/drawing/2014/main" id="{A17C61FB-BFA0-D342-B87B-FD7065FF2DB6}"/>
                </a:ext>
              </a:extLst>
            </p:cNvPr>
            <p:cNvSpPr/>
            <p:nvPr/>
          </p:nvSpPr>
          <p:spPr>
            <a:xfrm>
              <a:off x="2801073" y="3350555"/>
              <a:ext cx="3981692" cy="252328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endParaRPr>
            </a:p>
          </p:txBody>
        </p:sp>
        <p:sp>
          <p:nvSpPr>
            <p:cNvPr id="33" name="Text Placeholder 32">
              <a:extLst>
                <a:ext uri="{FF2B5EF4-FFF2-40B4-BE49-F238E27FC236}">
                  <a16:creationId xmlns:a16="http://schemas.microsoft.com/office/drawing/2014/main" id="{77EF4167-90F5-514F-A3C2-13A8EAF9D147}"/>
                </a:ext>
              </a:extLst>
            </p:cNvPr>
            <p:cNvSpPr txBox="1">
              <a:spLocks/>
            </p:cNvSpPr>
            <p:nvPr/>
          </p:nvSpPr>
          <p:spPr>
            <a:xfrm>
              <a:off x="2801073" y="4337414"/>
              <a:ext cx="3981692" cy="891421"/>
            </a:xfrm>
            <a:prstGeom prst="rect">
              <a:avLst/>
            </a:prstGeom>
            <a:noFill/>
          </p:spPr>
          <p:txBody>
            <a:bodyPr>
              <a:noAutofit/>
            </a:bodyPr>
            <a:lstStyle>
              <a:lvl1pPr marL="0" indent="0" algn="l" defTabSz="2072941" rtl="0" eaLnBrk="1" latinLnBrk="0" hangingPunct="1">
                <a:lnSpc>
                  <a:spcPct val="100000"/>
                </a:lnSpc>
                <a:spcBef>
                  <a:spcPts val="2267"/>
                </a:spcBef>
                <a:buFont typeface="Arial" panose="020B0604020202020204" pitchFamily="34" charset="0"/>
                <a:buNone/>
                <a:defRPr sz="2300" b="1" i="0" kern="1200">
                  <a:solidFill>
                    <a:srgbClr val="011E3B"/>
                  </a:solidFill>
                  <a:latin typeface="Poppins SemiBold" pitchFamily="2" charset="77"/>
                  <a:ea typeface="+mn-ea"/>
                  <a:cs typeface="Poppins SemiBold" pitchFamily="2" charset="77"/>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ctr"/>
              <a:r>
                <a:rPr lang="en-GB" sz="1800" b="0">
                  <a:solidFill>
                    <a:srgbClr val="000000"/>
                  </a:solidFill>
                  <a:latin typeface="Calibri" panose="020F0502020204030204" pitchFamily="34" charset="0"/>
                </a:rPr>
                <a:t>Website Here</a:t>
              </a:r>
              <a:endParaRPr lang="en-US" sz="1800" b="0">
                <a:solidFill>
                  <a:srgbClr val="000000"/>
                </a:solidFill>
                <a:latin typeface="Calibri" panose="020F0502020204030204" pitchFamily="34" charset="0"/>
              </a:endParaRPr>
            </a:p>
          </p:txBody>
        </p:sp>
      </p:grpSp>
      <p:pic>
        <p:nvPicPr>
          <p:cNvPr id="5" name="Picture 4">
            <a:extLst>
              <a:ext uri="{FF2B5EF4-FFF2-40B4-BE49-F238E27FC236}">
                <a16:creationId xmlns:a16="http://schemas.microsoft.com/office/drawing/2014/main" id="{798D548D-BDC7-0336-421D-B0CA0B2B75DB}"/>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958962" y="5459094"/>
            <a:ext cx="3340352" cy="2008256"/>
          </a:xfrm>
          <a:prstGeom prst="rect">
            <a:avLst/>
          </a:prstGeom>
        </p:spPr>
      </p:pic>
      <p:grpSp>
        <p:nvGrpSpPr>
          <p:cNvPr id="21" name="Graphic 4">
            <a:extLst>
              <a:ext uri="{FF2B5EF4-FFF2-40B4-BE49-F238E27FC236}">
                <a16:creationId xmlns:a16="http://schemas.microsoft.com/office/drawing/2014/main" id="{FCE7E335-E521-EF90-7C7C-302E3ACB5B0D}"/>
              </a:ext>
            </a:extLst>
          </p:cNvPr>
          <p:cNvGrpSpPr/>
          <p:nvPr/>
        </p:nvGrpSpPr>
        <p:grpSpPr>
          <a:xfrm rot="19582332">
            <a:off x="6770755" y="9350180"/>
            <a:ext cx="403667" cy="780438"/>
            <a:chOff x="9129274" y="2719113"/>
            <a:chExt cx="717139" cy="1386497"/>
          </a:xfrm>
          <a:solidFill>
            <a:srgbClr val="000000"/>
          </a:solidFill>
        </p:grpSpPr>
        <p:grpSp>
          <p:nvGrpSpPr>
            <p:cNvPr id="22" name="Graphic 4">
              <a:extLst>
                <a:ext uri="{FF2B5EF4-FFF2-40B4-BE49-F238E27FC236}">
                  <a16:creationId xmlns:a16="http://schemas.microsoft.com/office/drawing/2014/main" id="{464BC53C-488A-A459-ECB3-C7897EBDA77B}"/>
                </a:ext>
              </a:extLst>
            </p:cNvPr>
            <p:cNvGrpSpPr/>
            <p:nvPr/>
          </p:nvGrpSpPr>
          <p:grpSpPr>
            <a:xfrm>
              <a:off x="9159507" y="2719113"/>
              <a:ext cx="446280" cy="440141"/>
              <a:chOff x="9159507" y="2719113"/>
              <a:chExt cx="446280" cy="440141"/>
            </a:xfrm>
            <a:grpFill/>
          </p:grpSpPr>
          <p:sp>
            <p:nvSpPr>
              <p:cNvPr id="41" name="Freeform 57">
                <a:extLst>
                  <a:ext uri="{FF2B5EF4-FFF2-40B4-BE49-F238E27FC236}">
                    <a16:creationId xmlns:a16="http://schemas.microsoft.com/office/drawing/2014/main" id="{C32C9D31-B6CD-BD79-216B-D22C78C8E773}"/>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rgbClr val="ED7D31"/>
              </a:solidFill>
              <a:ln w="12931"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ndParaRPr>
              </a:p>
            </p:txBody>
          </p:sp>
          <p:sp>
            <p:nvSpPr>
              <p:cNvPr id="42" name="Freeform 58">
                <a:extLst>
                  <a:ext uri="{FF2B5EF4-FFF2-40B4-BE49-F238E27FC236}">
                    <a16:creationId xmlns:a16="http://schemas.microsoft.com/office/drawing/2014/main" id="{BFBFB65E-AD92-6B37-88AE-2E1F2D86BF03}"/>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rgbClr val="ED7D31"/>
              </a:solidFill>
              <a:ln w="12931"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ndParaRPr>
              </a:p>
            </p:txBody>
          </p:sp>
        </p:grpSp>
        <p:grpSp>
          <p:nvGrpSpPr>
            <p:cNvPr id="23" name="Graphic 4">
              <a:extLst>
                <a:ext uri="{FF2B5EF4-FFF2-40B4-BE49-F238E27FC236}">
                  <a16:creationId xmlns:a16="http://schemas.microsoft.com/office/drawing/2014/main" id="{C4F2FEC8-F8AF-6198-0236-6D89FCC80CE3}"/>
                </a:ext>
              </a:extLst>
            </p:cNvPr>
            <p:cNvGrpSpPr/>
            <p:nvPr/>
          </p:nvGrpSpPr>
          <p:grpSpPr>
            <a:xfrm>
              <a:off x="9129274" y="2893887"/>
              <a:ext cx="717139" cy="1211724"/>
              <a:chOff x="9129274" y="2893887"/>
              <a:chExt cx="717139" cy="1211724"/>
            </a:xfrm>
            <a:grpFill/>
          </p:grpSpPr>
          <p:sp>
            <p:nvSpPr>
              <p:cNvPr id="34" name="Freeform 50">
                <a:extLst>
                  <a:ext uri="{FF2B5EF4-FFF2-40B4-BE49-F238E27FC236}">
                    <a16:creationId xmlns:a16="http://schemas.microsoft.com/office/drawing/2014/main" id="{EC42255A-58FB-FD07-A3A8-69F5A5380C17}"/>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ndParaRPr>
              </a:p>
            </p:txBody>
          </p:sp>
          <p:sp>
            <p:nvSpPr>
              <p:cNvPr id="35" name="Freeform 51">
                <a:extLst>
                  <a:ext uri="{FF2B5EF4-FFF2-40B4-BE49-F238E27FC236}">
                    <a16:creationId xmlns:a16="http://schemas.microsoft.com/office/drawing/2014/main" id="{87179198-1D11-8F86-B0E3-E45C4900549A}"/>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ndParaRPr>
              </a:p>
            </p:txBody>
          </p:sp>
          <p:sp>
            <p:nvSpPr>
              <p:cNvPr id="36" name="Freeform 52">
                <a:extLst>
                  <a:ext uri="{FF2B5EF4-FFF2-40B4-BE49-F238E27FC236}">
                    <a16:creationId xmlns:a16="http://schemas.microsoft.com/office/drawing/2014/main" id="{592C504E-E8AD-5A55-2A07-9AE8857EAA83}"/>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ndParaRPr>
              </a:p>
            </p:txBody>
          </p:sp>
          <p:sp>
            <p:nvSpPr>
              <p:cNvPr id="37" name="Freeform 53">
                <a:extLst>
                  <a:ext uri="{FF2B5EF4-FFF2-40B4-BE49-F238E27FC236}">
                    <a16:creationId xmlns:a16="http://schemas.microsoft.com/office/drawing/2014/main" id="{09279C2E-104F-9E52-E7D4-26FC7E4ED4E6}"/>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ndParaRPr>
              </a:p>
            </p:txBody>
          </p:sp>
          <p:sp>
            <p:nvSpPr>
              <p:cNvPr id="38" name="Freeform 54">
                <a:extLst>
                  <a:ext uri="{FF2B5EF4-FFF2-40B4-BE49-F238E27FC236}">
                    <a16:creationId xmlns:a16="http://schemas.microsoft.com/office/drawing/2014/main" id="{435C0DF9-8892-0BDF-A34B-B7277F922413}"/>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ndParaRPr>
              </a:p>
            </p:txBody>
          </p:sp>
          <p:sp>
            <p:nvSpPr>
              <p:cNvPr id="39" name="Freeform 55">
                <a:extLst>
                  <a:ext uri="{FF2B5EF4-FFF2-40B4-BE49-F238E27FC236}">
                    <a16:creationId xmlns:a16="http://schemas.microsoft.com/office/drawing/2014/main" id="{D35B4905-8DCC-BC55-1A85-D0C13CBDFE06}"/>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ndParaRPr>
              </a:p>
            </p:txBody>
          </p:sp>
          <p:sp>
            <p:nvSpPr>
              <p:cNvPr id="40" name="Freeform 56">
                <a:extLst>
                  <a:ext uri="{FF2B5EF4-FFF2-40B4-BE49-F238E27FC236}">
                    <a16:creationId xmlns:a16="http://schemas.microsoft.com/office/drawing/2014/main" id="{71CD1049-CD93-F79C-057A-77A6CF82A007}"/>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ndParaRPr>
              </a:p>
            </p:txBody>
          </p:sp>
        </p:grpSp>
      </p:grpSp>
    </p:spTree>
    <p:extLst>
      <p:ext uri="{BB962C8B-B14F-4D97-AF65-F5344CB8AC3E}">
        <p14:creationId xmlns:p14="http://schemas.microsoft.com/office/powerpoint/2010/main" val="335522997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Placeholder 9" descr="Woman buying greens at farmer's market">
            <a:extLst>
              <a:ext uri="{FF2B5EF4-FFF2-40B4-BE49-F238E27FC236}">
                <a16:creationId xmlns:a16="http://schemas.microsoft.com/office/drawing/2014/main" id="{1EBAE07E-D596-6B4F-19EF-11230C91E6B7}"/>
              </a:ext>
            </a:extLst>
          </p:cNvPr>
          <p:cNvPicPr>
            <a:picLocks noGrp="1" noChangeAspect="1"/>
          </p:cNvPicPr>
          <p:nvPr>
            <p:ph type="pic" sz="quarter" idx="41"/>
          </p:nvPr>
        </p:nvPicPr>
        <p:blipFill rotWithShape="1">
          <a:blip r:embed="rId2" cstate="email">
            <a:extLst>
              <a:ext uri="{28A0092B-C50C-407E-A947-70E740481C1C}">
                <a14:useLocalDpi xmlns:a14="http://schemas.microsoft.com/office/drawing/2010/main"/>
              </a:ext>
            </a:extLst>
          </a:blip>
          <a:srcRect/>
          <a:stretch/>
        </p:blipFill>
        <p:spPr>
          <a:xfrm>
            <a:off x="-1" y="-11581"/>
            <a:ext cx="7559675" cy="2723566"/>
          </a:xfrm>
        </p:spPr>
      </p:pic>
      <p:sp>
        <p:nvSpPr>
          <p:cNvPr id="3" name="Text Placeholder 2">
            <a:extLst>
              <a:ext uri="{FF2B5EF4-FFF2-40B4-BE49-F238E27FC236}">
                <a16:creationId xmlns:a16="http://schemas.microsoft.com/office/drawing/2014/main" id="{784FF1BF-7115-E3CD-99D5-DB6B74538201}"/>
              </a:ext>
            </a:extLst>
          </p:cNvPr>
          <p:cNvSpPr>
            <a:spLocks noGrp="1"/>
          </p:cNvSpPr>
          <p:nvPr>
            <p:ph type="body" sz="quarter" idx="30"/>
          </p:nvPr>
        </p:nvSpPr>
        <p:spPr/>
        <p:txBody>
          <a:bodyPr/>
          <a:lstStyle/>
          <a:p>
            <a:r>
              <a:rPr lang="en-US" sz="3600" b="1" dirty="0"/>
              <a:t>04 </a:t>
            </a:r>
            <a:r>
              <a:rPr lang="en-US" b="1" dirty="0"/>
              <a:t>– THE PEDAGOGY OF CASE STUDIES</a:t>
            </a:r>
          </a:p>
          <a:p>
            <a:endParaRPr lang="en-IE" b="1" dirty="0"/>
          </a:p>
        </p:txBody>
      </p:sp>
      <p:sp>
        <p:nvSpPr>
          <p:cNvPr id="4" name="Text Placeholder 3">
            <a:extLst>
              <a:ext uri="{FF2B5EF4-FFF2-40B4-BE49-F238E27FC236}">
                <a16:creationId xmlns:a16="http://schemas.microsoft.com/office/drawing/2014/main" id="{1A0787E2-8D45-B54D-753C-15596DA3F2F3}"/>
              </a:ext>
            </a:extLst>
          </p:cNvPr>
          <p:cNvSpPr>
            <a:spLocks noGrp="1"/>
          </p:cNvSpPr>
          <p:nvPr>
            <p:ph type="body" sz="quarter" idx="42"/>
          </p:nvPr>
        </p:nvSpPr>
        <p:spPr>
          <a:xfrm>
            <a:off x="706179" y="5710872"/>
            <a:ext cx="3178094" cy="3811742"/>
          </a:xfrm>
        </p:spPr>
        <p:txBody>
          <a:bodyPr/>
          <a:lstStyle/>
          <a:p>
            <a:r>
              <a:rPr lang="en-US"/>
              <a:t>In applying the EFE Good Practice case studies in your training/teaching, you have the opportunity to address specific pedagogical issues and to develop higher-order skills in learners/ students.  We are adapting from </a:t>
            </a:r>
            <a:r>
              <a:rPr lang="en-US" b="1"/>
              <a:t>the case method</a:t>
            </a:r>
            <a:r>
              <a:rPr lang="en-US" b="1" baseline="30000"/>
              <a:t>1</a:t>
            </a:r>
            <a:r>
              <a:rPr lang="en-US"/>
              <a:t>, based on a philosophy of professional education that associates knowledge directly with action  (</a:t>
            </a:r>
            <a:r>
              <a:rPr lang="en-US" err="1"/>
              <a:t>Boehrer</a:t>
            </a:r>
            <a:r>
              <a:rPr lang="en-US"/>
              <a:t>, 1995). The case method is a rich and powerful approach to the development of cognitive skills in learners. It is also a flexible approach, in the sense that educators can use it in alternative ways.  </a:t>
            </a:r>
          </a:p>
          <a:p>
            <a:endParaRPr lang="en-US"/>
          </a:p>
          <a:p>
            <a:r>
              <a:rPr lang="en-US" err="1"/>
              <a:t>Velenchik</a:t>
            </a:r>
            <a:r>
              <a:rPr lang="en-US"/>
              <a:t> (1995) highlights that </a:t>
            </a:r>
            <a:r>
              <a:rPr lang="en-US" b="1"/>
              <a:t>the case method</a:t>
            </a:r>
            <a:r>
              <a:rPr lang="en-US" b="1" baseline="30000"/>
              <a:t>1</a:t>
            </a:r>
            <a:r>
              <a:rPr lang="en-US" b="1"/>
              <a:t> </a:t>
            </a:r>
            <a:r>
              <a:rPr lang="en-US"/>
              <a:t>is a motivation to learn theory. In VET training practice, we often use examples to illustrate the application of theoretical concepts. However, we tend to use the example to reinforce the theory, having taught the theory first, rather than thinking of the theory as a set of tools for answering the question posed by the application. </a:t>
            </a:r>
          </a:p>
          <a:p>
            <a:endParaRPr lang="en-IE"/>
          </a:p>
        </p:txBody>
      </p:sp>
      <p:sp>
        <p:nvSpPr>
          <p:cNvPr id="5" name="Text Placeholder 4">
            <a:extLst>
              <a:ext uri="{FF2B5EF4-FFF2-40B4-BE49-F238E27FC236}">
                <a16:creationId xmlns:a16="http://schemas.microsoft.com/office/drawing/2014/main" id="{43234D84-B711-30C1-7022-0061592AEDBF}"/>
              </a:ext>
            </a:extLst>
          </p:cNvPr>
          <p:cNvSpPr>
            <a:spLocks noGrp="1"/>
          </p:cNvSpPr>
          <p:nvPr>
            <p:ph type="body" sz="quarter" idx="43"/>
          </p:nvPr>
        </p:nvSpPr>
        <p:spPr>
          <a:xfrm>
            <a:off x="4069806" y="5710873"/>
            <a:ext cx="3178094" cy="3811742"/>
          </a:xfrm>
        </p:spPr>
        <p:txBody>
          <a:bodyPr/>
          <a:lstStyle/>
          <a:p>
            <a:r>
              <a:rPr lang="en-US" dirty="0"/>
              <a:t>The focus, therefore, is on the theory itself, and the application is often perceived as incidental. When students do not understand the purpose of theory, the process of learning becomes more difficult than it needs to be,  and they often fail to grasp the tools they need.  </a:t>
            </a:r>
          </a:p>
          <a:p>
            <a:endParaRPr lang="en-US" dirty="0"/>
          </a:p>
          <a:p>
            <a:r>
              <a:rPr lang="en-US" dirty="0"/>
              <a:t>In the case method</a:t>
            </a:r>
            <a:r>
              <a:rPr lang="en-US" b="1" baseline="30000" dirty="0"/>
              <a:t>1</a:t>
            </a:r>
            <a:r>
              <a:rPr lang="en-US" dirty="0"/>
              <a:t>, the problem that the students are challenged to solve takes </a:t>
            </a:r>
            <a:r>
              <a:rPr lang="en-US" dirty="0" err="1"/>
              <a:t>centre</a:t>
            </a:r>
            <a:r>
              <a:rPr lang="en-US" dirty="0"/>
              <a:t> stage. They soon </a:t>
            </a:r>
            <a:r>
              <a:rPr lang="en-US" dirty="0" err="1"/>
              <a:t>realise</a:t>
            </a:r>
            <a:r>
              <a:rPr lang="en-US" dirty="0"/>
              <a:t> that they do not have the tools and they start looking for the tools. They want to learn theory.  The case method can also be used in a very effective way to move learners gradually up the cognitive skills ladder from the low skills levels of knowledge,  comprehension and application to the higher skills of analysis, synthesis and evaluation. This educational taxonomy was originally proposed by Bloom (1956)  and provides a transparent and structured approach to the development of learner skills.</a:t>
            </a:r>
          </a:p>
          <a:p>
            <a:endParaRPr lang="en-IE" dirty="0"/>
          </a:p>
        </p:txBody>
      </p:sp>
      <p:sp>
        <p:nvSpPr>
          <p:cNvPr id="6" name="Slide Number Placeholder 5">
            <a:extLst>
              <a:ext uri="{FF2B5EF4-FFF2-40B4-BE49-F238E27FC236}">
                <a16:creationId xmlns:a16="http://schemas.microsoft.com/office/drawing/2014/main" id="{E82E3A1F-776F-CED4-1F8D-749F8CAB7239}"/>
              </a:ext>
            </a:extLst>
          </p:cNvPr>
          <p:cNvSpPr>
            <a:spLocks noGrp="1"/>
          </p:cNvSpPr>
          <p:nvPr>
            <p:ph type="sldNum" sz="quarter" idx="4"/>
          </p:nvPr>
        </p:nvSpPr>
        <p:spPr/>
        <p:txBody>
          <a:bodyPr/>
          <a:lstStyle/>
          <a:p>
            <a:fld id="{CB2079F2-58AF-ED44-82D7-E04B2F6FD686}" type="slidenum">
              <a:rPr lang="en-US" sz="1100" smtClean="0"/>
              <a:pPr/>
              <a:t>6</a:t>
            </a:fld>
            <a:endParaRPr lang="en-US" sz="1100"/>
          </a:p>
        </p:txBody>
      </p:sp>
      <p:sp>
        <p:nvSpPr>
          <p:cNvPr id="7" name="Text Placeholder 32">
            <a:extLst>
              <a:ext uri="{FF2B5EF4-FFF2-40B4-BE49-F238E27FC236}">
                <a16:creationId xmlns:a16="http://schemas.microsoft.com/office/drawing/2014/main" id="{9BD6FD15-3650-5B35-ABB4-0A6F640A5F89}"/>
              </a:ext>
            </a:extLst>
          </p:cNvPr>
          <p:cNvSpPr txBox="1">
            <a:spLocks/>
          </p:cNvSpPr>
          <p:nvPr/>
        </p:nvSpPr>
        <p:spPr>
          <a:xfrm>
            <a:off x="4189921" y="3268712"/>
            <a:ext cx="3057979" cy="1289281"/>
          </a:xfrm>
          <a:prstGeom prst="rect">
            <a:avLst/>
          </a:prstGeom>
        </p:spPr>
        <p:txBody>
          <a:bodyPr numCol="1" spcCol="288000" anchor="t">
            <a:noAutofit/>
          </a:bodyPr>
          <a:lstStyle>
            <a:lvl1pPr marL="0" marR="0" indent="0" algn="just" defTabSz="2072941" rtl="0" eaLnBrk="1" fontAlgn="auto" latinLnBrk="0" hangingPunct="1">
              <a:lnSpc>
                <a:spcPct val="100000"/>
              </a:lnSpc>
              <a:spcBef>
                <a:spcPts val="0"/>
              </a:spcBef>
              <a:spcAft>
                <a:spcPts val="0"/>
              </a:spcAft>
              <a:buClrTx/>
              <a:buSzTx/>
              <a:buFont typeface="Arial" panose="020B0604020202020204" pitchFamily="34" charset="0"/>
              <a:buNone/>
              <a:tabLst/>
              <a:defRPr sz="1200" b="1" i="1">
                <a:solidFill>
                  <a:srgbClr val="555C66"/>
                </a:solidFill>
                <a:latin typeface="Open Sans" panose="020B0606030504020204" pitchFamily="34" charset="0"/>
                <a:ea typeface="Open Sans" panose="020B0606030504020204" pitchFamily="34" charset="0"/>
                <a:cs typeface="Open Sans" panose="020B0606030504020204" pitchFamily="34" charset="0"/>
              </a:defRPr>
            </a:lvl1pPr>
            <a:lvl2pPr marL="377967" indent="0">
              <a:buNone/>
              <a:defRPr sz="3200">
                <a:solidFill>
                  <a:srgbClr val="011E3B"/>
                </a:solidFill>
                <a:latin typeface="Montserrat" pitchFamily="2" charset="77"/>
                <a:ea typeface="+mn-ea"/>
                <a:cs typeface="+mn-cs"/>
              </a:defRPr>
            </a:lvl2pPr>
            <a:lvl3pPr marL="755934" indent="0">
              <a:buNone/>
              <a:defRPr sz="3200">
                <a:solidFill>
                  <a:srgbClr val="011E3B"/>
                </a:solidFill>
                <a:latin typeface="Montserrat" pitchFamily="2" charset="77"/>
                <a:ea typeface="+mn-ea"/>
                <a:cs typeface="+mn-cs"/>
              </a:defRPr>
            </a:lvl3pPr>
            <a:lvl4pPr marL="1133901" indent="0">
              <a:buNone/>
              <a:defRPr sz="3200">
                <a:solidFill>
                  <a:srgbClr val="011E3B"/>
                </a:solidFill>
                <a:latin typeface="Montserrat" pitchFamily="2" charset="77"/>
                <a:ea typeface="+mn-ea"/>
                <a:cs typeface="+mn-cs"/>
              </a:defRPr>
            </a:lvl4pPr>
            <a:lvl5pPr marL="1511869" indent="0">
              <a:buNone/>
              <a:defRPr sz="3200">
                <a:solidFill>
                  <a:srgbClr val="011E3B"/>
                </a:solidFill>
                <a:latin typeface="Montserrat" pitchFamily="2" charset="77"/>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a:lstStyle>
          <a:p>
            <a:pPr>
              <a:defRPr/>
            </a:pPr>
            <a:r>
              <a:rPr lang="en-IE" sz="1400" kern="0" dirty="0">
                <a:solidFill>
                  <a:srgbClr val="F79037"/>
                </a:solidFill>
                <a:latin typeface="Calibri" panose="020F0502020204030204" pitchFamily="34" charset="0"/>
                <a:cs typeface="Calibri" panose="020F0502020204030204" pitchFamily="34" charset="0"/>
              </a:rPr>
              <a:t>“Food SMEs are hungry for innovation. Although the food and drink service sector plays an important role within the EU economy, innovation in food sector SMEs have received little previous attention”</a:t>
            </a:r>
          </a:p>
          <a:p>
            <a:pPr>
              <a:defRPr/>
            </a:pPr>
            <a:endParaRPr lang="en-IE" sz="1050" kern="0" dirty="0">
              <a:solidFill>
                <a:srgbClr val="F79037"/>
              </a:solidFill>
              <a:latin typeface="Calibri" panose="020F0502020204030204" pitchFamily="34" charset="0"/>
              <a:cs typeface="Calibri" panose="020F0502020204030204" pitchFamily="34" charset="0"/>
            </a:endParaRPr>
          </a:p>
          <a:p>
            <a:pPr>
              <a:defRPr/>
            </a:pPr>
            <a:r>
              <a:rPr lang="en-IE" sz="900" b="0" i="0" kern="0" dirty="0">
                <a:solidFill>
                  <a:schemeClr val="tx1">
                    <a:lumMod val="75000"/>
                    <a:lumOff val="25000"/>
                  </a:schemeClr>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a:t>
            </a:r>
            <a:r>
              <a:rPr lang="en-IE" sz="900" b="0" i="0" kern="0" dirty="0" err="1">
                <a:solidFill>
                  <a:schemeClr val="tx1">
                    <a:lumMod val="75000"/>
                    <a:lumOff val="25000"/>
                  </a:schemeClr>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Baregheh</a:t>
            </a:r>
            <a:r>
              <a:rPr lang="en-IE" sz="900" b="0" i="0" kern="0" dirty="0">
                <a:solidFill>
                  <a:schemeClr val="tx1">
                    <a:lumMod val="75000"/>
                    <a:lumOff val="25000"/>
                  </a:schemeClr>
                </a:solidFill>
                <a:latin typeface="Calibri" panose="020F0502020204030204" pitchFamily="34" charset="0"/>
                <a:cs typeface="Calibri" panose="020F0502020204030204" pitchFamily="34" charset="0"/>
                <a:hlinkClick r:id="" action="ppaction://noaction">
                  <a:extLst>
                    <a:ext uri="{A12FA001-AC4F-418D-AE19-62706E023703}">
                      <ahyp:hlinkClr xmlns:ahyp="http://schemas.microsoft.com/office/drawing/2018/hyperlinkcolor" val="tx"/>
                    </a:ext>
                  </a:extLst>
                </a:hlinkClick>
              </a:rPr>
              <a:t>, A., Rowley, J., Sambrook, S., Davies, D.</a:t>
            </a:r>
          </a:p>
          <a:p>
            <a:pPr>
              <a:defRPr/>
            </a:pPr>
            <a:r>
              <a:rPr lang="en-IE" sz="900" b="0" i="0" kern="0" dirty="0">
                <a:solidFill>
                  <a:schemeClr val="tx1">
                    <a:lumMod val="75000"/>
                    <a:lumOff val="25000"/>
                  </a:schemeClr>
                </a:solidFill>
                <a:latin typeface="Calibri" panose="020F0502020204030204" pitchFamily="34" charset="0"/>
                <a:cs typeface="Calibri" panose="020F0502020204030204" pitchFamily="34" charset="0"/>
                <a:hlinkClick r:id="" action="ppaction://noaction">
                  <a:extLst>
                    <a:ext uri="{A12FA001-AC4F-418D-AE19-62706E023703}">
                      <ahyp:hlinkClr xmlns:ahyp="http://schemas.microsoft.com/office/drawing/2018/hyperlinkcolor" val="tx"/>
                    </a:ext>
                  </a:extLst>
                </a:hlinkClick>
              </a:rPr>
              <a:t>"Innovation in food sector SMEs", Journal of Small</a:t>
            </a:r>
          </a:p>
          <a:p>
            <a:pPr>
              <a:defRPr/>
            </a:pPr>
            <a:r>
              <a:rPr lang="en-IE" sz="900" b="0" i="0" kern="0" dirty="0">
                <a:solidFill>
                  <a:schemeClr val="tx1">
                    <a:lumMod val="75000"/>
                    <a:lumOff val="25000"/>
                  </a:schemeClr>
                </a:solidFill>
                <a:latin typeface="Calibri" panose="020F0502020204030204" pitchFamily="34" charset="0"/>
                <a:cs typeface="Calibri" panose="020F0502020204030204" pitchFamily="34" charset="0"/>
                <a:hlinkClick r:id="" action="ppaction://noaction">
                  <a:extLst>
                    <a:ext uri="{A12FA001-AC4F-418D-AE19-62706E023703}">
                      <ahyp:hlinkClr xmlns:ahyp="http://schemas.microsoft.com/office/drawing/2018/hyperlinkcolor" val="tx"/>
                    </a:ext>
                  </a:extLst>
                </a:hlinkClick>
              </a:rPr>
              <a:t>Business and Enterprise Development).</a:t>
            </a:r>
            <a:endParaRPr lang="en-IE" sz="900" b="0" i="0" kern="0" dirty="0">
              <a:solidFill>
                <a:schemeClr val="tx1">
                  <a:lumMod val="75000"/>
                  <a:lumOff val="25000"/>
                </a:schemeClr>
              </a:solidFill>
              <a:latin typeface="Calibri" panose="020F0502020204030204" pitchFamily="34" charset="0"/>
              <a:cs typeface="Calibri" panose="020F0502020204030204" pitchFamily="34" charset="0"/>
            </a:endParaRPr>
          </a:p>
        </p:txBody>
      </p:sp>
      <p:sp>
        <p:nvSpPr>
          <p:cNvPr id="8" name="Rectangle 7">
            <a:extLst>
              <a:ext uri="{FF2B5EF4-FFF2-40B4-BE49-F238E27FC236}">
                <a16:creationId xmlns:a16="http://schemas.microsoft.com/office/drawing/2014/main" id="{4C41C289-910F-1002-0824-2B9683F2C71E}"/>
              </a:ext>
            </a:extLst>
          </p:cNvPr>
          <p:cNvSpPr/>
          <p:nvPr/>
        </p:nvSpPr>
        <p:spPr>
          <a:xfrm>
            <a:off x="700476" y="9688212"/>
            <a:ext cx="4344833" cy="215444"/>
          </a:xfrm>
          <a:prstGeom prst="rect">
            <a:avLst/>
          </a:prstGeom>
        </p:spPr>
        <p:txBody>
          <a:bodyPr wrap="square">
            <a:spAutoFit/>
          </a:bodyPr>
          <a:lstStyle/>
          <a:p>
            <a:r>
              <a:rPr lang="en-IE" sz="800" baseline="30000">
                <a:solidFill>
                  <a:srgbClr val="6B9F25"/>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1</a:t>
            </a:r>
            <a:r>
              <a:rPr lang="en-IE" sz="800">
                <a:solidFill>
                  <a:schemeClr val="tx1">
                    <a:lumMod val="65000"/>
                    <a:lumOff val="35000"/>
                  </a:schemeClr>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 The pedagogy of case studies | The Economics Network</a:t>
            </a:r>
            <a:endParaRPr lang="en-IE" sz="800">
              <a:solidFill>
                <a:schemeClr val="tx1">
                  <a:lumMod val="65000"/>
                  <a:lumOff val="35000"/>
                </a:schemeClr>
              </a:solidFill>
              <a:effectLst/>
              <a:latin typeface="Calibri" panose="020F0502020204030204" pitchFamily="34" charset="0"/>
              <a:cs typeface="Calibri" panose="020F0502020204030204" pitchFamily="34" charset="0"/>
            </a:endParaRPr>
          </a:p>
        </p:txBody>
      </p:sp>
      <p:grpSp>
        <p:nvGrpSpPr>
          <p:cNvPr id="33" name="Graphic 4">
            <a:extLst>
              <a:ext uri="{FF2B5EF4-FFF2-40B4-BE49-F238E27FC236}">
                <a16:creationId xmlns:a16="http://schemas.microsoft.com/office/drawing/2014/main" id="{6ACFD948-2DEA-A82A-586E-A48EDA3C3366}"/>
              </a:ext>
            </a:extLst>
          </p:cNvPr>
          <p:cNvGrpSpPr/>
          <p:nvPr/>
        </p:nvGrpSpPr>
        <p:grpSpPr>
          <a:xfrm rot="19582332">
            <a:off x="6906592" y="4590721"/>
            <a:ext cx="403667" cy="780438"/>
            <a:chOff x="9129274" y="2719113"/>
            <a:chExt cx="717139" cy="1386497"/>
          </a:xfrm>
          <a:solidFill>
            <a:srgbClr val="000000"/>
          </a:solidFill>
        </p:grpSpPr>
        <p:grpSp>
          <p:nvGrpSpPr>
            <p:cNvPr id="34" name="Graphic 4">
              <a:extLst>
                <a:ext uri="{FF2B5EF4-FFF2-40B4-BE49-F238E27FC236}">
                  <a16:creationId xmlns:a16="http://schemas.microsoft.com/office/drawing/2014/main" id="{8DFC9B29-03C2-2884-3E88-D3F0A86EFE07}"/>
                </a:ext>
              </a:extLst>
            </p:cNvPr>
            <p:cNvGrpSpPr/>
            <p:nvPr/>
          </p:nvGrpSpPr>
          <p:grpSpPr>
            <a:xfrm>
              <a:off x="9159507" y="2719113"/>
              <a:ext cx="446280" cy="440141"/>
              <a:chOff x="9159507" y="2719113"/>
              <a:chExt cx="446280" cy="440141"/>
            </a:xfrm>
            <a:grpFill/>
          </p:grpSpPr>
          <p:sp>
            <p:nvSpPr>
              <p:cNvPr id="43" name="Freeform 57">
                <a:extLst>
                  <a:ext uri="{FF2B5EF4-FFF2-40B4-BE49-F238E27FC236}">
                    <a16:creationId xmlns:a16="http://schemas.microsoft.com/office/drawing/2014/main" id="{CF2026B6-2269-F3B9-339A-9402B0249359}"/>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44" name="Freeform 58">
                <a:extLst>
                  <a:ext uri="{FF2B5EF4-FFF2-40B4-BE49-F238E27FC236}">
                    <a16:creationId xmlns:a16="http://schemas.microsoft.com/office/drawing/2014/main" id="{BFE41BB5-01DF-D9E3-E989-F7881E9F0663}"/>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35" name="Graphic 4">
              <a:extLst>
                <a:ext uri="{FF2B5EF4-FFF2-40B4-BE49-F238E27FC236}">
                  <a16:creationId xmlns:a16="http://schemas.microsoft.com/office/drawing/2014/main" id="{4B59D68E-6A2E-D79B-029E-07A52008D5E7}"/>
                </a:ext>
              </a:extLst>
            </p:cNvPr>
            <p:cNvGrpSpPr/>
            <p:nvPr/>
          </p:nvGrpSpPr>
          <p:grpSpPr>
            <a:xfrm>
              <a:off x="9129274" y="2893887"/>
              <a:ext cx="717139" cy="1211724"/>
              <a:chOff x="9129274" y="2893887"/>
              <a:chExt cx="717139" cy="1211724"/>
            </a:xfrm>
            <a:grpFill/>
          </p:grpSpPr>
          <p:sp>
            <p:nvSpPr>
              <p:cNvPr id="36" name="Freeform 50">
                <a:extLst>
                  <a:ext uri="{FF2B5EF4-FFF2-40B4-BE49-F238E27FC236}">
                    <a16:creationId xmlns:a16="http://schemas.microsoft.com/office/drawing/2014/main" id="{4CAFAAA9-6EEF-FCCE-BB38-B3B43F8495FC}"/>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37" name="Freeform 51">
                <a:extLst>
                  <a:ext uri="{FF2B5EF4-FFF2-40B4-BE49-F238E27FC236}">
                    <a16:creationId xmlns:a16="http://schemas.microsoft.com/office/drawing/2014/main" id="{3CE1CD0C-69DC-321D-D138-EB128378D7B9}"/>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38" name="Freeform 52">
                <a:extLst>
                  <a:ext uri="{FF2B5EF4-FFF2-40B4-BE49-F238E27FC236}">
                    <a16:creationId xmlns:a16="http://schemas.microsoft.com/office/drawing/2014/main" id="{B91386BA-F476-19CE-BDF0-E9E1883BDFDB}"/>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39" name="Freeform 53">
                <a:extLst>
                  <a:ext uri="{FF2B5EF4-FFF2-40B4-BE49-F238E27FC236}">
                    <a16:creationId xmlns:a16="http://schemas.microsoft.com/office/drawing/2014/main" id="{E46C58D5-F74D-F67A-A8B8-DF04D666EADF}"/>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40" name="Freeform 54">
                <a:extLst>
                  <a:ext uri="{FF2B5EF4-FFF2-40B4-BE49-F238E27FC236}">
                    <a16:creationId xmlns:a16="http://schemas.microsoft.com/office/drawing/2014/main" id="{F81FB72C-A9CE-8A34-DB00-244C6B298008}"/>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41" name="Freeform 55">
                <a:extLst>
                  <a:ext uri="{FF2B5EF4-FFF2-40B4-BE49-F238E27FC236}">
                    <a16:creationId xmlns:a16="http://schemas.microsoft.com/office/drawing/2014/main" id="{95CCF7D5-1151-8208-C8EB-0C91DE5426C0}"/>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42" name="Freeform 56">
                <a:extLst>
                  <a:ext uri="{FF2B5EF4-FFF2-40B4-BE49-F238E27FC236}">
                    <a16:creationId xmlns:a16="http://schemas.microsoft.com/office/drawing/2014/main" id="{68330F77-8AEA-3BB1-3A3B-F4A73C24A85A}"/>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grpSp>
        <p:nvGrpSpPr>
          <p:cNvPr id="45" name="Graphic 4">
            <a:extLst>
              <a:ext uri="{FF2B5EF4-FFF2-40B4-BE49-F238E27FC236}">
                <a16:creationId xmlns:a16="http://schemas.microsoft.com/office/drawing/2014/main" id="{84871753-8C17-3262-5B4F-E7BCDF10B7E2}"/>
              </a:ext>
            </a:extLst>
          </p:cNvPr>
          <p:cNvGrpSpPr/>
          <p:nvPr/>
        </p:nvGrpSpPr>
        <p:grpSpPr>
          <a:xfrm rot="19582332">
            <a:off x="3288036" y="9297993"/>
            <a:ext cx="403667" cy="780438"/>
            <a:chOff x="9129274" y="2719113"/>
            <a:chExt cx="717139" cy="1386497"/>
          </a:xfrm>
          <a:solidFill>
            <a:srgbClr val="000000"/>
          </a:solidFill>
        </p:grpSpPr>
        <p:grpSp>
          <p:nvGrpSpPr>
            <p:cNvPr id="46" name="Graphic 4">
              <a:extLst>
                <a:ext uri="{FF2B5EF4-FFF2-40B4-BE49-F238E27FC236}">
                  <a16:creationId xmlns:a16="http://schemas.microsoft.com/office/drawing/2014/main" id="{0E3B10B8-353F-0829-4BE9-85746BC38A3C}"/>
                </a:ext>
              </a:extLst>
            </p:cNvPr>
            <p:cNvGrpSpPr/>
            <p:nvPr/>
          </p:nvGrpSpPr>
          <p:grpSpPr>
            <a:xfrm>
              <a:off x="9159507" y="2719113"/>
              <a:ext cx="446280" cy="440141"/>
              <a:chOff x="9159507" y="2719113"/>
              <a:chExt cx="446280" cy="440141"/>
            </a:xfrm>
            <a:grpFill/>
          </p:grpSpPr>
          <p:sp>
            <p:nvSpPr>
              <p:cNvPr id="55" name="Freeform 57">
                <a:extLst>
                  <a:ext uri="{FF2B5EF4-FFF2-40B4-BE49-F238E27FC236}">
                    <a16:creationId xmlns:a16="http://schemas.microsoft.com/office/drawing/2014/main" id="{8B0F8B29-DA37-4442-A90F-7114DFA1E136}"/>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56" name="Freeform 58">
                <a:extLst>
                  <a:ext uri="{FF2B5EF4-FFF2-40B4-BE49-F238E27FC236}">
                    <a16:creationId xmlns:a16="http://schemas.microsoft.com/office/drawing/2014/main" id="{C75E60A1-2585-D156-A725-5BA95A2B013B}"/>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47" name="Graphic 4">
              <a:extLst>
                <a:ext uri="{FF2B5EF4-FFF2-40B4-BE49-F238E27FC236}">
                  <a16:creationId xmlns:a16="http://schemas.microsoft.com/office/drawing/2014/main" id="{4D37D3BF-E96B-56A5-D196-125C4E2D8228}"/>
                </a:ext>
              </a:extLst>
            </p:cNvPr>
            <p:cNvGrpSpPr/>
            <p:nvPr/>
          </p:nvGrpSpPr>
          <p:grpSpPr>
            <a:xfrm>
              <a:off x="9129274" y="2893887"/>
              <a:ext cx="717139" cy="1211724"/>
              <a:chOff x="9129274" y="2893887"/>
              <a:chExt cx="717139" cy="1211724"/>
            </a:xfrm>
            <a:grpFill/>
          </p:grpSpPr>
          <p:sp>
            <p:nvSpPr>
              <p:cNvPr id="48" name="Freeform 50">
                <a:extLst>
                  <a:ext uri="{FF2B5EF4-FFF2-40B4-BE49-F238E27FC236}">
                    <a16:creationId xmlns:a16="http://schemas.microsoft.com/office/drawing/2014/main" id="{FCF28ABF-AF74-FB82-420E-B93C559288E6}"/>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49" name="Freeform 51">
                <a:extLst>
                  <a:ext uri="{FF2B5EF4-FFF2-40B4-BE49-F238E27FC236}">
                    <a16:creationId xmlns:a16="http://schemas.microsoft.com/office/drawing/2014/main" id="{3A9290BC-73B8-B55E-C3C2-D75A29210A98}"/>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50" name="Freeform 52">
                <a:extLst>
                  <a:ext uri="{FF2B5EF4-FFF2-40B4-BE49-F238E27FC236}">
                    <a16:creationId xmlns:a16="http://schemas.microsoft.com/office/drawing/2014/main" id="{B39E8B38-D7FE-7664-EF9E-0444957EE0DA}"/>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51" name="Freeform 53">
                <a:extLst>
                  <a:ext uri="{FF2B5EF4-FFF2-40B4-BE49-F238E27FC236}">
                    <a16:creationId xmlns:a16="http://schemas.microsoft.com/office/drawing/2014/main" id="{A84BB595-A3CB-1145-2C79-2AD8D71A2F43}"/>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52" name="Freeform 54">
                <a:extLst>
                  <a:ext uri="{FF2B5EF4-FFF2-40B4-BE49-F238E27FC236}">
                    <a16:creationId xmlns:a16="http://schemas.microsoft.com/office/drawing/2014/main" id="{8D05032D-2E15-C380-D85F-55A47A5FC666}"/>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53" name="Freeform 55">
                <a:extLst>
                  <a:ext uri="{FF2B5EF4-FFF2-40B4-BE49-F238E27FC236}">
                    <a16:creationId xmlns:a16="http://schemas.microsoft.com/office/drawing/2014/main" id="{BBEB89E0-4FD9-E20F-65DA-406C6CD6DC7D}"/>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54" name="Freeform 56">
                <a:extLst>
                  <a:ext uri="{FF2B5EF4-FFF2-40B4-BE49-F238E27FC236}">
                    <a16:creationId xmlns:a16="http://schemas.microsoft.com/office/drawing/2014/main" id="{63E21FCF-CE52-B354-417B-BA19905E1A7E}"/>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22739623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190BCE52-C1A5-0705-D502-FFD823E46C01}"/>
              </a:ext>
            </a:extLst>
          </p:cNvPr>
          <p:cNvSpPr>
            <a:spLocks noGrp="1"/>
          </p:cNvSpPr>
          <p:nvPr>
            <p:ph type="sldNum" sz="quarter" idx="4"/>
          </p:nvPr>
        </p:nvSpPr>
        <p:spPr>
          <a:xfrm>
            <a:off x="6208340" y="10112300"/>
            <a:ext cx="1047264" cy="465822"/>
          </a:xfrm>
        </p:spPr>
        <p:txBody>
          <a:bodyPr/>
          <a:lstStyle/>
          <a:p>
            <a:fld id="{CB2079F2-58AF-ED44-82D7-E04B2F6FD686}" type="slidenum">
              <a:rPr lang="en-US" sz="1100" smtClean="0"/>
              <a:pPr/>
              <a:t>7</a:t>
            </a:fld>
            <a:endParaRPr lang="en-US" sz="1100"/>
          </a:p>
        </p:txBody>
      </p:sp>
      <p:sp>
        <p:nvSpPr>
          <p:cNvPr id="4" name="Text Placeholder 32">
            <a:extLst>
              <a:ext uri="{FF2B5EF4-FFF2-40B4-BE49-F238E27FC236}">
                <a16:creationId xmlns:a16="http://schemas.microsoft.com/office/drawing/2014/main" id="{78632205-A680-5AEF-1467-6A77AE079C12}"/>
              </a:ext>
            </a:extLst>
          </p:cNvPr>
          <p:cNvSpPr txBox="1">
            <a:spLocks/>
          </p:cNvSpPr>
          <p:nvPr/>
        </p:nvSpPr>
        <p:spPr>
          <a:xfrm>
            <a:off x="803291" y="1446553"/>
            <a:ext cx="6255776" cy="4627334"/>
          </a:xfrm>
          <a:prstGeom prst="rect">
            <a:avLst/>
          </a:prstGeom>
        </p:spPr>
        <p:txBody>
          <a:bodyPr lIns="91440" tIns="45720" rIns="91440" bIns="45720" numCol="2" spcCol="288000" anchor="t">
            <a:noAutofit/>
          </a:bodyPr>
          <a:lstStyle>
            <a:lvl1pPr marL="0" indent="0" algn="just">
              <a:lnSpc>
                <a:spcPct val="100000"/>
              </a:lnSpc>
              <a:spcBef>
                <a:spcPts val="0"/>
              </a:spcBef>
              <a:buNone/>
              <a:defRPr sz="1050" b="0" i="0">
                <a:solidFill>
                  <a:srgbClr val="5E5E5E"/>
                </a:solidFill>
                <a:latin typeface="Open Sans" panose="020B0606030504020204" pitchFamily="34" charset="0"/>
                <a:ea typeface="Open Sans" panose="020B0606030504020204" pitchFamily="34" charset="0"/>
                <a:cs typeface="Open Sans" panose="020B0606030504020204" pitchFamily="34" charset="0"/>
              </a:defRPr>
            </a:lvl1pPr>
            <a:lvl2pPr marL="377967" indent="0">
              <a:buNone/>
              <a:defRPr sz="3200">
                <a:solidFill>
                  <a:srgbClr val="011E3B"/>
                </a:solidFill>
                <a:latin typeface="Montserrat" pitchFamily="2" charset="77"/>
                <a:ea typeface="+mn-ea"/>
                <a:cs typeface="+mn-cs"/>
              </a:defRPr>
            </a:lvl2pPr>
            <a:lvl3pPr marL="755934" indent="0">
              <a:buNone/>
              <a:defRPr sz="3200">
                <a:solidFill>
                  <a:srgbClr val="011E3B"/>
                </a:solidFill>
                <a:latin typeface="Montserrat" pitchFamily="2" charset="77"/>
                <a:ea typeface="+mn-ea"/>
                <a:cs typeface="+mn-cs"/>
              </a:defRPr>
            </a:lvl3pPr>
            <a:lvl4pPr marL="1133901" indent="0">
              <a:buNone/>
              <a:defRPr sz="3200">
                <a:solidFill>
                  <a:srgbClr val="011E3B"/>
                </a:solidFill>
                <a:latin typeface="Montserrat" pitchFamily="2" charset="77"/>
                <a:ea typeface="+mn-ea"/>
                <a:cs typeface="+mn-cs"/>
              </a:defRPr>
            </a:lvl4pPr>
            <a:lvl5pPr marL="1511869" indent="0">
              <a:buNone/>
              <a:defRPr sz="3200">
                <a:solidFill>
                  <a:srgbClr val="011E3B"/>
                </a:solidFill>
                <a:latin typeface="Montserrat" pitchFamily="2" charset="77"/>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a:lstStyle>
          <a:p>
            <a:pPr defTabSz="914400"/>
            <a:r>
              <a:rPr lang="en-IE" sz="1100" b="1" dirty="0">
                <a:solidFill>
                  <a:srgbClr val="F79037"/>
                </a:solidFill>
                <a:latin typeface="Calibri"/>
                <a:ea typeface="Open Sans"/>
                <a:cs typeface="Calibri"/>
              </a:rPr>
              <a:t>Established knowledge within a real-world context; </a:t>
            </a:r>
            <a:r>
              <a:rPr lang="en-IE" sz="1100" dirty="0">
                <a:solidFill>
                  <a:schemeClr val="tx1"/>
                </a:solidFill>
                <a:latin typeface="Calibri"/>
                <a:ea typeface="Open Sans"/>
                <a:cs typeface="Calibri"/>
              </a:rPr>
              <a:t>the case method supports and facilitates the comprehension of basic knowledge. It involves the recall of a wide range of material but all that is required is bringing appropriate information to mind, not necessarily understanding its meaning. When combined with other training content, the case method is used to broaden knowledge.</a:t>
            </a:r>
          </a:p>
          <a:p>
            <a:pPr defTabSz="914400"/>
            <a:endParaRPr lang="en-IE" sz="1100" dirty="0">
              <a:solidFill>
                <a:schemeClr val="tx1"/>
              </a:solidFill>
              <a:latin typeface="Calibri" panose="020F0502020204030204" pitchFamily="34" charset="0"/>
              <a:cs typeface="Calibri" panose="020F0502020204030204" pitchFamily="34" charset="0"/>
            </a:endParaRPr>
          </a:p>
          <a:p>
            <a:pPr defTabSz="914400"/>
            <a:r>
              <a:rPr lang="en-IE" sz="1100" b="1" dirty="0">
                <a:solidFill>
                  <a:srgbClr val="F79037"/>
                </a:solidFill>
                <a:latin typeface="Calibri"/>
                <a:ea typeface="Open Sans"/>
                <a:cs typeface="Calibri"/>
              </a:rPr>
              <a:t>Comprehension. </a:t>
            </a:r>
            <a:r>
              <a:rPr lang="en-IE" sz="1100" dirty="0">
                <a:solidFill>
                  <a:schemeClr val="tx1"/>
                </a:solidFill>
                <a:latin typeface="Calibri"/>
                <a:ea typeface="Open Sans"/>
                <a:cs typeface="Calibri"/>
              </a:rPr>
              <a:t>This skill is defined as the</a:t>
            </a:r>
          </a:p>
          <a:p>
            <a:pPr defTabSz="914400"/>
            <a:r>
              <a:rPr lang="en-IE" sz="1100" dirty="0">
                <a:solidFill>
                  <a:schemeClr val="tx1"/>
                </a:solidFill>
                <a:latin typeface="Calibri"/>
                <a:ea typeface="Open Sans"/>
                <a:cs typeface="Calibri"/>
              </a:rPr>
              <a:t>ability to grasp the meaning of material. It can be demonstrated by translating material from one form to another, by interpreting material and by extrapolating information. By basing knowledge within a real-world context, the case method supports and facilitates the comprehension of basic knowledge.</a:t>
            </a:r>
          </a:p>
          <a:p>
            <a:pPr defTabSz="914400"/>
            <a:endParaRPr lang="en-IE" sz="1100" dirty="0">
              <a:solidFill>
                <a:schemeClr val="tx1"/>
              </a:solidFill>
              <a:latin typeface="Calibri" panose="020F0502020204030204" pitchFamily="34" charset="0"/>
              <a:cs typeface="Calibri" panose="020F0502020204030204" pitchFamily="34" charset="0"/>
            </a:endParaRPr>
          </a:p>
          <a:p>
            <a:pPr defTabSz="914400"/>
            <a:r>
              <a:rPr lang="en-IE" sz="1100" b="1" dirty="0">
                <a:solidFill>
                  <a:srgbClr val="F79037"/>
                </a:solidFill>
                <a:latin typeface="Calibri"/>
                <a:ea typeface="Open Sans"/>
                <a:cs typeface="Calibri"/>
              </a:rPr>
              <a:t>Application. </a:t>
            </a:r>
            <a:r>
              <a:rPr lang="en-IE" sz="1100" dirty="0">
                <a:solidFill>
                  <a:schemeClr val="tx1"/>
                </a:solidFill>
                <a:latin typeface="Calibri"/>
                <a:ea typeface="Open Sans"/>
                <a:cs typeface="Calibri"/>
              </a:rPr>
              <a:t>This is the ability to use learned</a:t>
            </a:r>
          </a:p>
          <a:p>
            <a:pPr defTabSz="914400"/>
            <a:r>
              <a:rPr lang="en-IE" sz="1100" dirty="0">
                <a:solidFill>
                  <a:schemeClr val="tx1"/>
                </a:solidFill>
                <a:latin typeface="Calibri"/>
                <a:ea typeface="Open Sans"/>
                <a:cs typeface="Calibri"/>
              </a:rPr>
              <a:t>material in new and concrete situations (i.e.  taking influence to apply learning in their own</a:t>
            </a:r>
          </a:p>
          <a:p>
            <a:pPr defTabSz="914400"/>
            <a:r>
              <a:rPr lang="en-IE" sz="1100" dirty="0">
                <a:solidFill>
                  <a:schemeClr val="tx1"/>
                </a:solidFill>
                <a:latin typeface="Calibri"/>
                <a:ea typeface="Open Sans"/>
                <a:cs typeface="Calibri"/>
              </a:rPr>
              <a:t>Ethical food journey). Through our 20 Good Practice cases, learners develop an understanding of how theory is applied in real world contexts.</a:t>
            </a:r>
          </a:p>
          <a:p>
            <a:pPr defTabSz="914400"/>
            <a:endParaRPr lang="en-IE" sz="1100" dirty="0">
              <a:solidFill>
                <a:schemeClr val="tx1"/>
              </a:solidFill>
              <a:latin typeface="Calibri" panose="020F0502020204030204" pitchFamily="34" charset="0"/>
              <a:cs typeface="Calibri" panose="020F0502020204030204" pitchFamily="34" charset="0"/>
            </a:endParaRPr>
          </a:p>
          <a:p>
            <a:pPr defTabSz="914400"/>
            <a:endParaRPr lang="en-IE" sz="1100" dirty="0">
              <a:solidFill>
                <a:schemeClr val="tx1"/>
              </a:solidFill>
              <a:latin typeface="Calibri" panose="020F0502020204030204" pitchFamily="34" charset="0"/>
              <a:cs typeface="Calibri" panose="020F0502020204030204" pitchFamily="34" charset="0"/>
            </a:endParaRPr>
          </a:p>
          <a:p>
            <a:pPr defTabSz="914400"/>
            <a:endParaRPr lang="en-IE" sz="1100" dirty="0">
              <a:solidFill>
                <a:schemeClr val="tx1"/>
              </a:solidFill>
              <a:latin typeface="Calibri" panose="020F0502020204030204" pitchFamily="34" charset="0"/>
              <a:cs typeface="Calibri" panose="020F0502020204030204" pitchFamily="34" charset="0"/>
            </a:endParaRPr>
          </a:p>
          <a:p>
            <a:pPr defTabSz="914400"/>
            <a:r>
              <a:rPr lang="en-IE" sz="1100" b="1" dirty="0">
                <a:solidFill>
                  <a:srgbClr val="F79037"/>
                </a:solidFill>
                <a:latin typeface="Calibri"/>
                <a:ea typeface="Open Sans"/>
                <a:cs typeface="Calibri"/>
              </a:rPr>
              <a:t>Analysis. </a:t>
            </a:r>
            <a:r>
              <a:rPr lang="en-IE" sz="1100" dirty="0">
                <a:solidFill>
                  <a:schemeClr val="tx1"/>
                </a:solidFill>
                <a:latin typeface="Calibri"/>
                <a:ea typeface="Open Sans"/>
                <a:cs typeface="Calibri"/>
              </a:rPr>
              <a:t>Our Good Practices require students to break down complex information, establish relationships and identify issues. The process generally includes the identification of the various parts, analysis of the relationships among the parts and recognition of the principles involved.  As already mentioned, analysis is at the centre of the case method.</a:t>
            </a:r>
          </a:p>
          <a:p>
            <a:pPr defTabSz="914400"/>
            <a:endParaRPr lang="en-IE" sz="1100" dirty="0">
              <a:solidFill>
                <a:schemeClr val="tx1"/>
              </a:solidFill>
              <a:latin typeface="Calibri" panose="020F0502020204030204" pitchFamily="34" charset="0"/>
              <a:cs typeface="Calibri" panose="020F0502020204030204" pitchFamily="34" charset="0"/>
            </a:endParaRPr>
          </a:p>
          <a:p>
            <a:pPr defTabSz="914400"/>
            <a:r>
              <a:rPr lang="en-IE" sz="1100" b="1" dirty="0">
                <a:solidFill>
                  <a:srgbClr val="F79037"/>
                </a:solidFill>
                <a:latin typeface="Calibri"/>
                <a:ea typeface="Open Sans"/>
                <a:cs typeface="Calibri"/>
              </a:rPr>
              <a:t>Synthesis.</a:t>
            </a:r>
            <a:r>
              <a:rPr lang="en-IE" sz="1100" b="1" dirty="0">
                <a:solidFill>
                  <a:schemeClr val="tx1"/>
                </a:solidFill>
                <a:latin typeface="Calibri"/>
                <a:ea typeface="Open Sans"/>
                <a:cs typeface="Calibri"/>
              </a:rPr>
              <a:t> </a:t>
            </a:r>
            <a:r>
              <a:rPr lang="en-IE" sz="1100" dirty="0">
                <a:solidFill>
                  <a:schemeClr val="tx1"/>
                </a:solidFill>
                <a:latin typeface="Calibri"/>
                <a:ea typeface="Open Sans"/>
                <a:cs typeface="Calibri"/>
              </a:rPr>
              <a:t>This skill refers to the ability to put</a:t>
            </a:r>
          </a:p>
          <a:p>
            <a:pPr defTabSz="914400"/>
            <a:r>
              <a:rPr lang="en-IE" sz="1100" dirty="0">
                <a:solidFill>
                  <a:schemeClr val="tx1"/>
                </a:solidFill>
                <a:latin typeface="Calibri"/>
                <a:ea typeface="Open Sans"/>
                <a:cs typeface="Calibri"/>
              </a:rPr>
              <a:t>parts together to form a new whole. The process may involve, for example, the production their own new business model development plan or research of new avenues to keep up to speed with trends and current events (e.g., climate action &amp; the Green deal).</a:t>
            </a:r>
          </a:p>
          <a:p>
            <a:pPr defTabSz="914400"/>
            <a:endParaRPr lang="en-IE" sz="1100" dirty="0">
              <a:solidFill>
                <a:schemeClr val="tx1"/>
              </a:solidFill>
              <a:latin typeface="Calibri" panose="020F0502020204030204" pitchFamily="34" charset="0"/>
              <a:cs typeface="Calibri" panose="020F0502020204030204" pitchFamily="34" charset="0"/>
            </a:endParaRPr>
          </a:p>
          <a:p>
            <a:pPr defTabSz="914400"/>
            <a:r>
              <a:rPr lang="en-IE" sz="1100" b="1" dirty="0">
                <a:solidFill>
                  <a:srgbClr val="F79037"/>
                </a:solidFill>
                <a:latin typeface="Calibri"/>
                <a:ea typeface="Open Sans"/>
                <a:cs typeface="Calibri"/>
              </a:rPr>
              <a:t>Evaluation. </a:t>
            </a:r>
            <a:r>
              <a:rPr lang="en-IE" sz="1100" dirty="0">
                <a:solidFill>
                  <a:schemeClr val="tx1"/>
                </a:solidFill>
                <a:latin typeface="Calibri"/>
                <a:ea typeface="Open Sans"/>
                <a:cs typeface="Calibri"/>
              </a:rPr>
              <a:t>Critical evaluation is concerned with the ability to judge the value of material for a given purpose. After having analysed and</a:t>
            </a:r>
          </a:p>
          <a:p>
            <a:pPr defTabSz="914400"/>
            <a:r>
              <a:rPr lang="en-IE" sz="1100" dirty="0">
                <a:solidFill>
                  <a:schemeClr val="tx1"/>
                </a:solidFill>
                <a:latin typeface="Calibri"/>
                <a:ea typeface="Open Sans"/>
                <a:cs typeface="Calibri"/>
              </a:rPr>
              <a:t>synthesised a particular case, learners should engage in an evaluation of alternative policies or strategies available to the Good Practice business. This can include an evaluation of decisions already taken against possible alternative solutions.</a:t>
            </a:r>
          </a:p>
          <a:p>
            <a:pPr defTabSz="914400"/>
            <a:endParaRPr lang="en-IE" sz="1100" dirty="0">
              <a:solidFill>
                <a:schemeClr val="tx1"/>
              </a:solidFill>
              <a:latin typeface="Calibri" panose="020F0502020204030204" pitchFamily="34" charset="0"/>
              <a:cs typeface="Calibri" panose="020F0502020204030204" pitchFamily="34" charset="0"/>
            </a:endParaRPr>
          </a:p>
          <a:p>
            <a:pPr defTabSz="914400"/>
            <a:endParaRPr lang="en-IE" sz="1100" dirty="0">
              <a:solidFill>
                <a:schemeClr val="tx1"/>
              </a:solidFill>
              <a:latin typeface="Calibri" panose="020F0502020204030204" pitchFamily="34" charset="0"/>
              <a:cs typeface="Calibri" panose="020F0502020204030204" pitchFamily="34" charset="0"/>
            </a:endParaRPr>
          </a:p>
        </p:txBody>
      </p:sp>
      <p:sp>
        <p:nvSpPr>
          <p:cNvPr id="5" name="Rectangle 4">
            <a:extLst>
              <a:ext uri="{FF2B5EF4-FFF2-40B4-BE49-F238E27FC236}">
                <a16:creationId xmlns:a16="http://schemas.microsoft.com/office/drawing/2014/main" id="{5CEA72A0-4D1D-9026-095C-03FF8895D41F}"/>
              </a:ext>
            </a:extLst>
          </p:cNvPr>
          <p:cNvSpPr/>
          <p:nvPr/>
        </p:nvSpPr>
        <p:spPr>
          <a:xfrm>
            <a:off x="803290" y="167057"/>
            <a:ext cx="6255775" cy="830997"/>
          </a:xfrm>
          <a:prstGeom prst="rect">
            <a:avLst/>
          </a:prstGeom>
        </p:spPr>
        <p:txBody>
          <a:bodyPr wrap="square">
            <a:spAutoFit/>
          </a:bodyPr>
          <a:lstStyle/>
          <a:p>
            <a:pPr algn="r"/>
            <a:r>
              <a:rPr lang="en-IE" sz="2400" b="1">
                <a:solidFill>
                  <a:schemeClr val="tx1">
                    <a:lumMod val="85000"/>
                    <a:lumOff val="15000"/>
                  </a:schemeClr>
                </a:solidFill>
                <a:latin typeface="Calibri" panose="020F0502020204030204" pitchFamily="34" charset="0"/>
                <a:cs typeface="Calibri" panose="020F0502020204030204" pitchFamily="34" charset="0"/>
              </a:rPr>
              <a:t>IN TERMS OF THE PEDAGOGY POWER OF CASE STUDIES, THE CASE METHOD DELIVERS:-</a:t>
            </a:r>
          </a:p>
        </p:txBody>
      </p:sp>
      <p:cxnSp>
        <p:nvCxnSpPr>
          <p:cNvPr id="9" name="Straight Connector 8">
            <a:extLst>
              <a:ext uri="{FF2B5EF4-FFF2-40B4-BE49-F238E27FC236}">
                <a16:creationId xmlns:a16="http://schemas.microsoft.com/office/drawing/2014/main" id="{56960E3A-CC07-A89C-770B-7D568CBEA358}"/>
              </a:ext>
            </a:extLst>
          </p:cNvPr>
          <p:cNvCxnSpPr>
            <a:cxnSpLocks/>
          </p:cNvCxnSpPr>
          <p:nvPr/>
        </p:nvCxnSpPr>
        <p:spPr>
          <a:xfrm rot="16200000">
            <a:off x="1809425" y="5031378"/>
            <a:ext cx="0" cy="1899521"/>
          </a:xfrm>
          <a:prstGeom prst="line">
            <a:avLst/>
          </a:prstGeom>
          <a:noFill/>
          <a:ln w="28575" cap="flat" cmpd="sng" algn="ctr">
            <a:solidFill>
              <a:srgbClr val="F79037"/>
            </a:solidFill>
            <a:prstDash val="solid"/>
          </a:ln>
          <a:effectLst/>
        </p:spPr>
      </p:cxnSp>
      <p:sp>
        <p:nvSpPr>
          <p:cNvPr id="10" name="Text Placeholder 32">
            <a:extLst>
              <a:ext uri="{FF2B5EF4-FFF2-40B4-BE49-F238E27FC236}">
                <a16:creationId xmlns:a16="http://schemas.microsoft.com/office/drawing/2014/main" id="{177D43EF-09FD-7ADB-927E-0E59519A1723}"/>
              </a:ext>
            </a:extLst>
          </p:cNvPr>
          <p:cNvSpPr txBox="1">
            <a:spLocks/>
          </p:cNvSpPr>
          <p:nvPr/>
        </p:nvSpPr>
        <p:spPr>
          <a:xfrm>
            <a:off x="808158" y="6299822"/>
            <a:ext cx="6255776" cy="1364301"/>
          </a:xfrm>
          <a:prstGeom prst="rect">
            <a:avLst/>
          </a:prstGeom>
        </p:spPr>
        <p:txBody>
          <a:bodyPr numCol="1" spcCol="288000" anchor="t">
            <a:noAutofit/>
          </a:bodyPr>
          <a:lstStyle>
            <a:lvl1pPr marL="0" indent="0" algn="just">
              <a:lnSpc>
                <a:spcPct val="100000"/>
              </a:lnSpc>
              <a:spcBef>
                <a:spcPts val="0"/>
              </a:spcBef>
              <a:buNone/>
              <a:defRPr sz="1050" b="0" i="0">
                <a:solidFill>
                  <a:srgbClr val="5E5E5E"/>
                </a:solidFill>
                <a:latin typeface="Open Sans" panose="020B0606030504020204" pitchFamily="34" charset="0"/>
                <a:ea typeface="Open Sans" panose="020B0606030504020204" pitchFamily="34" charset="0"/>
                <a:cs typeface="Open Sans" panose="020B0606030504020204" pitchFamily="34" charset="0"/>
              </a:defRPr>
            </a:lvl1pPr>
            <a:lvl2pPr marL="377967" indent="0">
              <a:buNone/>
              <a:defRPr sz="3200">
                <a:solidFill>
                  <a:srgbClr val="011E3B"/>
                </a:solidFill>
                <a:latin typeface="Montserrat" pitchFamily="2" charset="77"/>
                <a:ea typeface="+mn-ea"/>
                <a:cs typeface="+mn-cs"/>
              </a:defRPr>
            </a:lvl2pPr>
            <a:lvl3pPr marL="755934" indent="0">
              <a:buNone/>
              <a:defRPr sz="3200">
                <a:solidFill>
                  <a:srgbClr val="011E3B"/>
                </a:solidFill>
                <a:latin typeface="Montserrat" pitchFamily="2" charset="77"/>
                <a:ea typeface="+mn-ea"/>
                <a:cs typeface="+mn-cs"/>
              </a:defRPr>
            </a:lvl3pPr>
            <a:lvl4pPr marL="1133901" indent="0">
              <a:buNone/>
              <a:defRPr sz="3200">
                <a:solidFill>
                  <a:srgbClr val="011E3B"/>
                </a:solidFill>
                <a:latin typeface="Montserrat" pitchFamily="2" charset="77"/>
                <a:ea typeface="+mn-ea"/>
                <a:cs typeface="+mn-cs"/>
              </a:defRPr>
            </a:lvl4pPr>
            <a:lvl5pPr marL="1511869" indent="0">
              <a:buNone/>
              <a:defRPr sz="3200">
                <a:solidFill>
                  <a:srgbClr val="011E3B"/>
                </a:solidFill>
                <a:latin typeface="Montserrat" pitchFamily="2" charset="77"/>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a:lstStyle>
          <a:p>
            <a:pPr defTabSz="914400"/>
            <a:r>
              <a:rPr lang="en-IE" sz="1100">
                <a:solidFill>
                  <a:schemeClr val="tx1">
                    <a:lumMod val="85000"/>
                    <a:lumOff val="15000"/>
                  </a:schemeClr>
                </a:solidFill>
                <a:latin typeface="Calibri" panose="020F0502020204030204" pitchFamily="34" charset="0"/>
                <a:cs typeface="Calibri" panose="020F0502020204030204" pitchFamily="34" charset="0"/>
              </a:rPr>
              <a:t>The objective of the Good Practice Guide is to provoke critical thinking and a broadening of perspectives and knowledge of food businesses, prospective entrepreneurs and the HEI/VET bodies on the opportunities to innovate the food sector so that it becomes more ethical and sustainable in every essence of the word. Either in groups or in individual learning, empower your learners to take over a Good Practice case, and dissect key information in order to identify the problems that arose and find solutions to the problems. </a:t>
            </a:r>
          </a:p>
          <a:p>
            <a:pPr defTabSz="914400"/>
            <a:endParaRPr lang="en-GB" sz="1100" b="1" kern="0">
              <a:solidFill>
                <a:srgbClr val="F79037"/>
              </a:solidFill>
              <a:latin typeface="Calibri" panose="020F0502020204030204" pitchFamily="34" charset="0"/>
              <a:cs typeface="Calibri" panose="020F0502020204030204" pitchFamily="34" charset="0"/>
            </a:endParaRPr>
          </a:p>
          <a:p>
            <a:pPr defTabSz="914400"/>
            <a:r>
              <a:rPr lang="en-GB" sz="1400" b="1" kern="0">
                <a:solidFill>
                  <a:srgbClr val="F79037"/>
                </a:solidFill>
                <a:latin typeface="Calibri" panose="020F0502020204030204" pitchFamily="34" charset="0"/>
                <a:cs typeface="Calibri" panose="020F0502020204030204" pitchFamily="34" charset="0"/>
              </a:rPr>
              <a:t>This allows learners to be able to:</a:t>
            </a:r>
          </a:p>
          <a:p>
            <a:pPr defTabSz="914400"/>
            <a:endParaRPr lang="en-IE" sz="1100">
              <a:solidFill>
                <a:schemeClr val="tx1">
                  <a:lumMod val="85000"/>
                  <a:lumOff val="15000"/>
                </a:schemeClr>
              </a:solidFill>
              <a:latin typeface="Calibri" panose="020F0502020204030204" pitchFamily="34" charset="0"/>
              <a:cs typeface="Calibri" panose="020F0502020204030204" pitchFamily="34" charset="0"/>
            </a:endParaRPr>
          </a:p>
        </p:txBody>
      </p:sp>
      <p:grpSp>
        <p:nvGrpSpPr>
          <p:cNvPr id="11" name="Group 10">
            <a:extLst>
              <a:ext uri="{FF2B5EF4-FFF2-40B4-BE49-F238E27FC236}">
                <a16:creationId xmlns:a16="http://schemas.microsoft.com/office/drawing/2014/main" id="{667CBECC-FBCC-614D-B142-8E8280DE9DE7}"/>
              </a:ext>
            </a:extLst>
          </p:cNvPr>
          <p:cNvGrpSpPr/>
          <p:nvPr/>
        </p:nvGrpSpPr>
        <p:grpSpPr>
          <a:xfrm>
            <a:off x="3549411" y="7990777"/>
            <a:ext cx="597925" cy="597339"/>
            <a:chOff x="10376768" y="2334933"/>
            <a:chExt cx="920484" cy="919581"/>
          </a:xfrm>
          <a:solidFill>
            <a:srgbClr val="416F70"/>
          </a:solidFill>
        </p:grpSpPr>
        <p:sp>
          <p:nvSpPr>
            <p:cNvPr id="12" name="Freeform 179">
              <a:extLst>
                <a:ext uri="{FF2B5EF4-FFF2-40B4-BE49-F238E27FC236}">
                  <a16:creationId xmlns:a16="http://schemas.microsoft.com/office/drawing/2014/main" id="{4102A34D-AF91-7BC1-B223-5C2401D576C5}"/>
                </a:ext>
              </a:extLst>
            </p:cNvPr>
            <p:cNvSpPr/>
            <p:nvPr/>
          </p:nvSpPr>
          <p:spPr>
            <a:xfrm>
              <a:off x="11105749" y="2358419"/>
              <a:ext cx="171631" cy="171631"/>
            </a:xfrm>
            <a:custGeom>
              <a:avLst/>
              <a:gdLst>
                <a:gd name="connsiteX0" fmla="*/ 81299 w 171631"/>
                <a:gd name="connsiteY0" fmla="*/ 0 h 171631"/>
                <a:gd name="connsiteX1" fmla="*/ 171631 w 171631"/>
                <a:gd name="connsiteY1" fmla="*/ 90332 h 171631"/>
                <a:gd name="connsiteX2" fmla="*/ 145435 w 171631"/>
                <a:gd name="connsiteY2" fmla="*/ 153565 h 171631"/>
                <a:gd name="connsiteX3" fmla="*/ 127368 w 171631"/>
                <a:gd name="connsiteY3" fmla="*/ 171631 h 171631"/>
                <a:gd name="connsiteX4" fmla="*/ 0 w 171631"/>
                <a:gd name="connsiteY4" fmla="*/ 44263 h 171631"/>
                <a:gd name="connsiteX5" fmla="*/ 18066 w 171631"/>
                <a:gd name="connsiteY5" fmla="*/ 26197 h 171631"/>
                <a:gd name="connsiteX6" fmla="*/ 81299 w 171631"/>
                <a:gd name="connsiteY6" fmla="*/ 0 h 171631"/>
                <a:gd name="connsiteX7" fmla="*/ 81299 w 171631"/>
                <a:gd name="connsiteY7" fmla="*/ 0 h 17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631" h="171631">
                  <a:moveTo>
                    <a:pt x="81299" y="0"/>
                  </a:moveTo>
                  <a:cubicBezTo>
                    <a:pt x="130982" y="0"/>
                    <a:pt x="171631" y="40649"/>
                    <a:pt x="171631" y="90332"/>
                  </a:cubicBezTo>
                  <a:cubicBezTo>
                    <a:pt x="171631" y="114722"/>
                    <a:pt x="162598" y="137305"/>
                    <a:pt x="145435" y="153565"/>
                  </a:cubicBezTo>
                  <a:lnTo>
                    <a:pt x="127368" y="171631"/>
                  </a:lnTo>
                  <a:lnTo>
                    <a:pt x="0" y="44263"/>
                  </a:lnTo>
                  <a:lnTo>
                    <a:pt x="18066" y="26197"/>
                  </a:lnTo>
                  <a:cubicBezTo>
                    <a:pt x="35229" y="9033"/>
                    <a:pt x="57812" y="0"/>
                    <a:pt x="81299" y="0"/>
                  </a:cubicBezTo>
                  <a:lnTo>
                    <a:pt x="81299" y="0"/>
                  </a:lnTo>
                  <a:close/>
                </a:path>
              </a:pathLst>
            </a:custGeom>
            <a:solidFill>
              <a:srgbClr val="F5C15B"/>
            </a:solidFill>
            <a:ln w="9028" cap="flat">
              <a:noFill/>
              <a:prstDash val="solid"/>
              <a:miter/>
            </a:ln>
          </p:spPr>
          <p:txBody>
            <a:bodyPr rtlCol="0" anchor="ctr"/>
            <a:lstStyle/>
            <a:p>
              <a:pPr defTabSz="914400"/>
              <a:endParaRPr lang="en-US">
                <a:solidFill>
                  <a:srgbClr val="58595B"/>
                </a:solidFill>
                <a:latin typeface="Calibri"/>
              </a:endParaRPr>
            </a:p>
          </p:txBody>
        </p:sp>
        <p:sp>
          <p:nvSpPr>
            <p:cNvPr id="13" name="Freeform 180">
              <a:extLst>
                <a:ext uri="{FF2B5EF4-FFF2-40B4-BE49-F238E27FC236}">
                  <a16:creationId xmlns:a16="http://schemas.microsoft.com/office/drawing/2014/main" id="{6644B62D-8A51-8368-B6B2-5C0120478510}"/>
                </a:ext>
              </a:extLst>
            </p:cNvPr>
            <p:cNvSpPr/>
            <p:nvPr/>
          </p:nvSpPr>
          <p:spPr>
            <a:xfrm>
              <a:off x="10773326" y="2554440"/>
              <a:ext cx="311645" cy="486890"/>
            </a:xfrm>
            <a:custGeom>
              <a:avLst/>
              <a:gdLst>
                <a:gd name="connsiteX0" fmla="*/ 311646 w 311645"/>
                <a:gd name="connsiteY0" fmla="*/ 233960 h 486890"/>
                <a:gd name="connsiteX1" fmla="*/ 231251 w 311645"/>
                <a:gd name="connsiteY1" fmla="*/ 389332 h 486890"/>
                <a:gd name="connsiteX2" fmla="*/ 157178 w 311645"/>
                <a:gd name="connsiteY2" fmla="*/ 486890 h 486890"/>
                <a:gd name="connsiteX3" fmla="*/ 148145 w 311645"/>
                <a:gd name="connsiteY3" fmla="*/ 485987 h 486890"/>
                <a:gd name="connsiteX4" fmla="*/ 88526 w 311645"/>
                <a:gd name="connsiteY4" fmla="*/ 485987 h 486890"/>
                <a:gd name="connsiteX5" fmla="*/ 88526 w 311645"/>
                <a:gd name="connsiteY5" fmla="*/ 411915 h 486890"/>
                <a:gd name="connsiteX6" fmla="*/ 44263 w 311645"/>
                <a:gd name="connsiteY6" fmla="*/ 367652 h 486890"/>
                <a:gd name="connsiteX7" fmla="*/ 14453 w 311645"/>
                <a:gd name="connsiteY7" fmla="*/ 367652 h 486890"/>
                <a:gd name="connsiteX8" fmla="*/ 0 w 311645"/>
                <a:gd name="connsiteY8" fmla="*/ 353199 h 486890"/>
                <a:gd name="connsiteX9" fmla="*/ 14453 w 311645"/>
                <a:gd name="connsiteY9" fmla="*/ 338746 h 486890"/>
                <a:gd name="connsiteX10" fmla="*/ 162598 w 311645"/>
                <a:gd name="connsiteY10" fmla="*/ 338746 h 486890"/>
                <a:gd name="connsiteX11" fmla="*/ 206861 w 311645"/>
                <a:gd name="connsiteY11" fmla="*/ 294483 h 486890"/>
                <a:gd name="connsiteX12" fmla="*/ 162598 w 311645"/>
                <a:gd name="connsiteY12" fmla="*/ 250220 h 486890"/>
                <a:gd name="connsiteX13" fmla="*/ 44263 w 311645"/>
                <a:gd name="connsiteY13" fmla="*/ 250220 h 486890"/>
                <a:gd name="connsiteX14" fmla="*/ 29810 w 311645"/>
                <a:gd name="connsiteY14" fmla="*/ 235767 h 486890"/>
                <a:gd name="connsiteX15" fmla="*/ 29810 w 311645"/>
                <a:gd name="connsiteY15" fmla="*/ 191504 h 486890"/>
                <a:gd name="connsiteX16" fmla="*/ 103882 w 311645"/>
                <a:gd name="connsiteY16" fmla="*/ 191504 h 486890"/>
                <a:gd name="connsiteX17" fmla="*/ 177954 w 311645"/>
                <a:gd name="connsiteY17" fmla="*/ 117432 h 486890"/>
                <a:gd name="connsiteX18" fmla="*/ 103882 w 311645"/>
                <a:gd name="connsiteY18" fmla="*/ 43359 h 486890"/>
                <a:gd name="connsiteX19" fmla="*/ 102979 w 311645"/>
                <a:gd name="connsiteY19" fmla="*/ 43359 h 486890"/>
                <a:gd name="connsiteX20" fmla="*/ 103882 w 311645"/>
                <a:gd name="connsiteY20" fmla="*/ 28003 h 486890"/>
                <a:gd name="connsiteX21" fmla="*/ 100269 w 311645"/>
                <a:gd name="connsiteY21" fmla="*/ 0 h 486890"/>
                <a:gd name="connsiteX22" fmla="*/ 311646 w 311645"/>
                <a:gd name="connsiteY22" fmla="*/ 233960 h 486890"/>
                <a:gd name="connsiteX23" fmla="*/ 311646 w 311645"/>
                <a:gd name="connsiteY23" fmla="*/ 233960 h 48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1645" h="486890">
                  <a:moveTo>
                    <a:pt x="311646" y="233960"/>
                  </a:moveTo>
                  <a:cubicBezTo>
                    <a:pt x="311646" y="310743"/>
                    <a:pt x="272803" y="348682"/>
                    <a:pt x="231251" y="389332"/>
                  </a:cubicBezTo>
                  <a:cubicBezTo>
                    <a:pt x="203247" y="417335"/>
                    <a:pt x="173438" y="445337"/>
                    <a:pt x="157178" y="486890"/>
                  </a:cubicBezTo>
                  <a:cubicBezTo>
                    <a:pt x="154468" y="485987"/>
                    <a:pt x="151758" y="485987"/>
                    <a:pt x="148145" y="485987"/>
                  </a:cubicBezTo>
                  <a:lnTo>
                    <a:pt x="88526" y="485987"/>
                  </a:lnTo>
                  <a:lnTo>
                    <a:pt x="88526" y="411915"/>
                  </a:lnTo>
                  <a:cubicBezTo>
                    <a:pt x="88526" y="387525"/>
                    <a:pt x="68653" y="367652"/>
                    <a:pt x="44263" y="367652"/>
                  </a:cubicBezTo>
                  <a:lnTo>
                    <a:pt x="14453" y="367652"/>
                  </a:lnTo>
                  <a:cubicBezTo>
                    <a:pt x="6323" y="367652"/>
                    <a:pt x="0" y="361329"/>
                    <a:pt x="0" y="353199"/>
                  </a:cubicBezTo>
                  <a:cubicBezTo>
                    <a:pt x="0" y="345069"/>
                    <a:pt x="6323" y="338746"/>
                    <a:pt x="14453" y="338746"/>
                  </a:cubicBezTo>
                  <a:lnTo>
                    <a:pt x="162598" y="338746"/>
                  </a:lnTo>
                  <a:cubicBezTo>
                    <a:pt x="186988" y="338746"/>
                    <a:pt x="206861" y="318872"/>
                    <a:pt x="206861" y="294483"/>
                  </a:cubicBezTo>
                  <a:cubicBezTo>
                    <a:pt x="206861" y="270093"/>
                    <a:pt x="186988" y="250220"/>
                    <a:pt x="162598" y="250220"/>
                  </a:cubicBezTo>
                  <a:lnTo>
                    <a:pt x="44263" y="250220"/>
                  </a:lnTo>
                  <a:cubicBezTo>
                    <a:pt x="36133" y="250220"/>
                    <a:pt x="29810" y="243897"/>
                    <a:pt x="29810" y="235767"/>
                  </a:cubicBezTo>
                  <a:lnTo>
                    <a:pt x="29810" y="191504"/>
                  </a:lnTo>
                  <a:lnTo>
                    <a:pt x="103882" y="191504"/>
                  </a:lnTo>
                  <a:cubicBezTo>
                    <a:pt x="144531" y="191504"/>
                    <a:pt x="177954" y="158081"/>
                    <a:pt x="177954" y="117432"/>
                  </a:cubicBezTo>
                  <a:cubicBezTo>
                    <a:pt x="177954" y="76782"/>
                    <a:pt x="144531" y="43359"/>
                    <a:pt x="103882" y="43359"/>
                  </a:cubicBezTo>
                  <a:cubicBezTo>
                    <a:pt x="103882" y="43359"/>
                    <a:pt x="102979" y="43359"/>
                    <a:pt x="102979" y="43359"/>
                  </a:cubicBezTo>
                  <a:cubicBezTo>
                    <a:pt x="103882" y="38843"/>
                    <a:pt x="103882" y="33423"/>
                    <a:pt x="103882" y="28003"/>
                  </a:cubicBezTo>
                  <a:cubicBezTo>
                    <a:pt x="103882" y="18066"/>
                    <a:pt x="102979" y="9033"/>
                    <a:pt x="100269" y="0"/>
                  </a:cubicBezTo>
                  <a:cubicBezTo>
                    <a:pt x="218604" y="11743"/>
                    <a:pt x="311646" y="112915"/>
                    <a:pt x="311646" y="233960"/>
                  </a:cubicBezTo>
                  <a:lnTo>
                    <a:pt x="311646" y="233960"/>
                  </a:lnTo>
                  <a:close/>
                </a:path>
              </a:pathLst>
            </a:custGeom>
            <a:solidFill>
              <a:srgbClr val="F5C15B"/>
            </a:solidFill>
            <a:ln w="9028" cap="flat">
              <a:noFill/>
              <a:prstDash val="solid"/>
              <a:miter/>
            </a:ln>
          </p:spPr>
          <p:txBody>
            <a:bodyPr rtlCol="0" anchor="ctr"/>
            <a:lstStyle/>
            <a:p>
              <a:pPr defTabSz="914400"/>
              <a:endParaRPr lang="en-US">
                <a:solidFill>
                  <a:srgbClr val="58595B"/>
                </a:solidFill>
                <a:latin typeface="Calibri"/>
              </a:endParaRPr>
            </a:p>
          </p:txBody>
        </p:sp>
        <p:grpSp>
          <p:nvGrpSpPr>
            <p:cNvPr id="14" name="Graphic 2">
              <a:extLst>
                <a:ext uri="{FF2B5EF4-FFF2-40B4-BE49-F238E27FC236}">
                  <a16:creationId xmlns:a16="http://schemas.microsoft.com/office/drawing/2014/main" id="{05D91261-9BFB-887C-DDF6-B77ED10D335F}"/>
                </a:ext>
              </a:extLst>
            </p:cNvPr>
            <p:cNvGrpSpPr/>
            <p:nvPr/>
          </p:nvGrpSpPr>
          <p:grpSpPr>
            <a:xfrm>
              <a:off x="10376768" y="2334933"/>
              <a:ext cx="920484" cy="919581"/>
              <a:chOff x="10376768" y="2334933"/>
              <a:chExt cx="920484" cy="919581"/>
            </a:xfrm>
            <a:grpFill/>
          </p:grpSpPr>
          <p:sp>
            <p:nvSpPr>
              <p:cNvPr id="15" name="Freeform 182">
                <a:extLst>
                  <a:ext uri="{FF2B5EF4-FFF2-40B4-BE49-F238E27FC236}">
                    <a16:creationId xmlns:a16="http://schemas.microsoft.com/office/drawing/2014/main" id="{5E2B443E-7BA0-B85C-D7B3-98FBBFB6E258}"/>
                  </a:ext>
                </a:extLst>
              </p:cNvPr>
              <p:cNvSpPr/>
              <p:nvPr/>
            </p:nvSpPr>
            <p:spPr>
              <a:xfrm>
                <a:off x="11043419" y="2944675"/>
                <a:ext cx="88525" cy="88525"/>
              </a:xfrm>
              <a:custGeom>
                <a:avLst/>
                <a:gdLst>
                  <a:gd name="connsiteX0" fmla="*/ 44263 w 88525"/>
                  <a:gd name="connsiteY0" fmla="*/ 88525 h 88525"/>
                  <a:gd name="connsiteX1" fmla="*/ 88525 w 88525"/>
                  <a:gd name="connsiteY1" fmla="*/ 44263 h 88525"/>
                  <a:gd name="connsiteX2" fmla="*/ 44263 w 88525"/>
                  <a:gd name="connsiteY2" fmla="*/ 0 h 88525"/>
                  <a:gd name="connsiteX3" fmla="*/ 0 w 88525"/>
                  <a:gd name="connsiteY3" fmla="*/ 44263 h 88525"/>
                  <a:gd name="connsiteX4" fmla="*/ 44263 w 88525"/>
                  <a:gd name="connsiteY4" fmla="*/ 88525 h 88525"/>
                  <a:gd name="connsiteX5" fmla="*/ 44263 w 88525"/>
                  <a:gd name="connsiteY5" fmla="*/ 28906 h 88525"/>
                  <a:gd name="connsiteX6" fmla="*/ 58716 w 88525"/>
                  <a:gd name="connsiteY6" fmla="*/ 43359 h 88525"/>
                  <a:gd name="connsiteX7" fmla="*/ 44263 w 88525"/>
                  <a:gd name="connsiteY7" fmla="*/ 57813 h 88525"/>
                  <a:gd name="connsiteX8" fmla="*/ 29809 w 88525"/>
                  <a:gd name="connsiteY8" fmla="*/ 43359 h 88525"/>
                  <a:gd name="connsiteX9" fmla="*/ 44263 w 88525"/>
                  <a:gd name="connsiteY9" fmla="*/ 28906 h 88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525" h="88525">
                    <a:moveTo>
                      <a:pt x="44263" y="88525"/>
                    </a:moveTo>
                    <a:cubicBezTo>
                      <a:pt x="68652" y="88525"/>
                      <a:pt x="88525" y="68652"/>
                      <a:pt x="88525" y="44263"/>
                    </a:cubicBezTo>
                    <a:cubicBezTo>
                      <a:pt x="88525" y="19873"/>
                      <a:pt x="68652" y="0"/>
                      <a:pt x="44263" y="0"/>
                    </a:cubicBezTo>
                    <a:cubicBezTo>
                      <a:pt x="19873" y="0"/>
                      <a:pt x="0" y="19873"/>
                      <a:pt x="0" y="44263"/>
                    </a:cubicBezTo>
                    <a:cubicBezTo>
                      <a:pt x="0" y="68652"/>
                      <a:pt x="19873" y="88525"/>
                      <a:pt x="44263" y="88525"/>
                    </a:cubicBezTo>
                    <a:close/>
                    <a:moveTo>
                      <a:pt x="44263" y="28906"/>
                    </a:moveTo>
                    <a:cubicBezTo>
                      <a:pt x="52393" y="28906"/>
                      <a:pt x="58716" y="35230"/>
                      <a:pt x="58716" y="43359"/>
                    </a:cubicBezTo>
                    <a:cubicBezTo>
                      <a:pt x="58716" y="51489"/>
                      <a:pt x="52393" y="57813"/>
                      <a:pt x="44263" y="57813"/>
                    </a:cubicBezTo>
                    <a:cubicBezTo>
                      <a:pt x="36133" y="57813"/>
                      <a:pt x="29809" y="51489"/>
                      <a:pt x="29809" y="43359"/>
                    </a:cubicBezTo>
                    <a:cubicBezTo>
                      <a:pt x="29809" y="35230"/>
                      <a:pt x="36133" y="28906"/>
                      <a:pt x="44263" y="28906"/>
                    </a:cubicBez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sp>
            <p:nvSpPr>
              <p:cNvPr id="16" name="Freeform 183">
                <a:extLst>
                  <a:ext uri="{FF2B5EF4-FFF2-40B4-BE49-F238E27FC236}">
                    <a16:creationId xmlns:a16="http://schemas.microsoft.com/office/drawing/2014/main" id="{FD09F1B4-052B-3072-8512-FCC60D1E00DD}"/>
                  </a:ext>
                </a:extLst>
              </p:cNvPr>
              <p:cNvSpPr/>
              <p:nvPr/>
            </p:nvSpPr>
            <p:spPr>
              <a:xfrm>
                <a:off x="10376768" y="2334933"/>
                <a:ext cx="920484" cy="919581"/>
              </a:xfrm>
              <a:custGeom>
                <a:avLst/>
                <a:gdLst>
                  <a:gd name="connsiteX0" fmla="*/ 861768 w 920484"/>
                  <a:gd name="connsiteY0" fmla="*/ 590772 h 919581"/>
                  <a:gd name="connsiteX1" fmla="*/ 868092 w 920484"/>
                  <a:gd name="connsiteY1" fmla="*/ 559156 h 919581"/>
                  <a:gd name="connsiteX2" fmla="*/ 889772 w 920484"/>
                  <a:gd name="connsiteY2" fmla="*/ 537476 h 919581"/>
                  <a:gd name="connsiteX3" fmla="*/ 826539 w 920484"/>
                  <a:gd name="connsiteY3" fmla="*/ 474244 h 919581"/>
                  <a:gd name="connsiteX4" fmla="*/ 804859 w 920484"/>
                  <a:gd name="connsiteY4" fmla="*/ 495924 h 919581"/>
                  <a:gd name="connsiteX5" fmla="*/ 773243 w 920484"/>
                  <a:gd name="connsiteY5" fmla="*/ 501343 h 919581"/>
                  <a:gd name="connsiteX6" fmla="*/ 756080 w 920484"/>
                  <a:gd name="connsiteY6" fmla="*/ 475147 h 919581"/>
                  <a:gd name="connsiteX7" fmla="*/ 756080 w 920484"/>
                  <a:gd name="connsiteY7" fmla="*/ 444434 h 919581"/>
                  <a:gd name="connsiteX8" fmla="*/ 725367 w 920484"/>
                  <a:gd name="connsiteY8" fmla="*/ 444434 h 919581"/>
                  <a:gd name="connsiteX9" fmla="*/ 711817 w 920484"/>
                  <a:gd name="connsiteY9" fmla="*/ 375782 h 919581"/>
                  <a:gd name="connsiteX10" fmla="*/ 883448 w 920484"/>
                  <a:gd name="connsiteY10" fmla="*/ 204150 h 919581"/>
                  <a:gd name="connsiteX11" fmla="*/ 918678 w 920484"/>
                  <a:gd name="connsiteY11" fmla="*/ 119239 h 919581"/>
                  <a:gd name="connsiteX12" fmla="*/ 799440 w 920484"/>
                  <a:gd name="connsiteY12" fmla="*/ 0 h 919581"/>
                  <a:gd name="connsiteX13" fmla="*/ 714527 w 920484"/>
                  <a:gd name="connsiteY13" fmla="*/ 35230 h 919581"/>
                  <a:gd name="connsiteX14" fmla="*/ 542896 w 920484"/>
                  <a:gd name="connsiteY14" fmla="*/ 206861 h 919581"/>
                  <a:gd name="connsiteX15" fmla="*/ 473340 w 920484"/>
                  <a:gd name="connsiteY15" fmla="*/ 194214 h 919581"/>
                  <a:gd name="connsiteX16" fmla="*/ 370362 w 920484"/>
                  <a:gd name="connsiteY16" fmla="*/ 134595 h 919581"/>
                  <a:gd name="connsiteX17" fmla="*/ 337842 w 920484"/>
                  <a:gd name="connsiteY17" fmla="*/ 139112 h 919581"/>
                  <a:gd name="connsiteX18" fmla="*/ 207764 w 920484"/>
                  <a:gd name="connsiteY18" fmla="*/ 60523 h 919581"/>
                  <a:gd name="connsiteX19" fmla="*/ 59619 w 920484"/>
                  <a:gd name="connsiteY19" fmla="*/ 208667 h 919581"/>
                  <a:gd name="connsiteX20" fmla="*/ 63233 w 920484"/>
                  <a:gd name="connsiteY20" fmla="*/ 242090 h 919581"/>
                  <a:gd name="connsiteX21" fmla="*/ 0 w 920484"/>
                  <a:gd name="connsiteY21" fmla="*/ 327002 h 919581"/>
                  <a:gd name="connsiteX22" fmla="*/ 88525 w 920484"/>
                  <a:gd name="connsiteY22" fmla="*/ 415528 h 919581"/>
                  <a:gd name="connsiteX23" fmla="*/ 196021 w 920484"/>
                  <a:gd name="connsiteY23" fmla="*/ 415528 h 919581"/>
                  <a:gd name="connsiteX24" fmla="*/ 192407 w 920484"/>
                  <a:gd name="connsiteY24" fmla="*/ 459791 h 919581"/>
                  <a:gd name="connsiteX25" fmla="*/ 207764 w 920484"/>
                  <a:gd name="connsiteY25" fmla="*/ 541993 h 919581"/>
                  <a:gd name="connsiteX26" fmla="*/ 75879 w 920484"/>
                  <a:gd name="connsiteY26" fmla="*/ 673878 h 919581"/>
                  <a:gd name="connsiteX27" fmla="*/ 2710 w 920484"/>
                  <a:gd name="connsiteY27" fmla="*/ 865382 h 919581"/>
                  <a:gd name="connsiteX28" fmla="*/ 0 w 920484"/>
                  <a:gd name="connsiteY28" fmla="*/ 879835 h 919581"/>
                  <a:gd name="connsiteX29" fmla="*/ 39746 w 920484"/>
                  <a:gd name="connsiteY29" fmla="*/ 919581 h 919581"/>
                  <a:gd name="connsiteX30" fmla="*/ 54199 w 920484"/>
                  <a:gd name="connsiteY30" fmla="*/ 916871 h 919581"/>
                  <a:gd name="connsiteX31" fmla="*/ 245704 w 920484"/>
                  <a:gd name="connsiteY31" fmla="*/ 843702 h 919581"/>
                  <a:gd name="connsiteX32" fmla="*/ 342359 w 920484"/>
                  <a:gd name="connsiteY32" fmla="*/ 747047 h 919581"/>
                  <a:gd name="connsiteX33" fmla="*/ 341455 w 920484"/>
                  <a:gd name="connsiteY33" fmla="*/ 756983 h 919581"/>
                  <a:gd name="connsiteX34" fmla="*/ 353198 w 920484"/>
                  <a:gd name="connsiteY34" fmla="*/ 786793 h 919581"/>
                  <a:gd name="connsiteX35" fmla="*/ 341455 w 920484"/>
                  <a:gd name="connsiteY35" fmla="*/ 816603 h 919581"/>
                  <a:gd name="connsiteX36" fmla="*/ 374878 w 920484"/>
                  <a:gd name="connsiteY36" fmla="*/ 859059 h 919581"/>
                  <a:gd name="connsiteX37" fmla="*/ 460694 w 920484"/>
                  <a:gd name="connsiteY37" fmla="*/ 919581 h 919581"/>
                  <a:gd name="connsiteX38" fmla="*/ 546510 w 920484"/>
                  <a:gd name="connsiteY38" fmla="*/ 859059 h 919581"/>
                  <a:gd name="connsiteX39" fmla="*/ 579933 w 920484"/>
                  <a:gd name="connsiteY39" fmla="*/ 816603 h 919581"/>
                  <a:gd name="connsiteX40" fmla="*/ 579933 w 920484"/>
                  <a:gd name="connsiteY40" fmla="*/ 812989 h 919581"/>
                  <a:gd name="connsiteX41" fmla="*/ 597999 w 920484"/>
                  <a:gd name="connsiteY41" fmla="*/ 831056 h 919581"/>
                  <a:gd name="connsiteX42" fmla="*/ 619678 w 920484"/>
                  <a:gd name="connsiteY42" fmla="*/ 809376 h 919581"/>
                  <a:gd name="connsiteX43" fmla="*/ 651295 w 920484"/>
                  <a:gd name="connsiteY43" fmla="*/ 803956 h 919581"/>
                  <a:gd name="connsiteX44" fmla="*/ 668458 w 920484"/>
                  <a:gd name="connsiteY44" fmla="*/ 830153 h 919581"/>
                  <a:gd name="connsiteX45" fmla="*/ 668458 w 920484"/>
                  <a:gd name="connsiteY45" fmla="*/ 860865 h 919581"/>
                  <a:gd name="connsiteX46" fmla="*/ 756983 w 920484"/>
                  <a:gd name="connsiteY46" fmla="*/ 860865 h 919581"/>
                  <a:gd name="connsiteX47" fmla="*/ 756983 w 920484"/>
                  <a:gd name="connsiteY47" fmla="*/ 831056 h 919581"/>
                  <a:gd name="connsiteX48" fmla="*/ 775050 w 920484"/>
                  <a:gd name="connsiteY48" fmla="*/ 804859 h 919581"/>
                  <a:gd name="connsiteX49" fmla="*/ 805763 w 920484"/>
                  <a:gd name="connsiteY49" fmla="*/ 811183 h 919581"/>
                  <a:gd name="connsiteX50" fmla="*/ 827442 w 920484"/>
                  <a:gd name="connsiteY50" fmla="*/ 832863 h 919581"/>
                  <a:gd name="connsiteX51" fmla="*/ 890675 w 920484"/>
                  <a:gd name="connsiteY51" fmla="*/ 769630 h 919581"/>
                  <a:gd name="connsiteX52" fmla="*/ 868995 w 920484"/>
                  <a:gd name="connsiteY52" fmla="*/ 747950 h 919581"/>
                  <a:gd name="connsiteX53" fmla="*/ 863575 w 920484"/>
                  <a:gd name="connsiteY53" fmla="*/ 716334 h 919581"/>
                  <a:gd name="connsiteX54" fmla="*/ 889772 w 920484"/>
                  <a:gd name="connsiteY54" fmla="*/ 699171 h 919581"/>
                  <a:gd name="connsiteX55" fmla="*/ 920484 w 920484"/>
                  <a:gd name="connsiteY55" fmla="*/ 699171 h 919581"/>
                  <a:gd name="connsiteX56" fmla="*/ 920484 w 920484"/>
                  <a:gd name="connsiteY56" fmla="*/ 610645 h 919581"/>
                  <a:gd name="connsiteX57" fmla="*/ 889772 w 920484"/>
                  <a:gd name="connsiteY57" fmla="*/ 610645 h 919581"/>
                  <a:gd name="connsiteX58" fmla="*/ 861768 w 920484"/>
                  <a:gd name="connsiteY58" fmla="*/ 590772 h 919581"/>
                  <a:gd name="connsiteX59" fmla="*/ 861768 w 920484"/>
                  <a:gd name="connsiteY59" fmla="*/ 590772 h 919581"/>
                  <a:gd name="connsiteX60" fmla="*/ 639552 w 920484"/>
                  <a:gd name="connsiteY60" fmla="*/ 635035 h 919581"/>
                  <a:gd name="connsiteX61" fmla="*/ 685621 w 920484"/>
                  <a:gd name="connsiteY61" fmla="*/ 584449 h 919581"/>
                  <a:gd name="connsiteX62" fmla="*/ 710914 w 920484"/>
                  <a:gd name="connsiteY62" fmla="*/ 579933 h 919581"/>
                  <a:gd name="connsiteX63" fmla="*/ 784986 w 920484"/>
                  <a:gd name="connsiteY63" fmla="*/ 654005 h 919581"/>
                  <a:gd name="connsiteX64" fmla="*/ 710914 w 920484"/>
                  <a:gd name="connsiteY64" fmla="*/ 728077 h 919581"/>
                  <a:gd name="connsiteX65" fmla="*/ 636842 w 920484"/>
                  <a:gd name="connsiteY65" fmla="*/ 654005 h 919581"/>
                  <a:gd name="connsiteX66" fmla="*/ 639552 w 920484"/>
                  <a:gd name="connsiteY66" fmla="*/ 635035 h 919581"/>
                  <a:gd name="connsiteX67" fmla="*/ 639552 w 920484"/>
                  <a:gd name="connsiteY67" fmla="*/ 635035 h 919581"/>
                  <a:gd name="connsiteX68" fmla="*/ 657618 w 920484"/>
                  <a:gd name="connsiteY68" fmla="*/ 283643 h 919581"/>
                  <a:gd name="connsiteX69" fmla="*/ 726270 w 920484"/>
                  <a:gd name="connsiteY69" fmla="*/ 214990 h 919581"/>
                  <a:gd name="connsiteX70" fmla="*/ 779566 w 920484"/>
                  <a:gd name="connsiteY70" fmla="*/ 268287 h 919581"/>
                  <a:gd name="connsiteX71" fmla="*/ 700074 w 920484"/>
                  <a:gd name="connsiteY71" fmla="*/ 347779 h 919581"/>
                  <a:gd name="connsiteX72" fmla="*/ 657618 w 920484"/>
                  <a:gd name="connsiteY72" fmla="*/ 283643 h 919581"/>
                  <a:gd name="connsiteX73" fmla="*/ 672975 w 920484"/>
                  <a:gd name="connsiteY73" fmla="*/ 120142 h 919581"/>
                  <a:gd name="connsiteX74" fmla="*/ 696461 w 920484"/>
                  <a:gd name="connsiteY74" fmla="*/ 96656 h 919581"/>
                  <a:gd name="connsiteX75" fmla="*/ 823829 w 920484"/>
                  <a:gd name="connsiteY75" fmla="*/ 224024 h 919581"/>
                  <a:gd name="connsiteX76" fmla="*/ 800343 w 920484"/>
                  <a:gd name="connsiteY76" fmla="*/ 247510 h 919581"/>
                  <a:gd name="connsiteX77" fmla="*/ 672975 w 920484"/>
                  <a:gd name="connsiteY77" fmla="*/ 120142 h 919581"/>
                  <a:gd name="connsiteX78" fmla="*/ 799440 w 920484"/>
                  <a:gd name="connsiteY78" fmla="*/ 30713 h 919581"/>
                  <a:gd name="connsiteX79" fmla="*/ 889772 w 920484"/>
                  <a:gd name="connsiteY79" fmla="*/ 121045 h 919581"/>
                  <a:gd name="connsiteX80" fmla="*/ 863575 w 920484"/>
                  <a:gd name="connsiteY80" fmla="*/ 184278 h 919581"/>
                  <a:gd name="connsiteX81" fmla="*/ 845509 w 920484"/>
                  <a:gd name="connsiteY81" fmla="*/ 202344 h 919581"/>
                  <a:gd name="connsiteX82" fmla="*/ 718141 w 920484"/>
                  <a:gd name="connsiteY82" fmla="*/ 74976 h 919581"/>
                  <a:gd name="connsiteX83" fmla="*/ 736207 w 920484"/>
                  <a:gd name="connsiteY83" fmla="*/ 56909 h 919581"/>
                  <a:gd name="connsiteX84" fmla="*/ 799440 w 920484"/>
                  <a:gd name="connsiteY84" fmla="*/ 30713 h 919581"/>
                  <a:gd name="connsiteX85" fmla="*/ 799440 w 920484"/>
                  <a:gd name="connsiteY85" fmla="*/ 30713 h 919581"/>
                  <a:gd name="connsiteX86" fmla="*/ 652198 w 920484"/>
                  <a:gd name="connsiteY86" fmla="*/ 140918 h 919581"/>
                  <a:gd name="connsiteX87" fmla="*/ 705494 w 920484"/>
                  <a:gd name="connsiteY87" fmla="*/ 194214 h 919581"/>
                  <a:gd name="connsiteX88" fmla="*/ 636842 w 920484"/>
                  <a:gd name="connsiteY88" fmla="*/ 262866 h 919581"/>
                  <a:gd name="connsiteX89" fmla="*/ 572706 w 920484"/>
                  <a:gd name="connsiteY89" fmla="*/ 220411 h 919581"/>
                  <a:gd name="connsiteX90" fmla="*/ 652198 w 920484"/>
                  <a:gd name="connsiteY90" fmla="*/ 140918 h 919581"/>
                  <a:gd name="connsiteX91" fmla="*/ 696461 w 920484"/>
                  <a:gd name="connsiteY91" fmla="*/ 460694 h 919581"/>
                  <a:gd name="connsiteX92" fmla="*/ 616065 w 920484"/>
                  <a:gd name="connsiteY92" fmla="*/ 616065 h 919581"/>
                  <a:gd name="connsiteX93" fmla="*/ 541993 w 920484"/>
                  <a:gd name="connsiteY93" fmla="*/ 713624 h 919581"/>
                  <a:gd name="connsiteX94" fmla="*/ 532960 w 920484"/>
                  <a:gd name="connsiteY94" fmla="*/ 712721 h 919581"/>
                  <a:gd name="connsiteX95" fmla="*/ 473340 w 920484"/>
                  <a:gd name="connsiteY95" fmla="*/ 712721 h 919581"/>
                  <a:gd name="connsiteX96" fmla="*/ 473340 w 920484"/>
                  <a:gd name="connsiteY96" fmla="*/ 638648 h 919581"/>
                  <a:gd name="connsiteX97" fmla="*/ 429078 w 920484"/>
                  <a:gd name="connsiteY97" fmla="*/ 594385 h 919581"/>
                  <a:gd name="connsiteX98" fmla="*/ 399268 w 920484"/>
                  <a:gd name="connsiteY98" fmla="*/ 594385 h 919581"/>
                  <a:gd name="connsiteX99" fmla="*/ 384815 w 920484"/>
                  <a:gd name="connsiteY99" fmla="*/ 579933 h 919581"/>
                  <a:gd name="connsiteX100" fmla="*/ 399268 w 920484"/>
                  <a:gd name="connsiteY100" fmla="*/ 565479 h 919581"/>
                  <a:gd name="connsiteX101" fmla="*/ 547413 w 920484"/>
                  <a:gd name="connsiteY101" fmla="*/ 565479 h 919581"/>
                  <a:gd name="connsiteX102" fmla="*/ 591676 w 920484"/>
                  <a:gd name="connsiteY102" fmla="*/ 521217 h 919581"/>
                  <a:gd name="connsiteX103" fmla="*/ 547413 w 920484"/>
                  <a:gd name="connsiteY103" fmla="*/ 476954 h 919581"/>
                  <a:gd name="connsiteX104" fmla="*/ 429078 w 920484"/>
                  <a:gd name="connsiteY104" fmla="*/ 476954 h 919581"/>
                  <a:gd name="connsiteX105" fmla="*/ 414624 w 920484"/>
                  <a:gd name="connsiteY105" fmla="*/ 462501 h 919581"/>
                  <a:gd name="connsiteX106" fmla="*/ 414624 w 920484"/>
                  <a:gd name="connsiteY106" fmla="*/ 418238 h 919581"/>
                  <a:gd name="connsiteX107" fmla="*/ 488697 w 920484"/>
                  <a:gd name="connsiteY107" fmla="*/ 418238 h 919581"/>
                  <a:gd name="connsiteX108" fmla="*/ 562769 w 920484"/>
                  <a:gd name="connsiteY108" fmla="*/ 344165 h 919581"/>
                  <a:gd name="connsiteX109" fmla="*/ 488697 w 920484"/>
                  <a:gd name="connsiteY109" fmla="*/ 270093 h 919581"/>
                  <a:gd name="connsiteX110" fmla="*/ 487794 w 920484"/>
                  <a:gd name="connsiteY110" fmla="*/ 270093 h 919581"/>
                  <a:gd name="connsiteX111" fmla="*/ 488697 w 920484"/>
                  <a:gd name="connsiteY111" fmla="*/ 254737 h 919581"/>
                  <a:gd name="connsiteX112" fmla="*/ 485084 w 920484"/>
                  <a:gd name="connsiteY112" fmla="*/ 226733 h 919581"/>
                  <a:gd name="connsiteX113" fmla="*/ 696461 w 920484"/>
                  <a:gd name="connsiteY113" fmla="*/ 460694 h 919581"/>
                  <a:gd name="connsiteX114" fmla="*/ 696461 w 920484"/>
                  <a:gd name="connsiteY114" fmla="*/ 460694 h 919581"/>
                  <a:gd name="connsiteX115" fmla="*/ 370362 w 920484"/>
                  <a:gd name="connsiteY115" fmla="*/ 756983 h 919581"/>
                  <a:gd name="connsiteX116" fmla="*/ 384815 w 920484"/>
                  <a:gd name="connsiteY116" fmla="*/ 742530 h 919581"/>
                  <a:gd name="connsiteX117" fmla="*/ 532960 w 920484"/>
                  <a:gd name="connsiteY117" fmla="*/ 742530 h 919581"/>
                  <a:gd name="connsiteX118" fmla="*/ 547413 w 920484"/>
                  <a:gd name="connsiteY118" fmla="*/ 756983 h 919581"/>
                  <a:gd name="connsiteX119" fmla="*/ 532960 w 920484"/>
                  <a:gd name="connsiteY119" fmla="*/ 771437 h 919581"/>
                  <a:gd name="connsiteX120" fmla="*/ 384815 w 920484"/>
                  <a:gd name="connsiteY120" fmla="*/ 771437 h 919581"/>
                  <a:gd name="connsiteX121" fmla="*/ 370362 w 920484"/>
                  <a:gd name="connsiteY121" fmla="*/ 756983 h 919581"/>
                  <a:gd name="connsiteX122" fmla="*/ 184277 w 920484"/>
                  <a:gd name="connsiteY122" fmla="*/ 756983 h 919581"/>
                  <a:gd name="connsiteX123" fmla="*/ 293579 w 920484"/>
                  <a:gd name="connsiteY123" fmla="*/ 647682 h 919581"/>
                  <a:gd name="connsiteX124" fmla="*/ 341455 w 920484"/>
                  <a:gd name="connsiteY124" fmla="*/ 706398 h 919581"/>
                  <a:gd name="connsiteX125" fmla="*/ 237573 w 920484"/>
                  <a:gd name="connsiteY125" fmla="*/ 810279 h 919581"/>
                  <a:gd name="connsiteX126" fmla="*/ 184277 w 920484"/>
                  <a:gd name="connsiteY126" fmla="*/ 756983 h 919581"/>
                  <a:gd name="connsiteX127" fmla="*/ 29809 w 920484"/>
                  <a:gd name="connsiteY127" fmla="*/ 327906 h 919581"/>
                  <a:gd name="connsiteX128" fmla="*/ 89428 w 920484"/>
                  <a:gd name="connsiteY128" fmla="*/ 268287 h 919581"/>
                  <a:gd name="connsiteX129" fmla="*/ 149048 w 920484"/>
                  <a:gd name="connsiteY129" fmla="*/ 327906 h 919581"/>
                  <a:gd name="connsiteX130" fmla="*/ 178858 w 920484"/>
                  <a:gd name="connsiteY130" fmla="*/ 327906 h 919581"/>
                  <a:gd name="connsiteX131" fmla="*/ 93945 w 920484"/>
                  <a:gd name="connsiteY131" fmla="*/ 239380 h 919581"/>
                  <a:gd name="connsiteX132" fmla="*/ 90332 w 920484"/>
                  <a:gd name="connsiteY132" fmla="*/ 209571 h 919581"/>
                  <a:gd name="connsiteX133" fmla="*/ 208667 w 920484"/>
                  <a:gd name="connsiteY133" fmla="*/ 91235 h 919581"/>
                  <a:gd name="connsiteX134" fmla="*/ 311646 w 920484"/>
                  <a:gd name="connsiteY134" fmla="*/ 151758 h 919581"/>
                  <a:gd name="connsiteX135" fmla="*/ 253833 w 920484"/>
                  <a:gd name="connsiteY135" fmla="*/ 241187 h 919581"/>
                  <a:gd name="connsiteX136" fmla="*/ 208667 w 920484"/>
                  <a:gd name="connsiteY136" fmla="*/ 298999 h 919581"/>
                  <a:gd name="connsiteX137" fmla="*/ 238477 w 920484"/>
                  <a:gd name="connsiteY137" fmla="*/ 298999 h 919581"/>
                  <a:gd name="connsiteX138" fmla="*/ 268287 w 920484"/>
                  <a:gd name="connsiteY138" fmla="*/ 269190 h 919581"/>
                  <a:gd name="connsiteX139" fmla="*/ 298096 w 920484"/>
                  <a:gd name="connsiteY139" fmla="*/ 298999 h 919581"/>
                  <a:gd name="connsiteX140" fmla="*/ 327906 w 920484"/>
                  <a:gd name="connsiteY140" fmla="*/ 298999 h 919581"/>
                  <a:gd name="connsiteX141" fmla="*/ 284546 w 920484"/>
                  <a:gd name="connsiteY141" fmla="*/ 242090 h 919581"/>
                  <a:gd name="connsiteX142" fmla="*/ 372169 w 920484"/>
                  <a:gd name="connsiteY142" fmla="*/ 165308 h 919581"/>
                  <a:gd name="connsiteX143" fmla="*/ 460694 w 920484"/>
                  <a:gd name="connsiteY143" fmla="*/ 253833 h 919581"/>
                  <a:gd name="connsiteX144" fmla="*/ 457080 w 920484"/>
                  <a:gd name="connsiteY144" fmla="*/ 276416 h 919581"/>
                  <a:gd name="connsiteX145" fmla="*/ 415528 w 920484"/>
                  <a:gd name="connsiteY145" fmla="*/ 342359 h 919581"/>
                  <a:gd name="connsiteX146" fmla="*/ 445337 w 920484"/>
                  <a:gd name="connsiteY146" fmla="*/ 342359 h 919581"/>
                  <a:gd name="connsiteX147" fmla="*/ 489600 w 920484"/>
                  <a:gd name="connsiteY147" fmla="*/ 298096 h 919581"/>
                  <a:gd name="connsiteX148" fmla="*/ 533863 w 920484"/>
                  <a:gd name="connsiteY148" fmla="*/ 342359 h 919581"/>
                  <a:gd name="connsiteX149" fmla="*/ 489600 w 920484"/>
                  <a:gd name="connsiteY149" fmla="*/ 386621 h 919581"/>
                  <a:gd name="connsiteX150" fmla="*/ 88525 w 920484"/>
                  <a:gd name="connsiteY150" fmla="*/ 386621 h 919581"/>
                  <a:gd name="connsiteX151" fmla="*/ 29809 w 920484"/>
                  <a:gd name="connsiteY151" fmla="*/ 327906 h 919581"/>
                  <a:gd name="connsiteX152" fmla="*/ 384815 w 920484"/>
                  <a:gd name="connsiteY152" fmla="*/ 416431 h 919581"/>
                  <a:gd name="connsiteX153" fmla="*/ 384815 w 920484"/>
                  <a:gd name="connsiteY153" fmla="*/ 460694 h 919581"/>
                  <a:gd name="connsiteX154" fmla="*/ 429078 w 920484"/>
                  <a:gd name="connsiteY154" fmla="*/ 504957 h 919581"/>
                  <a:gd name="connsiteX155" fmla="*/ 547413 w 920484"/>
                  <a:gd name="connsiteY155" fmla="*/ 504957 h 919581"/>
                  <a:gd name="connsiteX156" fmla="*/ 561866 w 920484"/>
                  <a:gd name="connsiteY156" fmla="*/ 519410 h 919581"/>
                  <a:gd name="connsiteX157" fmla="*/ 547413 w 920484"/>
                  <a:gd name="connsiteY157" fmla="*/ 533863 h 919581"/>
                  <a:gd name="connsiteX158" fmla="*/ 399268 w 920484"/>
                  <a:gd name="connsiteY158" fmla="*/ 533863 h 919581"/>
                  <a:gd name="connsiteX159" fmla="*/ 355005 w 920484"/>
                  <a:gd name="connsiteY159" fmla="*/ 578126 h 919581"/>
                  <a:gd name="connsiteX160" fmla="*/ 399268 w 920484"/>
                  <a:gd name="connsiteY160" fmla="*/ 622389 h 919581"/>
                  <a:gd name="connsiteX161" fmla="*/ 429078 w 920484"/>
                  <a:gd name="connsiteY161" fmla="*/ 622389 h 919581"/>
                  <a:gd name="connsiteX162" fmla="*/ 443531 w 920484"/>
                  <a:gd name="connsiteY162" fmla="*/ 636842 h 919581"/>
                  <a:gd name="connsiteX163" fmla="*/ 443531 w 920484"/>
                  <a:gd name="connsiteY163" fmla="*/ 710914 h 919581"/>
                  <a:gd name="connsiteX164" fmla="*/ 383912 w 920484"/>
                  <a:gd name="connsiteY164" fmla="*/ 710914 h 919581"/>
                  <a:gd name="connsiteX165" fmla="*/ 374878 w 920484"/>
                  <a:gd name="connsiteY165" fmla="*/ 711817 h 919581"/>
                  <a:gd name="connsiteX166" fmla="*/ 300806 w 920484"/>
                  <a:gd name="connsiteY166" fmla="*/ 614259 h 919581"/>
                  <a:gd name="connsiteX167" fmla="*/ 220410 w 920484"/>
                  <a:gd name="connsiteY167" fmla="*/ 458887 h 919581"/>
                  <a:gd name="connsiteX168" fmla="*/ 224927 w 920484"/>
                  <a:gd name="connsiteY168" fmla="*/ 414625 h 919581"/>
                  <a:gd name="connsiteX169" fmla="*/ 384815 w 920484"/>
                  <a:gd name="connsiteY169" fmla="*/ 414625 h 919581"/>
                  <a:gd name="connsiteX170" fmla="*/ 271900 w 920484"/>
                  <a:gd name="connsiteY170" fmla="*/ 627808 h 919581"/>
                  <a:gd name="connsiteX171" fmla="*/ 163501 w 920484"/>
                  <a:gd name="connsiteY171" fmla="*/ 736207 h 919581"/>
                  <a:gd name="connsiteX172" fmla="*/ 110205 w 920484"/>
                  <a:gd name="connsiteY172" fmla="*/ 682911 h 919581"/>
                  <a:gd name="connsiteX173" fmla="*/ 223121 w 920484"/>
                  <a:gd name="connsiteY173" fmla="*/ 569996 h 919581"/>
                  <a:gd name="connsiteX174" fmla="*/ 271900 w 920484"/>
                  <a:gd name="connsiteY174" fmla="*/ 627808 h 919581"/>
                  <a:gd name="connsiteX175" fmla="*/ 271900 w 920484"/>
                  <a:gd name="connsiteY175" fmla="*/ 627808 h 919581"/>
                  <a:gd name="connsiteX176" fmla="*/ 94849 w 920484"/>
                  <a:gd name="connsiteY176" fmla="*/ 710010 h 919581"/>
                  <a:gd name="connsiteX177" fmla="*/ 210474 w 920484"/>
                  <a:gd name="connsiteY177" fmla="*/ 825636 h 919581"/>
                  <a:gd name="connsiteX178" fmla="*/ 112012 w 920484"/>
                  <a:gd name="connsiteY178" fmla="*/ 863575 h 919581"/>
                  <a:gd name="connsiteX179" fmla="*/ 56909 w 920484"/>
                  <a:gd name="connsiteY179" fmla="*/ 808473 h 919581"/>
                  <a:gd name="connsiteX180" fmla="*/ 94849 w 920484"/>
                  <a:gd name="connsiteY180" fmla="*/ 710010 h 919581"/>
                  <a:gd name="connsiteX181" fmla="*/ 43359 w 920484"/>
                  <a:gd name="connsiteY181" fmla="*/ 889772 h 919581"/>
                  <a:gd name="connsiteX182" fmla="*/ 29809 w 920484"/>
                  <a:gd name="connsiteY182" fmla="*/ 879835 h 919581"/>
                  <a:gd name="connsiteX183" fmla="*/ 30713 w 920484"/>
                  <a:gd name="connsiteY183" fmla="*/ 876222 h 919581"/>
                  <a:gd name="connsiteX184" fmla="*/ 45166 w 920484"/>
                  <a:gd name="connsiteY184" fmla="*/ 837379 h 919581"/>
                  <a:gd name="connsiteX185" fmla="*/ 82202 w 920484"/>
                  <a:gd name="connsiteY185" fmla="*/ 874415 h 919581"/>
                  <a:gd name="connsiteX186" fmla="*/ 43359 w 920484"/>
                  <a:gd name="connsiteY186" fmla="*/ 889772 h 919581"/>
                  <a:gd name="connsiteX187" fmla="*/ 458887 w 920484"/>
                  <a:gd name="connsiteY187" fmla="*/ 890675 h 919581"/>
                  <a:gd name="connsiteX188" fmla="*/ 406495 w 920484"/>
                  <a:gd name="connsiteY188" fmla="*/ 860865 h 919581"/>
                  <a:gd name="connsiteX189" fmla="*/ 511280 w 920484"/>
                  <a:gd name="connsiteY189" fmla="*/ 860865 h 919581"/>
                  <a:gd name="connsiteX190" fmla="*/ 458887 w 920484"/>
                  <a:gd name="connsiteY190" fmla="*/ 890675 h 919581"/>
                  <a:gd name="connsiteX191" fmla="*/ 458887 w 920484"/>
                  <a:gd name="connsiteY191" fmla="*/ 890675 h 919581"/>
                  <a:gd name="connsiteX192" fmla="*/ 533863 w 920484"/>
                  <a:gd name="connsiteY192" fmla="*/ 831056 h 919581"/>
                  <a:gd name="connsiteX193" fmla="*/ 385718 w 920484"/>
                  <a:gd name="connsiteY193" fmla="*/ 831056 h 919581"/>
                  <a:gd name="connsiteX194" fmla="*/ 371265 w 920484"/>
                  <a:gd name="connsiteY194" fmla="*/ 816603 h 919581"/>
                  <a:gd name="connsiteX195" fmla="*/ 385718 w 920484"/>
                  <a:gd name="connsiteY195" fmla="*/ 802149 h 919581"/>
                  <a:gd name="connsiteX196" fmla="*/ 533863 w 920484"/>
                  <a:gd name="connsiteY196" fmla="*/ 802149 h 919581"/>
                  <a:gd name="connsiteX197" fmla="*/ 548316 w 920484"/>
                  <a:gd name="connsiteY197" fmla="*/ 816603 h 919581"/>
                  <a:gd name="connsiteX198" fmla="*/ 533863 w 920484"/>
                  <a:gd name="connsiteY198" fmla="*/ 831056 h 919581"/>
                  <a:gd name="connsiteX199" fmla="*/ 888868 w 920484"/>
                  <a:gd name="connsiteY199" fmla="*/ 668458 h 919581"/>
                  <a:gd name="connsiteX200" fmla="*/ 888868 w 920484"/>
                  <a:gd name="connsiteY200" fmla="*/ 668458 h 919581"/>
                  <a:gd name="connsiteX201" fmla="*/ 834669 w 920484"/>
                  <a:gd name="connsiteY201" fmla="*/ 704591 h 919581"/>
                  <a:gd name="connsiteX202" fmla="*/ 847315 w 920484"/>
                  <a:gd name="connsiteY202" fmla="*/ 767823 h 919581"/>
                  <a:gd name="connsiteX203" fmla="*/ 848219 w 920484"/>
                  <a:gd name="connsiteY203" fmla="*/ 768726 h 919581"/>
                  <a:gd name="connsiteX204" fmla="*/ 827442 w 920484"/>
                  <a:gd name="connsiteY204" fmla="*/ 789503 h 919581"/>
                  <a:gd name="connsiteX205" fmla="*/ 826539 w 920484"/>
                  <a:gd name="connsiteY205" fmla="*/ 788600 h 919581"/>
                  <a:gd name="connsiteX206" fmla="*/ 762403 w 920484"/>
                  <a:gd name="connsiteY206" fmla="*/ 775953 h 919581"/>
                  <a:gd name="connsiteX207" fmla="*/ 726270 w 920484"/>
                  <a:gd name="connsiteY207" fmla="*/ 829249 h 919581"/>
                  <a:gd name="connsiteX208" fmla="*/ 726270 w 920484"/>
                  <a:gd name="connsiteY208" fmla="*/ 830153 h 919581"/>
                  <a:gd name="connsiteX209" fmla="*/ 696461 w 920484"/>
                  <a:gd name="connsiteY209" fmla="*/ 830153 h 919581"/>
                  <a:gd name="connsiteX210" fmla="*/ 696461 w 920484"/>
                  <a:gd name="connsiteY210" fmla="*/ 831056 h 919581"/>
                  <a:gd name="connsiteX211" fmla="*/ 660328 w 920484"/>
                  <a:gd name="connsiteY211" fmla="*/ 776856 h 919581"/>
                  <a:gd name="connsiteX212" fmla="*/ 597095 w 920484"/>
                  <a:gd name="connsiteY212" fmla="*/ 789503 h 919581"/>
                  <a:gd name="connsiteX213" fmla="*/ 596192 w 920484"/>
                  <a:gd name="connsiteY213" fmla="*/ 790406 h 919581"/>
                  <a:gd name="connsiteX214" fmla="*/ 576319 w 920484"/>
                  <a:gd name="connsiteY214" fmla="*/ 770533 h 919581"/>
                  <a:gd name="connsiteX215" fmla="*/ 578126 w 920484"/>
                  <a:gd name="connsiteY215" fmla="*/ 757887 h 919581"/>
                  <a:gd name="connsiteX216" fmla="*/ 568189 w 920484"/>
                  <a:gd name="connsiteY216" fmla="*/ 729884 h 919581"/>
                  <a:gd name="connsiteX217" fmla="*/ 608838 w 920484"/>
                  <a:gd name="connsiteY217" fmla="*/ 666651 h 919581"/>
                  <a:gd name="connsiteX218" fmla="*/ 711817 w 920484"/>
                  <a:gd name="connsiteY218" fmla="*/ 757887 h 919581"/>
                  <a:gd name="connsiteX219" fmla="*/ 815699 w 920484"/>
                  <a:gd name="connsiteY219" fmla="*/ 654005 h 919581"/>
                  <a:gd name="connsiteX220" fmla="*/ 711817 w 920484"/>
                  <a:gd name="connsiteY220" fmla="*/ 550123 h 919581"/>
                  <a:gd name="connsiteX221" fmla="*/ 707301 w 920484"/>
                  <a:gd name="connsiteY221" fmla="*/ 550123 h 919581"/>
                  <a:gd name="connsiteX222" fmla="*/ 726270 w 920484"/>
                  <a:gd name="connsiteY222" fmla="*/ 476051 h 919581"/>
                  <a:gd name="connsiteX223" fmla="*/ 727174 w 920484"/>
                  <a:gd name="connsiteY223" fmla="*/ 476051 h 919581"/>
                  <a:gd name="connsiteX224" fmla="*/ 727174 w 920484"/>
                  <a:gd name="connsiteY224" fmla="*/ 476954 h 919581"/>
                  <a:gd name="connsiteX225" fmla="*/ 763307 w 920484"/>
                  <a:gd name="connsiteY225" fmla="*/ 531153 h 919581"/>
                  <a:gd name="connsiteX226" fmla="*/ 826539 w 920484"/>
                  <a:gd name="connsiteY226" fmla="*/ 518507 h 919581"/>
                  <a:gd name="connsiteX227" fmla="*/ 827442 w 920484"/>
                  <a:gd name="connsiteY227" fmla="*/ 517603 h 919581"/>
                  <a:gd name="connsiteX228" fmla="*/ 848219 w 920484"/>
                  <a:gd name="connsiteY228" fmla="*/ 538379 h 919581"/>
                  <a:gd name="connsiteX229" fmla="*/ 847315 w 920484"/>
                  <a:gd name="connsiteY229" fmla="*/ 539283 h 919581"/>
                  <a:gd name="connsiteX230" fmla="*/ 834669 w 920484"/>
                  <a:gd name="connsiteY230" fmla="*/ 603419 h 919581"/>
                  <a:gd name="connsiteX231" fmla="*/ 887965 w 920484"/>
                  <a:gd name="connsiteY231" fmla="*/ 639552 h 919581"/>
                  <a:gd name="connsiteX232" fmla="*/ 888868 w 920484"/>
                  <a:gd name="connsiteY232" fmla="*/ 639552 h 919581"/>
                  <a:gd name="connsiteX233" fmla="*/ 888868 w 920484"/>
                  <a:gd name="connsiteY233" fmla="*/ 668458 h 91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Lst>
                <a:rect l="l" t="t" r="r" b="b"/>
                <a:pathLst>
                  <a:path w="920484" h="919581">
                    <a:moveTo>
                      <a:pt x="861768" y="590772"/>
                    </a:moveTo>
                    <a:cubicBezTo>
                      <a:pt x="857252" y="579933"/>
                      <a:pt x="859962" y="568189"/>
                      <a:pt x="868092" y="559156"/>
                    </a:cubicBezTo>
                    <a:lnTo>
                      <a:pt x="889772" y="537476"/>
                    </a:lnTo>
                    <a:lnTo>
                      <a:pt x="826539" y="474244"/>
                    </a:lnTo>
                    <a:lnTo>
                      <a:pt x="804859" y="495924"/>
                    </a:lnTo>
                    <a:cubicBezTo>
                      <a:pt x="796730" y="504053"/>
                      <a:pt x="784083" y="506763"/>
                      <a:pt x="773243" y="501343"/>
                    </a:cubicBezTo>
                    <a:cubicBezTo>
                      <a:pt x="762403" y="496827"/>
                      <a:pt x="756080" y="486890"/>
                      <a:pt x="756080" y="475147"/>
                    </a:cubicBezTo>
                    <a:lnTo>
                      <a:pt x="756080" y="444434"/>
                    </a:lnTo>
                    <a:lnTo>
                      <a:pt x="725367" y="444434"/>
                    </a:lnTo>
                    <a:cubicBezTo>
                      <a:pt x="724464" y="420948"/>
                      <a:pt x="719947" y="397461"/>
                      <a:pt x="711817" y="375782"/>
                    </a:cubicBezTo>
                    <a:lnTo>
                      <a:pt x="883448" y="204150"/>
                    </a:lnTo>
                    <a:cubicBezTo>
                      <a:pt x="906031" y="181567"/>
                      <a:pt x="918678" y="151758"/>
                      <a:pt x="918678" y="119239"/>
                    </a:cubicBezTo>
                    <a:cubicBezTo>
                      <a:pt x="918678" y="53296"/>
                      <a:pt x="865382" y="0"/>
                      <a:pt x="799440" y="0"/>
                    </a:cubicBezTo>
                    <a:cubicBezTo>
                      <a:pt x="767823" y="0"/>
                      <a:pt x="737110" y="12647"/>
                      <a:pt x="714527" y="35230"/>
                    </a:cubicBezTo>
                    <a:lnTo>
                      <a:pt x="542896" y="206861"/>
                    </a:lnTo>
                    <a:cubicBezTo>
                      <a:pt x="520313" y="199634"/>
                      <a:pt x="496827" y="195117"/>
                      <a:pt x="473340" y="194214"/>
                    </a:cubicBezTo>
                    <a:cubicBezTo>
                      <a:pt x="452564" y="158081"/>
                      <a:pt x="414624" y="134595"/>
                      <a:pt x="370362" y="134595"/>
                    </a:cubicBezTo>
                    <a:cubicBezTo>
                      <a:pt x="359522" y="134595"/>
                      <a:pt x="347779" y="136401"/>
                      <a:pt x="337842" y="139112"/>
                    </a:cubicBezTo>
                    <a:cubicBezTo>
                      <a:pt x="312549" y="91235"/>
                      <a:pt x="262866" y="60523"/>
                      <a:pt x="207764" y="60523"/>
                    </a:cubicBezTo>
                    <a:cubicBezTo>
                      <a:pt x="126465" y="60523"/>
                      <a:pt x="59619" y="127368"/>
                      <a:pt x="59619" y="208667"/>
                    </a:cubicBezTo>
                    <a:cubicBezTo>
                      <a:pt x="59619" y="220411"/>
                      <a:pt x="61426" y="231250"/>
                      <a:pt x="63233" y="242090"/>
                    </a:cubicBezTo>
                    <a:cubicBezTo>
                      <a:pt x="27100" y="252930"/>
                      <a:pt x="0" y="287256"/>
                      <a:pt x="0" y="327002"/>
                    </a:cubicBezTo>
                    <a:cubicBezTo>
                      <a:pt x="0" y="375782"/>
                      <a:pt x="39746" y="415528"/>
                      <a:pt x="88525" y="415528"/>
                    </a:cubicBezTo>
                    <a:lnTo>
                      <a:pt x="196021" y="415528"/>
                    </a:lnTo>
                    <a:cubicBezTo>
                      <a:pt x="193310" y="429981"/>
                      <a:pt x="192407" y="445337"/>
                      <a:pt x="192407" y="459791"/>
                    </a:cubicBezTo>
                    <a:cubicBezTo>
                      <a:pt x="192407" y="492310"/>
                      <a:pt x="198731" y="518507"/>
                      <a:pt x="207764" y="541993"/>
                    </a:cubicBezTo>
                    <a:lnTo>
                      <a:pt x="75879" y="673878"/>
                    </a:lnTo>
                    <a:lnTo>
                      <a:pt x="2710" y="865382"/>
                    </a:lnTo>
                    <a:cubicBezTo>
                      <a:pt x="903" y="869898"/>
                      <a:pt x="0" y="874415"/>
                      <a:pt x="0" y="879835"/>
                    </a:cubicBezTo>
                    <a:cubicBezTo>
                      <a:pt x="0" y="901515"/>
                      <a:pt x="18066" y="919581"/>
                      <a:pt x="39746" y="919581"/>
                    </a:cubicBezTo>
                    <a:cubicBezTo>
                      <a:pt x="44262" y="919581"/>
                      <a:pt x="49683" y="918678"/>
                      <a:pt x="54199" y="916871"/>
                    </a:cubicBezTo>
                    <a:lnTo>
                      <a:pt x="245704" y="843702"/>
                    </a:lnTo>
                    <a:lnTo>
                      <a:pt x="342359" y="747047"/>
                    </a:lnTo>
                    <a:cubicBezTo>
                      <a:pt x="341455" y="750660"/>
                      <a:pt x="341455" y="753370"/>
                      <a:pt x="341455" y="756983"/>
                    </a:cubicBezTo>
                    <a:cubicBezTo>
                      <a:pt x="341455" y="768726"/>
                      <a:pt x="345972" y="778663"/>
                      <a:pt x="353198" y="786793"/>
                    </a:cubicBezTo>
                    <a:cubicBezTo>
                      <a:pt x="345972" y="794923"/>
                      <a:pt x="341455" y="804859"/>
                      <a:pt x="341455" y="816603"/>
                    </a:cubicBezTo>
                    <a:cubicBezTo>
                      <a:pt x="341455" y="837379"/>
                      <a:pt x="355908" y="854542"/>
                      <a:pt x="374878" y="859059"/>
                    </a:cubicBezTo>
                    <a:cubicBezTo>
                      <a:pt x="387525" y="895191"/>
                      <a:pt x="420948" y="919581"/>
                      <a:pt x="460694" y="919581"/>
                    </a:cubicBezTo>
                    <a:cubicBezTo>
                      <a:pt x="500440" y="919581"/>
                      <a:pt x="533863" y="895191"/>
                      <a:pt x="546510" y="859059"/>
                    </a:cubicBezTo>
                    <a:cubicBezTo>
                      <a:pt x="565479" y="853639"/>
                      <a:pt x="579933" y="836475"/>
                      <a:pt x="579933" y="816603"/>
                    </a:cubicBezTo>
                    <a:cubicBezTo>
                      <a:pt x="579933" y="815699"/>
                      <a:pt x="579933" y="814796"/>
                      <a:pt x="579933" y="812989"/>
                    </a:cubicBezTo>
                    <a:lnTo>
                      <a:pt x="597999" y="831056"/>
                    </a:lnTo>
                    <a:lnTo>
                      <a:pt x="619678" y="809376"/>
                    </a:lnTo>
                    <a:cubicBezTo>
                      <a:pt x="627808" y="801246"/>
                      <a:pt x="640455" y="798536"/>
                      <a:pt x="651295" y="803956"/>
                    </a:cubicBezTo>
                    <a:cubicBezTo>
                      <a:pt x="662135" y="808473"/>
                      <a:pt x="668458" y="818409"/>
                      <a:pt x="668458" y="830153"/>
                    </a:cubicBezTo>
                    <a:lnTo>
                      <a:pt x="668458" y="860865"/>
                    </a:lnTo>
                    <a:lnTo>
                      <a:pt x="756983" y="860865"/>
                    </a:lnTo>
                    <a:lnTo>
                      <a:pt x="756983" y="831056"/>
                    </a:lnTo>
                    <a:cubicBezTo>
                      <a:pt x="756983" y="819313"/>
                      <a:pt x="764210" y="809376"/>
                      <a:pt x="775050" y="804859"/>
                    </a:cubicBezTo>
                    <a:cubicBezTo>
                      <a:pt x="785890" y="800343"/>
                      <a:pt x="797633" y="803053"/>
                      <a:pt x="805763" y="811183"/>
                    </a:cubicBezTo>
                    <a:lnTo>
                      <a:pt x="827442" y="832863"/>
                    </a:lnTo>
                    <a:lnTo>
                      <a:pt x="890675" y="769630"/>
                    </a:lnTo>
                    <a:lnTo>
                      <a:pt x="868995" y="747950"/>
                    </a:lnTo>
                    <a:cubicBezTo>
                      <a:pt x="860865" y="739821"/>
                      <a:pt x="858155" y="727174"/>
                      <a:pt x="863575" y="716334"/>
                    </a:cubicBezTo>
                    <a:cubicBezTo>
                      <a:pt x="868092" y="705494"/>
                      <a:pt x="878029" y="699171"/>
                      <a:pt x="889772" y="699171"/>
                    </a:cubicBezTo>
                    <a:lnTo>
                      <a:pt x="920484" y="699171"/>
                    </a:lnTo>
                    <a:lnTo>
                      <a:pt x="920484" y="610645"/>
                    </a:lnTo>
                    <a:lnTo>
                      <a:pt x="889772" y="610645"/>
                    </a:lnTo>
                    <a:cubicBezTo>
                      <a:pt x="877125" y="608839"/>
                      <a:pt x="866285" y="602516"/>
                      <a:pt x="861768" y="590772"/>
                    </a:cubicBezTo>
                    <a:lnTo>
                      <a:pt x="861768" y="590772"/>
                    </a:lnTo>
                    <a:close/>
                    <a:moveTo>
                      <a:pt x="639552" y="635035"/>
                    </a:moveTo>
                    <a:cubicBezTo>
                      <a:pt x="655811" y="619678"/>
                      <a:pt x="672071" y="603419"/>
                      <a:pt x="685621" y="584449"/>
                    </a:cubicBezTo>
                    <a:cubicBezTo>
                      <a:pt x="693751" y="581739"/>
                      <a:pt x="701881" y="579933"/>
                      <a:pt x="710914" y="579933"/>
                    </a:cubicBezTo>
                    <a:cubicBezTo>
                      <a:pt x="751564" y="579933"/>
                      <a:pt x="784986" y="613356"/>
                      <a:pt x="784986" y="654005"/>
                    </a:cubicBezTo>
                    <a:cubicBezTo>
                      <a:pt x="784986" y="694654"/>
                      <a:pt x="751564" y="728077"/>
                      <a:pt x="710914" y="728077"/>
                    </a:cubicBezTo>
                    <a:cubicBezTo>
                      <a:pt x="670265" y="728077"/>
                      <a:pt x="636842" y="694654"/>
                      <a:pt x="636842" y="654005"/>
                    </a:cubicBezTo>
                    <a:cubicBezTo>
                      <a:pt x="636842" y="646778"/>
                      <a:pt x="637745" y="640455"/>
                      <a:pt x="639552" y="635035"/>
                    </a:cubicBezTo>
                    <a:lnTo>
                      <a:pt x="639552" y="635035"/>
                    </a:lnTo>
                    <a:close/>
                    <a:moveTo>
                      <a:pt x="657618" y="283643"/>
                    </a:moveTo>
                    <a:lnTo>
                      <a:pt x="726270" y="214990"/>
                    </a:lnTo>
                    <a:lnTo>
                      <a:pt x="779566" y="268287"/>
                    </a:lnTo>
                    <a:lnTo>
                      <a:pt x="700074" y="347779"/>
                    </a:lnTo>
                    <a:cubicBezTo>
                      <a:pt x="689234" y="324293"/>
                      <a:pt x="674781" y="302613"/>
                      <a:pt x="657618" y="283643"/>
                    </a:cubicBezTo>
                    <a:close/>
                    <a:moveTo>
                      <a:pt x="672975" y="120142"/>
                    </a:moveTo>
                    <a:lnTo>
                      <a:pt x="696461" y="96656"/>
                    </a:lnTo>
                    <a:lnTo>
                      <a:pt x="823829" y="224024"/>
                    </a:lnTo>
                    <a:lnTo>
                      <a:pt x="800343" y="247510"/>
                    </a:lnTo>
                    <a:lnTo>
                      <a:pt x="672975" y="120142"/>
                    </a:lnTo>
                    <a:close/>
                    <a:moveTo>
                      <a:pt x="799440" y="30713"/>
                    </a:moveTo>
                    <a:cubicBezTo>
                      <a:pt x="849122" y="30713"/>
                      <a:pt x="889772" y="71363"/>
                      <a:pt x="889772" y="121045"/>
                    </a:cubicBezTo>
                    <a:cubicBezTo>
                      <a:pt x="889772" y="145435"/>
                      <a:pt x="880738" y="168018"/>
                      <a:pt x="863575" y="184278"/>
                    </a:cubicBezTo>
                    <a:lnTo>
                      <a:pt x="845509" y="202344"/>
                    </a:lnTo>
                    <a:lnTo>
                      <a:pt x="718141" y="74976"/>
                    </a:lnTo>
                    <a:lnTo>
                      <a:pt x="736207" y="56909"/>
                    </a:lnTo>
                    <a:cubicBezTo>
                      <a:pt x="752467" y="40649"/>
                      <a:pt x="775050" y="30713"/>
                      <a:pt x="799440" y="30713"/>
                    </a:cubicBezTo>
                    <a:lnTo>
                      <a:pt x="799440" y="30713"/>
                    </a:lnTo>
                    <a:close/>
                    <a:moveTo>
                      <a:pt x="652198" y="140918"/>
                    </a:moveTo>
                    <a:lnTo>
                      <a:pt x="705494" y="194214"/>
                    </a:lnTo>
                    <a:lnTo>
                      <a:pt x="636842" y="262866"/>
                    </a:lnTo>
                    <a:cubicBezTo>
                      <a:pt x="617872" y="245704"/>
                      <a:pt x="596192" y="231250"/>
                      <a:pt x="572706" y="220411"/>
                    </a:cubicBezTo>
                    <a:lnTo>
                      <a:pt x="652198" y="140918"/>
                    </a:lnTo>
                    <a:close/>
                    <a:moveTo>
                      <a:pt x="696461" y="460694"/>
                    </a:moveTo>
                    <a:cubicBezTo>
                      <a:pt x="696461" y="537476"/>
                      <a:pt x="657618" y="575416"/>
                      <a:pt x="616065" y="616065"/>
                    </a:cubicBezTo>
                    <a:cubicBezTo>
                      <a:pt x="588062" y="644068"/>
                      <a:pt x="558253" y="672071"/>
                      <a:pt x="541993" y="713624"/>
                    </a:cubicBezTo>
                    <a:cubicBezTo>
                      <a:pt x="539283" y="712721"/>
                      <a:pt x="536573" y="712721"/>
                      <a:pt x="532960" y="712721"/>
                    </a:cubicBezTo>
                    <a:lnTo>
                      <a:pt x="473340" y="712721"/>
                    </a:lnTo>
                    <a:lnTo>
                      <a:pt x="473340" y="638648"/>
                    </a:lnTo>
                    <a:cubicBezTo>
                      <a:pt x="473340" y="614259"/>
                      <a:pt x="453467" y="594385"/>
                      <a:pt x="429078" y="594385"/>
                    </a:cubicBezTo>
                    <a:lnTo>
                      <a:pt x="399268" y="594385"/>
                    </a:lnTo>
                    <a:cubicBezTo>
                      <a:pt x="391138" y="594385"/>
                      <a:pt x="384815" y="588062"/>
                      <a:pt x="384815" y="579933"/>
                    </a:cubicBezTo>
                    <a:cubicBezTo>
                      <a:pt x="384815" y="571802"/>
                      <a:pt x="391138" y="565479"/>
                      <a:pt x="399268" y="565479"/>
                    </a:cubicBezTo>
                    <a:lnTo>
                      <a:pt x="547413" y="565479"/>
                    </a:lnTo>
                    <a:cubicBezTo>
                      <a:pt x="571802" y="565479"/>
                      <a:pt x="591676" y="545606"/>
                      <a:pt x="591676" y="521217"/>
                    </a:cubicBezTo>
                    <a:cubicBezTo>
                      <a:pt x="591676" y="496827"/>
                      <a:pt x="571802" y="476954"/>
                      <a:pt x="547413" y="476954"/>
                    </a:cubicBezTo>
                    <a:lnTo>
                      <a:pt x="429078" y="476954"/>
                    </a:lnTo>
                    <a:cubicBezTo>
                      <a:pt x="420948" y="476954"/>
                      <a:pt x="414624" y="470630"/>
                      <a:pt x="414624" y="462501"/>
                    </a:cubicBezTo>
                    <a:lnTo>
                      <a:pt x="414624" y="418238"/>
                    </a:lnTo>
                    <a:lnTo>
                      <a:pt x="488697" y="418238"/>
                    </a:lnTo>
                    <a:cubicBezTo>
                      <a:pt x="529346" y="418238"/>
                      <a:pt x="562769" y="384815"/>
                      <a:pt x="562769" y="344165"/>
                    </a:cubicBezTo>
                    <a:cubicBezTo>
                      <a:pt x="562769" y="303516"/>
                      <a:pt x="529346" y="270093"/>
                      <a:pt x="488697" y="270093"/>
                    </a:cubicBezTo>
                    <a:cubicBezTo>
                      <a:pt x="488697" y="270093"/>
                      <a:pt x="487794" y="270093"/>
                      <a:pt x="487794" y="270093"/>
                    </a:cubicBezTo>
                    <a:cubicBezTo>
                      <a:pt x="488697" y="265577"/>
                      <a:pt x="488697" y="260156"/>
                      <a:pt x="488697" y="254737"/>
                    </a:cubicBezTo>
                    <a:cubicBezTo>
                      <a:pt x="488697" y="244800"/>
                      <a:pt x="487794" y="235767"/>
                      <a:pt x="485084" y="226733"/>
                    </a:cubicBezTo>
                    <a:cubicBezTo>
                      <a:pt x="603419" y="238477"/>
                      <a:pt x="696461" y="339649"/>
                      <a:pt x="696461" y="460694"/>
                    </a:cubicBezTo>
                    <a:lnTo>
                      <a:pt x="696461" y="460694"/>
                    </a:lnTo>
                    <a:close/>
                    <a:moveTo>
                      <a:pt x="370362" y="756983"/>
                    </a:moveTo>
                    <a:cubicBezTo>
                      <a:pt x="370362" y="748854"/>
                      <a:pt x="376685" y="742530"/>
                      <a:pt x="384815" y="742530"/>
                    </a:cubicBezTo>
                    <a:lnTo>
                      <a:pt x="532960" y="742530"/>
                    </a:lnTo>
                    <a:cubicBezTo>
                      <a:pt x="541089" y="742530"/>
                      <a:pt x="547413" y="748854"/>
                      <a:pt x="547413" y="756983"/>
                    </a:cubicBezTo>
                    <a:cubicBezTo>
                      <a:pt x="547413" y="765113"/>
                      <a:pt x="541089" y="771437"/>
                      <a:pt x="532960" y="771437"/>
                    </a:cubicBezTo>
                    <a:lnTo>
                      <a:pt x="384815" y="771437"/>
                    </a:lnTo>
                    <a:cubicBezTo>
                      <a:pt x="376685" y="772340"/>
                      <a:pt x="370362" y="766017"/>
                      <a:pt x="370362" y="756983"/>
                    </a:cubicBezTo>
                    <a:close/>
                    <a:moveTo>
                      <a:pt x="184277" y="756983"/>
                    </a:moveTo>
                    <a:lnTo>
                      <a:pt x="293579" y="647682"/>
                    </a:lnTo>
                    <a:cubicBezTo>
                      <a:pt x="311646" y="665748"/>
                      <a:pt x="328809" y="683814"/>
                      <a:pt x="341455" y="706398"/>
                    </a:cubicBezTo>
                    <a:lnTo>
                      <a:pt x="237573" y="810279"/>
                    </a:lnTo>
                    <a:lnTo>
                      <a:pt x="184277" y="756983"/>
                    </a:lnTo>
                    <a:close/>
                    <a:moveTo>
                      <a:pt x="29809" y="327906"/>
                    </a:moveTo>
                    <a:cubicBezTo>
                      <a:pt x="29809" y="295386"/>
                      <a:pt x="56006" y="268287"/>
                      <a:pt x="89428" y="268287"/>
                    </a:cubicBezTo>
                    <a:cubicBezTo>
                      <a:pt x="121948" y="268287"/>
                      <a:pt x="149048" y="294483"/>
                      <a:pt x="149048" y="327906"/>
                    </a:cubicBezTo>
                    <a:lnTo>
                      <a:pt x="178858" y="327906"/>
                    </a:lnTo>
                    <a:cubicBezTo>
                      <a:pt x="178858" y="280030"/>
                      <a:pt x="140918" y="241187"/>
                      <a:pt x="93945" y="239380"/>
                    </a:cubicBezTo>
                    <a:cubicBezTo>
                      <a:pt x="91235" y="229444"/>
                      <a:pt x="90332" y="219507"/>
                      <a:pt x="90332" y="209571"/>
                    </a:cubicBezTo>
                    <a:cubicBezTo>
                      <a:pt x="90332" y="144531"/>
                      <a:pt x="143628" y="91235"/>
                      <a:pt x="208667" y="91235"/>
                    </a:cubicBezTo>
                    <a:cubicBezTo>
                      <a:pt x="252026" y="91235"/>
                      <a:pt x="290870" y="114722"/>
                      <a:pt x="311646" y="151758"/>
                    </a:cubicBezTo>
                    <a:cubicBezTo>
                      <a:pt x="280030" y="170728"/>
                      <a:pt x="257447" y="203247"/>
                      <a:pt x="253833" y="241187"/>
                    </a:cubicBezTo>
                    <a:cubicBezTo>
                      <a:pt x="227637" y="247510"/>
                      <a:pt x="208667" y="270996"/>
                      <a:pt x="208667" y="298999"/>
                    </a:cubicBezTo>
                    <a:lnTo>
                      <a:pt x="238477" y="298999"/>
                    </a:lnTo>
                    <a:cubicBezTo>
                      <a:pt x="238477" y="282740"/>
                      <a:pt x="252026" y="269190"/>
                      <a:pt x="268287" y="269190"/>
                    </a:cubicBezTo>
                    <a:cubicBezTo>
                      <a:pt x="284546" y="269190"/>
                      <a:pt x="298096" y="282740"/>
                      <a:pt x="298096" y="298999"/>
                    </a:cubicBezTo>
                    <a:lnTo>
                      <a:pt x="327906" y="298999"/>
                    </a:lnTo>
                    <a:cubicBezTo>
                      <a:pt x="327906" y="271900"/>
                      <a:pt x="309839" y="249317"/>
                      <a:pt x="284546" y="242090"/>
                    </a:cubicBezTo>
                    <a:cubicBezTo>
                      <a:pt x="290870" y="198731"/>
                      <a:pt x="327906" y="165308"/>
                      <a:pt x="372169" y="165308"/>
                    </a:cubicBezTo>
                    <a:cubicBezTo>
                      <a:pt x="420948" y="165308"/>
                      <a:pt x="460694" y="205054"/>
                      <a:pt x="460694" y="253833"/>
                    </a:cubicBezTo>
                    <a:cubicBezTo>
                      <a:pt x="460694" y="261963"/>
                      <a:pt x="459790" y="269190"/>
                      <a:pt x="457080" y="276416"/>
                    </a:cubicBezTo>
                    <a:cubicBezTo>
                      <a:pt x="432691" y="288160"/>
                      <a:pt x="415528" y="313453"/>
                      <a:pt x="415528" y="342359"/>
                    </a:cubicBezTo>
                    <a:lnTo>
                      <a:pt x="445337" y="342359"/>
                    </a:lnTo>
                    <a:cubicBezTo>
                      <a:pt x="445337" y="317969"/>
                      <a:pt x="465211" y="298096"/>
                      <a:pt x="489600" y="298096"/>
                    </a:cubicBezTo>
                    <a:cubicBezTo>
                      <a:pt x="513990" y="298096"/>
                      <a:pt x="533863" y="317969"/>
                      <a:pt x="533863" y="342359"/>
                    </a:cubicBezTo>
                    <a:cubicBezTo>
                      <a:pt x="533863" y="366748"/>
                      <a:pt x="513990" y="386621"/>
                      <a:pt x="489600" y="386621"/>
                    </a:cubicBezTo>
                    <a:lnTo>
                      <a:pt x="88525" y="386621"/>
                    </a:lnTo>
                    <a:cubicBezTo>
                      <a:pt x="56006" y="386621"/>
                      <a:pt x="29809" y="360425"/>
                      <a:pt x="29809" y="327906"/>
                    </a:cubicBezTo>
                    <a:close/>
                    <a:moveTo>
                      <a:pt x="384815" y="416431"/>
                    </a:moveTo>
                    <a:lnTo>
                      <a:pt x="384815" y="460694"/>
                    </a:lnTo>
                    <a:cubicBezTo>
                      <a:pt x="384815" y="485084"/>
                      <a:pt x="404688" y="504957"/>
                      <a:pt x="429078" y="504957"/>
                    </a:cubicBezTo>
                    <a:lnTo>
                      <a:pt x="547413" y="504957"/>
                    </a:lnTo>
                    <a:cubicBezTo>
                      <a:pt x="555543" y="504957"/>
                      <a:pt x="561866" y="511280"/>
                      <a:pt x="561866" y="519410"/>
                    </a:cubicBezTo>
                    <a:cubicBezTo>
                      <a:pt x="561866" y="527540"/>
                      <a:pt x="555543" y="533863"/>
                      <a:pt x="547413" y="533863"/>
                    </a:cubicBezTo>
                    <a:lnTo>
                      <a:pt x="399268" y="533863"/>
                    </a:lnTo>
                    <a:cubicBezTo>
                      <a:pt x="374878" y="533863"/>
                      <a:pt x="355005" y="553736"/>
                      <a:pt x="355005" y="578126"/>
                    </a:cubicBezTo>
                    <a:cubicBezTo>
                      <a:pt x="355005" y="602516"/>
                      <a:pt x="374878" y="622389"/>
                      <a:pt x="399268" y="622389"/>
                    </a:cubicBezTo>
                    <a:lnTo>
                      <a:pt x="429078" y="622389"/>
                    </a:lnTo>
                    <a:cubicBezTo>
                      <a:pt x="437207" y="622389"/>
                      <a:pt x="443531" y="628712"/>
                      <a:pt x="443531" y="636842"/>
                    </a:cubicBezTo>
                    <a:lnTo>
                      <a:pt x="443531" y="710914"/>
                    </a:lnTo>
                    <a:lnTo>
                      <a:pt x="383912" y="710914"/>
                    </a:lnTo>
                    <a:cubicBezTo>
                      <a:pt x="381202" y="710914"/>
                      <a:pt x="377588" y="710914"/>
                      <a:pt x="374878" y="711817"/>
                    </a:cubicBezTo>
                    <a:cubicBezTo>
                      <a:pt x="357715" y="670265"/>
                      <a:pt x="328809" y="641358"/>
                      <a:pt x="300806" y="614259"/>
                    </a:cubicBezTo>
                    <a:cubicBezTo>
                      <a:pt x="259253" y="574512"/>
                      <a:pt x="220410" y="536573"/>
                      <a:pt x="220410" y="458887"/>
                    </a:cubicBezTo>
                    <a:cubicBezTo>
                      <a:pt x="220410" y="443531"/>
                      <a:pt x="222217" y="429078"/>
                      <a:pt x="224927" y="414625"/>
                    </a:cubicBezTo>
                    <a:lnTo>
                      <a:pt x="384815" y="414625"/>
                    </a:lnTo>
                    <a:close/>
                    <a:moveTo>
                      <a:pt x="271900" y="627808"/>
                    </a:moveTo>
                    <a:lnTo>
                      <a:pt x="163501" y="736207"/>
                    </a:lnTo>
                    <a:lnTo>
                      <a:pt x="110205" y="682911"/>
                    </a:lnTo>
                    <a:lnTo>
                      <a:pt x="223121" y="569996"/>
                    </a:lnTo>
                    <a:cubicBezTo>
                      <a:pt x="236670" y="591676"/>
                      <a:pt x="253833" y="610645"/>
                      <a:pt x="271900" y="627808"/>
                    </a:cubicBezTo>
                    <a:lnTo>
                      <a:pt x="271900" y="627808"/>
                    </a:lnTo>
                    <a:close/>
                    <a:moveTo>
                      <a:pt x="94849" y="710010"/>
                    </a:moveTo>
                    <a:lnTo>
                      <a:pt x="210474" y="825636"/>
                    </a:lnTo>
                    <a:lnTo>
                      <a:pt x="112012" y="863575"/>
                    </a:lnTo>
                    <a:lnTo>
                      <a:pt x="56909" y="808473"/>
                    </a:lnTo>
                    <a:lnTo>
                      <a:pt x="94849" y="710010"/>
                    </a:lnTo>
                    <a:close/>
                    <a:moveTo>
                      <a:pt x="43359" y="889772"/>
                    </a:moveTo>
                    <a:cubicBezTo>
                      <a:pt x="37036" y="892482"/>
                      <a:pt x="29809" y="887062"/>
                      <a:pt x="29809" y="879835"/>
                    </a:cubicBezTo>
                    <a:cubicBezTo>
                      <a:pt x="29809" y="878932"/>
                      <a:pt x="29809" y="877125"/>
                      <a:pt x="30713" y="876222"/>
                    </a:cubicBezTo>
                    <a:lnTo>
                      <a:pt x="45166" y="837379"/>
                    </a:lnTo>
                    <a:lnTo>
                      <a:pt x="82202" y="874415"/>
                    </a:lnTo>
                    <a:lnTo>
                      <a:pt x="43359" y="889772"/>
                    </a:lnTo>
                    <a:close/>
                    <a:moveTo>
                      <a:pt x="458887" y="890675"/>
                    </a:moveTo>
                    <a:cubicBezTo>
                      <a:pt x="437207" y="890675"/>
                      <a:pt x="417335" y="878932"/>
                      <a:pt x="406495" y="860865"/>
                    </a:cubicBezTo>
                    <a:lnTo>
                      <a:pt x="511280" y="860865"/>
                    </a:lnTo>
                    <a:cubicBezTo>
                      <a:pt x="500440" y="878932"/>
                      <a:pt x="481470" y="890675"/>
                      <a:pt x="458887" y="890675"/>
                    </a:cubicBezTo>
                    <a:lnTo>
                      <a:pt x="458887" y="890675"/>
                    </a:lnTo>
                    <a:close/>
                    <a:moveTo>
                      <a:pt x="533863" y="831056"/>
                    </a:moveTo>
                    <a:lnTo>
                      <a:pt x="385718" y="831056"/>
                    </a:lnTo>
                    <a:cubicBezTo>
                      <a:pt x="377588" y="831056"/>
                      <a:pt x="371265" y="824732"/>
                      <a:pt x="371265" y="816603"/>
                    </a:cubicBezTo>
                    <a:cubicBezTo>
                      <a:pt x="371265" y="808473"/>
                      <a:pt x="377588" y="802149"/>
                      <a:pt x="385718" y="802149"/>
                    </a:cubicBezTo>
                    <a:lnTo>
                      <a:pt x="533863" y="802149"/>
                    </a:lnTo>
                    <a:cubicBezTo>
                      <a:pt x="541993" y="802149"/>
                      <a:pt x="548316" y="808473"/>
                      <a:pt x="548316" y="816603"/>
                    </a:cubicBezTo>
                    <a:cubicBezTo>
                      <a:pt x="548316" y="824732"/>
                      <a:pt x="541993" y="831056"/>
                      <a:pt x="533863" y="831056"/>
                    </a:cubicBezTo>
                    <a:close/>
                    <a:moveTo>
                      <a:pt x="888868" y="668458"/>
                    </a:moveTo>
                    <a:lnTo>
                      <a:pt x="888868" y="668458"/>
                    </a:lnTo>
                    <a:cubicBezTo>
                      <a:pt x="864479" y="668458"/>
                      <a:pt x="843702" y="682911"/>
                      <a:pt x="834669" y="704591"/>
                    </a:cubicBezTo>
                    <a:cubicBezTo>
                      <a:pt x="825636" y="726271"/>
                      <a:pt x="830152" y="751564"/>
                      <a:pt x="847315" y="767823"/>
                    </a:cubicBezTo>
                    <a:lnTo>
                      <a:pt x="848219" y="768726"/>
                    </a:lnTo>
                    <a:lnTo>
                      <a:pt x="827442" y="789503"/>
                    </a:lnTo>
                    <a:lnTo>
                      <a:pt x="826539" y="788600"/>
                    </a:lnTo>
                    <a:cubicBezTo>
                      <a:pt x="809376" y="771437"/>
                      <a:pt x="784986" y="766920"/>
                      <a:pt x="762403" y="775953"/>
                    </a:cubicBezTo>
                    <a:cubicBezTo>
                      <a:pt x="740724" y="784987"/>
                      <a:pt x="726270" y="805763"/>
                      <a:pt x="726270" y="829249"/>
                    </a:cubicBezTo>
                    <a:lnTo>
                      <a:pt x="726270" y="830153"/>
                    </a:lnTo>
                    <a:lnTo>
                      <a:pt x="696461" y="830153"/>
                    </a:lnTo>
                    <a:lnTo>
                      <a:pt x="696461" y="831056"/>
                    </a:lnTo>
                    <a:cubicBezTo>
                      <a:pt x="696461" y="807570"/>
                      <a:pt x="682008" y="786793"/>
                      <a:pt x="660328" y="776856"/>
                    </a:cubicBezTo>
                    <a:cubicBezTo>
                      <a:pt x="638648" y="767823"/>
                      <a:pt x="613355" y="772340"/>
                      <a:pt x="597095" y="789503"/>
                    </a:cubicBezTo>
                    <a:lnTo>
                      <a:pt x="596192" y="790406"/>
                    </a:lnTo>
                    <a:lnTo>
                      <a:pt x="576319" y="770533"/>
                    </a:lnTo>
                    <a:cubicBezTo>
                      <a:pt x="577222" y="766920"/>
                      <a:pt x="578126" y="762404"/>
                      <a:pt x="578126" y="757887"/>
                    </a:cubicBezTo>
                    <a:cubicBezTo>
                      <a:pt x="578126" y="747047"/>
                      <a:pt x="574512" y="738014"/>
                      <a:pt x="568189" y="729884"/>
                    </a:cubicBezTo>
                    <a:cubicBezTo>
                      <a:pt x="577222" y="704591"/>
                      <a:pt x="591676" y="684718"/>
                      <a:pt x="608838" y="666651"/>
                    </a:cubicBezTo>
                    <a:cubicBezTo>
                      <a:pt x="615162" y="718141"/>
                      <a:pt x="658521" y="757887"/>
                      <a:pt x="711817" y="757887"/>
                    </a:cubicBezTo>
                    <a:cubicBezTo>
                      <a:pt x="768726" y="757887"/>
                      <a:pt x="815699" y="710914"/>
                      <a:pt x="815699" y="654005"/>
                    </a:cubicBezTo>
                    <a:cubicBezTo>
                      <a:pt x="815699" y="597095"/>
                      <a:pt x="768726" y="550123"/>
                      <a:pt x="711817" y="550123"/>
                    </a:cubicBezTo>
                    <a:cubicBezTo>
                      <a:pt x="710010" y="550123"/>
                      <a:pt x="709107" y="550123"/>
                      <a:pt x="707301" y="550123"/>
                    </a:cubicBezTo>
                    <a:cubicBezTo>
                      <a:pt x="717237" y="529346"/>
                      <a:pt x="724464" y="504957"/>
                      <a:pt x="726270" y="476051"/>
                    </a:cubicBezTo>
                    <a:lnTo>
                      <a:pt x="727174" y="476051"/>
                    </a:lnTo>
                    <a:lnTo>
                      <a:pt x="727174" y="476954"/>
                    </a:lnTo>
                    <a:cubicBezTo>
                      <a:pt x="727174" y="500440"/>
                      <a:pt x="741627" y="521217"/>
                      <a:pt x="763307" y="531153"/>
                    </a:cubicBezTo>
                    <a:cubicBezTo>
                      <a:pt x="784986" y="540186"/>
                      <a:pt x="810279" y="535670"/>
                      <a:pt x="826539" y="518507"/>
                    </a:cubicBezTo>
                    <a:lnTo>
                      <a:pt x="827442" y="517603"/>
                    </a:lnTo>
                    <a:lnTo>
                      <a:pt x="848219" y="538379"/>
                    </a:lnTo>
                    <a:lnTo>
                      <a:pt x="847315" y="539283"/>
                    </a:lnTo>
                    <a:cubicBezTo>
                      <a:pt x="831056" y="555543"/>
                      <a:pt x="825636" y="580836"/>
                      <a:pt x="834669" y="603419"/>
                    </a:cubicBezTo>
                    <a:cubicBezTo>
                      <a:pt x="843702" y="625099"/>
                      <a:pt x="864479" y="639552"/>
                      <a:pt x="887965" y="639552"/>
                    </a:cubicBezTo>
                    <a:lnTo>
                      <a:pt x="888868" y="639552"/>
                    </a:lnTo>
                    <a:lnTo>
                      <a:pt x="888868" y="668458"/>
                    </a:ln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grpSp>
      </p:grpSp>
      <p:grpSp>
        <p:nvGrpSpPr>
          <p:cNvPr id="17" name="Group 16">
            <a:extLst>
              <a:ext uri="{FF2B5EF4-FFF2-40B4-BE49-F238E27FC236}">
                <a16:creationId xmlns:a16="http://schemas.microsoft.com/office/drawing/2014/main" id="{5E95B652-1D85-7781-DE2B-7601283C3DB2}"/>
              </a:ext>
            </a:extLst>
          </p:cNvPr>
          <p:cNvGrpSpPr/>
          <p:nvPr/>
        </p:nvGrpSpPr>
        <p:grpSpPr>
          <a:xfrm>
            <a:off x="4824150" y="8844233"/>
            <a:ext cx="569078" cy="521654"/>
            <a:chOff x="5632524" y="3887743"/>
            <a:chExt cx="867188" cy="794922"/>
          </a:xfrm>
          <a:solidFill>
            <a:srgbClr val="416F70"/>
          </a:solidFill>
        </p:grpSpPr>
        <p:sp>
          <p:nvSpPr>
            <p:cNvPr id="18" name="Freeform 166">
              <a:extLst>
                <a:ext uri="{FF2B5EF4-FFF2-40B4-BE49-F238E27FC236}">
                  <a16:creationId xmlns:a16="http://schemas.microsoft.com/office/drawing/2014/main" id="{A29C27FA-A179-88DF-563C-7799FA33249D}"/>
                </a:ext>
              </a:extLst>
            </p:cNvPr>
            <p:cNvSpPr/>
            <p:nvPr/>
          </p:nvSpPr>
          <p:spPr>
            <a:xfrm>
              <a:off x="6219683" y="3963622"/>
              <a:ext cx="173437" cy="160791"/>
            </a:xfrm>
            <a:custGeom>
              <a:avLst/>
              <a:gdLst>
                <a:gd name="connsiteX0" fmla="*/ 158985 w 173437"/>
                <a:gd name="connsiteY0" fmla="*/ 0 h 160791"/>
                <a:gd name="connsiteX1" fmla="*/ 173438 w 173437"/>
                <a:gd name="connsiteY1" fmla="*/ 14453 h 160791"/>
                <a:gd name="connsiteX2" fmla="*/ 173438 w 173437"/>
                <a:gd name="connsiteY2" fmla="*/ 101172 h 160791"/>
                <a:gd name="connsiteX3" fmla="*/ 158985 w 173437"/>
                <a:gd name="connsiteY3" fmla="*/ 115625 h 160791"/>
                <a:gd name="connsiteX4" fmla="*/ 144531 w 173437"/>
                <a:gd name="connsiteY4" fmla="*/ 130079 h 160791"/>
                <a:gd name="connsiteX5" fmla="*/ 144531 w 173437"/>
                <a:gd name="connsiteY5" fmla="*/ 160791 h 160791"/>
                <a:gd name="connsiteX6" fmla="*/ 80396 w 173437"/>
                <a:gd name="connsiteY6" fmla="*/ 118335 h 160791"/>
                <a:gd name="connsiteX7" fmla="*/ 72266 w 173437"/>
                <a:gd name="connsiteY7" fmla="*/ 115625 h 160791"/>
                <a:gd name="connsiteX8" fmla="*/ 14453 w 173437"/>
                <a:gd name="connsiteY8" fmla="*/ 115625 h 160791"/>
                <a:gd name="connsiteX9" fmla="*/ 0 w 173437"/>
                <a:gd name="connsiteY9" fmla="*/ 101172 h 160791"/>
                <a:gd name="connsiteX10" fmla="*/ 0 w 173437"/>
                <a:gd name="connsiteY10" fmla="*/ 89429 h 160791"/>
                <a:gd name="connsiteX11" fmla="*/ 4517 w 173437"/>
                <a:gd name="connsiteY11" fmla="*/ 86719 h 160791"/>
                <a:gd name="connsiteX12" fmla="*/ 57813 w 173437"/>
                <a:gd name="connsiteY12" fmla="*/ 86719 h 160791"/>
                <a:gd name="connsiteX13" fmla="*/ 101172 w 173437"/>
                <a:gd name="connsiteY13" fmla="*/ 43359 h 160791"/>
                <a:gd name="connsiteX14" fmla="*/ 101172 w 173437"/>
                <a:gd name="connsiteY14" fmla="*/ 0 h 160791"/>
                <a:gd name="connsiteX15" fmla="*/ 158985 w 173437"/>
                <a:gd name="connsiteY15" fmla="*/ 0 h 16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437" h="160791">
                  <a:moveTo>
                    <a:pt x="158985" y="0"/>
                  </a:moveTo>
                  <a:cubicBezTo>
                    <a:pt x="167114" y="0"/>
                    <a:pt x="173438" y="6323"/>
                    <a:pt x="173438" y="14453"/>
                  </a:cubicBezTo>
                  <a:lnTo>
                    <a:pt x="173438" y="101172"/>
                  </a:lnTo>
                  <a:cubicBezTo>
                    <a:pt x="173438" y="109302"/>
                    <a:pt x="167114" y="115625"/>
                    <a:pt x="158985" y="115625"/>
                  </a:cubicBezTo>
                  <a:cubicBezTo>
                    <a:pt x="150855" y="115625"/>
                    <a:pt x="144531" y="121948"/>
                    <a:pt x="144531" y="130079"/>
                  </a:cubicBezTo>
                  <a:lnTo>
                    <a:pt x="144531" y="160791"/>
                  </a:lnTo>
                  <a:lnTo>
                    <a:pt x="80396" y="118335"/>
                  </a:lnTo>
                  <a:cubicBezTo>
                    <a:pt x="77686" y="116529"/>
                    <a:pt x="74976" y="115625"/>
                    <a:pt x="72266" y="115625"/>
                  </a:cubicBezTo>
                  <a:lnTo>
                    <a:pt x="14453" y="115625"/>
                  </a:lnTo>
                  <a:cubicBezTo>
                    <a:pt x="6323" y="115625"/>
                    <a:pt x="0" y="109302"/>
                    <a:pt x="0" y="101172"/>
                  </a:cubicBezTo>
                  <a:lnTo>
                    <a:pt x="0" y="89429"/>
                  </a:lnTo>
                  <a:lnTo>
                    <a:pt x="4517" y="86719"/>
                  </a:lnTo>
                  <a:lnTo>
                    <a:pt x="57813" y="86719"/>
                  </a:lnTo>
                  <a:cubicBezTo>
                    <a:pt x="81299" y="86719"/>
                    <a:pt x="101172" y="66846"/>
                    <a:pt x="101172" y="43359"/>
                  </a:cubicBezTo>
                  <a:lnTo>
                    <a:pt x="101172" y="0"/>
                  </a:lnTo>
                  <a:lnTo>
                    <a:pt x="158985" y="0"/>
                  </a:lnTo>
                  <a:close/>
                </a:path>
              </a:pathLst>
            </a:custGeom>
            <a:solidFill>
              <a:srgbClr val="F5C15B"/>
            </a:solidFill>
            <a:ln w="9028" cap="flat">
              <a:noFill/>
              <a:prstDash val="solid"/>
              <a:miter/>
            </a:ln>
          </p:spPr>
          <p:txBody>
            <a:bodyPr rtlCol="0" anchor="ctr"/>
            <a:lstStyle/>
            <a:p>
              <a:pPr defTabSz="914400"/>
              <a:endParaRPr lang="en-US">
                <a:solidFill>
                  <a:srgbClr val="58595B"/>
                </a:solidFill>
                <a:latin typeface="Calibri"/>
              </a:endParaRPr>
            </a:p>
          </p:txBody>
        </p:sp>
        <p:sp>
          <p:nvSpPr>
            <p:cNvPr id="19" name="Freeform 167">
              <a:extLst>
                <a:ext uri="{FF2B5EF4-FFF2-40B4-BE49-F238E27FC236}">
                  <a16:creationId xmlns:a16="http://schemas.microsoft.com/office/drawing/2014/main" id="{215E354B-B4B0-2657-4A6A-B26075BF41AA}"/>
                </a:ext>
              </a:extLst>
            </p:cNvPr>
            <p:cNvSpPr/>
            <p:nvPr/>
          </p:nvSpPr>
          <p:spPr>
            <a:xfrm>
              <a:off x="6118511" y="3905809"/>
              <a:ext cx="173437" cy="160791"/>
            </a:xfrm>
            <a:custGeom>
              <a:avLst/>
              <a:gdLst>
                <a:gd name="connsiteX0" fmla="*/ 0 w 173437"/>
                <a:gd name="connsiteY0" fmla="*/ 14453 h 160791"/>
                <a:gd name="connsiteX1" fmla="*/ 14453 w 173437"/>
                <a:gd name="connsiteY1" fmla="*/ 0 h 160791"/>
                <a:gd name="connsiteX2" fmla="*/ 158985 w 173437"/>
                <a:gd name="connsiteY2" fmla="*/ 0 h 160791"/>
                <a:gd name="connsiteX3" fmla="*/ 173438 w 173437"/>
                <a:gd name="connsiteY3" fmla="*/ 14453 h 160791"/>
                <a:gd name="connsiteX4" fmla="*/ 173438 w 173437"/>
                <a:gd name="connsiteY4" fmla="*/ 28906 h 160791"/>
                <a:gd name="connsiteX5" fmla="*/ 115625 w 173437"/>
                <a:gd name="connsiteY5" fmla="*/ 28906 h 160791"/>
                <a:gd name="connsiteX6" fmla="*/ 72266 w 173437"/>
                <a:gd name="connsiteY6" fmla="*/ 72266 h 160791"/>
                <a:gd name="connsiteX7" fmla="*/ 72266 w 173437"/>
                <a:gd name="connsiteY7" fmla="*/ 131885 h 160791"/>
                <a:gd name="connsiteX8" fmla="*/ 28906 w 173437"/>
                <a:gd name="connsiteY8" fmla="*/ 160791 h 160791"/>
                <a:gd name="connsiteX9" fmla="*/ 28906 w 173437"/>
                <a:gd name="connsiteY9" fmla="*/ 130078 h 160791"/>
                <a:gd name="connsiteX10" fmla="*/ 14453 w 173437"/>
                <a:gd name="connsiteY10" fmla="*/ 115625 h 160791"/>
                <a:gd name="connsiteX11" fmla="*/ 0 w 173437"/>
                <a:gd name="connsiteY11" fmla="*/ 101172 h 160791"/>
                <a:gd name="connsiteX12" fmla="*/ 0 w 173437"/>
                <a:gd name="connsiteY12" fmla="*/ 14453 h 16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37" h="160791">
                  <a:moveTo>
                    <a:pt x="0" y="14453"/>
                  </a:moveTo>
                  <a:cubicBezTo>
                    <a:pt x="0" y="6323"/>
                    <a:pt x="6323" y="0"/>
                    <a:pt x="14453" y="0"/>
                  </a:cubicBezTo>
                  <a:lnTo>
                    <a:pt x="158985" y="0"/>
                  </a:lnTo>
                  <a:cubicBezTo>
                    <a:pt x="167114" y="0"/>
                    <a:pt x="173438" y="6323"/>
                    <a:pt x="173438" y="14453"/>
                  </a:cubicBezTo>
                  <a:lnTo>
                    <a:pt x="173438" y="28906"/>
                  </a:lnTo>
                  <a:lnTo>
                    <a:pt x="115625" y="28906"/>
                  </a:lnTo>
                  <a:cubicBezTo>
                    <a:pt x="92139" y="28906"/>
                    <a:pt x="72266" y="48779"/>
                    <a:pt x="72266" y="72266"/>
                  </a:cubicBezTo>
                  <a:lnTo>
                    <a:pt x="72266" y="131885"/>
                  </a:lnTo>
                  <a:lnTo>
                    <a:pt x="28906" y="160791"/>
                  </a:lnTo>
                  <a:lnTo>
                    <a:pt x="28906" y="130078"/>
                  </a:lnTo>
                  <a:cubicBezTo>
                    <a:pt x="28906" y="121948"/>
                    <a:pt x="22583" y="115625"/>
                    <a:pt x="14453" y="115625"/>
                  </a:cubicBezTo>
                  <a:cubicBezTo>
                    <a:pt x="6323" y="115625"/>
                    <a:pt x="0" y="109302"/>
                    <a:pt x="0" y="101172"/>
                  </a:cubicBezTo>
                  <a:lnTo>
                    <a:pt x="0" y="14453"/>
                  </a:lnTo>
                  <a:close/>
                </a:path>
              </a:pathLst>
            </a:custGeom>
            <a:solidFill>
              <a:srgbClr val="F5C15B"/>
            </a:solidFill>
            <a:ln w="9028" cap="flat">
              <a:noFill/>
              <a:prstDash val="solid"/>
              <a:miter/>
            </a:ln>
          </p:spPr>
          <p:txBody>
            <a:bodyPr rtlCol="0" anchor="ctr"/>
            <a:lstStyle/>
            <a:p>
              <a:pPr defTabSz="914400"/>
              <a:endParaRPr lang="en-US">
                <a:solidFill>
                  <a:srgbClr val="58595B"/>
                </a:solidFill>
                <a:latin typeface="Calibri"/>
              </a:endParaRPr>
            </a:p>
          </p:txBody>
        </p:sp>
        <p:sp>
          <p:nvSpPr>
            <p:cNvPr id="20" name="Freeform 168">
              <a:extLst>
                <a:ext uri="{FF2B5EF4-FFF2-40B4-BE49-F238E27FC236}">
                  <a16:creationId xmlns:a16="http://schemas.microsoft.com/office/drawing/2014/main" id="{0735D575-2A8B-DE50-D51F-A0216836232A}"/>
                </a:ext>
              </a:extLst>
            </p:cNvPr>
            <p:cNvSpPr/>
            <p:nvPr/>
          </p:nvSpPr>
          <p:spPr>
            <a:xfrm>
              <a:off x="5699369" y="3949169"/>
              <a:ext cx="202343" cy="160791"/>
            </a:xfrm>
            <a:custGeom>
              <a:avLst/>
              <a:gdLst>
                <a:gd name="connsiteX0" fmla="*/ 0 w 202343"/>
                <a:gd name="connsiteY0" fmla="*/ 14453 h 160791"/>
                <a:gd name="connsiteX1" fmla="*/ 14453 w 202343"/>
                <a:gd name="connsiteY1" fmla="*/ 0 h 160791"/>
                <a:gd name="connsiteX2" fmla="*/ 187891 w 202343"/>
                <a:gd name="connsiteY2" fmla="*/ 0 h 160791"/>
                <a:gd name="connsiteX3" fmla="*/ 202344 w 202343"/>
                <a:gd name="connsiteY3" fmla="*/ 14453 h 160791"/>
                <a:gd name="connsiteX4" fmla="*/ 202344 w 202343"/>
                <a:gd name="connsiteY4" fmla="*/ 101172 h 160791"/>
                <a:gd name="connsiteX5" fmla="*/ 187891 w 202343"/>
                <a:gd name="connsiteY5" fmla="*/ 115625 h 160791"/>
                <a:gd name="connsiteX6" fmla="*/ 115625 w 202343"/>
                <a:gd name="connsiteY6" fmla="*/ 115625 h 160791"/>
                <a:gd name="connsiteX7" fmla="*/ 107495 w 202343"/>
                <a:gd name="connsiteY7" fmla="*/ 118335 h 160791"/>
                <a:gd name="connsiteX8" fmla="*/ 43360 w 202343"/>
                <a:gd name="connsiteY8" fmla="*/ 160791 h 160791"/>
                <a:gd name="connsiteX9" fmla="*/ 43360 w 202343"/>
                <a:gd name="connsiteY9" fmla="*/ 130078 h 160791"/>
                <a:gd name="connsiteX10" fmla="*/ 28906 w 202343"/>
                <a:gd name="connsiteY10" fmla="*/ 115625 h 160791"/>
                <a:gd name="connsiteX11" fmla="*/ 14453 w 202343"/>
                <a:gd name="connsiteY11" fmla="*/ 115625 h 160791"/>
                <a:gd name="connsiteX12" fmla="*/ 0 w 202343"/>
                <a:gd name="connsiteY12" fmla="*/ 101172 h 160791"/>
                <a:gd name="connsiteX13" fmla="*/ 0 w 202343"/>
                <a:gd name="connsiteY13" fmla="*/ 14453 h 16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2343" h="160791">
                  <a:moveTo>
                    <a:pt x="0" y="14453"/>
                  </a:moveTo>
                  <a:cubicBezTo>
                    <a:pt x="0" y="6323"/>
                    <a:pt x="6323" y="0"/>
                    <a:pt x="14453" y="0"/>
                  </a:cubicBezTo>
                  <a:lnTo>
                    <a:pt x="187891" y="0"/>
                  </a:lnTo>
                  <a:cubicBezTo>
                    <a:pt x="196021" y="0"/>
                    <a:pt x="202344" y="6323"/>
                    <a:pt x="202344" y="14453"/>
                  </a:cubicBezTo>
                  <a:lnTo>
                    <a:pt x="202344" y="101172"/>
                  </a:lnTo>
                  <a:cubicBezTo>
                    <a:pt x="202344" y="109302"/>
                    <a:pt x="196021" y="115625"/>
                    <a:pt x="187891" y="115625"/>
                  </a:cubicBezTo>
                  <a:lnTo>
                    <a:pt x="115625" y="115625"/>
                  </a:lnTo>
                  <a:cubicBezTo>
                    <a:pt x="112915" y="115625"/>
                    <a:pt x="110205" y="116528"/>
                    <a:pt x="107495" y="118335"/>
                  </a:cubicBezTo>
                  <a:lnTo>
                    <a:pt x="43360" y="160791"/>
                  </a:lnTo>
                  <a:lnTo>
                    <a:pt x="43360" y="130078"/>
                  </a:lnTo>
                  <a:cubicBezTo>
                    <a:pt x="43360" y="121948"/>
                    <a:pt x="37036" y="115625"/>
                    <a:pt x="28906" y="115625"/>
                  </a:cubicBezTo>
                  <a:lnTo>
                    <a:pt x="14453" y="115625"/>
                  </a:lnTo>
                  <a:cubicBezTo>
                    <a:pt x="6323" y="115625"/>
                    <a:pt x="0" y="109302"/>
                    <a:pt x="0" y="101172"/>
                  </a:cubicBezTo>
                  <a:lnTo>
                    <a:pt x="0" y="14453"/>
                  </a:lnTo>
                  <a:close/>
                </a:path>
              </a:pathLst>
            </a:custGeom>
            <a:solidFill>
              <a:srgbClr val="F5C15B"/>
            </a:solidFill>
            <a:ln w="9028" cap="flat">
              <a:noFill/>
              <a:prstDash val="solid"/>
              <a:miter/>
            </a:ln>
          </p:spPr>
          <p:txBody>
            <a:bodyPr rtlCol="0" anchor="ctr"/>
            <a:lstStyle/>
            <a:p>
              <a:pPr defTabSz="914400"/>
              <a:endParaRPr lang="en-US">
                <a:solidFill>
                  <a:srgbClr val="58595B"/>
                </a:solidFill>
                <a:latin typeface="Calibri"/>
              </a:endParaRPr>
            </a:p>
          </p:txBody>
        </p:sp>
        <p:grpSp>
          <p:nvGrpSpPr>
            <p:cNvPr id="21" name="Graphic 2">
              <a:extLst>
                <a:ext uri="{FF2B5EF4-FFF2-40B4-BE49-F238E27FC236}">
                  <a16:creationId xmlns:a16="http://schemas.microsoft.com/office/drawing/2014/main" id="{E2AE66F8-4987-C566-7818-4C7E4E868CFE}"/>
                </a:ext>
              </a:extLst>
            </p:cNvPr>
            <p:cNvGrpSpPr/>
            <p:nvPr/>
          </p:nvGrpSpPr>
          <p:grpSpPr>
            <a:xfrm>
              <a:off x="5632524" y="3887743"/>
              <a:ext cx="867188" cy="794922"/>
              <a:chOff x="5632524" y="3887743"/>
              <a:chExt cx="867188" cy="794922"/>
            </a:xfrm>
            <a:grpFill/>
          </p:grpSpPr>
          <p:sp>
            <p:nvSpPr>
              <p:cNvPr id="22" name="Freeform 170">
                <a:extLst>
                  <a:ext uri="{FF2B5EF4-FFF2-40B4-BE49-F238E27FC236}">
                    <a16:creationId xmlns:a16="http://schemas.microsoft.com/office/drawing/2014/main" id="{F71D84DD-7F5F-3A81-BEFF-C7D0F12AC799}"/>
                  </a:ext>
                </a:extLst>
              </p:cNvPr>
              <p:cNvSpPr/>
              <p:nvPr/>
            </p:nvSpPr>
            <p:spPr>
              <a:xfrm>
                <a:off x="5632524" y="4290624"/>
                <a:ext cx="867188" cy="392041"/>
              </a:xfrm>
              <a:custGeom>
                <a:avLst/>
                <a:gdLst>
                  <a:gd name="connsiteX0" fmla="*/ 823829 w 867188"/>
                  <a:gd name="connsiteY0" fmla="*/ 30713 h 392041"/>
                  <a:gd name="connsiteX1" fmla="*/ 785890 w 867188"/>
                  <a:gd name="connsiteY1" fmla="*/ 47876 h 392041"/>
                  <a:gd name="connsiteX2" fmla="*/ 719044 w 867188"/>
                  <a:gd name="connsiteY2" fmla="*/ 88525 h 392041"/>
                  <a:gd name="connsiteX3" fmla="*/ 664845 w 867188"/>
                  <a:gd name="connsiteY3" fmla="*/ 88525 h 392041"/>
                  <a:gd name="connsiteX4" fmla="*/ 650391 w 867188"/>
                  <a:gd name="connsiteY4" fmla="*/ 102979 h 392041"/>
                  <a:gd name="connsiteX5" fmla="*/ 650391 w 867188"/>
                  <a:gd name="connsiteY5" fmla="*/ 131885 h 392041"/>
                  <a:gd name="connsiteX6" fmla="*/ 619679 w 867188"/>
                  <a:gd name="connsiteY6" fmla="*/ 131885 h 392041"/>
                  <a:gd name="connsiteX7" fmla="*/ 607032 w 867188"/>
                  <a:gd name="connsiteY7" fmla="*/ 56909 h 392041"/>
                  <a:gd name="connsiteX8" fmla="*/ 590772 w 867188"/>
                  <a:gd name="connsiteY8" fmla="*/ 45166 h 392041"/>
                  <a:gd name="connsiteX9" fmla="*/ 579029 w 867188"/>
                  <a:gd name="connsiteY9" fmla="*/ 61426 h 392041"/>
                  <a:gd name="connsiteX10" fmla="*/ 590772 w 867188"/>
                  <a:gd name="connsiteY10" fmla="*/ 130982 h 392041"/>
                  <a:gd name="connsiteX11" fmla="*/ 548316 w 867188"/>
                  <a:gd name="connsiteY11" fmla="*/ 130982 h 392041"/>
                  <a:gd name="connsiteX12" fmla="*/ 537476 w 867188"/>
                  <a:gd name="connsiteY12" fmla="*/ 56909 h 392041"/>
                  <a:gd name="connsiteX13" fmla="*/ 513990 w 867188"/>
                  <a:gd name="connsiteY13" fmla="*/ 24390 h 392041"/>
                  <a:gd name="connsiteX14" fmla="*/ 469727 w 867188"/>
                  <a:gd name="connsiteY14" fmla="*/ 1807 h 392041"/>
                  <a:gd name="connsiteX15" fmla="*/ 463404 w 867188"/>
                  <a:gd name="connsiteY15" fmla="*/ 0 h 392041"/>
                  <a:gd name="connsiteX16" fmla="*/ 405591 w 867188"/>
                  <a:gd name="connsiteY16" fmla="*/ 0 h 392041"/>
                  <a:gd name="connsiteX17" fmla="*/ 399268 w 867188"/>
                  <a:gd name="connsiteY17" fmla="*/ 1807 h 392041"/>
                  <a:gd name="connsiteX18" fmla="*/ 355005 w 867188"/>
                  <a:gd name="connsiteY18" fmla="*/ 24390 h 392041"/>
                  <a:gd name="connsiteX19" fmla="*/ 331519 w 867188"/>
                  <a:gd name="connsiteY19" fmla="*/ 56909 h 392041"/>
                  <a:gd name="connsiteX20" fmla="*/ 320679 w 867188"/>
                  <a:gd name="connsiteY20" fmla="*/ 130982 h 392041"/>
                  <a:gd name="connsiteX21" fmla="*/ 278223 w 867188"/>
                  <a:gd name="connsiteY21" fmla="*/ 130982 h 392041"/>
                  <a:gd name="connsiteX22" fmla="*/ 289966 w 867188"/>
                  <a:gd name="connsiteY22" fmla="*/ 61426 h 392041"/>
                  <a:gd name="connsiteX23" fmla="*/ 278223 w 867188"/>
                  <a:gd name="connsiteY23" fmla="*/ 45166 h 392041"/>
                  <a:gd name="connsiteX24" fmla="*/ 261963 w 867188"/>
                  <a:gd name="connsiteY24" fmla="*/ 56909 h 392041"/>
                  <a:gd name="connsiteX25" fmla="*/ 261963 w 867188"/>
                  <a:gd name="connsiteY25" fmla="*/ 56909 h 392041"/>
                  <a:gd name="connsiteX26" fmla="*/ 249317 w 867188"/>
                  <a:gd name="connsiteY26" fmla="*/ 131885 h 392041"/>
                  <a:gd name="connsiteX27" fmla="*/ 216797 w 867188"/>
                  <a:gd name="connsiteY27" fmla="*/ 131885 h 392041"/>
                  <a:gd name="connsiteX28" fmla="*/ 216797 w 867188"/>
                  <a:gd name="connsiteY28" fmla="*/ 102979 h 392041"/>
                  <a:gd name="connsiteX29" fmla="*/ 202344 w 867188"/>
                  <a:gd name="connsiteY29" fmla="*/ 88525 h 392041"/>
                  <a:gd name="connsiteX30" fmla="*/ 148145 w 867188"/>
                  <a:gd name="connsiteY30" fmla="*/ 88525 h 392041"/>
                  <a:gd name="connsiteX31" fmla="*/ 81299 w 867188"/>
                  <a:gd name="connsiteY31" fmla="*/ 47876 h 392041"/>
                  <a:gd name="connsiteX32" fmla="*/ 43359 w 867188"/>
                  <a:gd name="connsiteY32" fmla="*/ 30713 h 392041"/>
                  <a:gd name="connsiteX33" fmla="*/ 0 w 867188"/>
                  <a:gd name="connsiteY33" fmla="*/ 74072 h 392041"/>
                  <a:gd name="connsiteX34" fmla="*/ 0 w 867188"/>
                  <a:gd name="connsiteY34" fmla="*/ 247510 h 392041"/>
                  <a:gd name="connsiteX35" fmla="*/ 9937 w 867188"/>
                  <a:gd name="connsiteY35" fmla="*/ 261060 h 392041"/>
                  <a:gd name="connsiteX36" fmla="*/ 14453 w 867188"/>
                  <a:gd name="connsiteY36" fmla="*/ 262866 h 392041"/>
                  <a:gd name="connsiteX37" fmla="*/ 14453 w 867188"/>
                  <a:gd name="connsiteY37" fmla="*/ 363135 h 392041"/>
                  <a:gd name="connsiteX38" fmla="*/ 0 w 867188"/>
                  <a:gd name="connsiteY38" fmla="*/ 363135 h 392041"/>
                  <a:gd name="connsiteX39" fmla="*/ 0 w 867188"/>
                  <a:gd name="connsiteY39" fmla="*/ 392042 h 392041"/>
                  <a:gd name="connsiteX40" fmla="*/ 867189 w 867188"/>
                  <a:gd name="connsiteY40" fmla="*/ 392042 h 392041"/>
                  <a:gd name="connsiteX41" fmla="*/ 867189 w 867188"/>
                  <a:gd name="connsiteY41" fmla="*/ 363135 h 392041"/>
                  <a:gd name="connsiteX42" fmla="*/ 852735 w 867188"/>
                  <a:gd name="connsiteY42" fmla="*/ 363135 h 392041"/>
                  <a:gd name="connsiteX43" fmla="*/ 852735 w 867188"/>
                  <a:gd name="connsiteY43" fmla="*/ 233960 h 392041"/>
                  <a:gd name="connsiteX44" fmla="*/ 858155 w 867188"/>
                  <a:gd name="connsiteY44" fmla="*/ 231250 h 392041"/>
                  <a:gd name="connsiteX45" fmla="*/ 867189 w 867188"/>
                  <a:gd name="connsiteY45" fmla="*/ 217700 h 392041"/>
                  <a:gd name="connsiteX46" fmla="*/ 867189 w 867188"/>
                  <a:gd name="connsiteY46" fmla="*/ 73169 h 392041"/>
                  <a:gd name="connsiteX47" fmla="*/ 823829 w 867188"/>
                  <a:gd name="connsiteY47" fmla="*/ 30713 h 392041"/>
                  <a:gd name="connsiteX48" fmla="*/ 693751 w 867188"/>
                  <a:gd name="connsiteY48" fmla="*/ 303516 h 392041"/>
                  <a:gd name="connsiteX49" fmla="*/ 727174 w 867188"/>
                  <a:gd name="connsiteY49" fmla="*/ 363135 h 392041"/>
                  <a:gd name="connsiteX50" fmla="*/ 693751 w 867188"/>
                  <a:gd name="connsiteY50" fmla="*/ 363135 h 392041"/>
                  <a:gd name="connsiteX51" fmla="*/ 693751 w 867188"/>
                  <a:gd name="connsiteY51" fmla="*/ 303516 h 392041"/>
                  <a:gd name="connsiteX52" fmla="*/ 693751 w 867188"/>
                  <a:gd name="connsiteY52" fmla="*/ 160791 h 392041"/>
                  <a:gd name="connsiteX53" fmla="*/ 737110 w 867188"/>
                  <a:gd name="connsiteY53" fmla="*/ 160791 h 392041"/>
                  <a:gd name="connsiteX54" fmla="*/ 743433 w 867188"/>
                  <a:gd name="connsiteY54" fmla="*/ 158984 h 392041"/>
                  <a:gd name="connsiteX55" fmla="*/ 780470 w 867188"/>
                  <a:gd name="connsiteY55" fmla="*/ 140918 h 392041"/>
                  <a:gd name="connsiteX56" fmla="*/ 780470 w 867188"/>
                  <a:gd name="connsiteY56" fmla="*/ 167114 h 392041"/>
                  <a:gd name="connsiteX57" fmla="*/ 693751 w 867188"/>
                  <a:gd name="connsiteY57" fmla="*/ 221314 h 392041"/>
                  <a:gd name="connsiteX58" fmla="*/ 693751 w 867188"/>
                  <a:gd name="connsiteY58" fmla="*/ 160791 h 392041"/>
                  <a:gd name="connsiteX59" fmla="*/ 359522 w 867188"/>
                  <a:gd name="connsiteY59" fmla="*/ 62329 h 392041"/>
                  <a:gd name="connsiteX60" fmla="*/ 367652 w 867188"/>
                  <a:gd name="connsiteY60" fmla="*/ 51489 h 392041"/>
                  <a:gd name="connsiteX61" fmla="*/ 409205 w 867188"/>
                  <a:gd name="connsiteY61" fmla="*/ 30713 h 392041"/>
                  <a:gd name="connsiteX62" fmla="*/ 459791 w 867188"/>
                  <a:gd name="connsiteY62" fmla="*/ 30713 h 392041"/>
                  <a:gd name="connsiteX63" fmla="*/ 501343 w 867188"/>
                  <a:gd name="connsiteY63" fmla="*/ 51489 h 392041"/>
                  <a:gd name="connsiteX64" fmla="*/ 509473 w 867188"/>
                  <a:gd name="connsiteY64" fmla="*/ 62329 h 392041"/>
                  <a:gd name="connsiteX65" fmla="*/ 519410 w 867188"/>
                  <a:gd name="connsiteY65" fmla="*/ 131885 h 392041"/>
                  <a:gd name="connsiteX66" fmla="*/ 492310 w 867188"/>
                  <a:gd name="connsiteY66" fmla="*/ 131885 h 392041"/>
                  <a:gd name="connsiteX67" fmla="*/ 492310 w 867188"/>
                  <a:gd name="connsiteY67" fmla="*/ 74072 h 392041"/>
                  <a:gd name="connsiteX68" fmla="*/ 477857 w 867188"/>
                  <a:gd name="connsiteY68" fmla="*/ 59619 h 392041"/>
                  <a:gd name="connsiteX69" fmla="*/ 391138 w 867188"/>
                  <a:gd name="connsiteY69" fmla="*/ 59619 h 392041"/>
                  <a:gd name="connsiteX70" fmla="*/ 376685 w 867188"/>
                  <a:gd name="connsiteY70" fmla="*/ 74072 h 392041"/>
                  <a:gd name="connsiteX71" fmla="*/ 376685 w 867188"/>
                  <a:gd name="connsiteY71" fmla="*/ 131885 h 392041"/>
                  <a:gd name="connsiteX72" fmla="*/ 349586 w 867188"/>
                  <a:gd name="connsiteY72" fmla="*/ 131885 h 392041"/>
                  <a:gd name="connsiteX73" fmla="*/ 359522 w 867188"/>
                  <a:gd name="connsiteY73" fmla="*/ 62329 h 392041"/>
                  <a:gd name="connsiteX74" fmla="*/ 462501 w 867188"/>
                  <a:gd name="connsiteY74" fmla="*/ 131885 h 392041"/>
                  <a:gd name="connsiteX75" fmla="*/ 404688 w 867188"/>
                  <a:gd name="connsiteY75" fmla="*/ 131885 h 392041"/>
                  <a:gd name="connsiteX76" fmla="*/ 404688 w 867188"/>
                  <a:gd name="connsiteY76" fmla="*/ 88525 h 392041"/>
                  <a:gd name="connsiteX77" fmla="*/ 462501 w 867188"/>
                  <a:gd name="connsiteY77" fmla="*/ 88525 h 392041"/>
                  <a:gd name="connsiteX78" fmla="*/ 462501 w 867188"/>
                  <a:gd name="connsiteY78" fmla="*/ 131885 h 392041"/>
                  <a:gd name="connsiteX79" fmla="*/ 664845 w 867188"/>
                  <a:gd name="connsiteY79" fmla="*/ 160791 h 392041"/>
                  <a:gd name="connsiteX80" fmla="*/ 664845 w 867188"/>
                  <a:gd name="connsiteY80" fmla="*/ 189698 h 392041"/>
                  <a:gd name="connsiteX81" fmla="*/ 202344 w 867188"/>
                  <a:gd name="connsiteY81" fmla="*/ 189698 h 392041"/>
                  <a:gd name="connsiteX82" fmla="*/ 202344 w 867188"/>
                  <a:gd name="connsiteY82" fmla="*/ 160791 h 392041"/>
                  <a:gd name="connsiteX83" fmla="*/ 664845 w 867188"/>
                  <a:gd name="connsiteY83" fmla="*/ 160791 h 392041"/>
                  <a:gd name="connsiteX84" fmla="*/ 520313 w 867188"/>
                  <a:gd name="connsiteY84" fmla="*/ 221314 h 392041"/>
                  <a:gd name="connsiteX85" fmla="*/ 520313 w 867188"/>
                  <a:gd name="connsiteY85" fmla="*/ 218604 h 392041"/>
                  <a:gd name="connsiteX86" fmla="*/ 607032 w 867188"/>
                  <a:gd name="connsiteY86" fmla="*/ 218604 h 392041"/>
                  <a:gd name="connsiteX87" fmla="*/ 607032 w 867188"/>
                  <a:gd name="connsiteY87" fmla="*/ 363135 h 392041"/>
                  <a:gd name="connsiteX88" fmla="*/ 478760 w 867188"/>
                  <a:gd name="connsiteY88" fmla="*/ 363135 h 392041"/>
                  <a:gd name="connsiteX89" fmla="*/ 490503 w 867188"/>
                  <a:gd name="connsiteY89" fmla="*/ 268287 h 392041"/>
                  <a:gd name="connsiteX90" fmla="*/ 507667 w 867188"/>
                  <a:gd name="connsiteY90" fmla="*/ 251123 h 392041"/>
                  <a:gd name="connsiteX91" fmla="*/ 520313 w 867188"/>
                  <a:gd name="connsiteY91" fmla="*/ 221314 h 392041"/>
                  <a:gd name="connsiteX92" fmla="*/ 359522 w 867188"/>
                  <a:gd name="connsiteY92" fmla="*/ 252027 h 392041"/>
                  <a:gd name="connsiteX93" fmla="*/ 376685 w 867188"/>
                  <a:gd name="connsiteY93" fmla="*/ 269190 h 392041"/>
                  <a:gd name="connsiteX94" fmla="*/ 388428 w 867188"/>
                  <a:gd name="connsiteY94" fmla="*/ 364038 h 392041"/>
                  <a:gd name="connsiteX95" fmla="*/ 260156 w 867188"/>
                  <a:gd name="connsiteY95" fmla="*/ 364038 h 392041"/>
                  <a:gd name="connsiteX96" fmla="*/ 260156 w 867188"/>
                  <a:gd name="connsiteY96" fmla="*/ 219507 h 392041"/>
                  <a:gd name="connsiteX97" fmla="*/ 346875 w 867188"/>
                  <a:gd name="connsiteY97" fmla="*/ 219507 h 392041"/>
                  <a:gd name="connsiteX98" fmla="*/ 346875 w 867188"/>
                  <a:gd name="connsiteY98" fmla="*/ 222217 h 392041"/>
                  <a:gd name="connsiteX99" fmla="*/ 359522 w 867188"/>
                  <a:gd name="connsiteY99" fmla="*/ 252027 h 392041"/>
                  <a:gd name="connsiteX100" fmla="*/ 173438 w 867188"/>
                  <a:gd name="connsiteY100" fmla="*/ 279127 h 392041"/>
                  <a:gd name="connsiteX101" fmla="*/ 158081 w 867188"/>
                  <a:gd name="connsiteY101" fmla="*/ 228540 h 392041"/>
                  <a:gd name="connsiteX102" fmla="*/ 151758 w 867188"/>
                  <a:gd name="connsiteY102" fmla="*/ 220411 h 392041"/>
                  <a:gd name="connsiteX103" fmla="*/ 86719 w 867188"/>
                  <a:gd name="connsiteY103" fmla="*/ 181567 h 392041"/>
                  <a:gd name="connsiteX104" fmla="*/ 86719 w 867188"/>
                  <a:gd name="connsiteY104" fmla="*/ 140918 h 392041"/>
                  <a:gd name="connsiteX105" fmla="*/ 123755 w 867188"/>
                  <a:gd name="connsiteY105" fmla="*/ 158984 h 392041"/>
                  <a:gd name="connsiteX106" fmla="*/ 130078 w 867188"/>
                  <a:gd name="connsiteY106" fmla="*/ 160791 h 392041"/>
                  <a:gd name="connsiteX107" fmla="*/ 173438 w 867188"/>
                  <a:gd name="connsiteY107" fmla="*/ 160791 h 392041"/>
                  <a:gd name="connsiteX108" fmla="*/ 173438 w 867188"/>
                  <a:gd name="connsiteY108" fmla="*/ 279127 h 392041"/>
                  <a:gd name="connsiteX109" fmla="*/ 43359 w 867188"/>
                  <a:gd name="connsiteY109" fmla="*/ 272803 h 392041"/>
                  <a:gd name="connsiteX110" fmla="*/ 89429 w 867188"/>
                  <a:gd name="connsiteY110" fmla="*/ 288160 h 392041"/>
                  <a:gd name="connsiteX111" fmla="*/ 111108 w 867188"/>
                  <a:gd name="connsiteY111" fmla="*/ 363135 h 392041"/>
                  <a:gd name="connsiteX112" fmla="*/ 43359 w 867188"/>
                  <a:gd name="connsiteY112" fmla="*/ 363135 h 392041"/>
                  <a:gd name="connsiteX113" fmla="*/ 43359 w 867188"/>
                  <a:gd name="connsiteY113" fmla="*/ 272803 h 392041"/>
                  <a:gd name="connsiteX114" fmla="*/ 140918 w 867188"/>
                  <a:gd name="connsiteY114" fmla="*/ 363135 h 392041"/>
                  <a:gd name="connsiteX115" fmla="*/ 114722 w 867188"/>
                  <a:gd name="connsiteY115" fmla="*/ 272803 h 392041"/>
                  <a:gd name="connsiteX116" fmla="*/ 105689 w 867188"/>
                  <a:gd name="connsiteY116" fmla="*/ 262866 h 392041"/>
                  <a:gd name="connsiteX117" fmla="*/ 28906 w 867188"/>
                  <a:gd name="connsiteY117" fmla="*/ 237573 h 392041"/>
                  <a:gd name="connsiteX118" fmla="*/ 28906 w 867188"/>
                  <a:gd name="connsiteY118" fmla="*/ 74976 h 392041"/>
                  <a:gd name="connsiteX119" fmla="*/ 43359 w 867188"/>
                  <a:gd name="connsiteY119" fmla="*/ 60523 h 392041"/>
                  <a:gd name="connsiteX120" fmla="*/ 61426 w 867188"/>
                  <a:gd name="connsiteY120" fmla="*/ 70459 h 392041"/>
                  <a:gd name="connsiteX121" fmla="*/ 65039 w 867188"/>
                  <a:gd name="connsiteY121" fmla="*/ 73169 h 392041"/>
                  <a:gd name="connsiteX122" fmla="*/ 137305 w 867188"/>
                  <a:gd name="connsiteY122" fmla="*/ 116529 h 392041"/>
                  <a:gd name="connsiteX123" fmla="*/ 144531 w 867188"/>
                  <a:gd name="connsiteY123" fmla="*/ 118335 h 392041"/>
                  <a:gd name="connsiteX124" fmla="*/ 187891 w 867188"/>
                  <a:gd name="connsiteY124" fmla="*/ 118335 h 392041"/>
                  <a:gd name="connsiteX125" fmla="*/ 187891 w 867188"/>
                  <a:gd name="connsiteY125" fmla="*/ 132788 h 392041"/>
                  <a:gd name="connsiteX126" fmla="*/ 133691 w 867188"/>
                  <a:gd name="connsiteY126" fmla="*/ 132788 h 392041"/>
                  <a:gd name="connsiteX127" fmla="*/ 78589 w 867188"/>
                  <a:gd name="connsiteY127" fmla="*/ 105689 h 392041"/>
                  <a:gd name="connsiteX128" fmla="*/ 59619 w 867188"/>
                  <a:gd name="connsiteY128" fmla="*/ 112012 h 392041"/>
                  <a:gd name="connsiteX129" fmla="*/ 57813 w 867188"/>
                  <a:gd name="connsiteY129" fmla="*/ 118335 h 392041"/>
                  <a:gd name="connsiteX130" fmla="*/ 57813 w 867188"/>
                  <a:gd name="connsiteY130" fmla="*/ 190601 h 392041"/>
                  <a:gd name="connsiteX131" fmla="*/ 65039 w 867188"/>
                  <a:gd name="connsiteY131" fmla="*/ 203247 h 392041"/>
                  <a:gd name="connsiteX132" fmla="*/ 132788 w 867188"/>
                  <a:gd name="connsiteY132" fmla="*/ 243897 h 392041"/>
                  <a:gd name="connsiteX133" fmla="*/ 168921 w 867188"/>
                  <a:gd name="connsiteY133" fmla="*/ 364038 h 392041"/>
                  <a:gd name="connsiteX134" fmla="*/ 140918 w 867188"/>
                  <a:gd name="connsiteY134" fmla="*/ 364038 h 392041"/>
                  <a:gd name="connsiteX135" fmla="*/ 202344 w 867188"/>
                  <a:gd name="connsiteY135" fmla="*/ 363135 h 392041"/>
                  <a:gd name="connsiteX136" fmla="*/ 202344 w 867188"/>
                  <a:gd name="connsiteY136" fmla="*/ 218604 h 392041"/>
                  <a:gd name="connsiteX137" fmla="*/ 231250 w 867188"/>
                  <a:gd name="connsiteY137" fmla="*/ 218604 h 392041"/>
                  <a:gd name="connsiteX138" fmla="*/ 231250 w 867188"/>
                  <a:gd name="connsiteY138" fmla="*/ 363135 h 392041"/>
                  <a:gd name="connsiteX139" fmla="*/ 202344 w 867188"/>
                  <a:gd name="connsiteY139" fmla="*/ 363135 h 392041"/>
                  <a:gd name="connsiteX140" fmla="*/ 417335 w 867188"/>
                  <a:gd name="connsiteY140" fmla="*/ 363135 h 392041"/>
                  <a:gd name="connsiteX141" fmla="*/ 404688 w 867188"/>
                  <a:gd name="connsiteY141" fmla="*/ 260156 h 392041"/>
                  <a:gd name="connsiteX142" fmla="*/ 400171 w 867188"/>
                  <a:gd name="connsiteY142" fmla="*/ 252027 h 392041"/>
                  <a:gd name="connsiteX143" fmla="*/ 379395 w 867188"/>
                  <a:gd name="connsiteY143" fmla="*/ 231250 h 392041"/>
                  <a:gd name="connsiteX144" fmla="*/ 374878 w 867188"/>
                  <a:gd name="connsiteY144" fmla="*/ 221314 h 392041"/>
                  <a:gd name="connsiteX145" fmla="*/ 374878 w 867188"/>
                  <a:gd name="connsiteY145" fmla="*/ 218604 h 392041"/>
                  <a:gd name="connsiteX146" fmla="*/ 490503 w 867188"/>
                  <a:gd name="connsiteY146" fmla="*/ 218604 h 392041"/>
                  <a:gd name="connsiteX147" fmla="*/ 490503 w 867188"/>
                  <a:gd name="connsiteY147" fmla="*/ 221314 h 392041"/>
                  <a:gd name="connsiteX148" fmla="*/ 485987 w 867188"/>
                  <a:gd name="connsiteY148" fmla="*/ 231250 h 392041"/>
                  <a:gd name="connsiteX149" fmla="*/ 465211 w 867188"/>
                  <a:gd name="connsiteY149" fmla="*/ 252027 h 392041"/>
                  <a:gd name="connsiteX150" fmla="*/ 460694 w 867188"/>
                  <a:gd name="connsiteY150" fmla="*/ 260156 h 392041"/>
                  <a:gd name="connsiteX151" fmla="*/ 448048 w 867188"/>
                  <a:gd name="connsiteY151" fmla="*/ 363135 h 392041"/>
                  <a:gd name="connsiteX152" fmla="*/ 417335 w 867188"/>
                  <a:gd name="connsiteY152" fmla="*/ 363135 h 392041"/>
                  <a:gd name="connsiteX153" fmla="*/ 635938 w 867188"/>
                  <a:gd name="connsiteY153" fmla="*/ 363135 h 392041"/>
                  <a:gd name="connsiteX154" fmla="*/ 635938 w 867188"/>
                  <a:gd name="connsiteY154" fmla="*/ 218604 h 392041"/>
                  <a:gd name="connsiteX155" fmla="*/ 664845 w 867188"/>
                  <a:gd name="connsiteY155" fmla="*/ 218604 h 392041"/>
                  <a:gd name="connsiteX156" fmla="*/ 664845 w 867188"/>
                  <a:gd name="connsiteY156" fmla="*/ 363135 h 392041"/>
                  <a:gd name="connsiteX157" fmla="*/ 635938 w 867188"/>
                  <a:gd name="connsiteY157" fmla="*/ 363135 h 392041"/>
                  <a:gd name="connsiteX158" fmla="*/ 760597 w 867188"/>
                  <a:gd name="connsiteY158" fmla="*/ 363135 h 392041"/>
                  <a:gd name="connsiteX159" fmla="*/ 699171 w 867188"/>
                  <a:gd name="connsiteY159" fmla="*/ 252930 h 392041"/>
                  <a:gd name="connsiteX160" fmla="*/ 803053 w 867188"/>
                  <a:gd name="connsiteY160" fmla="*/ 187891 h 392041"/>
                  <a:gd name="connsiteX161" fmla="*/ 810279 w 867188"/>
                  <a:gd name="connsiteY161" fmla="*/ 175245 h 392041"/>
                  <a:gd name="connsiteX162" fmla="*/ 810279 w 867188"/>
                  <a:gd name="connsiteY162" fmla="*/ 117432 h 392041"/>
                  <a:gd name="connsiteX163" fmla="*/ 795826 w 867188"/>
                  <a:gd name="connsiteY163" fmla="*/ 102979 h 392041"/>
                  <a:gd name="connsiteX164" fmla="*/ 789503 w 867188"/>
                  <a:gd name="connsiteY164" fmla="*/ 104785 h 392041"/>
                  <a:gd name="connsiteX165" fmla="*/ 734400 w 867188"/>
                  <a:gd name="connsiteY165" fmla="*/ 131885 h 392041"/>
                  <a:gd name="connsiteX166" fmla="*/ 680201 w 867188"/>
                  <a:gd name="connsiteY166" fmla="*/ 131885 h 392041"/>
                  <a:gd name="connsiteX167" fmla="*/ 680201 w 867188"/>
                  <a:gd name="connsiteY167" fmla="*/ 117432 h 392041"/>
                  <a:gd name="connsiteX168" fmla="*/ 723561 w 867188"/>
                  <a:gd name="connsiteY168" fmla="*/ 117432 h 392041"/>
                  <a:gd name="connsiteX169" fmla="*/ 730787 w 867188"/>
                  <a:gd name="connsiteY169" fmla="*/ 115625 h 392041"/>
                  <a:gd name="connsiteX170" fmla="*/ 803053 w 867188"/>
                  <a:gd name="connsiteY170" fmla="*/ 72266 h 392041"/>
                  <a:gd name="connsiteX171" fmla="*/ 806666 w 867188"/>
                  <a:gd name="connsiteY171" fmla="*/ 69556 h 392041"/>
                  <a:gd name="connsiteX172" fmla="*/ 824732 w 867188"/>
                  <a:gd name="connsiteY172" fmla="*/ 59619 h 392041"/>
                  <a:gd name="connsiteX173" fmla="*/ 839186 w 867188"/>
                  <a:gd name="connsiteY173" fmla="*/ 74072 h 392041"/>
                  <a:gd name="connsiteX174" fmla="*/ 839186 w 867188"/>
                  <a:gd name="connsiteY174" fmla="*/ 208667 h 392041"/>
                  <a:gd name="connsiteX175" fmla="*/ 747047 w 867188"/>
                  <a:gd name="connsiteY175" fmla="*/ 248413 h 392041"/>
                  <a:gd name="connsiteX176" fmla="*/ 738917 w 867188"/>
                  <a:gd name="connsiteY176" fmla="*/ 265577 h 392041"/>
                  <a:gd name="connsiteX177" fmla="*/ 763307 w 867188"/>
                  <a:gd name="connsiteY177" fmla="*/ 363135 h 392041"/>
                  <a:gd name="connsiteX178" fmla="*/ 760597 w 867188"/>
                  <a:gd name="connsiteY178" fmla="*/ 363135 h 392041"/>
                  <a:gd name="connsiteX179" fmla="*/ 823829 w 867188"/>
                  <a:gd name="connsiteY179" fmla="*/ 363135 h 392041"/>
                  <a:gd name="connsiteX180" fmla="*/ 791310 w 867188"/>
                  <a:gd name="connsiteY180" fmla="*/ 363135 h 392041"/>
                  <a:gd name="connsiteX181" fmla="*/ 767823 w 867188"/>
                  <a:gd name="connsiteY181" fmla="*/ 270093 h 392041"/>
                  <a:gd name="connsiteX182" fmla="*/ 822926 w 867188"/>
                  <a:gd name="connsiteY182" fmla="*/ 246607 h 392041"/>
                  <a:gd name="connsiteX183" fmla="*/ 822926 w 867188"/>
                  <a:gd name="connsiteY183" fmla="*/ 363135 h 392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Lst>
                <a:rect l="l" t="t" r="r" b="b"/>
                <a:pathLst>
                  <a:path w="867188" h="392041">
                    <a:moveTo>
                      <a:pt x="823829" y="30713"/>
                    </a:moveTo>
                    <a:cubicBezTo>
                      <a:pt x="804860" y="30713"/>
                      <a:pt x="790406" y="43359"/>
                      <a:pt x="785890" y="47876"/>
                    </a:cubicBezTo>
                    <a:lnTo>
                      <a:pt x="719044" y="88525"/>
                    </a:lnTo>
                    <a:lnTo>
                      <a:pt x="664845" y="88525"/>
                    </a:lnTo>
                    <a:cubicBezTo>
                      <a:pt x="656715" y="88525"/>
                      <a:pt x="650391" y="94849"/>
                      <a:pt x="650391" y="102979"/>
                    </a:cubicBezTo>
                    <a:lnTo>
                      <a:pt x="650391" y="131885"/>
                    </a:lnTo>
                    <a:lnTo>
                      <a:pt x="619679" y="131885"/>
                    </a:lnTo>
                    <a:lnTo>
                      <a:pt x="607032" y="56909"/>
                    </a:lnTo>
                    <a:cubicBezTo>
                      <a:pt x="606129" y="48780"/>
                      <a:pt x="597999" y="43359"/>
                      <a:pt x="590772" y="45166"/>
                    </a:cubicBezTo>
                    <a:cubicBezTo>
                      <a:pt x="582642" y="46069"/>
                      <a:pt x="577222" y="54199"/>
                      <a:pt x="579029" y="61426"/>
                    </a:cubicBezTo>
                    <a:lnTo>
                      <a:pt x="590772" y="130982"/>
                    </a:lnTo>
                    <a:lnTo>
                      <a:pt x="548316" y="130982"/>
                    </a:lnTo>
                    <a:lnTo>
                      <a:pt x="537476" y="56909"/>
                    </a:lnTo>
                    <a:cubicBezTo>
                      <a:pt x="535670" y="42456"/>
                      <a:pt x="526636" y="30713"/>
                      <a:pt x="513990" y="24390"/>
                    </a:cubicBezTo>
                    <a:lnTo>
                      <a:pt x="469727" y="1807"/>
                    </a:lnTo>
                    <a:cubicBezTo>
                      <a:pt x="467920" y="903"/>
                      <a:pt x="465211" y="0"/>
                      <a:pt x="463404" y="0"/>
                    </a:cubicBezTo>
                    <a:lnTo>
                      <a:pt x="405591" y="0"/>
                    </a:lnTo>
                    <a:cubicBezTo>
                      <a:pt x="403785" y="0"/>
                      <a:pt x="401075" y="903"/>
                      <a:pt x="399268" y="1807"/>
                    </a:cubicBezTo>
                    <a:lnTo>
                      <a:pt x="355005" y="24390"/>
                    </a:lnTo>
                    <a:cubicBezTo>
                      <a:pt x="342359" y="30713"/>
                      <a:pt x="333326" y="43359"/>
                      <a:pt x="331519" y="56909"/>
                    </a:cubicBezTo>
                    <a:lnTo>
                      <a:pt x="320679" y="130982"/>
                    </a:lnTo>
                    <a:lnTo>
                      <a:pt x="278223" y="130982"/>
                    </a:lnTo>
                    <a:lnTo>
                      <a:pt x="289966" y="61426"/>
                    </a:lnTo>
                    <a:cubicBezTo>
                      <a:pt x="290870" y="53296"/>
                      <a:pt x="286353" y="46069"/>
                      <a:pt x="278223" y="45166"/>
                    </a:cubicBezTo>
                    <a:cubicBezTo>
                      <a:pt x="270093" y="44263"/>
                      <a:pt x="262867" y="48780"/>
                      <a:pt x="261963" y="56909"/>
                    </a:cubicBezTo>
                    <a:cubicBezTo>
                      <a:pt x="261963" y="56909"/>
                      <a:pt x="261963" y="56909"/>
                      <a:pt x="261963" y="56909"/>
                    </a:cubicBezTo>
                    <a:lnTo>
                      <a:pt x="249317" y="131885"/>
                    </a:lnTo>
                    <a:lnTo>
                      <a:pt x="216797" y="131885"/>
                    </a:lnTo>
                    <a:lnTo>
                      <a:pt x="216797" y="102979"/>
                    </a:lnTo>
                    <a:cubicBezTo>
                      <a:pt x="216797" y="94849"/>
                      <a:pt x="210474" y="88525"/>
                      <a:pt x="202344" y="88525"/>
                    </a:cubicBezTo>
                    <a:lnTo>
                      <a:pt x="148145" y="88525"/>
                    </a:lnTo>
                    <a:lnTo>
                      <a:pt x="81299" y="47876"/>
                    </a:lnTo>
                    <a:cubicBezTo>
                      <a:pt x="76782" y="43359"/>
                      <a:pt x="62329" y="30713"/>
                      <a:pt x="43359" y="30713"/>
                    </a:cubicBezTo>
                    <a:cubicBezTo>
                      <a:pt x="19873" y="30713"/>
                      <a:pt x="0" y="50586"/>
                      <a:pt x="0" y="74072"/>
                    </a:cubicBezTo>
                    <a:lnTo>
                      <a:pt x="0" y="247510"/>
                    </a:lnTo>
                    <a:cubicBezTo>
                      <a:pt x="0" y="253833"/>
                      <a:pt x="3613" y="259253"/>
                      <a:pt x="9937" y="261060"/>
                    </a:cubicBezTo>
                    <a:lnTo>
                      <a:pt x="14453" y="262866"/>
                    </a:lnTo>
                    <a:lnTo>
                      <a:pt x="14453" y="363135"/>
                    </a:lnTo>
                    <a:lnTo>
                      <a:pt x="0" y="363135"/>
                    </a:lnTo>
                    <a:lnTo>
                      <a:pt x="0" y="392042"/>
                    </a:lnTo>
                    <a:lnTo>
                      <a:pt x="867189" y="392042"/>
                    </a:lnTo>
                    <a:lnTo>
                      <a:pt x="867189" y="363135"/>
                    </a:lnTo>
                    <a:lnTo>
                      <a:pt x="852735" y="363135"/>
                    </a:lnTo>
                    <a:lnTo>
                      <a:pt x="852735" y="233960"/>
                    </a:lnTo>
                    <a:lnTo>
                      <a:pt x="858155" y="231250"/>
                    </a:lnTo>
                    <a:cubicBezTo>
                      <a:pt x="863575" y="228540"/>
                      <a:pt x="867189" y="224024"/>
                      <a:pt x="867189" y="217700"/>
                    </a:cubicBezTo>
                    <a:lnTo>
                      <a:pt x="867189" y="73169"/>
                    </a:lnTo>
                    <a:cubicBezTo>
                      <a:pt x="867189" y="50586"/>
                      <a:pt x="848219" y="30713"/>
                      <a:pt x="823829" y="30713"/>
                    </a:cubicBezTo>
                    <a:close/>
                    <a:moveTo>
                      <a:pt x="693751" y="303516"/>
                    </a:moveTo>
                    <a:lnTo>
                      <a:pt x="727174" y="363135"/>
                    </a:lnTo>
                    <a:lnTo>
                      <a:pt x="693751" y="363135"/>
                    </a:lnTo>
                    <a:lnTo>
                      <a:pt x="693751" y="303516"/>
                    </a:lnTo>
                    <a:close/>
                    <a:moveTo>
                      <a:pt x="693751" y="160791"/>
                    </a:moveTo>
                    <a:lnTo>
                      <a:pt x="737110" y="160791"/>
                    </a:lnTo>
                    <a:cubicBezTo>
                      <a:pt x="738917" y="160791"/>
                      <a:pt x="741627" y="159888"/>
                      <a:pt x="743433" y="158984"/>
                    </a:cubicBezTo>
                    <a:lnTo>
                      <a:pt x="780470" y="140918"/>
                    </a:lnTo>
                    <a:lnTo>
                      <a:pt x="780470" y="167114"/>
                    </a:lnTo>
                    <a:lnTo>
                      <a:pt x="693751" y="221314"/>
                    </a:lnTo>
                    <a:lnTo>
                      <a:pt x="693751" y="160791"/>
                    </a:lnTo>
                    <a:close/>
                    <a:moveTo>
                      <a:pt x="359522" y="62329"/>
                    </a:moveTo>
                    <a:cubicBezTo>
                      <a:pt x="360425" y="57813"/>
                      <a:pt x="363135" y="53296"/>
                      <a:pt x="367652" y="51489"/>
                    </a:cubicBezTo>
                    <a:lnTo>
                      <a:pt x="409205" y="30713"/>
                    </a:lnTo>
                    <a:lnTo>
                      <a:pt x="459791" y="30713"/>
                    </a:lnTo>
                    <a:lnTo>
                      <a:pt x="501343" y="51489"/>
                    </a:lnTo>
                    <a:cubicBezTo>
                      <a:pt x="505860" y="53296"/>
                      <a:pt x="508570" y="57813"/>
                      <a:pt x="509473" y="62329"/>
                    </a:cubicBezTo>
                    <a:lnTo>
                      <a:pt x="519410" y="131885"/>
                    </a:lnTo>
                    <a:lnTo>
                      <a:pt x="492310" y="131885"/>
                    </a:lnTo>
                    <a:lnTo>
                      <a:pt x="492310" y="74072"/>
                    </a:lnTo>
                    <a:cubicBezTo>
                      <a:pt x="492310" y="65942"/>
                      <a:pt x="485987" y="59619"/>
                      <a:pt x="477857" y="59619"/>
                    </a:cubicBezTo>
                    <a:lnTo>
                      <a:pt x="391138" y="59619"/>
                    </a:lnTo>
                    <a:cubicBezTo>
                      <a:pt x="383008" y="59619"/>
                      <a:pt x="376685" y="65942"/>
                      <a:pt x="376685" y="74072"/>
                    </a:cubicBezTo>
                    <a:lnTo>
                      <a:pt x="376685" y="131885"/>
                    </a:lnTo>
                    <a:lnTo>
                      <a:pt x="349586" y="131885"/>
                    </a:lnTo>
                    <a:lnTo>
                      <a:pt x="359522" y="62329"/>
                    </a:lnTo>
                    <a:close/>
                    <a:moveTo>
                      <a:pt x="462501" y="131885"/>
                    </a:moveTo>
                    <a:lnTo>
                      <a:pt x="404688" y="131885"/>
                    </a:lnTo>
                    <a:lnTo>
                      <a:pt x="404688" y="88525"/>
                    </a:lnTo>
                    <a:lnTo>
                      <a:pt x="462501" y="88525"/>
                    </a:lnTo>
                    <a:lnTo>
                      <a:pt x="462501" y="131885"/>
                    </a:lnTo>
                    <a:close/>
                    <a:moveTo>
                      <a:pt x="664845" y="160791"/>
                    </a:moveTo>
                    <a:lnTo>
                      <a:pt x="664845" y="189698"/>
                    </a:lnTo>
                    <a:lnTo>
                      <a:pt x="202344" y="189698"/>
                    </a:lnTo>
                    <a:lnTo>
                      <a:pt x="202344" y="160791"/>
                    </a:lnTo>
                    <a:lnTo>
                      <a:pt x="664845" y="160791"/>
                    </a:lnTo>
                    <a:close/>
                    <a:moveTo>
                      <a:pt x="520313" y="221314"/>
                    </a:moveTo>
                    <a:lnTo>
                      <a:pt x="520313" y="218604"/>
                    </a:lnTo>
                    <a:lnTo>
                      <a:pt x="607032" y="218604"/>
                    </a:lnTo>
                    <a:lnTo>
                      <a:pt x="607032" y="363135"/>
                    </a:lnTo>
                    <a:lnTo>
                      <a:pt x="478760" y="363135"/>
                    </a:lnTo>
                    <a:lnTo>
                      <a:pt x="490503" y="268287"/>
                    </a:lnTo>
                    <a:lnTo>
                      <a:pt x="507667" y="251123"/>
                    </a:lnTo>
                    <a:cubicBezTo>
                      <a:pt x="515797" y="243897"/>
                      <a:pt x="520313" y="233057"/>
                      <a:pt x="520313" y="221314"/>
                    </a:cubicBezTo>
                    <a:close/>
                    <a:moveTo>
                      <a:pt x="359522" y="252027"/>
                    </a:moveTo>
                    <a:lnTo>
                      <a:pt x="376685" y="269190"/>
                    </a:lnTo>
                    <a:lnTo>
                      <a:pt x="388428" y="364038"/>
                    </a:lnTo>
                    <a:lnTo>
                      <a:pt x="260156" y="364038"/>
                    </a:lnTo>
                    <a:lnTo>
                      <a:pt x="260156" y="219507"/>
                    </a:lnTo>
                    <a:lnTo>
                      <a:pt x="346875" y="219507"/>
                    </a:lnTo>
                    <a:lnTo>
                      <a:pt x="346875" y="222217"/>
                    </a:lnTo>
                    <a:cubicBezTo>
                      <a:pt x="346875" y="233057"/>
                      <a:pt x="351392" y="243897"/>
                      <a:pt x="359522" y="252027"/>
                    </a:cubicBezTo>
                    <a:close/>
                    <a:moveTo>
                      <a:pt x="173438" y="279127"/>
                    </a:moveTo>
                    <a:lnTo>
                      <a:pt x="158081" y="228540"/>
                    </a:lnTo>
                    <a:cubicBezTo>
                      <a:pt x="157178" y="224927"/>
                      <a:pt x="154468" y="222217"/>
                      <a:pt x="151758" y="220411"/>
                    </a:cubicBezTo>
                    <a:lnTo>
                      <a:pt x="86719" y="181567"/>
                    </a:lnTo>
                    <a:lnTo>
                      <a:pt x="86719" y="140918"/>
                    </a:lnTo>
                    <a:lnTo>
                      <a:pt x="123755" y="158984"/>
                    </a:lnTo>
                    <a:cubicBezTo>
                      <a:pt x="125562" y="159888"/>
                      <a:pt x="128272" y="160791"/>
                      <a:pt x="130078" y="160791"/>
                    </a:cubicBezTo>
                    <a:lnTo>
                      <a:pt x="173438" y="160791"/>
                    </a:lnTo>
                    <a:lnTo>
                      <a:pt x="173438" y="279127"/>
                    </a:lnTo>
                    <a:close/>
                    <a:moveTo>
                      <a:pt x="43359" y="272803"/>
                    </a:moveTo>
                    <a:lnTo>
                      <a:pt x="89429" y="288160"/>
                    </a:lnTo>
                    <a:lnTo>
                      <a:pt x="111108" y="363135"/>
                    </a:lnTo>
                    <a:lnTo>
                      <a:pt x="43359" y="363135"/>
                    </a:lnTo>
                    <a:lnTo>
                      <a:pt x="43359" y="272803"/>
                    </a:lnTo>
                    <a:close/>
                    <a:moveTo>
                      <a:pt x="140918" y="363135"/>
                    </a:moveTo>
                    <a:lnTo>
                      <a:pt x="114722" y="272803"/>
                    </a:lnTo>
                    <a:cubicBezTo>
                      <a:pt x="113819" y="268287"/>
                      <a:pt x="110205" y="264673"/>
                      <a:pt x="105689" y="262866"/>
                    </a:cubicBezTo>
                    <a:lnTo>
                      <a:pt x="28906" y="237573"/>
                    </a:lnTo>
                    <a:lnTo>
                      <a:pt x="28906" y="74976"/>
                    </a:lnTo>
                    <a:cubicBezTo>
                      <a:pt x="28906" y="66846"/>
                      <a:pt x="35229" y="60523"/>
                      <a:pt x="43359" y="60523"/>
                    </a:cubicBezTo>
                    <a:cubicBezTo>
                      <a:pt x="50586" y="60523"/>
                      <a:pt x="59619" y="67749"/>
                      <a:pt x="61426" y="70459"/>
                    </a:cubicBezTo>
                    <a:cubicBezTo>
                      <a:pt x="62329" y="71363"/>
                      <a:pt x="63233" y="72266"/>
                      <a:pt x="65039" y="73169"/>
                    </a:cubicBezTo>
                    <a:lnTo>
                      <a:pt x="137305" y="116529"/>
                    </a:lnTo>
                    <a:cubicBezTo>
                      <a:pt x="139111" y="117432"/>
                      <a:pt x="141822" y="118335"/>
                      <a:pt x="144531" y="118335"/>
                    </a:cubicBezTo>
                    <a:lnTo>
                      <a:pt x="187891" y="118335"/>
                    </a:lnTo>
                    <a:lnTo>
                      <a:pt x="187891" y="132788"/>
                    </a:lnTo>
                    <a:lnTo>
                      <a:pt x="133691" y="132788"/>
                    </a:lnTo>
                    <a:lnTo>
                      <a:pt x="78589" y="105689"/>
                    </a:lnTo>
                    <a:cubicBezTo>
                      <a:pt x="71362" y="102075"/>
                      <a:pt x="62329" y="104785"/>
                      <a:pt x="59619" y="112012"/>
                    </a:cubicBezTo>
                    <a:cubicBezTo>
                      <a:pt x="58716" y="113818"/>
                      <a:pt x="57813" y="116529"/>
                      <a:pt x="57813" y="118335"/>
                    </a:cubicBezTo>
                    <a:lnTo>
                      <a:pt x="57813" y="190601"/>
                    </a:lnTo>
                    <a:cubicBezTo>
                      <a:pt x="57813" y="196021"/>
                      <a:pt x="60523" y="200537"/>
                      <a:pt x="65039" y="203247"/>
                    </a:cubicBezTo>
                    <a:lnTo>
                      <a:pt x="132788" y="243897"/>
                    </a:lnTo>
                    <a:lnTo>
                      <a:pt x="168921" y="364038"/>
                    </a:lnTo>
                    <a:lnTo>
                      <a:pt x="140918" y="364038"/>
                    </a:lnTo>
                    <a:close/>
                    <a:moveTo>
                      <a:pt x="202344" y="363135"/>
                    </a:moveTo>
                    <a:lnTo>
                      <a:pt x="202344" y="218604"/>
                    </a:lnTo>
                    <a:lnTo>
                      <a:pt x="231250" y="218604"/>
                    </a:lnTo>
                    <a:lnTo>
                      <a:pt x="231250" y="363135"/>
                    </a:lnTo>
                    <a:lnTo>
                      <a:pt x="202344" y="363135"/>
                    </a:lnTo>
                    <a:close/>
                    <a:moveTo>
                      <a:pt x="417335" y="363135"/>
                    </a:moveTo>
                    <a:lnTo>
                      <a:pt x="404688" y="260156"/>
                    </a:lnTo>
                    <a:cubicBezTo>
                      <a:pt x="404688" y="256544"/>
                      <a:pt x="402881" y="253833"/>
                      <a:pt x="400171" y="252027"/>
                    </a:cubicBezTo>
                    <a:lnTo>
                      <a:pt x="379395" y="231250"/>
                    </a:lnTo>
                    <a:cubicBezTo>
                      <a:pt x="376685" y="228540"/>
                      <a:pt x="374878" y="224927"/>
                      <a:pt x="374878" y="221314"/>
                    </a:cubicBezTo>
                    <a:lnTo>
                      <a:pt x="374878" y="218604"/>
                    </a:lnTo>
                    <a:lnTo>
                      <a:pt x="490503" y="218604"/>
                    </a:lnTo>
                    <a:lnTo>
                      <a:pt x="490503" y="221314"/>
                    </a:lnTo>
                    <a:cubicBezTo>
                      <a:pt x="490503" y="224927"/>
                      <a:pt x="488697" y="228540"/>
                      <a:pt x="485987" y="231250"/>
                    </a:cubicBezTo>
                    <a:lnTo>
                      <a:pt x="465211" y="252027"/>
                    </a:lnTo>
                    <a:cubicBezTo>
                      <a:pt x="462501" y="254737"/>
                      <a:pt x="461597" y="257447"/>
                      <a:pt x="460694" y="260156"/>
                    </a:cubicBezTo>
                    <a:lnTo>
                      <a:pt x="448048" y="363135"/>
                    </a:lnTo>
                    <a:lnTo>
                      <a:pt x="417335" y="363135"/>
                    </a:lnTo>
                    <a:close/>
                    <a:moveTo>
                      <a:pt x="635938" y="363135"/>
                    </a:moveTo>
                    <a:lnTo>
                      <a:pt x="635938" y="218604"/>
                    </a:lnTo>
                    <a:lnTo>
                      <a:pt x="664845" y="218604"/>
                    </a:lnTo>
                    <a:lnTo>
                      <a:pt x="664845" y="363135"/>
                    </a:lnTo>
                    <a:lnTo>
                      <a:pt x="635938" y="363135"/>
                    </a:lnTo>
                    <a:close/>
                    <a:moveTo>
                      <a:pt x="760597" y="363135"/>
                    </a:moveTo>
                    <a:lnTo>
                      <a:pt x="699171" y="252930"/>
                    </a:lnTo>
                    <a:lnTo>
                      <a:pt x="803053" y="187891"/>
                    </a:lnTo>
                    <a:cubicBezTo>
                      <a:pt x="807569" y="185181"/>
                      <a:pt x="810279" y="180664"/>
                      <a:pt x="810279" y="175245"/>
                    </a:cubicBezTo>
                    <a:lnTo>
                      <a:pt x="810279" y="117432"/>
                    </a:lnTo>
                    <a:cubicBezTo>
                      <a:pt x="810279" y="109302"/>
                      <a:pt x="803956" y="102979"/>
                      <a:pt x="795826" y="102979"/>
                    </a:cubicBezTo>
                    <a:cubicBezTo>
                      <a:pt x="794020" y="102979"/>
                      <a:pt x="791310" y="103882"/>
                      <a:pt x="789503" y="104785"/>
                    </a:cubicBezTo>
                    <a:lnTo>
                      <a:pt x="734400" y="131885"/>
                    </a:lnTo>
                    <a:lnTo>
                      <a:pt x="680201" y="131885"/>
                    </a:lnTo>
                    <a:lnTo>
                      <a:pt x="680201" y="117432"/>
                    </a:lnTo>
                    <a:lnTo>
                      <a:pt x="723561" y="117432"/>
                    </a:lnTo>
                    <a:cubicBezTo>
                      <a:pt x="726270" y="117432"/>
                      <a:pt x="728981" y="116529"/>
                      <a:pt x="730787" y="115625"/>
                    </a:cubicBezTo>
                    <a:lnTo>
                      <a:pt x="803053" y="72266"/>
                    </a:lnTo>
                    <a:cubicBezTo>
                      <a:pt x="803956" y="71363"/>
                      <a:pt x="805763" y="70459"/>
                      <a:pt x="806666" y="69556"/>
                    </a:cubicBezTo>
                    <a:cubicBezTo>
                      <a:pt x="808473" y="67749"/>
                      <a:pt x="816603" y="59619"/>
                      <a:pt x="824732" y="59619"/>
                    </a:cubicBezTo>
                    <a:cubicBezTo>
                      <a:pt x="832863" y="59619"/>
                      <a:pt x="839186" y="65942"/>
                      <a:pt x="839186" y="74072"/>
                    </a:cubicBezTo>
                    <a:lnTo>
                      <a:pt x="839186" y="208667"/>
                    </a:lnTo>
                    <a:lnTo>
                      <a:pt x="747047" y="248413"/>
                    </a:lnTo>
                    <a:cubicBezTo>
                      <a:pt x="740724" y="251123"/>
                      <a:pt x="737110" y="258350"/>
                      <a:pt x="738917" y="265577"/>
                    </a:cubicBezTo>
                    <a:lnTo>
                      <a:pt x="763307" y="363135"/>
                    </a:lnTo>
                    <a:lnTo>
                      <a:pt x="760597" y="363135"/>
                    </a:lnTo>
                    <a:close/>
                    <a:moveTo>
                      <a:pt x="823829" y="363135"/>
                    </a:moveTo>
                    <a:lnTo>
                      <a:pt x="791310" y="363135"/>
                    </a:lnTo>
                    <a:lnTo>
                      <a:pt x="767823" y="270093"/>
                    </a:lnTo>
                    <a:lnTo>
                      <a:pt x="822926" y="246607"/>
                    </a:lnTo>
                    <a:lnTo>
                      <a:pt x="822926" y="363135"/>
                    </a:ln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sp>
            <p:nvSpPr>
              <p:cNvPr id="23" name="Freeform 171">
                <a:extLst>
                  <a:ext uri="{FF2B5EF4-FFF2-40B4-BE49-F238E27FC236}">
                    <a16:creationId xmlns:a16="http://schemas.microsoft.com/office/drawing/2014/main" id="{3C3EE4AB-F59C-D7FA-0748-7B3FBF931623}"/>
                  </a:ext>
                </a:extLst>
              </p:cNvPr>
              <p:cNvSpPr/>
              <p:nvPr/>
            </p:nvSpPr>
            <p:spPr>
              <a:xfrm>
                <a:off x="6080571" y="3887743"/>
                <a:ext cx="332422" cy="288861"/>
              </a:xfrm>
              <a:custGeom>
                <a:avLst/>
                <a:gdLst>
                  <a:gd name="connsiteX0" fmla="*/ 28906 w 332422"/>
                  <a:gd name="connsiteY0" fmla="*/ 170727 h 288861"/>
                  <a:gd name="connsiteX1" fmla="*/ 28906 w 332422"/>
                  <a:gd name="connsiteY1" fmla="*/ 216797 h 288861"/>
                  <a:gd name="connsiteX2" fmla="*/ 43359 w 332422"/>
                  <a:gd name="connsiteY2" fmla="*/ 231250 h 288861"/>
                  <a:gd name="connsiteX3" fmla="*/ 51489 w 332422"/>
                  <a:gd name="connsiteY3" fmla="*/ 228540 h 288861"/>
                  <a:gd name="connsiteX4" fmla="*/ 102075 w 332422"/>
                  <a:gd name="connsiteY4" fmla="*/ 195117 h 288861"/>
                  <a:gd name="connsiteX5" fmla="*/ 144531 w 332422"/>
                  <a:gd name="connsiteY5" fmla="*/ 231250 h 288861"/>
                  <a:gd name="connsiteX6" fmla="*/ 197827 w 332422"/>
                  <a:gd name="connsiteY6" fmla="*/ 231250 h 288861"/>
                  <a:gd name="connsiteX7" fmla="*/ 280933 w 332422"/>
                  <a:gd name="connsiteY7" fmla="*/ 286352 h 288861"/>
                  <a:gd name="connsiteX8" fmla="*/ 300806 w 332422"/>
                  <a:gd name="connsiteY8" fmla="*/ 282740 h 288861"/>
                  <a:gd name="connsiteX9" fmla="*/ 303516 w 332422"/>
                  <a:gd name="connsiteY9" fmla="*/ 274609 h 288861"/>
                  <a:gd name="connsiteX10" fmla="*/ 303516 w 332422"/>
                  <a:gd name="connsiteY10" fmla="*/ 228540 h 288861"/>
                  <a:gd name="connsiteX11" fmla="*/ 332422 w 332422"/>
                  <a:gd name="connsiteY11" fmla="*/ 187891 h 288861"/>
                  <a:gd name="connsiteX12" fmla="*/ 332422 w 332422"/>
                  <a:gd name="connsiteY12" fmla="*/ 101172 h 288861"/>
                  <a:gd name="connsiteX13" fmla="*/ 289063 w 332422"/>
                  <a:gd name="connsiteY13" fmla="*/ 57812 h 288861"/>
                  <a:gd name="connsiteX14" fmla="*/ 231250 w 332422"/>
                  <a:gd name="connsiteY14" fmla="*/ 57812 h 288861"/>
                  <a:gd name="connsiteX15" fmla="*/ 231250 w 332422"/>
                  <a:gd name="connsiteY15" fmla="*/ 43359 h 288861"/>
                  <a:gd name="connsiteX16" fmla="*/ 187891 w 332422"/>
                  <a:gd name="connsiteY16" fmla="*/ 0 h 288861"/>
                  <a:gd name="connsiteX17" fmla="*/ 43359 w 332422"/>
                  <a:gd name="connsiteY17" fmla="*/ 0 h 288861"/>
                  <a:gd name="connsiteX18" fmla="*/ 0 w 332422"/>
                  <a:gd name="connsiteY18" fmla="*/ 43359 h 288861"/>
                  <a:gd name="connsiteX19" fmla="*/ 0 w 332422"/>
                  <a:gd name="connsiteY19" fmla="*/ 130078 h 288861"/>
                  <a:gd name="connsiteX20" fmla="*/ 28906 w 332422"/>
                  <a:gd name="connsiteY20" fmla="*/ 170727 h 288861"/>
                  <a:gd name="connsiteX21" fmla="*/ 289063 w 332422"/>
                  <a:gd name="connsiteY21" fmla="*/ 86719 h 288861"/>
                  <a:gd name="connsiteX22" fmla="*/ 303516 w 332422"/>
                  <a:gd name="connsiteY22" fmla="*/ 101172 h 288861"/>
                  <a:gd name="connsiteX23" fmla="*/ 303516 w 332422"/>
                  <a:gd name="connsiteY23" fmla="*/ 187891 h 288861"/>
                  <a:gd name="connsiteX24" fmla="*/ 289063 w 332422"/>
                  <a:gd name="connsiteY24" fmla="*/ 202344 h 288861"/>
                  <a:gd name="connsiteX25" fmla="*/ 274610 w 332422"/>
                  <a:gd name="connsiteY25" fmla="*/ 216797 h 288861"/>
                  <a:gd name="connsiteX26" fmla="*/ 274610 w 332422"/>
                  <a:gd name="connsiteY26" fmla="*/ 247510 h 288861"/>
                  <a:gd name="connsiteX27" fmla="*/ 210474 w 332422"/>
                  <a:gd name="connsiteY27" fmla="*/ 205054 h 288861"/>
                  <a:gd name="connsiteX28" fmla="*/ 202344 w 332422"/>
                  <a:gd name="connsiteY28" fmla="*/ 202344 h 288861"/>
                  <a:gd name="connsiteX29" fmla="*/ 144531 w 332422"/>
                  <a:gd name="connsiteY29" fmla="*/ 202344 h 288861"/>
                  <a:gd name="connsiteX30" fmla="*/ 130078 w 332422"/>
                  <a:gd name="connsiteY30" fmla="*/ 187891 h 288861"/>
                  <a:gd name="connsiteX31" fmla="*/ 130078 w 332422"/>
                  <a:gd name="connsiteY31" fmla="*/ 176148 h 288861"/>
                  <a:gd name="connsiteX32" fmla="*/ 134595 w 332422"/>
                  <a:gd name="connsiteY32" fmla="*/ 173437 h 288861"/>
                  <a:gd name="connsiteX33" fmla="*/ 187891 w 332422"/>
                  <a:gd name="connsiteY33" fmla="*/ 173437 h 288861"/>
                  <a:gd name="connsiteX34" fmla="*/ 231250 w 332422"/>
                  <a:gd name="connsiteY34" fmla="*/ 130078 h 288861"/>
                  <a:gd name="connsiteX35" fmla="*/ 231250 w 332422"/>
                  <a:gd name="connsiteY35" fmla="*/ 86719 h 288861"/>
                  <a:gd name="connsiteX36" fmla="*/ 289063 w 332422"/>
                  <a:gd name="connsiteY36" fmla="*/ 86719 h 288861"/>
                  <a:gd name="connsiteX37" fmla="*/ 130078 w 332422"/>
                  <a:gd name="connsiteY37" fmla="*/ 144531 h 288861"/>
                  <a:gd name="connsiteX38" fmla="*/ 130078 w 332422"/>
                  <a:gd name="connsiteY38" fmla="*/ 101172 h 288861"/>
                  <a:gd name="connsiteX39" fmla="*/ 144531 w 332422"/>
                  <a:gd name="connsiteY39" fmla="*/ 86719 h 288861"/>
                  <a:gd name="connsiteX40" fmla="*/ 202344 w 332422"/>
                  <a:gd name="connsiteY40" fmla="*/ 86719 h 288861"/>
                  <a:gd name="connsiteX41" fmla="*/ 202344 w 332422"/>
                  <a:gd name="connsiteY41" fmla="*/ 130078 h 288861"/>
                  <a:gd name="connsiteX42" fmla="*/ 187891 w 332422"/>
                  <a:gd name="connsiteY42" fmla="*/ 144531 h 288861"/>
                  <a:gd name="connsiteX43" fmla="*/ 130078 w 332422"/>
                  <a:gd name="connsiteY43" fmla="*/ 144531 h 288861"/>
                  <a:gd name="connsiteX44" fmla="*/ 28906 w 332422"/>
                  <a:gd name="connsiteY44" fmla="*/ 43359 h 288861"/>
                  <a:gd name="connsiteX45" fmla="*/ 43359 w 332422"/>
                  <a:gd name="connsiteY45" fmla="*/ 28906 h 288861"/>
                  <a:gd name="connsiteX46" fmla="*/ 187891 w 332422"/>
                  <a:gd name="connsiteY46" fmla="*/ 28906 h 288861"/>
                  <a:gd name="connsiteX47" fmla="*/ 202344 w 332422"/>
                  <a:gd name="connsiteY47" fmla="*/ 43359 h 288861"/>
                  <a:gd name="connsiteX48" fmla="*/ 202344 w 332422"/>
                  <a:gd name="connsiteY48" fmla="*/ 57812 h 288861"/>
                  <a:gd name="connsiteX49" fmla="*/ 144531 w 332422"/>
                  <a:gd name="connsiteY49" fmla="*/ 57812 h 288861"/>
                  <a:gd name="connsiteX50" fmla="*/ 101172 w 332422"/>
                  <a:gd name="connsiteY50" fmla="*/ 101172 h 288861"/>
                  <a:gd name="connsiteX51" fmla="*/ 101172 w 332422"/>
                  <a:gd name="connsiteY51" fmla="*/ 160791 h 288861"/>
                  <a:gd name="connsiteX52" fmla="*/ 57813 w 332422"/>
                  <a:gd name="connsiteY52" fmla="*/ 189698 h 288861"/>
                  <a:gd name="connsiteX53" fmla="*/ 57813 w 332422"/>
                  <a:gd name="connsiteY53" fmla="*/ 158984 h 288861"/>
                  <a:gd name="connsiteX54" fmla="*/ 43359 w 332422"/>
                  <a:gd name="connsiteY54" fmla="*/ 144531 h 288861"/>
                  <a:gd name="connsiteX55" fmla="*/ 28906 w 332422"/>
                  <a:gd name="connsiteY55" fmla="*/ 130078 h 288861"/>
                  <a:gd name="connsiteX56" fmla="*/ 28906 w 332422"/>
                  <a:gd name="connsiteY56" fmla="*/ 43359 h 288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32422" h="288861">
                    <a:moveTo>
                      <a:pt x="28906" y="170727"/>
                    </a:moveTo>
                    <a:lnTo>
                      <a:pt x="28906" y="216797"/>
                    </a:lnTo>
                    <a:cubicBezTo>
                      <a:pt x="28906" y="224927"/>
                      <a:pt x="35229" y="231250"/>
                      <a:pt x="43359" y="231250"/>
                    </a:cubicBezTo>
                    <a:cubicBezTo>
                      <a:pt x="46069" y="231250"/>
                      <a:pt x="48779" y="230347"/>
                      <a:pt x="51489" y="228540"/>
                    </a:cubicBezTo>
                    <a:lnTo>
                      <a:pt x="102075" y="195117"/>
                    </a:lnTo>
                    <a:cubicBezTo>
                      <a:pt x="105688" y="215894"/>
                      <a:pt x="123755" y="231250"/>
                      <a:pt x="144531" y="231250"/>
                    </a:cubicBezTo>
                    <a:lnTo>
                      <a:pt x="197827" y="231250"/>
                    </a:lnTo>
                    <a:lnTo>
                      <a:pt x="280933" y="286352"/>
                    </a:lnTo>
                    <a:cubicBezTo>
                      <a:pt x="287256" y="290869"/>
                      <a:pt x="296289" y="289063"/>
                      <a:pt x="300806" y="282740"/>
                    </a:cubicBezTo>
                    <a:cubicBezTo>
                      <a:pt x="302613" y="280030"/>
                      <a:pt x="303516" y="277319"/>
                      <a:pt x="303516" y="274609"/>
                    </a:cubicBezTo>
                    <a:lnTo>
                      <a:pt x="303516" y="228540"/>
                    </a:lnTo>
                    <a:cubicBezTo>
                      <a:pt x="320679" y="222217"/>
                      <a:pt x="332422" y="205957"/>
                      <a:pt x="332422" y="187891"/>
                    </a:cubicBezTo>
                    <a:lnTo>
                      <a:pt x="332422" y="101172"/>
                    </a:lnTo>
                    <a:cubicBezTo>
                      <a:pt x="332422" y="77685"/>
                      <a:pt x="312549" y="57812"/>
                      <a:pt x="289063" y="57812"/>
                    </a:cubicBezTo>
                    <a:lnTo>
                      <a:pt x="231250" y="57812"/>
                    </a:lnTo>
                    <a:lnTo>
                      <a:pt x="231250" y="43359"/>
                    </a:lnTo>
                    <a:cubicBezTo>
                      <a:pt x="231250" y="19873"/>
                      <a:pt x="211377" y="0"/>
                      <a:pt x="187891" y="0"/>
                    </a:cubicBezTo>
                    <a:lnTo>
                      <a:pt x="43359" y="0"/>
                    </a:lnTo>
                    <a:cubicBezTo>
                      <a:pt x="19873" y="0"/>
                      <a:pt x="0" y="19873"/>
                      <a:pt x="0" y="43359"/>
                    </a:cubicBezTo>
                    <a:lnTo>
                      <a:pt x="0" y="130078"/>
                    </a:lnTo>
                    <a:cubicBezTo>
                      <a:pt x="0" y="148144"/>
                      <a:pt x="11743" y="165308"/>
                      <a:pt x="28906" y="170727"/>
                    </a:cubicBezTo>
                    <a:close/>
                    <a:moveTo>
                      <a:pt x="289063" y="86719"/>
                    </a:moveTo>
                    <a:cubicBezTo>
                      <a:pt x="297193" y="86719"/>
                      <a:pt x="303516" y="93042"/>
                      <a:pt x="303516" y="101172"/>
                    </a:cubicBezTo>
                    <a:lnTo>
                      <a:pt x="303516" y="187891"/>
                    </a:lnTo>
                    <a:cubicBezTo>
                      <a:pt x="303516" y="196020"/>
                      <a:pt x="297193" y="202344"/>
                      <a:pt x="289063" y="202344"/>
                    </a:cubicBezTo>
                    <a:cubicBezTo>
                      <a:pt x="280933" y="202344"/>
                      <a:pt x="274610" y="208667"/>
                      <a:pt x="274610" y="216797"/>
                    </a:cubicBezTo>
                    <a:lnTo>
                      <a:pt x="274610" y="247510"/>
                    </a:lnTo>
                    <a:lnTo>
                      <a:pt x="210474" y="205054"/>
                    </a:lnTo>
                    <a:cubicBezTo>
                      <a:pt x="207764" y="203247"/>
                      <a:pt x="205054" y="202344"/>
                      <a:pt x="202344" y="202344"/>
                    </a:cubicBezTo>
                    <a:lnTo>
                      <a:pt x="144531" y="202344"/>
                    </a:lnTo>
                    <a:cubicBezTo>
                      <a:pt x="136402" y="202344"/>
                      <a:pt x="130078" y="196020"/>
                      <a:pt x="130078" y="187891"/>
                    </a:cubicBezTo>
                    <a:lnTo>
                      <a:pt x="130078" y="176148"/>
                    </a:lnTo>
                    <a:lnTo>
                      <a:pt x="134595" y="173437"/>
                    </a:lnTo>
                    <a:lnTo>
                      <a:pt x="187891" y="173437"/>
                    </a:lnTo>
                    <a:cubicBezTo>
                      <a:pt x="211377" y="173437"/>
                      <a:pt x="231250" y="153565"/>
                      <a:pt x="231250" y="130078"/>
                    </a:cubicBezTo>
                    <a:lnTo>
                      <a:pt x="231250" y="86719"/>
                    </a:lnTo>
                    <a:lnTo>
                      <a:pt x="289063" y="86719"/>
                    </a:lnTo>
                    <a:close/>
                    <a:moveTo>
                      <a:pt x="130078" y="144531"/>
                    </a:moveTo>
                    <a:lnTo>
                      <a:pt x="130078" y="101172"/>
                    </a:lnTo>
                    <a:cubicBezTo>
                      <a:pt x="130078" y="93042"/>
                      <a:pt x="136402" y="86719"/>
                      <a:pt x="144531" y="86719"/>
                    </a:cubicBezTo>
                    <a:lnTo>
                      <a:pt x="202344" y="86719"/>
                    </a:lnTo>
                    <a:lnTo>
                      <a:pt x="202344" y="130078"/>
                    </a:lnTo>
                    <a:cubicBezTo>
                      <a:pt x="202344" y="138208"/>
                      <a:pt x="196021" y="144531"/>
                      <a:pt x="187891" y="144531"/>
                    </a:cubicBezTo>
                    <a:lnTo>
                      <a:pt x="130078" y="144531"/>
                    </a:lnTo>
                    <a:close/>
                    <a:moveTo>
                      <a:pt x="28906" y="43359"/>
                    </a:moveTo>
                    <a:cubicBezTo>
                      <a:pt x="28906" y="35229"/>
                      <a:pt x="35229" y="28906"/>
                      <a:pt x="43359" y="28906"/>
                    </a:cubicBezTo>
                    <a:lnTo>
                      <a:pt x="187891" y="28906"/>
                    </a:lnTo>
                    <a:cubicBezTo>
                      <a:pt x="196021" y="28906"/>
                      <a:pt x="202344" y="35229"/>
                      <a:pt x="202344" y="43359"/>
                    </a:cubicBezTo>
                    <a:lnTo>
                      <a:pt x="202344" y="57812"/>
                    </a:lnTo>
                    <a:lnTo>
                      <a:pt x="144531" y="57812"/>
                    </a:lnTo>
                    <a:cubicBezTo>
                      <a:pt x="121045" y="57812"/>
                      <a:pt x="101172" y="77685"/>
                      <a:pt x="101172" y="101172"/>
                    </a:cubicBezTo>
                    <a:lnTo>
                      <a:pt x="101172" y="160791"/>
                    </a:lnTo>
                    <a:lnTo>
                      <a:pt x="57813" y="189698"/>
                    </a:lnTo>
                    <a:lnTo>
                      <a:pt x="57813" y="158984"/>
                    </a:lnTo>
                    <a:cubicBezTo>
                      <a:pt x="57813" y="150854"/>
                      <a:pt x="51489" y="144531"/>
                      <a:pt x="43359" y="144531"/>
                    </a:cubicBezTo>
                    <a:cubicBezTo>
                      <a:pt x="35229" y="144531"/>
                      <a:pt x="28906" y="138208"/>
                      <a:pt x="28906" y="130078"/>
                    </a:cubicBezTo>
                    <a:lnTo>
                      <a:pt x="28906" y="43359"/>
                    </a:ln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sp>
            <p:nvSpPr>
              <p:cNvPr id="24" name="Freeform 172">
                <a:extLst>
                  <a:ext uri="{FF2B5EF4-FFF2-40B4-BE49-F238E27FC236}">
                    <a16:creationId xmlns:a16="http://schemas.microsoft.com/office/drawing/2014/main" id="{AC7C82D0-198C-6EE5-7B9C-3A1582121724}"/>
                  </a:ext>
                </a:extLst>
              </p:cNvPr>
              <p:cNvSpPr/>
              <p:nvPr/>
            </p:nvSpPr>
            <p:spPr>
              <a:xfrm>
                <a:off x="5661430" y="3931102"/>
                <a:ext cx="260156" cy="231250"/>
              </a:xfrm>
              <a:custGeom>
                <a:avLst/>
                <a:gdLst>
                  <a:gd name="connsiteX0" fmla="*/ 43359 w 260156"/>
                  <a:gd name="connsiteY0" fmla="*/ 173438 h 231250"/>
                  <a:gd name="connsiteX1" fmla="*/ 43359 w 260156"/>
                  <a:gd name="connsiteY1" fmla="*/ 216797 h 231250"/>
                  <a:gd name="connsiteX2" fmla="*/ 57813 w 260156"/>
                  <a:gd name="connsiteY2" fmla="*/ 231250 h 231250"/>
                  <a:gd name="connsiteX3" fmla="*/ 65942 w 260156"/>
                  <a:gd name="connsiteY3" fmla="*/ 228540 h 231250"/>
                  <a:gd name="connsiteX4" fmla="*/ 149048 w 260156"/>
                  <a:gd name="connsiteY4" fmla="*/ 173438 h 231250"/>
                  <a:gd name="connsiteX5" fmla="*/ 216797 w 260156"/>
                  <a:gd name="connsiteY5" fmla="*/ 173438 h 231250"/>
                  <a:gd name="connsiteX6" fmla="*/ 260156 w 260156"/>
                  <a:gd name="connsiteY6" fmla="*/ 130078 h 231250"/>
                  <a:gd name="connsiteX7" fmla="*/ 260156 w 260156"/>
                  <a:gd name="connsiteY7" fmla="*/ 43359 h 231250"/>
                  <a:gd name="connsiteX8" fmla="*/ 216797 w 260156"/>
                  <a:gd name="connsiteY8" fmla="*/ 0 h 231250"/>
                  <a:gd name="connsiteX9" fmla="*/ 43359 w 260156"/>
                  <a:gd name="connsiteY9" fmla="*/ 0 h 231250"/>
                  <a:gd name="connsiteX10" fmla="*/ 0 w 260156"/>
                  <a:gd name="connsiteY10" fmla="*/ 43359 h 231250"/>
                  <a:gd name="connsiteX11" fmla="*/ 0 w 260156"/>
                  <a:gd name="connsiteY11" fmla="*/ 130078 h 231250"/>
                  <a:gd name="connsiteX12" fmla="*/ 43359 w 260156"/>
                  <a:gd name="connsiteY12" fmla="*/ 173438 h 231250"/>
                  <a:gd name="connsiteX13" fmla="*/ 28906 w 260156"/>
                  <a:gd name="connsiteY13" fmla="*/ 43359 h 231250"/>
                  <a:gd name="connsiteX14" fmla="*/ 43359 w 260156"/>
                  <a:gd name="connsiteY14" fmla="*/ 28906 h 231250"/>
                  <a:gd name="connsiteX15" fmla="*/ 216797 w 260156"/>
                  <a:gd name="connsiteY15" fmla="*/ 28906 h 231250"/>
                  <a:gd name="connsiteX16" fmla="*/ 231250 w 260156"/>
                  <a:gd name="connsiteY16" fmla="*/ 43359 h 231250"/>
                  <a:gd name="connsiteX17" fmla="*/ 231250 w 260156"/>
                  <a:gd name="connsiteY17" fmla="*/ 130078 h 231250"/>
                  <a:gd name="connsiteX18" fmla="*/ 216797 w 260156"/>
                  <a:gd name="connsiteY18" fmla="*/ 144531 h 231250"/>
                  <a:gd name="connsiteX19" fmla="*/ 144531 w 260156"/>
                  <a:gd name="connsiteY19" fmla="*/ 144531 h 231250"/>
                  <a:gd name="connsiteX20" fmla="*/ 136401 w 260156"/>
                  <a:gd name="connsiteY20" fmla="*/ 147241 h 231250"/>
                  <a:gd name="connsiteX21" fmla="*/ 72266 w 260156"/>
                  <a:gd name="connsiteY21" fmla="*/ 189698 h 231250"/>
                  <a:gd name="connsiteX22" fmla="*/ 72266 w 260156"/>
                  <a:gd name="connsiteY22" fmla="*/ 158984 h 231250"/>
                  <a:gd name="connsiteX23" fmla="*/ 57813 w 260156"/>
                  <a:gd name="connsiteY23" fmla="*/ 144531 h 231250"/>
                  <a:gd name="connsiteX24" fmla="*/ 43359 w 260156"/>
                  <a:gd name="connsiteY24" fmla="*/ 144531 h 231250"/>
                  <a:gd name="connsiteX25" fmla="*/ 28906 w 260156"/>
                  <a:gd name="connsiteY25" fmla="*/ 130078 h 231250"/>
                  <a:gd name="connsiteX26" fmla="*/ 28906 w 260156"/>
                  <a:gd name="connsiteY26" fmla="*/ 43359 h 231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0156" h="231250">
                    <a:moveTo>
                      <a:pt x="43359" y="173438"/>
                    </a:moveTo>
                    <a:lnTo>
                      <a:pt x="43359" y="216797"/>
                    </a:lnTo>
                    <a:cubicBezTo>
                      <a:pt x="43359" y="224927"/>
                      <a:pt x="49683" y="231250"/>
                      <a:pt x="57813" y="231250"/>
                    </a:cubicBezTo>
                    <a:cubicBezTo>
                      <a:pt x="60522" y="231250"/>
                      <a:pt x="63233" y="230347"/>
                      <a:pt x="65942" y="228540"/>
                    </a:cubicBezTo>
                    <a:lnTo>
                      <a:pt x="149048" y="173438"/>
                    </a:lnTo>
                    <a:lnTo>
                      <a:pt x="216797" y="173438"/>
                    </a:lnTo>
                    <a:cubicBezTo>
                      <a:pt x="240283" y="173438"/>
                      <a:pt x="260156" y="153565"/>
                      <a:pt x="260156" y="130078"/>
                    </a:cubicBezTo>
                    <a:lnTo>
                      <a:pt x="260156" y="43359"/>
                    </a:lnTo>
                    <a:cubicBezTo>
                      <a:pt x="260156" y="19873"/>
                      <a:pt x="240283" y="0"/>
                      <a:pt x="216797" y="0"/>
                    </a:cubicBezTo>
                    <a:lnTo>
                      <a:pt x="43359" y="0"/>
                    </a:lnTo>
                    <a:cubicBezTo>
                      <a:pt x="19873" y="0"/>
                      <a:pt x="0" y="19873"/>
                      <a:pt x="0" y="43359"/>
                    </a:cubicBezTo>
                    <a:lnTo>
                      <a:pt x="0" y="130078"/>
                    </a:lnTo>
                    <a:cubicBezTo>
                      <a:pt x="0" y="154468"/>
                      <a:pt x="19873" y="173438"/>
                      <a:pt x="43359" y="173438"/>
                    </a:cubicBezTo>
                    <a:close/>
                    <a:moveTo>
                      <a:pt x="28906" y="43359"/>
                    </a:moveTo>
                    <a:cubicBezTo>
                      <a:pt x="28906" y="35229"/>
                      <a:pt x="35229" y="28906"/>
                      <a:pt x="43359" y="28906"/>
                    </a:cubicBezTo>
                    <a:lnTo>
                      <a:pt x="216797" y="28906"/>
                    </a:lnTo>
                    <a:cubicBezTo>
                      <a:pt x="224927" y="28906"/>
                      <a:pt x="231250" y="35229"/>
                      <a:pt x="231250" y="43359"/>
                    </a:cubicBezTo>
                    <a:lnTo>
                      <a:pt x="231250" y="130078"/>
                    </a:lnTo>
                    <a:cubicBezTo>
                      <a:pt x="231250" y="138208"/>
                      <a:pt x="224927" y="144531"/>
                      <a:pt x="216797" y="144531"/>
                    </a:cubicBezTo>
                    <a:lnTo>
                      <a:pt x="144531" y="144531"/>
                    </a:lnTo>
                    <a:cubicBezTo>
                      <a:pt x="141821" y="144531"/>
                      <a:pt x="139111" y="145435"/>
                      <a:pt x="136401" y="147241"/>
                    </a:cubicBezTo>
                    <a:lnTo>
                      <a:pt x="72266" y="189698"/>
                    </a:lnTo>
                    <a:lnTo>
                      <a:pt x="72266" y="158984"/>
                    </a:lnTo>
                    <a:cubicBezTo>
                      <a:pt x="72266" y="150855"/>
                      <a:pt x="65942" y="144531"/>
                      <a:pt x="57813" y="144531"/>
                    </a:cubicBezTo>
                    <a:lnTo>
                      <a:pt x="43359" y="144531"/>
                    </a:lnTo>
                    <a:cubicBezTo>
                      <a:pt x="35229" y="144531"/>
                      <a:pt x="28906" y="138208"/>
                      <a:pt x="28906" y="130078"/>
                    </a:cubicBezTo>
                    <a:lnTo>
                      <a:pt x="28906" y="43359"/>
                    </a:ln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sp>
            <p:nvSpPr>
              <p:cNvPr id="25" name="Freeform 173">
                <a:extLst>
                  <a:ext uri="{FF2B5EF4-FFF2-40B4-BE49-F238E27FC236}">
                    <a16:creationId xmlns:a16="http://schemas.microsoft.com/office/drawing/2014/main" id="{5F9EA750-B0E5-9DFD-7007-A7F57C75571F}"/>
                  </a:ext>
                </a:extLst>
              </p:cNvPr>
              <p:cNvSpPr/>
              <p:nvPr/>
            </p:nvSpPr>
            <p:spPr>
              <a:xfrm>
                <a:off x="5719243" y="4003368"/>
                <a:ext cx="28906" cy="28906"/>
              </a:xfrm>
              <a:custGeom>
                <a:avLst/>
                <a:gdLst>
                  <a:gd name="connsiteX0" fmla="*/ 0 w 28906"/>
                  <a:gd name="connsiteY0" fmla="*/ 0 h 28906"/>
                  <a:gd name="connsiteX1" fmla="*/ 28906 w 28906"/>
                  <a:gd name="connsiteY1" fmla="*/ 0 h 28906"/>
                  <a:gd name="connsiteX2" fmla="*/ 28906 w 28906"/>
                  <a:gd name="connsiteY2" fmla="*/ 28907 h 28906"/>
                  <a:gd name="connsiteX3" fmla="*/ 0 w 28906"/>
                  <a:gd name="connsiteY3" fmla="*/ 28907 h 28906"/>
                </a:gdLst>
                <a:ahLst/>
                <a:cxnLst>
                  <a:cxn ang="0">
                    <a:pos x="connsiteX0" y="connsiteY0"/>
                  </a:cxn>
                  <a:cxn ang="0">
                    <a:pos x="connsiteX1" y="connsiteY1"/>
                  </a:cxn>
                  <a:cxn ang="0">
                    <a:pos x="connsiteX2" y="connsiteY2"/>
                  </a:cxn>
                  <a:cxn ang="0">
                    <a:pos x="connsiteX3" y="connsiteY3"/>
                  </a:cxn>
                </a:cxnLst>
                <a:rect l="l" t="t" r="r" b="b"/>
                <a:pathLst>
                  <a:path w="28906" h="28906">
                    <a:moveTo>
                      <a:pt x="0" y="0"/>
                    </a:moveTo>
                    <a:lnTo>
                      <a:pt x="28906" y="0"/>
                    </a:lnTo>
                    <a:lnTo>
                      <a:pt x="28906" y="28907"/>
                    </a:lnTo>
                    <a:lnTo>
                      <a:pt x="0" y="28907"/>
                    </a:ln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sp>
            <p:nvSpPr>
              <p:cNvPr id="26" name="Freeform 174">
                <a:extLst>
                  <a:ext uri="{FF2B5EF4-FFF2-40B4-BE49-F238E27FC236}">
                    <a16:creationId xmlns:a16="http://schemas.microsoft.com/office/drawing/2014/main" id="{2A170DD6-754D-5037-E99E-7AD0A3A4C676}"/>
                  </a:ext>
                </a:extLst>
              </p:cNvPr>
              <p:cNvSpPr/>
              <p:nvPr/>
            </p:nvSpPr>
            <p:spPr>
              <a:xfrm>
                <a:off x="5777055" y="4003368"/>
                <a:ext cx="28906" cy="28906"/>
              </a:xfrm>
              <a:custGeom>
                <a:avLst/>
                <a:gdLst>
                  <a:gd name="connsiteX0" fmla="*/ 0 w 28906"/>
                  <a:gd name="connsiteY0" fmla="*/ 0 h 28906"/>
                  <a:gd name="connsiteX1" fmla="*/ 28906 w 28906"/>
                  <a:gd name="connsiteY1" fmla="*/ 0 h 28906"/>
                  <a:gd name="connsiteX2" fmla="*/ 28906 w 28906"/>
                  <a:gd name="connsiteY2" fmla="*/ 28907 h 28906"/>
                  <a:gd name="connsiteX3" fmla="*/ 0 w 28906"/>
                  <a:gd name="connsiteY3" fmla="*/ 28907 h 28906"/>
                </a:gdLst>
                <a:ahLst/>
                <a:cxnLst>
                  <a:cxn ang="0">
                    <a:pos x="connsiteX0" y="connsiteY0"/>
                  </a:cxn>
                  <a:cxn ang="0">
                    <a:pos x="connsiteX1" y="connsiteY1"/>
                  </a:cxn>
                  <a:cxn ang="0">
                    <a:pos x="connsiteX2" y="connsiteY2"/>
                  </a:cxn>
                  <a:cxn ang="0">
                    <a:pos x="connsiteX3" y="connsiteY3"/>
                  </a:cxn>
                </a:cxnLst>
                <a:rect l="l" t="t" r="r" b="b"/>
                <a:pathLst>
                  <a:path w="28906" h="28906">
                    <a:moveTo>
                      <a:pt x="0" y="0"/>
                    </a:moveTo>
                    <a:lnTo>
                      <a:pt x="28906" y="0"/>
                    </a:lnTo>
                    <a:lnTo>
                      <a:pt x="28906" y="28907"/>
                    </a:lnTo>
                    <a:lnTo>
                      <a:pt x="0" y="28907"/>
                    </a:ln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sp>
            <p:nvSpPr>
              <p:cNvPr id="27" name="Freeform 175">
                <a:extLst>
                  <a:ext uri="{FF2B5EF4-FFF2-40B4-BE49-F238E27FC236}">
                    <a16:creationId xmlns:a16="http://schemas.microsoft.com/office/drawing/2014/main" id="{BC8C65A6-ACD3-24D1-3584-094B154A3072}"/>
                  </a:ext>
                </a:extLst>
              </p:cNvPr>
              <p:cNvSpPr/>
              <p:nvPr/>
            </p:nvSpPr>
            <p:spPr>
              <a:xfrm>
                <a:off x="5834868" y="4003368"/>
                <a:ext cx="28906" cy="28906"/>
              </a:xfrm>
              <a:custGeom>
                <a:avLst/>
                <a:gdLst>
                  <a:gd name="connsiteX0" fmla="*/ 0 w 28906"/>
                  <a:gd name="connsiteY0" fmla="*/ 0 h 28906"/>
                  <a:gd name="connsiteX1" fmla="*/ 28906 w 28906"/>
                  <a:gd name="connsiteY1" fmla="*/ 0 h 28906"/>
                  <a:gd name="connsiteX2" fmla="*/ 28906 w 28906"/>
                  <a:gd name="connsiteY2" fmla="*/ 28907 h 28906"/>
                  <a:gd name="connsiteX3" fmla="*/ 0 w 28906"/>
                  <a:gd name="connsiteY3" fmla="*/ 28907 h 28906"/>
                </a:gdLst>
                <a:ahLst/>
                <a:cxnLst>
                  <a:cxn ang="0">
                    <a:pos x="connsiteX0" y="connsiteY0"/>
                  </a:cxn>
                  <a:cxn ang="0">
                    <a:pos x="connsiteX1" y="connsiteY1"/>
                  </a:cxn>
                  <a:cxn ang="0">
                    <a:pos x="connsiteX2" y="connsiteY2"/>
                  </a:cxn>
                  <a:cxn ang="0">
                    <a:pos x="connsiteX3" y="connsiteY3"/>
                  </a:cxn>
                </a:cxnLst>
                <a:rect l="l" t="t" r="r" b="b"/>
                <a:pathLst>
                  <a:path w="28906" h="28906">
                    <a:moveTo>
                      <a:pt x="0" y="0"/>
                    </a:moveTo>
                    <a:lnTo>
                      <a:pt x="28906" y="0"/>
                    </a:lnTo>
                    <a:lnTo>
                      <a:pt x="28906" y="28907"/>
                    </a:lnTo>
                    <a:lnTo>
                      <a:pt x="0" y="28907"/>
                    </a:ln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sp>
            <p:nvSpPr>
              <p:cNvPr id="28" name="Freeform 176">
                <a:extLst>
                  <a:ext uri="{FF2B5EF4-FFF2-40B4-BE49-F238E27FC236}">
                    <a16:creationId xmlns:a16="http://schemas.microsoft.com/office/drawing/2014/main" id="{2857F3BC-6084-B687-7BA9-ADC44033A88B}"/>
                  </a:ext>
                </a:extLst>
              </p:cNvPr>
              <p:cNvSpPr/>
              <p:nvPr/>
            </p:nvSpPr>
            <p:spPr>
              <a:xfrm>
                <a:off x="6008306" y="4162352"/>
                <a:ext cx="115625" cy="115625"/>
              </a:xfrm>
              <a:custGeom>
                <a:avLst/>
                <a:gdLst>
                  <a:gd name="connsiteX0" fmla="*/ 57813 w 115625"/>
                  <a:gd name="connsiteY0" fmla="*/ 115625 h 115625"/>
                  <a:gd name="connsiteX1" fmla="*/ 115625 w 115625"/>
                  <a:gd name="connsiteY1" fmla="*/ 57813 h 115625"/>
                  <a:gd name="connsiteX2" fmla="*/ 57813 w 115625"/>
                  <a:gd name="connsiteY2" fmla="*/ 0 h 115625"/>
                  <a:gd name="connsiteX3" fmla="*/ 0 w 115625"/>
                  <a:gd name="connsiteY3" fmla="*/ 57813 h 115625"/>
                  <a:gd name="connsiteX4" fmla="*/ 57813 w 115625"/>
                  <a:gd name="connsiteY4" fmla="*/ 115625 h 115625"/>
                  <a:gd name="connsiteX5" fmla="*/ 57813 w 115625"/>
                  <a:gd name="connsiteY5" fmla="*/ 28906 h 115625"/>
                  <a:gd name="connsiteX6" fmla="*/ 86719 w 115625"/>
                  <a:gd name="connsiteY6" fmla="*/ 57813 h 115625"/>
                  <a:gd name="connsiteX7" fmla="*/ 57813 w 115625"/>
                  <a:gd name="connsiteY7" fmla="*/ 86719 h 115625"/>
                  <a:gd name="connsiteX8" fmla="*/ 28906 w 115625"/>
                  <a:gd name="connsiteY8" fmla="*/ 57813 h 115625"/>
                  <a:gd name="connsiteX9" fmla="*/ 57813 w 115625"/>
                  <a:gd name="connsiteY9" fmla="*/ 28906 h 115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625" h="115625">
                    <a:moveTo>
                      <a:pt x="57813" y="115625"/>
                    </a:moveTo>
                    <a:cubicBezTo>
                      <a:pt x="89429" y="115625"/>
                      <a:pt x="115625" y="89429"/>
                      <a:pt x="115625" y="57813"/>
                    </a:cubicBezTo>
                    <a:cubicBezTo>
                      <a:pt x="115625" y="26197"/>
                      <a:pt x="89429" y="0"/>
                      <a:pt x="57813" y="0"/>
                    </a:cubicBezTo>
                    <a:cubicBezTo>
                      <a:pt x="26196" y="0"/>
                      <a:pt x="0" y="26197"/>
                      <a:pt x="0" y="57813"/>
                    </a:cubicBezTo>
                    <a:cubicBezTo>
                      <a:pt x="0" y="89429"/>
                      <a:pt x="26196" y="115625"/>
                      <a:pt x="57813" y="115625"/>
                    </a:cubicBezTo>
                    <a:close/>
                    <a:moveTo>
                      <a:pt x="57813" y="28906"/>
                    </a:moveTo>
                    <a:cubicBezTo>
                      <a:pt x="74072" y="28906"/>
                      <a:pt x="86719" y="41553"/>
                      <a:pt x="86719" y="57813"/>
                    </a:cubicBezTo>
                    <a:cubicBezTo>
                      <a:pt x="86719" y="74072"/>
                      <a:pt x="74072" y="86719"/>
                      <a:pt x="57813" y="86719"/>
                    </a:cubicBezTo>
                    <a:cubicBezTo>
                      <a:pt x="41553" y="86719"/>
                      <a:pt x="28906" y="74072"/>
                      <a:pt x="28906" y="57813"/>
                    </a:cubicBezTo>
                    <a:cubicBezTo>
                      <a:pt x="28906" y="41553"/>
                      <a:pt x="41553" y="28906"/>
                      <a:pt x="57813" y="28906"/>
                    </a:cubicBez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sp>
            <p:nvSpPr>
              <p:cNvPr id="29" name="Freeform 177">
                <a:extLst>
                  <a:ext uri="{FF2B5EF4-FFF2-40B4-BE49-F238E27FC236}">
                    <a16:creationId xmlns:a16="http://schemas.microsoft.com/office/drawing/2014/main" id="{7C4DC3A4-05EF-2BCC-4930-BAC3D7257092}"/>
                  </a:ext>
                </a:extLst>
              </p:cNvPr>
              <p:cNvSpPr/>
              <p:nvPr/>
            </p:nvSpPr>
            <p:spPr>
              <a:xfrm>
                <a:off x="6384087" y="4191259"/>
                <a:ext cx="115625" cy="115625"/>
              </a:xfrm>
              <a:custGeom>
                <a:avLst/>
                <a:gdLst>
                  <a:gd name="connsiteX0" fmla="*/ 0 w 115625"/>
                  <a:gd name="connsiteY0" fmla="*/ 57813 h 115625"/>
                  <a:gd name="connsiteX1" fmla="*/ 57813 w 115625"/>
                  <a:gd name="connsiteY1" fmla="*/ 115625 h 115625"/>
                  <a:gd name="connsiteX2" fmla="*/ 115625 w 115625"/>
                  <a:gd name="connsiteY2" fmla="*/ 57813 h 115625"/>
                  <a:gd name="connsiteX3" fmla="*/ 57813 w 115625"/>
                  <a:gd name="connsiteY3" fmla="*/ 0 h 115625"/>
                  <a:gd name="connsiteX4" fmla="*/ 0 w 115625"/>
                  <a:gd name="connsiteY4" fmla="*/ 57813 h 115625"/>
                  <a:gd name="connsiteX5" fmla="*/ 57813 w 115625"/>
                  <a:gd name="connsiteY5" fmla="*/ 28906 h 115625"/>
                  <a:gd name="connsiteX6" fmla="*/ 86719 w 115625"/>
                  <a:gd name="connsiteY6" fmla="*/ 57813 h 115625"/>
                  <a:gd name="connsiteX7" fmla="*/ 57813 w 115625"/>
                  <a:gd name="connsiteY7" fmla="*/ 86719 h 115625"/>
                  <a:gd name="connsiteX8" fmla="*/ 28906 w 115625"/>
                  <a:gd name="connsiteY8" fmla="*/ 57813 h 115625"/>
                  <a:gd name="connsiteX9" fmla="*/ 57813 w 115625"/>
                  <a:gd name="connsiteY9" fmla="*/ 28906 h 115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625" h="115625">
                    <a:moveTo>
                      <a:pt x="0" y="57813"/>
                    </a:moveTo>
                    <a:cubicBezTo>
                      <a:pt x="0" y="89429"/>
                      <a:pt x="26196" y="115625"/>
                      <a:pt x="57813" y="115625"/>
                    </a:cubicBezTo>
                    <a:cubicBezTo>
                      <a:pt x="89429" y="115625"/>
                      <a:pt x="115625" y="89429"/>
                      <a:pt x="115625" y="57813"/>
                    </a:cubicBezTo>
                    <a:cubicBezTo>
                      <a:pt x="115625" y="26197"/>
                      <a:pt x="89429" y="0"/>
                      <a:pt x="57813" y="0"/>
                    </a:cubicBezTo>
                    <a:cubicBezTo>
                      <a:pt x="26196" y="0"/>
                      <a:pt x="0" y="26197"/>
                      <a:pt x="0" y="57813"/>
                    </a:cubicBezTo>
                    <a:close/>
                    <a:moveTo>
                      <a:pt x="57813" y="28906"/>
                    </a:moveTo>
                    <a:cubicBezTo>
                      <a:pt x="74072" y="28906"/>
                      <a:pt x="86719" y="41553"/>
                      <a:pt x="86719" y="57813"/>
                    </a:cubicBezTo>
                    <a:cubicBezTo>
                      <a:pt x="86719" y="74072"/>
                      <a:pt x="74072" y="86719"/>
                      <a:pt x="57813" y="86719"/>
                    </a:cubicBezTo>
                    <a:cubicBezTo>
                      <a:pt x="41553" y="86719"/>
                      <a:pt x="28906" y="74072"/>
                      <a:pt x="28906" y="57813"/>
                    </a:cubicBezTo>
                    <a:cubicBezTo>
                      <a:pt x="28906" y="41553"/>
                      <a:pt x="41553" y="28906"/>
                      <a:pt x="57813" y="28906"/>
                    </a:cubicBez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sp>
            <p:nvSpPr>
              <p:cNvPr id="30" name="Freeform 178">
                <a:extLst>
                  <a:ext uri="{FF2B5EF4-FFF2-40B4-BE49-F238E27FC236}">
                    <a16:creationId xmlns:a16="http://schemas.microsoft.com/office/drawing/2014/main" id="{2EE981AB-BB86-281C-4735-3852438CA049}"/>
                  </a:ext>
                </a:extLst>
              </p:cNvPr>
              <p:cNvSpPr/>
              <p:nvPr/>
            </p:nvSpPr>
            <p:spPr>
              <a:xfrm>
                <a:off x="5632524" y="4191259"/>
                <a:ext cx="115625" cy="115625"/>
              </a:xfrm>
              <a:custGeom>
                <a:avLst/>
                <a:gdLst>
                  <a:gd name="connsiteX0" fmla="*/ 57813 w 115625"/>
                  <a:gd name="connsiteY0" fmla="*/ 115625 h 115625"/>
                  <a:gd name="connsiteX1" fmla="*/ 115625 w 115625"/>
                  <a:gd name="connsiteY1" fmla="*/ 57813 h 115625"/>
                  <a:gd name="connsiteX2" fmla="*/ 57813 w 115625"/>
                  <a:gd name="connsiteY2" fmla="*/ 0 h 115625"/>
                  <a:gd name="connsiteX3" fmla="*/ 0 w 115625"/>
                  <a:gd name="connsiteY3" fmla="*/ 57813 h 115625"/>
                  <a:gd name="connsiteX4" fmla="*/ 57813 w 115625"/>
                  <a:gd name="connsiteY4" fmla="*/ 115625 h 115625"/>
                  <a:gd name="connsiteX5" fmla="*/ 57813 w 115625"/>
                  <a:gd name="connsiteY5" fmla="*/ 28906 h 115625"/>
                  <a:gd name="connsiteX6" fmla="*/ 86719 w 115625"/>
                  <a:gd name="connsiteY6" fmla="*/ 57813 h 115625"/>
                  <a:gd name="connsiteX7" fmla="*/ 57813 w 115625"/>
                  <a:gd name="connsiteY7" fmla="*/ 86719 h 115625"/>
                  <a:gd name="connsiteX8" fmla="*/ 28906 w 115625"/>
                  <a:gd name="connsiteY8" fmla="*/ 57813 h 115625"/>
                  <a:gd name="connsiteX9" fmla="*/ 57813 w 115625"/>
                  <a:gd name="connsiteY9" fmla="*/ 28906 h 115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625" h="115625">
                    <a:moveTo>
                      <a:pt x="57813" y="115625"/>
                    </a:moveTo>
                    <a:cubicBezTo>
                      <a:pt x="89429" y="115625"/>
                      <a:pt x="115625" y="89429"/>
                      <a:pt x="115625" y="57813"/>
                    </a:cubicBezTo>
                    <a:cubicBezTo>
                      <a:pt x="115625" y="26197"/>
                      <a:pt x="89429" y="0"/>
                      <a:pt x="57813" y="0"/>
                    </a:cubicBezTo>
                    <a:cubicBezTo>
                      <a:pt x="26196" y="0"/>
                      <a:pt x="0" y="26197"/>
                      <a:pt x="0" y="57813"/>
                    </a:cubicBezTo>
                    <a:cubicBezTo>
                      <a:pt x="0" y="89429"/>
                      <a:pt x="26196" y="115625"/>
                      <a:pt x="57813" y="115625"/>
                    </a:cubicBezTo>
                    <a:close/>
                    <a:moveTo>
                      <a:pt x="57813" y="28906"/>
                    </a:moveTo>
                    <a:cubicBezTo>
                      <a:pt x="74072" y="28906"/>
                      <a:pt x="86719" y="41553"/>
                      <a:pt x="86719" y="57813"/>
                    </a:cubicBezTo>
                    <a:cubicBezTo>
                      <a:pt x="86719" y="74072"/>
                      <a:pt x="74072" y="86719"/>
                      <a:pt x="57813" y="86719"/>
                    </a:cubicBezTo>
                    <a:cubicBezTo>
                      <a:pt x="41553" y="86719"/>
                      <a:pt x="28906" y="74072"/>
                      <a:pt x="28906" y="57813"/>
                    </a:cubicBezTo>
                    <a:cubicBezTo>
                      <a:pt x="28906" y="41553"/>
                      <a:pt x="41553" y="28906"/>
                      <a:pt x="57813" y="28906"/>
                    </a:cubicBez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grpSp>
      </p:grpSp>
      <p:grpSp>
        <p:nvGrpSpPr>
          <p:cNvPr id="31" name="Group 30">
            <a:extLst>
              <a:ext uri="{FF2B5EF4-FFF2-40B4-BE49-F238E27FC236}">
                <a16:creationId xmlns:a16="http://schemas.microsoft.com/office/drawing/2014/main" id="{660A44D3-EEE0-1D67-3A33-CBD6405AD807}"/>
              </a:ext>
            </a:extLst>
          </p:cNvPr>
          <p:cNvGrpSpPr/>
          <p:nvPr/>
        </p:nvGrpSpPr>
        <p:grpSpPr>
          <a:xfrm>
            <a:off x="6038883" y="7983236"/>
            <a:ext cx="612259" cy="612420"/>
            <a:chOff x="10376768" y="3823816"/>
            <a:chExt cx="923646" cy="923888"/>
          </a:xfrm>
          <a:solidFill>
            <a:srgbClr val="416F70"/>
          </a:solidFill>
        </p:grpSpPr>
        <p:sp>
          <p:nvSpPr>
            <p:cNvPr id="32" name="Freeform 161">
              <a:extLst>
                <a:ext uri="{FF2B5EF4-FFF2-40B4-BE49-F238E27FC236}">
                  <a16:creationId xmlns:a16="http://schemas.microsoft.com/office/drawing/2014/main" id="{CEAFBE13-8903-0707-76F9-BBDBCBECD4DC}"/>
                </a:ext>
              </a:extLst>
            </p:cNvPr>
            <p:cNvSpPr/>
            <p:nvPr/>
          </p:nvSpPr>
          <p:spPr>
            <a:xfrm>
              <a:off x="10872691" y="3846190"/>
              <a:ext cx="417334" cy="527539"/>
            </a:xfrm>
            <a:custGeom>
              <a:avLst/>
              <a:gdLst>
                <a:gd name="connsiteX0" fmla="*/ 386622 w 417334"/>
                <a:gd name="connsiteY0" fmla="*/ 407398 h 527539"/>
                <a:gd name="connsiteX1" fmla="*/ 341456 w 417334"/>
                <a:gd name="connsiteY1" fmla="*/ 388428 h 527539"/>
                <a:gd name="connsiteX2" fmla="*/ 316163 w 417334"/>
                <a:gd name="connsiteY2" fmla="*/ 394752 h 527539"/>
                <a:gd name="connsiteX3" fmla="*/ 280030 w 417334"/>
                <a:gd name="connsiteY3" fmla="*/ 430884 h 527539"/>
                <a:gd name="connsiteX4" fmla="*/ 273707 w 417334"/>
                <a:gd name="connsiteY4" fmla="*/ 456177 h 527539"/>
                <a:gd name="connsiteX5" fmla="*/ 292676 w 417334"/>
                <a:gd name="connsiteY5" fmla="*/ 500440 h 527539"/>
                <a:gd name="connsiteX6" fmla="*/ 227637 w 417334"/>
                <a:gd name="connsiteY6" fmla="*/ 527540 h 527539"/>
                <a:gd name="connsiteX7" fmla="*/ 245704 w 417334"/>
                <a:gd name="connsiteY7" fmla="*/ 431788 h 527539"/>
                <a:gd name="connsiteX8" fmla="*/ 242994 w 417334"/>
                <a:gd name="connsiteY8" fmla="*/ 395655 h 527539"/>
                <a:gd name="connsiteX9" fmla="*/ 302613 w 417334"/>
                <a:gd name="connsiteY9" fmla="*/ 314356 h 527539"/>
                <a:gd name="connsiteX10" fmla="*/ 298096 w 417334"/>
                <a:gd name="connsiteY10" fmla="*/ 203247 h 527539"/>
                <a:gd name="connsiteX11" fmla="*/ 200537 w 417334"/>
                <a:gd name="connsiteY11" fmla="*/ 112012 h 527539"/>
                <a:gd name="connsiteX12" fmla="*/ 183375 w 417334"/>
                <a:gd name="connsiteY12" fmla="*/ 120142 h 527539"/>
                <a:gd name="connsiteX13" fmla="*/ 191504 w 417334"/>
                <a:gd name="connsiteY13" fmla="*/ 137305 h 527539"/>
                <a:gd name="connsiteX14" fmla="*/ 272803 w 417334"/>
                <a:gd name="connsiteY14" fmla="*/ 213184 h 527539"/>
                <a:gd name="connsiteX15" fmla="*/ 236670 w 417334"/>
                <a:gd name="connsiteY15" fmla="*/ 365845 h 527539"/>
                <a:gd name="connsiteX16" fmla="*/ 229444 w 417334"/>
                <a:gd name="connsiteY16" fmla="*/ 342359 h 527539"/>
                <a:gd name="connsiteX17" fmla="*/ 252027 w 417334"/>
                <a:gd name="connsiteY17" fmla="*/ 222217 h 527539"/>
                <a:gd name="connsiteX18" fmla="*/ 105689 w 417334"/>
                <a:gd name="connsiteY18" fmla="*/ 161695 h 527539"/>
                <a:gd name="connsiteX19" fmla="*/ 70460 w 417334"/>
                <a:gd name="connsiteY19" fmla="*/ 185181 h 527539"/>
                <a:gd name="connsiteX20" fmla="*/ 46973 w 417334"/>
                <a:gd name="connsiteY20" fmla="*/ 177954 h 527539"/>
                <a:gd name="connsiteX21" fmla="*/ 97559 w 417334"/>
                <a:gd name="connsiteY21" fmla="*/ 141822 h 527539"/>
                <a:gd name="connsiteX22" fmla="*/ 134595 w 417334"/>
                <a:gd name="connsiteY22" fmla="*/ 132788 h 527539"/>
                <a:gd name="connsiteX23" fmla="*/ 146338 w 417334"/>
                <a:gd name="connsiteY23" fmla="*/ 118335 h 527539"/>
                <a:gd name="connsiteX24" fmla="*/ 131885 w 417334"/>
                <a:gd name="connsiteY24" fmla="*/ 106592 h 527539"/>
                <a:gd name="connsiteX25" fmla="*/ 87622 w 417334"/>
                <a:gd name="connsiteY25" fmla="*/ 118335 h 527539"/>
                <a:gd name="connsiteX26" fmla="*/ 28003 w 417334"/>
                <a:gd name="connsiteY26" fmla="*/ 160791 h 527539"/>
                <a:gd name="connsiteX27" fmla="*/ 28003 w 417334"/>
                <a:gd name="connsiteY27" fmla="*/ 145435 h 527539"/>
                <a:gd name="connsiteX28" fmla="*/ 0 w 417334"/>
                <a:gd name="connsiteY28" fmla="*/ 117432 h 527539"/>
                <a:gd name="connsiteX29" fmla="*/ 18970 w 417334"/>
                <a:gd name="connsiteY29" fmla="*/ 101172 h 527539"/>
                <a:gd name="connsiteX30" fmla="*/ 25293 w 417334"/>
                <a:gd name="connsiteY30" fmla="*/ 75879 h 527539"/>
                <a:gd name="connsiteX31" fmla="*/ 6323 w 417334"/>
                <a:gd name="connsiteY31" fmla="*/ 31616 h 527539"/>
                <a:gd name="connsiteX32" fmla="*/ 82203 w 417334"/>
                <a:gd name="connsiteY32" fmla="*/ 0 h 527539"/>
                <a:gd name="connsiteX33" fmla="*/ 101172 w 417334"/>
                <a:gd name="connsiteY33" fmla="*/ 45166 h 527539"/>
                <a:gd name="connsiteX34" fmla="*/ 123755 w 417334"/>
                <a:gd name="connsiteY34" fmla="*/ 58716 h 527539"/>
                <a:gd name="connsiteX35" fmla="*/ 174341 w 417334"/>
                <a:gd name="connsiteY35" fmla="*/ 58716 h 527539"/>
                <a:gd name="connsiteX36" fmla="*/ 196925 w 417334"/>
                <a:gd name="connsiteY36" fmla="*/ 45166 h 527539"/>
                <a:gd name="connsiteX37" fmla="*/ 215894 w 417334"/>
                <a:gd name="connsiteY37" fmla="*/ 0 h 527539"/>
                <a:gd name="connsiteX38" fmla="*/ 291773 w 417334"/>
                <a:gd name="connsiteY38" fmla="*/ 31616 h 527539"/>
                <a:gd name="connsiteX39" fmla="*/ 272803 w 417334"/>
                <a:gd name="connsiteY39" fmla="*/ 75879 h 527539"/>
                <a:gd name="connsiteX40" fmla="*/ 279127 w 417334"/>
                <a:gd name="connsiteY40" fmla="*/ 101172 h 527539"/>
                <a:gd name="connsiteX41" fmla="*/ 315259 w 417334"/>
                <a:gd name="connsiteY41" fmla="*/ 137305 h 527539"/>
                <a:gd name="connsiteX42" fmla="*/ 340552 w 417334"/>
                <a:gd name="connsiteY42" fmla="*/ 143628 h 527539"/>
                <a:gd name="connsiteX43" fmla="*/ 385718 w 417334"/>
                <a:gd name="connsiteY43" fmla="*/ 124658 h 527539"/>
                <a:gd name="connsiteX44" fmla="*/ 417335 w 417334"/>
                <a:gd name="connsiteY44" fmla="*/ 200537 h 527539"/>
                <a:gd name="connsiteX45" fmla="*/ 372169 w 417334"/>
                <a:gd name="connsiteY45" fmla="*/ 218604 h 527539"/>
                <a:gd name="connsiteX46" fmla="*/ 358619 w 417334"/>
                <a:gd name="connsiteY46" fmla="*/ 241187 h 527539"/>
                <a:gd name="connsiteX47" fmla="*/ 358619 w 417334"/>
                <a:gd name="connsiteY47" fmla="*/ 291773 h 527539"/>
                <a:gd name="connsiteX48" fmla="*/ 372169 w 417334"/>
                <a:gd name="connsiteY48" fmla="*/ 314356 h 527539"/>
                <a:gd name="connsiteX49" fmla="*/ 417335 w 417334"/>
                <a:gd name="connsiteY49" fmla="*/ 333326 h 527539"/>
                <a:gd name="connsiteX50" fmla="*/ 386622 w 417334"/>
                <a:gd name="connsiteY50" fmla="*/ 407398 h 5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17334" h="527539">
                  <a:moveTo>
                    <a:pt x="386622" y="407398"/>
                  </a:moveTo>
                  <a:lnTo>
                    <a:pt x="341456" y="388428"/>
                  </a:lnTo>
                  <a:cubicBezTo>
                    <a:pt x="332423" y="384815"/>
                    <a:pt x="322486" y="387525"/>
                    <a:pt x="316163" y="394752"/>
                  </a:cubicBezTo>
                  <a:cubicBezTo>
                    <a:pt x="305323" y="408301"/>
                    <a:pt x="293579" y="420044"/>
                    <a:pt x="280030" y="430884"/>
                  </a:cubicBezTo>
                  <a:cubicBezTo>
                    <a:pt x="272803" y="437208"/>
                    <a:pt x="269190" y="447144"/>
                    <a:pt x="273707" y="456177"/>
                  </a:cubicBezTo>
                  <a:lnTo>
                    <a:pt x="292676" y="500440"/>
                  </a:lnTo>
                  <a:lnTo>
                    <a:pt x="227637" y="527540"/>
                  </a:lnTo>
                  <a:cubicBezTo>
                    <a:pt x="239380" y="497730"/>
                    <a:pt x="245704" y="465211"/>
                    <a:pt x="245704" y="431788"/>
                  </a:cubicBezTo>
                  <a:cubicBezTo>
                    <a:pt x="245704" y="419141"/>
                    <a:pt x="244800" y="407398"/>
                    <a:pt x="242994" y="395655"/>
                  </a:cubicBezTo>
                  <a:cubicBezTo>
                    <a:pt x="270996" y="375782"/>
                    <a:pt x="291773" y="346876"/>
                    <a:pt x="302613" y="314356"/>
                  </a:cubicBezTo>
                  <a:cubicBezTo>
                    <a:pt x="314356" y="278223"/>
                    <a:pt x="312550" y="238477"/>
                    <a:pt x="298096" y="203247"/>
                  </a:cubicBezTo>
                  <a:cubicBezTo>
                    <a:pt x="280030" y="159888"/>
                    <a:pt x="244800" y="127369"/>
                    <a:pt x="200537" y="112012"/>
                  </a:cubicBezTo>
                  <a:cubicBezTo>
                    <a:pt x="193311" y="109302"/>
                    <a:pt x="186085" y="113819"/>
                    <a:pt x="183375" y="120142"/>
                  </a:cubicBezTo>
                  <a:cubicBezTo>
                    <a:pt x="180664" y="127369"/>
                    <a:pt x="185181" y="134595"/>
                    <a:pt x="191504" y="137305"/>
                  </a:cubicBezTo>
                  <a:cubicBezTo>
                    <a:pt x="228541" y="149952"/>
                    <a:pt x="257447" y="177051"/>
                    <a:pt x="272803" y="213184"/>
                  </a:cubicBezTo>
                  <a:cubicBezTo>
                    <a:pt x="295386" y="267383"/>
                    <a:pt x="280030" y="327906"/>
                    <a:pt x="236670" y="365845"/>
                  </a:cubicBezTo>
                  <a:cubicBezTo>
                    <a:pt x="234864" y="357716"/>
                    <a:pt x="232154" y="349586"/>
                    <a:pt x="229444" y="342359"/>
                  </a:cubicBezTo>
                  <a:cubicBezTo>
                    <a:pt x="260157" y="310743"/>
                    <a:pt x="269190" y="263770"/>
                    <a:pt x="252027" y="222217"/>
                  </a:cubicBezTo>
                  <a:cubicBezTo>
                    <a:pt x="228541" y="165308"/>
                    <a:pt x="162598" y="138208"/>
                    <a:pt x="105689" y="161695"/>
                  </a:cubicBezTo>
                  <a:cubicBezTo>
                    <a:pt x="92139" y="167114"/>
                    <a:pt x="80396" y="175245"/>
                    <a:pt x="70460" y="185181"/>
                  </a:cubicBezTo>
                  <a:cubicBezTo>
                    <a:pt x="62329" y="182471"/>
                    <a:pt x="55103" y="179761"/>
                    <a:pt x="46973" y="177954"/>
                  </a:cubicBezTo>
                  <a:cubicBezTo>
                    <a:pt x="60523" y="162598"/>
                    <a:pt x="77686" y="149952"/>
                    <a:pt x="97559" y="141822"/>
                  </a:cubicBezTo>
                  <a:cubicBezTo>
                    <a:pt x="109302" y="137305"/>
                    <a:pt x="121948" y="133691"/>
                    <a:pt x="134595" y="132788"/>
                  </a:cubicBezTo>
                  <a:cubicBezTo>
                    <a:pt x="141822" y="131885"/>
                    <a:pt x="147242" y="125562"/>
                    <a:pt x="146338" y="118335"/>
                  </a:cubicBezTo>
                  <a:cubicBezTo>
                    <a:pt x="145435" y="111108"/>
                    <a:pt x="139112" y="105689"/>
                    <a:pt x="131885" y="106592"/>
                  </a:cubicBezTo>
                  <a:cubicBezTo>
                    <a:pt x="116529" y="108399"/>
                    <a:pt x="102076" y="112012"/>
                    <a:pt x="87622" y="118335"/>
                  </a:cubicBezTo>
                  <a:cubicBezTo>
                    <a:pt x="64136" y="128272"/>
                    <a:pt x="44263" y="142725"/>
                    <a:pt x="28003" y="160791"/>
                  </a:cubicBezTo>
                  <a:lnTo>
                    <a:pt x="28003" y="145435"/>
                  </a:lnTo>
                  <a:cubicBezTo>
                    <a:pt x="28003" y="130079"/>
                    <a:pt x="15357" y="117432"/>
                    <a:pt x="0" y="117432"/>
                  </a:cubicBezTo>
                  <a:cubicBezTo>
                    <a:pt x="6323" y="112012"/>
                    <a:pt x="11744" y="105689"/>
                    <a:pt x="18970" y="101172"/>
                  </a:cubicBezTo>
                  <a:cubicBezTo>
                    <a:pt x="26197" y="94849"/>
                    <a:pt x="29810" y="84912"/>
                    <a:pt x="25293" y="75879"/>
                  </a:cubicBezTo>
                  <a:lnTo>
                    <a:pt x="6323" y="31616"/>
                  </a:lnTo>
                  <a:lnTo>
                    <a:pt x="82203" y="0"/>
                  </a:lnTo>
                  <a:lnTo>
                    <a:pt x="101172" y="45166"/>
                  </a:lnTo>
                  <a:cubicBezTo>
                    <a:pt x="104786" y="54199"/>
                    <a:pt x="113819" y="59620"/>
                    <a:pt x="123755" y="58716"/>
                  </a:cubicBezTo>
                  <a:cubicBezTo>
                    <a:pt x="140918" y="56909"/>
                    <a:pt x="158081" y="56909"/>
                    <a:pt x="174341" y="58716"/>
                  </a:cubicBezTo>
                  <a:cubicBezTo>
                    <a:pt x="184278" y="59620"/>
                    <a:pt x="193311" y="54199"/>
                    <a:pt x="196925" y="45166"/>
                  </a:cubicBezTo>
                  <a:lnTo>
                    <a:pt x="215894" y="0"/>
                  </a:lnTo>
                  <a:lnTo>
                    <a:pt x="291773" y="31616"/>
                  </a:lnTo>
                  <a:lnTo>
                    <a:pt x="272803" y="75879"/>
                  </a:lnTo>
                  <a:cubicBezTo>
                    <a:pt x="269190" y="84912"/>
                    <a:pt x="271900" y="95752"/>
                    <a:pt x="279127" y="101172"/>
                  </a:cubicBezTo>
                  <a:cubicBezTo>
                    <a:pt x="292676" y="112012"/>
                    <a:pt x="304419" y="123755"/>
                    <a:pt x="315259" y="137305"/>
                  </a:cubicBezTo>
                  <a:cubicBezTo>
                    <a:pt x="321583" y="144531"/>
                    <a:pt x="331519" y="147241"/>
                    <a:pt x="340552" y="143628"/>
                  </a:cubicBezTo>
                  <a:lnTo>
                    <a:pt x="385718" y="124658"/>
                  </a:lnTo>
                  <a:lnTo>
                    <a:pt x="417335" y="200537"/>
                  </a:lnTo>
                  <a:lnTo>
                    <a:pt x="372169" y="218604"/>
                  </a:lnTo>
                  <a:cubicBezTo>
                    <a:pt x="363135" y="222217"/>
                    <a:pt x="357716" y="231251"/>
                    <a:pt x="358619" y="241187"/>
                  </a:cubicBezTo>
                  <a:cubicBezTo>
                    <a:pt x="360425" y="257447"/>
                    <a:pt x="360425" y="274610"/>
                    <a:pt x="358619" y="291773"/>
                  </a:cubicBezTo>
                  <a:cubicBezTo>
                    <a:pt x="357716" y="301710"/>
                    <a:pt x="363135" y="310743"/>
                    <a:pt x="372169" y="314356"/>
                  </a:cubicBezTo>
                  <a:lnTo>
                    <a:pt x="417335" y="333326"/>
                  </a:lnTo>
                  <a:lnTo>
                    <a:pt x="386622" y="407398"/>
                  </a:lnTo>
                  <a:close/>
                </a:path>
              </a:pathLst>
            </a:custGeom>
            <a:solidFill>
              <a:srgbClr val="F5C15B"/>
            </a:solidFill>
            <a:ln w="9028" cap="flat">
              <a:noFill/>
              <a:prstDash val="solid"/>
              <a:miter/>
            </a:ln>
          </p:spPr>
          <p:txBody>
            <a:bodyPr rtlCol="0" anchor="ctr"/>
            <a:lstStyle/>
            <a:p>
              <a:pPr defTabSz="914400"/>
              <a:endParaRPr lang="en-US">
                <a:solidFill>
                  <a:srgbClr val="58595B"/>
                </a:solidFill>
                <a:latin typeface="Calibri"/>
              </a:endParaRPr>
            </a:p>
          </p:txBody>
        </p:sp>
        <p:grpSp>
          <p:nvGrpSpPr>
            <p:cNvPr id="33" name="Graphic 2">
              <a:extLst>
                <a:ext uri="{FF2B5EF4-FFF2-40B4-BE49-F238E27FC236}">
                  <a16:creationId xmlns:a16="http://schemas.microsoft.com/office/drawing/2014/main" id="{7F58574B-1276-7495-5F45-808DB2200F5B}"/>
                </a:ext>
              </a:extLst>
            </p:cNvPr>
            <p:cNvGrpSpPr/>
            <p:nvPr/>
          </p:nvGrpSpPr>
          <p:grpSpPr>
            <a:xfrm>
              <a:off x="10376768" y="3823816"/>
              <a:ext cx="923646" cy="923888"/>
              <a:chOff x="10376768" y="3823816"/>
              <a:chExt cx="923646" cy="923888"/>
            </a:xfrm>
            <a:grpFill/>
          </p:grpSpPr>
          <p:sp>
            <p:nvSpPr>
              <p:cNvPr id="34" name="Freeform 163">
                <a:extLst>
                  <a:ext uri="{FF2B5EF4-FFF2-40B4-BE49-F238E27FC236}">
                    <a16:creationId xmlns:a16="http://schemas.microsoft.com/office/drawing/2014/main" id="{8F1F8C41-6B80-7131-ADC1-223B1131B189}"/>
                  </a:ext>
                </a:extLst>
              </p:cNvPr>
              <p:cNvSpPr/>
              <p:nvPr/>
            </p:nvSpPr>
            <p:spPr>
              <a:xfrm>
                <a:off x="10376768" y="3823816"/>
                <a:ext cx="923646" cy="923888"/>
              </a:xfrm>
              <a:custGeom>
                <a:avLst/>
                <a:gdLst>
                  <a:gd name="connsiteX0" fmla="*/ 908741 w 923646"/>
                  <a:gd name="connsiteY0" fmla="*/ 338536 h 923888"/>
                  <a:gd name="connsiteX1" fmla="*/ 862672 w 923646"/>
                  <a:gd name="connsiteY1" fmla="*/ 319567 h 923888"/>
                  <a:gd name="connsiteX2" fmla="*/ 862672 w 923646"/>
                  <a:gd name="connsiteY2" fmla="*/ 270787 h 923888"/>
                  <a:gd name="connsiteX3" fmla="*/ 908741 w 923646"/>
                  <a:gd name="connsiteY3" fmla="*/ 251818 h 923888"/>
                  <a:gd name="connsiteX4" fmla="*/ 920484 w 923646"/>
                  <a:gd name="connsiteY4" fmla="*/ 240074 h 923888"/>
                  <a:gd name="connsiteX5" fmla="*/ 920484 w 923646"/>
                  <a:gd name="connsiteY5" fmla="*/ 223814 h 923888"/>
                  <a:gd name="connsiteX6" fmla="*/ 885255 w 923646"/>
                  <a:gd name="connsiteY6" fmla="*/ 137999 h 923888"/>
                  <a:gd name="connsiteX7" fmla="*/ 873512 w 923646"/>
                  <a:gd name="connsiteY7" fmla="*/ 126256 h 923888"/>
                  <a:gd name="connsiteX8" fmla="*/ 857252 w 923646"/>
                  <a:gd name="connsiteY8" fmla="*/ 126256 h 923888"/>
                  <a:gd name="connsiteX9" fmla="*/ 811183 w 923646"/>
                  <a:gd name="connsiteY9" fmla="*/ 145226 h 923888"/>
                  <a:gd name="connsiteX10" fmla="*/ 776856 w 923646"/>
                  <a:gd name="connsiteY10" fmla="*/ 110899 h 923888"/>
                  <a:gd name="connsiteX11" fmla="*/ 795826 w 923646"/>
                  <a:gd name="connsiteY11" fmla="*/ 64830 h 923888"/>
                  <a:gd name="connsiteX12" fmla="*/ 795826 w 923646"/>
                  <a:gd name="connsiteY12" fmla="*/ 48570 h 923888"/>
                  <a:gd name="connsiteX13" fmla="*/ 784083 w 923646"/>
                  <a:gd name="connsiteY13" fmla="*/ 36827 h 923888"/>
                  <a:gd name="connsiteX14" fmla="*/ 698267 w 923646"/>
                  <a:gd name="connsiteY14" fmla="*/ 1597 h 923888"/>
                  <a:gd name="connsiteX15" fmla="*/ 669361 w 923646"/>
                  <a:gd name="connsiteY15" fmla="*/ 13340 h 923888"/>
                  <a:gd name="connsiteX16" fmla="*/ 650391 w 923646"/>
                  <a:gd name="connsiteY16" fmla="*/ 59410 h 923888"/>
                  <a:gd name="connsiteX17" fmla="*/ 601612 w 923646"/>
                  <a:gd name="connsiteY17" fmla="*/ 59410 h 923888"/>
                  <a:gd name="connsiteX18" fmla="*/ 582642 w 923646"/>
                  <a:gd name="connsiteY18" fmla="*/ 13340 h 923888"/>
                  <a:gd name="connsiteX19" fmla="*/ 554639 w 923646"/>
                  <a:gd name="connsiteY19" fmla="*/ 1597 h 923888"/>
                  <a:gd name="connsiteX20" fmla="*/ 468824 w 923646"/>
                  <a:gd name="connsiteY20" fmla="*/ 36827 h 923888"/>
                  <a:gd name="connsiteX21" fmla="*/ 457080 w 923646"/>
                  <a:gd name="connsiteY21" fmla="*/ 48570 h 923888"/>
                  <a:gd name="connsiteX22" fmla="*/ 457080 w 923646"/>
                  <a:gd name="connsiteY22" fmla="*/ 64830 h 923888"/>
                  <a:gd name="connsiteX23" fmla="*/ 476051 w 923646"/>
                  <a:gd name="connsiteY23" fmla="*/ 110899 h 923888"/>
                  <a:gd name="connsiteX24" fmla="*/ 441724 w 923646"/>
                  <a:gd name="connsiteY24" fmla="*/ 145226 h 923888"/>
                  <a:gd name="connsiteX25" fmla="*/ 395655 w 923646"/>
                  <a:gd name="connsiteY25" fmla="*/ 126256 h 923888"/>
                  <a:gd name="connsiteX26" fmla="*/ 379395 w 923646"/>
                  <a:gd name="connsiteY26" fmla="*/ 126256 h 923888"/>
                  <a:gd name="connsiteX27" fmla="*/ 367652 w 923646"/>
                  <a:gd name="connsiteY27" fmla="*/ 137999 h 923888"/>
                  <a:gd name="connsiteX28" fmla="*/ 325196 w 923646"/>
                  <a:gd name="connsiteY28" fmla="*/ 239171 h 923888"/>
                  <a:gd name="connsiteX29" fmla="*/ 277320 w 923646"/>
                  <a:gd name="connsiteY29" fmla="*/ 276207 h 923888"/>
                  <a:gd name="connsiteX30" fmla="*/ 206860 w 923646"/>
                  <a:gd name="connsiteY30" fmla="*/ 403575 h 923888"/>
                  <a:gd name="connsiteX31" fmla="*/ 186084 w 923646"/>
                  <a:gd name="connsiteY31" fmla="*/ 413512 h 923888"/>
                  <a:gd name="connsiteX32" fmla="*/ 150855 w 923646"/>
                  <a:gd name="connsiteY32" fmla="*/ 378283 h 923888"/>
                  <a:gd name="connsiteX33" fmla="*/ 135498 w 923646"/>
                  <a:gd name="connsiteY33" fmla="*/ 371959 h 923888"/>
                  <a:gd name="connsiteX34" fmla="*/ 120142 w 923646"/>
                  <a:gd name="connsiteY34" fmla="*/ 378283 h 923888"/>
                  <a:gd name="connsiteX35" fmla="*/ 55102 w 923646"/>
                  <a:gd name="connsiteY35" fmla="*/ 444225 h 923888"/>
                  <a:gd name="connsiteX36" fmla="*/ 55102 w 923646"/>
                  <a:gd name="connsiteY36" fmla="*/ 474938 h 923888"/>
                  <a:gd name="connsiteX37" fmla="*/ 90332 w 923646"/>
                  <a:gd name="connsiteY37" fmla="*/ 510167 h 923888"/>
                  <a:gd name="connsiteX38" fmla="*/ 71362 w 923646"/>
                  <a:gd name="connsiteY38" fmla="*/ 555333 h 923888"/>
                  <a:gd name="connsiteX39" fmla="*/ 21679 w 923646"/>
                  <a:gd name="connsiteY39" fmla="*/ 555333 h 923888"/>
                  <a:gd name="connsiteX40" fmla="*/ 0 w 923646"/>
                  <a:gd name="connsiteY40" fmla="*/ 577013 h 923888"/>
                  <a:gd name="connsiteX41" fmla="*/ 0 w 923646"/>
                  <a:gd name="connsiteY41" fmla="*/ 670055 h 923888"/>
                  <a:gd name="connsiteX42" fmla="*/ 21679 w 923646"/>
                  <a:gd name="connsiteY42" fmla="*/ 691735 h 923888"/>
                  <a:gd name="connsiteX43" fmla="*/ 71362 w 923646"/>
                  <a:gd name="connsiteY43" fmla="*/ 691735 h 923888"/>
                  <a:gd name="connsiteX44" fmla="*/ 90332 w 923646"/>
                  <a:gd name="connsiteY44" fmla="*/ 736901 h 923888"/>
                  <a:gd name="connsiteX45" fmla="*/ 55102 w 923646"/>
                  <a:gd name="connsiteY45" fmla="*/ 772131 h 923888"/>
                  <a:gd name="connsiteX46" fmla="*/ 55102 w 923646"/>
                  <a:gd name="connsiteY46" fmla="*/ 802844 h 923888"/>
                  <a:gd name="connsiteX47" fmla="*/ 120142 w 923646"/>
                  <a:gd name="connsiteY47" fmla="*/ 868786 h 923888"/>
                  <a:gd name="connsiteX48" fmla="*/ 135498 w 923646"/>
                  <a:gd name="connsiteY48" fmla="*/ 875109 h 923888"/>
                  <a:gd name="connsiteX49" fmla="*/ 150855 w 923646"/>
                  <a:gd name="connsiteY49" fmla="*/ 868786 h 923888"/>
                  <a:gd name="connsiteX50" fmla="*/ 186084 w 923646"/>
                  <a:gd name="connsiteY50" fmla="*/ 833556 h 923888"/>
                  <a:gd name="connsiteX51" fmla="*/ 231250 w 923646"/>
                  <a:gd name="connsiteY51" fmla="*/ 852526 h 923888"/>
                  <a:gd name="connsiteX52" fmla="*/ 231250 w 923646"/>
                  <a:gd name="connsiteY52" fmla="*/ 902209 h 923888"/>
                  <a:gd name="connsiteX53" fmla="*/ 252930 w 923646"/>
                  <a:gd name="connsiteY53" fmla="*/ 923888 h 923888"/>
                  <a:gd name="connsiteX54" fmla="*/ 345069 w 923646"/>
                  <a:gd name="connsiteY54" fmla="*/ 923888 h 923888"/>
                  <a:gd name="connsiteX55" fmla="*/ 366748 w 923646"/>
                  <a:gd name="connsiteY55" fmla="*/ 902209 h 923888"/>
                  <a:gd name="connsiteX56" fmla="*/ 366748 w 923646"/>
                  <a:gd name="connsiteY56" fmla="*/ 852526 h 923888"/>
                  <a:gd name="connsiteX57" fmla="*/ 411914 w 923646"/>
                  <a:gd name="connsiteY57" fmla="*/ 833556 h 923888"/>
                  <a:gd name="connsiteX58" fmla="*/ 447144 w 923646"/>
                  <a:gd name="connsiteY58" fmla="*/ 868786 h 923888"/>
                  <a:gd name="connsiteX59" fmla="*/ 462501 w 923646"/>
                  <a:gd name="connsiteY59" fmla="*/ 875109 h 923888"/>
                  <a:gd name="connsiteX60" fmla="*/ 477857 w 923646"/>
                  <a:gd name="connsiteY60" fmla="*/ 868786 h 923888"/>
                  <a:gd name="connsiteX61" fmla="*/ 542896 w 923646"/>
                  <a:gd name="connsiteY61" fmla="*/ 802844 h 923888"/>
                  <a:gd name="connsiteX62" fmla="*/ 542896 w 923646"/>
                  <a:gd name="connsiteY62" fmla="*/ 772131 h 923888"/>
                  <a:gd name="connsiteX63" fmla="*/ 507667 w 923646"/>
                  <a:gd name="connsiteY63" fmla="*/ 736901 h 923888"/>
                  <a:gd name="connsiteX64" fmla="*/ 517603 w 923646"/>
                  <a:gd name="connsiteY64" fmla="*/ 717028 h 923888"/>
                  <a:gd name="connsiteX65" fmla="*/ 600709 w 923646"/>
                  <a:gd name="connsiteY65" fmla="*/ 683605 h 923888"/>
                  <a:gd name="connsiteX66" fmla="*/ 605225 w 923646"/>
                  <a:gd name="connsiteY66" fmla="*/ 664636 h 923888"/>
                  <a:gd name="connsiteX67" fmla="*/ 586255 w 923646"/>
                  <a:gd name="connsiteY67" fmla="*/ 660119 h 923888"/>
                  <a:gd name="connsiteX68" fmla="*/ 461597 w 923646"/>
                  <a:gd name="connsiteY68" fmla="*/ 695348 h 923888"/>
                  <a:gd name="connsiteX69" fmla="*/ 227637 w 923646"/>
                  <a:gd name="connsiteY69" fmla="*/ 460485 h 923888"/>
                  <a:gd name="connsiteX70" fmla="*/ 297192 w 923646"/>
                  <a:gd name="connsiteY70" fmla="*/ 295177 h 923888"/>
                  <a:gd name="connsiteX71" fmla="*/ 462501 w 923646"/>
                  <a:gd name="connsiteY71" fmla="*/ 227428 h 923888"/>
                  <a:gd name="connsiteX72" fmla="*/ 463404 w 923646"/>
                  <a:gd name="connsiteY72" fmla="*/ 227428 h 923888"/>
                  <a:gd name="connsiteX73" fmla="*/ 697364 w 923646"/>
                  <a:gd name="connsiteY73" fmla="*/ 462291 h 923888"/>
                  <a:gd name="connsiteX74" fmla="*/ 633228 w 923646"/>
                  <a:gd name="connsiteY74" fmla="*/ 622179 h 923888"/>
                  <a:gd name="connsiteX75" fmla="*/ 634132 w 923646"/>
                  <a:gd name="connsiteY75" fmla="*/ 641149 h 923888"/>
                  <a:gd name="connsiteX76" fmla="*/ 653101 w 923646"/>
                  <a:gd name="connsiteY76" fmla="*/ 640246 h 923888"/>
                  <a:gd name="connsiteX77" fmla="*/ 688331 w 923646"/>
                  <a:gd name="connsiteY77" fmla="*/ 593273 h 923888"/>
                  <a:gd name="connsiteX78" fmla="*/ 785890 w 923646"/>
                  <a:gd name="connsiteY78" fmla="*/ 553527 h 923888"/>
                  <a:gd name="connsiteX79" fmla="*/ 797633 w 923646"/>
                  <a:gd name="connsiteY79" fmla="*/ 541784 h 923888"/>
                  <a:gd name="connsiteX80" fmla="*/ 797633 w 923646"/>
                  <a:gd name="connsiteY80" fmla="*/ 525524 h 923888"/>
                  <a:gd name="connsiteX81" fmla="*/ 778663 w 923646"/>
                  <a:gd name="connsiteY81" fmla="*/ 479455 h 923888"/>
                  <a:gd name="connsiteX82" fmla="*/ 812989 w 923646"/>
                  <a:gd name="connsiteY82" fmla="*/ 445128 h 923888"/>
                  <a:gd name="connsiteX83" fmla="*/ 859059 w 923646"/>
                  <a:gd name="connsiteY83" fmla="*/ 464098 h 923888"/>
                  <a:gd name="connsiteX84" fmla="*/ 875318 w 923646"/>
                  <a:gd name="connsiteY84" fmla="*/ 464098 h 923888"/>
                  <a:gd name="connsiteX85" fmla="*/ 887062 w 923646"/>
                  <a:gd name="connsiteY85" fmla="*/ 452355 h 923888"/>
                  <a:gd name="connsiteX86" fmla="*/ 922291 w 923646"/>
                  <a:gd name="connsiteY86" fmla="*/ 366539 h 923888"/>
                  <a:gd name="connsiteX87" fmla="*/ 922291 w 923646"/>
                  <a:gd name="connsiteY87" fmla="*/ 350279 h 923888"/>
                  <a:gd name="connsiteX88" fmla="*/ 908741 w 923646"/>
                  <a:gd name="connsiteY88" fmla="*/ 338536 h 923888"/>
                  <a:gd name="connsiteX89" fmla="*/ 908741 w 923646"/>
                  <a:gd name="connsiteY89" fmla="*/ 338536 h 923888"/>
                  <a:gd name="connsiteX90" fmla="*/ 404688 w 923646"/>
                  <a:gd name="connsiteY90" fmla="*/ 717028 h 923888"/>
                  <a:gd name="connsiteX91" fmla="*/ 295386 w 923646"/>
                  <a:gd name="connsiteY91" fmla="*/ 767614 h 923888"/>
                  <a:gd name="connsiteX92" fmla="*/ 151758 w 923646"/>
                  <a:gd name="connsiteY92" fmla="*/ 623986 h 923888"/>
                  <a:gd name="connsiteX93" fmla="*/ 202344 w 923646"/>
                  <a:gd name="connsiteY93" fmla="*/ 514684 h 923888"/>
                  <a:gd name="connsiteX94" fmla="*/ 208667 w 923646"/>
                  <a:gd name="connsiteY94" fmla="*/ 539074 h 923888"/>
                  <a:gd name="connsiteX95" fmla="*/ 174341 w 923646"/>
                  <a:gd name="connsiteY95" fmla="*/ 623986 h 923888"/>
                  <a:gd name="connsiteX96" fmla="*/ 295386 w 923646"/>
                  <a:gd name="connsiteY96" fmla="*/ 745935 h 923888"/>
                  <a:gd name="connsiteX97" fmla="*/ 380298 w 923646"/>
                  <a:gd name="connsiteY97" fmla="*/ 711608 h 923888"/>
                  <a:gd name="connsiteX98" fmla="*/ 404688 w 923646"/>
                  <a:gd name="connsiteY98" fmla="*/ 717028 h 923888"/>
                  <a:gd name="connsiteX99" fmla="*/ 404688 w 923646"/>
                  <a:gd name="connsiteY99" fmla="*/ 717028 h 923888"/>
                  <a:gd name="connsiteX100" fmla="*/ 459790 w 923646"/>
                  <a:gd name="connsiteY100" fmla="*/ 723351 h 923888"/>
                  <a:gd name="connsiteX101" fmla="*/ 482373 w 923646"/>
                  <a:gd name="connsiteY101" fmla="*/ 722448 h 923888"/>
                  <a:gd name="connsiteX102" fmla="*/ 479663 w 923646"/>
                  <a:gd name="connsiteY102" fmla="*/ 727868 h 923888"/>
                  <a:gd name="connsiteX103" fmla="*/ 483277 w 923646"/>
                  <a:gd name="connsiteY103" fmla="*/ 754064 h 923888"/>
                  <a:gd name="connsiteX104" fmla="*/ 517603 w 923646"/>
                  <a:gd name="connsiteY104" fmla="*/ 788390 h 923888"/>
                  <a:gd name="connsiteX105" fmla="*/ 459790 w 923646"/>
                  <a:gd name="connsiteY105" fmla="*/ 846203 h 923888"/>
                  <a:gd name="connsiteX106" fmla="*/ 425464 w 923646"/>
                  <a:gd name="connsiteY106" fmla="*/ 811877 h 923888"/>
                  <a:gd name="connsiteX107" fmla="*/ 399268 w 923646"/>
                  <a:gd name="connsiteY107" fmla="*/ 808263 h 923888"/>
                  <a:gd name="connsiteX108" fmla="*/ 352295 w 923646"/>
                  <a:gd name="connsiteY108" fmla="*/ 827233 h 923888"/>
                  <a:gd name="connsiteX109" fmla="*/ 336036 w 923646"/>
                  <a:gd name="connsiteY109" fmla="*/ 848010 h 923888"/>
                  <a:gd name="connsiteX110" fmla="*/ 336036 w 923646"/>
                  <a:gd name="connsiteY110" fmla="*/ 896789 h 923888"/>
                  <a:gd name="connsiteX111" fmla="*/ 254737 w 923646"/>
                  <a:gd name="connsiteY111" fmla="*/ 896789 h 923888"/>
                  <a:gd name="connsiteX112" fmla="*/ 254737 w 923646"/>
                  <a:gd name="connsiteY112" fmla="*/ 848010 h 923888"/>
                  <a:gd name="connsiteX113" fmla="*/ 238477 w 923646"/>
                  <a:gd name="connsiteY113" fmla="*/ 827233 h 923888"/>
                  <a:gd name="connsiteX114" fmla="*/ 191504 w 923646"/>
                  <a:gd name="connsiteY114" fmla="*/ 808263 h 923888"/>
                  <a:gd name="connsiteX115" fmla="*/ 165308 w 923646"/>
                  <a:gd name="connsiteY115" fmla="*/ 811877 h 923888"/>
                  <a:gd name="connsiteX116" fmla="*/ 130982 w 923646"/>
                  <a:gd name="connsiteY116" fmla="*/ 846203 h 923888"/>
                  <a:gd name="connsiteX117" fmla="*/ 73169 w 923646"/>
                  <a:gd name="connsiteY117" fmla="*/ 788390 h 923888"/>
                  <a:gd name="connsiteX118" fmla="*/ 107495 w 923646"/>
                  <a:gd name="connsiteY118" fmla="*/ 754064 h 923888"/>
                  <a:gd name="connsiteX119" fmla="*/ 111108 w 923646"/>
                  <a:gd name="connsiteY119" fmla="*/ 727868 h 923888"/>
                  <a:gd name="connsiteX120" fmla="*/ 92139 w 923646"/>
                  <a:gd name="connsiteY120" fmla="*/ 680895 h 923888"/>
                  <a:gd name="connsiteX121" fmla="*/ 71362 w 923646"/>
                  <a:gd name="connsiteY121" fmla="*/ 664636 h 923888"/>
                  <a:gd name="connsiteX122" fmla="*/ 22583 w 923646"/>
                  <a:gd name="connsiteY122" fmla="*/ 664636 h 923888"/>
                  <a:gd name="connsiteX123" fmla="*/ 22583 w 923646"/>
                  <a:gd name="connsiteY123" fmla="*/ 582433 h 923888"/>
                  <a:gd name="connsiteX124" fmla="*/ 71362 w 923646"/>
                  <a:gd name="connsiteY124" fmla="*/ 582433 h 923888"/>
                  <a:gd name="connsiteX125" fmla="*/ 92139 w 923646"/>
                  <a:gd name="connsiteY125" fmla="*/ 566173 h 923888"/>
                  <a:gd name="connsiteX126" fmla="*/ 111108 w 923646"/>
                  <a:gd name="connsiteY126" fmla="*/ 519200 h 923888"/>
                  <a:gd name="connsiteX127" fmla="*/ 107495 w 923646"/>
                  <a:gd name="connsiteY127" fmla="*/ 493005 h 923888"/>
                  <a:gd name="connsiteX128" fmla="*/ 73169 w 923646"/>
                  <a:gd name="connsiteY128" fmla="*/ 458678 h 923888"/>
                  <a:gd name="connsiteX129" fmla="*/ 130982 w 923646"/>
                  <a:gd name="connsiteY129" fmla="*/ 400866 h 923888"/>
                  <a:gd name="connsiteX130" fmla="*/ 165308 w 923646"/>
                  <a:gd name="connsiteY130" fmla="*/ 435192 h 923888"/>
                  <a:gd name="connsiteX131" fmla="*/ 191504 w 923646"/>
                  <a:gd name="connsiteY131" fmla="*/ 438805 h 923888"/>
                  <a:gd name="connsiteX132" fmla="*/ 197827 w 923646"/>
                  <a:gd name="connsiteY132" fmla="*/ 435192 h 923888"/>
                  <a:gd name="connsiteX133" fmla="*/ 196924 w 923646"/>
                  <a:gd name="connsiteY133" fmla="*/ 459581 h 923888"/>
                  <a:gd name="connsiteX134" fmla="*/ 197827 w 923646"/>
                  <a:gd name="connsiteY134" fmla="*/ 482165 h 923888"/>
                  <a:gd name="connsiteX135" fmla="*/ 124658 w 923646"/>
                  <a:gd name="connsiteY135" fmla="*/ 622179 h 923888"/>
                  <a:gd name="connsiteX136" fmla="*/ 295386 w 923646"/>
                  <a:gd name="connsiteY136" fmla="*/ 792907 h 923888"/>
                  <a:gd name="connsiteX137" fmla="*/ 434497 w 923646"/>
                  <a:gd name="connsiteY137" fmla="*/ 719738 h 923888"/>
                  <a:gd name="connsiteX138" fmla="*/ 459790 w 923646"/>
                  <a:gd name="connsiteY138" fmla="*/ 723351 h 923888"/>
                  <a:gd name="connsiteX139" fmla="*/ 459790 w 923646"/>
                  <a:gd name="connsiteY139" fmla="*/ 723351 h 923888"/>
                  <a:gd name="connsiteX140" fmla="*/ 459790 w 923646"/>
                  <a:gd name="connsiteY140" fmla="*/ 723351 h 923888"/>
                  <a:gd name="connsiteX141" fmla="*/ 352295 w 923646"/>
                  <a:gd name="connsiteY141" fmla="*/ 699865 h 923888"/>
                  <a:gd name="connsiteX142" fmla="*/ 296289 w 923646"/>
                  <a:gd name="connsiteY142" fmla="*/ 717931 h 923888"/>
                  <a:gd name="connsiteX143" fmla="*/ 202344 w 923646"/>
                  <a:gd name="connsiteY143" fmla="*/ 623082 h 923888"/>
                  <a:gd name="connsiteX144" fmla="*/ 221314 w 923646"/>
                  <a:gd name="connsiteY144" fmla="*/ 567076 h 923888"/>
                  <a:gd name="connsiteX145" fmla="*/ 352295 w 923646"/>
                  <a:gd name="connsiteY145" fmla="*/ 699865 h 923888"/>
                  <a:gd name="connsiteX146" fmla="*/ 387525 w 923646"/>
                  <a:gd name="connsiteY146" fmla="*/ 153355 h 923888"/>
                  <a:gd name="connsiteX147" fmla="*/ 406495 w 923646"/>
                  <a:gd name="connsiteY147" fmla="*/ 160582 h 923888"/>
                  <a:gd name="connsiteX148" fmla="*/ 402881 w 923646"/>
                  <a:gd name="connsiteY148" fmla="*/ 173228 h 923888"/>
                  <a:gd name="connsiteX149" fmla="*/ 402881 w 923646"/>
                  <a:gd name="connsiteY149" fmla="*/ 205748 h 923888"/>
                  <a:gd name="connsiteX150" fmla="*/ 359522 w 923646"/>
                  <a:gd name="connsiteY150" fmla="*/ 219298 h 923888"/>
                  <a:gd name="connsiteX151" fmla="*/ 387525 w 923646"/>
                  <a:gd name="connsiteY151" fmla="*/ 153355 h 923888"/>
                  <a:gd name="connsiteX152" fmla="*/ 458887 w 923646"/>
                  <a:gd name="connsiteY152" fmla="*/ 200328 h 923888"/>
                  <a:gd name="connsiteX153" fmla="*/ 429981 w 923646"/>
                  <a:gd name="connsiteY153" fmla="*/ 202135 h 923888"/>
                  <a:gd name="connsiteX154" fmla="*/ 429981 w 923646"/>
                  <a:gd name="connsiteY154" fmla="*/ 173228 h 923888"/>
                  <a:gd name="connsiteX155" fmla="*/ 430884 w 923646"/>
                  <a:gd name="connsiteY155" fmla="*/ 172325 h 923888"/>
                  <a:gd name="connsiteX156" fmla="*/ 475147 w 923646"/>
                  <a:gd name="connsiteY156" fmla="*/ 172325 h 923888"/>
                  <a:gd name="connsiteX157" fmla="*/ 476051 w 923646"/>
                  <a:gd name="connsiteY157" fmla="*/ 173228 h 923888"/>
                  <a:gd name="connsiteX158" fmla="*/ 476051 w 923646"/>
                  <a:gd name="connsiteY158" fmla="*/ 200328 h 923888"/>
                  <a:gd name="connsiteX159" fmla="*/ 458887 w 923646"/>
                  <a:gd name="connsiteY159" fmla="*/ 200328 h 923888"/>
                  <a:gd name="connsiteX160" fmla="*/ 458887 w 923646"/>
                  <a:gd name="connsiteY160" fmla="*/ 200328 h 923888"/>
                  <a:gd name="connsiteX161" fmla="*/ 574512 w 923646"/>
                  <a:gd name="connsiteY161" fmla="*/ 226525 h 923888"/>
                  <a:gd name="connsiteX162" fmla="*/ 592579 w 923646"/>
                  <a:gd name="connsiteY162" fmla="*/ 216588 h 923888"/>
                  <a:gd name="connsiteX163" fmla="*/ 703687 w 923646"/>
                  <a:gd name="connsiteY163" fmla="*/ 262658 h 923888"/>
                  <a:gd name="connsiteX164" fmla="*/ 693751 w 923646"/>
                  <a:gd name="connsiteY164" fmla="*/ 344860 h 923888"/>
                  <a:gd name="connsiteX165" fmla="*/ 574512 w 923646"/>
                  <a:gd name="connsiteY165" fmla="*/ 226525 h 923888"/>
                  <a:gd name="connsiteX166" fmla="*/ 574512 w 923646"/>
                  <a:gd name="connsiteY166" fmla="*/ 226525 h 923888"/>
                  <a:gd name="connsiteX167" fmla="*/ 861768 w 923646"/>
                  <a:gd name="connsiteY167" fmla="*/ 436998 h 923888"/>
                  <a:gd name="connsiteX168" fmla="*/ 816602 w 923646"/>
                  <a:gd name="connsiteY168" fmla="*/ 418028 h 923888"/>
                  <a:gd name="connsiteX169" fmla="*/ 791309 w 923646"/>
                  <a:gd name="connsiteY169" fmla="*/ 424352 h 923888"/>
                  <a:gd name="connsiteX170" fmla="*/ 755177 w 923646"/>
                  <a:gd name="connsiteY170" fmla="*/ 460485 h 923888"/>
                  <a:gd name="connsiteX171" fmla="*/ 748853 w 923646"/>
                  <a:gd name="connsiteY171" fmla="*/ 485777 h 923888"/>
                  <a:gd name="connsiteX172" fmla="*/ 767823 w 923646"/>
                  <a:gd name="connsiteY172" fmla="*/ 530040 h 923888"/>
                  <a:gd name="connsiteX173" fmla="*/ 702784 w 923646"/>
                  <a:gd name="connsiteY173" fmla="*/ 557140 h 923888"/>
                  <a:gd name="connsiteX174" fmla="*/ 720850 w 923646"/>
                  <a:gd name="connsiteY174" fmla="*/ 461388 h 923888"/>
                  <a:gd name="connsiteX175" fmla="*/ 718141 w 923646"/>
                  <a:gd name="connsiteY175" fmla="*/ 425255 h 923888"/>
                  <a:gd name="connsiteX176" fmla="*/ 777760 w 923646"/>
                  <a:gd name="connsiteY176" fmla="*/ 343956 h 923888"/>
                  <a:gd name="connsiteX177" fmla="*/ 773243 w 923646"/>
                  <a:gd name="connsiteY177" fmla="*/ 232847 h 923888"/>
                  <a:gd name="connsiteX178" fmla="*/ 675684 w 923646"/>
                  <a:gd name="connsiteY178" fmla="*/ 141612 h 923888"/>
                  <a:gd name="connsiteX179" fmla="*/ 658521 w 923646"/>
                  <a:gd name="connsiteY179" fmla="*/ 149742 h 923888"/>
                  <a:gd name="connsiteX180" fmla="*/ 666651 w 923646"/>
                  <a:gd name="connsiteY180" fmla="*/ 166905 h 923888"/>
                  <a:gd name="connsiteX181" fmla="*/ 747950 w 923646"/>
                  <a:gd name="connsiteY181" fmla="*/ 242784 h 923888"/>
                  <a:gd name="connsiteX182" fmla="*/ 711817 w 923646"/>
                  <a:gd name="connsiteY182" fmla="*/ 395445 h 923888"/>
                  <a:gd name="connsiteX183" fmla="*/ 704591 w 923646"/>
                  <a:gd name="connsiteY183" fmla="*/ 371959 h 923888"/>
                  <a:gd name="connsiteX184" fmla="*/ 727174 w 923646"/>
                  <a:gd name="connsiteY184" fmla="*/ 251818 h 923888"/>
                  <a:gd name="connsiteX185" fmla="*/ 580836 w 923646"/>
                  <a:gd name="connsiteY185" fmla="*/ 191295 h 923888"/>
                  <a:gd name="connsiteX186" fmla="*/ 545606 w 923646"/>
                  <a:gd name="connsiteY186" fmla="*/ 214781 h 923888"/>
                  <a:gd name="connsiteX187" fmla="*/ 522120 w 923646"/>
                  <a:gd name="connsiteY187" fmla="*/ 207555 h 923888"/>
                  <a:gd name="connsiteX188" fmla="*/ 572706 w 923646"/>
                  <a:gd name="connsiteY188" fmla="*/ 171422 h 923888"/>
                  <a:gd name="connsiteX189" fmla="*/ 609742 w 923646"/>
                  <a:gd name="connsiteY189" fmla="*/ 162389 h 923888"/>
                  <a:gd name="connsiteX190" fmla="*/ 621485 w 923646"/>
                  <a:gd name="connsiteY190" fmla="*/ 147936 h 923888"/>
                  <a:gd name="connsiteX191" fmla="*/ 607032 w 923646"/>
                  <a:gd name="connsiteY191" fmla="*/ 136193 h 923888"/>
                  <a:gd name="connsiteX192" fmla="*/ 562769 w 923646"/>
                  <a:gd name="connsiteY192" fmla="*/ 147936 h 923888"/>
                  <a:gd name="connsiteX193" fmla="*/ 503150 w 923646"/>
                  <a:gd name="connsiteY193" fmla="*/ 190392 h 923888"/>
                  <a:gd name="connsiteX194" fmla="*/ 503150 w 923646"/>
                  <a:gd name="connsiteY194" fmla="*/ 173228 h 923888"/>
                  <a:gd name="connsiteX195" fmla="*/ 475147 w 923646"/>
                  <a:gd name="connsiteY195" fmla="*/ 145226 h 923888"/>
                  <a:gd name="connsiteX196" fmla="*/ 494117 w 923646"/>
                  <a:gd name="connsiteY196" fmla="*/ 128966 h 923888"/>
                  <a:gd name="connsiteX197" fmla="*/ 500440 w 923646"/>
                  <a:gd name="connsiteY197" fmla="*/ 103673 h 923888"/>
                  <a:gd name="connsiteX198" fmla="*/ 481470 w 923646"/>
                  <a:gd name="connsiteY198" fmla="*/ 59410 h 923888"/>
                  <a:gd name="connsiteX199" fmla="*/ 557349 w 923646"/>
                  <a:gd name="connsiteY199" fmla="*/ 27794 h 923888"/>
                  <a:gd name="connsiteX200" fmla="*/ 576319 w 923646"/>
                  <a:gd name="connsiteY200" fmla="*/ 72960 h 923888"/>
                  <a:gd name="connsiteX201" fmla="*/ 598902 w 923646"/>
                  <a:gd name="connsiteY201" fmla="*/ 86510 h 923888"/>
                  <a:gd name="connsiteX202" fmla="*/ 649488 w 923646"/>
                  <a:gd name="connsiteY202" fmla="*/ 86510 h 923888"/>
                  <a:gd name="connsiteX203" fmla="*/ 672071 w 923646"/>
                  <a:gd name="connsiteY203" fmla="*/ 72960 h 923888"/>
                  <a:gd name="connsiteX204" fmla="*/ 691041 w 923646"/>
                  <a:gd name="connsiteY204" fmla="*/ 27794 h 923888"/>
                  <a:gd name="connsiteX205" fmla="*/ 766920 w 923646"/>
                  <a:gd name="connsiteY205" fmla="*/ 59410 h 923888"/>
                  <a:gd name="connsiteX206" fmla="*/ 747950 w 923646"/>
                  <a:gd name="connsiteY206" fmla="*/ 103673 h 923888"/>
                  <a:gd name="connsiteX207" fmla="*/ 754273 w 923646"/>
                  <a:gd name="connsiteY207" fmla="*/ 128966 h 923888"/>
                  <a:gd name="connsiteX208" fmla="*/ 790406 w 923646"/>
                  <a:gd name="connsiteY208" fmla="*/ 165098 h 923888"/>
                  <a:gd name="connsiteX209" fmla="*/ 815699 w 923646"/>
                  <a:gd name="connsiteY209" fmla="*/ 171422 h 923888"/>
                  <a:gd name="connsiteX210" fmla="*/ 860865 w 923646"/>
                  <a:gd name="connsiteY210" fmla="*/ 152452 h 923888"/>
                  <a:gd name="connsiteX211" fmla="*/ 892482 w 923646"/>
                  <a:gd name="connsiteY211" fmla="*/ 228331 h 923888"/>
                  <a:gd name="connsiteX212" fmla="*/ 847315 w 923646"/>
                  <a:gd name="connsiteY212" fmla="*/ 246397 h 923888"/>
                  <a:gd name="connsiteX213" fmla="*/ 833766 w 923646"/>
                  <a:gd name="connsiteY213" fmla="*/ 268980 h 923888"/>
                  <a:gd name="connsiteX214" fmla="*/ 833766 w 923646"/>
                  <a:gd name="connsiteY214" fmla="*/ 319567 h 923888"/>
                  <a:gd name="connsiteX215" fmla="*/ 847315 w 923646"/>
                  <a:gd name="connsiteY215" fmla="*/ 342150 h 923888"/>
                  <a:gd name="connsiteX216" fmla="*/ 892482 w 923646"/>
                  <a:gd name="connsiteY216" fmla="*/ 361119 h 923888"/>
                  <a:gd name="connsiteX217" fmla="*/ 861768 w 923646"/>
                  <a:gd name="connsiteY217" fmla="*/ 436998 h 92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Lst>
                <a:rect l="l" t="t" r="r" b="b"/>
                <a:pathLst>
                  <a:path w="923646" h="923888">
                    <a:moveTo>
                      <a:pt x="908741" y="338536"/>
                    </a:moveTo>
                    <a:lnTo>
                      <a:pt x="862672" y="319567"/>
                    </a:lnTo>
                    <a:cubicBezTo>
                      <a:pt x="864479" y="303307"/>
                      <a:pt x="864479" y="287047"/>
                      <a:pt x="862672" y="270787"/>
                    </a:cubicBezTo>
                    <a:lnTo>
                      <a:pt x="908741" y="251818"/>
                    </a:lnTo>
                    <a:cubicBezTo>
                      <a:pt x="914161" y="250011"/>
                      <a:pt x="918678" y="245494"/>
                      <a:pt x="920484" y="240074"/>
                    </a:cubicBezTo>
                    <a:cubicBezTo>
                      <a:pt x="922291" y="234654"/>
                      <a:pt x="922291" y="229235"/>
                      <a:pt x="920484" y="223814"/>
                    </a:cubicBezTo>
                    <a:lnTo>
                      <a:pt x="885255" y="137999"/>
                    </a:lnTo>
                    <a:cubicBezTo>
                      <a:pt x="883448" y="132579"/>
                      <a:pt x="878932" y="128062"/>
                      <a:pt x="873512" y="126256"/>
                    </a:cubicBezTo>
                    <a:cubicBezTo>
                      <a:pt x="868092" y="124449"/>
                      <a:pt x="861768" y="124449"/>
                      <a:pt x="857252" y="126256"/>
                    </a:cubicBezTo>
                    <a:lnTo>
                      <a:pt x="811183" y="145226"/>
                    </a:lnTo>
                    <a:cubicBezTo>
                      <a:pt x="801246" y="132579"/>
                      <a:pt x="789503" y="120836"/>
                      <a:pt x="776856" y="110899"/>
                    </a:cubicBezTo>
                    <a:lnTo>
                      <a:pt x="795826" y="64830"/>
                    </a:lnTo>
                    <a:cubicBezTo>
                      <a:pt x="797633" y="59410"/>
                      <a:pt x="797633" y="53990"/>
                      <a:pt x="795826" y="48570"/>
                    </a:cubicBezTo>
                    <a:cubicBezTo>
                      <a:pt x="794019" y="43150"/>
                      <a:pt x="789503" y="38633"/>
                      <a:pt x="784083" y="36827"/>
                    </a:cubicBezTo>
                    <a:lnTo>
                      <a:pt x="698267" y="1597"/>
                    </a:lnTo>
                    <a:cubicBezTo>
                      <a:pt x="687427" y="-2919"/>
                      <a:pt x="674781" y="2500"/>
                      <a:pt x="669361" y="13340"/>
                    </a:cubicBezTo>
                    <a:lnTo>
                      <a:pt x="650391" y="59410"/>
                    </a:lnTo>
                    <a:cubicBezTo>
                      <a:pt x="634132" y="57603"/>
                      <a:pt x="617872" y="57603"/>
                      <a:pt x="601612" y="59410"/>
                    </a:cubicBezTo>
                    <a:lnTo>
                      <a:pt x="582642" y="13340"/>
                    </a:lnTo>
                    <a:cubicBezTo>
                      <a:pt x="578126" y="2500"/>
                      <a:pt x="565479" y="-2919"/>
                      <a:pt x="554639" y="1597"/>
                    </a:cubicBezTo>
                    <a:lnTo>
                      <a:pt x="468824" y="36827"/>
                    </a:lnTo>
                    <a:cubicBezTo>
                      <a:pt x="463404" y="38633"/>
                      <a:pt x="458887" y="43150"/>
                      <a:pt x="457080" y="48570"/>
                    </a:cubicBezTo>
                    <a:cubicBezTo>
                      <a:pt x="455274" y="53990"/>
                      <a:pt x="455274" y="59410"/>
                      <a:pt x="457080" y="64830"/>
                    </a:cubicBezTo>
                    <a:lnTo>
                      <a:pt x="476051" y="110899"/>
                    </a:lnTo>
                    <a:cubicBezTo>
                      <a:pt x="463404" y="120836"/>
                      <a:pt x="451661" y="132579"/>
                      <a:pt x="441724" y="145226"/>
                    </a:cubicBezTo>
                    <a:lnTo>
                      <a:pt x="395655" y="126256"/>
                    </a:lnTo>
                    <a:cubicBezTo>
                      <a:pt x="390235" y="124449"/>
                      <a:pt x="383912" y="124449"/>
                      <a:pt x="379395" y="126256"/>
                    </a:cubicBezTo>
                    <a:cubicBezTo>
                      <a:pt x="373975" y="128062"/>
                      <a:pt x="369458" y="132579"/>
                      <a:pt x="367652" y="137999"/>
                    </a:cubicBezTo>
                    <a:lnTo>
                      <a:pt x="325196" y="239171"/>
                    </a:lnTo>
                    <a:cubicBezTo>
                      <a:pt x="308032" y="250011"/>
                      <a:pt x="291773" y="261754"/>
                      <a:pt x="277320" y="276207"/>
                    </a:cubicBezTo>
                    <a:cubicBezTo>
                      <a:pt x="241187" y="311437"/>
                      <a:pt x="217700" y="355700"/>
                      <a:pt x="206860" y="403575"/>
                    </a:cubicBezTo>
                    <a:cubicBezTo>
                      <a:pt x="199634" y="406285"/>
                      <a:pt x="192407" y="409899"/>
                      <a:pt x="186084" y="413512"/>
                    </a:cubicBezTo>
                    <a:lnTo>
                      <a:pt x="150855" y="378283"/>
                    </a:lnTo>
                    <a:cubicBezTo>
                      <a:pt x="146338" y="373766"/>
                      <a:pt x="140918" y="371959"/>
                      <a:pt x="135498" y="371959"/>
                    </a:cubicBezTo>
                    <a:cubicBezTo>
                      <a:pt x="130078" y="371959"/>
                      <a:pt x="124658" y="374669"/>
                      <a:pt x="120142" y="378283"/>
                    </a:cubicBezTo>
                    <a:lnTo>
                      <a:pt x="55102" y="444225"/>
                    </a:lnTo>
                    <a:cubicBezTo>
                      <a:pt x="46973" y="452355"/>
                      <a:pt x="46973" y="466808"/>
                      <a:pt x="55102" y="474938"/>
                    </a:cubicBezTo>
                    <a:lnTo>
                      <a:pt x="90332" y="510167"/>
                    </a:lnTo>
                    <a:cubicBezTo>
                      <a:pt x="82202" y="524621"/>
                      <a:pt x="75879" y="539977"/>
                      <a:pt x="71362" y="555333"/>
                    </a:cubicBezTo>
                    <a:lnTo>
                      <a:pt x="21679" y="555333"/>
                    </a:lnTo>
                    <a:cubicBezTo>
                      <a:pt x="9936" y="555333"/>
                      <a:pt x="0" y="565270"/>
                      <a:pt x="0" y="577013"/>
                    </a:cubicBezTo>
                    <a:lnTo>
                      <a:pt x="0" y="670055"/>
                    </a:lnTo>
                    <a:cubicBezTo>
                      <a:pt x="0" y="681798"/>
                      <a:pt x="9936" y="691735"/>
                      <a:pt x="21679" y="691735"/>
                    </a:cubicBezTo>
                    <a:lnTo>
                      <a:pt x="71362" y="691735"/>
                    </a:lnTo>
                    <a:cubicBezTo>
                      <a:pt x="75879" y="707091"/>
                      <a:pt x="82202" y="722448"/>
                      <a:pt x="90332" y="736901"/>
                    </a:cubicBezTo>
                    <a:lnTo>
                      <a:pt x="55102" y="772131"/>
                    </a:lnTo>
                    <a:cubicBezTo>
                      <a:pt x="46973" y="780261"/>
                      <a:pt x="46973" y="794714"/>
                      <a:pt x="55102" y="802844"/>
                    </a:cubicBezTo>
                    <a:lnTo>
                      <a:pt x="120142" y="868786"/>
                    </a:lnTo>
                    <a:cubicBezTo>
                      <a:pt x="124658" y="873303"/>
                      <a:pt x="130078" y="875109"/>
                      <a:pt x="135498" y="875109"/>
                    </a:cubicBezTo>
                    <a:cubicBezTo>
                      <a:pt x="140918" y="875109"/>
                      <a:pt x="146338" y="872400"/>
                      <a:pt x="150855" y="868786"/>
                    </a:cubicBezTo>
                    <a:lnTo>
                      <a:pt x="186084" y="833556"/>
                    </a:lnTo>
                    <a:cubicBezTo>
                      <a:pt x="200537" y="841686"/>
                      <a:pt x="215894" y="848010"/>
                      <a:pt x="231250" y="852526"/>
                    </a:cubicBezTo>
                    <a:lnTo>
                      <a:pt x="231250" y="902209"/>
                    </a:lnTo>
                    <a:cubicBezTo>
                      <a:pt x="231250" y="913952"/>
                      <a:pt x="241187" y="923888"/>
                      <a:pt x="252930" y="923888"/>
                    </a:cubicBezTo>
                    <a:lnTo>
                      <a:pt x="345069" y="923888"/>
                    </a:lnTo>
                    <a:cubicBezTo>
                      <a:pt x="356812" y="923888"/>
                      <a:pt x="366748" y="913952"/>
                      <a:pt x="366748" y="902209"/>
                    </a:cubicBezTo>
                    <a:lnTo>
                      <a:pt x="366748" y="852526"/>
                    </a:lnTo>
                    <a:cubicBezTo>
                      <a:pt x="382105" y="848010"/>
                      <a:pt x="397461" y="841686"/>
                      <a:pt x="411914" y="833556"/>
                    </a:cubicBezTo>
                    <a:lnTo>
                      <a:pt x="447144" y="868786"/>
                    </a:lnTo>
                    <a:cubicBezTo>
                      <a:pt x="451661" y="873303"/>
                      <a:pt x="457080" y="875109"/>
                      <a:pt x="462501" y="875109"/>
                    </a:cubicBezTo>
                    <a:cubicBezTo>
                      <a:pt x="467920" y="875109"/>
                      <a:pt x="473340" y="872400"/>
                      <a:pt x="477857" y="868786"/>
                    </a:cubicBezTo>
                    <a:lnTo>
                      <a:pt x="542896" y="802844"/>
                    </a:lnTo>
                    <a:cubicBezTo>
                      <a:pt x="551026" y="794714"/>
                      <a:pt x="551026" y="780261"/>
                      <a:pt x="542896" y="772131"/>
                    </a:cubicBezTo>
                    <a:lnTo>
                      <a:pt x="507667" y="736901"/>
                    </a:lnTo>
                    <a:cubicBezTo>
                      <a:pt x="511280" y="730578"/>
                      <a:pt x="513990" y="723351"/>
                      <a:pt x="517603" y="717028"/>
                    </a:cubicBezTo>
                    <a:cubicBezTo>
                      <a:pt x="547413" y="710705"/>
                      <a:pt x="575416" y="698962"/>
                      <a:pt x="600709" y="683605"/>
                    </a:cubicBezTo>
                    <a:cubicBezTo>
                      <a:pt x="607032" y="679992"/>
                      <a:pt x="608838" y="670958"/>
                      <a:pt x="605225" y="664636"/>
                    </a:cubicBezTo>
                    <a:cubicBezTo>
                      <a:pt x="601612" y="658312"/>
                      <a:pt x="592579" y="656505"/>
                      <a:pt x="586255" y="660119"/>
                    </a:cubicBezTo>
                    <a:cubicBezTo>
                      <a:pt x="549219" y="683605"/>
                      <a:pt x="505860" y="696252"/>
                      <a:pt x="461597" y="695348"/>
                    </a:cubicBezTo>
                    <a:cubicBezTo>
                      <a:pt x="332422" y="695348"/>
                      <a:pt x="227637" y="589659"/>
                      <a:pt x="227637" y="460485"/>
                    </a:cubicBezTo>
                    <a:cubicBezTo>
                      <a:pt x="227637" y="398156"/>
                      <a:pt x="252026" y="339440"/>
                      <a:pt x="297192" y="295177"/>
                    </a:cubicBezTo>
                    <a:cubicBezTo>
                      <a:pt x="341455" y="250914"/>
                      <a:pt x="400171" y="227428"/>
                      <a:pt x="462501" y="227428"/>
                    </a:cubicBezTo>
                    <a:cubicBezTo>
                      <a:pt x="462501" y="227428"/>
                      <a:pt x="463404" y="227428"/>
                      <a:pt x="463404" y="227428"/>
                    </a:cubicBezTo>
                    <a:cubicBezTo>
                      <a:pt x="592579" y="227428"/>
                      <a:pt x="697364" y="333116"/>
                      <a:pt x="697364" y="462291"/>
                    </a:cubicBezTo>
                    <a:cubicBezTo>
                      <a:pt x="697364" y="521910"/>
                      <a:pt x="674781" y="578820"/>
                      <a:pt x="633228" y="622179"/>
                    </a:cubicBezTo>
                    <a:cubicBezTo>
                      <a:pt x="627808" y="627599"/>
                      <a:pt x="628712" y="636632"/>
                      <a:pt x="634132" y="641149"/>
                    </a:cubicBezTo>
                    <a:cubicBezTo>
                      <a:pt x="639552" y="646569"/>
                      <a:pt x="648585" y="645666"/>
                      <a:pt x="653101" y="640246"/>
                    </a:cubicBezTo>
                    <a:cubicBezTo>
                      <a:pt x="666651" y="625792"/>
                      <a:pt x="678394" y="610436"/>
                      <a:pt x="688331" y="593273"/>
                    </a:cubicBezTo>
                    <a:lnTo>
                      <a:pt x="785890" y="553527"/>
                    </a:lnTo>
                    <a:cubicBezTo>
                      <a:pt x="791309" y="551720"/>
                      <a:pt x="795826" y="547204"/>
                      <a:pt x="797633" y="541784"/>
                    </a:cubicBezTo>
                    <a:cubicBezTo>
                      <a:pt x="799440" y="536364"/>
                      <a:pt x="799440" y="530040"/>
                      <a:pt x="797633" y="525524"/>
                    </a:cubicBezTo>
                    <a:lnTo>
                      <a:pt x="778663" y="479455"/>
                    </a:lnTo>
                    <a:cubicBezTo>
                      <a:pt x="791309" y="469518"/>
                      <a:pt x="803052" y="457775"/>
                      <a:pt x="812989" y="445128"/>
                    </a:cubicBezTo>
                    <a:lnTo>
                      <a:pt x="859059" y="464098"/>
                    </a:lnTo>
                    <a:cubicBezTo>
                      <a:pt x="864479" y="465905"/>
                      <a:pt x="869898" y="465905"/>
                      <a:pt x="875318" y="464098"/>
                    </a:cubicBezTo>
                    <a:cubicBezTo>
                      <a:pt x="880738" y="462291"/>
                      <a:pt x="885255" y="457775"/>
                      <a:pt x="887062" y="452355"/>
                    </a:cubicBezTo>
                    <a:lnTo>
                      <a:pt x="922291" y="366539"/>
                    </a:lnTo>
                    <a:cubicBezTo>
                      <a:pt x="924098" y="361119"/>
                      <a:pt x="924098" y="354796"/>
                      <a:pt x="922291" y="350279"/>
                    </a:cubicBezTo>
                    <a:cubicBezTo>
                      <a:pt x="917774" y="344860"/>
                      <a:pt x="914161" y="340343"/>
                      <a:pt x="908741" y="338536"/>
                    </a:cubicBezTo>
                    <a:lnTo>
                      <a:pt x="908741" y="338536"/>
                    </a:lnTo>
                    <a:close/>
                    <a:moveTo>
                      <a:pt x="404688" y="717028"/>
                    </a:moveTo>
                    <a:cubicBezTo>
                      <a:pt x="377588" y="748644"/>
                      <a:pt x="337842" y="767614"/>
                      <a:pt x="295386" y="767614"/>
                    </a:cubicBezTo>
                    <a:cubicBezTo>
                      <a:pt x="215894" y="767614"/>
                      <a:pt x="151758" y="702575"/>
                      <a:pt x="151758" y="623986"/>
                    </a:cubicBezTo>
                    <a:cubicBezTo>
                      <a:pt x="151758" y="581530"/>
                      <a:pt x="170727" y="541784"/>
                      <a:pt x="202344" y="514684"/>
                    </a:cubicBezTo>
                    <a:cubicBezTo>
                      <a:pt x="204150" y="522814"/>
                      <a:pt x="205957" y="530944"/>
                      <a:pt x="208667" y="539074"/>
                    </a:cubicBezTo>
                    <a:cubicBezTo>
                      <a:pt x="186084" y="561657"/>
                      <a:pt x="174341" y="592370"/>
                      <a:pt x="174341" y="623986"/>
                    </a:cubicBezTo>
                    <a:cubicBezTo>
                      <a:pt x="174341" y="690832"/>
                      <a:pt x="228540" y="745935"/>
                      <a:pt x="295386" y="745935"/>
                    </a:cubicBezTo>
                    <a:cubicBezTo>
                      <a:pt x="327002" y="745935"/>
                      <a:pt x="357715" y="733288"/>
                      <a:pt x="380298" y="711608"/>
                    </a:cubicBezTo>
                    <a:cubicBezTo>
                      <a:pt x="388428" y="713415"/>
                      <a:pt x="396558" y="715221"/>
                      <a:pt x="404688" y="717028"/>
                    </a:cubicBezTo>
                    <a:lnTo>
                      <a:pt x="404688" y="717028"/>
                    </a:lnTo>
                    <a:close/>
                    <a:moveTo>
                      <a:pt x="459790" y="723351"/>
                    </a:moveTo>
                    <a:cubicBezTo>
                      <a:pt x="467920" y="723351"/>
                      <a:pt x="475147" y="723351"/>
                      <a:pt x="482373" y="722448"/>
                    </a:cubicBezTo>
                    <a:cubicBezTo>
                      <a:pt x="481470" y="724255"/>
                      <a:pt x="480567" y="726061"/>
                      <a:pt x="479663" y="727868"/>
                    </a:cubicBezTo>
                    <a:cubicBezTo>
                      <a:pt x="475147" y="735998"/>
                      <a:pt x="476051" y="746838"/>
                      <a:pt x="483277" y="754064"/>
                    </a:cubicBezTo>
                    <a:lnTo>
                      <a:pt x="517603" y="788390"/>
                    </a:lnTo>
                    <a:lnTo>
                      <a:pt x="459790" y="846203"/>
                    </a:lnTo>
                    <a:lnTo>
                      <a:pt x="425464" y="811877"/>
                    </a:lnTo>
                    <a:cubicBezTo>
                      <a:pt x="418238" y="804650"/>
                      <a:pt x="407398" y="803747"/>
                      <a:pt x="399268" y="808263"/>
                    </a:cubicBezTo>
                    <a:cubicBezTo>
                      <a:pt x="384815" y="816393"/>
                      <a:pt x="368555" y="822717"/>
                      <a:pt x="352295" y="827233"/>
                    </a:cubicBezTo>
                    <a:cubicBezTo>
                      <a:pt x="343262" y="829943"/>
                      <a:pt x="336036" y="838073"/>
                      <a:pt x="336036" y="848010"/>
                    </a:cubicBezTo>
                    <a:lnTo>
                      <a:pt x="336036" y="896789"/>
                    </a:lnTo>
                    <a:lnTo>
                      <a:pt x="254737" y="896789"/>
                    </a:lnTo>
                    <a:lnTo>
                      <a:pt x="254737" y="848010"/>
                    </a:lnTo>
                    <a:cubicBezTo>
                      <a:pt x="254737" y="838073"/>
                      <a:pt x="248413" y="829943"/>
                      <a:pt x="238477" y="827233"/>
                    </a:cubicBezTo>
                    <a:cubicBezTo>
                      <a:pt x="222217" y="822717"/>
                      <a:pt x="206860" y="816393"/>
                      <a:pt x="191504" y="808263"/>
                    </a:cubicBezTo>
                    <a:cubicBezTo>
                      <a:pt x="183374" y="803747"/>
                      <a:pt x="172534" y="804650"/>
                      <a:pt x="165308" y="811877"/>
                    </a:cubicBezTo>
                    <a:lnTo>
                      <a:pt x="130982" y="846203"/>
                    </a:lnTo>
                    <a:lnTo>
                      <a:pt x="73169" y="788390"/>
                    </a:lnTo>
                    <a:lnTo>
                      <a:pt x="107495" y="754064"/>
                    </a:lnTo>
                    <a:cubicBezTo>
                      <a:pt x="114722" y="746838"/>
                      <a:pt x="115625" y="736901"/>
                      <a:pt x="111108" y="727868"/>
                    </a:cubicBezTo>
                    <a:cubicBezTo>
                      <a:pt x="102978" y="713415"/>
                      <a:pt x="96656" y="697155"/>
                      <a:pt x="92139" y="680895"/>
                    </a:cubicBezTo>
                    <a:cubicBezTo>
                      <a:pt x="89428" y="671862"/>
                      <a:pt x="81299" y="664636"/>
                      <a:pt x="71362" y="664636"/>
                    </a:cubicBezTo>
                    <a:lnTo>
                      <a:pt x="22583" y="664636"/>
                    </a:lnTo>
                    <a:lnTo>
                      <a:pt x="22583" y="582433"/>
                    </a:lnTo>
                    <a:lnTo>
                      <a:pt x="71362" y="582433"/>
                    </a:lnTo>
                    <a:cubicBezTo>
                      <a:pt x="81299" y="582433"/>
                      <a:pt x="89428" y="576110"/>
                      <a:pt x="92139" y="566173"/>
                    </a:cubicBezTo>
                    <a:cubicBezTo>
                      <a:pt x="96656" y="549914"/>
                      <a:pt x="102978" y="534557"/>
                      <a:pt x="111108" y="519200"/>
                    </a:cubicBezTo>
                    <a:cubicBezTo>
                      <a:pt x="115625" y="511071"/>
                      <a:pt x="114722" y="500231"/>
                      <a:pt x="107495" y="493005"/>
                    </a:cubicBezTo>
                    <a:lnTo>
                      <a:pt x="73169" y="458678"/>
                    </a:lnTo>
                    <a:lnTo>
                      <a:pt x="130982" y="400866"/>
                    </a:lnTo>
                    <a:lnTo>
                      <a:pt x="165308" y="435192"/>
                    </a:lnTo>
                    <a:cubicBezTo>
                      <a:pt x="172534" y="442418"/>
                      <a:pt x="183374" y="443322"/>
                      <a:pt x="191504" y="438805"/>
                    </a:cubicBezTo>
                    <a:cubicBezTo>
                      <a:pt x="193310" y="437902"/>
                      <a:pt x="196021" y="436095"/>
                      <a:pt x="197827" y="435192"/>
                    </a:cubicBezTo>
                    <a:cubicBezTo>
                      <a:pt x="196924" y="443322"/>
                      <a:pt x="196924" y="451451"/>
                      <a:pt x="196924" y="459581"/>
                    </a:cubicBezTo>
                    <a:cubicBezTo>
                      <a:pt x="196924" y="466808"/>
                      <a:pt x="196924" y="474938"/>
                      <a:pt x="197827" y="482165"/>
                    </a:cubicBezTo>
                    <a:cubicBezTo>
                      <a:pt x="151758" y="514684"/>
                      <a:pt x="124658" y="566173"/>
                      <a:pt x="124658" y="622179"/>
                    </a:cubicBezTo>
                    <a:cubicBezTo>
                      <a:pt x="124658" y="716124"/>
                      <a:pt x="201441" y="792907"/>
                      <a:pt x="295386" y="792907"/>
                    </a:cubicBezTo>
                    <a:cubicBezTo>
                      <a:pt x="351392" y="792907"/>
                      <a:pt x="402881" y="765807"/>
                      <a:pt x="434497" y="719738"/>
                    </a:cubicBezTo>
                    <a:cubicBezTo>
                      <a:pt x="443531" y="722448"/>
                      <a:pt x="450757" y="723351"/>
                      <a:pt x="459790" y="723351"/>
                    </a:cubicBezTo>
                    <a:cubicBezTo>
                      <a:pt x="458887" y="723351"/>
                      <a:pt x="458887" y="723351"/>
                      <a:pt x="459790" y="723351"/>
                    </a:cubicBezTo>
                    <a:lnTo>
                      <a:pt x="459790" y="723351"/>
                    </a:lnTo>
                    <a:close/>
                    <a:moveTo>
                      <a:pt x="352295" y="699865"/>
                    </a:moveTo>
                    <a:cubicBezTo>
                      <a:pt x="336036" y="711608"/>
                      <a:pt x="316163" y="717931"/>
                      <a:pt x="296289" y="717931"/>
                    </a:cubicBezTo>
                    <a:cubicBezTo>
                      <a:pt x="243897" y="717931"/>
                      <a:pt x="202344" y="675475"/>
                      <a:pt x="202344" y="623082"/>
                    </a:cubicBezTo>
                    <a:cubicBezTo>
                      <a:pt x="202344" y="602306"/>
                      <a:pt x="208667" y="582433"/>
                      <a:pt x="221314" y="567076"/>
                    </a:cubicBezTo>
                    <a:cubicBezTo>
                      <a:pt x="246607" y="625792"/>
                      <a:pt x="293579" y="673669"/>
                      <a:pt x="352295" y="699865"/>
                    </a:cubicBezTo>
                    <a:close/>
                    <a:moveTo>
                      <a:pt x="387525" y="153355"/>
                    </a:moveTo>
                    <a:lnTo>
                      <a:pt x="406495" y="160582"/>
                    </a:lnTo>
                    <a:cubicBezTo>
                      <a:pt x="404688" y="164195"/>
                      <a:pt x="402881" y="168712"/>
                      <a:pt x="402881" y="173228"/>
                    </a:cubicBezTo>
                    <a:lnTo>
                      <a:pt x="402881" y="205748"/>
                    </a:lnTo>
                    <a:cubicBezTo>
                      <a:pt x="388428" y="209361"/>
                      <a:pt x="373975" y="213878"/>
                      <a:pt x="359522" y="219298"/>
                    </a:cubicBezTo>
                    <a:lnTo>
                      <a:pt x="387525" y="153355"/>
                    </a:lnTo>
                    <a:close/>
                    <a:moveTo>
                      <a:pt x="458887" y="200328"/>
                    </a:moveTo>
                    <a:cubicBezTo>
                      <a:pt x="448951" y="200328"/>
                      <a:pt x="439014" y="201231"/>
                      <a:pt x="429981" y="202135"/>
                    </a:cubicBezTo>
                    <a:lnTo>
                      <a:pt x="429981" y="173228"/>
                    </a:lnTo>
                    <a:cubicBezTo>
                      <a:pt x="429981" y="172325"/>
                      <a:pt x="429981" y="172325"/>
                      <a:pt x="430884" y="172325"/>
                    </a:cubicBezTo>
                    <a:lnTo>
                      <a:pt x="475147" y="172325"/>
                    </a:lnTo>
                    <a:cubicBezTo>
                      <a:pt x="476051" y="172325"/>
                      <a:pt x="476051" y="172325"/>
                      <a:pt x="476051" y="173228"/>
                    </a:cubicBezTo>
                    <a:lnTo>
                      <a:pt x="476051" y="200328"/>
                    </a:lnTo>
                    <a:cubicBezTo>
                      <a:pt x="470630" y="200328"/>
                      <a:pt x="465211" y="200328"/>
                      <a:pt x="458887" y="200328"/>
                    </a:cubicBezTo>
                    <a:cubicBezTo>
                      <a:pt x="459790" y="200328"/>
                      <a:pt x="459790" y="200328"/>
                      <a:pt x="458887" y="200328"/>
                    </a:cubicBezTo>
                    <a:close/>
                    <a:moveTo>
                      <a:pt x="574512" y="226525"/>
                    </a:moveTo>
                    <a:cubicBezTo>
                      <a:pt x="579933" y="222911"/>
                      <a:pt x="586255" y="219298"/>
                      <a:pt x="592579" y="216588"/>
                    </a:cubicBezTo>
                    <a:cubicBezTo>
                      <a:pt x="635938" y="198521"/>
                      <a:pt x="685621" y="219298"/>
                      <a:pt x="703687" y="262658"/>
                    </a:cubicBezTo>
                    <a:cubicBezTo>
                      <a:pt x="715431" y="290660"/>
                      <a:pt x="710914" y="321373"/>
                      <a:pt x="693751" y="344860"/>
                    </a:cubicBezTo>
                    <a:cubicBezTo>
                      <a:pt x="667554" y="293370"/>
                      <a:pt x="626002" y="251818"/>
                      <a:pt x="574512" y="226525"/>
                    </a:cubicBezTo>
                    <a:lnTo>
                      <a:pt x="574512" y="226525"/>
                    </a:lnTo>
                    <a:close/>
                    <a:moveTo>
                      <a:pt x="861768" y="436998"/>
                    </a:moveTo>
                    <a:lnTo>
                      <a:pt x="816602" y="418028"/>
                    </a:lnTo>
                    <a:cubicBezTo>
                      <a:pt x="807569" y="414415"/>
                      <a:pt x="797633" y="417125"/>
                      <a:pt x="791309" y="424352"/>
                    </a:cubicBezTo>
                    <a:cubicBezTo>
                      <a:pt x="780469" y="437902"/>
                      <a:pt x="768726" y="449645"/>
                      <a:pt x="755177" y="460485"/>
                    </a:cubicBezTo>
                    <a:cubicBezTo>
                      <a:pt x="747950" y="466808"/>
                      <a:pt x="744337" y="476744"/>
                      <a:pt x="748853" y="485777"/>
                    </a:cubicBezTo>
                    <a:lnTo>
                      <a:pt x="767823" y="530040"/>
                    </a:lnTo>
                    <a:lnTo>
                      <a:pt x="702784" y="557140"/>
                    </a:lnTo>
                    <a:cubicBezTo>
                      <a:pt x="714527" y="527331"/>
                      <a:pt x="720850" y="494811"/>
                      <a:pt x="720850" y="461388"/>
                    </a:cubicBezTo>
                    <a:cubicBezTo>
                      <a:pt x="720850" y="448742"/>
                      <a:pt x="719947" y="436998"/>
                      <a:pt x="718141" y="425255"/>
                    </a:cubicBezTo>
                    <a:cubicBezTo>
                      <a:pt x="746143" y="405382"/>
                      <a:pt x="766920" y="376476"/>
                      <a:pt x="777760" y="343956"/>
                    </a:cubicBezTo>
                    <a:cubicBezTo>
                      <a:pt x="789503" y="307824"/>
                      <a:pt x="787696" y="268077"/>
                      <a:pt x="773243" y="232847"/>
                    </a:cubicBezTo>
                    <a:cubicBezTo>
                      <a:pt x="755177" y="189488"/>
                      <a:pt x="719947" y="156969"/>
                      <a:pt x="675684" y="141612"/>
                    </a:cubicBezTo>
                    <a:cubicBezTo>
                      <a:pt x="668458" y="138902"/>
                      <a:pt x="661231" y="143419"/>
                      <a:pt x="658521" y="149742"/>
                    </a:cubicBezTo>
                    <a:cubicBezTo>
                      <a:pt x="655811" y="156969"/>
                      <a:pt x="660328" y="164195"/>
                      <a:pt x="666651" y="166905"/>
                    </a:cubicBezTo>
                    <a:cubicBezTo>
                      <a:pt x="703687" y="179552"/>
                      <a:pt x="732594" y="206651"/>
                      <a:pt x="747950" y="242784"/>
                    </a:cubicBezTo>
                    <a:cubicBezTo>
                      <a:pt x="770533" y="296984"/>
                      <a:pt x="755177" y="357506"/>
                      <a:pt x="711817" y="395445"/>
                    </a:cubicBezTo>
                    <a:cubicBezTo>
                      <a:pt x="710010" y="387316"/>
                      <a:pt x="707301" y="379186"/>
                      <a:pt x="704591" y="371959"/>
                    </a:cubicBezTo>
                    <a:cubicBezTo>
                      <a:pt x="735303" y="340343"/>
                      <a:pt x="744337" y="293370"/>
                      <a:pt x="727174" y="251818"/>
                    </a:cubicBezTo>
                    <a:cubicBezTo>
                      <a:pt x="703687" y="194908"/>
                      <a:pt x="637745" y="167809"/>
                      <a:pt x="580836" y="191295"/>
                    </a:cubicBezTo>
                    <a:cubicBezTo>
                      <a:pt x="567286" y="196715"/>
                      <a:pt x="555543" y="204845"/>
                      <a:pt x="545606" y="214781"/>
                    </a:cubicBezTo>
                    <a:cubicBezTo>
                      <a:pt x="537476" y="212071"/>
                      <a:pt x="530250" y="209361"/>
                      <a:pt x="522120" y="207555"/>
                    </a:cubicBezTo>
                    <a:cubicBezTo>
                      <a:pt x="535670" y="192198"/>
                      <a:pt x="552833" y="179552"/>
                      <a:pt x="572706" y="171422"/>
                    </a:cubicBezTo>
                    <a:cubicBezTo>
                      <a:pt x="584449" y="166905"/>
                      <a:pt x="597095" y="163292"/>
                      <a:pt x="609742" y="162389"/>
                    </a:cubicBezTo>
                    <a:cubicBezTo>
                      <a:pt x="616968" y="161485"/>
                      <a:pt x="622388" y="155162"/>
                      <a:pt x="621485" y="147936"/>
                    </a:cubicBezTo>
                    <a:cubicBezTo>
                      <a:pt x="620582" y="140709"/>
                      <a:pt x="614259" y="135289"/>
                      <a:pt x="607032" y="136193"/>
                    </a:cubicBezTo>
                    <a:cubicBezTo>
                      <a:pt x="591676" y="137999"/>
                      <a:pt x="577222" y="141612"/>
                      <a:pt x="562769" y="147936"/>
                    </a:cubicBezTo>
                    <a:cubicBezTo>
                      <a:pt x="539283" y="157872"/>
                      <a:pt x="519410" y="172325"/>
                      <a:pt x="503150" y="190392"/>
                    </a:cubicBezTo>
                    <a:lnTo>
                      <a:pt x="503150" y="173228"/>
                    </a:lnTo>
                    <a:cubicBezTo>
                      <a:pt x="503150" y="157872"/>
                      <a:pt x="490503" y="145226"/>
                      <a:pt x="475147" y="145226"/>
                    </a:cubicBezTo>
                    <a:cubicBezTo>
                      <a:pt x="481470" y="139805"/>
                      <a:pt x="486890" y="133482"/>
                      <a:pt x="494117" y="128966"/>
                    </a:cubicBezTo>
                    <a:cubicBezTo>
                      <a:pt x="501343" y="122643"/>
                      <a:pt x="504956" y="112706"/>
                      <a:pt x="500440" y="103673"/>
                    </a:cubicBezTo>
                    <a:lnTo>
                      <a:pt x="481470" y="59410"/>
                    </a:lnTo>
                    <a:lnTo>
                      <a:pt x="557349" y="27794"/>
                    </a:lnTo>
                    <a:lnTo>
                      <a:pt x="576319" y="72960"/>
                    </a:lnTo>
                    <a:cubicBezTo>
                      <a:pt x="579933" y="81993"/>
                      <a:pt x="588966" y="87413"/>
                      <a:pt x="598902" y="86510"/>
                    </a:cubicBezTo>
                    <a:cubicBezTo>
                      <a:pt x="616065" y="84703"/>
                      <a:pt x="633228" y="84703"/>
                      <a:pt x="649488" y="86510"/>
                    </a:cubicBezTo>
                    <a:cubicBezTo>
                      <a:pt x="659425" y="87413"/>
                      <a:pt x="668458" y="81993"/>
                      <a:pt x="672071" y="72960"/>
                    </a:cubicBezTo>
                    <a:lnTo>
                      <a:pt x="691041" y="27794"/>
                    </a:lnTo>
                    <a:lnTo>
                      <a:pt x="766920" y="59410"/>
                    </a:lnTo>
                    <a:lnTo>
                      <a:pt x="747950" y="103673"/>
                    </a:lnTo>
                    <a:cubicBezTo>
                      <a:pt x="744337" y="112706"/>
                      <a:pt x="747047" y="123546"/>
                      <a:pt x="754273" y="128966"/>
                    </a:cubicBezTo>
                    <a:cubicBezTo>
                      <a:pt x="767823" y="139805"/>
                      <a:pt x="779566" y="151549"/>
                      <a:pt x="790406" y="165098"/>
                    </a:cubicBezTo>
                    <a:cubicBezTo>
                      <a:pt x="796730" y="172325"/>
                      <a:pt x="806666" y="175035"/>
                      <a:pt x="815699" y="171422"/>
                    </a:cubicBezTo>
                    <a:lnTo>
                      <a:pt x="860865" y="152452"/>
                    </a:lnTo>
                    <a:lnTo>
                      <a:pt x="892482" y="228331"/>
                    </a:lnTo>
                    <a:lnTo>
                      <a:pt x="847315" y="246397"/>
                    </a:lnTo>
                    <a:cubicBezTo>
                      <a:pt x="838282" y="250011"/>
                      <a:pt x="832863" y="259044"/>
                      <a:pt x="833766" y="268980"/>
                    </a:cubicBezTo>
                    <a:cubicBezTo>
                      <a:pt x="835572" y="285241"/>
                      <a:pt x="835572" y="302403"/>
                      <a:pt x="833766" y="319567"/>
                    </a:cubicBezTo>
                    <a:cubicBezTo>
                      <a:pt x="832863" y="329503"/>
                      <a:pt x="838282" y="338536"/>
                      <a:pt x="847315" y="342150"/>
                    </a:cubicBezTo>
                    <a:lnTo>
                      <a:pt x="892482" y="361119"/>
                    </a:lnTo>
                    <a:lnTo>
                      <a:pt x="861768" y="436998"/>
                    </a:ln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sp>
            <p:nvSpPr>
              <p:cNvPr id="35" name="Freeform 164">
                <a:extLst>
                  <a:ext uri="{FF2B5EF4-FFF2-40B4-BE49-F238E27FC236}">
                    <a16:creationId xmlns:a16="http://schemas.microsoft.com/office/drawing/2014/main" id="{795114E7-395D-15C5-CE24-029E199150FC}"/>
                  </a:ext>
                </a:extLst>
              </p:cNvPr>
              <p:cNvSpPr/>
              <p:nvPr/>
            </p:nvSpPr>
            <p:spPr>
              <a:xfrm>
                <a:off x="10632408" y="4081957"/>
                <a:ext cx="406494" cy="406494"/>
              </a:xfrm>
              <a:custGeom>
                <a:avLst/>
                <a:gdLst>
                  <a:gd name="connsiteX0" fmla="*/ 203247 w 406494"/>
                  <a:gd name="connsiteY0" fmla="*/ 0 h 406494"/>
                  <a:gd name="connsiteX1" fmla="*/ 0 w 406494"/>
                  <a:gd name="connsiteY1" fmla="*/ 203247 h 406494"/>
                  <a:gd name="connsiteX2" fmla="*/ 203247 w 406494"/>
                  <a:gd name="connsiteY2" fmla="*/ 406495 h 406494"/>
                  <a:gd name="connsiteX3" fmla="*/ 406495 w 406494"/>
                  <a:gd name="connsiteY3" fmla="*/ 203247 h 406494"/>
                  <a:gd name="connsiteX4" fmla="*/ 203247 w 406494"/>
                  <a:gd name="connsiteY4" fmla="*/ 0 h 406494"/>
                  <a:gd name="connsiteX5" fmla="*/ 303516 w 406494"/>
                  <a:gd name="connsiteY5" fmla="*/ 348682 h 406494"/>
                  <a:gd name="connsiteX6" fmla="*/ 290870 w 406494"/>
                  <a:gd name="connsiteY6" fmla="*/ 326099 h 406494"/>
                  <a:gd name="connsiteX7" fmla="*/ 272803 w 406494"/>
                  <a:gd name="connsiteY7" fmla="*/ 321582 h 406494"/>
                  <a:gd name="connsiteX8" fmla="*/ 268287 w 406494"/>
                  <a:gd name="connsiteY8" fmla="*/ 339649 h 406494"/>
                  <a:gd name="connsiteX9" fmla="*/ 280933 w 406494"/>
                  <a:gd name="connsiteY9" fmla="*/ 362232 h 406494"/>
                  <a:gd name="connsiteX10" fmla="*/ 218604 w 406494"/>
                  <a:gd name="connsiteY10" fmla="*/ 379395 h 406494"/>
                  <a:gd name="connsiteX11" fmla="*/ 218604 w 406494"/>
                  <a:gd name="connsiteY11" fmla="*/ 353198 h 406494"/>
                  <a:gd name="connsiteX12" fmla="*/ 205054 w 406494"/>
                  <a:gd name="connsiteY12" fmla="*/ 339649 h 406494"/>
                  <a:gd name="connsiteX13" fmla="*/ 191504 w 406494"/>
                  <a:gd name="connsiteY13" fmla="*/ 353198 h 406494"/>
                  <a:gd name="connsiteX14" fmla="*/ 191504 w 406494"/>
                  <a:gd name="connsiteY14" fmla="*/ 379395 h 406494"/>
                  <a:gd name="connsiteX15" fmla="*/ 129175 w 406494"/>
                  <a:gd name="connsiteY15" fmla="*/ 362232 h 406494"/>
                  <a:gd name="connsiteX16" fmla="*/ 141822 w 406494"/>
                  <a:gd name="connsiteY16" fmla="*/ 339649 h 406494"/>
                  <a:gd name="connsiteX17" fmla="*/ 137305 w 406494"/>
                  <a:gd name="connsiteY17" fmla="*/ 321582 h 406494"/>
                  <a:gd name="connsiteX18" fmla="*/ 119239 w 406494"/>
                  <a:gd name="connsiteY18" fmla="*/ 326099 h 406494"/>
                  <a:gd name="connsiteX19" fmla="*/ 103882 w 406494"/>
                  <a:gd name="connsiteY19" fmla="*/ 348682 h 406494"/>
                  <a:gd name="connsiteX20" fmla="*/ 57813 w 406494"/>
                  <a:gd name="connsiteY20" fmla="*/ 302613 h 406494"/>
                  <a:gd name="connsiteX21" fmla="*/ 80396 w 406494"/>
                  <a:gd name="connsiteY21" fmla="*/ 289966 h 406494"/>
                  <a:gd name="connsiteX22" fmla="*/ 84912 w 406494"/>
                  <a:gd name="connsiteY22" fmla="*/ 271900 h 406494"/>
                  <a:gd name="connsiteX23" fmla="*/ 66846 w 406494"/>
                  <a:gd name="connsiteY23" fmla="*/ 267383 h 406494"/>
                  <a:gd name="connsiteX24" fmla="*/ 44263 w 406494"/>
                  <a:gd name="connsiteY24" fmla="*/ 280030 h 406494"/>
                  <a:gd name="connsiteX25" fmla="*/ 27100 w 406494"/>
                  <a:gd name="connsiteY25" fmla="*/ 217700 h 406494"/>
                  <a:gd name="connsiteX26" fmla="*/ 53296 w 406494"/>
                  <a:gd name="connsiteY26" fmla="*/ 217700 h 406494"/>
                  <a:gd name="connsiteX27" fmla="*/ 66846 w 406494"/>
                  <a:gd name="connsiteY27" fmla="*/ 204150 h 406494"/>
                  <a:gd name="connsiteX28" fmla="*/ 53296 w 406494"/>
                  <a:gd name="connsiteY28" fmla="*/ 190601 h 406494"/>
                  <a:gd name="connsiteX29" fmla="*/ 27100 w 406494"/>
                  <a:gd name="connsiteY29" fmla="*/ 190601 h 406494"/>
                  <a:gd name="connsiteX30" fmla="*/ 44263 w 406494"/>
                  <a:gd name="connsiteY30" fmla="*/ 128271 h 406494"/>
                  <a:gd name="connsiteX31" fmla="*/ 66846 w 406494"/>
                  <a:gd name="connsiteY31" fmla="*/ 140918 h 406494"/>
                  <a:gd name="connsiteX32" fmla="*/ 73169 w 406494"/>
                  <a:gd name="connsiteY32" fmla="*/ 142725 h 406494"/>
                  <a:gd name="connsiteX33" fmla="*/ 84912 w 406494"/>
                  <a:gd name="connsiteY33" fmla="*/ 135498 h 406494"/>
                  <a:gd name="connsiteX34" fmla="*/ 80396 w 406494"/>
                  <a:gd name="connsiteY34" fmla="*/ 117432 h 406494"/>
                  <a:gd name="connsiteX35" fmla="*/ 57813 w 406494"/>
                  <a:gd name="connsiteY35" fmla="*/ 104785 h 406494"/>
                  <a:gd name="connsiteX36" fmla="*/ 103882 w 406494"/>
                  <a:gd name="connsiteY36" fmla="*/ 58716 h 406494"/>
                  <a:gd name="connsiteX37" fmla="*/ 116529 w 406494"/>
                  <a:gd name="connsiteY37" fmla="*/ 81299 h 406494"/>
                  <a:gd name="connsiteX38" fmla="*/ 128272 w 406494"/>
                  <a:gd name="connsiteY38" fmla="*/ 88525 h 406494"/>
                  <a:gd name="connsiteX39" fmla="*/ 134595 w 406494"/>
                  <a:gd name="connsiteY39" fmla="*/ 86719 h 406494"/>
                  <a:gd name="connsiteX40" fmla="*/ 139112 w 406494"/>
                  <a:gd name="connsiteY40" fmla="*/ 68652 h 406494"/>
                  <a:gd name="connsiteX41" fmla="*/ 126465 w 406494"/>
                  <a:gd name="connsiteY41" fmla="*/ 46069 h 406494"/>
                  <a:gd name="connsiteX42" fmla="*/ 188794 w 406494"/>
                  <a:gd name="connsiteY42" fmla="*/ 28906 h 406494"/>
                  <a:gd name="connsiteX43" fmla="*/ 188794 w 406494"/>
                  <a:gd name="connsiteY43" fmla="*/ 55102 h 406494"/>
                  <a:gd name="connsiteX44" fmla="*/ 202344 w 406494"/>
                  <a:gd name="connsiteY44" fmla="*/ 68652 h 406494"/>
                  <a:gd name="connsiteX45" fmla="*/ 215894 w 406494"/>
                  <a:gd name="connsiteY45" fmla="*/ 55102 h 406494"/>
                  <a:gd name="connsiteX46" fmla="*/ 215894 w 406494"/>
                  <a:gd name="connsiteY46" fmla="*/ 28906 h 406494"/>
                  <a:gd name="connsiteX47" fmla="*/ 278223 w 406494"/>
                  <a:gd name="connsiteY47" fmla="*/ 46069 h 406494"/>
                  <a:gd name="connsiteX48" fmla="*/ 265577 w 406494"/>
                  <a:gd name="connsiteY48" fmla="*/ 68652 h 406494"/>
                  <a:gd name="connsiteX49" fmla="*/ 270093 w 406494"/>
                  <a:gd name="connsiteY49" fmla="*/ 86719 h 406494"/>
                  <a:gd name="connsiteX50" fmla="*/ 276416 w 406494"/>
                  <a:gd name="connsiteY50" fmla="*/ 88525 h 406494"/>
                  <a:gd name="connsiteX51" fmla="*/ 288160 w 406494"/>
                  <a:gd name="connsiteY51" fmla="*/ 81299 h 406494"/>
                  <a:gd name="connsiteX52" fmla="*/ 300806 w 406494"/>
                  <a:gd name="connsiteY52" fmla="*/ 58716 h 406494"/>
                  <a:gd name="connsiteX53" fmla="*/ 346876 w 406494"/>
                  <a:gd name="connsiteY53" fmla="*/ 104785 h 406494"/>
                  <a:gd name="connsiteX54" fmla="*/ 324293 w 406494"/>
                  <a:gd name="connsiteY54" fmla="*/ 117432 h 406494"/>
                  <a:gd name="connsiteX55" fmla="*/ 319776 w 406494"/>
                  <a:gd name="connsiteY55" fmla="*/ 135498 h 406494"/>
                  <a:gd name="connsiteX56" fmla="*/ 331519 w 406494"/>
                  <a:gd name="connsiteY56" fmla="*/ 142725 h 406494"/>
                  <a:gd name="connsiteX57" fmla="*/ 337842 w 406494"/>
                  <a:gd name="connsiteY57" fmla="*/ 140918 h 406494"/>
                  <a:gd name="connsiteX58" fmla="*/ 360425 w 406494"/>
                  <a:gd name="connsiteY58" fmla="*/ 128271 h 406494"/>
                  <a:gd name="connsiteX59" fmla="*/ 377588 w 406494"/>
                  <a:gd name="connsiteY59" fmla="*/ 190601 h 406494"/>
                  <a:gd name="connsiteX60" fmla="*/ 351392 w 406494"/>
                  <a:gd name="connsiteY60" fmla="*/ 190601 h 406494"/>
                  <a:gd name="connsiteX61" fmla="*/ 337842 w 406494"/>
                  <a:gd name="connsiteY61" fmla="*/ 204150 h 406494"/>
                  <a:gd name="connsiteX62" fmla="*/ 351392 w 406494"/>
                  <a:gd name="connsiteY62" fmla="*/ 217700 h 406494"/>
                  <a:gd name="connsiteX63" fmla="*/ 377588 w 406494"/>
                  <a:gd name="connsiteY63" fmla="*/ 217700 h 406494"/>
                  <a:gd name="connsiteX64" fmla="*/ 360425 w 406494"/>
                  <a:gd name="connsiteY64" fmla="*/ 280030 h 406494"/>
                  <a:gd name="connsiteX65" fmla="*/ 337842 w 406494"/>
                  <a:gd name="connsiteY65" fmla="*/ 267383 h 406494"/>
                  <a:gd name="connsiteX66" fmla="*/ 319776 w 406494"/>
                  <a:gd name="connsiteY66" fmla="*/ 271900 h 406494"/>
                  <a:gd name="connsiteX67" fmla="*/ 324293 w 406494"/>
                  <a:gd name="connsiteY67" fmla="*/ 289966 h 406494"/>
                  <a:gd name="connsiteX68" fmla="*/ 346876 w 406494"/>
                  <a:gd name="connsiteY68" fmla="*/ 302613 h 406494"/>
                  <a:gd name="connsiteX69" fmla="*/ 303516 w 406494"/>
                  <a:gd name="connsiteY69" fmla="*/ 348682 h 406494"/>
                  <a:gd name="connsiteX70" fmla="*/ 303516 w 406494"/>
                  <a:gd name="connsiteY70" fmla="*/ 348682 h 40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406494" h="406494">
                    <a:moveTo>
                      <a:pt x="203247" y="0"/>
                    </a:moveTo>
                    <a:cubicBezTo>
                      <a:pt x="91235" y="0"/>
                      <a:pt x="0" y="91235"/>
                      <a:pt x="0" y="203247"/>
                    </a:cubicBezTo>
                    <a:cubicBezTo>
                      <a:pt x="0" y="315259"/>
                      <a:pt x="91235" y="406495"/>
                      <a:pt x="203247" y="406495"/>
                    </a:cubicBezTo>
                    <a:cubicBezTo>
                      <a:pt x="315259" y="406495"/>
                      <a:pt x="406495" y="315259"/>
                      <a:pt x="406495" y="203247"/>
                    </a:cubicBezTo>
                    <a:cubicBezTo>
                      <a:pt x="406495" y="91235"/>
                      <a:pt x="316163" y="0"/>
                      <a:pt x="203247" y="0"/>
                    </a:cubicBezTo>
                    <a:close/>
                    <a:moveTo>
                      <a:pt x="303516" y="348682"/>
                    </a:moveTo>
                    <a:lnTo>
                      <a:pt x="290870" y="326099"/>
                    </a:lnTo>
                    <a:cubicBezTo>
                      <a:pt x="287256" y="319775"/>
                      <a:pt x="279127" y="317066"/>
                      <a:pt x="272803" y="321582"/>
                    </a:cubicBezTo>
                    <a:cubicBezTo>
                      <a:pt x="266480" y="325196"/>
                      <a:pt x="263770" y="333325"/>
                      <a:pt x="268287" y="339649"/>
                    </a:cubicBezTo>
                    <a:lnTo>
                      <a:pt x="280933" y="362232"/>
                    </a:lnTo>
                    <a:cubicBezTo>
                      <a:pt x="261963" y="371265"/>
                      <a:pt x="240283" y="377588"/>
                      <a:pt x="218604" y="379395"/>
                    </a:cubicBezTo>
                    <a:lnTo>
                      <a:pt x="218604" y="353198"/>
                    </a:lnTo>
                    <a:cubicBezTo>
                      <a:pt x="218604" y="345972"/>
                      <a:pt x="212281" y="339649"/>
                      <a:pt x="205054" y="339649"/>
                    </a:cubicBezTo>
                    <a:cubicBezTo>
                      <a:pt x="197828" y="339649"/>
                      <a:pt x="191504" y="345972"/>
                      <a:pt x="191504" y="353198"/>
                    </a:cubicBezTo>
                    <a:lnTo>
                      <a:pt x="191504" y="379395"/>
                    </a:lnTo>
                    <a:cubicBezTo>
                      <a:pt x="168921" y="377588"/>
                      <a:pt x="148145" y="372168"/>
                      <a:pt x="129175" y="362232"/>
                    </a:cubicBezTo>
                    <a:lnTo>
                      <a:pt x="141822" y="339649"/>
                    </a:lnTo>
                    <a:cubicBezTo>
                      <a:pt x="145435" y="333325"/>
                      <a:pt x="143628" y="325196"/>
                      <a:pt x="137305" y="321582"/>
                    </a:cubicBezTo>
                    <a:cubicBezTo>
                      <a:pt x="130982" y="317969"/>
                      <a:pt x="122852" y="319775"/>
                      <a:pt x="119239" y="326099"/>
                    </a:cubicBezTo>
                    <a:lnTo>
                      <a:pt x="103882" y="348682"/>
                    </a:lnTo>
                    <a:cubicBezTo>
                      <a:pt x="85816" y="336035"/>
                      <a:pt x="70459" y="320679"/>
                      <a:pt x="57813" y="302613"/>
                    </a:cubicBezTo>
                    <a:lnTo>
                      <a:pt x="80396" y="289966"/>
                    </a:lnTo>
                    <a:cubicBezTo>
                      <a:pt x="86719" y="286352"/>
                      <a:pt x="89429" y="278223"/>
                      <a:pt x="84912" y="271900"/>
                    </a:cubicBezTo>
                    <a:cubicBezTo>
                      <a:pt x="81299" y="265576"/>
                      <a:pt x="73169" y="262866"/>
                      <a:pt x="66846" y="267383"/>
                    </a:cubicBezTo>
                    <a:lnTo>
                      <a:pt x="44263" y="280030"/>
                    </a:lnTo>
                    <a:cubicBezTo>
                      <a:pt x="35230" y="261060"/>
                      <a:pt x="28906" y="239380"/>
                      <a:pt x="27100" y="217700"/>
                    </a:cubicBezTo>
                    <a:lnTo>
                      <a:pt x="53296" y="217700"/>
                    </a:lnTo>
                    <a:cubicBezTo>
                      <a:pt x="60523" y="217700"/>
                      <a:pt x="66846" y="211377"/>
                      <a:pt x="66846" y="204150"/>
                    </a:cubicBezTo>
                    <a:cubicBezTo>
                      <a:pt x="66846" y="196924"/>
                      <a:pt x="60523" y="190601"/>
                      <a:pt x="53296" y="190601"/>
                    </a:cubicBezTo>
                    <a:lnTo>
                      <a:pt x="27100" y="190601"/>
                    </a:lnTo>
                    <a:cubicBezTo>
                      <a:pt x="28906" y="168018"/>
                      <a:pt x="34326" y="147241"/>
                      <a:pt x="44263" y="128271"/>
                    </a:cubicBezTo>
                    <a:lnTo>
                      <a:pt x="66846" y="140918"/>
                    </a:lnTo>
                    <a:cubicBezTo>
                      <a:pt x="68652" y="141821"/>
                      <a:pt x="71363" y="142725"/>
                      <a:pt x="73169" y="142725"/>
                    </a:cubicBezTo>
                    <a:cubicBezTo>
                      <a:pt x="77685" y="142725"/>
                      <a:pt x="82202" y="140015"/>
                      <a:pt x="84912" y="135498"/>
                    </a:cubicBezTo>
                    <a:cubicBezTo>
                      <a:pt x="88525" y="129175"/>
                      <a:pt x="86719" y="121045"/>
                      <a:pt x="80396" y="117432"/>
                    </a:cubicBezTo>
                    <a:lnTo>
                      <a:pt x="57813" y="104785"/>
                    </a:lnTo>
                    <a:cubicBezTo>
                      <a:pt x="70459" y="86719"/>
                      <a:pt x="85816" y="71362"/>
                      <a:pt x="103882" y="58716"/>
                    </a:cubicBezTo>
                    <a:lnTo>
                      <a:pt x="116529" y="81299"/>
                    </a:lnTo>
                    <a:cubicBezTo>
                      <a:pt x="119239" y="85816"/>
                      <a:pt x="123755" y="88525"/>
                      <a:pt x="128272" y="88525"/>
                    </a:cubicBezTo>
                    <a:cubicBezTo>
                      <a:pt x="130982" y="88525"/>
                      <a:pt x="132788" y="87622"/>
                      <a:pt x="134595" y="86719"/>
                    </a:cubicBezTo>
                    <a:cubicBezTo>
                      <a:pt x="140918" y="83105"/>
                      <a:pt x="143628" y="74976"/>
                      <a:pt x="139112" y="68652"/>
                    </a:cubicBezTo>
                    <a:lnTo>
                      <a:pt x="126465" y="46069"/>
                    </a:lnTo>
                    <a:cubicBezTo>
                      <a:pt x="145435" y="37036"/>
                      <a:pt x="167114" y="30713"/>
                      <a:pt x="188794" y="28906"/>
                    </a:cubicBezTo>
                    <a:lnTo>
                      <a:pt x="188794" y="55102"/>
                    </a:lnTo>
                    <a:cubicBezTo>
                      <a:pt x="188794" y="62329"/>
                      <a:pt x="195117" y="68652"/>
                      <a:pt x="202344" y="68652"/>
                    </a:cubicBezTo>
                    <a:cubicBezTo>
                      <a:pt x="209571" y="68652"/>
                      <a:pt x="215894" y="62329"/>
                      <a:pt x="215894" y="55102"/>
                    </a:cubicBezTo>
                    <a:lnTo>
                      <a:pt x="215894" y="28906"/>
                    </a:lnTo>
                    <a:cubicBezTo>
                      <a:pt x="238477" y="30713"/>
                      <a:pt x="259253" y="36133"/>
                      <a:pt x="278223" y="46069"/>
                    </a:cubicBezTo>
                    <a:lnTo>
                      <a:pt x="265577" y="68652"/>
                    </a:lnTo>
                    <a:cubicBezTo>
                      <a:pt x="261963" y="74976"/>
                      <a:pt x="263770" y="83105"/>
                      <a:pt x="270093" y="86719"/>
                    </a:cubicBezTo>
                    <a:cubicBezTo>
                      <a:pt x="271900" y="87622"/>
                      <a:pt x="274610" y="88525"/>
                      <a:pt x="276416" y="88525"/>
                    </a:cubicBezTo>
                    <a:cubicBezTo>
                      <a:pt x="280933" y="88525"/>
                      <a:pt x="285449" y="85816"/>
                      <a:pt x="288160" y="81299"/>
                    </a:cubicBezTo>
                    <a:lnTo>
                      <a:pt x="300806" y="58716"/>
                    </a:lnTo>
                    <a:cubicBezTo>
                      <a:pt x="318872" y="71362"/>
                      <a:pt x="334229" y="86719"/>
                      <a:pt x="346876" y="104785"/>
                    </a:cubicBezTo>
                    <a:lnTo>
                      <a:pt x="324293" y="117432"/>
                    </a:lnTo>
                    <a:cubicBezTo>
                      <a:pt x="317969" y="121045"/>
                      <a:pt x="315259" y="129175"/>
                      <a:pt x="319776" y="135498"/>
                    </a:cubicBezTo>
                    <a:cubicBezTo>
                      <a:pt x="322486" y="140015"/>
                      <a:pt x="327002" y="142725"/>
                      <a:pt x="331519" y="142725"/>
                    </a:cubicBezTo>
                    <a:cubicBezTo>
                      <a:pt x="334229" y="142725"/>
                      <a:pt x="336036" y="141821"/>
                      <a:pt x="337842" y="140918"/>
                    </a:cubicBezTo>
                    <a:lnTo>
                      <a:pt x="360425" y="128271"/>
                    </a:lnTo>
                    <a:cubicBezTo>
                      <a:pt x="369459" y="147241"/>
                      <a:pt x="375782" y="168921"/>
                      <a:pt x="377588" y="190601"/>
                    </a:cubicBezTo>
                    <a:lnTo>
                      <a:pt x="351392" y="190601"/>
                    </a:lnTo>
                    <a:cubicBezTo>
                      <a:pt x="344165" y="190601"/>
                      <a:pt x="337842" y="196924"/>
                      <a:pt x="337842" y="204150"/>
                    </a:cubicBezTo>
                    <a:cubicBezTo>
                      <a:pt x="337842" y="211377"/>
                      <a:pt x="344165" y="217700"/>
                      <a:pt x="351392" y="217700"/>
                    </a:cubicBezTo>
                    <a:lnTo>
                      <a:pt x="377588" y="217700"/>
                    </a:lnTo>
                    <a:cubicBezTo>
                      <a:pt x="375782" y="240283"/>
                      <a:pt x="370362" y="261060"/>
                      <a:pt x="360425" y="280030"/>
                    </a:cubicBezTo>
                    <a:lnTo>
                      <a:pt x="337842" y="267383"/>
                    </a:lnTo>
                    <a:cubicBezTo>
                      <a:pt x="331519" y="263769"/>
                      <a:pt x="323389" y="265576"/>
                      <a:pt x="319776" y="271900"/>
                    </a:cubicBezTo>
                    <a:cubicBezTo>
                      <a:pt x="316163" y="278223"/>
                      <a:pt x="317969" y="286352"/>
                      <a:pt x="324293" y="289966"/>
                    </a:cubicBezTo>
                    <a:lnTo>
                      <a:pt x="346876" y="302613"/>
                    </a:lnTo>
                    <a:cubicBezTo>
                      <a:pt x="336939" y="320679"/>
                      <a:pt x="320679" y="336035"/>
                      <a:pt x="303516" y="348682"/>
                    </a:cubicBezTo>
                    <a:lnTo>
                      <a:pt x="303516" y="348682"/>
                    </a:ln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sp>
            <p:nvSpPr>
              <p:cNvPr id="36" name="Freeform 165">
                <a:extLst>
                  <a:ext uri="{FF2B5EF4-FFF2-40B4-BE49-F238E27FC236}">
                    <a16:creationId xmlns:a16="http://schemas.microsoft.com/office/drawing/2014/main" id="{23873EE3-0949-F89B-C60A-8CCE3DC11F43}"/>
                  </a:ext>
                </a:extLst>
              </p:cNvPr>
              <p:cNvSpPr/>
              <p:nvPr/>
            </p:nvSpPr>
            <p:spPr>
              <a:xfrm>
                <a:off x="10799522" y="4177709"/>
                <a:ext cx="88977" cy="159888"/>
              </a:xfrm>
              <a:custGeom>
                <a:avLst/>
                <a:gdLst>
                  <a:gd name="connsiteX0" fmla="*/ 69556 w 88977"/>
                  <a:gd name="connsiteY0" fmla="*/ 121948 h 159888"/>
                  <a:gd name="connsiteX1" fmla="*/ 72266 w 88977"/>
                  <a:gd name="connsiteY1" fmla="*/ 108399 h 159888"/>
                  <a:gd name="connsiteX2" fmla="*/ 49683 w 88977"/>
                  <a:gd name="connsiteY2" fmla="*/ 74976 h 159888"/>
                  <a:gd name="connsiteX3" fmla="*/ 49683 w 88977"/>
                  <a:gd name="connsiteY3" fmla="*/ 13550 h 159888"/>
                  <a:gd name="connsiteX4" fmla="*/ 36133 w 88977"/>
                  <a:gd name="connsiteY4" fmla="*/ 0 h 159888"/>
                  <a:gd name="connsiteX5" fmla="*/ 22583 w 88977"/>
                  <a:gd name="connsiteY5" fmla="*/ 13550 h 159888"/>
                  <a:gd name="connsiteX6" fmla="*/ 22583 w 88977"/>
                  <a:gd name="connsiteY6" fmla="*/ 74976 h 159888"/>
                  <a:gd name="connsiteX7" fmla="*/ 0 w 88977"/>
                  <a:gd name="connsiteY7" fmla="*/ 108399 h 159888"/>
                  <a:gd name="connsiteX8" fmla="*/ 36133 w 88977"/>
                  <a:gd name="connsiteY8" fmla="*/ 144531 h 159888"/>
                  <a:gd name="connsiteX9" fmla="*/ 50586 w 88977"/>
                  <a:gd name="connsiteY9" fmla="*/ 141822 h 159888"/>
                  <a:gd name="connsiteX10" fmla="*/ 65039 w 88977"/>
                  <a:gd name="connsiteY10" fmla="*/ 156275 h 159888"/>
                  <a:gd name="connsiteX11" fmla="*/ 74976 w 88977"/>
                  <a:gd name="connsiteY11" fmla="*/ 159888 h 159888"/>
                  <a:gd name="connsiteX12" fmla="*/ 84912 w 88977"/>
                  <a:gd name="connsiteY12" fmla="*/ 156275 h 159888"/>
                  <a:gd name="connsiteX13" fmla="*/ 84912 w 88977"/>
                  <a:gd name="connsiteY13" fmla="*/ 137305 h 159888"/>
                  <a:gd name="connsiteX14" fmla="*/ 69556 w 88977"/>
                  <a:gd name="connsiteY14" fmla="*/ 121948 h 159888"/>
                  <a:gd name="connsiteX15" fmla="*/ 27100 w 88977"/>
                  <a:gd name="connsiteY15" fmla="*/ 107495 h 159888"/>
                  <a:gd name="connsiteX16" fmla="*/ 36133 w 88977"/>
                  <a:gd name="connsiteY16" fmla="*/ 98462 h 159888"/>
                  <a:gd name="connsiteX17" fmla="*/ 45166 w 88977"/>
                  <a:gd name="connsiteY17" fmla="*/ 107495 h 159888"/>
                  <a:gd name="connsiteX18" fmla="*/ 36133 w 88977"/>
                  <a:gd name="connsiteY18" fmla="*/ 116529 h 159888"/>
                  <a:gd name="connsiteX19" fmla="*/ 27100 w 88977"/>
                  <a:gd name="connsiteY19" fmla="*/ 107495 h 159888"/>
                  <a:gd name="connsiteX20" fmla="*/ 27100 w 88977"/>
                  <a:gd name="connsiteY20" fmla="*/ 107495 h 15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8977" h="159888">
                    <a:moveTo>
                      <a:pt x="69556" y="121948"/>
                    </a:moveTo>
                    <a:cubicBezTo>
                      <a:pt x="71363" y="117432"/>
                      <a:pt x="72266" y="112915"/>
                      <a:pt x="72266" y="108399"/>
                    </a:cubicBezTo>
                    <a:cubicBezTo>
                      <a:pt x="72266" y="93042"/>
                      <a:pt x="63233" y="80396"/>
                      <a:pt x="49683" y="74976"/>
                    </a:cubicBezTo>
                    <a:lnTo>
                      <a:pt x="49683" y="13550"/>
                    </a:lnTo>
                    <a:cubicBezTo>
                      <a:pt x="49683" y="6323"/>
                      <a:pt x="43359" y="0"/>
                      <a:pt x="36133" y="0"/>
                    </a:cubicBezTo>
                    <a:cubicBezTo>
                      <a:pt x="28906" y="0"/>
                      <a:pt x="22583" y="6323"/>
                      <a:pt x="22583" y="13550"/>
                    </a:cubicBezTo>
                    <a:lnTo>
                      <a:pt x="22583" y="74976"/>
                    </a:lnTo>
                    <a:cubicBezTo>
                      <a:pt x="9033" y="80396"/>
                      <a:pt x="0" y="93042"/>
                      <a:pt x="0" y="108399"/>
                    </a:cubicBezTo>
                    <a:cubicBezTo>
                      <a:pt x="0" y="128272"/>
                      <a:pt x="16260" y="144531"/>
                      <a:pt x="36133" y="144531"/>
                    </a:cubicBezTo>
                    <a:cubicBezTo>
                      <a:pt x="41553" y="144531"/>
                      <a:pt x="46069" y="143628"/>
                      <a:pt x="50586" y="141822"/>
                    </a:cubicBezTo>
                    <a:lnTo>
                      <a:pt x="65039" y="156275"/>
                    </a:lnTo>
                    <a:cubicBezTo>
                      <a:pt x="67749" y="158984"/>
                      <a:pt x="71363" y="159888"/>
                      <a:pt x="74976" y="159888"/>
                    </a:cubicBezTo>
                    <a:cubicBezTo>
                      <a:pt x="78589" y="159888"/>
                      <a:pt x="82202" y="158984"/>
                      <a:pt x="84912" y="156275"/>
                    </a:cubicBezTo>
                    <a:cubicBezTo>
                      <a:pt x="90332" y="150855"/>
                      <a:pt x="90332" y="142725"/>
                      <a:pt x="84912" y="137305"/>
                    </a:cubicBezTo>
                    <a:lnTo>
                      <a:pt x="69556" y="121948"/>
                    </a:lnTo>
                    <a:close/>
                    <a:moveTo>
                      <a:pt x="27100" y="107495"/>
                    </a:moveTo>
                    <a:cubicBezTo>
                      <a:pt x="27100" y="102075"/>
                      <a:pt x="30713" y="98462"/>
                      <a:pt x="36133" y="98462"/>
                    </a:cubicBezTo>
                    <a:cubicBezTo>
                      <a:pt x="41553" y="98462"/>
                      <a:pt x="45166" y="102075"/>
                      <a:pt x="45166" y="107495"/>
                    </a:cubicBezTo>
                    <a:cubicBezTo>
                      <a:pt x="45166" y="112915"/>
                      <a:pt x="41553" y="116529"/>
                      <a:pt x="36133" y="116529"/>
                    </a:cubicBezTo>
                    <a:cubicBezTo>
                      <a:pt x="30713" y="116529"/>
                      <a:pt x="27100" y="112915"/>
                      <a:pt x="27100" y="107495"/>
                    </a:cubicBezTo>
                    <a:lnTo>
                      <a:pt x="27100" y="107495"/>
                    </a:ln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grpSp>
      </p:grpSp>
      <p:grpSp>
        <p:nvGrpSpPr>
          <p:cNvPr id="37" name="Group 36">
            <a:extLst>
              <a:ext uri="{FF2B5EF4-FFF2-40B4-BE49-F238E27FC236}">
                <a16:creationId xmlns:a16="http://schemas.microsoft.com/office/drawing/2014/main" id="{A1148214-FC66-DBD6-0AC3-DFB0CD7783AA}"/>
              </a:ext>
            </a:extLst>
          </p:cNvPr>
          <p:cNvGrpSpPr/>
          <p:nvPr/>
        </p:nvGrpSpPr>
        <p:grpSpPr>
          <a:xfrm>
            <a:off x="2351381" y="8810287"/>
            <a:ext cx="630814" cy="630126"/>
            <a:chOff x="7257599" y="768348"/>
            <a:chExt cx="868457" cy="867509"/>
          </a:xfrm>
          <a:solidFill>
            <a:srgbClr val="416F70"/>
          </a:solidFill>
        </p:grpSpPr>
        <p:sp>
          <p:nvSpPr>
            <p:cNvPr id="38" name="Freeform 154">
              <a:extLst>
                <a:ext uri="{FF2B5EF4-FFF2-40B4-BE49-F238E27FC236}">
                  <a16:creationId xmlns:a16="http://schemas.microsoft.com/office/drawing/2014/main" id="{3391266B-5D57-2107-C3ED-CAC11A3B4191}"/>
                </a:ext>
              </a:extLst>
            </p:cNvPr>
            <p:cNvSpPr/>
            <p:nvPr/>
          </p:nvSpPr>
          <p:spPr>
            <a:xfrm>
              <a:off x="7672223" y="1282564"/>
              <a:ext cx="303614" cy="275513"/>
            </a:xfrm>
            <a:custGeom>
              <a:avLst/>
              <a:gdLst>
                <a:gd name="connsiteX0" fmla="*/ 5420 w 303614"/>
                <a:gd name="connsiteY0" fmla="*/ 194214 h 275513"/>
                <a:gd name="connsiteX1" fmla="*/ 8130 w 303614"/>
                <a:gd name="connsiteY1" fmla="*/ 193311 h 275513"/>
                <a:gd name="connsiteX2" fmla="*/ 18970 w 303614"/>
                <a:gd name="connsiteY2" fmla="*/ 193311 h 275513"/>
                <a:gd name="connsiteX3" fmla="*/ 79492 w 303614"/>
                <a:gd name="connsiteY3" fmla="*/ 229444 h 275513"/>
                <a:gd name="connsiteX4" fmla="*/ 93946 w 303614"/>
                <a:gd name="connsiteY4" fmla="*/ 229444 h 275513"/>
                <a:gd name="connsiteX5" fmla="*/ 101172 w 303614"/>
                <a:gd name="connsiteY5" fmla="*/ 216797 h 275513"/>
                <a:gd name="connsiteX6" fmla="*/ 101172 w 303614"/>
                <a:gd name="connsiteY6" fmla="*/ 14453 h 275513"/>
                <a:gd name="connsiteX7" fmla="*/ 115625 w 303614"/>
                <a:gd name="connsiteY7" fmla="*/ 0 h 275513"/>
                <a:gd name="connsiteX8" fmla="*/ 130079 w 303614"/>
                <a:gd name="connsiteY8" fmla="*/ 14453 h 275513"/>
                <a:gd name="connsiteX9" fmla="*/ 130079 w 303614"/>
                <a:gd name="connsiteY9" fmla="*/ 130982 h 275513"/>
                <a:gd name="connsiteX10" fmla="*/ 144531 w 303614"/>
                <a:gd name="connsiteY10" fmla="*/ 145435 h 275513"/>
                <a:gd name="connsiteX11" fmla="*/ 158985 w 303614"/>
                <a:gd name="connsiteY11" fmla="*/ 130982 h 275513"/>
                <a:gd name="connsiteX12" fmla="*/ 173438 w 303614"/>
                <a:gd name="connsiteY12" fmla="*/ 116529 h 275513"/>
                <a:gd name="connsiteX13" fmla="*/ 187891 w 303614"/>
                <a:gd name="connsiteY13" fmla="*/ 130982 h 275513"/>
                <a:gd name="connsiteX14" fmla="*/ 202344 w 303614"/>
                <a:gd name="connsiteY14" fmla="*/ 145435 h 275513"/>
                <a:gd name="connsiteX15" fmla="*/ 216797 w 303614"/>
                <a:gd name="connsiteY15" fmla="*/ 130982 h 275513"/>
                <a:gd name="connsiteX16" fmla="*/ 231251 w 303614"/>
                <a:gd name="connsiteY16" fmla="*/ 116529 h 275513"/>
                <a:gd name="connsiteX17" fmla="*/ 245704 w 303614"/>
                <a:gd name="connsiteY17" fmla="*/ 130982 h 275513"/>
                <a:gd name="connsiteX18" fmla="*/ 260156 w 303614"/>
                <a:gd name="connsiteY18" fmla="*/ 145435 h 275513"/>
                <a:gd name="connsiteX19" fmla="*/ 274610 w 303614"/>
                <a:gd name="connsiteY19" fmla="*/ 130982 h 275513"/>
                <a:gd name="connsiteX20" fmla="*/ 280030 w 303614"/>
                <a:gd name="connsiteY20" fmla="*/ 120142 h 275513"/>
                <a:gd name="connsiteX21" fmla="*/ 291773 w 303614"/>
                <a:gd name="connsiteY21" fmla="*/ 117432 h 275513"/>
                <a:gd name="connsiteX22" fmla="*/ 303516 w 303614"/>
                <a:gd name="connsiteY22" fmla="*/ 132788 h 275513"/>
                <a:gd name="connsiteX23" fmla="*/ 303516 w 303614"/>
                <a:gd name="connsiteY23" fmla="*/ 275513 h 275513"/>
                <a:gd name="connsiteX24" fmla="*/ 91236 w 303614"/>
                <a:gd name="connsiteY24" fmla="*/ 275513 h 275513"/>
                <a:gd name="connsiteX25" fmla="*/ 4517 w 303614"/>
                <a:gd name="connsiteY25" fmla="*/ 213184 h 275513"/>
                <a:gd name="connsiteX26" fmla="*/ 0 w 303614"/>
                <a:gd name="connsiteY26" fmla="*/ 203247 h 275513"/>
                <a:gd name="connsiteX27" fmla="*/ 5420 w 303614"/>
                <a:gd name="connsiteY27" fmla="*/ 194214 h 275513"/>
                <a:gd name="connsiteX28" fmla="*/ 5420 w 303614"/>
                <a:gd name="connsiteY28" fmla="*/ 194214 h 275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03614" h="275513">
                  <a:moveTo>
                    <a:pt x="5420" y="194214"/>
                  </a:moveTo>
                  <a:lnTo>
                    <a:pt x="8130" y="193311"/>
                  </a:lnTo>
                  <a:cubicBezTo>
                    <a:pt x="11743" y="191504"/>
                    <a:pt x="15357" y="191504"/>
                    <a:pt x="18970" y="193311"/>
                  </a:cubicBezTo>
                  <a:lnTo>
                    <a:pt x="79492" y="229444"/>
                  </a:lnTo>
                  <a:cubicBezTo>
                    <a:pt x="84009" y="232154"/>
                    <a:pt x="89429" y="232154"/>
                    <a:pt x="93946" y="229444"/>
                  </a:cubicBezTo>
                  <a:cubicBezTo>
                    <a:pt x="98462" y="226733"/>
                    <a:pt x="101172" y="222217"/>
                    <a:pt x="101172" y="216797"/>
                  </a:cubicBezTo>
                  <a:lnTo>
                    <a:pt x="101172" y="14453"/>
                  </a:lnTo>
                  <a:cubicBezTo>
                    <a:pt x="101172" y="6323"/>
                    <a:pt x="107495" y="0"/>
                    <a:pt x="115625" y="0"/>
                  </a:cubicBezTo>
                  <a:cubicBezTo>
                    <a:pt x="123755" y="0"/>
                    <a:pt x="130079" y="6323"/>
                    <a:pt x="130079" y="14453"/>
                  </a:cubicBezTo>
                  <a:lnTo>
                    <a:pt x="130079" y="130982"/>
                  </a:lnTo>
                  <a:cubicBezTo>
                    <a:pt x="130079" y="139112"/>
                    <a:pt x="136402" y="145435"/>
                    <a:pt x="144531" y="145435"/>
                  </a:cubicBezTo>
                  <a:cubicBezTo>
                    <a:pt x="152662" y="145435"/>
                    <a:pt x="158985" y="139112"/>
                    <a:pt x="158985" y="130982"/>
                  </a:cubicBezTo>
                  <a:cubicBezTo>
                    <a:pt x="158985" y="122852"/>
                    <a:pt x="165308" y="116529"/>
                    <a:pt x="173438" y="116529"/>
                  </a:cubicBezTo>
                  <a:cubicBezTo>
                    <a:pt x="181568" y="116529"/>
                    <a:pt x="187891" y="122852"/>
                    <a:pt x="187891" y="130982"/>
                  </a:cubicBezTo>
                  <a:cubicBezTo>
                    <a:pt x="187891" y="139112"/>
                    <a:pt x="194214" y="145435"/>
                    <a:pt x="202344" y="145435"/>
                  </a:cubicBezTo>
                  <a:cubicBezTo>
                    <a:pt x="210474" y="145435"/>
                    <a:pt x="216797" y="139112"/>
                    <a:pt x="216797" y="130982"/>
                  </a:cubicBezTo>
                  <a:cubicBezTo>
                    <a:pt x="216797" y="122852"/>
                    <a:pt x="223121" y="116529"/>
                    <a:pt x="231251" y="116529"/>
                  </a:cubicBezTo>
                  <a:cubicBezTo>
                    <a:pt x="239380" y="116529"/>
                    <a:pt x="245704" y="122852"/>
                    <a:pt x="245704" y="130982"/>
                  </a:cubicBezTo>
                  <a:cubicBezTo>
                    <a:pt x="245704" y="139112"/>
                    <a:pt x="252027" y="145435"/>
                    <a:pt x="260156" y="145435"/>
                  </a:cubicBezTo>
                  <a:cubicBezTo>
                    <a:pt x="268287" y="145435"/>
                    <a:pt x="274610" y="139112"/>
                    <a:pt x="274610" y="130982"/>
                  </a:cubicBezTo>
                  <a:cubicBezTo>
                    <a:pt x="274610" y="126465"/>
                    <a:pt x="276417" y="122852"/>
                    <a:pt x="280030" y="120142"/>
                  </a:cubicBezTo>
                  <a:cubicBezTo>
                    <a:pt x="283643" y="117432"/>
                    <a:pt x="287256" y="116529"/>
                    <a:pt x="291773" y="117432"/>
                  </a:cubicBezTo>
                  <a:cubicBezTo>
                    <a:pt x="299000" y="119239"/>
                    <a:pt x="304419" y="125562"/>
                    <a:pt x="303516" y="132788"/>
                  </a:cubicBezTo>
                  <a:lnTo>
                    <a:pt x="303516" y="275513"/>
                  </a:lnTo>
                  <a:lnTo>
                    <a:pt x="91236" y="275513"/>
                  </a:lnTo>
                  <a:lnTo>
                    <a:pt x="4517" y="213184"/>
                  </a:lnTo>
                  <a:cubicBezTo>
                    <a:pt x="1807" y="211377"/>
                    <a:pt x="0" y="206861"/>
                    <a:pt x="0" y="203247"/>
                  </a:cubicBezTo>
                  <a:cubicBezTo>
                    <a:pt x="0" y="199634"/>
                    <a:pt x="1807" y="196021"/>
                    <a:pt x="5420" y="194214"/>
                  </a:cubicBezTo>
                  <a:lnTo>
                    <a:pt x="5420" y="194214"/>
                  </a:lnTo>
                  <a:close/>
                </a:path>
              </a:pathLst>
            </a:custGeom>
            <a:solidFill>
              <a:srgbClr val="F5C15B"/>
            </a:solidFill>
            <a:ln w="9028" cap="flat">
              <a:noFill/>
              <a:prstDash val="solid"/>
              <a:miter/>
            </a:ln>
          </p:spPr>
          <p:txBody>
            <a:bodyPr rtlCol="0" anchor="ctr"/>
            <a:lstStyle/>
            <a:p>
              <a:pPr defTabSz="914400"/>
              <a:endParaRPr lang="en-US">
                <a:solidFill>
                  <a:srgbClr val="58595B"/>
                </a:solidFill>
                <a:latin typeface="Calibri"/>
              </a:endParaRPr>
            </a:p>
          </p:txBody>
        </p:sp>
        <p:grpSp>
          <p:nvGrpSpPr>
            <p:cNvPr id="39" name="Graphic 2">
              <a:extLst>
                <a:ext uri="{FF2B5EF4-FFF2-40B4-BE49-F238E27FC236}">
                  <a16:creationId xmlns:a16="http://schemas.microsoft.com/office/drawing/2014/main" id="{DE31D7E2-CE54-EB98-1D27-175ED80ABEF8}"/>
                </a:ext>
              </a:extLst>
            </p:cNvPr>
            <p:cNvGrpSpPr/>
            <p:nvPr/>
          </p:nvGrpSpPr>
          <p:grpSpPr>
            <a:xfrm>
              <a:off x="7257599" y="768348"/>
              <a:ext cx="868457" cy="867509"/>
              <a:chOff x="7257599" y="768348"/>
              <a:chExt cx="868457" cy="867509"/>
            </a:xfrm>
            <a:grpFill/>
          </p:grpSpPr>
          <p:sp>
            <p:nvSpPr>
              <p:cNvPr id="40" name="Freeform 156">
                <a:extLst>
                  <a:ext uri="{FF2B5EF4-FFF2-40B4-BE49-F238E27FC236}">
                    <a16:creationId xmlns:a16="http://schemas.microsoft.com/office/drawing/2014/main" id="{D57751A4-5135-4531-1C68-47EDA149BC8B}"/>
                  </a:ext>
                </a:extLst>
              </p:cNvPr>
              <p:cNvSpPr/>
              <p:nvPr/>
            </p:nvSpPr>
            <p:spPr>
              <a:xfrm>
                <a:off x="7257599" y="768348"/>
                <a:ext cx="868457" cy="867509"/>
              </a:xfrm>
              <a:custGeom>
                <a:avLst/>
                <a:gdLst>
                  <a:gd name="connsiteX0" fmla="*/ 0 w 868457"/>
                  <a:gd name="connsiteY0" fmla="*/ 621711 h 867509"/>
                  <a:gd name="connsiteX1" fmla="*/ 61426 w 868457"/>
                  <a:gd name="connsiteY1" fmla="*/ 704816 h 867509"/>
                  <a:gd name="connsiteX2" fmla="*/ 158984 w 868457"/>
                  <a:gd name="connsiteY2" fmla="*/ 670490 h 867509"/>
                  <a:gd name="connsiteX3" fmla="*/ 350489 w 868457"/>
                  <a:gd name="connsiteY3" fmla="*/ 758113 h 867509"/>
                  <a:gd name="connsiteX4" fmla="*/ 347779 w 868457"/>
                  <a:gd name="connsiteY4" fmla="*/ 780696 h 867509"/>
                  <a:gd name="connsiteX5" fmla="*/ 395655 w 868457"/>
                  <a:gd name="connsiteY5" fmla="*/ 858381 h 867509"/>
                  <a:gd name="connsiteX6" fmla="*/ 485987 w 868457"/>
                  <a:gd name="connsiteY6" fmla="*/ 850251 h 867509"/>
                  <a:gd name="connsiteX7" fmla="*/ 468824 w 868457"/>
                  <a:gd name="connsiteY7" fmla="*/ 826765 h 867509"/>
                  <a:gd name="connsiteX8" fmla="*/ 434497 w 868457"/>
                  <a:gd name="connsiteY8" fmla="*/ 838508 h 867509"/>
                  <a:gd name="connsiteX9" fmla="*/ 386621 w 868457"/>
                  <a:gd name="connsiteY9" fmla="*/ 812312 h 867509"/>
                  <a:gd name="connsiteX10" fmla="*/ 382105 w 868457"/>
                  <a:gd name="connsiteY10" fmla="*/ 758113 h 867509"/>
                  <a:gd name="connsiteX11" fmla="*/ 383008 w 868457"/>
                  <a:gd name="connsiteY11" fmla="*/ 746370 h 867509"/>
                  <a:gd name="connsiteX12" fmla="*/ 374878 w 868457"/>
                  <a:gd name="connsiteY12" fmla="*/ 737336 h 867509"/>
                  <a:gd name="connsiteX13" fmla="*/ 171631 w 868457"/>
                  <a:gd name="connsiteY13" fmla="*/ 644294 h 867509"/>
                  <a:gd name="connsiteX14" fmla="*/ 170727 w 868457"/>
                  <a:gd name="connsiteY14" fmla="*/ 595515 h 867509"/>
                  <a:gd name="connsiteX15" fmla="*/ 282740 w 868457"/>
                  <a:gd name="connsiteY15" fmla="*/ 534089 h 867509"/>
                  <a:gd name="connsiteX16" fmla="*/ 269190 w 868457"/>
                  <a:gd name="connsiteY16" fmla="*/ 508796 h 867509"/>
                  <a:gd name="connsiteX17" fmla="*/ 158081 w 868457"/>
                  <a:gd name="connsiteY17" fmla="*/ 569318 h 867509"/>
                  <a:gd name="connsiteX18" fmla="*/ 102978 w 868457"/>
                  <a:gd name="connsiteY18" fmla="*/ 535896 h 867509"/>
                  <a:gd name="connsiteX19" fmla="*/ 102978 w 868457"/>
                  <a:gd name="connsiteY19" fmla="*/ 330842 h 867509"/>
                  <a:gd name="connsiteX20" fmla="*/ 149951 w 868457"/>
                  <a:gd name="connsiteY20" fmla="*/ 306452 h 867509"/>
                  <a:gd name="connsiteX21" fmla="*/ 270093 w 868457"/>
                  <a:gd name="connsiteY21" fmla="*/ 366974 h 867509"/>
                  <a:gd name="connsiteX22" fmla="*/ 282740 w 868457"/>
                  <a:gd name="connsiteY22" fmla="*/ 340778 h 867509"/>
                  <a:gd name="connsiteX23" fmla="*/ 166211 w 868457"/>
                  <a:gd name="connsiteY23" fmla="*/ 282966 h 867509"/>
                  <a:gd name="connsiteX24" fmla="*/ 171631 w 868457"/>
                  <a:gd name="connsiteY24" fmla="*/ 223346 h 867509"/>
                  <a:gd name="connsiteX25" fmla="*/ 363135 w 868457"/>
                  <a:gd name="connsiteY25" fmla="*/ 135724 h 867509"/>
                  <a:gd name="connsiteX26" fmla="*/ 420044 w 868457"/>
                  <a:gd name="connsiteY26" fmla="*/ 172760 h 867509"/>
                  <a:gd name="connsiteX27" fmla="*/ 420044 w 868457"/>
                  <a:gd name="connsiteY27" fmla="*/ 245929 h 867509"/>
                  <a:gd name="connsiteX28" fmla="*/ 448950 w 868457"/>
                  <a:gd name="connsiteY28" fmla="*/ 245929 h 867509"/>
                  <a:gd name="connsiteX29" fmla="*/ 448950 w 868457"/>
                  <a:gd name="connsiteY29" fmla="*/ 172760 h 867509"/>
                  <a:gd name="connsiteX30" fmla="*/ 505860 w 868457"/>
                  <a:gd name="connsiteY30" fmla="*/ 135724 h 867509"/>
                  <a:gd name="connsiteX31" fmla="*/ 697364 w 868457"/>
                  <a:gd name="connsiteY31" fmla="*/ 223346 h 867509"/>
                  <a:gd name="connsiteX32" fmla="*/ 698267 w 868457"/>
                  <a:gd name="connsiteY32" fmla="*/ 272126 h 867509"/>
                  <a:gd name="connsiteX33" fmla="*/ 586255 w 868457"/>
                  <a:gd name="connsiteY33" fmla="*/ 333551 h 867509"/>
                  <a:gd name="connsiteX34" fmla="*/ 599805 w 868457"/>
                  <a:gd name="connsiteY34" fmla="*/ 358844 h 867509"/>
                  <a:gd name="connsiteX35" fmla="*/ 710914 w 868457"/>
                  <a:gd name="connsiteY35" fmla="*/ 298322 h 867509"/>
                  <a:gd name="connsiteX36" fmla="*/ 766017 w 868457"/>
                  <a:gd name="connsiteY36" fmla="*/ 331745 h 867509"/>
                  <a:gd name="connsiteX37" fmla="*/ 766017 w 868457"/>
                  <a:gd name="connsiteY37" fmla="*/ 536799 h 867509"/>
                  <a:gd name="connsiteX38" fmla="*/ 710914 w 868457"/>
                  <a:gd name="connsiteY38" fmla="*/ 570222 h 867509"/>
                  <a:gd name="connsiteX39" fmla="*/ 734400 w 868457"/>
                  <a:gd name="connsiteY39" fmla="*/ 587385 h 867509"/>
                  <a:gd name="connsiteX40" fmla="*/ 808473 w 868457"/>
                  <a:gd name="connsiteY40" fmla="*/ 571125 h 867509"/>
                  <a:gd name="connsiteX41" fmla="*/ 835572 w 868457"/>
                  <a:gd name="connsiteY41" fmla="*/ 641584 h 867509"/>
                  <a:gd name="connsiteX42" fmla="*/ 769629 w 868457"/>
                  <a:gd name="connsiteY42" fmla="*/ 678620 h 867509"/>
                  <a:gd name="connsiteX43" fmla="*/ 764210 w 868457"/>
                  <a:gd name="connsiteY43" fmla="*/ 706623 h 867509"/>
                  <a:gd name="connsiteX44" fmla="*/ 781373 w 868457"/>
                  <a:gd name="connsiteY44" fmla="*/ 708430 h 867509"/>
                  <a:gd name="connsiteX45" fmla="*/ 867189 w 868457"/>
                  <a:gd name="connsiteY45" fmla="*/ 628938 h 867509"/>
                  <a:gd name="connsiteX46" fmla="*/ 795826 w 868457"/>
                  <a:gd name="connsiteY46" fmla="*/ 535896 h 867509"/>
                  <a:gd name="connsiteX47" fmla="*/ 795826 w 868457"/>
                  <a:gd name="connsiteY47" fmla="*/ 330842 h 867509"/>
                  <a:gd name="connsiteX48" fmla="*/ 868092 w 868457"/>
                  <a:gd name="connsiteY48" fmla="*/ 253156 h 867509"/>
                  <a:gd name="connsiteX49" fmla="*/ 811183 w 868457"/>
                  <a:gd name="connsiteY49" fmla="*/ 163727 h 867509"/>
                  <a:gd name="connsiteX50" fmla="*/ 710010 w 868457"/>
                  <a:gd name="connsiteY50" fmla="*/ 197150 h 867509"/>
                  <a:gd name="connsiteX51" fmla="*/ 518506 w 868457"/>
                  <a:gd name="connsiteY51" fmla="*/ 109528 h 867509"/>
                  <a:gd name="connsiteX52" fmla="*/ 485083 w 868457"/>
                  <a:gd name="connsiteY52" fmla="*/ 15582 h 867509"/>
                  <a:gd name="connsiteX53" fmla="*/ 385718 w 868457"/>
                  <a:gd name="connsiteY53" fmla="*/ 15582 h 867509"/>
                  <a:gd name="connsiteX54" fmla="*/ 352295 w 868457"/>
                  <a:gd name="connsiteY54" fmla="*/ 109528 h 867509"/>
                  <a:gd name="connsiteX55" fmla="*/ 160791 w 868457"/>
                  <a:gd name="connsiteY55" fmla="*/ 197150 h 867509"/>
                  <a:gd name="connsiteX56" fmla="*/ 59619 w 868457"/>
                  <a:gd name="connsiteY56" fmla="*/ 163727 h 867509"/>
                  <a:gd name="connsiteX57" fmla="*/ 2710 w 868457"/>
                  <a:gd name="connsiteY57" fmla="*/ 253156 h 867509"/>
                  <a:gd name="connsiteX58" fmla="*/ 74976 w 868457"/>
                  <a:gd name="connsiteY58" fmla="*/ 330842 h 867509"/>
                  <a:gd name="connsiteX59" fmla="*/ 74976 w 868457"/>
                  <a:gd name="connsiteY59" fmla="*/ 535896 h 867509"/>
                  <a:gd name="connsiteX60" fmla="*/ 0 w 868457"/>
                  <a:gd name="connsiteY60" fmla="*/ 621711 h 867509"/>
                  <a:gd name="connsiteX61" fmla="*/ 780469 w 868457"/>
                  <a:gd name="connsiteY61" fmla="*/ 188117 h 867509"/>
                  <a:gd name="connsiteX62" fmla="*/ 838282 w 868457"/>
                  <a:gd name="connsiteY62" fmla="*/ 245929 h 867509"/>
                  <a:gd name="connsiteX63" fmla="*/ 780469 w 868457"/>
                  <a:gd name="connsiteY63" fmla="*/ 303742 h 867509"/>
                  <a:gd name="connsiteX64" fmla="*/ 722657 w 868457"/>
                  <a:gd name="connsiteY64" fmla="*/ 245929 h 867509"/>
                  <a:gd name="connsiteX65" fmla="*/ 780469 w 868457"/>
                  <a:gd name="connsiteY65" fmla="*/ 188117 h 867509"/>
                  <a:gd name="connsiteX66" fmla="*/ 433594 w 868457"/>
                  <a:gd name="connsiteY66" fmla="*/ 29132 h 867509"/>
                  <a:gd name="connsiteX67" fmla="*/ 491407 w 868457"/>
                  <a:gd name="connsiteY67" fmla="*/ 86945 h 867509"/>
                  <a:gd name="connsiteX68" fmla="*/ 433594 w 868457"/>
                  <a:gd name="connsiteY68" fmla="*/ 144757 h 867509"/>
                  <a:gd name="connsiteX69" fmla="*/ 375782 w 868457"/>
                  <a:gd name="connsiteY69" fmla="*/ 86945 h 867509"/>
                  <a:gd name="connsiteX70" fmla="*/ 433594 w 868457"/>
                  <a:gd name="connsiteY70" fmla="*/ 29132 h 867509"/>
                  <a:gd name="connsiteX71" fmla="*/ 144531 w 868457"/>
                  <a:gd name="connsiteY71" fmla="*/ 621711 h 867509"/>
                  <a:gd name="connsiteX72" fmla="*/ 86719 w 868457"/>
                  <a:gd name="connsiteY72" fmla="*/ 679524 h 867509"/>
                  <a:gd name="connsiteX73" fmla="*/ 28906 w 868457"/>
                  <a:gd name="connsiteY73" fmla="*/ 621711 h 867509"/>
                  <a:gd name="connsiteX74" fmla="*/ 86719 w 868457"/>
                  <a:gd name="connsiteY74" fmla="*/ 563898 h 867509"/>
                  <a:gd name="connsiteX75" fmla="*/ 144531 w 868457"/>
                  <a:gd name="connsiteY75" fmla="*/ 621711 h 867509"/>
                  <a:gd name="connsiteX76" fmla="*/ 28906 w 868457"/>
                  <a:gd name="connsiteY76" fmla="*/ 245929 h 867509"/>
                  <a:gd name="connsiteX77" fmla="*/ 86719 w 868457"/>
                  <a:gd name="connsiteY77" fmla="*/ 188117 h 867509"/>
                  <a:gd name="connsiteX78" fmla="*/ 144531 w 868457"/>
                  <a:gd name="connsiteY78" fmla="*/ 245929 h 867509"/>
                  <a:gd name="connsiteX79" fmla="*/ 86719 w 868457"/>
                  <a:gd name="connsiteY79" fmla="*/ 303742 h 867509"/>
                  <a:gd name="connsiteX80" fmla="*/ 28906 w 868457"/>
                  <a:gd name="connsiteY80" fmla="*/ 245929 h 867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868457" h="867509">
                    <a:moveTo>
                      <a:pt x="0" y="621711"/>
                    </a:moveTo>
                    <a:cubicBezTo>
                      <a:pt x="0" y="659650"/>
                      <a:pt x="25293" y="693073"/>
                      <a:pt x="61426" y="704816"/>
                    </a:cubicBezTo>
                    <a:cubicBezTo>
                      <a:pt x="97559" y="716560"/>
                      <a:pt x="137304" y="702107"/>
                      <a:pt x="158984" y="670490"/>
                    </a:cubicBezTo>
                    <a:lnTo>
                      <a:pt x="350489" y="758113"/>
                    </a:lnTo>
                    <a:cubicBezTo>
                      <a:pt x="348682" y="765339"/>
                      <a:pt x="347779" y="772566"/>
                      <a:pt x="347779" y="780696"/>
                    </a:cubicBezTo>
                    <a:cubicBezTo>
                      <a:pt x="347779" y="813215"/>
                      <a:pt x="366748" y="843928"/>
                      <a:pt x="395655" y="858381"/>
                    </a:cubicBezTo>
                    <a:cubicBezTo>
                      <a:pt x="425464" y="872835"/>
                      <a:pt x="459790" y="870125"/>
                      <a:pt x="485987" y="850251"/>
                    </a:cubicBezTo>
                    <a:lnTo>
                      <a:pt x="468824" y="826765"/>
                    </a:lnTo>
                    <a:cubicBezTo>
                      <a:pt x="458887" y="833992"/>
                      <a:pt x="446240" y="838508"/>
                      <a:pt x="434497" y="838508"/>
                    </a:cubicBezTo>
                    <a:cubicBezTo>
                      <a:pt x="415528" y="838508"/>
                      <a:pt x="396558" y="828572"/>
                      <a:pt x="386621" y="812312"/>
                    </a:cubicBezTo>
                    <a:cubicBezTo>
                      <a:pt x="375782" y="796052"/>
                      <a:pt x="373975" y="775276"/>
                      <a:pt x="382105" y="758113"/>
                    </a:cubicBezTo>
                    <a:cubicBezTo>
                      <a:pt x="383912" y="754499"/>
                      <a:pt x="384815" y="749982"/>
                      <a:pt x="383008" y="746370"/>
                    </a:cubicBezTo>
                    <a:cubicBezTo>
                      <a:pt x="382105" y="742756"/>
                      <a:pt x="378491" y="739143"/>
                      <a:pt x="374878" y="737336"/>
                    </a:cubicBezTo>
                    <a:lnTo>
                      <a:pt x="171631" y="644294"/>
                    </a:lnTo>
                    <a:cubicBezTo>
                      <a:pt x="176148" y="628034"/>
                      <a:pt x="175244" y="611774"/>
                      <a:pt x="170727" y="595515"/>
                    </a:cubicBezTo>
                    <a:lnTo>
                      <a:pt x="282740" y="534089"/>
                    </a:lnTo>
                    <a:lnTo>
                      <a:pt x="269190" y="508796"/>
                    </a:lnTo>
                    <a:lnTo>
                      <a:pt x="158081" y="569318"/>
                    </a:lnTo>
                    <a:cubicBezTo>
                      <a:pt x="144531" y="551252"/>
                      <a:pt x="124658" y="539509"/>
                      <a:pt x="102978" y="535896"/>
                    </a:cubicBezTo>
                    <a:lnTo>
                      <a:pt x="102978" y="330842"/>
                    </a:lnTo>
                    <a:cubicBezTo>
                      <a:pt x="121045" y="328132"/>
                      <a:pt x="137304" y="319099"/>
                      <a:pt x="149951" y="306452"/>
                    </a:cubicBezTo>
                    <a:lnTo>
                      <a:pt x="270093" y="366974"/>
                    </a:lnTo>
                    <a:lnTo>
                      <a:pt x="282740" y="340778"/>
                    </a:lnTo>
                    <a:lnTo>
                      <a:pt x="166211" y="282966"/>
                    </a:lnTo>
                    <a:cubicBezTo>
                      <a:pt x="175244" y="263996"/>
                      <a:pt x="177051" y="243219"/>
                      <a:pt x="171631" y="223346"/>
                    </a:cubicBezTo>
                    <a:lnTo>
                      <a:pt x="363135" y="135724"/>
                    </a:lnTo>
                    <a:cubicBezTo>
                      <a:pt x="376685" y="155597"/>
                      <a:pt x="397461" y="168244"/>
                      <a:pt x="420044" y="172760"/>
                    </a:cubicBezTo>
                    <a:lnTo>
                      <a:pt x="420044" y="245929"/>
                    </a:lnTo>
                    <a:lnTo>
                      <a:pt x="448950" y="245929"/>
                    </a:lnTo>
                    <a:lnTo>
                      <a:pt x="448950" y="172760"/>
                    </a:lnTo>
                    <a:cubicBezTo>
                      <a:pt x="472437" y="169147"/>
                      <a:pt x="493213" y="155597"/>
                      <a:pt x="505860" y="135724"/>
                    </a:cubicBezTo>
                    <a:lnTo>
                      <a:pt x="697364" y="223346"/>
                    </a:lnTo>
                    <a:cubicBezTo>
                      <a:pt x="692847" y="239606"/>
                      <a:pt x="693751" y="255866"/>
                      <a:pt x="698267" y="272126"/>
                    </a:cubicBezTo>
                    <a:lnTo>
                      <a:pt x="586255" y="333551"/>
                    </a:lnTo>
                    <a:lnTo>
                      <a:pt x="599805" y="358844"/>
                    </a:lnTo>
                    <a:lnTo>
                      <a:pt x="710914" y="298322"/>
                    </a:lnTo>
                    <a:cubicBezTo>
                      <a:pt x="724463" y="316388"/>
                      <a:pt x="744337" y="328132"/>
                      <a:pt x="766017" y="331745"/>
                    </a:cubicBezTo>
                    <a:lnTo>
                      <a:pt x="766017" y="536799"/>
                    </a:lnTo>
                    <a:cubicBezTo>
                      <a:pt x="744337" y="540412"/>
                      <a:pt x="724463" y="552155"/>
                      <a:pt x="710914" y="570222"/>
                    </a:cubicBezTo>
                    <a:lnTo>
                      <a:pt x="734400" y="587385"/>
                    </a:lnTo>
                    <a:cubicBezTo>
                      <a:pt x="751563" y="564802"/>
                      <a:pt x="783179" y="557575"/>
                      <a:pt x="808473" y="571125"/>
                    </a:cubicBezTo>
                    <a:cubicBezTo>
                      <a:pt x="833766" y="584675"/>
                      <a:pt x="845509" y="614484"/>
                      <a:pt x="835572" y="641584"/>
                    </a:cubicBezTo>
                    <a:cubicBezTo>
                      <a:pt x="825636" y="668684"/>
                      <a:pt x="797633" y="684040"/>
                      <a:pt x="769629" y="678620"/>
                    </a:cubicBezTo>
                    <a:lnTo>
                      <a:pt x="764210" y="706623"/>
                    </a:lnTo>
                    <a:cubicBezTo>
                      <a:pt x="769629" y="707527"/>
                      <a:pt x="775953" y="708430"/>
                      <a:pt x="781373" y="708430"/>
                    </a:cubicBezTo>
                    <a:cubicBezTo>
                      <a:pt x="826539" y="708430"/>
                      <a:pt x="863575" y="674104"/>
                      <a:pt x="867189" y="628938"/>
                    </a:cubicBezTo>
                    <a:cubicBezTo>
                      <a:pt x="870802" y="583772"/>
                      <a:pt x="840089" y="544025"/>
                      <a:pt x="795826" y="535896"/>
                    </a:cubicBezTo>
                    <a:lnTo>
                      <a:pt x="795826" y="330842"/>
                    </a:lnTo>
                    <a:cubicBezTo>
                      <a:pt x="834669" y="324518"/>
                      <a:pt x="864478" y="291999"/>
                      <a:pt x="868092" y="253156"/>
                    </a:cubicBezTo>
                    <a:cubicBezTo>
                      <a:pt x="871705" y="213410"/>
                      <a:pt x="848219" y="177277"/>
                      <a:pt x="811183" y="163727"/>
                    </a:cubicBezTo>
                    <a:cubicBezTo>
                      <a:pt x="774146" y="150177"/>
                      <a:pt x="732594" y="163727"/>
                      <a:pt x="710010" y="197150"/>
                    </a:cubicBezTo>
                    <a:lnTo>
                      <a:pt x="518506" y="109528"/>
                    </a:lnTo>
                    <a:cubicBezTo>
                      <a:pt x="528443" y="74298"/>
                      <a:pt x="514893" y="37262"/>
                      <a:pt x="485083" y="15582"/>
                    </a:cubicBezTo>
                    <a:cubicBezTo>
                      <a:pt x="455274" y="-5194"/>
                      <a:pt x="415528" y="-5194"/>
                      <a:pt x="385718" y="15582"/>
                    </a:cubicBezTo>
                    <a:cubicBezTo>
                      <a:pt x="355908" y="36359"/>
                      <a:pt x="342359" y="74298"/>
                      <a:pt x="352295" y="109528"/>
                    </a:cubicBezTo>
                    <a:lnTo>
                      <a:pt x="160791" y="197150"/>
                    </a:lnTo>
                    <a:cubicBezTo>
                      <a:pt x="138208" y="164630"/>
                      <a:pt x="97559" y="151080"/>
                      <a:pt x="59619" y="163727"/>
                    </a:cubicBezTo>
                    <a:cubicBezTo>
                      <a:pt x="22583" y="177277"/>
                      <a:pt x="-904" y="213410"/>
                      <a:pt x="2710" y="253156"/>
                    </a:cubicBezTo>
                    <a:cubicBezTo>
                      <a:pt x="6323" y="292902"/>
                      <a:pt x="36133" y="324518"/>
                      <a:pt x="74976" y="330842"/>
                    </a:cubicBezTo>
                    <a:lnTo>
                      <a:pt x="74976" y="535896"/>
                    </a:lnTo>
                    <a:cubicBezTo>
                      <a:pt x="30713" y="543122"/>
                      <a:pt x="0" y="579255"/>
                      <a:pt x="0" y="621711"/>
                    </a:cubicBezTo>
                    <a:close/>
                    <a:moveTo>
                      <a:pt x="780469" y="188117"/>
                    </a:moveTo>
                    <a:cubicBezTo>
                      <a:pt x="812086" y="188117"/>
                      <a:pt x="838282" y="214313"/>
                      <a:pt x="838282" y="245929"/>
                    </a:cubicBezTo>
                    <a:cubicBezTo>
                      <a:pt x="838282" y="277545"/>
                      <a:pt x="812086" y="303742"/>
                      <a:pt x="780469" y="303742"/>
                    </a:cubicBezTo>
                    <a:cubicBezTo>
                      <a:pt x="748853" y="303742"/>
                      <a:pt x="722657" y="277545"/>
                      <a:pt x="722657" y="245929"/>
                    </a:cubicBezTo>
                    <a:cubicBezTo>
                      <a:pt x="722657" y="213410"/>
                      <a:pt x="748853" y="188117"/>
                      <a:pt x="780469" y="188117"/>
                    </a:cubicBezTo>
                    <a:close/>
                    <a:moveTo>
                      <a:pt x="433594" y="29132"/>
                    </a:moveTo>
                    <a:cubicBezTo>
                      <a:pt x="465211" y="29132"/>
                      <a:pt x="491407" y="55329"/>
                      <a:pt x="491407" y="86945"/>
                    </a:cubicBezTo>
                    <a:cubicBezTo>
                      <a:pt x="491407" y="118561"/>
                      <a:pt x="465211" y="144757"/>
                      <a:pt x="433594" y="144757"/>
                    </a:cubicBezTo>
                    <a:cubicBezTo>
                      <a:pt x="401978" y="144757"/>
                      <a:pt x="375782" y="118561"/>
                      <a:pt x="375782" y="86945"/>
                    </a:cubicBezTo>
                    <a:cubicBezTo>
                      <a:pt x="375782" y="55329"/>
                      <a:pt x="401978" y="29132"/>
                      <a:pt x="433594" y="29132"/>
                    </a:cubicBezTo>
                    <a:close/>
                    <a:moveTo>
                      <a:pt x="144531" y="621711"/>
                    </a:moveTo>
                    <a:cubicBezTo>
                      <a:pt x="144531" y="653328"/>
                      <a:pt x="118335" y="679524"/>
                      <a:pt x="86719" y="679524"/>
                    </a:cubicBezTo>
                    <a:cubicBezTo>
                      <a:pt x="55102" y="679524"/>
                      <a:pt x="28906" y="653328"/>
                      <a:pt x="28906" y="621711"/>
                    </a:cubicBezTo>
                    <a:cubicBezTo>
                      <a:pt x="28906" y="590095"/>
                      <a:pt x="55102" y="563898"/>
                      <a:pt x="86719" y="563898"/>
                    </a:cubicBezTo>
                    <a:cubicBezTo>
                      <a:pt x="118335" y="563898"/>
                      <a:pt x="144531" y="589191"/>
                      <a:pt x="144531" y="621711"/>
                    </a:cubicBezTo>
                    <a:close/>
                    <a:moveTo>
                      <a:pt x="28906" y="245929"/>
                    </a:moveTo>
                    <a:cubicBezTo>
                      <a:pt x="28906" y="214313"/>
                      <a:pt x="55102" y="188117"/>
                      <a:pt x="86719" y="188117"/>
                    </a:cubicBezTo>
                    <a:cubicBezTo>
                      <a:pt x="118335" y="188117"/>
                      <a:pt x="144531" y="214313"/>
                      <a:pt x="144531" y="245929"/>
                    </a:cubicBezTo>
                    <a:cubicBezTo>
                      <a:pt x="144531" y="277545"/>
                      <a:pt x="118335" y="303742"/>
                      <a:pt x="86719" y="303742"/>
                    </a:cubicBezTo>
                    <a:cubicBezTo>
                      <a:pt x="55102" y="303742"/>
                      <a:pt x="28906" y="277545"/>
                      <a:pt x="28906" y="245929"/>
                    </a:cubicBez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sp>
            <p:nvSpPr>
              <p:cNvPr id="41" name="Freeform 157">
                <a:extLst>
                  <a:ext uri="{FF2B5EF4-FFF2-40B4-BE49-F238E27FC236}">
                    <a16:creationId xmlns:a16="http://schemas.microsoft.com/office/drawing/2014/main" id="{27D0F66C-2938-A2D1-DAA9-50D6EDE27D6D}"/>
                  </a:ext>
                </a:extLst>
              </p:cNvPr>
              <p:cNvSpPr/>
              <p:nvPr/>
            </p:nvSpPr>
            <p:spPr>
              <a:xfrm>
                <a:off x="7618928" y="1129902"/>
                <a:ext cx="144531" cy="144531"/>
              </a:xfrm>
              <a:custGeom>
                <a:avLst/>
                <a:gdLst>
                  <a:gd name="connsiteX0" fmla="*/ 72266 w 144531"/>
                  <a:gd name="connsiteY0" fmla="*/ 0 h 144531"/>
                  <a:gd name="connsiteX1" fmla="*/ 0 w 144531"/>
                  <a:gd name="connsiteY1" fmla="*/ 72266 h 144531"/>
                  <a:gd name="connsiteX2" fmla="*/ 72266 w 144531"/>
                  <a:gd name="connsiteY2" fmla="*/ 144531 h 144531"/>
                  <a:gd name="connsiteX3" fmla="*/ 144531 w 144531"/>
                  <a:gd name="connsiteY3" fmla="*/ 72266 h 144531"/>
                  <a:gd name="connsiteX4" fmla="*/ 72266 w 144531"/>
                  <a:gd name="connsiteY4" fmla="*/ 0 h 144531"/>
                  <a:gd name="connsiteX5" fmla="*/ 72266 w 144531"/>
                  <a:gd name="connsiteY5" fmla="*/ 115626 h 144531"/>
                  <a:gd name="connsiteX6" fmla="*/ 28906 w 144531"/>
                  <a:gd name="connsiteY6" fmla="*/ 72266 h 144531"/>
                  <a:gd name="connsiteX7" fmla="*/ 72266 w 144531"/>
                  <a:gd name="connsiteY7" fmla="*/ 28906 h 144531"/>
                  <a:gd name="connsiteX8" fmla="*/ 115625 w 144531"/>
                  <a:gd name="connsiteY8" fmla="*/ 72266 h 144531"/>
                  <a:gd name="connsiteX9" fmla="*/ 72266 w 144531"/>
                  <a:gd name="connsiteY9" fmla="*/ 115626 h 14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4531" h="144531">
                    <a:moveTo>
                      <a:pt x="72266" y="0"/>
                    </a:moveTo>
                    <a:cubicBezTo>
                      <a:pt x="32519" y="0"/>
                      <a:pt x="0" y="32520"/>
                      <a:pt x="0" y="72266"/>
                    </a:cubicBezTo>
                    <a:cubicBezTo>
                      <a:pt x="0" y="112012"/>
                      <a:pt x="32519" y="144531"/>
                      <a:pt x="72266" y="144531"/>
                    </a:cubicBezTo>
                    <a:cubicBezTo>
                      <a:pt x="112012" y="144531"/>
                      <a:pt x="144531" y="112012"/>
                      <a:pt x="144531" y="72266"/>
                    </a:cubicBezTo>
                    <a:cubicBezTo>
                      <a:pt x="144531" y="31616"/>
                      <a:pt x="112012" y="0"/>
                      <a:pt x="72266" y="0"/>
                    </a:cubicBezTo>
                    <a:close/>
                    <a:moveTo>
                      <a:pt x="72266" y="115626"/>
                    </a:moveTo>
                    <a:cubicBezTo>
                      <a:pt x="48779" y="115626"/>
                      <a:pt x="28906" y="96656"/>
                      <a:pt x="28906" y="72266"/>
                    </a:cubicBezTo>
                    <a:cubicBezTo>
                      <a:pt x="28906" y="48780"/>
                      <a:pt x="47876" y="28906"/>
                      <a:pt x="72266" y="28906"/>
                    </a:cubicBezTo>
                    <a:cubicBezTo>
                      <a:pt x="96655" y="28906"/>
                      <a:pt x="115625" y="47876"/>
                      <a:pt x="115625" y="72266"/>
                    </a:cubicBezTo>
                    <a:cubicBezTo>
                      <a:pt x="115625" y="95752"/>
                      <a:pt x="96655" y="115626"/>
                      <a:pt x="72266" y="115626"/>
                    </a:cubicBez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sp>
            <p:nvSpPr>
              <p:cNvPr id="42" name="Freeform 158">
                <a:extLst>
                  <a:ext uri="{FF2B5EF4-FFF2-40B4-BE49-F238E27FC236}">
                    <a16:creationId xmlns:a16="http://schemas.microsoft.com/office/drawing/2014/main" id="{355C8234-CA20-6C91-9160-9FB984D9C2EA}"/>
                  </a:ext>
                </a:extLst>
              </p:cNvPr>
              <p:cNvSpPr/>
              <p:nvPr/>
            </p:nvSpPr>
            <p:spPr>
              <a:xfrm>
                <a:off x="7531306" y="1043183"/>
                <a:ext cx="317969" cy="317065"/>
              </a:xfrm>
              <a:custGeom>
                <a:avLst/>
                <a:gdLst>
                  <a:gd name="connsiteX0" fmla="*/ 27100 w 317969"/>
                  <a:gd name="connsiteY0" fmla="*/ 250220 h 317065"/>
                  <a:gd name="connsiteX1" fmla="*/ 67749 w 317969"/>
                  <a:gd name="connsiteY1" fmla="*/ 290870 h 317065"/>
                  <a:gd name="connsiteX2" fmla="*/ 88525 w 317969"/>
                  <a:gd name="connsiteY2" fmla="*/ 290870 h 317065"/>
                  <a:gd name="connsiteX3" fmla="*/ 103882 w 317969"/>
                  <a:gd name="connsiteY3" fmla="*/ 275513 h 317065"/>
                  <a:gd name="connsiteX4" fmla="*/ 116528 w 317969"/>
                  <a:gd name="connsiteY4" fmla="*/ 280933 h 317065"/>
                  <a:gd name="connsiteX5" fmla="*/ 116528 w 317969"/>
                  <a:gd name="connsiteY5" fmla="*/ 302613 h 317065"/>
                  <a:gd name="connsiteX6" fmla="*/ 130982 w 317969"/>
                  <a:gd name="connsiteY6" fmla="*/ 317066 h 317065"/>
                  <a:gd name="connsiteX7" fmla="*/ 174341 w 317969"/>
                  <a:gd name="connsiteY7" fmla="*/ 317066 h 317065"/>
                  <a:gd name="connsiteX8" fmla="*/ 174341 w 317969"/>
                  <a:gd name="connsiteY8" fmla="*/ 289063 h 317065"/>
                  <a:gd name="connsiteX9" fmla="*/ 145435 w 317969"/>
                  <a:gd name="connsiteY9" fmla="*/ 289063 h 317065"/>
                  <a:gd name="connsiteX10" fmla="*/ 145435 w 317969"/>
                  <a:gd name="connsiteY10" fmla="*/ 270996 h 317065"/>
                  <a:gd name="connsiteX11" fmla="*/ 134595 w 317969"/>
                  <a:gd name="connsiteY11" fmla="*/ 257447 h 317065"/>
                  <a:gd name="connsiteX12" fmla="*/ 108399 w 317969"/>
                  <a:gd name="connsiteY12" fmla="*/ 246607 h 317065"/>
                  <a:gd name="connsiteX13" fmla="*/ 91235 w 317969"/>
                  <a:gd name="connsiteY13" fmla="*/ 249317 h 317065"/>
                  <a:gd name="connsiteX14" fmla="*/ 78589 w 317969"/>
                  <a:gd name="connsiteY14" fmla="*/ 261963 h 317065"/>
                  <a:gd name="connsiteX15" fmla="*/ 57812 w 317969"/>
                  <a:gd name="connsiteY15" fmla="*/ 241187 h 317065"/>
                  <a:gd name="connsiteX16" fmla="*/ 70459 w 317969"/>
                  <a:gd name="connsiteY16" fmla="*/ 228540 h 317065"/>
                  <a:gd name="connsiteX17" fmla="*/ 73169 w 317969"/>
                  <a:gd name="connsiteY17" fmla="*/ 211377 h 317065"/>
                  <a:gd name="connsiteX18" fmla="*/ 62329 w 317969"/>
                  <a:gd name="connsiteY18" fmla="*/ 185181 h 317065"/>
                  <a:gd name="connsiteX19" fmla="*/ 48779 w 317969"/>
                  <a:gd name="connsiteY19" fmla="*/ 174341 h 317065"/>
                  <a:gd name="connsiteX20" fmla="*/ 30713 w 317969"/>
                  <a:gd name="connsiteY20" fmla="*/ 174341 h 317065"/>
                  <a:gd name="connsiteX21" fmla="*/ 30713 w 317969"/>
                  <a:gd name="connsiteY21" fmla="*/ 144531 h 317065"/>
                  <a:gd name="connsiteX22" fmla="*/ 48779 w 317969"/>
                  <a:gd name="connsiteY22" fmla="*/ 144531 h 317065"/>
                  <a:gd name="connsiteX23" fmla="*/ 62329 w 317969"/>
                  <a:gd name="connsiteY23" fmla="*/ 133691 h 317065"/>
                  <a:gd name="connsiteX24" fmla="*/ 73169 w 317969"/>
                  <a:gd name="connsiteY24" fmla="*/ 107495 h 317065"/>
                  <a:gd name="connsiteX25" fmla="*/ 70459 w 317969"/>
                  <a:gd name="connsiteY25" fmla="*/ 90332 h 317065"/>
                  <a:gd name="connsiteX26" fmla="*/ 57812 w 317969"/>
                  <a:gd name="connsiteY26" fmla="*/ 77685 h 317065"/>
                  <a:gd name="connsiteX27" fmla="*/ 78589 w 317969"/>
                  <a:gd name="connsiteY27" fmla="*/ 56909 h 317065"/>
                  <a:gd name="connsiteX28" fmla="*/ 91235 w 317969"/>
                  <a:gd name="connsiteY28" fmla="*/ 69556 h 317065"/>
                  <a:gd name="connsiteX29" fmla="*/ 108399 w 317969"/>
                  <a:gd name="connsiteY29" fmla="*/ 72266 h 317065"/>
                  <a:gd name="connsiteX30" fmla="*/ 134595 w 317969"/>
                  <a:gd name="connsiteY30" fmla="*/ 61426 h 317065"/>
                  <a:gd name="connsiteX31" fmla="*/ 145435 w 317969"/>
                  <a:gd name="connsiteY31" fmla="*/ 47876 h 317065"/>
                  <a:gd name="connsiteX32" fmla="*/ 145435 w 317969"/>
                  <a:gd name="connsiteY32" fmla="*/ 29809 h 317065"/>
                  <a:gd name="connsiteX33" fmla="*/ 174341 w 317969"/>
                  <a:gd name="connsiteY33" fmla="*/ 29809 h 317065"/>
                  <a:gd name="connsiteX34" fmla="*/ 174341 w 317969"/>
                  <a:gd name="connsiteY34" fmla="*/ 47876 h 317065"/>
                  <a:gd name="connsiteX35" fmla="*/ 185181 w 317969"/>
                  <a:gd name="connsiteY35" fmla="*/ 61426 h 317065"/>
                  <a:gd name="connsiteX36" fmla="*/ 211377 w 317969"/>
                  <a:gd name="connsiteY36" fmla="*/ 72266 h 317065"/>
                  <a:gd name="connsiteX37" fmla="*/ 228540 w 317969"/>
                  <a:gd name="connsiteY37" fmla="*/ 69556 h 317065"/>
                  <a:gd name="connsiteX38" fmla="*/ 241187 w 317969"/>
                  <a:gd name="connsiteY38" fmla="*/ 56909 h 317065"/>
                  <a:gd name="connsiteX39" fmla="*/ 261963 w 317969"/>
                  <a:gd name="connsiteY39" fmla="*/ 77685 h 317065"/>
                  <a:gd name="connsiteX40" fmla="*/ 249317 w 317969"/>
                  <a:gd name="connsiteY40" fmla="*/ 90332 h 317065"/>
                  <a:gd name="connsiteX41" fmla="*/ 246607 w 317969"/>
                  <a:gd name="connsiteY41" fmla="*/ 107495 h 317065"/>
                  <a:gd name="connsiteX42" fmla="*/ 257447 w 317969"/>
                  <a:gd name="connsiteY42" fmla="*/ 133691 h 317065"/>
                  <a:gd name="connsiteX43" fmla="*/ 270996 w 317969"/>
                  <a:gd name="connsiteY43" fmla="*/ 144531 h 317065"/>
                  <a:gd name="connsiteX44" fmla="*/ 289063 w 317969"/>
                  <a:gd name="connsiteY44" fmla="*/ 144531 h 317065"/>
                  <a:gd name="connsiteX45" fmla="*/ 289063 w 317969"/>
                  <a:gd name="connsiteY45" fmla="*/ 187891 h 317065"/>
                  <a:gd name="connsiteX46" fmla="*/ 317969 w 317969"/>
                  <a:gd name="connsiteY46" fmla="*/ 187891 h 317065"/>
                  <a:gd name="connsiteX47" fmla="*/ 317969 w 317969"/>
                  <a:gd name="connsiteY47" fmla="*/ 130079 h 317065"/>
                  <a:gd name="connsiteX48" fmla="*/ 303516 w 317969"/>
                  <a:gd name="connsiteY48" fmla="*/ 115625 h 317065"/>
                  <a:gd name="connsiteX49" fmla="*/ 281836 w 317969"/>
                  <a:gd name="connsiteY49" fmla="*/ 115625 h 317065"/>
                  <a:gd name="connsiteX50" fmla="*/ 276416 w 317969"/>
                  <a:gd name="connsiteY50" fmla="*/ 102979 h 317065"/>
                  <a:gd name="connsiteX51" fmla="*/ 291773 w 317969"/>
                  <a:gd name="connsiteY51" fmla="*/ 87622 h 317065"/>
                  <a:gd name="connsiteX52" fmla="*/ 291773 w 317969"/>
                  <a:gd name="connsiteY52" fmla="*/ 66846 h 317065"/>
                  <a:gd name="connsiteX53" fmla="*/ 251123 w 317969"/>
                  <a:gd name="connsiteY53" fmla="*/ 26197 h 317065"/>
                  <a:gd name="connsiteX54" fmla="*/ 230347 w 317969"/>
                  <a:gd name="connsiteY54" fmla="*/ 26197 h 317065"/>
                  <a:gd name="connsiteX55" fmla="*/ 214990 w 317969"/>
                  <a:gd name="connsiteY55" fmla="*/ 41553 h 317065"/>
                  <a:gd name="connsiteX56" fmla="*/ 202344 w 317969"/>
                  <a:gd name="connsiteY56" fmla="*/ 36133 h 317065"/>
                  <a:gd name="connsiteX57" fmla="*/ 202344 w 317969"/>
                  <a:gd name="connsiteY57" fmla="*/ 14453 h 317065"/>
                  <a:gd name="connsiteX58" fmla="*/ 187891 w 317969"/>
                  <a:gd name="connsiteY58" fmla="*/ 0 h 317065"/>
                  <a:gd name="connsiteX59" fmla="*/ 130078 w 317969"/>
                  <a:gd name="connsiteY59" fmla="*/ 0 h 317065"/>
                  <a:gd name="connsiteX60" fmla="*/ 115625 w 317969"/>
                  <a:gd name="connsiteY60" fmla="*/ 14453 h 317065"/>
                  <a:gd name="connsiteX61" fmla="*/ 115625 w 317969"/>
                  <a:gd name="connsiteY61" fmla="*/ 36133 h 317065"/>
                  <a:gd name="connsiteX62" fmla="*/ 102978 w 317969"/>
                  <a:gd name="connsiteY62" fmla="*/ 41553 h 317065"/>
                  <a:gd name="connsiteX63" fmla="*/ 87622 w 317969"/>
                  <a:gd name="connsiteY63" fmla="*/ 26197 h 317065"/>
                  <a:gd name="connsiteX64" fmla="*/ 66845 w 317969"/>
                  <a:gd name="connsiteY64" fmla="*/ 26197 h 317065"/>
                  <a:gd name="connsiteX65" fmla="*/ 26196 w 317969"/>
                  <a:gd name="connsiteY65" fmla="*/ 66846 h 317065"/>
                  <a:gd name="connsiteX66" fmla="*/ 26196 w 317969"/>
                  <a:gd name="connsiteY66" fmla="*/ 87622 h 317065"/>
                  <a:gd name="connsiteX67" fmla="*/ 41553 w 317969"/>
                  <a:gd name="connsiteY67" fmla="*/ 102979 h 317065"/>
                  <a:gd name="connsiteX68" fmla="*/ 36133 w 317969"/>
                  <a:gd name="connsiteY68" fmla="*/ 115625 h 317065"/>
                  <a:gd name="connsiteX69" fmla="*/ 14453 w 317969"/>
                  <a:gd name="connsiteY69" fmla="*/ 115625 h 317065"/>
                  <a:gd name="connsiteX70" fmla="*/ 0 w 317969"/>
                  <a:gd name="connsiteY70" fmla="*/ 130079 h 317065"/>
                  <a:gd name="connsiteX71" fmla="*/ 0 w 317969"/>
                  <a:gd name="connsiteY71" fmla="*/ 187891 h 317065"/>
                  <a:gd name="connsiteX72" fmla="*/ 14453 w 317969"/>
                  <a:gd name="connsiteY72" fmla="*/ 202344 h 317065"/>
                  <a:gd name="connsiteX73" fmla="*/ 36133 w 317969"/>
                  <a:gd name="connsiteY73" fmla="*/ 202344 h 317065"/>
                  <a:gd name="connsiteX74" fmla="*/ 41553 w 317969"/>
                  <a:gd name="connsiteY74" fmla="*/ 214990 h 317065"/>
                  <a:gd name="connsiteX75" fmla="*/ 26196 w 317969"/>
                  <a:gd name="connsiteY75" fmla="*/ 230347 h 317065"/>
                  <a:gd name="connsiteX76" fmla="*/ 27100 w 317969"/>
                  <a:gd name="connsiteY76" fmla="*/ 250220 h 317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317969" h="317065">
                    <a:moveTo>
                      <a:pt x="27100" y="250220"/>
                    </a:moveTo>
                    <a:lnTo>
                      <a:pt x="67749" y="290870"/>
                    </a:lnTo>
                    <a:cubicBezTo>
                      <a:pt x="73169" y="296289"/>
                      <a:pt x="82202" y="296289"/>
                      <a:pt x="88525" y="290870"/>
                    </a:cubicBezTo>
                    <a:lnTo>
                      <a:pt x="103882" y="275513"/>
                    </a:lnTo>
                    <a:cubicBezTo>
                      <a:pt x="108399" y="277320"/>
                      <a:pt x="112012" y="279127"/>
                      <a:pt x="116528" y="280933"/>
                    </a:cubicBezTo>
                    <a:lnTo>
                      <a:pt x="116528" y="302613"/>
                    </a:lnTo>
                    <a:cubicBezTo>
                      <a:pt x="116528" y="310743"/>
                      <a:pt x="122852" y="317066"/>
                      <a:pt x="130982" y="317066"/>
                    </a:cubicBezTo>
                    <a:lnTo>
                      <a:pt x="174341" y="317066"/>
                    </a:lnTo>
                    <a:lnTo>
                      <a:pt x="174341" y="289063"/>
                    </a:lnTo>
                    <a:lnTo>
                      <a:pt x="145435" y="289063"/>
                    </a:lnTo>
                    <a:lnTo>
                      <a:pt x="145435" y="270996"/>
                    </a:lnTo>
                    <a:cubicBezTo>
                      <a:pt x="145435" y="264673"/>
                      <a:pt x="140918" y="258350"/>
                      <a:pt x="134595" y="257447"/>
                    </a:cubicBezTo>
                    <a:cubicBezTo>
                      <a:pt x="125561" y="254737"/>
                      <a:pt x="116528" y="251123"/>
                      <a:pt x="108399" y="246607"/>
                    </a:cubicBezTo>
                    <a:cubicBezTo>
                      <a:pt x="102978" y="242994"/>
                      <a:pt x="95752" y="243897"/>
                      <a:pt x="91235" y="249317"/>
                    </a:cubicBezTo>
                    <a:lnTo>
                      <a:pt x="78589" y="261963"/>
                    </a:lnTo>
                    <a:lnTo>
                      <a:pt x="57812" y="241187"/>
                    </a:lnTo>
                    <a:lnTo>
                      <a:pt x="70459" y="228540"/>
                    </a:lnTo>
                    <a:cubicBezTo>
                      <a:pt x="74976" y="224024"/>
                      <a:pt x="75879" y="216797"/>
                      <a:pt x="73169" y="211377"/>
                    </a:cubicBezTo>
                    <a:cubicBezTo>
                      <a:pt x="68652" y="203247"/>
                      <a:pt x="65039" y="194214"/>
                      <a:pt x="62329" y="185181"/>
                    </a:cubicBezTo>
                    <a:cubicBezTo>
                      <a:pt x="60523" y="178858"/>
                      <a:pt x="55102" y="174341"/>
                      <a:pt x="48779" y="174341"/>
                    </a:cubicBezTo>
                    <a:lnTo>
                      <a:pt x="30713" y="174341"/>
                    </a:lnTo>
                    <a:lnTo>
                      <a:pt x="30713" y="144531"/>
                    </a:lnTo>
                    <a:lnTo>
                      <a:pt x="48779" y="144531"/>
                    </a:lnTo>
                    <a:cubicBezTo>
                      <a:pt x="55102" y="144531"/>
                      <a:pt x="61426" y="140015"/>
                      <a:pt x="62329" y="133691"/>
                    </a:cubicBezTo>
                    <a:cubicBezTo>
                      <a:pt x="65039" y="124658"/>
                      <a:pt x="68652" y="115625"/>
                      <a:pt x="73169" y="107495"/>
                    </a:cubicBezTo>
                    <a:cubicBezTo>
                      <a:pt x="76782" y="102075"/>
                      <a:pt x="75879" y="94849"/>
                      <a:pt x="70459" y="90332"/>
                    </a:cubicBezTo>
                    <a:lnTo>
                      <a:pt x="57812" y="77685"/>
                    </a:lnTo>
                    <a:lnTo>
                      <a:pt x="78589" y="56909"/>
                    </a:lnTo>
                    <a:lnTo>
                      <a:pt x="91235" y="69556"/>
                    </a:lnTo>
                    <a:cubicBezTo>
                      <a:pt x="95752" y="74072"/>
                      <a:pt x="102978" y="74976"/>
                      <a:pt x="108399" y="72266"/>
                    </a:cubicBezTo>
                    <a:cubicBezTo>
                      <a:pt x="116528" y="67749"/>
                      <a:pt x="125561" y="64136"/>
                      <a:pt x="134595" y="61426"/>
                    </a:cubicBezTo>
                    <a:cubicBezTo>
                      <a:pt x="140918" y="59619"/>
                      <a:pt x="145435" y="54199"/>
                      <a:pt x="145435" y="47876"/>
                    </a:cubicBezTo>
                    <a:lnTo>
                      <a:pt x="145435" y="29809"/>
                    </a:lnTo>
                    <a:lnTo>
                      <a:pt x="174341" y="29809"/>
                    </a:lnTo>
                    <a:lnTo>
                      <a:pt x="174341" y="47876"/>
                    </a:lnTo>
                    <a:cubicBezTo>
                      <a:pt x="174341" y="54199"/>
                      <a:pt x="178858" y="60523"/>
                      <a:pt x="185181" y="61426"/>
                    </a:cubicBezTo>
                    <a:cubicBezTo>
                      <a:pt x="194214" y="64136"/>
                      <a:pt x="203247" y="67749"/>
                      <a:pt x="211377" y="72266"/>
                    </a:cubicBezTo>
                    <a:cubicBezTo>
                      <a:pt x="216797" y="75879"/>
                      <a:pt x="224024" y="74976"/>
                      <a:pt x="228540" y="69556"/>
                    </a:cubicBezTo>
                    <a:lnTo>
                      <a:pt x="241187" y="56909"/>
                    </a:lnTo>
                    <a:lnTo>
                      <a:pt x="261963" y="77685"/>
                    </a:lnTo>
                    <a:lnTo>
                      <a:pt x="249317" y="90332"/>
                    </a:lnTo>
                    <a:cubicBezTo>
                      <a:pt x="244800" y="94849"/>
                      <a:pt x="243897" y="102075"/>
                      <a:pt x="246607" y="107495"/>
                    </a:cubicBezTo>
                    <a:cubicBezTo>
                      <a:pt x="251123" y="115625"/>
                      <a:pt x="254737" y="124658"/>
                      <a:pt x="257447" y="133691"/>
                    </a:cubicBezTo>
                    <a:cubicBezTo>
                      <a:pt x="259253" y="140015"/>
                      <a:pt x="264673" y="144531"/>
                      <a:pt x="270996" y="144531"/>
                    </a:cubicBezTo>
                    <a:lnTo>
                      <a:pt x="289063" y="144531"/>
                    </a:lnTo>
                    <a:lnTo>
                      <a:pt x="289063" y="187891"/>
                    </a:lnTo>
                    <a:lnTo>
                      <a:pt x="317969" y="187891"/>
                    </a:lnTo>
                    <a:lnTo>
                      <a:pt x="317969" y="130079"/>
                    </a:lnTo>
                    <a:cubicBezTo>
                      <a:pt x="317969" y="121948"/>
                      <a:pt x="311646" y="115625"/>
                      <a:pt x="303516" y="115625"/>
                    </a:cubicBezTo>
                    <a:lnTo>
                      <a:pt x="281836" y="115625"/>
                    </a:lnTo>
                    <a:cubicBezTo>
                      <a:pt x="280030" y="111108"/>
                      <a:pt x="278223" y="107495"/>
                      <a:pt x="276416" y="102979"/>
                    </a:cubicBezTo>
                    <a:lnTo>
                      <a:pt x="291773" y="87622"/>
                    </a:lnTo>
                    <a:cubicBezTo>
                      <a:pt x="297192" y="82202"/>
                      <a:pt x="297192" y="73169"/>
                      <a:pt x="291773" y="66846"/>
                    </a:cubicBezTo>
                    <a:lnTo>
                      <a:pt x="251123" y="26197"/>
                    </a:lnTo>
                    <a:cubicBezTo>
                      <a:pt x="245704" y="20776"/>
                      <a:pt x="236670" y="20776"/>
                      <a:pt x="230347" y="26197"/>
                    </a:cubicBezTo>
                    <a:lnTo>
                      <a:pt x="214990" y="41553"/>
                    </a:lnTo>
                    <a:cubicBezTo>
                      <a:pt x="210474" y="39746"/>
                      <a:pt x="206860" y="37940"/>
                      <a:pt x="202344" y="36133"/>
                    </a:cubicBezTo>
                    <a:lnTo>
                      <a:pt x="202344" y="14453"/>
                    </a:lnTo>
                    <a:cubicBezTo>
                      <a:pt x="202344" y="6323"/>
                      <a:pt x="196021" y="0"/>
                      <a:pt x="187891" y="0"/>
                    </a:cubicBezTo>
                    <a:lnTo>
                      <a:pt x="130078" y="0"/>
                    </a:lnTo>
                    <a:cubicBezTo>
                      <a:pt x="121948" y="0"/>
                      <a:pt x="115625" y="6323"/>
                      <a:pt x="115625" y="14453"/>
                    </a:cubicBezTo>
                    <a:lnTo>
                      <a:pt x="115625" y="36133"/>
                    </a:lnTo>
                    <a:cubicBezTo>
                      <a:pt x="111108" y="37940"/>
                      <a:pt x="107495" y="39746"/>
                      <a:pt x="102978" y="41553"/>
                    </a:cubicBezTo>
                    <a:lnTo>
                      <a:pt x="87622" y="26197"/>
                    </a:lnTo>
                    <a:cubicBezTo>
                      <a:pt x="82202" y="20776"/>
                      <a:pt x="73169" y="20776"/>
                      <a:pt x="66845" y="26197"/>
                    </a:cubicBezTo>
                    <a:lnTo>
                      <a:pt x="26196" y="66846"/>
                    </a:lnTo>
                    <a:cubicBezTo>
                      <a:pt x="20776" y="72266"/>
                      <a:pt x="20776" y="81299"/>
                      <a:pt x="26196" y="87622"/>
                    </a:cubicBezTo>
                    <a:lnTo>
                      <a:pt x="41553" y="102979"/>
                    </a:lnTo>
                    <a:cubicBezTo>
                      <a:pt x="39746" y="107495"/>
                      <a:pt x="37940" y="111108"/>
                      <a:pt x="36133" y="115625"/>
                    </a:cubicBezTo>
                    <a:lnTo>
                      <a:pt x="14453" y="115625"/>
                    </a:lnTo>
                    <a:cubicBezTo>
                      <a:pt x="6323" y="115625"/>
                      <a:pt x="0" y="121948"/>
                      <a:pt x="0" y="130079"/>
                    </a:cubicBezTo>
                    <a:lnTo>
                      <a:pt x="0" y="187891"/>
                    </a:lnTo>
                    <a:cubicBezTo>
                      <a:pt x="0" y="196021"/>
                      <a:pt x="6323" y="202344"/>
                      <a:pt x="14453" y="202344"/>
                    </a:cubicBezTo>
                    <a:lnTo>
                      <a:pt x="36133" y="202344"/>
                    </a:lnTo>
                    <a:cubicBezTo>
                      <a:pt x="37940" y="206861"/>
                      <a:pt x="39746" y="210474"/>
                      <a:pt x="41553" y="214990"/>
                    </a:cubicBezTo>
                    <a:lnTo>
                      <a:pt x="26196" y="230347"/>
                    </a:lnTo>
                    <a:cubicBezTo>
                      <a:pt x="21679" y="235767"/>
                      <a:pt x="21679" y="244800"/>
                      <a:pt x="27100" y="250220"/>
                    </a:cubicBez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sp>
            <p:nvSpPr>
              <p:cNvPr id="43" name="Freeform 159">
                <a:extLst>
                  <a:ext uri="{FF2B5EF4-FFF2-40B4-BE49-F238E27FC236}">
                    <a16:creationId xmlns:a16="http://schemas.microsoft.com/office/drawing/2014/main" id="{2441BB1F-DD04-709E-1A09-1EE65B17A6A4}"/>
                  </a:ext>
                </a:extLst>
              </p:cNvPr>
              <p:cNvSpPr/>
              <p:nvPr/>
            </p:nvSpPr>
            <p:spPr>
              <a:xfrm>
                <a:off x="7843855" y="1268111"/>
                <a:ext cx="113818" cy="76782"/>
              </a:xfrm>
              <a:custGeom>
                <a:avLst/>
                <a:gdLst>
                  <a:gd name="connsiteX0" fmla="*/ 0 w 113818"/>
                  <a:gd name="connsiteY0" fmla="*/ 26196 h 76782"/>
                  <a:gd name="connsiteX1" fmla="*/ 12647 w 113818"/>
                  <a:gd name="connsiteY1" fmla="*/ 0 h 76782"/>
                  <a:gd name="connsiteX2" fmla="*/ 113819 w 113818"/>
                  <a:gd name="connsiteY2" fmla="*/ 50586 h 76782"/>
                  <a:gd name="connsiteX3" fmla="*/ 101172 w 113818"/>
                  <a:gd name="connsiteY3" fmla="*/ 76782 h 76782"/>
                  <a:gd name="connsiteX4" fmla="*/ 0 w 113818"/>
                  <a:gd name="connsiteY4" fmla="*/ 26196 h 76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818" h="76782">
                    <a:moveTo>
                      <a:pt x="0" y="26196"/>
                    </a:moveTo>
                    <a:lnTo>
                      <a:pt x="12647" y="0"/>
                    </a:lnTo>
                    <a:lnTo>
                      <a:pt x="113819" y="50586"/>
                    </a:lnTo>
                    <a:lnTo>
                      <a:pt x="101172" y="76782"/>
                    </a:lnTo>
                    <a:lnTo>
                      <a:pt x="0" y="26196"/>
                    </a:ln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sp>
            <p:nvSpPr>
              <p:cNvPr id="44" name="Freeform 160">
                <a:extLst>
                  <a:ext uri="{FF2B5EF4-FFF2-40B4-BE49-F238E27FC236}">
                    <a16:creationId xmlns:a16="http://schemas.microsoft.com/office/drawing/2014/main" id="{DC50F41B-3771-E6D6-59B2-8E12DC642BC3}"/>
                  </a:ext>
                </a:extLst>
              </p:cNvPr>
              <p:cNvSpPr/>
              <p:nvPr/>
            </p:nvSpPr>
            <p:spPr>
              <a:xfrm>
                <a:off x="7633296" y="1245528"/>
                <a:ext cx="361413" cy="332422"/>
              </a:xfrm>
              <a:custGeom>
                <a:avLst/>
                <a:gdLst>
                  <a:gd name="connsiteX0" fmla="*/ 17248 w 361413"/>
                  <a:gd name="connsiteY0" fmla="*/ 264673 h 332422"/>
                  <a:gd name="connsiteX1" fmla="*/ 107581 w 361413"/>
                  <a:gd name="connsiteY1" fmla="*/ 329712 h 332422"/>
                  <a:gd name="connsiteX2" fmla="*/ 115710 w 361413"/>
                  <a:gd name="connsiteY2" fmla="*/ 332422 h 332422"/>
                  <a:gd name="connsiteX3" fmla="*/ 346961 w 361413"/>
                  <a:gd name="connsiteY3" fmla="*/ 332422 h 332422"/>
                  <a:gd name="connsiteX4" fmla="*/ 361414 w 361413"/>
                  <a:gd name="connsiteY4" fmla="*/ 317969 h 332422"/>
                  <a:gd name="connsiteX5" fmla="*/ 361414 w 361413"/>
                  <a:gd name="connsiteY5" fmla="*/ 160791 h 332422"/>
                  <a:gd name="connsiteX6" fmla="*/ 325281 w 361413"/>
                  <a:gd name="connsiteY6" fmla="*/ 116528 h 332422"/>
                  <a:gd name="connsiteX7" fmla="*/ 290051 w 361413"/>
                  <a:gd name="connsiteY7" fmla="*/ 126465 h 332422"/>
                  <a:gd name="connsiteX8" fmla="*/ 289148 w 361413"/>
                  <a:gd name="connsiteY8" fmla="*/ 127368 h 332422"/>
                  <a:gd name="connsiteX9" fmla="*/ 231335 w 361413"/>
                  <a:gd name="connsiteY9" fmla="*/ 127368 h 332422"/>
                  <a:gd name="connsiteX10" fmla="*/ 187976 w 361413"/>
                  <a:gd name="connsiteY10" fmla="*/ 118335 h 332422"/>
                  <a:gd name="connsiteX11" fmla="*/ 187976 w 361413"/>
                  <a:gd name="connsiteY11" fmla="*/ 43359 h 332422"/>
                  <a:gd name="connsiteX12" fmla="*/ 144617 w 361413"/>
                  <a:gd name="connsiteY12" fmla="*/ 0 h 332422"/>
                  <a:gd name="connsiteX13" fmla="*/ 101257 w 361413"/>
                  <a:gd name="connsiteY13" fmla="*/ 43359 h 332422"/>
                  <a:gd name="connsiteX14" fmla="*/ 101257 w 361413"/>
                  <a:gd name="connsiteY14" fmla="*/ 220410 h 332422"/>
                  <a:gd name="connsiteX15" fmla="*/ 63318 w 361413"/>
                  <a:gd name="connsiteY15" fmla="*/ 197827 h 332422"/>
                  <a:gd name="connsiteX16" fmla="*/ 24475 w 361413"/>
                  <a:gd name="connsiteY16" fmla="*/ 196020 h 332422"/>
                  <a:gd name="connsiteX17" fmla="*/ 21765 w 361413"/>
                  <a:gd name="connsiteY17" fmla="*/ 196924 h 332422"/>
                  <a:gd name="connsiteX18" fmla="*/ 85 w 361413"/>
                  <a:gd name="connsiteY18" fmla="*/ 229443 h 332422"/>
                  <a:gd name="connsiteX19" fmla="*/ 17248 w 361413"/>
                  <a:gd name="connsiteY19" fmla="*/ 264673 h 332422"/>
                  <a:gd name="connsiteX20" fmla="*/ 17248 w 361413"/>
                  <a:gd name="connsiteY20" fmla="*/ 264673 h 332422"/>
                  <a:gd name="connsiteX21" fmla="*/ 35315 w 361413"/>
                  <a:gd name="connsiteY21" fmla="*/ 222217 h 332422"/>
                  <a:gd name="connsiteX22" fmla="*/ 38025 w 361413"/>
                  <a:gd name="connsiteY22" fmla="*/ 221314 h 332422"/>
                  <a:gd name="connsiteX23" fmla="*/ 48865 w 361413"/>
                  <a:gd name="connsiteY23" fmla="*/ 221314 h 332422"/>
                  <a:gd name="connsiteX24" fmla="*/ 109387 w 361413"/>
                  <a:gd name="connsiteY24" fmla="*/ 257447 h 332422"/>
                  <a:gd name="connsiteX25" fmla="*/ 123840 w 361413"/>
                  <a:gd name="connsiteY25" fmla="*/ 257447 h 332422"/>
                  <a:gd name="connsiteX26" fmla="*/ 131067 w 361413"/>
                  <a:gd name="connsiteY26" fmla="*/ 244800 h 332422"/>
                  <a:gd name="connsiteX27" fmla="*/ 131067 w 361413"/>
                  <a:gd name="connsiteY27" fmla="*/ 42456 h 332422"/>
                  <a:gd name="connsiteX28" fmla="*/ 145520 w 361413"/>
                  <a:gd name="connsiteY28" fmla="*/ 28003 h 332422"/>
                  <a:gd name="connsiteX29" fmla="*/ 159973 w 361413"/>
                  <a:gd name="connsiteY29" fmla="*/ 42456 h 332422"/>
                  <a:gd name="connsiteX30" fmla="*/ 159973 w 361413"/>
                  <a:gd name="connsiteY30" fmla="*/ 158984 h 332422"/>
                  <a:gd name="connsiteX31" fmla="*/ 174426 w 361413"/>
                  <a:gd name="connsiteY31" fmla="*/ 173437 h 332422"/>
                  <a:gd name="connsiteX32" fmla="*/ 188880 w 361413"/>
                  <a:gd name="connsiteY32" fmla="*/ 158984 h 332422"/>
                  <a:gd name="connsiteX33" fmla="*/ 203332 w 361413"/>
                  <a:gd name="connsiteY33" fmla="*/ 144531 h 332422"/>
                  <a:gd name="connsiteX34" fmla="*/ 217785 w 361413"/>
                  <a:gd name="connsiteY34" fmla="*/ 158984 h 332422"/>
                  <a:gd name="connsiteX35" fmla="*/ 232239 w 361413"/>
                  <a:gd name="connsiteY35" fmla="*/ 173437 h 332422"/>
                  <a:gd name="connsiteX36" fmla="*/ 246692 w 361413"/>
                  <a:gd name="connsiteY36" fmla="*/ 158984 h 332422"/>
                  <a:gd name="connsiteX37" fmla="*/ 261145 w 361413"/>
                  <a:gd name="connsiteY37" fmla="*/ 144531 h 332422"/>
                  <a:gd name="connsiteX38" fmla="*/ 275598 w 361413"/>
                  <a:gd name="connsiteY38" fmla="*/ 158984 h 332422"/>
                  <a:gd name="connsiteX39" fmla="*/ 290051 w 361413"/>
                  <a:gd name="connsiteY39" fmla="*/ 173437 h 332422"/>
                  <a:gd name="connsiteX40" fmla="*/ 304505 w 361413"/>
                  <a:gd name="connsiteY40" fmla="*/ 158984 h 332422"/>
                  <a:gd name="connsiteX41" fmla="*/ 309924 w 361413"/>
                  <a:gd name="connsiteY41" fmla="*/ 148144 h 332422"/>
                  <a:gd name="connsiteX42" fmla="*/ 321667 w 361413"/>
                  <a:gd name="connsiteY42" fmla="*/ 145435 h 332422"/>
                  <a:gd name="connsiteX43" fmla="*/ 333411 w 361413"/>
                  <a:gd name="connsiteY43" fmla="*/ 160791 h 332422"/>
                  <a:gd name="connsiteX44" fmla="*/ 333411 w 361413"/>
                  <a:gd name="connsiteY44" fmla="*/ 303516 h 332422"/>
                  <a:gd name="connsiteX45" fmla="*/ 121130 w 361413"/>
                  <a:gd name="connsiteY45" fmla="*/ 303516 h 332422"/>
                  <a:gd name="connsiteX46" fmla="*/ 34411 w 361413"/>
                  <a:gd name="connsiteY46" fmla="*/ 241186 h 332422"/>
                  <a:gd name="connsiteX47" fmla="*/ 29895 w 361413"/>
                  <a:gd name="connsiteY47" fmla="*/ 231250 h 332422"/>
                  <a:gd name="connsiteX48" fmla="*/ 35315 w 361413"/>
                  <a:gd name="connsiteY48" fmla="*/ 222217 h 332422"/>
                  <a:gd name="connsiteX49" fmla="*/ 35315 w 361413"/>
                  <a:gd name="connsiteY49" fmla="*/ 222217 h 332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61413" h="332422">
                    <a:moveTo>
                      <a:pt x="17248" y="264673"/>
                    </a:moveTo>
                    <a:lnTo>
                      <a:pt x="107581" y="329712"/>
                    </a:lnTo>
                    <a:cubicBezTo>
                      <a:pt x="110290" y="331519"/>
                      <a:pt x="113000" y="332422"/>
                      <a:pt x="115710" y="332422"/>
                    </a:cubicBezTo>
                    <a:lnTo>
                      <a:pt x="346961" y="332422"/>
                    </a:lnTo>
                    <a:cubicBezTo>
                      <a:pt x="355090" y="332422"/>
                      <a:pt x="361414" y="326099"/>
                      <a:pt x="361414" y="317969"/>
                    </a:cubicBezTo>
                    <a:lnTo>
                      <a:pt x="361414" y="160791"/>
                    </a:lnTo>
                    <a:cubicBezTo>
                      <a:pt x="361414" y="139111"/>
                      <a:pt x="346057" y="120142"/>
                      <a:pt x="325281" y="116528"/>
                    </a:cubicBezTo>
                    <a:cubicBezTo>
                      <a:pt x="312634" y="114721"/>
                      <a:pt x="299988" y="118335"/>
                      <a:pt x="290051" y="126465"/>
                    </a:cubicBezTo>
                    <a:cubicBezTo>
                      <a:pt x="290051" y="126465"/>
                      <a:pt x="289148" y="127368"/>
                      <a:pt x="289148" y="127368"/>
                    </a:cubicBezTo>
                    <a:cubicBezTo>
                      <a:pt x="272888" y="112915"/>
                      <a:pt x="247595" y="112915"/>
                      <a:pt x="231335" y="127368"/>
                    </a:cubicBezTo>
                    <a:cubicBezTo>
                      <a:pt x="219592" y="117432"/>
                      <a:pt x="203332" y="113818"/>
                      <a:pt x="187976" y="118335"/>
                    </a:cubicBezTo>
                    <a:lnTo>
                      <a:pt x="187976" y="43359"/>
                    </a:lnTo>
                    <a:cubicBezTo>
                      <a:pt x="187976" y="19873"/>
                      <a:pt x="169006" y="0"/>
                      <a:pt x="144617" y="0"/>
                    </a:cubicBezTo>
                    <a:cubicBezTo>
                      <a:pt x="121130" y="0"/>
                      <a:pt x="101257" y="18970"/>
                      <a:pt x="101257" y="43359"/>
                    </a:cubicBezTo>
                    <a:lnTo>
                      <a:pt x="101257" y="220410"/>
                    </a:lnTo>
                    <a:lnTo>
                      <a:pt x="63318" y="197827"/>
                    </a:lnTo>
                    <a:cubicBezTo>
                      <a:pt x="51575" y="190601"/>
                      <a:pt x="37121" y="190601"/>
                      <a:pt x="24475" y="196020"/>
                    </a:cubicBezTo>
                    <a:lnTo>
                      <a:pt x="21765" y="196924"/>
                    </a:lnTo>
                    <a:cubicBezTo>
                      <a:pt x="9118" y="203247"/>
                      <a:pt x="988" y="215894"/>
                      <a:pt x="85" y="229443"/>
                    </a:cubicBezTo>
                    <a:cubicBezTo>
                      <a:pt x="-818" y="242993"/>
                      <a:pt x="5505" y="256543"/>
                      <a:pt x="17248" y="264673"/>
                    </a:cubicBezTo>
                    <a:lnTo>
                      <a:pt x="17248" y="264673"/>
                    </a:lnTo>
                    <a:close/>
                    <a:moveTo>
                      <a:pt x="35315" y="222217"/>
                    </a:moveTo>
                    <a:lnTo>
                      <a:pt x="38025" y="221314"/>
                    </a:lnTo>
                    <a:cubicBezTo>
                      <a:pt x="41638" y="219507"/>
                      <a:pt x="45251" y="219507"/>
                      <a:pt x="48865" y="221314"/>
                    </a:cubicBezTo>
                    <a:lnTo>
                      <a:pt x="109387" y="257447"/>
                    </a:lnTo>
                    <a:cubicBezTo>
                      <a:pt x="113903" y="260156"/>
                      <a:pt x="119324" y="260156"/>
                      <a:pt x="123840" y="257447"/>
                    </a:cubicBezTo>
                    <a:cubicBezTo>
                      <a:pt x="128357" y="254736"/>
                      <a:pt x="131067" y="250220"/>
                      <a:pt x="131067" y="244800"/>
                    </a:cubicBezTo>
                    <a:lnTo>
                      <a:pt x="131067" y="42456"/>
                    </a:lnTo>
                    <a:cubicBezTo>
                      <a:pt x="131067" y="34326"/>
                      <a:pt x="137390" y="28003"/>
                      <a:pt x="145520" y="28003"/>
                    </a:cubicBezTo>
                    <a:cubicBezTo>
                      <a:pt x="153650" y="28003"/>
                      <a:pt x="159973" y="34326"/>
                      <a:pt x="159973" y="42456"/>
                    </a:cubicBezTo>
                    <a:lnTo>
                      <a:pt x="159973" y="158984"/>
                    </a:lnTo>
                    <a:cubicBezTo>
                      <a:pt x="159973" y="167114"/>
                      <a:pt x="166296" y="173437"/>
                      <a:pt x="174426" y="173437"/>
                    </a:cubicBezTo>
                    <a:cubicBezTo>
                      <a:pt x="182556" y="173437"/>
                      <a:pt x="188880" y="167114"/>
                      <a:pt x="188880" y="158984"/>
                    </a:cubicBezTo>
                    <a:cubicBezTo>
                      <a:pt x="188880" y="150854"/>
                      <a:pt x="195202" y="144531"/>
                      <a:pt x="203332" y="144531"/>
                    </a:cubicBezTo>
                    <a:cubicBezTo>
                      <a:pt x="211463" y="144531"/>
                      <a:pt x="217785" y="150854"/>
                      <a:pt x="217785" y="158984"/>
                    </a:cubicBezTo>
                    <a:cubicBezTo>
                      <a:pt x="217785" y="167114"/>
                      <a:pt x="224109" y="173437"/>
                      <a:pt x="232239" y="173437"/>
                    </a:cubicBezTo>
                    <a:cubicBezTo>
                      <a:pt x="240368" y="173437"/>
                      <a:pt x="246692" y="167114"/>
                      <a:pt x="246692" y="158984"/>
                    </a:cubicBezTo>
                    <a:cubicBezTo>
                      <a:pt x="246692" y="150854"/>
                      <a:pt x="253015" y="144531"/>
                      <a:pt x="261145" y="144531"/>
                    </a:cubicBezTo>
                    <a:cubicBezTo>
                      <a:pt x="269275" y="144531"/>
                      <a:pt x="275598" y="150854"/>
                      <a:pt x="275598" y="158984"/>
                    </a:cubicBezTo>
                    <a:cubicBezTo>
                      <a:pt x="275598" y="167114"/>
                      <a:pt x="281922" y="173437"/>
                      <a:pt x="290051" y="173437"/>
                    </a:cubicBezTo>
                    <a:cubicBezTo>
                      <a:pt x="298181" y="173437"/>
                      <a:pt x="304505" y="167114"/>
                      <a:pt x="304505" y="158984"/>
                    </a:cubicBezTo>
                    <a:cubicBezTo>
                      <a:pt x="304505" y="154468"/>
                      <a:pt x="306311" y="150854"/>
                      <a:pt x="309924" y="148144"/>
                    </a:cubicBezTo>
                    <a:cubicBezTo>
                      <a:pt x="313538" y="145435"/>
                      <a:pt x="317151" y="144531"/>
                      <a:pt x="321667" y="145435"/>
                    </a:cubicBezTo>
                    <a:cubicBezTo>
                      <a:pt x="328894" y="147241"/>
                      <a:pt x="334314" y="153565"/>
                      <a:pt x="333411" y="160791"/>
                    </a:cubicBezTo>
                    <a:lnTo>
                      <a:pt x="333411" y="303516"/>
                    </a:lnTo>
                    <a:lnTo>
                      <a:pt x="121130" y="303516"/>
                    </a:lnTo>
                    <a:lnTo>
                      <a:pt x="34411" y="241186"/>
                    </a:lnTo>
                    <a:cubicBezTo>
                      <a:pt x="31701" y="239380"/>
                      <a:pt x="29895" y="234864"/>
                      <a:pt x="29895" y="231250"/>
                    </a:cubicBezTo>
                    <a:cubicBezTo>
                      <a:pt x="29895" y="227637"/>
                      <a:pt x="31701" y="224024"/>
                      <a:pt x="35315" y="222217"/>
                    </a:cubicBezTo>
                    <a:lnTo>
                      <a:pt x="35315" y="222217"/>
                    </a:ln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grpSp>
      </p:grpSp>
      <p:grpSp>
        <p:nvGrpSpPr>
          <p:cNvPr id="45" name="Group 44">
            <a:extLst>
              <a:ext uri="{FF2B5EF4-FFF2-40B4-BE49-F238E27FC236}">
                <a16:creationId xmlns:a16="http://schemas.microsoft.com/office/drawing/2014/main" id="{62E1573A-4F7D-D6D4-9361-CB49FA1A8B89}"/>
              </a:ext>
            </a:extLst>
          </p:cNvPr>
          <p:cNvGrpSpPr/>
          <p:nvPr/>
        </p:nvGrpSpPr>
        <p:grpSpPr>
          <a:xfrm>
            <a:off x="1084764" y="8003290"/>
            <a:ext cx="553866" cy="555173"/>
            <a:chOff x="5700273" y="5386353"/>
            <a:chExt cx="766016" cy="767823"/>
          </a:xfrm>
          <a:solidFill>
            <a:srgbClr val="416F70"/>
          </a:solidFill>
        </p:grpSpPr>
        <p:grpSp>
          <p:nvGrpSpPr>
            <p:cNvPr id="46" name="Graphic 2">
              <a:extLst>
                <a:ext uri="{FF2B5EF4-FFF2-40B4-BE49-F238E27FC236}">
                  <a16:creationId xmlns:a16="http://schemas.microsoft.com/office/drawing/2014/main" id="{5D6E97A4-EA29-4C5C-06DF-56581B49478F}"/>
                </a:ext>
              </a:extLst>
            </p:cNvPr>
            <p:cNvGrpSpPr/>
            <p:nvPr/>
          </p:nvGrpSpPr>
          <p:grpSpPr>
            <a:xfrm>
              <a:off x="5844804" y="5531788"/>
              <a:ext cx="476953" cy="420947"/>
              <a:chOff x="5844804" y="5531788"/>
              <a:chExt cx="476953" cy="420947"/>
            </a:xfrm>
            <a:grpFill/>
          </p:grpSpPr>
          <p:sp>
            <p:nvSpPr>
              <p:cNvPr id="62" name="Freeform 152">
                <a:extLst>
                  <a:ext uri="{FF2B5EF4-FFF2-40B4-BE49-F238E27FC236}">
                    <a16:creationId xmlns:a16="http://schemas.microsoft.com/office/drawing/2014/main" id="{00911EBC-E630-2491-3770-C85F2F8277D8}"/>
                  </a:ext>
                </a:extLst>
              </p:cNvPr>
              <p:cNvSpPr/>
              <p:nvPr/>
            </p:nvSpPr>
            <p:spPr>
              <a:xfrm>
                <a:off x="5844804" y="5531788"/>
                <a:ext cx="238476" cy="420044"/>
              </a:xfrm>
              <a:custGeom>
                <a:avLst/>
                <a:gdLst>
                  <a:gd name="connsiteX0" fmla="*/ 238477 w 238476"/>
                  <a:gd name="connsiteY0" fmla="*/ 55102 h 420044"/>
                  <a:gd name="connsiteX1" fmla="*/ 238477 w 238476"/>
                  <a:gd name="connsiteY1" fmla="*/ 420044 h 420044"/>
                  <a:gd name="connsiteX2" fmla="*/ 133691 w 238476"/>
                  <a:gd name="connsiteY2" fmla="*/ 381201 h 420044"/>
                  <a:gd name="connsiteX3" fmla="*/ 0 w 238476"/>
                  <a:gd name="connsiteY3" fmla="*/ 368555 h 420044"/>
                  <a:gd name="connsiteX4" fmla="*/ 0 w 238476"/>
                  <a:gd name="connsiteY4" fmla="*/ 304419 h 420044"/>
                  <a:gd name="connsiteX5" fmla="*/ 23486 w 238476"/>
                  <a:gd name="connsiteY5" fmla="*/ 282739 h 420044"/>
                  <a:gd name="connsiteX6" fmla="*/ 24390 w 238476"/>
                  <a:gd name="connsiteY6" fmla="*/ 280933 h 420044"/>
                  <a:gd name="connsiteX7" fmla="*/ 37940 w 238476"/>
                  <a:gd name="connsiteY7" fmla="*/ 173437 h 420044"/>
                  <a:gd name="connsiteX8" fmla="*/ 29809 w 238476"/>
                  <a:gd name="connsiteY8" fmla="*/ 167114 h 420044"/>
                  <a:gd name="connsiteX9" fmla="*/ 19873 w 238476"/>
                  <a:gd name="connsiteY9" fmla="*/ 169824 h 420044"/>
                  <a:gd name="connsiteX10" fmla="*/ 0 w 238476"/>
                  <a:gd name="connsiteY10" fmla="*/ 186084 h 420044"/>
                  <a:gd name="connsiteX11" fmla="*/ 0 w 238476"/>
                  <a:gd name="connsiteY11" fmla="*/ 0 h 420044"/>
                  <a:gd name="connsiteX12" fmla="*/ 128272 w 238476"/>
                  <a:gd name="connsiteY12" fmla="*/ 11743 h 420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8476" h="420044">
                    <a:moveTo>
                      <a:pt x="238477" y="55102"/>
                    </a:moveTo>
                    <a:lnTo>
                      <a:pt x="238477" y="420044"/>
                    </a:lnTo>
                    <a:cubicBezTo>
                      <a:pt x="205054" y="402881"/>
                      <a:pt x="170728" y="389331"/>
                      <a:pt x="133691" y="381201"/>
                    </a:cubicBezTo>
                    <a:cubicBezTo>
                      <a:pt x="89429" y="370362"/>
                      <a:pt x="32520" y="368555"/>
                      <a:pt x="0" y="368555"/>
                    </a:cubicBezTo>
                    <a:lnTo>
                      <a:pt x="0" y="304419"/>
                    </a:lnTo>
                    <a:lnTo>
                      <a:pt x="23486" y="282739"/>
                    </a:lnTo>
                    <a:cubicBezTo>
                      <a:pt x="23486" y="282739"/>
                      <a:pt x="24390" y="281836"/>
                      <a:pt x="24390" y="280933"/>
                    </a:cubicBezTo>
                    <a:cubicBezTo>
                      <a:pt x="64136" y="228540"/>
                      <a:pt x="38843" y="175245"/>
                      <a:pt x="37940" y="173437"/>
                    </a:cubicBezTo>
                    <a:cubicBezTo>
                      <a:pt x="36133" y="169824"/>
                      <a:pt x="33423" y="168018"/>
                      <a:pt x="29809" y="167114"/>
                    </a:cubicBezTo>
                    <a:cubicBezTo>
                      <a:pt x="26196" y="166211"/>
                      <a:pt x="22583" y="167114"/>
                      <a:pt x="19873" y="169824"/>
                    </a:cubicBezTo>
                    <a:lnTo>
                      <a:pt x="0" y="186084"/>
                    </a:lnTo>
                    <a:lnTo>
                      <a:pt x="0" y="0"/>
                    </a:lnTo>
                    <a:cubicBezTo>
                      <a:pt x="31616" y="0"/>
                      <a:pt x="86719" y="1806"/>
                      <a:pt x="128272" y="11743"/>
                    </a:cubicBezTo>
                  </a:path>
                </a:pathLst>
              </a:custGeom>
              <a:solidFill>
                <a:srgbClr val="F5C15B"/>
              </a:solidFill>
              <a:ln w="9028" cap="flat">
                <a:noFill/>
                <a:prstDash val="solid"/>
                <a:miter/>
              </a:ln>
            </p:spPr>
            <p:txBody>
              <a:bodyPr rtlCol="0" anchor="ctr"/>
              <a:lstStyle/>
              <a:p>
                <a:pPr defTabSz="914400"/>
                <a:endParaRPr lang="en-US">
                  <a:solidFill>
                    <a:srgbClr val="58595B"/>
                  </a:solidFill>
                  <a:latin typeface="Calibri"/>
                </a:endParaRPr>
              </a:p>
            </p:txBody>
          </p:sp>
          <p:sp>
            <p:nvSpPr>
              <p:cNvPr id="63" name="Freeform 153">
                <a:extLst>
                  <a:ext uri="{FF2B5EF4-FFF2-40B4-BE49-F238E27FC236}">
                    <a16:creationId xmlns:a16="http://schemas.microsoft.com/office/drawing/2014/main" id="{C39F9328-B51D-4D3A-E72E-C3FC3F742F40}"/>
                  </a:ext>
                </a:extLst>
              </p:cNvPr>
              <p:cNvSpPr/>
              <p:nvPr/>
            </p:nvSpPr>
            <p:spPr>
              <a:xfrm>
                <a:off x="6102251" y="5533101"/>
                <a:ext cx="219507" cy="419634"/>
              </a:xfrm>
              <a:custGeom>
                <a:avLst/>
                <a:gdLst>
                  <a:gd name="connsiteX0" fmla="*/ 187891 w 219507"/>
                  <a:gd name="connsiteY0" fmla="*/ 168511 h 419634"/>
                  <a:gd name="connsiteX1" fmla="*/ 179761 w 219507"/>
                  <a:gd name="connsiteY1" fmla="*/ 174835 h 419634"/>
                  <a:gd name="connsiteX2" fmla="*/ 193311 w 219507"/>
                  <a:gd name="connsiteY2" fmla="*/ 282330 h 419634"/>
                  <a:gd name="connsiteX3" fmla="*/ 195117 w 219507"/>
                  <a:gd name="connsiteY3" fmla="*/ 284136 h 419634"/>
                  <a:gd name="connsiteX4" fmla="*/ 219507 w 219507"/>
                  <a:gd name="connsiteY4" fmla="*/ 306719 h 419634"/>
                  <a:gd name="connsiteX5" fmla="*/ 219507 w 219507"/>
                  <a:gd name="connsiteY5" fmla="*/ 369049 h 419634"/>
                  <a:gd name="connsiteX6" fmla="*/ 131885 w 219507"/>
                  <a:gd name="connsiteY6" fmla="*/ 370855 h 419634"/>
                  <a:gd name="connsiteX7" fmla="*/ 0 w 219507"/>
                  <a:gd name="connsiteY7" fmla="*/ 419635 h 419634"/>
                  <a:gd name="connsiteX8" fmla="*/ 0 w 219507"/>
                  <a:gd name="connsiteY8" fmla="*/ 56500 h 419634"/>
                  <a:gd name="connsiteX9" fmla="*/ 136402 w 219507"/>
                  <a:gd name="connsiteY9" fmla="*/ 3204 h 419634"/>
                  <a:gd name="connsiteX10" fmla="*/ 219507 w 219507"/>
                  <a:gd name="connsiteY10" fmla="*/ 2300 h 419634"/>
                  <a:gd name="connsiteX11" fmla="*/ 219507 w 219507"/>
                  <a:gd name="connsiteY11" fmla="*/ 189288 h 419634"/>
                  <a:gd name="connsiteX12" fmla="*/ 198731 w 219507"/>
                  <a:gd name="connsiteY12" fmla="*/ 172124 h 419634"/>
                  <a:gd name="connsiteX13" fmla="*/ 187891 w 219507"/>
                  <a:gd name="connsiteY13" fmla="*/ 168511 h 419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9507" h="419634">
                    <a:moveTo>
                      <a:pt x="187891" y="168511"/>
                    </a:moveTo>
                    <a:cubicBezTo>
                      <a:pt x="184278" y="169415"/>
                      <a:pt x="181568" y="171221"/>
                      <a:pt x="179761" y="174835"/>
                    </a:cubicBezTo>
                    <a:cubicBezTo>
                      <a:pt x="178858" y="176641"/>
                      <a:pt x="152661" y="229034"/>
                      <a:pt x="193311" y="282330"/>
                    </a:cubicBezTo>
                    <a:cubicBezTo>
                      <a:pt x="194214" y="283233"/>
                      <a:pt x="194214" y="283233"/>
                      <a:pt x="195117" y="284136"/>
                    </a:cubicBezTo>
                    <a:lnTo>
                      <a:pt x="219507" y="306719"/>
                    </a:lnTo>
                    <a:lnTo>
                      <a:pt x="219507" y="369049"/>
                    </a:lnTo>
                    <a:cubicBezTo>
                      <a:pt x="190601" y="366338"/>
                      <a:pt x="160791" y="366338"/>
                      <a:pt x="131885" y="370855"/>
                    </a:cubicBezTo>
                    <a:cubicBezTo>
                      <a:pt x="85816" y="378082"/>
                      <a:pt x="39746" y="394341"/>
                      <a:pt x="0" y="419635"/>
                    </a:cubicBezTo>
                    <a:lnTo>
                      <a:pt x="0" y="56500"/>
                    </a:lnTo>
                    <a:cubicBezTo>
                      <a:pt x="40649" y="28496"/>
                      <a:pt x="87622" y="9526"/>
                      <a:pt x="136402" y="3204"/>
                    </a:cubicBezTo>
                    <a:cubicBezTo>
                      <a:pt x="164405" y="-410"/>
                      <a:pt x="192407" y="-1313"/>
                      <a:pt x="219507" y="2300"/>
                    </a:cubicBezTo>
                    <a:lnTo>
                      <a:pt x="219507" y="189288"/>
                    </a:lnTo>
                    <a:lnTo>
                      <a:pt x="198731" y="172124"/>
                    </a:lnTo>
                    <a:cubicBezTo>
                      <a:pt x="195117" y="168511"/>
                      <a:pt x="191504" y="167608"/>
                      <a:pt x="187891" y="168511"/>
                    </a:cubicBezTo>
                    <a:close/>
                  </a:path>
                </a:pathLst>
              </a:custGeom>
              <a:solidFill>
                <a:srgbClr val="F5C15B"/>
              </a:solidFill>
              <a:ln w="9028" cap="flat">
                <a:noFill/>
                <a:prstDash val="solid"/>
                <a:miter/>
              </a:ln>
            </p:spPr>
            <p:txBody>
              <a:bodyPr rtlCol="0" anchor="ctr"/>
              <a:lstStyle/>
              <a:p>
                <a:pPr defTabSz="914400"/>
                <a:endParaRPr lang="en-US">
                  <a:solidFill>
                    <a:srgbClr val="58595B"/>
                  </a:solidFill>
                  <a:latin typeface="Calibri"/>
                </a:endParaRPr>
              </a:p>
            </p:txBody>
          </p:sp>
        </p:grpSp>
        <p:grpSp>
          <p:nvGrpSpPr>
            <p:cNvPr id="47" name="Graphic 2">
              <a:extLst>
                <a:ext uri="{FF2B5EF4-FFF2-40B4-BE49-F238E27FC236}">
                  <a16:creationId xmlns:a16="http://schemas.microsoft.com/office/drawing/2014/main" id="{9BA5A964-0A96-7391-E825-A618276C0D8B}"/>
                </a:ext>
              </a:extLst>
            </p:cNvPr>
            <p:cNvGrpSpPr/>
            <p:nvPr/>
          </p:nvGrpSpPr>
          <p:grpSpPr>
            <a:xfrm>
              <a:off x="5700273" y="5386353"/>
              <a:ext cx="766016" cy="767823"/>
              <a:chOff x="5700273" y="5386353"/>
              <a:chExt cx="766016" cy="767823"/>
            </a:xfrm>
            <a:grpFill/>
          </p:grpSpPr>
          <p:sp>
            <p:nvSpPr>
              <p:cNvPr id="48" name="Freeform 138">
                <a:extLst>
                  <a:ext uri="{FF2B5EF4-FFF2-40B4-BE49-F238E27FC236}">
                    <a16:creationId xmlns:a16="http://schemas.microsoft.com/office/drawing/2014/main" id="{9AFA7227-2E74-2815-9798-17C3506E5C70}"/>
                  </a:ext>
                </a:extLst>
              </p:cNvPr>
              <p:cNvSpPr/>
              <p:nvPr/>
            </p:nvSpPr>
            <p:spPr>
              <a:xfrm>
                <a:off x="5876421" y="5437842"/>
                <a:ext cx="25293" cy="18969"/>
              </a:xfrm>
              <a:custGeom>
                <a:avLst/>
                <a:gdLst>
                  <a:gd name="connsiteX0" fmla="*/ 0 w 25293"/>
                  <a:gd name="connsiteY0" fmla="*/ 0 h 18969"/>
                  <a:gd name="connsiteX1" fmla="*/ 25293 w 25293"/>
                  <a:gd name="connsiteY1" fmla="*/ 0 h 18969"/>
                  <a:gd name="connsiteX2" fmla="*/ 25293 w 25293"/>
                  <a:gd name="connsiteY2" fmla="*/ 18970 h 18969"/>
                  <a:gd name="connsiteX3" fmla="*/ 0 w 25293"/>
                  <a:gd name="connsiteY3" fmla="*/ 18970 h 18969"/>
                </a:gdLst>
                <a:ahLst/>
                <a:cxnLst>
                  <a:cxn ang="0">
                    <a:pos x="connsiteX0" y="connsiteY0"/>
                  </a:cxn>
                  <a:cxn ang="0">
                    <a:pos x="connsiteX1" y="connsiteY1"/>
                  </a:cxn>
                  <a:cxn ang="0">
                    <a:pos x="connsiteX2" y="connsiteY2"/>
                  </a:cxn>
                  <a:cxn ang="0">
                    <a:pos x="connsiteX3" y="connsiteY3"/>
                  </a:cxn>
                </a:cxnLst>
                <a:rect l="l" t="t" r="r" b="b"/>
                <a:pathLst>
                  <a:path w="25293" h="18969">
                    <a:moveTo>
                      <a:pt x="0" y="0"/>
                    </a:moveTo>
                    <a:lnTo>
                      <a:pt x="25293" y="0"/>
                    </a:lnTo>
                    <a:lnTo>
                      <a:pt x="25293" y="18970"/>
                    </a:lnTo>
                    <a:lnTo>
                      <a:pt x="0" y="18970"/>
                    </a:ln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sp>
            <p:nvSpPr>
              <p:cNvPr id="49" name="Freeform 139">
                <a:extLst>
                  <a:ext uri="{FF2B5EF4-FFF2-40B4-BE49-F238E27FC236}">
                    <a16:creationId xmlns:a16="http://schemas.microsoft.com/office/drawing/2014/main" id="{0F4EBDE5-2A41-0B3D-E708-2EA10FD8AAF2}"/>
                  </a:ext>
                </a:extLst>
              </p:cNvPr>
              <p:cNvSpPr/>
              <p:nvPr/>
            </p:nvSpPr>
            <p:spPr>
              <a:xfrm>
                <a:off x="6258526" y="5638380"/>
                <a:ext cx="25293" cy="25293"/>
              </a:xfrm>
              <a:custGeom>
                <a:avLst/>
                <a:gdLst>
                  <a:gd name="connsiteX0" fmla="*/ 0 w 25293"/>
                  <a:gd name="connsiteY0" fmla="*/ 0 h 25293"/>
                  <a:gd name="connsiteX1" fmla="*/ 25293 w 25293"/>
                  <a:gd name="connsiteY1" fmla="*/ 0 h 25293"/>
                  <a:gd name="connsiteX2" fmla="*/ 25293 w 25293"/>
                  <a:gd name="connsiteY2" fmla="*/ 25293 h 25293"/>
                  <a:gd name="connsiteX3" fmla="*/ 0 w 25293"/>
                  <a:gd name="connsiteY3" fmla="*/ 25293 h 25293"/>
                </a:gdLst>
                <a:ahLst/>
                <a:cxnLst>
                  <a:cxn ang="0">
                    <a:pos x="connsiteX0" y="connsiteY0"/>
                  </a:cxn>
                  <a:cxn ang="0">
                    <a:pos x="connsiteX1" y="connsiteY1"/>
                  </a:cxn>
                  <a:cxn ang="0">
                    <a:pos x="connsiteX2" y="connsiteY2"/>
                  </a:cxn>
                  <a:cxn ang="0">
                    <a:pos x="connsiteX3" y="connsiteY3"/>
                  </a:cxn>
                </a:cxnLst>
                <a:rect l="l" t="t" r="r" b="b"/>
                <a:pathLst>
                  <a:path w="25293" h="25293">
                    <a:moveTo>
                      <a:pt x="0" y="0"/>
                    </a:moveTo>
                    <a:lnTo>
                      <a:pt x="25293" y="0"/>
                    </a:lnTo>
                    <a:lnTo>
                      <a:pt x="25293" y="25293"/>
                    </a:lnTo>
                    <a:lnTo>
                      <a:pt x="0" y="25293"/>
                    </a:ln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sp>
            <p:nvSpPr>
              <p:cNvPr id="50" name="Freeform 140">
                <a:extLst>
                  <a:ext uri="{FF2B5EF4-FFF2-40B4-BE49-F238E27FC236}">
                    <a16:creationId xmlns:a16="http://schemas.microsoft.com/office/drawing/2014/main" id="{70C7DCE0-D021-59C7-FFC1-9DFD241B0EAD}"/>
                  </a:ext>
                </a:extLst>
              </p:cNvPr>
              <p:cNvSpPr/>
              <p:nvPr/>
            </p:nvSpPr>
            <p:spPr>
              <a:xfrm>
                <a:off x="6334405" y="5437842"/>
                <a:ext cx="18969" cy="18969"/>
              </a:xfrm>
              <a:custGeom>
                <a:avLst/>
                <a:gdLst>
                  <a:gd name="connsiteX0" fmla="*/ 0 w 18969"/>
                  <a:gd name="connsiteY0" fmla="*/ 0 h 18969"/>
                  <a:gd name="connsiteX1" fmla="*/ 18970 w 18969"/>
                  <a:gd name="connsiteY1" fmla="*/ 0 h 18969"/>
                  <a:gd name="connsiteX2" fmla="*/ 18970 w 18969"/>
                  <a:gd name="connsiteY2" fmla="*/ 18970 h 18969"/>
                  <a:gd name="connsiteX3" fmla="*/ 0 w 18969"/>
                  <a:gd name="connsiteY3" fmla="*/ 18970 h 18969"/>
                </a:gdLst>
                <a:ahLst/>
                <a:cxnLst>
                  <a:cxn ang="0">
                    <a:pos x="connsiteX0" y="connsiteY0"/>
                  </a:cxn>
                  <a:cxn ang="0">
                    <a:pos x="connsiteX1" y="connsiteY1"/>
                  </a:cxn>
                  <a:cxn ang="0">
                    <a:pos x="connsiteX2" y="connsiteY2"/>
                  </a:cxn>
                  <a:cxn ang="0">
                    <a:pos x="connsiteX3" y="connsiteY3"/>
                  </a:cxn>
                </a:cxnLst>
                <a:rect l="l" t="t" r="r" b="b"/>
                <a:pathLst>
                  <a:path w="18969" h="18969">
                    <a:moveTo>
                      <a:pt x="0" y="0"/>
                    </a:moveTo>
                    <a:lnTo>
                      <a:pt x="18970" y="0"/>
                    </a:lnTo>
                    <a:lnTo>
                      <a:pt x="18970" y="18970"/>
                    </a:lnTo>
                    <a:lnTo>
                      <a:pt x="0" y="18970"/>
                    </a:ln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sp>
            <p:nvSpPr>
              <p:cNvPr id="51" name="Freeform 141">
                <a:extLst>
                  <a:ext uri="{FF2B5EF4-FFF2-40B4-BE49-F238E27FC236}">
                    <a16:creationId xmlns:a16="http://schemas.microsoft.com/office/drawing/2014/main" id="{DA4FB80E-BC03-B2DC-8D9D-827CF918C8FF}"/>
                  </a:ext>
                </a:extLst>
              </p:cNvPr>
              <p:cNvSpPr/>
              <p:nvPr/>
            </p:nvSpPr>
            <p:spPr>
              <a:xfrm>
                <a:off x="5700273" y="5669996"/>
                <a:ext cx="18969" cy="25293"/>
              </a:xfrm>
              <a:custGeom>
                <a:avLst/>
                <a:gdLst>
                  <a:gd name="connsiteX0" fmla="*/ 0 w 18969"/>
                  <a:gd name="connsiteY0" fmla="*/ 0 h 25293"/>
                  <a:gd name="connsiteX1" fmla="*/ 18970 w 18969"/>
                  <a:gd name="connsiteY1" fmla="*/ 0 h 25293"/>
                  <a:gd name="connsiteX2" fmla="*/ 18970 w 18969"/>
                  <a:gd name="connsiteY2" fmla="*/ 25293 h 25293"/>
                  <a:gd name="connsiteX3" fmla="*/ 0 w 18969"/>
                  <a:gd name="connsiteY3" fmla="*/ 25293 h 25293"/>
                </a:gdLst>
                <a:ahLst/>
                <a:cxnLst>
                  <a:cxn ang="0">
                    <a:pos x="connsiteX0" y="connsiteY0"/>
                  </a:cxn>
                  <a:cxn ang="0">
                    <a:pos x="connsiteX1" y="connsiteY1"/>
                  </a:cxn>
                  <a:cxn ang="0">
                    <a:pos x="connsiteX2" y="connsiteY2"/>
                  </a:cxn>
                  <a:cxn ang="0">
                    <a:pos x="connsiteX3" y="connsiteY3"/>
                  </a:cxn>
                </a:cxnLst>
                <a:rect l="l" t="t" r="r" b="b"/>
                <a:pathLst>
                  <a:path w="18969" h="25293">
                    <a:moveTo>
                      <a:pt x="0" y="0"/>
                    </a:moveTo>
                    <a:lnTo>
                      <a:pt x="18970" y="0"/>
                    </a:lnTo>
                    <a:lnTo>
                      <a:pt x="18970" y="25293"/>
                    </a:lnTo>
                    <a:lnTo>
                      <a:pt x="0" y="25293"/>
                    </a:ln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sp>
            <p:nvSpPr>
              <p:cNvPr id="52" name="Freeform 142">
                <a:extLst>
                  <a:ext uri="{FF2B5EF4-FFF2-40B4-BE49-F238E27FC236}">
                    <a16:creationId xmlns:a16="http://schemas.microsoft.com/office/drawing/2014/main" id="{DA14A227-AAE9-EAC4-507F-BE8B2C0CE45C}"/>
                  </a:ext>
                </a:extLst>
              </p:cNvPr>
              <p:cNvSpPr/>
              <p:nvPr/>
            </p:nvSpPr>
            <p:spPr>
              <a:xfrm>
                <a:off x="6045342" y="6083717"/>
                <a:ext cx="25293" cy="18969"/>
              </a:xfrm>
              <a:custGeom>
                <a:avLst/>
                <a:gdLst>
                  <a:gd name="connsiteX0" fmla="*/ 0 w 25293"/>
                  <a:gd name="connsiteY0" fmla="*/ 0 h 18969"/>
                  <a:gd name="connsiteX1" fmla="*/ 25293 w 25293"/>
                  <a:gd name="connsiteY1" fmla="*/ 0 h 18969"/>
                  <a:gd name="connsiteX2" fmla="*/ 25293 w 25293"/>
                  <a:gd name="connsiteY2" fmla="*/ 18970 h 18969"/>
                  <a:gd name="connsiteX3" fmla="*/ 0 w 25293"/>
                  <a:gd name="connsiteY3" fmla="*/ 18970 h 18969"/>
                </a:gdLst>
                <a:ahLst/>
                <a:cxnLst>
                  <a:cxn ang="0">
                    <a:pos x="connsiteX0" y="connsiteY0"/>
                  </a:cxn>
                  <a:cxn ang="0">
                    <a:pos x="connsiteX1" y="connsiteY1"/>
                  </a:cxn>
                  <a:cxn ang="0">
                    <a:pos x="connsiteX2" y="connsiteY2"/>
                  </a:cxn>
                  <a:cxn ang="0">
                    <a:pos x="connsiteX3" y="connsiteY3"/>
                  </a:cxn>
                </a:cxnLst>
                <a:rect l="l" t="t" r="r" b="b"/>
                <a:pathLst>
                  <a:path w="25293" h="18969">
                    <a:moveTo>
                      <a:pt x="0" y="0"/>
                    </a:moveTo>
                    <a:lnTo>
                      <a:pt x="25293" y="0"/>
                    </a:lnTo>
                    <a:lnTo>
                      <a:pt x="25293" y="18970"/>
                    </a:lnTo>
                    <a:lnTo>
                      <a:pt x="0" y="18970"/>
                    </a:ln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sp>
            <p:nvSpPr>
              <p:cNvPr id="53" name="Freeform 143">
                <a:extLst>
                  <a:ext uri="{FF2B5EF4-FFF2-40B4-BE49-F238E27FC236}">
                    <a16:creationId xmlns:a16="http://schemas.microsoft.com/office/drawing/2014/main" id="{9147A54C-D9DF-DCAF-CD8A-25A698E06DBE}"/>
                  </a:ext>
                </a:extLst>
              </p:cNvPr>
              <p:cNvSpPr/>
              <p:nvPr/>
            </p:nvSpPr>
            <p:spPr>
              <a:xfrm>
                <a:off x="5926103" y="5996095"/>
                <a:ext cx="81329" cy="88524"/>
              </a:xfrm>
              <a:custGeom>
                <a:avLst/>
                <a:gdLst>
                  <a:gd name="connsiteX0" fmla="*/ 40649 w 81329"/>
                  <a:gd name="connsiteY0" fmla="*/ 62328 h 88524"/>
                  <a:gd name="connsiteX1" fmla="*/ 23486 w 81329"/>
                  <a:gd name="connsiteY1" fmla="*/ 43359 h 88524"/>
                  <a:gd name="connsiteX2" fmla="*/ 40649 w 81329"/>
                  <a:gd name="connsiteY2" fmla="*/ 24389 h 88524"/>
                  <a:gd name="connsiteX3" fmla="*/ 57813 w 81329"/>
                  <a:gd name="connsiteY3" fmla="*/ 43359 h 88524"/>
                  <a:gd name="connsiteX4" fmla="*/ 40649 w 81329"/>
                  <a:gd name="connsiteY4" fmla="*/ 62328 h 88524"/>
                  <a:gd name="connsiteX5" fmla="*/ 40649 w 81329"/>
                  <a:gd name="connsiteY5" fmla="*/ 0 h 88524"/>
                  <a:gd name="connsiteX6" fmla="*/ 0 w 81329"/>
                  <a:gd name="connsiteY6" fmla="*/ 44262 h 88524"/>
                  <a:gd name="connsiteX7" fmla="*/ 40649 w 81329"/>
                  <a:gd name="connsiteY7" fmla="*/ 88525 h 88524"/>
                  <a:gd name="connsiteX8" fmla="*/ 81299 w 81329"/>
                  <a:gd name="connsiteY8" fmla="*/ 44262 h 88524"/>
                  <a:gd name="connsiteX9" fmla="*/ 40649 w 81329"/>
                  <a:gd name="connsiteY9" fmla="*/ 0 h 88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329" h="88524">
                    <a:moveTo>
                      <a:pt x="40649" y="62328"/>
                    </a:moveTo>
                    <a:cubicBezTo>
                      <a:pt x="30713" y="62328"/>
                      <a:pt x="23486" y="54199"/>
                      <a:pt x="23486" y="43359"/>
                    </a:cubicBezTo>
                    <a:cubicBezTo>
                      <a:pt x="23486" y="32519"/>
                      <a:pt x="31616" y="24389"/>
                      <a:pt x="40649" y="24389"/>
                    </a:cubicBezTo>
                    <a:cubicBezTo>
                      <a:pt x="49683" y="24389"/>
                      <a:pt x="57813" y="32519"/>
                      <a:pt x="57813" y="43359"/>
                    </a:cubicBezTo>
                    <a:cubicBezTo>
                      <a:pt x="57813" y="54199"/>
                      <a:pt x="50586" y="62328"/>
                      <a:pt x="40649" y="62328"/>
                    </a:cubicBezTo>
                    <a:close/>
                    <a:moveTo>
                      <a:pt x="40649" y="0"/>
                    </a:moveTo>
                    <a:cubicBezTo>
                      <a:pt x="18066" y="0"/>
                      <a:pt x="0" y="19873"/>
                      <a:pt x="0" y="44262"/>
                    </a:cubicBezTo>
                    <a:cubicBezTo>
                      <a:pt x="0" y="68652"/>
                      <a:pt x="18066" y="88525"/>
                      <a:pt x="40649" y="88525"/>
                    </a:cubicBezTo>
                    <a:cubicBezTo>
                      <a:pt x="63233" y="88525"/>
                      <a:pt x="81299" y="68652"/>
                      <a:pt x="81299" y="44262"/>
                    </a:cubicBezTo>
                    <a:cubicBezTo>
                      <a:pt x="82202" y="19873"/>
                      <a:pt x="63233" y="0"/>
                      <a:pt x="40649" y="0"/>
                    </a:cubicBez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sp>
            <p:nvSpPr>
              <p:cNvPr id="54" name="Freeform 144">
                <a:extLst>
                  <a:ext uri="{FF2B5EF4-FFF2-40B4-BE49-F238E27FC236}">
                    <a16:creationId xmlns:a16="http://schemas.microsoft.com/office/drawing/2014/main" id="{9DE2FD52-06F2-AA2D-D994-9A2DDA65CC59}"/>
                  </a:ext>
                </a:extLst>
              </p:cNvPr>
              <p:cNvSpPr/>
              <p:nvPr/>
            </p:nvSpPr>
            <p:spPr>
              <a:xfrm>
                <a:off x="5731889" y="5412549"/>
                <a:ext cx="88525" cy="81298"/>
              </a:xfrm>
              <a:custGeom>
                <a:avLst/>
                <a:gdLst>
                  <a:gd name="connsiteX0" fmla="*/ 44263 w 88525"/>
                  <a:gd name="connsiteY0" fmla="*/ 23486 h 81298"/>
                  <a:gd name="connsiteX1" fmla="*/ 63233 w 88525"/>
                  <a:gd name="connsiteY1" fmla="*/ 40649 h 81298"/>
                  <a:gd name="connsiteX2" fmla="*/ 44263 w 88525"/>
                  <a:gd name="connsiteY2" fmla="*/ 57812 h 81298"/>
                  <a:gd name="connsiteX3" fmla="*/ 25293 w 88525"/>
                  <a:gd name="connsiteY3" fmla="*/ 40649 h 81298"/>
                  <a:gd name="connsiteX4" fmla="*/ 44263 w 88525"/>
                  <a:gd name="connsiteY4" fmla="*/ 23486 h 81298"/>
                  <a:gd name="connsiteX5" fmla="*/ 44263 w 88525"/>
                  <a:gd name="connsiteY5" fmla="*/ 81299 h 81298"/>
                  <a:gd name="connsiteX6" fmla="*/ 88525 w 88525"/>
                  <a:gd name="connsiteY6" fmla="*/ 40649 h 81298"/>
                  <a:gd name="connsiteX7" fmla="*/ 44263 w 88525"/>
                  <a:gd name="connsiteY7" fmla="*/ 0 h 81298"/>
                  <a:gd name="connsiteX8" fmla="*/ 0 w 88525"/>
                  <a:gd name="connsiteY8" fmla="*/ 40649 h 81298"/>
                  <a:gd name="connsiteX9" fmla="*/ 44263 w 88525"/>
                  <a:gd name="connsiteY9" fmla="*/ 81299 h 81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525" h="81298">
                    <a:moveTo>
                      <a:pt x="44263" y="23486"/>
                    </a:moveTo>
                    <a:cubicBezTo>
                      <a:pt x="54199" y="23486"/>
                      <a:pt x="63233" y="31616"/>
                      <a:pt x="63233" y="40649"/>
                    </a:cubicBezTo>
                    <a:cubicBezTo>
                      <a:pt x="63233" y="49683"/>
                      <a:pt x="55103" y="57812"/>
                      <a:pt x="44263" y="57812"/>
                    </a:cubicBezTo>
                    <a:cubicBezTo>
                      <a:pt x="33423" y="57812"/>
                      <a:pt x="25293" y="49683"/>
                      <a:pt x="25293" y="40649"/>
                    </a:cubicBezTo>
                    <a:cubicBezTo>
                      <a:pt x="25293" y="31616"/>
                      <a:pt x="33423" y="23486"/>
                      <a:pt x="44263" y="23486"/>
                    </a:cubicBezTo>
                    <a:close/>
                    <a:moveTo>
                      <a:pt x="44263" y="81299"/>
                    </a:moveTo>
                    <a:cubicBezTo>
                      <a:pt x="68652" y="81299"/>
                      <a:pt x="88525" y="63233"/>
                      <a:pt x="88525" y="40649"/>
                    </a:cubicBezTo>
                    <a:cubicBezTo>
                      <a:pt x="88525" y="18066"/>
                      <a:pt x="68652" y="0"/>
                      <a:pt x="44263" y="0"/>
                    </a:cubicBezTo>
                    <a:cubicBezTo>
                      <a:pt x="19873" y="0"/>
                      <a:pt x="0" y="18066"/>
                      <a:pt x="0" y="40649"/>
                    </a:cubicBezTo>
                    <a:cubicBezTo>
                      <a:pt x="0" y="63233"/>
                      <a:pt x="19873" y="81299"/>
                      <a:pt x="44263" y="81299"/>
                    </a:cubicBez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sp>
            <p:nvSpPr>
              <p:cNvPr id="55" name="Freeform 145">
                <a:extLst>
                  <a:ext uri="{FF2B5EF4-FFF2-40B4-BE49-F238E27FC236}">
                    <a16:creationId xmlns:a16="http://schemas.microsoft.com/office/drawing/2014/main" id="{D179D99A-B3E7-8A21-6A04-F09B79267596}"/>
                  </a:ext>
                </a:extLst>
              </p:cNvPr>
              <p:cNvSpPr/>
              <p:nvPr/>
            </p:nvSpPr>
            <p:spPr>
              <a:xfrm>
                <a:off x="6020049" y="5386353"/>
                <a:ext cx="146338" cy="146338"/>
              </a:xfrm>
              <a:custGeom>
                <a:avLst/>
                <a:gdLst>
                  <a:gd name="connsiteX0" fmla="*/ 56909 w 146338"/>
                  <a:gd name="connsiteY0" fmla="*/ 62329 h 146338"/>
                  <a:gd name="connsiteX1" fmla="*/ 61426 w 146338"/>
                  <a:gd name="connsiteY1" fmla="*/ 57813 h 146338"/>
                  <a:gd name="connsiteX2" fmla="*/ 72266 w 146338"/>
                  <a:gd name="connsiteY2" fmla="*/ 37940 h 146338"/>
                  <a:gd name="connsiteX3" fmla="*/ 83106 w 146338"/>
                  <a:gd name="connsiteY3" fmla="*/ 57813 h 146338"/>
                  <a:gd name="connsiteX4" fmla="*/ 87622 w 146338"/>
                  <a:gd name="connsiteY4" fmla="*/ 62329 h 146338"/>
                  <a:gd name="connsiteX5" fmla="*/ 107495 w 146338"/>
                  <a:gd name="connsiteY5" fmla="*/ 73169 h 146338"/>
                  <a:gd name="connsiteX6" fmla="*/ 87622 w 146338"/>
                  <a:gd name="connsiteY6" fmla="*/ 84009 h 146338"/>
                  <a:gd name="connsiteX7" fmla="*/ 83106 w 146338"/>
                  <a:gd name="connsiteY7" fmla="*/ 88525 h 146338"/>
                  <a:gd name="connsiteX8" fmla="*/ 72266 w 146338"/>
                  <a:gd name="connsiteY8" fmla="*/ 108399 h 146338"/>
                  <a:gd name="connsiteX9" fmla="*/ 61426 w 146338"/>
                  <a:gd name="connsiteY9" fmla="*/ 88525 h 146338"/>
                  <a:gd name="connsiteX10" fmla="*/ 56909 w 146338"/>
                  <a:gd name="connsiteY10" fmla="*/ 84009 h 146338"/>
                  <a:gd name="connsiteX11" fmla="*/ 37036 w 146338"/>
                  <a:gd name="connsiteY11" fmla="*/ 73169 h 146338"/>
                  <a:gd name="connsiteX12" fmla="*/ 56909 w 146338"/>
                  <a:gd name="connsiteY12" fmla="*/ 62329 h 146338"/>
                  <a:gd name="connsiteX13" fmla="*/ 6323 w 146338"/>
                  <a:gd name="connsiteY13" fmla="*/ 84009 h 146338"/>
                  <a:gd name="connsiteX14" fmla="*/ 42456 w 146338"/>
                  <a:gd name="connsiteY14" fmla="*/ 103882 h 146338"/>
                  <a:gd name="connsiteX15" fmla="*/ 62329 w 146338"/>
                  <a:gd name="connsiteY15" fmla="*/ 140015 h 146338"/>
                  <a:gd name="connsiteX16" fmla="*/ 73169 w 146338"/>
                  <a:gd name="connsiteY16" fmla="*/ 146338 h 146338"/>
                  <a:gd name="connsiteX17" fmla="*/ 84009 w 146338"/>
                  <a:gd name="connsiteY17" fmla="*/ 140015 h 146338"/>
                  <a:gd name="connsiteX18" fmla="*/ 103882 w 146338"/>
                  <a:gd name="connsiteY18" fmla="*/ 103882 h 146338"/>
                  <a:gd name="connsiteX19" fmla="*/ 140015 w 146338"/>
                  <a:gd name="connsiteY19" fmla="*/ 84009 h 146338"/>
                  <a:gd name="connsiteX20" fmla="*/ 146338 w 146338"/>
                  <a:gd name="connsiteY20" fmla="*/ 73169 h 146338"/>
                  <a:gd name="connsiteX21" fmla="*/ 140015 w 146338"/>
                  <a:gd name="connsiteY21" fmla="*/ 62329 h 146338"/>
                  <a:gd name="connsiteX22" fmla="*/ 103882 w 146338"/>
                  <a:gd name="connsiteY22" fmla="*/ 42456 h 146338"/>
                  <a:gd name="connsiteX23" fmla="*/ 84009 w 146338"/>
                  <a:gd name="connsiteY23" fmla="*/ 6323 h 146338"/>
                  <a:gd name="connsiteX24" fmla="*/ 73169 w 146338"/>
                  <a:gd name="connsiteY24" fmla="*/ 0 h 146338"/>
                  <a:gd name="connsiteX25" fmla="*/ 62329 w 146338"/>
                  <a:gd name="connsiteY25" fmla="*/ 6323 h 146338"/>
                  <a:gd name="connsiteX26" fmla="*/ 42456 w 146338"/>
                  <a:gd name="connsiteY26" fmla="*/ 42456 h 146338"/>
                  <a:gd name="connsiteX27" fmla="*/ 6323 w 146338"/>
                  <a:gd name="connsiteY27" fmla="*/ 62329 h 146338"/>
                  <a:gd name="connsiteX28" fmla="*/ 0 w 146338"/>
                  <a:gd name="connsiteY28" fmla="*/ 73169 h 146338"/>
                  <a:gd name="connsiteX29" fmla="*/ 6323 w 146338"/>
                  <a:gd name="connsiteY29" fmla="*/ 84009 h 14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6338" h="146338">
                    <a:moveTo>
                      <a:pt x="56909" y="62329"/>
                    </a:moveTo>
                    <a:cubicBezTo>
                      <a:pt x="58716" y="61426"/>
                      <a:pt x="60523" y="59620"/>
                      <a:pt x="61426" y="57813"/>
                    </a:cubicBezTo>
                    <a:lnTo>
                      <a:pt x="72266" y="37940"/>
                    </a:lnTo>
                    <a:lnTo>
                      <a:pt x="83106" y="57813"/>
                    </a:lnTo>
                    <a:cubicBezTo>
                      <a:pt x="84009" y="59620"/>
                      <a:pt x="85816" y="61426"/>
                      <a:pt x="87622" y="62329"/>
                    </a:cubicBezTo>
                    <a:lnTo>
                      <a:pt x="107495" y="73169"/>
                    </a:lnTo>
                    <a:lnTo>
                      <a:pt x="87622" y="84009"/>
                    </a:lnTo>
                    <a:cubicBezTo>
                      <a:pt x="85816" y="84912"/>
                      <a:pt x="84009" y="86719"/>
                      <a:pt x="83106" y="88525"/>
                    </a:cubicBezTo>
                    <a:lnTo>
                      <a:pt x="72266" y="108399"/>
                    </a:lnTo>
                    <a:lnTo>
                      <a:pt x="61426" y="88525"/>
                    </a:lnTo>
                    <a:cubicBezTo>
                      <a:pt x="60523" y="86719"/>
                      <a:pt x="58716" y="84912"/>
                      <a:pt x="56909" y="84009"/>
                    </a:cubicBezTo>
                    <a:lnTo>
                      <a:pt x="37036" y="73169"/>
                    </a:lnTo>
                    <a:lnTo>
                      <a:pt x="56909" y="62329"/>
                    </a:lnTo>
                    <a:close/>
                    <a:moveTo>
                      <a:pt x="6323" y="84009"/>
                    </a:moveTo>
                    <a:lnTo>
                      <a:pt x="42456" y="103882"/>
                    </a:lnTo>
                    <a:lnTo>
                      <a:pt x="62329" y="140015"/>
                    </a:lnTo>
                    <a:cubicBezTo>
                      <a:pt x="64136" y="143628"/>
                      <a:pt x="68652" y="146338"/>
                      <a:pt x="73169" y="146338"/>
                    </a:cubicBezTo>
                    <a:cubicBezTo>
                      <a:pt x="77686" y="146338"/>
                      <a:pt x="81299" y="143628"/>
                      <a:pt x="84009" y="140015"/>
                    </a:cubicBezTo>
                    <a:lnTo>
                      <a:pt x="103882" y="103882"/>
                    </a:lnTo>
                    <a:lnTo>
                      <a:pt x="140015" y="84009"/>
                    </a:lnTo>
                    <a:cubicBezTo>
                      <a:pt x="143628" y="82203"/>
                      <a:pt x="146338" y="77686"/>
                      <a:pt x="146338" y="73169"/>
                    </a:cubicBezTo>
                    <a:cubicBezTo>
                      <a:pt x="146338" y="68653"/>
                      <a:pt x="143628" y="65039"/>
                      <a:pt x="140015" y="62329"/>
                    </a:cubicBezTo>
                    <a:lnTo>
                      <a:pt x="103882" y="42456"/>
                    </a:lnTo>
                    <a:lnTo>
                      <a:pt x="84009" y="6323"/>
                    </a:lnTo>
                    <a:cubicBezTo>
                      <a:pt x="82202" y="2710"/>
                      <a:pt x="77686" y="0"/>
                      <a:pt x="73169" y="0"/>
                    </a:cubicBezTo>
                    <a:cubicBezTo>
                      <a:pt x="68652" y="0"/>
                      <a:pt x="65039" y="2710"/>
                      <a:pt x="62329" y="6323"/>
                    </a:cubicBezTo>
                    <a:lnTo>
                      <a:pt x="42456" y="42456"/>
                    </a:lnTo>
                    <a:lnTo>
                      <a:pt x="6323" y="62329"/>
                    </a:lnTo>
                    <a:cubicBezTo>
                      <a:pt x="2710" y="64136"/>
                      <a:pt x="0" y="68653"/>
                      <a:pt x="0" y="73169"/>
                    </a:cubicBezTo>
                    <a:cubicBezTo>
                      <a:pt x="903" y="77686"/>
                      <a:pt x="2710" y="82203"/>
                      <a:pt x="6323" y="84009"/>
                    </a:cubicBez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sp>
            <p:nvSpPr>
              <p:cNvPr id="56" name="Freeform 146">
                <a:extLst>
                  <a:ext uri="{FF2B5EF4-FFF2-40B4-BE49-F238E27FC236}">
                    <a16:creationId xmlns:a16="http://schemas.microsoft.com/office/drawing/2014/main" id="{B1B43B33-0C93-8956-AE69-4AF92E3FA54C}"/>
                  </a:ext>
                </a:extLst>
              </p:cNvPr>
              <p:cNvSpPr/>
              <p:nvPr/>
            </p:nvSpPr>
            <p:spPr>
              <a:xfrm>
                <a:off x="6137480" y="6007838"/>
                <a:ext cx="146338" cy="146338"/>
              </a:xfrm>
              <a:custGeom>
                <a:avLst/>
                <a:gdLst>
                  <a:gd name="connsiteX0" fmla="*/ 89429 w 146338"/>
                  <a:gd name="connsiteY0" fmla="*/ 83106 h 146338"/>
                  <a:gd name="connsiteX1" fmla="*/ 84912 w 146338"/>
                  <a:gd name="connsiteY1" fmla="*/ 87623 h 146338"/>
                  <a:gd name="connsiteX2" fmla="*/ 74072 w 146338"/>
                  <a:gd name="connsiteY2" fmla="*/ 107495 h 146338"/>
                  <a:gd name="connsiteX3" fmla="*/ 63233 w 146338"/>
                  <a:gd name="connsiteY3" fmla="*/ 87623 h 146338"/>
                  <a:gd name="connsiteX4" fmla="*/ 58716 w 146338"/>
                  <a:gd name="connsiteY4" fmla="*/ 83106 h 146338"/>
                  <a:gd name="connsiteX5" fmla="*/ 38843 w 146338"/>
                  <a:gd name="connsiteY5" fmla="*/ 72266 h 146338"/>
                  <a:gd name="connsiteX6" fmla="*/ 58716 w 146338"/>
                  <a:gd name="connsiteY6" fmla="*/ 61426 h 146338"/>
                  <a:gd name="connsiteX7" fmla="*/ 63233 w 146338"/>
                  <a:gd name="connsiteY7" fmla="*/ 56910 h 146338"/>
                  <a:gd name="connsiteX8" fmla="*/ 74072 w 146338"/>
                  <a:gd name="connsiteY8" fmla="*/ 37036 h 146338"/>
                  <a:gd name="connsiteX9" fmla="*/ 84912 w 146338"/>
                  <a:gd name="connsiteY9" fmla="*/ 56910 h 146338"/>
                  <a:gd name="connsiteX10" fmla="*/ 89429 w 146338"/>
                  <a:gd name="connsiteY10" fmla="*/ 61426 h 146338"/>
                  <a:gd name="connsiteX11" fmla="*/ 109302 w 146338"/>
                  <a:gd name="connsiteY11" fmla="*/ 72266 h 146338"/>
                  <a:gd name="connsiteX12" fmla="*/ 89429 w 146338"/>
                  <a:gd name="connsiteY12" fmla="*/ 83106 h 146338"/>
                  <a:gd name="connsiteX13" fmla="*/ 140015 w 146338"/>
                  <a:gd name="connsiteY13" fmla="*/ 62329 h 146338"/>
                  <a:gd name="connsiteX14" fmla="*/ 103882 w 146338"/>
                  <a:gd name="connsiteY14" fmla="*/ 42457 h 146338"/>
                  <a:gd name="connsiteX15" fmla="*/ 84009 w 146338"/>
                  <a:gd name="connsiteY15" fmla="*/ 6324 h 146338"/>
                  <a:gd name="connsiteX16" fmla="*/ 73169 w 146338"/>
                  <a:gd name="connsiteY16" fmla="*/ 0 h 146338"/>
                  <a:gd name="connsiteX17" fmla="*/ 62329 w 146338"/>
                  <a:gd name="connsiteY17" fmla="*/ 6324 h 146338"/>
                  <a:gd name="connsiteX18" fmla="*/ 42456 w 146338"/>
                  <a:gd name="connsiteY18" fmla="*/ 42457 h 146338"/>
                  <a:gd name="connsiteX19" fmla="*/ 6323 w 146338"/>
                  <a:gd name="connsiteY19" fmla="*/ 62329 h 146338"/>
                  <a:gd name="connsiteX20" fmla="*/ 0 w 146338"/>
                  <a:gd name="connsiteY20" fmla="*/ 73169 h 146338"/>
                  <a:gd name="connsiteX21" fmla="*/ 6323 w 146338"/>
                  <a:gd name="connsiteY21" fmla="*/ 84009 h 146338"/>
                  <a:gd name="connsiteX22" fmla="*/ 42456 w 146338"/>
                  <a:gd name="connsiteY22" fmla="*/ 103882 h 146338"/>
                  <a:gd name="connsiteX23" fmla="*/ 62329 w 146338"/>
                  <a:gd name="connsiteY23" fmla="*/ 140015 h 146338"/>
                  <a:gd name="connsiteX24" fmla="*/ 73169 w 146338"/>
                  <a:gd name="connsiteY24" fmla="*/ 146339 h 146338"/>
                  <a:gd name="connsiteX25" fmla="*/ 84009 w 146338"/>
                  <a:gd name="connsiteY25" fmla="*/ 140015 h 146338"/>
                  <a:gd name="connsiteX26" fmla="*/ 103882 w 146338"/>
                  <a:gd name="connsiteY26" fmla="*/ 103882 h 146338"/>
                  <a:gd name="connsiteX27" fmla="*/ 140015 w 146338"/>
                  <a:gd name="connsiteY27" fmla="*/ 84009 h 146338"/>
                  <a:gd name="connsiteX28" fmla="*/ 146338 w 146338"/>
                  <a:gd name="connsiteY28" fmla="*/ 73169 h 146338"/>
                  <a:gd name="connsiteX29" fmla="*/ 140015 w 146338"/>
                  <a:gd name="connsiteY29" fmla="*/ 62329 h 14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6338" h="146338">
                    <a:moveTo>
                      <a:pt x="89429" y="83106"/>
                    </a:moveTo>
                    <a:cubicBezTo>
                      <a:pt x="87622" y="84009"/>
                      <a:pt x="85816" y="85816"/>
                      <a:pt x="84912" y="87623"/>
                    </a:cubicBezTo>
                    <a:lnTo>
                      <a:pt x="74072" y="107495"/>
                    </a:lnTo>
                    <a:lnTo>
                      <a:pt x="63233" y="87623"/>
                    </a:lnTo>
                    <a:cubicBezTo>
                      <a:pt x="62329" y="85816"/>
                      <a:pt x="60523" y="84009"/>
                      <a:pt x="58716" y="83106"/>
                    </a:cubicBezTo>
                    <a:lnTo>
                      <a:pt x="38843" y="72266"/>
                    </a:lnTo>
                    <a:lnTo>
                      <a:pt x="58716" y="61426"/>
                    </a:lnTo>
                    <a:cubicBezTo>
                      <a:pt x="60523" y="60523"/>
                      <a:pt x="62329" y="58716"/>
                      <a:pt x="63233" y="56910"/>
                    </a:cubicBezTo>
                    <a:lnTo>
                      <a:pt x="74072" y="37036"/>
                    </a:lnTo>
                    <a:lnTo>
                      <a:pt x="84912" y="56910"/>
                    </a:lnTo>
                    <a:cubicBezTo>
                      <a:pt x="85816" y="58716"/>
                      <a:pt x="87622" y="60523"/>
                      <a:pt x="89429" y="61426"/>
                    </a:cubicBezTo>
                    <a:lnTo>
                      <a:pt x="109302" y="72266"/>
                    </a:lnTo>
                    <a:lnTo>
                      <a:pt x="89429" y="83106"/>
                    </a:lnTo>
                    <a:close/>
                    <a:moveTo>
                      <a:pt x="140015" y="62329"/>
                    </a:moveTo>
                    <a:lnTo>
                      <a:pt x="103882" y="42457"/>
                    </a:lnTo>
                    <a:lnTo>
                      <a:pt x="84009" y="6324"/>
                    </a:lnTo>
                    <a:cubicBezTo>
                      <a:pt x="82202" y="2710"/>
                      <a:pt x="77686" y="0"/>
                      <a:pt x="73169" y="0"/>
                    </a:cubicBezTo>
                    <a:cubicBezTo>
                      <a:pt x="68652" y="0"/>
                      <a:pt x="65039" y="2710"/>
                      <a:pt x="62329" y="6324"/>
                    </a:cubicBezTo>
                    <a:lnTo>
                      <a:pt x="42456" y="42457"/>
                    </a:lnTo>
                    <a:lnTo>
                      <a:pt x="6323" y="62329"/>
                    </a:lnTo>
                    <a:cubicBezTo>
                      <a:pt x="2710" y="64136"/>
                      <a:pt x="0" y="68652"/>
                      <a:pt x="0" y="73169"/>
                    </a:cubicBezTo>
                    <a:cubicBezTo>
                      <a:pt x="0" y="77685"/>
                      <a:pt x="2710" y="81299"/>
                      <a:pt x="6323" y="84009"/>
                    </a:cubicBezTo>
                    <a:lnTo>
                      <a:pt x="42456" y="103882"/>
                    </a:lnTo>
                    <a:lnTo>
                      <a:pt x="62329" y="140015"/>
                    </a:lnTo>
                    <a:cubicBezTo>
                      <a:pt x="64136" y="143628"/>
                      <a:pt x="68652" y="146339"/>
                      <a:pt x="73169" y="146339"/>
                    </a:cubicBezTo>
                    <a:cubicBezTo>
                      <a:pt x="77686" y="146339"/>
                      <a:pt x="81299" y="143628"/>
                      <a:pt x="84009" y="140015"/>
                    </a:cubicBezTo>
                    <a:lnTo>
                      <a:pt x="103882" y="103882"/>
                    </a:lnTo>
                    <a:lnTo>
                      <a:pt x="140015" y="84009"/>
                    </a:lnTo>
                    <a:cubicBezTo>
                      <a:pt x="143628" y="82202"/>
                      <a:pt x="146338" y="77685"/>
                      <a:pt x="146338" y="73169"/>
                    </a:cubicBezTo>
                    <a:cubicBezTo>
                      <a:pt x="146338" y="68652"/>
                      <a:pt x="143628" y="64136"/>
                      <a:pt x="140015" y="62329"/>
                    </a:cubicBez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sp>
            <p:nvSpPr>
              <p:cNvPr id="57" name="Freeform 147">
                <a:extLst>
                  <a:ext uri="{FF2B5EF4-FFF2-40B4-BE49-F238E27FC236}">
                    <a16:creationId xmlns:a16="http://schemas.microsoft.com/office/drawing/2014/main" id="{A1D33C31-7729-F1A9-496C-D1F2B9222E70}"/>
                  </a:ext>
                </a:extLst>
              </p:cNvPr>
              <p:cNvSpPr/>
              <p:nvPr/>
            </p:nvSpPr>
            <p:spPr>
              <a:xfrm>
                <a:off x="5702983" y="5494074"/>
                <a:ext cx="763306" cy="658295"/>
              </a:xfrm>
              <a:custGeom>
                <a:avLst/>
                <a:gdLst>
                  <a:gd name="connsiteX0" fmla="*/ 537476 w 763306"/>
                  <a:gd name="connsiteY0" fmla="*/ 27778 h 658295"/>
                  <a:gd name="connsiteX1" fmla="*/ 619679 w 763306"/>
                  <a:gd name="connsiteY1" fmla="*/ 26874 h 658295"/>
                  <a:gd name="connsiteX2" fmla="*/ 619679 w 763306"/>
                  <a:gd name="connsiteY2" fmla="*/ 214765 h 658295"/>
                  <a:gd name="connsiteX3" fmla="*/ 598902 w 763306"/>
                  <a:gd name="connsiteY3" fmla="*/ 197602 h 658295"/>
                  <a:gd name="connsiteX4" fmla="*/ 588966 w 763306"/>
                  <a:gd name="connsiteY4" fmla="*/ 194892 h 658295"/>
                  <a:gd name="connsiteX5" fmla="*/ 580836 w 763306"/>
                  <a:gd name="connsiteY5" fmla="*/ 201215 h 658295"/>
                  <a:gd name="connsiteX6" fmla="*/ 594386 w 763306"/>
                  <a:gd name="connsiteY6" fmla="*/ 308711 h 658295"/>
                  <a:gd name="connsiteX7" fmla="*/ 595289 w 763306"/>
                  <a:gd name="connsiteY7" fmla="*/ 310517 h 658295"/>
                  <a:gd name="connsiteX8" fmla="*/ 619679 w 763306"/>
                  <a:gd name="connsiteY8" fmla="*/ 333100 h 658295"/>
                  <a:gd name="connsiteX9" fmla="*/ 619679 w 763306"/>
                  <a:gd name="connsiteY9" fmla="*/ 395429 h 658295"/>
                  <a:gd name="connsiteX10" fmla="*/ 533863 w 763306"/>
                  <a:gd name="connsiteY10" fmla="*/ 397235 h 658295"/>
                  <a:gd name="connsiteX11" fmla="*/ 404688 w 763306"/>
                  <a:gd name="connsiteY11" fmla="*/ 446015 h 658295"/>
                  <a:gd name="connsiteX12" fmla="*/ 404688 w 763306"/>
                  <a:gd name="connsiteY12" fmla="*/ 81977 h 658295"/>
                  <a:gd name="connsiteX13" fmla="*/ 654908 w 763306"/>
                  <a:gd name="connsiteY13" fmla="*/ 386396 h 658295"/>
                  <a:gd name="connsiteX14" fmla="*/ 643165 w 763306"/>
                  <a:gd name="connsiteY14" fmla="*/ 390913 h 658295"/>
                  <a:gd name="connsiteX15" fmla="*/ 643165 w 763306"/>
                  <a:gd name="connsiteY15" fmla="*/ 354780 h 658295"/>
                  <a:gd name="connsiteX16" fmla="*/ 654908 w 763306"/>
                  <a:gd name="connsiteY16" fmla="*/ 365619 h 658295"/>
                  <a:gd name="connsiteX17" fmla="*/ 654908 w 763306"/>
                  <a:gd name="connsiteY17" fmla="*/ 386396 h 658295"/>
                  <a:gd name="connsiteX18" fmla="*/ 426368 w 763306"/>
                  <a:gd name="connsiteY18" fmla="*/ 490278 h 658295"/>
                  <a:gd name="connsiteX19" fmla="*/ 416431 w 763306"/>
                  <a:gd name="connsiteY19" fmla="*/ 511055 h 658295"/>
                  <a:gd name="connsiteX20" fmla="*/ 416431 w 763306"/>
                  <a:gd name="connsiteY20" fmla="*/ 515571 h 658295"/>
                  <a:gd name="connsiteX21" fmla="*/ 368555 w 763306"/>
                  <a:gd name="connsiteY21" fmla="*/ 515571 h 658295"/>
                  <a:gd name="connsiteX22" fmla="*/ 368555 w 763306"/>
                  <a:gd name="connsiteY22" fmla="*/ 511958 h 658295"/>
                  <a:gd name="connsiteX23" fmla="*/ 354102 w 763306"/>
                  <a:gd name="connsiteY23" fmla="*/ 488472 h 658295"/>
                  <a:gd name="connsiteX24" fmla="*/ 154468 w 763306"/>
                  <a:gd name="connsiteY24" fmla="*/ 442401 h 658295"/>
                  <a:gd name="connsiteX25" fmla="*/ 146338 w 763306"/>
                  <a:gd name="connsiteY25" fmla="*/ 419818 h 658295"/>
                  <a:gd name="connsiteX26" fmla="*/ 269190 w 763306"/>
                  <a:gd name="connsiteY26" fmla="*/ 431562 h 658295"/>
                  <a:gd name="connsiteX27" fmla="*/ 385718 w 763306"/>
                  <a:gd name="connsiteY27" fmla="*/ 477631 h 658295"/>
                  <a:gd name="connsiteX28" fmla="*/ 392042 w 763306"/>
                  <a:gd name="connsiteY28" fmla="*/ 479439 h 658295"/>
                  <a:gd name="connsiteX29" fmla="*/ 398365 w 763306"/>
                  <a:gd name="connsiteY29" fmla="*/ 477631 h 658295"/>
                  <a:gd name="connsiteX30" fmla="*/ 399268 w 763306"/>
                  <a:gd name="connsiteY30" fmla="*/ 476728 h 658295"/>
                  <a:gd name="connsiteX31" fmla="*/ 537476 w 763306"/>
                  <a:gd name="connsiteY31" fmla="*/ 419818 h 658295"/>
                  <a:gd name="connsiteX32" fmla="*/ 614259 w 763306"/>
                  <a:gd name="connsiteY32" fmla="*/ 418012 h 658295"/>
                  <a:gd name="connsiteX33" fmla="*/ 605225 w 763306"/>
                  <a:gd name="connsiteY33" fmla="*/ 441498 h 658295"/>
                  <a:gd name="connsiteX34" fmla="*/ 426368 w 763306"/>
                  <a:gd name="connsiteY34" fmla="*/ 490278 h 658295"/>
                  <a:gd name="connsiteX35" fmla="*/ 104785 w 763306"/>
                  <a:gd name="connsiteY35" fmla="*/ 366523 h 658295"/>
                  <a:gd name="connsiteX36" fmla="*/ 117432 w 763306"/>
                  <a:gd name="connsiteY36" fmla="*/ 354780 h 658295"/>
                  <a:gd name="connsiteX37" fmla="*/ 117432 w 763306"/>
                  <a:gd name="connsiteY37" fmla="*/ 391816 h 658295"/>
                  <a:gd name="connsiteX38" fmla="*/ 104785 w 763306"/>
                  <a:gd name="connsiteY38" fmla="*/ 387299 h 658295"/>
                  <a:gd name="connsiteX39" fmla="*/ 104785 w 763306"/>
                  <a:gd name="connsiteY39" fmla="*/ 366523 h 658295"/>
                  <a:gd name="connsiteX40" fmla="*/ 165308 w 763306"/>
                  <a:gd name="connsiteY40" fmla="*/ 309614 h 658295"/>
                  <a:gd name="connsiteX41" fmla="*/ 166211 w 763306"/>
                  <a:gd name="connsiteY41" fmla="*/ 307807 h 658295"/>
                  <a:gd name="connsiteX42" fmla="*/ 179761 w 763306"/>
                  <a:gd name="connsiteY42" fmla="*/ 200312 h 658295"/>
                  <a:gd name="connsiteX43" fmla="*/ 171631 w 763306"/>
                  <a:gd name="connsiteY43" fmla="*/ 193988 h 658295"/>
                  <a:gd name="connsiteX44" fmla="*/ 161695 w 763306"/>
                  <a:gd name="connsiteY44" fmla="*/ 196698 h 658295"/>
                  <a:gd name="connsiteX45" fmla="*/ 141822 w 763306"/>
                  <a:gd name="connsiteY45" fmla="*/ 212959 h 658295"/>
                  <a:gd name="connsiteX46" fmla="*/ 141822 w 763306"/>
                  <a:gd name="connsiteY46" fmla="*/ 26874 h 658295"/>
                  <a:gd name="connsiteX47" fmla="*/ 270093 w 763306"/>
                  <a:gd name="connsiteY47" fmla="*/ 38617 h 658295"/>
                  <a:gd name="connsiteX48" fmla="*/ 380298 w 763306"/>
                  <a:gd name="connsiteY48" fmla="*/ 81977 h 658295"/>
                  <a:gd name="connsiteX49" fmla="*/ 380298 w 763306"/>
                  <a:gd name="connsiteY49" fmla="*/ 447822 h 658295"/>
                  <a:gd name="connsiteX50" fmla="*/ 275513 w 763306"/>
                  <a:gd name="connsiteY50" fmla="*/ 408979 h 658295"/>
                  <a:gd name="connsiteX51" fmla="*/ 140918 w 763306"/>
                  <a:gd name="connsiteY51" fmla="*/ 396332 h 658295"/>
                  <a:gd name="connsiteX52" fmla="*/ 140918 w 763306"/>
                  <a:gd name="connsiteY52" fmla="*/ 332197 h 658295"/>
                  <a:gd name="connsiteX53" fmla="*/ 165308 w 763306"/>
                  <a:gd name="connsiteY53" fmla="*/ 309614 h 658295"/>
                  <a:gd name="connsiteX54" fmla="*/ 82202 w 763306"/>
                  <a:gd name="connsiteY54" fmla="*/ 262641 h 658295"/>
                  <a:gd name="connsiteX55" fmla="*/ 46069 w 763306"/>
                  <a:gd name="connsiteY55" fmla="*/ 292450 h 658295"/>
                  <a:gd name="connsiteX56" fmla="*/ 82202 w 763306"/>
                  <a:gd name="connsiteY56" fmla="*/ 221088 h 658295"/>
                  <a:gd name="connsiteX57" fmla="*/ 82202 w 763306"/>
                  <a:gd name="connsiteY57" fmla="*/ 262641 h 658295"/>
                  <a:gd name="connsiteX58" fmla="*/ 117432 w 763306"/>
                  <a:gd name="connsiteY58" fmla="*/ 60297 h 658295"/>
                  <a:gd name="connsiteX59" fmla="*/ 117432 w 763306"/>
                  <a:gd name="connsiteY59" fmla="*/ 232831 h 658295"/>
                  <a:gd name="connsiteX60" fmla="*/ 105689 w 763306"/>
                  <a:gd name="connsiteY60" fmla="*/ 242768 h 658295"/>
                  <a:gd name="connsiteX61" fmla="*/ 105689 w 763306"/>
                  <a:gd name="connsiteY61" fmla="*/ 55781 h 658295"/>
                  <a:gd name="connsiteX62" fmla="*/ 117432 w 763306"/>
                  <a:gd name="connsiteY62" fmla="*/ 60297 h 658295"/>
                  <a:gd name="connsiteX63" fmla="*/ 654908 w 763306"/>
                  <a:gd name="connsiteY63" fmla="*/ 55781 h 658295"/>
                  <a:gd name="connsiteX64" fmla="*/ 654908 w 763306"/>
                  <a:gd name="connsiteY64" fmla="*/ 242768 h 658295"/>
                  <a:gd name="connsiteX65" fmla="*/ 643165 w 763306"/>
                  <a:gd name="connsiteY65" fmla="*/ 232831 h 658295"/>
                  <a:gd name="connsiteX66" fmla="*/ 643165 w 763306"/>
                  <a:gd name="connsiteY66" fmla="*/ 59394 h 658295"/>
                  <a:gd name="connsiteX67" fmla="*/ 654908 w 763306"/>
                  <a:gd name="connsiteY67" fmla="*/ 55781 h 658295"/>
                  <a:gd name="connsiteX68" fmla="*/ 714527 w 763306"/>
                  <a:gd name="connsiteY68" fmla="*/ 292450 h 658295"/>
                  <a:gd name="connsiteX69" fmla="*/ 678394 w 763306"/>
                  <a:gd name="connsiteY69" fmla="*/ 262641 h 658295"/>
                  <a:gd name="connsiteX70" fmla="*/ 678394 w 763306"/>
                  <a:gd name="connsiteY70" fmla="*/ 221088 h 658295"/>
                  <a:gd name="connsiteX71" fmla="*/ 714527 w 763306"/>
                  <a:gd name="connsiteY71" fmla="*/ 292450 h 658295"/>
                  <a:gd name="connsiteX72" fmla="*/ 761500 w 763306"/>
                  <a:gd name="connsiteY72" fmla="*/ 332197 h 658295"/>
                  <a:gd name="connsiteX73" fmla="*/ 679298 w 763306"/>
                  <a:gd name="connsiteY73" fmla="*/ 167793 h 658295"/>
                  <a:gd name="connsiteX74" fmla="*/ 679298 w 763306"/>
                  <a:gd name="connsiteY74" fmla="*/ 39520 h 658295"/>
                  <a:gd name="connsiteX75" fmla="*/ 674781 w 763306"/>
                  <a:gd name="connsiteY75" fmla="*/ 29584 h 658295"/>
                  <a:gd name="connsiteX76" fmla="*/ 663941 w 763306"/>
                  <a:gd name="connsiteY76" fmla="*/ 27778 h 658295"/>
                  <a:gd name="connsiteX77" fmla="*/ 644068 w 763306"/>
                  <a:gd name="connsiteY77" fmla="*/ 34101 h 658295"/>
                  <a:gd name="connsiteX78" fmla="*/ 644068 w 763306"/>
                  <a:gd name="connsiteY78" fmla="*/ 15131 h 658295"/>
                  <a:gd name="connsiteX79" fmla="*/ 634132 w 763306"/>
                  <a:gd name="connsiteY79" fmla="*/ 3387 h 658295"/>
                  <a:gd name="connsiteX80" fmla="*/ 534766 w 763306"/>
                  <a:gd name="connsiteY80" fmla="*/ 3387 h 658295"/>
                  <a:gd name="connsiteX81" fmla="*/ 392945 w 763306"/>
                  <a:gd name="connsiteY81" fmla="*/ 60297 h 658295"/>
                  <a:gd name="connsiteX82" fmla="*/ 277320 w 763306"/>
                  <a:gd name="connsiteY82" fmla="*/ 15131 h 658295"/>
                  <a:gd name="connsiteX83" fmla="*/ 130982 w 763306"/>
                  <a:gd name="connsiteY83" fmla="*/ 2484 h 658295"/>
                  <a:gd name="connsiteX84" fmla="*/ 119239 w 763306"/>
                  <a:gd name="connsiteY84" fmla="*/ 14228 h 658295"/>
                  <a:gd name="connsiteX85" fmla="*/ 119239 w 763306"/>
                  <a:gd name="connsiteY85" fmla="*/ 33198 h 658295"/>
                  <a:gd name="connsiteX86" fmla="*/ 99365 w 763306"/>
                  <a:gd name="connsiteY86" fmla="*/ 26874 h 658295"/>
                  <a:gd name="connsiteX87" fmla="*/ 88526 w 763306"/>
                  <a:gd name="connsiteY87" fmla="*/ 28681 h 658295"/>
                  <a:gd name="connsiteX88" fmla="*/ 84009 w 763306"/>
                  <a:gd name="connsiteY88" fmla="*/ 38617 h 658295"/>
                  <a:gd name="connsiteX89" fmla="*/ 84009 w 763306"/>
                  <a:gd name="connsiteY89" fmla="*/ 166888 h 658295"/>
                  <a:gd name="connsiteX90" fmla="*/ 903 w 763306"/>
                  <a:gd name="connsiteY90" fmla="*/ 331294 h 658295"/>
                  <a:gd name="connsiteX91" fmla="*/ 0 w 763306"/>
                  <a:gd name="connsiteY91" fmla="*/ 336713 h 658295"/>
                  <a:gd name="connsiteX92" fmla="*/ 0 w 763306"/>
                  <a:gd name="connsiteY92" fmla="*/ 658296 h 658295"/>
                  <a:gd name="connsiteX93" fmla="*/ 23486 w 763306"/>
                  <a:gd name="connsiteY93" fmla="*/ 658296 h 658295"/>
                  <a:gd name="connsiteX94" fmla="*/ 23486 w 763306"/>
                  <a:gd name="connsiteY94" fmla="*/ 342133 h 658295"/>
                  <a:gd name="connsiteX95" fmla="*/ 165308 w 763306"/>
                  <a:gd name="connsiteY95" fmla="*/ 225604 h 658295"/>
                  <a:gd name="connsiteX96" fmla="*/ 149951 w 763306"/>
                  <a:gd name="connsiteY96" fmla="*/ 292450 h 658295"/>
                  <a:gd name="connsiteX97" fmla="*/ 86719 w 763306"/>
                  <a:gd name="connsiteY97" fmla="*/ 351166 h 658295"/>
                  <a:gd name="connsiteX98" fmla="*/ 83106 w 763306"/>
                  <a:gd name="connsiteY98" fmla="*/ 360199 h 658295"/>
                  <a:gd name="connsiteX99" fmla="*/ 83106 w 763306"/>
                  <a:gd name="connsiteY99" fmla="*/ 396332 h 658295"/>
                  <a:gd name="connsiteX100" fmla="*/ 94849 w 763306"/>
                  <a:gd name="connsiteY100" fmla="*/ 408076 h 658295"/>
                  <a:gd name="connsiteX101" fmla="*/ 121948 w 763306"/>
                  <a:gd name="connsiteY101" fmla="*/ 422529 h 658295"/>
                  <a:gd name="connsiteX102" fmla="*/ 130982 w 763306"/>
                  <a:gd name="connsiteY102" fmla="*/ 512861 h 658295"/>
                  <a:gd name="connsiteX103" fmla="*/ 154468 w 763306"/>
                  <a:gd name="connsiteY103" fmla="*/ 517378 h 658295"/>
                  <a:gd name="connsiteX104" fmla="*/ 159888 w 763306"/>
                  <a:gd name="connsiteY104" fmla="*/ 465889 h 658295"/>
                  <a:gd name="connsiteX105" fmla="*/ 180664 w 763306"/>
                  <a:gd name="connsiteY105" fmla="*/ 464985 h 658295"/>
                  <a:gd name="connsiteX106" fmla="*/ 127368 w 763306"/>
                  <a:gd name="connsiteY106" fmla="*/ 574287 h 658295"/>
                  <a:gd name="connsiteX107" fmla="*/ 119239 w 763306"/>
                  <a:gd name="connsiteY107" fmla="*/ 586030 h 658295"/>
                  <a:gd name="connsiteX108" fmla="*/ 119239 w 763306"/>
                  <a:gd name="connsiteY108" fmla="*/ 657392 h 658295"/>
                  <a:gd name="connsiteX109" fmla="*/ 142725 w 763306"/>
                  <a:gd name="connsiteY109" fmla="*/ 657392 h 658295"/>
                  <a:gd name="connsiteX110" fmla="*/ 142725 w 763306"/>
                  <a:gd name="connsiteY110" fmla="*/ 594160 h 658295"/>
                  <a:gd name="connsiteX111" fmla="*/ 199634 w 763306"/>
                  <a:gd name="connsiteY111" fmla="*/ 512861 h 658295"/>
                  <a:gd name="connsiteX112" fmla="*/ 204151 w 763306"/>
                  <a:gd name="connsiteY112" fmla="*/ 465889 h 658295"/>
                  <a:gd name="connsiteX113" fmla="*/ 345069 w 763306"/>
                  <a:gd name="connsiteY113" fmla="*/ 508344 h 658295"/>
                  <a:gd name="connsiteX114" fmla="*/ 346876 w 763306"/>
                  <a:gd name="connsiteY114" fmla="*/ 511055 h 658295"/>
                  <a:gd name="connsiteX115" fmla="*/ 346876 w 763306"/>
                  <a:gd name="connsiteY115" fmla="*/ 526411 h 658295"/>
                  <a:gd name="connsiteX116" fmla="*/ 358619 w 763306"/>
                  <a:gd name="connsiteY116" fmla="*/ 538154 h 658295"/>
                  <a:gd name="connsiteX117" fmla="*/ 429981 w 763306"/>
                  <a:gd name="connsiteY117" fmla="*/ 538154 h 658295"/>
                  <a:gd name="connsiteX118" fmla="*/ 441724 w 763306"/>
                  <a:gd name="connsiteY118" fmla="*/ 526411 h 658295"/>
                  <a:gd name="connsiteX119" fmla="*/ 441724 w 763306"/>
                  <a:gd name="connsiteY119" fmla="*/ 509247 h 658295"/>
                  <a:gd name="connsiteX120" fmla="*/ 442628 w 763306"/>
                  <a:gd name="connsiteY120" fmla="*/ 506538 h 658295"/>
                  <a:gd name="connsiteX121" fmla="*/ 559156 w 763306"/>
                  <a:gd name="connsiteY121" fmla="*/ 462275 h 658295"/>
                  <a:gd name="connsiteX122" fmla="*/ 620582 w 763306"/>
                  <a:gd name="connsiteY122" fmla="*/ 593257 h 658295"/>
                  <a:gd name="connsiteX123" fmla="*/ 620582 w 763306"/>
                  <a:gd name="connsiteY123" fmla="*/ 656489 h 658295"/>
                  <a:gd name="connsiteX124" fmla="*/ 644068 w 763306"/>
                  <a:gd name="connsiteY124" fmla="*/ 656489 h 658295"/>
                  <a:gd name="connsiteX125" fmla="*/ 644068 w 763306"/>
                  <a:gd name="connsiteY125" fmla="*/ 585127 h 658295"/>
                  <a:gd name="connsiteX126" fmla="*/ 635939 w 763306"/>
                  <a:gd name="connsiteY126" fmla="*/ 573383 h 658295"/>
                  <a:gd name="connsiteX127" fmla="*/ 583546 w 763306"/>
                  <a:gd name="connsiteY127" fmla="*/ 461372 h 658295"/>
                  <a:gd name="connsiteX128" fmla="*/ 604322 w 763306"/>
                  <a:gd name="connsiteY128" fmla="*/ 463178 h 658295"/>
                  <a:gd name="connsiteX129" fmla="*/ 608839 w 763306"/>
                  <a:gd name="connsiteY129" fmla="*/ 515571 h 658295"/>
                  <a:gd name="connsiteX130" fmla="*/ 632325 w 763306"/>
                  <a:gd name="connsiteY130" fmla="*/ 511055 h 658295"/>
                  <a:gd name="connsiteX131" fmla="*/ 641358 w 763306"/>
                  <a:gd name="connsiteY131" fmla="*/ 420723 h 658295"/>
                  <a:gd name="connsiteX132" fmla="*/ 668458 w 763306"/>
                  <a:gd name="connsiteY132" fmla="*/ 406269 h 658295"/>
                  <a:gd name="connsiteX133" fmla="*/ 680201 w 763306"/>
                  <a:gd name="connsiteY133" fmla="*/ 394526 h 658295"/>
                  <a:gd name="connsiteX134" fmla="*/ 680201 w 763306"/>
                  <a:gd name="connsiteY134" fmla="*/ 358393 h 658295"/>
                  <a:gd name="connsiteX135" fmla="*/ 676588 w 763306"/>
                  <a:gd name="connsiteY135" fmla="*/ 349360 h 658295"/>
                  <a:gd name="connsiteX136" fmla="*/ 613356 w 763306"/>
                  <a:gd name="connsiteY136" fmla="*/ 290644 h 658295"/>
                  <a:gd name="connsiteX137" fmla="*/ 597999 w 763306"/>
                  <a:gd name="connsiteY137" fmla="*/ 223798 h 658295"/>
                  <a:gd name="connsiteX138" fmla="*/ 739821 w 763306"/>
                  <a:gd name="connsiteY138" fmla="*/ 340327 h 658295"/>
                  <a:gd name="connsiteX139" fmla="*/ 739821 w 763306"/>
                  <a:gd name="connsiteY139" fmla="*/ 656489 h 658295"/>
                  <a:gd name="connsiteX140" fmla="*/ 763307 w 763306"/>
                  <a:gd name="connsiteY140" fmla="*/ 656489 h 658295"/>
                  <a:gd name="connsiteX141" fmla="*/ 763307 w 763306"/>
                  <a:gd name="connsiteY141" fmla="*/ 336713 h 658295"/>
                  <a:gd name="connsiteX142" fmla="*/ 761500 w 763306"/>
                  <a:gd name="connsiteY142" fmla="*/ 332197 h 65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763306" h="658295">
                    <a:moveTo>
                      <a:pt x="537476" y="27778"/>
                    </a:moveTo>
                    <a:cubicBezTo>
                      <a:pt x="564576" y="24164"/>
                      <a:pt x="591676" y="23261"/>
                      <a:pt x="619679" y="26874"/>
                    </a:cubicBezTo>
                    <a:lnTo>
                      <a:pt x="619679" y="214765"/>
                    </a:lnTo>
                    <a:lnTo>
                      <a:pt x="598902" y="197602"/>
                    </a:lnTo>
                    <a:cubicBezTo>
                      <a:pt x="596192" y="195795"/>
                      <a:pt x="592579" y="194892"/>
                      <a:pt x="588966" y="194892"/>
                    </a:cubicBezTo>
                    <a:cubicBezTo>
                      <a:pt x="585352" y="195795"/>
                      <a:pt x="582642" y="197602"/>
                      <a:pt x="580836" y="201215"/>
                    </a:cubicBezTo>
                    <a:cubicBezTo>
                      <a:pt x="579933" y="203021"/>
                      <a:pt x="553736" y="256317"/>
                      <a:pt x="594386" y="308711"/>
                    </a:cubicBezTo>
                    <a:cubicBezTo>
                      <a:pt x="594386" y="309614"/>
                      <a:pt x="595289" y="309614"/>
                      <a:pt x="595289" y="310517"/>
                    </a:cubicBezTo>
                    <a:lnTo>
                      <a:pt x="619679" y="333100"/>
                    </a:lnTo>
                    <a:lnTo>
                      <a:pt x="619679" y="395429"/>
                    </a:lnTo>
                    <a:cubicBezTo>
                      <a:pt x="590772" y="392719"/>
                      <a:pt x="562769" y="392719"/>
                      <a:pt x="533863" y="397235"/>
                    </a:cubicBezTo>
                    <a:cubicBezTo>
                      <a:pt x="488697" y="404462"/>
                      <a:pt x="444434" y="420723"/>
                      <a:pt x="404688" y="446015"/>
                    </a:cubicBezTo>
                    <a:lnTo>
                      <a:pt x="404688" y="81977"/>
                    </a:lnTo>
                    <a:moveTo>
                      <a:pt x="654908" y="386396"/>
                    </a:moveTo>
                    <a:cubicBezTo>
                      <a:pt x="651295" y="387299"/>
                      <a:pt x="647682" y="388202"/>
                      <a:pt x="643165" y="390913"/>
                    </a:cubicBezTo>
                    <a:lnTo>
                      <a:pt x="643165" y="354780"/>
                    </a:lnTo>
                    <a:lnTo>
                      <a:pt x="654908" y="365619"/>
                    </a:lnTo>
                    <a:lnTo>
                      <a:pt x="654908" y="386396"/>
                    </a:lnTo>
                    <a:close/>
                    <a:moveTo>
                      <a:pt x="426368" y="490278"/>
                    </a:moveTo>
                    <a:cubicBezTo>
                      <a:pt x="420044" y="495698"/>
                      <a:pt x="416431" y="502925"/>
                      <a:pt x="416431" y="511055"/>
                    </a:cubicBezTo>
                    <a:lnTo>
                      <a:pt x="416431" y="515571"/>
                    </a:lnTo>
                    <a:lnTo>
                      <a:pt x="368555" y="515571"/>
                    </a:lnTo>
                    <a:lnTo>
                      <a:pt x="368555" y="511958"/>
                    </a:lnTo>
                    <a:cubicBezTo>
                      <a:pt x="368555" y="502022"/>
                      <a:pt x="363135" y="492988"/>
                      <a:pt x="354102" y="488472"/>
                    </a:cubicBezTo>
                    <a:cubicBezTo>
                      <a:pt x="317066" y="468598"/>
                      <a:pt x="243897" y="436982"/>
                      <a:pt x="154468" y="442401"/>
                    </a:cubicBezTo>
                    <a:cubicBezTo>
                      <a:pt x="152662" y="434272"/>
                      <a:pt x="149951" y="426142"/>
                      <a:pt x="146338" y="419818"/>
                    </a:cubicBezTo>
                    <a:cubicBezTo>
                      <a:pt x="178858" y="419818"/>
                      <a:pt x="230347" y="422529"/>
                      <a:pt x="269190" y="431562"/>
                    </a:cubicBezTo>
                    <a:cubicBezTo>
                      <a:pt x="309839" y="441498"/>
                      <a:pt x="348682" y="456856"/>
                      <a:pt x="385718" y="477631"/>
                    </a:cubicBezTo>
                    <a:cubicBezTo>
                      <a:pt x="387525" y="478534"/>
                      <a:pt x="389332" y="479439"/>
                      <a:pt x="392042" y="479439"/>
                    </a:cubicBezTo>
                    <a:cubicBezTo>
                      <a:pt x="393848" y="479439"/>
                      <a:pt x="396558" y="478534"/>
                      <a:pt x="398365" y="477631"/>
                    </a:cubicBezTo>
                    <a:cubicBezTo>
                      <a:pt x="398365" y="477631"/>
                      <a:pt x="399268" y="477631"/>
                      <a:pt x="399268" y="476728"/>
                    </a:cubicBezTo>
                    <a:cubicBezTo>
                      <a:pt x="440821" y="446918"/>
                      <a:pt x="487794" y="427045"/>
                      <a:pt x="537476" y="419818"/>
                    </a:cubicBezTo>
                    <a:cubicBezTo>
                      <a:pt x="562769" y="416206"/>
                      <a:pt x="588966" y="415302"/>
                      <a:pt x="614259" y="418012"/>
                    </a:cubicBezTo>
                    <a:cubicBezTo>
                      <a:pt x="610645" y="425239"/>
                      <a:pt x="607936" y="432465"/>
                      <a:pt x="605225" y="441498"/>
                    </a:cubicBezTo>
                    <a:cubicBezTo>
                      <a:pt x="575416" y="437885"/>
                      <a:pt x="495924" y="434272"/>
                      <a:pt x="426368" y="490278"/>
                    </a:cubicBezTo>
                    <a:close/>
                    <a:moveTo>
                      <a:pt x="104785" y="366523"/>
                    </a:moveTo>
                    <a:lnTo>
                      <a:pt x="117432" y="354780"/>
                    </a:lnTo>
                    <a:lnTo>
                      <a:pt x="117432" y="391816"/>
                    </a:lnTo>
                    <a:cubicBezTo>
                      <a:pt x="112915" y="390009"/>
                      <a:pt x="108399" y="388202"/>
                      <a:pt x="104785" y="387299"/>
                    </a:cubicBezTo>
                    <a:lnTo>
                      <a:pt x="104785" y="366523"/>
                    </a:lnTo>
                    <a:close/>
                    <a:moveTo>
                      <a:pt x="165308" y="309614"/>
                    </a:moveTo>
                    <a:cubicBezTo>
                      <a:pt x="165308" y="309614"/>
                      <a:pt x="166211" y="308711"/>
                      <a:pt x="166211" y="307807"/>
                    </a:cubicBezTo>
                    <a:cubicBezTo>
                      <a:pt x="205957" y="254511"/>
                      <a:pt x="180664" y="202118"/>
                      <a:pt x="179761" y="200312"/>
                    </a:cubicBezTo>
                    <a:cubicBezTo>
                      <a:pt x="177954" y="196698"/>
                      <a:pt x="175245" y="194892"/>
                      <a:pt x="171631" y="193988"/>
                    </a:cubicBezTo>
                    <a:cubicBezTo>
                      <a:pt x="168018" y="193085"/>
                      <a:pt x="164405" y="193988"/>
                      <a:pt x="161695" y="196698"/>
                    </a:cubicBezTo>
                    <a:lnTo>
                      <a:pt x="141822" y="212959"/>
                    </a:lnTo>
                    <a:lnTo>
                      <a:pt x="141822" y="26874"/>
                    </a:lnTo>
                    <a:cubicBezTo>
                      <a:pt x="173438" y="26874"/>
                      <a:pt x="228541" y="28681"/>
                      <a:pt x="270093" y="38617"/>
                    </a:cubicBezTo>
                    <a:cubicBezTo>
                      <a:pt x="308936" y="47650"/>
                      <a:pt x="345972" y="62103"/>
                      <a:pt x="380298" y="81977"/>
                    </a:cubicBezTo>
                    <a:lnTo>
                      <a:pt x="380298" y="447822"/>
                    </a:lnTo>
                    <a:cubicBezTo>
                      <a:pt x="346876" y="430659"/>
                      <a:pt x="311646" y="417109"/>
                      <a:pt x="275513" y="408979"/>
                    </a:cubicBezTo>
                    <a:cubicBezTo>
                      <a:pt x="231250" y="398140"/>
                      <a:pt x="174341" y="396332"/>
                      <a:pt x="140918" y="396332"/>
                    </a:cubicBezTo>
                    <a:lnTo>
                      <a:pt x="140918" y="332197"/>
                    </a:lnTo>
                    <a:lnTo>
                      <a:pt x="165308" y="309614"/>
                    </a:lnTo>
                    <a:close/>
                    <a:moveTo>
                      <a:pt x="82202" y="262641"/>
                    </a:moveTo>
                    <a:lnTo>
                      <a:pt x="46069" y="292450"/>
                    </a:lnTo>
                    <a:lnTo>
                      <a:pt x="82202" y="221088"/>
                    </a:lnTo>
                    <a:lnTo>
                      <a:pt x="82202" y="262641"/>
                    </a:lnTo>
                    <a:close/>
                    <a:moveTo>
                      <a:pt x="117432" y="60297"/>
                    </a:moveTo>
                    <a:lnTo>
                      <a:pt x="117432" y="232831"/>
                    </a:lnTo>
                    <a:lnTo>
                      <a:pt x="105689" y="242768"/>
                    </a:lnTo>
                    <a:lnTo>
                      <a:pt x="105689" y="55781"/>
                    </a:lnTo>
                    <a:lnTo>
                      <a:pt x="117432" y="60297"/>
                    </a:lnTo>
                    <a:close/>
                    <a:moveTo>
                      <a:pt x="654908" y="55781"/>
                    </a:moveTo>
                    <a:lnTo>
                      <a:pt x="654908" y="242768"/>
                    </a:lnTo>
                    <a:lnTo>
                      <a:pt x="643165" y="232831"/>
                    </a:lnTo>
                    <a:lnTo>
                      <a:pt x="643165" y="59394"/>
                    </a:lnTo>
                    <a:lnTo>
                      <a:pt x="654908" y="55781"/>
                    </a:lnTo>
                    <a:close/>
                    <a:moveTo>
                      <a:pt x="714527" y="292450"/>
                    </a:moveTo>
                    <a:lnTo>
                      <a:pt x="678394" y="262641"/>
                    </a:lnTo>
                    <a:lnTo>
                      <a:pt x="678394" y="221088"/>
                    </a:lnTo>
                    <a:lnTo>
                      <a:pt x="714527" y="292450"/>
                    </a:lnTo>
                    <a:close/>
                    <a:moveTo>
                      <a:pt x="761500" y="332197"/>
                    </a:moveTo>
                    <a:lnTo>
                      <a:pt x="679298" y="167793"/>
                    </a:lnTo>
                    <a:lnTo>
                      <a:pt x="679298" y="39520"/>
                    </a:lnTo>
                    <a:cubicBezTo>
                      <a:pt x="679298" y="35907"/>
                      <a:pt x="677491" y="32294"/>
                      <a:pt x="674781" y="29584"/>
                    </a:cubicBezTo>
                    <a:cubicBezTo>
                      <a:pt x="672071" y="27778"/>
                      <a:pt x="667555" y="26874"/>
                      <a:pt x="663941" y="27778"/>
                    </a:cubicBezTo>
                    <a:lnTo>
                      <a:pt x="644068" y="34101"/>
                    </a:lnTo>
                    <a:lnTo>
                      <a:pt x="644068" y="15131"/>
                    </a:lnTo>
                    <a:cubicBezTo>
                      <a:pt x="644068" y="8807"/>
                      <a:pt x="639552" y="4291"/>
                      <a:pt x="634132" y="3387"/>
                    </a:cubicBezTo>
                    <a:cubicBezTo>
                      <a:pt x="600709" y="-1129"/>
                      <a:pt x="567286" y="-1129"/>
                      <a:pt x="534766" y="3387"/>
                    </a:cubicBezTo>
                    <a:cubicBezTo>
                      <a:pt x="484180" y="10614"/>
                      <a:pt x="435401" y="30487"/>
                      <a:pt x="392945" y="60297"/>
                    </a:cubicBezTo>
                    <a:cubicBezTo>
                      <a:pt x="356812" y="40423"/>
                      <a:pt x="317969" y="25067"/>
                      <a:pt x="277320" y="15131"/>
                    </a:cubicBezTo>
                    <a:cubicBezTo>
                      <a:pt x="226734" y="3387"/>
                      <a:pt x="159888" y="1581"/>
                      <a:pt x="130982" y="2484"/>
                    </a:cubicBezTo>
                    <a:cubicBezTo>
                      <a:pt x="124659" y="2484"/>
                      <a:pt x="119239" y="7904"/>
                      <a:pt x="119239" y="14228"/>
                    </a:cubicBezTo>
                    <a:lnTo>
                      <a:pt x="119239" y="33198"/>
                    </a:lnTo>
                    <a:lnTo>
                      <a:pt x="99365" y="26874"/>
                    </a:lnTo>
                    <a:cubicBezTo>
                      <a:pt x="95752" y="25970"/>
                      <a:pt x="92139" y="25970"/>
                      <a:pt x="88526" y="28681"/>
                    </a:cubicBezTo>
                    <a:cubicBezTo>
                      <a:pt x="84912" y="31390"/>
                      <a:pt x="84009" y="34101"/>
                      <a:pt x="84009" y="38617"/>
                    </a:cubicBezTo>
                    <a:lnTo>
                      <a:pt x="84009" y="166888"/>
                    </a:lnTo>
                    <a:lnTo>
                      <a:pt x="903" y="331294"/>
                    </a:lnTo>
                    <a:cubicBezTo>
                      <a:pt x="0" y="333100"/>
                      <a:pt x="0" y="334907"/>
                      <a:pt x="0" y="336713"/>
                    </a:cubicBezTo>
                    <a:lnTo>
                      <a:pt x="0" y="658296"/>
                    </a:lnTo>
                    <a:lnTo>
                      <a:pt x="23486" y="658296"/>
                    </a:lnTo>
                    <a:lnTo>
                      <a:pt x="23486" y="342133"/>
                    </a:lnTo>
                    <a:lnTo>
                      <a:pt x="165308" y="225604"/>
                    </a:lnTo>
                    <a:cubicBezTo>
                      <a:pt x="168921" y="240961"/>
                      <a:pt x="168921" y="266254"/>
                      <a:pt x="149951" y="292450"/>
                    </a:cubicBezTo>
                    <a:lnTo>
                      <a:pt x="86719" y="351166"/>
                    </a:lnTo>
                    <a:cubicBezTo>
                      <a:pt x="84009" y="352974"/>
                      <a:pt x="83106" y="356586"/>
                      <a:pt x="83106" y="360199"/>
                    </a:cubicBezTo>
                    <a:lnTo>
                      <a:pt x="83106" y="396332"/>
                    </a:lnTo>
                    <a:cubicBezTo>
                      <a:pt x="83106" y="402656"/>
                      <a:pt x="88526" y="408076"/>
                      <a:pt x="94849" y="408076"/>
                    </a:cubicBezTo>
                    <a:cubicBezTo>
                      <a:pt x="94849" y="408076"/>
                      <a:pt x="110205" y="408076"/>
                      <a:pt x="121948" y="422529"/>
                    </a:cubicBezTo>
                    <a:cubicBezTo>
                      <a:pt x="136402" y="439692"/>
                      <a:pt x="139112" y="471308"/>
                      <a:pt x="130982" y="512861"/>
                    </a:cubicBezTo>
                    <a:lnTo>
                      <a:pt x="154468" y="517378"/>
                    </a:lnTo>
                    <a:cubicBezTo>
                      <a:pt x="158081" y="498408"/>
                      <a:pt x="159888" y="481245"/>
                      <a:pt x="159888" y="465889"/>
                    </a:cubicBezTo>
                    <a:cubicBezTo>
                      <a:pt x="167114" y="465889"/>
                      <a:pt x="173438" y="464985"/>
                      <a:pt x="180664" y="464985"/>
                    </a:cubicBezTo>
                    <a:cubicBezTo>
                      <a:pt x="180664" y="491181"/>
                      <a:pt x="177051" y="558027"/>
                      <a:pt x="127368" y="574287"/>
                    </a:cubicBezTo>
                    <a:cubicBezTo>
                      <a:pt x="122852" y="576094"/>
                      <a:pt x="119239" y="580610"/>
                      <a:pt x="119239" y="586030"/>
                    </a:cubicBezTo>
                    <a:lnTo>
                      <a:pt x="119239" y="657392"/>
                    </a:lnTo>
                    <a:lnTo>
                      <a:pt x="142725" y="657392"/>
                    </a:lnTo>
                    <a:lnTo>
                      <a:pt x="142725" y="594160"/>
                    </a:lnTo>
                    <a:cubicBezTo>
                      <a:pt x="171631" y="581513"/>
                      <a:pt x="191504" y="553510"/>
                      <a:pt x="199634" y="512861"/>
                    </a:cubicBezTo>
                    <a:cubicBezTo>
                      <a:pt x="203247" y="494795"/>
                      <a:pt x="204151" y="477631"/>
                      <a:pt x="204151" y="465889"/>
                    </a:cubicBezTo>
                    <a:cubicBezTo>
                      <a:pt x="266480" y="471308"/>
                      <a:pt x="317066" y="492988"/>
                      <a:pt x="345069" y="508344"/>
                    </a:cubicBezTo>
                    <a:cubicBezTo>
                      <a:pt x="345972" y="509247"/>
                      <a:pt x="346876" y="510151"/>
                      <a:pt x="346876" y="511055"/>
                    </a:cubicBezTo>
                    <a:lnTo>
                      <a:pt x="346876" y="526411"/>
                    </a:lnTo>
                    <a:cubicBezTo>
                      <a:pt x="346876" y="532734"/>
                      <a:pt x="352295" y="538154"/>
                      <a:pt x="358619" y="538154"/>
                    </a:cubicBezTo>
                    <a:lnTo>
                      <a:pt x="429981" y="538154"/>
                    </a:lnTo>
                    <a:cubicBezTo>
                      <a:pt x="436304" y="538154"/>
                      <a:pt x="441724" y="532734"/>
                      <a:pt x="441724" y="526411"/>
                    </a:cubicBezTo>
                    <a:lnTo>
                      <a:pt x="441724" y="509247"/>
                    </a:lnTo>
                    <a:cubicBezTo>
                      <a:pt x="441724" y="508344"/>
                      <a:pt x="441724" y="507441"/>
                      <a:pt x="442628" y="506538"/>
                    </a:cubicBezTo>
                    <a:cubicBezTo>
                      <a:pt x="482374" y="474922"/>
                      <a:pt x="525733" y="464985"/>
                      <a:pt x="559156" y="462275"/>
                    </a:cubicBezTo>
                    <a:cubicBezTo>
                      <a:pt x="558253" y="492988"/>
                      <a:pt x="563673" y="567963"/>
                      <a:pt x="620582" y="593257"/>
                    </a:cubicBezTo>
                    <a:lnTo>
                      <a:pt x="620582" y="656489"/>
                    </a:lnTo>
                    <a:lnTo>
                      <a:pt x="644068" y="656489"/>
                    </a:lnTo>
                    <a:lnTo>
                      <a:pt x="644068" y="585127"/>
                    </a:lnTo>
                    <a:cubicBezTo>
                      <a:pt x="644068" y="579707"/>
                      <a:pt x="640455" y="575190"/>
                      <a:pt x="635939" y="573383"/>
                    </a:cubicBezTo>
                    <a:cubicBezTo>
                      <a:pt x="586256" y="557124"/>
                      <a:pt x="582642" y="487568"/>
                      <a:pt x="583546" y="461372"/>
                    </a:cubicBezTo>
                    <a:cubicBezTo>
                      <a:pt x="591676" y="461372"/>
                      <a:pt x="598902" y="462275"/>
                      <a:pt x="604322" y="463178"/>
                    </a:cubicBezTo>
                    <a:cubicBezTo>
                      <a:pt x="603419" y="478534"/>
                      <a:pt x="605225" y="496601"/>
                      <a:pt x="608839" y="515571"/>
                    </a:cubicBezTo>
                    <a:lnTo>
                      <a:pt x="632325" y="511055"/>
                    </a:lnTo>
                    <a:cubicBezTo>
                      <a:pt x="624195" y="469501"/>
                      <a:pt x="626905" y="438789"/>
                      <a:pt x="641358" y="420723"/>
                    </a:cubicBezTo>
                    <a:cubicBezTo>
                      <a:pt x="653102" y="406269"/>
                      <a:pt x="668458" y="406269"/>
                      <a:pt x="668458" y="406269"/>
                    </a:cubicBezTo>
                    <a:cubicBezTo>
                      <a:pt x="674781" y="406269"/>
                      <a:pt x="680201" y="400849"/>
                      <a:pt x="680201" y="394526"/>
                    </a:cubicBezTo>
                    <a:lnTo>
                      <a:pt x="680201" y="358393"/>
                    </a:lnTo>
                    <a:cubicBezTo>
                      <a:pt x="680201" y="354780"/>
                      <a:pt x="679298" y="352069"/>
                      <a:pt x="676588" y="349360"/>
                    </a:cubicBezTo>
                    <a:lnTo>
                      <a:pt x="613356" y="290644"/>
                    </a:lnTo>
                    <a:cubicBezTo>
                      <a:pt x="594386" y="264448"/>
                      <a:pt x="595289" y="239154"/>
                      <a:pt x="597999" y="223798"/>
                    </a:cubicBezTo>
                    <a:lnTo>
                      <a:pt x="739821" y="340327"/>
                    </a:lnTo>
                    <a:lnTo>
                      <a:pt x="739821" y="656489"/>
                    </a:lnTo>
                    <a:lnTo>
                      <a:pt x="763307" y="656489"/>
                    </a:lnTo>
                    <a:lnTo>
                      <a:pt x="763307" y="336713"/>
                    </a:lnTo>
                    <a:cubicBezTo>
                      <a:pt x="762404" y="334907"/>
                      <a:pt x="762404" y="333100"/>
                      <a:pt x="761500" y="332197"/>
                    </a:cubicBez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sp>
            <p:nvSpPr>
              <p:cNvPr id="58" name="Freeform 148">
                <a:extLst>
                  <a:ext uri="{FF2B5EF4-FFF2-40B4-BE49-F238E27FC236}">
                    <a16:creationId xmlns:a16="http://schemas.microsoft.com/office/drawing/2014/main" id="{7AA3A624-59E1-E166-3C61-366C6AA6BA28}"/>
                  </a:ext>
                </a:extLst>
              </p:cNvPr>
              <p:cNvSpPr/>
              <p:nvPr/>
            </p:nvSpPr>
            <p:spPr>
              <a:xfrm>
                <a:off x="5876421" y="5588448"/>
                <a:ext cx="175244" cy="62577"/>
              </a:xfrm>
              <a:custGeom>
                <a:avLst/>
                <a:gdLst>
                  <a:gd name="connsiteX0" fmla="*/ 163501 w 175244"/>
                  <a:gd name="connsiteY0" fmla="*/ 62578 h 62577"/>
                  <a:gd name="connsiteX1" fmla="*/ 175244 w 175244"/>
                  <a:gd name="connsiteY1" fmla="*/ 40898 h 62577"/>
                  <a:gd name="connsiteX2" fmla="*/ 0 w 175244"/>
                  <a:gd name="connsiteY2" fmla="*/ 1152 h 62577"/>
                  <a:gd name="connsiteX3" fmla="*/ 3613 w 175244"/>
                  <a:gd name="connsiteY3" fmla="*/ 26445 h 62577"/>
                  <a:gd name="connsiteX4" fmla="*/ 163501 w 175244"/>
                  <a:gd name="connsiteY4" fmla="*/ 62578 h 625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44" h="62577">
                    <a:moveTo>
                      <a:pt x="163501" y="62578"/>
                    </a:moveTo>
                    <a:lnTo>
                      <a:pt x="175244" y="40898"/>
                    </a:lnTo>
                    <a:cubicBezTo>
                      <a:pt x="88525" y="-10591"/>
                      <a:pt x="3613" y="1152"/>
                      <a:pt x="0" y="1152"/>
                    </a:cubicBezTo>
                    <a:lnTo>
                      <a:pt x="3613" y="26445"/>
                    </a:lnTo>
                    <a:cubicBezTo>
                      <a:pt x="4517" y="26445"/>
                      <a:pt x="84009" y="14702"/>
                      <a:pt x="163501" y="62578"/>
                    </a:cubicBez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sp>
            <p:nvSpPr>
              <p:cNvPr id="59" name="Freeform 149">
                <a:extLst>
                  <a:ext uri="{FF2B5EF4-FFF2-40B4-BE49-F238E27FC236}">
                    <a16:creationId xmlns:a16="http://schemas.microsoft.com/office/drawing/2014/main" id="{E5FA7245-7255-F575-FD76-CFD1A2043D2F}"/>
                  </a:ext>
                </a:extLst>
              </p:cNvPr>
              <p:cNvSpPr/>
              <p:nvPr/>
            </p:nvSpPr>
            <p:spPr>
              <a:xfrm>
                <a:off x="5876421" y="5650223"/>
                <a:ext cx="175244" cy="56809"/>
              </a:xfrm>
              <a:custGeom>
                <a:avLst/>
                <a:gdLst>
                  <a:gd name="connsiteX0" fmla="*/ 163501 w 175244"/>
                  <a:gd name="connsiteY0" fmla="*/ 56810 h 56809"/>
                  <a:gd name="connsiteX1" fmla="*/ 175244 w 175244"/>
                  <a:gd name="connsiteY1" fmla="*/ 36936 h 56809"/>
                  <a:gd name="connsiteX2" fmla="*/ 0 w 175244"/>
                  <a:gd name="connsiteY2" fmla="*/ 1706 h 56809"/>
                  <a:gd name="connsiteX3" fmla="*/ 3613 w 175244"/>
                  <a:gd name="connsiteY3" fmla="*/ 24289 h 56809"/>
                  <a:gd name="connsiteX4" fmla="*/ 163501 w 175244"/>
                  <a:gd name="connsiteY4" fmla="*/ 56810 h 56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44" h="56809">
                    <a:moveTo>
                      <a:pt x="163501" y="56810"/>
                    </a:moveTo>
                    <a:lnTo>
                      <a:pt x="175244" y="36936"/>
                    </a:lnTo>
                    <a:cubicBezTo>
                      <a:pt x="88525" y="-10036"/>
                      <a:pt x="3613" y="803"/>
                      <a:pt x="0" y="1706"/>
                    </a:cubicBezTo>
                    <a:lnTo>
                      <a:pt x="3613" y="24289"/>
                    </a:lnTo>
                    <a:cubicBezTo>
                      <a:pt x="4517" y="24289"/>
                      <a:pt x="84009" y="14353"/>
                      <a:pt x="163501" y="56810"/>
                    </a:cubicBez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sp>
            <p:nvSpPr>
              <p:cNvPr id="60" name="Freeform 150">
                <a:extLst>
                  <a:ext uri="{FF2B5EF4-FFF2-40B4-BE49-F238E27FC236}">
                    <a16:creationId xmlns:a16="http://schemas.microsoft.com/office/drawing/2014/main" id="{6BF429AB-AB91-F586-BCC2-81E3EABF1AE1}"/>
                  </a:ext>
                </a:extLst>
              </p:cNvPr>
              <p:cNvSpPr/>
              <p:nvPr/>
            </p:nvSpPr>
            <p:spPr>
              <a:xfrm>
                <a:off x="6121221" y="5826603"/>
                <a:ext cx="175244" cy="62899"/>
              </a:xfrm>
              <a:custGeom>
                <a:avLst/>
                <a:gdLst>
                  <a:gd name="connsiteX0" fmla="*/ 0 w 175244"/>
                  <a:gd name="connsiteY0" fmla="*/ 41220 h 62899"/>
                  <a:gd name="connsiteX1" fmla="*/ 11743 w 175244"/>
                  <a:gd name="connsiteY1" fmla="*/ 62900 h 62899"/>
                  <a:gd name="connsiteX2" fmla="*/ 171631 w 175244"/>
                  <a:gd name="connsiteY2" fmla="*/ 26767 h 62899"/>
                  <a:gd name="connsiteX3" fmla="*/ 175244 w 175244"/>
                  <a:gd name="connsiteY3" fmla="*/ 2378 h 62899"/>
                  <a:gd name="connsiteX4" fmla="*/ 0 w 175244"/>
                  <a:gd name="connsiteY4" fmla="*/ 41220 h 62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44" h="62899">
                    <a:moveTo>
                      <a:pt x="0" y="41220"/>
                    </a:moveTo>
                    <a:lnTo>
                      <a:pt x="11743" y="62900"/>
                    </a:lnTo>
                    <a:cubicBezTo>
                      <a:pt x="91236" y="15023"/>
                      <a:pt x="171631" y="26767"/>
                      <a:pt x="171631" y="26767"/>
                    </a:cubicBezTo>
                    <a:lnTo>
                      <a:pt x="175244" y="2378"/>
                    </a:lnTo>
                    <a:cubicBezTo>
                      <a:pt x="171631" y="570"/>
                      <a:pt x="85816" y="-11172"/>
                      <a:pt x="0" y="41220"/>
                    </a:cubicBez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sp>
            <p:nvSpPr>
              <p:cNvPr id="61" name="Freeform 151">
                <a:extLst>
                  <a:ext uri="{FF2B5EF4-FFF2-40B4-BE49-F238E27FC236}">
                    <a16:creationId xmlns:a16="http://schemas.microsoft.com/office/drawing/2014/main" id="{99A7EA5F-13DA-2707-A5BE-A86CDC073991}"/>
                  </a:ext>
                </a:extLst>
              </p:cNvPr>
              <p:cNvSpPr/>
              <p:nvPr/>
            </p:nvSpPr>
            <p:spPr>
              <a:xfrm>
                <a:off x="6121221" y="5582167"/>
                <a:ext cx="175244" cy="56212"/>
              </a:xfrm>
              <a:custGeom>
                <a:avLst/>
                <a:gdLst>
                  <a:gd name="connsiteX0" fmla="*/ 0 w 175244"/>
                  <a:gd name="connsiteY0" fmla="*/ 36340 h 56212"/>
                  <a:gd name="connsiteX1" fmla="*/ 11743 w 175244"/>
                  <a:gd name="connsiteY1" fmla="*/ 56212 h 56212"/>
                  <a:gd name="connsiteX2" fmla="*/ 171631 w 175244"/>
                  <a:gd name="connsiteY2" fmla="*/ 23693 h 56212"/>
                  <a:gd name="connsiteX3" fmla="*/ 175244 w 175244"/>
                  <a:gd name="connsiteY3" fmla="*/ 1110 h 56212"/>
                  <a:gd name="connsiteX4" fmla="*/ 0 w 175244"/>
                  <a:gd name="connsiteY4" fmla="*/ 36340 h 56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44" h="56212">
                    <a:moveTo>
                      <a:pt x="0" y="36340"/>
                    </a:moveTo>
                    <a:lnTo>
                      <a:pt x="11743" y="56212"/>
                    </a:lnTo>
                    <a:cubicBezTo>
                      <a:pt x="91236" y="13757"/>
                      <a:pt x="171631" y="23693"/>
                      <a:pt x="171631" y="23693"/>
                    </a:cubicBezTo>
                    <a:lnTo>
                      <a:pt x="175244" y="1110"/>
                    </a:lnTo>
                    <a:cubicBezTo>
                      <a:pt x="171631" y="1110"/>
                      <a:pt x="85816" y="-9730"/>
                      <a:pt x="0" y="36340"/>
                    </a:cubicBez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grpSp>
      </p:grpSp>
      <p:sp>
        <p:nvSpPr>
          <p:cNvPr id="64" name="Text Placeholder 3">
            <a:extLst>
              <a:ext uri="{FF2B5EF4-FFF2-40B4-BE49-F238E27FC236}">
                <a16:creationId xmlns:a16="http://schemas.microsoft.com/office/drawing/2014/main" id="{82B92135-D8E6-35D7-232F-1C10C6C91F2B}"/>
              </a:ext>
            </a:extLst>
          </p:cNvPr>
          <p:cNvSpPr txBox="1">
            <a:spLocks/>
          </p:cNvSpPr>
          <p:nvPr/>
        </p:nvSpPr>
        <p:spPr>
          <a:xfrm>
            <a:off x="929701" y="8704446"/>
            <a:ext cx="1243574" cy="511220"/>
          </a:xfrm>
          <a:prstGeom prst="rect">
            <a:avLst/>
          </a:prstGeom>
        </p:spPr>
        <p:txBody>
          <a:bodyPr vert="horz" lIns="91440" tIns="45720" rIns="91440" bIns="45720" numCol="1" spcCol="432000" rtlCol="0" anchor="t">
            <a:noAutofit/>
          </a:bodyPr>
          <a:lstStyle>
            <a:lvl1pPr marL="0" marR="0" indent="0" algn="just" defTabSz="755934" rtl="0" eaLnBrk="1" fontAlgn="auto" latinLnBrk="0" hangingPunct="1">
              <a:lnSpc>
                <a:spcPct val="100000"/>
              </a:lnSpc>
              <a:spcBef>
                <a:spcPts val="0"/>
              </a:spcBef>
              <a:spcAft>
                <a:spcPts val="0"/>
              </a:spcAft>
              <a:buClrTx/>
              <a:buSzTx/>
              <a:buFont typeface="Arial" panose="020B0604020202020204" pitchFamily="34" charset="0"/>
              <a:buNone/>
              <a:tabLst/>
              <a:defRPr sz="1000" b="0" i="0" kern="1200">
                <a:solidFill>
                  <a:schemeClr val="tx1"/>
                </a:solidFill>
                <a:latin typeface="Avenir Book" panose="02000503020000020003" pitchFamily="2" charset="0"/>
                <a:ea typeface="+mn-ea"/>
                <a:cs typeface="Poppins" pitchFamily="2" charset="77"/>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algn="l"/>
            <a:r>
              <a:rPr lang="en-GB" sz="1100" b="1">
                <a:latin typeface="Calibri"/>
              </a:rPr>
              <a:t>Determine pertinent information</a:t>
            </a:r>
          </a:p>
        </p:txBody>
      </p:sp>
      <p:sp>
        <p:nvSpPr>
          <p:cNvPr id="65" name="Text Placeholder 3">
            <a:extLst>
              <a:ext uri="{FF2B5EF4-FFF2-40B4-BE49-F238E27FC236}">
                <a16:creationId xmlns:a16="http://schemas.microsoft.com/office/drawing/2014/main" id="{ACCBF83B-9A41-CD42-69A4-1032A846392A}"/>
              </a:ext>
            </a:extLst>
          </p:cNvPr>
          <p:cNvSpPr txBox="1">
            <a:spLocks/>
          </p:cNvSpPr>
          <p:nvPr/>
        </p:nvSpPr>
        <p:spPr>
          <a:xfrm>
            <a:off x="2216934" y="9440413"/>
            <a:ext cx="1644290" cy="671887"/>
          </a:xfrm>
          <a:prstGeom prst="rect">
            <a:avLst/>
          </a:prstGeom>
        </p:spPr>
        <p:txBody>
          <a:bodyPr vert="horz" lIns="91440" tIns="45720" rIns="91440" bIns="45720" numCol="1" spcCol="432000" rtlCol="0" anchor="t">
            <a:noAutofit/>
          </a:bodyPr>
          <a:lstStyle>
            <a:lvl1pPr marL="0" marR="0" indent="0" algn="just" defTabSz="755934" rtl="0" eaLnBrk="1" fontAlgn="auto" latinLnBrk="0" hangingPunct="1">
              <a:lnSpc>
                <a:spcPct val="100000"/>
              </a:lnSpc>
              <a:spcBef>
                <a:spcPts val="0"/>
              </a:spcBef>
              <a:spcAft>
                <a:spcPts val="0"/>
              </a:spcAft>
              <a:buClrTx/>
              <a:buSzTx/>
              <a:buFont typeface="Arial" panose="020B0604020202020204" pitchFamily="34" charset="0"/>
              <a:buNone/>
              <a:tabLst/>
              <a:defRPr sz="1000" b="0" i="0" kern="1200">
                <a:solidFill>
                  <a:schemeClr val="tx1"/>
                </a:solidFill>
                <a:latin typeface="Avenir Book" panose="02000503020000020003" pitchFamily="2" charset="0"/>
                <a:ea typeface="+mn-ea"/>
                <a:cs typeface="Poppins" pitchFamily="2" charset="77"/>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algn="l"/>
            <a:r>
              <a:rPr lang="en-GB" sz="1100" b="1">
                <a:latin typeface="Calibri"/>
              </a:rPr>
              <a:t>Identify the problem and its parameters</a:t>
            </a:r>
          </a:p>
        </p:txBody>
      </p:sp>
      <p:sp>
        <p:nvSpPr>
          <p:cNvPr id="66" name="Text Placeholder 3">
            <a:extLst>
              <a:ext uri="{FF2B5EF4-FFF2-40B4-BE49-F238E27FC236}">
                <a16:creationId xmlns:a16="http://schemas.microsoft.com/office/drawing/2014/main" id="{9C887271-060A-FE28-8E2D-5F26996782FE}"/>
              </a:ext>
            </a:extLst>
          </p:cNvPr>
          <p:cNvSpPr txBox="1">
            <a:spLocks/>
          </p:cNvSpPr>
          <p:nvPr/>
        </p:nvSpPr>
        <p:spPr>
          <a:xfrm>
            <a:off x="3419226" y="8704446"/>
            <a:ext cx="1172250" cy="480454"/>
          </a:xfrm>
          <a:prstGeom prst="rect">
            <a:avLst/>
          </a:prstGeom>
        </p:spPr>
        <p:txBody>
          <a:bodyPr vert="horz" lIns="91440" tIns="45720" rIns="91440" bIns="45720" numCol="1" spcCol="432000" rtlCol="0" anchor="t">
            <a:noAutofit/>
          </a:bodyPr>
          <a:lstStyle>
            <a:lvl1pPr marL="0" marR="0" indent="0" algn="just" defTabSz="755934" rtl="0" eaLnBrk="1" fontAlgn="auto" latinLnBrk="0" hangingPunct="1">
              <a:lnSpc>
                <a:spcPct val="100000"/>
              </a:lnSpc>
              <a:spcBef>
                <a:spcPts val="0"/>
              </a:spcBef>
              <a:spcAft>
                <a:spcPts val="0"/>
              </a:spcAft>
              <a:buClrTx/>
              <a:buSzTx/>
              <a:buFont typeface="Arial" panose="020B0604020202020204" pitchFamily="34" charset="0"/>
              <a:buNone/>
              <a:tabLst/>
              <a:defRPr sz="1000" b="0" i="0" kern="1200">
                <a:solidFill>
                  <a:schemeClr val="tx1"/>
                </a:solidFill>
                <a:latin typeface="Avenir Book" panose="02000503020000020003" pitchFamily="2" charset="0"/>
                <a:ea typeface="+mn-ea"/>
                <a:cs typeface="Poppins" pitchFamily="2" charset="77"/>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algn="l"/>
            <a:r>
              <a:rPr lang="en-GB" sz="1100" b="1">
                <a:latin typeface="Calibri"/>
              </a:rPr>
              <a:t>Identify possible solutions</a:t>
            </a:r>
          </a:p>
        </p:txBody>
      </p:sp>
      <p:sp>
        <p:nvSpPr>
          <p:cNvPr id="67" name="Text Placeholder 3">
            <a:extLst>
              <a:ext uri="{FF2B5EF4-FFF2-40B4-BE49-F238E27FC236}">
                <a16:creationId xmlns:a16="http://schemas.microsoft.com/office/drawing/2014/main" id="{A2BDF2C6-782C-B1BA-8EBC-9E09DD7E0C3A}"/>
              </a:ext>
            </a:extLst>
          </p:cNvPr>
          <p:cNvSpPr txBox="1">
            <a:spLocks/>
          </p:cNvSpPr>
          <p:nvPr/>
        </p:nvSpPr>
        <p:spPr>
          <a:xfrm>
            <a:off x="4740291" y="9485441"/>
            <a:ext cx="1527873" cy="437408"/>
          </a:xfrm>
          <a:prstGeom prst="rect">
            <a:avLst/>
          </a:prstGeom>
        </p:spPr>
        <p:txBody>
          <a:bodyPr vert="horz" lIns="91440" tIns="45720" rIns="91440" bIns="45720" numCol="1" spcCol="432000" rtlCol="0" anchor="t">
            <a:noAutofit/>
          </a:bodyPr>
          <a:lstStyle>
            <a:lvl1pPr marL="0" marR="0" indent="0" algn="just" defTabSz="755934" rtl="0" eaLnBrk="1" fontAlgn="auto" latinLnBrk="0" hangingPunct="1">
              <a:lnSpc>
                <a:spcPct val="100000"/>
              </a:lnSpc>
              <a:spcBef>
                <a:spcPts val="0"/>
              </a:spcBef>
              <a:spcAft>
                <a:spcPts val="0"/>
              </a:spcAft>
              <a:buClrTx/>
              <a:buSzTx/>
              <a:buFont typeface="Arial" panose="020B0604020202020204" pitchFamily="34" charset="0"/>
              <a:buNone/>
              <a:tabLst/>
              <a:defRPr sz="1000" b="0" i="0" kern="1200">
                <a:solidFill>
                  <a:schemeClr val="tx1"/>
                </a:solidFill>
                <a:latin typeface="Avenir Book" panose="02000503020000020003" pitchFamily="2" charset="0"/>
                <a:ea typeface="+mn-ea"/>
                <a:cs typeface="Poppins" pitchFamily="2" charset="77"/>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algn="l"/>
            <a:r>
              <a:rPr lang="en-GB" sz="1100" b="1">
                <a:latin typeface="Calibri"/>
              </a:rPr>
              <a:t>Form strategies &amp; ideas for action</a:t>
            </a:r>
          </a:p>
        </p:txBody>
      </p:sp>
      <p:sp>
        <p:nvSpPr>
          <p:cNvPr id="68" name="Text Placeholder 3">
            <a:extLst>
              <a:ext uri="{FF2B5EF4-FFF2-40B4-BE49-F238E27FC236}">
                <a16:creationId xmlns:a16="http://schemas.microsoft.com/office/drawing/2014/main" id="{EE356B64-7BF2-5C2E-3B24-82C96D89AF82}"/>
              </a:ext>
            </a:extLst>
          </p:cNvPr>
          <p:cNvSpPr txBox="1">
            <a:spLocks/>
          </p:cNvSpPr>
          <p:nvPr/>
        </p:nvSpPr>
        <p:spPr>
          <a:xfrm>
            <a:off x="5855157" y="8704446"/>
            <a:ext cx="1203908" cy="808342"/>
          </a:xfrm>
          <a:prstGeom prst="rect">
            <a:avLst/>
          </a:prstGeom>
        </p:spPr>
        <p:txBody>
          <a:bodyPr vert="horz" lIns="91440" tIns="45720" rIns="91440" bIns="45720" numCol="1" spcCol="432000" rtlCol="0" anchor="t">
            <a:noAutofit/>
          </a:bodyPr>
          <a:lstStyle>
            <a:lvl1pPr marL="0" marR="0" indent="0" algn="just" defTabSz="755934" rtl="0" eaLnBrk="1" fontAlgn="auto" latinLnBrk="0" hangingPunct="1">
              <a:lnSpc>
                <a:spcPct val="100000"/>
              </a:lnSpc>
              <a:spcBef>
                <a:spcPts val="0"/>
              </a:spcBef>
              <a:spcAft>
                <a:spcPts val="0"/>
              </a:spcAft>
              <a:buClrTx/>
              <a:buSzTx/>
              <a:buFont typeface="Arial" panose="020B0604020202020204" pitchFamily="34" charset="0"/>
              <a:buNone/>
              <a:tabLst/>
              <a:defRPr sz="1000" b="0" i="0" kern="1200">
                <a:solidFill>
                  <a:schemeClr val="tx1"/>
                </a:solidFill>
                <a:latin typeface="Avenir Book" panose="02000503020000020003" pitchFamily="2" charset="0"/>
                <a:ea typeface="+mn-ea"/>
                <a:cs typeface="Poppins" pitchFamily="2" charset="77"/>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algn="l"/>
            <a:r>
              <a:rPr lang="en-GB" sz="1100" b="1">
                <a:latin typeface="Calibri"/>
              </a:rPr>
              <a:t>Make decisions to fix the problems</a:t>
            </a:r>
          </a:p>
        </p:txBody>
      </p:sp>
      <p:cxnSp>
        <p:nvCxnSpPr>
          <p:cNvPr id="69" name="Straight Connector 68">
            <a:extLst>
              <a:ext uri="{FF2B5EF4-FFF2-40B4-BE49-F238E27FC236}">
                <a16:creationId xmlns:a16="http://schemas.microsoft.com/office/drawing/2014/main" id="{2AD78FF8-69DC-1577-1739-73513108C0D1}"/>
              </a:ext>
            </a:extLst>
          </p:cNvPr>
          <p:cNvCxnSpPr>
            <a:cxnSpLocks/>
          </p:cNvCxnSpPr>
          <p:nvPr/>
        </p:nvCxnSpPr>
        <p:spPr>
          <a:xfrm flipH="1" flipV="1">
            <a:off x="1810647" y="8449354"/>
            <a:ext cx="437530" cy="397975"/>
          </a:xfrm>
          <a:prstGeom prst="line">
            <a:avLst/>
          </a:prstGeom>
          <a:noFill/>
          <a:ln w="19050" cap="flat" cmpd="sng" algn="ctr">
            <a:solidFill>
              <a:srgbClr val="416F70"/>
            </a:solidFill>
            <a:prstDash val="solid"/>
          </a:ln>
          <a:effectLst/>
        </p:spPr>
      </p:cxnSp>
      <p:cxnSp>
        <p:nvCxnSpPr>
          <p:cNvPr id="70" name="Straight Connector 69">
            <a:extLst>
              <a:ext uri="{FF2B5EF4-FFF2-40B4-BE49-F238E27FC236}">
                <a16:creationId xmlns:a16="http://schemas.microsoft.com/office/drawing/2014/main" id="{05154E24-6EF1-28F0-7B12-8E0C7629F62C}"/>
              </a:ext>
            </a:extLst>
          </p:cNvPr>
          <p:cNvCxnSpPr>
            <a:cxnSpLocks/>
          </p:cNvCxnSpPr>
          <p:nvPr/>
        </p:nvCxnSpPr>
        <p:spPr>
          <a:xfrm flipH="1" flipV="1">
            <a:off x="4267512" y="8449354"/>
            <a:ext cx="437530" cy="397975"/>
          </a:xfrm>
          <a:prstGeom prst="line">
            <a:avLst/>
          </a:prstGeom>
          <a:noFill/>
          <a:ln w="19050" cap="flat" cmpd="sng" algn="ctr">
            <a:solidFill>
              <a:srgbClr val="416F70"/>
            </a:solidFill>
            <a:prstDash val="solid"/>
          </a:ln>
          <a:effectLst/>
        </p:spPr>
      </p:cxnSp>
      <p:cxnSp>
        <p:nvCxnSpPr>
          <p:cNvPr id="71" name="Straight Connector 70">
            <a:extLst>
              <a:ext uri="{FF2B5EF4-FFF2-40B4-BE49-F238E27FC236}">
                <a16:creationId xmlns:a16="http://schemas.microsoft.com/office/drawing/2014/main" id="{5803D1C8-F3B4-10BD-DF33-89AE4A3FCAF3}"/>
              </a:ext>
            </a:extLst>
          </p:cNvPr>
          <p:cNvCxnSpPr>
            <a:cxnSpLocks/>
          </p:cNvCxnSpPr>
          <p:nvPr/>
        </p:nvCxnSpPr>
        <p:spPr>
          <a:xfrm flipV="1">
            <a:off x="3039079" y="8449354"/>
            <a:ext cx="437530" cy="397975"/>
          </a:xfrm>
          <a:prstGeom prst="line">
            <a:avLst/>
          </a:prstGeom>
          <a:noFill/>
          <a:ln w="19050" cap="flat" cmpd="sng" algn="ctr">
            <a:solidFill>
              <a:srgbClr val="416F70"/>
            </a:solidFill>
            <a:prstDash val="solid"/>
          </a:ln>
          <a:effectLst/>
        </p:spPr>
      </p:cxnSp>
      <p:cxnSp>
        <p:nvCxnSpPr>
          <p:cNvPr id="72" name="Straight Connector 71">
            <a:extLst>
              <a:ext uri="{FF2B5EF4-FFF2-40B4-BE49-F238E27FC236}">
                <a16:creationId xmlns:a16="http://schemas.microsoft.com/office/drawing/2014/main" id="{C47C7E9F-F81F-9C74-0135-F4ECB9D16035}"/>
              </a:ext>
            </a:extLst>
          </p:cNvPr>
          <p:cNvCxnSpPr>
            <a:cxnSpLocks/>
          </p:cNvCxnSpPr>
          <p:nvPr/>
        </p:nvCxnSpPr>
        <p:spPr>
          <a:xfrm flipV="1">
            <a:off x="5495943" y="8449354"/>
            <a:ext cx="437530" cy="397975"/>
          </a:xfrm>
          <a:prstGeom prst="line">
            <a:avLst/>
          </a:prstGeom>
          <a:noFill/>
          <a:ln w="19050" cap="flat" cmpd="sng" algn="ctr">
            <a:solidFill>
              <a:srgbClr val="416F70"/>
            </a:solidFill>
            <a:prstDash val="solid"/>
          </a:ln>
          <a:effectLst/>
        </p:spPr>
      </p:cxnSp>
    </p:spTree>
    <p:extLst>
      <p:ext uri="{BB962C8B-B14F-4D97-AF65-F5344CB8AC3E}">
        <p14:creationId xmlns:p14="http://schemas.microsoft.com/office/powerpoint/2010/main" val="29245605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3D6A9BBF-8E97-F6BD-7422-6530D769C4F9}"/>
              </a:ext>
            </a:extLst>
          </p:cNvPr>
          <p:cNvSpPr>
            <a:spLocks noGrp="1"/>
          </p:cNvSpPr>
          <p:nvPr>
            <p:ph type="body" sz="quarter" idx="15"/>
          </p:nvPr>
        </p:nvSpPr>
        <p:spPr/>
        <p:txBody>
          <a:bodyPr/>
          <a:lstStyle/>
          <a:p>
            <a:r>
              <a:rPr lang="en-IE" b="1" dirty="0"/>
              <a:t>05 – Our Good Practice </a:t>
            </a:r>
            <a:r>
              <a:rPr lang="en-IE" dirty="0"/>
              <a:t>examples:</a:t>
            </a:r>
          </a:p>
        </p:txBody>
      </p:sp>
    </p:spTree>
    <p:extLst>
      <p:ext uri="{BB962C8B-B14F-4D97-AF65-F5344CB8AC3E}">
        <p14:creationId xmlns:p14="http://schemas.microsoft.com/office/powerpoint/2010/main" val="342370673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982677DB-4F59-D4F7-0A90-2FA2C63F1C07}"/>
              </a:ext>
            </a:extLst>
          </p:cNvPr>
          <p:cNvSpPr>
            <a:spLocks noGrp="1"/>
          </p:cNvSpPr>
          <p:nvPr>
            <p:ph type="body" sz="quarter" idx="47"/>
          </p:nvPr>
        </p:nvSpPr>
        <p:spPr>
          <a:xfrm>
            <a:off x="579471" y="1282999"/>
            <a:ext cx="6815990" cy="595956"/>
          </a:xfrm>
        </p:spPr>
        <p:txBody>
          <a:bodyPr/>
          <a:lstStyle/>
          <a:p>
            <a:r>
              <a:rPr lang="en-IE" sz="3600" dirty="0"/>
              <a:t>Good Practice Cases…</a:t>
            </a:r>
          </a:p>
        </p:txBody>
      </p:sp>
      <p:sp>
        <p:nvSpPr>
          <p:cNvPr id="3" name="TextBox 2">
            <a:extLst>
              <a:ext uri="{FF2B5EF4-FFF2-40B4-BE49-F238E27FC236}">
                <a16:creationId xmlns:a16="http://schemas.microsoft.com/office/drawing/2014/main" id="{582A5FD6-3C2D-2E37-E696-C85233872882}"/>
              </a:ext>
            </a:extLst>
          </p:cNvPr>
          <p:cNvSpPr txBox="1"/>
          <p:nvPr/>
        </p:nvSpPr>
        <p:spPr>
          <a:xfrm>
            <a:off x="2802582" y="2991748"/>
            <a:ext cx="4304714" cy="7417415"/>
          </a:xfrm>
          <a:prstGeom prst="rect">
            <a:avLst/>
          </a:prstGeom>
          <a:noFill/>
        </p:spPr>
        <p:txBody>
          <a:bodyPr wrap="square" rtlCol="0">
            <a:spAutoFit/>
          </a:bodyPr>
          <a:lstStyle/>
          <a:p>
            <a:pPr marL="342900" indent="-342900">
              <a:buFont typeface="+mj-lt"/>
              <a:buAutoNum type="arabicPeriod"/>
            </a:pPr>
            <a:r>
              <a:rPr lang="en-IE" sz="1400" dirty="0">
                <a:hlinkClick r:id="rId2" action="ppaction://hlinksldjump">
                  <a:extLst>
                    <a:ext uri="{A12FA001-AC4F-418D-AE19-62706E023703}">
                      <ahyp:hlinkClr xmlns:ahyp="http://schemas.microsoft.com/office/drawing/2018/hyperlinkcolor" val="tx"/>
                    </a:ext>
                  </a:extLst>
                </a:hlinkClick>
              </a:rPr>
              <a:t>BiaSol – Ireland</a:t>
            </a:r>
            <a:r>
              <a:rPr lang="en-IE" sz="1400" dirty="0"/>
              <a:t>……………………………</a:t>
            </a:r>
            <a:r>
              <a:rPr lang="en-IE" sz="1400" dirty="0">
                <a:hlinkClick r:id="rId2" action="ppaction://hlinksldjump">
                  <a:extLst>
                    <a:ext uri="{A12FA001-AC4F-418D-AE19-62706E023703}">
                      <ahyp:hlinkClr xmlns:ahyp="http://schemas.microsoft.com/office/drawing/2018/hyperlinkcolor" val="tx"/>
                    </a:ext>
                  </a:extLst>
                </a:hlinkClick>
              </a:rPr>
              <a:t>p10</a:t>
            </a:r>
            <a:endParaRPr lang="en-IE" sz="1400" dirty="0"/>
          </a:p>
          <a:p>
            <a:pPr marL="342900" indent="-342900">
              <a:buFont typeface="+mj-lt"/>
              <a:buAutoNum type="arabicPeriod"/>
            </a:pPr>
            <a:r>
              <a:rPr lang="en-IE" sz="1400" dirty="0">
                <a:hlinkClick r:id="rId3" action="ppaction://hlinksldjump">
                  <a:extLst>
                    <a:ext uri="{A12FA001-AC4F-418D-AE19-62706E023703}">
                      <ahyp:hlinkClr xmlns:ahyp="http://schemas.microsoft.com/office/drawing/2018/hyperlinkcolor" val="tx"/>
                    </a:ext>
                  </a:extLst>
                </a:hlinkClick>
              </a:rPr>
              <a:t>Cream of the Crop - Ireland </a:t>
            </a:r>
            <a:r>
              <a:rPr lang="en-IE" sz="1400" dirty="0"/>
              <a:t>………..</a:t>
            </a:r>
            <a:r>
              <a:rPr lang="en-IE" sz="1400" dirty="0">
                <a:hlinkClick r:id="rId3" action="ppaction://hlinksldjump">
                  <a:extLst>
                    <a:ext uri="{A12FA001-AC4F-418D-AE19-62706E023703}">
                      <ahyp:hlinkClr xmlns:ahyp="http://schemas.microsoft.com/office/drawing/2018/hyperlinkcolor" val="tx"/>
                    </a:ext>
                  </a:extLst>
                </a:hlinkClick>
              </a:rPr>
              <a:t>p12</a:t>
            </a:r>
            <a:endParaRPr lang="en-IE" sz="1400" dirty="0"/>
          </a:p>
          <a:p>
            <a:pPr marL="342900" indent="-342900">
              <a:buFont typeface="+mj-lt"/>
              <a:buAutoNum type="arabicPeriod"/>
            </a:pPr>
            <a:r>
              <a:rPr lang="en-IE" sz="1400" dirty="0">
                <a:hlinkClick r:id="rId4" action="ppaction://hlinksldjump">
                  <a:extLst>
                    <a:ext uri="{A12FA001-AC4F-418D-AE19-62706E023703}">
                      <ahyp:hlinkClr xmlns:ahyp="http://schemas.microsoft.com/office/drawing/2018/hyperlinkcolor" val="tx"/>
                    </a:ext>
                  </a:extLst>
                </a:hlinkClick>
              </a:rPr>
              <a:t>Nam – Portugal</a:t>
            </a:r>
            <a:r>
              <a:rPr lang="en-IE" sz="1400" dirty="0"/>
              <a:t> …………………………..</a:t>
            </a:r>
            <a:r>
              <a:rPr lang="en-IE" sz="1400" dirty="0">
                <a:hlinkClick r:id="rId4" action="ppaction://hlinksldjump">
                  <a:extLst>
                    <a:ext uri="{A12FA001-AC4F-418D-AE19-62706E023703}">
                      <ahyp:hlinkClr xmlns:ahyp="http://schemas.microsoft.com/office/drawing/2018/hyperlinkcolor" val="tx"/>
                    </a:ext>
                  </a:extLst>
                </a:hlinkClick>
              </a:rPr>
              <a:t>p14</a:t>
            </a:r>
            <a:endParaRPr lang="en-IE" sz="1400" dirty="0"/>
          </a:p>
          <a:p>
            <a:pPr marL="342900" indent="-342900">
              <a:buFont typeface="+mj-lt"/>
              <a:buAutoNum type="arabicPeriod"/>
            </a:pPr>
            <a:r>
              <a:rPr lang="en-IE" sz="1400" dirty="0">
                <a:hlinkClick r:id="rId5" action="ppaction://hlinksldjump">
                  <a:extLst>
                    <a:ext uri="{A12FA001-AC4F-418D-AE19-62706E023703}">
                      <ahyp:hlinkClr xmlns:ahyp="http://schemas.microsoft.com/office/drawing/2018/hyperlinkcolor" val="tx"/>
                    </a:ext>
                  </a:extLst>
                </a:hlinkClick>
              </a:rPr>
              <a:t>Food Space – Ireland</a:t>
            </a:r>
            <a:r>
              <a:rPr lang="en-IE" sz="1400" dirty="0"/>
              <a:t>…………………..</a:t>
            </a:r>
            <a:r>
              <a:rPr lang="en-IE" sz="1400" dirty="0">
                <a:hlinkClick r:id="rId5" action="ppaction://hlinksldjump">
                  <a:extLst>
                    <a:ext uri="{A12FA001-AC4F-418D-AE19-62706E023703}">
                      <ahyp:hlinkClr xmlns:ahyp="http://schemas.microsoft.com/office/drawing/2018/hyperlinkcolor" val="tx"/>
                    </a:ext>
                  </a:extLst>
                </a:hlinkClick>
              </a:rPr>
              <a:t>p16</a:t>
            </a:r>
            <a:endParaRPr lang="en-IE" sz="1400" dirty="0"/>
          </a:p>
          <a:p>
            <a:endParaRPr lang="en-IE" sz="1400" dirty="0"/>
          </a:p>
          <a:p>
            <a:endParaRPr lang="en-IE" sz="1400" dirty="0"/>
          </a:p>
          <a:p>
            <a:pPr marL="342900" indent="-342900">
              <a:buFont typeface="+mj-lt"/>
              <a:buAutoNum type="arabicPeriod" startAt="5"/>
            </a:pPr>
            <a:r>
              <a:rPr lang="en-IE" sz="1400" dirty="0">
                <a:hlinkClick r:id="rId6" action="ppaction://hlinksldjump">
                  <a:extLst>
                    <a:ext uri="{A12FA001-AC4F-418D-AE19-62706E023703}">
                      <ahyp:hlinkClr xmlns:ahyp="http://schemas.microsoft.com/office/drawing/2018/hyperlinkcolor" val="tx"/>
                    </a:ext>
                  </a:extLst>
                </a:hlinkClick>
              </a:rPr>
              <a:t>Fazla Gida – Turkey</a:t>
            </a:r>
            <a:r>
              <a:rPr lang="en-IE" sz="1400" dirty="0"/>
              <a:t>…......................</a:t>
            </a:r>
            <a:r>
              <a:rPr lang="en-IE" sz="1400" dirty="0">
                <a:hlinkClick r:id="rId6" action="ppaction://hlinksldjump">
                  <a:extLst>
                    <a:ext uri="{A12FA001-AC4F-418D-AE19-62706E023703}">
                      <ahyp:hlinkClr xmlns:ahyp="http://schemas.microsoft.com/office/drawing/2018/hyperlinkcolor" val="tx"/>
                    </a:ext>
                  </a:extLst>
                </a:hlinkClick>
              </a:rPr>
              <a:t>p18</a:t>
            </a:r>
            <a:endParaRPr lang="en-IE" sz="1400" dirty="0"/>
          </a:p>
          <a:p>
            <a:pPr marL="342900" indent="-342900">
              <a:buFont typeface="+mj-lt"/>
              <a:buAutoNum type="arabicPeriod" startAt="5"/>
            </a:pPr>
            <a:r>
              <a:rPr lang="en-IE" sz="1400" dirty="0">
                <a:hlinkClick r:id="rId7" action="ppaction://hlinksldjump">
                  <a:extLst>
                    <a:ext uri="{A12FA001-AC4F-418D-AE19-62706E023703}">
                      <ahyp:hlinkClr xmlns:ahyp="http://schemas.microsoft.com/office/drawing/2018/hyperlinkcolor" val="tx"/>
                    </a:ext>
                  </a:extLst>
                </a:hlinkClick>
              </a:rPr>
              <a:t>Kesko / K-group – Finland</a:t>
            </a:r>
            <a:r>
              <a:rPr lang="en-IE" sz="1400" dirty="0"/>
              <a:t>……….……</a:t>
            </a:r>
            <a:r>
              <a:rPr lang="en-IE" sz="1400" dirty="0">
                <a:hlinkClick r:id="rId7" action="ppaction://hlinksldjump">
                  <a:extLst>
                    <a:ext uri="{A12FA001-AC4F-418D-AE19-62706E023703}">
                      <ahyp:hlinkClr xmlns:ahyp="http://schemas.microsoft.com/office/drawing/2018/hyperlinkcolor" val="tx"/>
                    </a:ext>
                  </a:extLst>
                </a:hlinkClick>
              </a:rPr>
              <a:t>p20</a:t>
            </a:r>
            <a:endParaRPr lang="en-IE" sz="1400" dirty="0"/>
          </a:p>
          <a:p>
            <a:pPr marL="342900" indent="-342900">
              <a:buFont typeface="+mj-lt"/>
              <a:buAutoNum type="arabicPeriod" startAt="5"/>
            </a:pPr>
            <a:r>
              <a:rPr lang="en-IE" sz="1400" dirty="0">
                <a:hlinkClick r:id="rId8" action="ppaction://hlinksldjump">
                  <a:extLst>
                    <a:ext uri="{A12FA001-AC4F-418D-AE19-62706E023703}">
                      <ahyp:hlinkClr xmlns:ahyp="http://schemas.microsoft.com/office/drawing/2018/hyperlinkcolor" val="tx"/>
                    </a:ext>
                  </a:extLst>
                </a:hlinkClick>
              </a:rPr>
              <a:t>Nolla – Finland</a:t>
            </a:r>
            <a:r>
              <a:rPr lang="en-IE" sz="1400" dirty="0"/>
              <a:t>…………………………….</a:t>
            </a:r>
            <a:r>
              <a:rPr lang="en-IE" sz="1400" dirty="0">
                <a:hlinkClick r:id="rId8" action="ppaction://hlinksldjump">
                  <a:extLst>
                    <a:ext uri="{A12FA001-AC4F-418D-AE19-62706E023703}">
                      <ahyp:hlinkClr xmlns:ahyp="http://schemas.microsoft.com/office/drawing/2018/hyperlinkcolor" val="tx"/>
                    </a:ext>
                  </a:extLst>
                </a:hlinkClick>
              </a:rPr>
              <a:t>p22</a:t>
            </a:r>
            <a:endParaRPr lang="en-IE" sz="1400" dirty="0"/>
          </a:p>
          <a:p>
            <a:pPr marL="342900" indent="-342900">
              <a:buFont typeface="+mj-lt"/>
              <a:buAutoNum type="arabicPeriod" startAt="5"/>
            </a:pPr>
            <a:r>
              <a:rPr lang="en-IE" sz="1400" dirty="0">
                <a:hlinkClick r:id="rId9" action="ppaction://hlinksldjump">
                  <a:extLst>
                    <a:ext uri="{A12FA001-AC4F-418D-AE19-62706E023703}">
                      <ahyp:hlinkClr xmlns:ahyp="http://schemas.microsoft.com/office/drawing/2018/hyperlinkcolor" val="tx"/>
                    </a:ext>
                  </a:extLst>
                </a:hlinkClick>
              </a:rPr>
              <a:t>Paloma Hotel Group – Turkey</a:t>
            </a:r>
            <a:r>
              <a:rPr lang="en-IE" sz="1400" dirty="0"/>
              <a:t>……...</a:t>
            </a:r>
            <a:r>
              <a:rPr lang="en-IE" sz="1400" dirty="0">
                <a:hlinkClick r:id="rId9" action="ppaction://hlinksldjump">
                  <a:extLst>
                    <a:ext uri="{A12FA001-AC4F-418D-AE19-62706E023703}">
                      <ahyp:hlinkClr xmlns:ahyp="http://schemas.microsoft.com/office/drawing/2018/hyperlinkcolor" val="tx"/>
                    </a:ext>
                  </a:extLst>
                </a:hlinkClick>
              </a:rPr>
              <a:t>p24</a:t>
            </a:r>
            <a:endParaRPr lang="en-IE" sz="1400" dirty="0"/>
          </a:p>
          <a:p>
            <a:endParaRPr lang="en-IE" sz="1400" dirty="0"/>
          </a:p>
          <a:p>
            <a:endParaRPr lang="en-IE" sz="1400" dirty="0"/>
          </a:p>
          <a:p>
            <a:pPr marL="342900" indent="-342900">
              <a:buFont typeface="+mj-lt"/>
              <a:buAutoNum type="arabicPeriod" startAt="9"/>
            </a:pPr>
            <a:r>
              <a:rPr lang="en-IE" sz="1400" dirty="0">
                <a:hlinkClick r:id="rId10" action="ppaction://hlinksldjump">
                  <a:extLst>
                    <a:ext uri="{A12FA001-AC4F-418D-AE19-62706E023703}">
                      <ahyp:hlinkClr xmlns:ahyp="http://schemas.microsoft.com/office/drawing/2018/hyperlinkcolor" val="tx"/>
                    </a:ext>
                  </a:extLst>
                </a:hlinkClick>
              </a:rPr>
              <a:t>Camile – Ireland</a:t>
            </a:r>
            <a:r>
              <a:rPr lang="en-IE" sz="1400" dirty="0"/>
              <a:t>…………………………..</a:t>
            </a:r>
            <a:r>
              <a:rPr lang="en-IE" sz="1400" dirty="0">
                <a:hlinkClick r:id="rId10" action="ppaction://hlinksldjump">
                  <a:extLst>
                    <a:ext uri="{A12FA001-AC4F-418D-AE19-62706E023703}">
                      <ahyp:hlinkClr xmlns:ahyp="http://schemas.microsoft.com/office/drawing/2018/hyperlinkcolor" val="tx"/>
                    </a:ext>
                  </a:extLst>
                </a:hlinkClick>
              </a:rPr>
              <a:t>p26</a:t>
            </a:r>
            <a:endParaRPr lang="en-IE" sz="1400" dirty="0"/>
          </a:p>
          <a:p>
            <a:pPr marL="342900" indent="-342900">
              <a:buFont typeface="+mj-lt"/>
              <a:buAutoNum type="arabicPeriod" startAt="9"/>
            </a:pPr>
            <a:r>
              <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hlinkClick r:id="rId11" action="ppaction://hlinksldjump">
                  <a:extLst>
                    <a:ext uri="{A12FA001-AC4F-418D-AE19-62706E023703}">
                      <ahyp:hlinkClr xmlns:ahyp="http://schemas.microsoft.com/office/drawing/2018/hyperlinkcolor" val="tx"/>
                    </a:ext>
                  </a:extLst>
                </a:hlinkClick>
              </a:rPr>
              <a:t>Carne </a:t>
            </a:r>
            <a:r>
              <a:rPr kumimoji="0" lang="en-US" sz="1400" b="0" i="0" u="none" strike="noStrike" kern="1200" cap="none" spc="0" normalizeH="0" baseline="0" noProof="0" dirty="0" err="1">
                <a:ln>
                  <a:noFill/>
                </a:ln>
                <a:effectLst/>
                <a:uLnTx/>
                <a:uFillTx/>
                <a:latin typeface="Calibri" panose="020F0502020204030204" pitchFamily="34" charset="0"/>
                <a:ea typeface="+mn-ea"/>
                <a:cs typeface="Calibri" panose="020F0502020204030204" pitchFamily="34" charset="0"/>
                <a:hlinkClick r:id="rId11" action="ppaction://hlinksldjump">
                  <a:extLst>
                    <a:ext uri="{A12FA001-AC4F-418D-AE19-62706E023703}">
                      <ahyp:hlinkClr xmlns:ahyp="http://schemas.microsoft.com/office/drawing/2018/hyperlinkcolor" val="tx"/>
                    </a:ext>
                  </a:extLst>
                </a:hlinkClick>
              </a:rPr>
              <a:t>D'Erva</a:t>
            </a:r>
            <a:r>
              <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hlinkClick r:id="rId11" action="ppaction://hlinksldjump">
                  <a:extLst>
                    <a:ext uri="{A12FA001-AC4F-418D-AE19-62706E023703}">
                      <ahyp:hlinkClr xmlns:ahyp="http://schemas.microsoft.com/office/drawing/2018/hyperlinkcolor" val="tx"/>
                    </a:ext>
                  </a:extLst>
                </a:hlinkClick>
              </a:rPr>
              <a:t> – Portugal</a:t>
            </a:r>
            <a:r>
              <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rPr>
              <a:t> ……………...</a:t>
            </a:r>
            <a:r>
              <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hlinkClick r:id="rId11" action="ppaction://hlinksldjump">
                  <a:extLst>
                    <a:ext uri="{A12FA001-AC4F-418D-AE19-62706E023703}">
                      <ahyp:hlinkClr xmlns:ahyp="http://schemas.microsoft.com/office/drawing/2018/hyperlinkcolor" val="tx"/>
                    </a:ext>
                  </a:extLst>
                </a:hlinkClick>
              </a:rPr>
              <a:t>p28</a:t>
            </a:r>
            <a:endPar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endParaRPr>
          </a:p>
          <a:p>
            <a:pPr marL="342900" indent="-342900">
              <a:buFont typeface="+mj-lt"/>
              <a:buAutoNum type="arabicPeriod" startAt="9"/>
            </a:pPr>
            <a:r>
              <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hlinkClick r:id="rId12" action="ppaction://hlinksldjump">
                  <a:extLst>
                    <a:ext uri="{A12FA001-AC4F-418D-AE19-62706E023703}">
                      <ahyp:hlinkClr xmlns:ahyp="http://schemas.microsoft.com/office/drawing/2018/hyperlinkcolor" val="tx"/>
                    </a:ext>
                  </a:extLst>
                </a:hlinkClick>
              </a:rPr>
              <a:t>Hilton Resort – Turkey</a:t>
            </a:r>
            <a:r>
              <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rPr>
              <a:t> ………...........</a:t>
            </a:r>
            <a:r>
              <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hlinkClick r:id="rId12" action="ppaction://hlinksldjump">
                  <a:extLst>
                    <a:ext uri="{A12FA001-AC4F-418D-AE19-62706E023703}">
                      <ahyp:hlinkClr xmlns:ahyp="http://schemas.microsoft.com/office/drawing/2018/hyperlinkcolor" val="tx"/>
                    </a:ext>
                  </a:extLst>
                </a:hlinkClick>
              </a:rPr>
              <a:t>p30</a:t>
            </a:r>
            <a:endPar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endParaRPr>
          </a:p>
          <a:p>
            <a:pPr marL="342900" indent="-342900">
              <a:buFont typeface="+mj-lt"/>
              <a:buAutoNum type="arabicPeriod" startAt="9"/>
            </a:pPr>
            <a:r>
              <a:rPr lang="en-US" sz="1400" dirty="0">
                <a:latin typeface="Calibri" panose="020F0502020204030204" pitchFamily="34" charset="0"/>
                <a:cs typeface="Calibri" panose="020F0502020204030204" pitchFamily="34" charset="0"/>
                <a:hlinkClick r:id="rId13" action="ppaction://hlinksldjump">
                  <a:extLst>
                    <a:ext uri="{A12FA001-AC4F-418D-AE19-62706E023703}">
                      <ahyp:hlinkClr xmlns:ahyp="http://schemas.microsoft.com/office/drawing/2018/hyperlinkcolor" val="tx"/>
                    </a:ext>
                  </a:extLst>
                </a:hlinkClick>
              </a:rPr>
              <a:t>My Goodness – Ireland</a:t>
            </a:r>
            <a:r>
              <a:rPr lang="en-US" sz="1400" dirty="0">
                <a:latin typeface="Calibri" panose="020F0502020204030204" pitchFamily="34" charset="0"/>
                <a:cs typeface="Calibri" panose="020F0502020204030204" pitchFamily="34" charset="0"/>
              </a:rPr>
              <a:t>………………..</a:t>
            </a:r>
            <a:r>
              <a:rPr lang="en-US" sz="1400" dirty="0">
                <a:latin typeface="Calibri" panose="020F0502020204030204" pitchFamily="34" charset="0"/>
                <a:cs typeface="Calibri" panose="020F0502020204030204" pitchFamily="34" charset="0"/>
                <a:hlinkClick r:id="rId13" action="ppaction://hlinksldjump">
                  <a:extLst>
                    <a:ext uri="{A12FA001-AC4F-418D-AE19-62706E023703}">
                      <ahyp:hlinkClr xmlns:ahyp="http://schemas.microsoft.com/office/drawing/2018/hyperlinkcolor" val="tx"/>
                    </a:ext>
                  </a:extLst>
                </a:hlinkClick>
              </a:rPr>
              <a:t>p32</a:t>
            </a:r>
            <a:endParaRPr lang="en-US" sz="1400" dirty="0">
              <a:latin typeface="Calibri" panose="020F0502020204030204" pitchFamily="34" charset="0"/>
              <a:cs typeface="Calibri" panose="020F0502020204030204" pitchFamily="34" charset="0"/>
            </a:endParaRPr>
          </a:p>
          <a:p>
            <a:pPr marL="342900" indent="-342900">
              <a:buFont typeface="+mj-lt"/>
              <a:buAutoNum type="arabicPeriod" startAt="9"/>
            </a:pPr>
            <a:r>
              <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hlinkClick r:id="rId14" action="ppaction://hlinksldjump">
                  <a:extLst>
                    <a:ext uri="{A12FA001-AC4F-418D-AE19-62706E023703}">
                      <ahyp:hlinkClr xmlns:ahyp="http://schemas.microsoft.com/office/drawing/2018/hyperlinkcolor" val="tx"/>
                    </a:ext>
                  </a:extLst>
                </a:hlinkClick>
              </a:rPr>
              <a:t>Namet – Turkey </a:t>
            </a:r>
            <a:r>
              <a:rPr kumimoji="0" lang="en-US" sz="14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a:t>
            </a:r>
            <a:r>
              <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hlinkClick r:id="rId14" action="ppaction://hlinksldjump">
                  <a:extLst>
                    <a:ext uri="{A12FA001-AC4F-418D-AE19-62706E023703}">
                      <ahyp:hlinkClr xmlns:ahyp="http://schemas.microsoft.com/office/drawing/2018/hyperlinkcolor" val="tx"/>
                    </a:ext>
                  </a:extLst>
                </a:hlinkClick>
              </a:rPr>
              <a:t>p34</a:t>
            </a:r>
            <a:endPar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endParaRPr>
          </a:p>
          <a:p>
            <a:pPr marL="342900" indent="-342900">
              <a:buFont typeface="+mj-lt"/>
              <a:buAutoNum type="arabicPeriod" startAt="9"/>
            </a:pPr>
            <a:r>
              <a:rPr lang="en-US" sz="1400" dirty="0">
                <a:latin typeface="Calibri" panose="020F0502020204030204" pitchFamily="34" charset="0"/>
                <a:cs typeface="Calibri" panose="020F0502020204030204" pitchFamily="34" charset="0"/>
                <a:hlinkClick r:id="rId15" action="ppaction://hlinksldjump">
                  <a:extLst>
                    <a:ext uri="{A12FA001-AC4F-418D-AE19-62706E023703}">
                      <ahyp:hlinkClr xmlns:ahyp="http://schemas.microsoft.com/office/drawing/2018/hyperlinkcolor" val="tx"/>
                    </a:ext>
                  </a:extLst>
                </a:hlinkClick>
              </a:rPr>
              <a:t>Pepe Aromas – Portugal</a:t>
            </a:r>
            <a:r>
              <a:rPr lang="en-US" sz="1400" dirty="0">
                <a:latin typeface="Calibri" panose="020F0502020204030204" pitchFamily="34" charset="0"/>
                <a:cs typeface="Calibri" panose="020F0502020204030204" pitchFamily="34" charset="0"/>
              </a:rPr>
              <a:t>……………....</a:t>
            </a:r>
            <a:r>
              <a:rPr lang="en-US" sz="1400" dirty="0">
                <a:latin typeface="Calibri" panose="020F0502020204030204" pitchFamily="34" charset="0"/>
                <a:cs typeface="Calibri" panose="020F0502020204030204" pitchFamily="34" charset="0"/>
                <a:hlinkClick r:id="rId15" action="ppaction://hlinksldjump">
                  <a:extLst>
                    <a:ext uri="{A12FA001-AC4F-418D-AE19-62706E023703}">
                      <ahyp:hlinkClr xmlns:ahyp="http://schemas.microsoft.com/office/drawing/2018/hyperlinkcolor" val="tx"/>
                    </a:ext>
                  </a:extLst>
                </a:hlinkClick>
              </a:rPr>
              <a:t>p36</a:t>
            </a:r>
            <a:endParaRPr lang="en-US" sz="1400" dirty="0">
              <a:latin typeface="Calibri" panose="020F0502020204030204" pitchFamily="34" charset="0"/>
              <a:cs typeface="Calibri" panose="020F0502020204030204" pitchFamily="34" charset="0"/>
            </a:endParaRPr>
          </a:p>
          <a:p>
            <a:pPr marL="342900" indent="-342900">
              <a:buFont typeface="+mj-lt"/>
              <a:buAutoNum type="arabicPeriod" startAt="9"/>
            </a:pPr>
            <a:r>
              <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hlinkClick r:id="rId16" action="ppaction://hlinksldjump">
                  <a:extLst>
                    <a:ext uri="{A12FA001-AC4F-418D-AE19-62706E023703}">
                      <ahyp:hlinkClr xmlns:ahyp="http://schemas.microsoft.com/office/drawing/2018/hyperlinkcolor" val="tx"/>
                    </a:ext>
                  </a:extLst>
                </a:hlinkClick>
              </a:rPr>
              <a:t>Ramirez – Portugal </a:t>
            </a:r>
            <a:r>
              <a:rPr kumimoji="0" lang="en-US" sz="14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a:t>
            </a:r>
            <a:r>
              <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hlinkClick r:id="rId16" action="ppaction://hlinksldjump">
                  <a:extLst>
                    <a:ext uri="{A12FA001-AC4F-418D-AE19-62706E023703}">
                      <ahyp:hlinkClr xmlns:ahyp="http://schemas.microsoft.com/office/drawing/2018/hyperlinkcolor" val="tx"/>
                    </a:ext>
                  </a:extLst>
                </a:hlinkClick>
              </a:rPr>
              <a:t>p38</a:t>
            </a:r>
            <a:endPar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endParaRPr>
          </a:p>
          <a:p>
            <a:pPr marL="342900" indent="-342900">
              <a:buFont typeface="+mj-lt"/>
              <a:buAutoNum type="arabicPeriod" startAt="9"/>
            </a:pPr>
            <a:r>
              <a:rPr kumimoji="0" lang="en-US" sz="140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hlinkClick r:id="rId17" action="ppaction://hlinksldjump">
                  <a:extLst>
                    <a:ext uri="{A12FA001-AC4F-418D-AE19-62706E023703}">
                      <ahyp:hlinkClr xmlns:ahyp="http://schemas.microsoft.com/office/drawing/2018/hyperlinkcolor" val="tx"/>
                    </a:ext>
                  </a:extLst>
                </a:hlinkClick>
              </a:rPr>
              <a:t>Regnum Carya Hotel – Turkey</a:t>
            </a:r>
            <a:r>
              <a:rPr kumimoji="0" lang="en-US" sz="140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rPr>
              <a:t>…..….</a:t>
            </a:r>
            <a:r>
              <a:rPr kumimoji="0" lang="en-US" sz="140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hlinkClick r:id="rId17" action="ppaction://hlinksldjump">
                  <a:extLst>
                    <a:ext uri="{A12FA001-AC4F-418D-AE19-62706E023703}">
                      <ahyp:hlinkClr xmlns:ahyp="http://schemas.microsoft.com/office/drawing/2018/hyperlinkcolor" val="tx"/>
                    </a:ext>
                  </a:extLst>
                </a:hlinkClick>
              </a:rPr>
              <a:t>p40</a:t>
            </a:r>
            <a:endParaRPr kumimoji="0" lang="en-US" sz="140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endParaRPr>
          </a:p>
          <a:p>
            <a:endParaRPr kumimoji="0" lang="en-US" sz="14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endParaRPr kumimoji="0" lang="en-US" sz="14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342900" indent="-342900">
              <a:buFont typeface="+mj-lt"/>
              <a:buAutoNum type="arabicPeriod" startAt="17"/>
            </a:pPr>
            <a:r>
              <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hlinkClick r:id="rId18" action="ppaction://hlinksldjump">
                  <a:extLst>
                    <a:ext uri="{A12FA001-AC4F-418D-AE19-62706E023703}">
                      <ahyp:hlinkClr xmlns:ahyp="http://schemas.microsoft.com/office/drawing/2018/hyperlinkcolor" val="tx"/>
                    </a:ext>
                  </a:extLst>
                </a:hlinkClick>
              </a:rPr>
              <a:t>Frulact – Portugal</a:t>
            </a:r>
            <a:r>
              <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rPr>
              <a:t> ……………………....</a:t>
            </a:r>
            <a:r>
              <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hlinkClick r:id="rId18" action="ppaction://hlinksldjump">
                  <a:extLst>
                    <a:ext uri="{A12FA001-AC4F-418D-AE19-62706E023703}">
                      <ahyp:hlinkClr xmlns:ahyp="http://schemas.microsoft.com/office/drawing/2018/hyperlinkcolor" val="tx"/>
                    </a:ext>
                  </a:extLst>
                </a:hlinkClick>
              </a:rPr>
              <a:t>p42</a:t>
            </a:r>
            <a:endPar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endParaRPr>
          </a:p>
          <a:p>
            <a:pPr marL="342900" indent="-342900">
              <a:buFont typeface="+mj-lt"/>
              <a:buAutoNum type="arabicPeriod" startAt="17"/>
            </a:pPr>
            <a:r>
              <a:rPr lang="en-US" sz="1400" dirty="0">
                <a:latin typeface="Calibri"/>
                <a:cs typeface="Calibri"/>
                <a:hlinkClick r:id="rId19" action="ppaction://hlinksldjump">
                  <a:extLst>
                    <a:ext uri="{A12FA001-AC4F-418D-AE19-62706E023703}">
                      <ahyp:hlinkClr xmlns:ahyp="http://schemas.microsoft.com/office/drawing/2018/hyperlinkcolor" val="tx"/>
                    </a:ext>
                  </a:extLst>
                </a:hlinkClick>
              </a:rPr>
              <a:t>Helsinki Mills – Finland</a:t>
            </a:r>
            <a:r>
              <a:rPr lang="en-US" sz="1400" dirty="0">
                <a:latin typeface="Calibri"/>
                <a:cs typeface="Calibri"/>
              </a:rPr>
              <a:t> ……………….</a:t>
            </a:r>
            <a:r>
              <a:rPr lang="en-US" sz="1400" dirty="0">
                <a:latin typeface="Calibri"/>
                <a:cs typeface="Calibri"/>
                <a:hlinkClick r:id="rId19" action="ppaction://hlinksldjump">
                  <a:extLst>
                    <a:ext uri="{A12FA001-AC4F-418D-AE19-62706E023703}">
                      <ahyp:hlinkClr xmlns:ahyp="http://schemas.microsoft.com/office/drawing/2018/hyperlinkcolor" val="tx"/>
                    </a:ext>
                  </a:extLst>
                </a:hlinkClick>
              </a:rPr>
              <a:t>p44</a:t>
            </a:r>
            <a:endParaRPr lang="en-US" sz="1400" dirty="0">
              <a:latin typeface="Calibri"/>
              <a:cs typeface="Calibri"/>
            </a:endParaRPr>
          </a:p>
          <a:p>
            <a:pPr marL="342900" indent="-342900">
              <a:buFont typeface="+mj-lt"/>
              <a:buAutoNum type="arabicPeriod" startAt="17"/>
            </a:pPr>
            <a:r>
              <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hlinkClick r:id="rId20" action="ppaction://hlinksldjump">
                  <a:extLst>
                    <a:ext uri="{A12FA001-AC4F-418D-AE19-62706E023703}">
                      <ahyp:hlinkClr xmlns:ahyp="http://schemas.microsoft.com/office/drawing/2018/hyperlinkcolor" val="tx"/>
                    </a:ext>
                  </a:extLst>
                </a:hlinkClick>
              </a:rPr>
              <a:t>Snellman Group – Finland</a:t>
            </a:r>
            <a:r>
              <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rPr>
              <a:t> …………..</a:t>
            </a:r>
            <a:r>
              <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hlinkClick r:id="rId20" action="ppaction://hlinksldjump">
                  <a:extLst>
                    <a:ext uri="{A12FA001-AC4F-418D-AE19-62706E023703}">
                      <ahyp:hlinkClr xmlns:ahyp="http://schemas.microsoft.com/office/drawing/2018/hyperlinkcolor" val="tx"/>
                    </a:ext>
                  </a:extLst>
                </a:hlinkClick>
              </a:rPr>
              <a:t>p46</a:t>
            </a:r>
            <a:endPar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endParaRPr>
          </a:p>
          <a:p>
            <a:pPr marL="342900" indent="-342900">
              <a:buFont typeface="+mj-lt"/>
              <a:buAutoNum type="arabicPeriod" startAt="17"/>
            </a:pPr>
            <a:r>
              <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hlinkClick r:id="rId21" action="ppaction://hlinksldjump">
                  <a:extLst>
                    <a:ext uri="{A12FA001-AC4F-418D-AE19-62706E023703}">
                      <ahyp:hlinkClr xmlns:ahyp="http://schemas.microsoft.com/office/drawing/2018/hyperlinkcolor" val="tx"/>
                    </a:ext>
                  </a:extLst>
                </a:hlinkClick>
              </a:rPr>
              <a:t>Valio – Finland</a:t>
            </a:r>
            <a:r>
              <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rPr>
              <a:t> …………………………….</a:t>
            </a:r>
            <a:r>
              <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hlinkClick r:id="rId21" action="ppaction://hlinksldjump">
                  <a:extLst>
                    <a:ext uri="{A12FA001-AC4F-418D-AE19-62706E023703}">
                      <ahyp:hlinkClr xmlns:ahyp="http://schemas.microsoft.com/office/drawing/2018/hyperlinkcolor" val="tx"/>
                    </a:ext>
                  </a:extLst>
                </a:hlinkClick>
              </a:rPr>
              <a:t>p48</a:t>
            </a:r>
            <a:endPar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endParaRPr>
          </a:p>
          <a:p>
            <a:endParaRPr kumimoji="0" lang="en-US" sz="14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endParaRPr kumimoji="0" lang="en-US" sz="14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342900" indent="-342900">
              <a:buFont typeface="+mj-lt"/>
              <a:buAutoNum type="arabicPeriod" startAt="21"/>
            </a:pPr>
            <a:r>
              <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hlinkClick r:id="rId22" action="ppaction://hlinksldjump">
                  <a:extLst>
                    <a:ext uri="{A12FA001-AC4F-418D-AE19-62706E023703}">
                      <ahyp:hlinkClr xmlns:ahyp="http://schemas.microsoft.com/office/drawing/2018/hyperlinkcolor" val="tx"/>
                    </a:ext>
                  </a:extLst>
                </a:hlinkClick>
              </a:rPr>
              <a:t>Loam – Ireland </a:t>
            </a:r>
            <a:r>
              <a:rPr kumimoji="0" lang="en-US" sz="14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a:t>
            </a:r>
            <a:r>
              <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hlinkClick r:id="rId22" action="ppaction://hlinksldjump">
                  <a:extLst>
                    <a:ext uri="{A12FA001-AC4F-418D-AE19-62706E023703}">
                      <ahyp:hlinkClr xmlns:ahyp="http://schemas.microsoft.com/office/drawing/2018/hyperlinkcolor" val="tx"/>
                    </a:ext>
                  </a:extLst>
                </a:hlinkClick>
              </a:rPr>
              <a:t>p50</a:t>
            </a:r>
            <a:endPar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endParaRPr>
          </a:p>
          <a:p>
            <a:pPr marL="342900" indent="-342900">
              <a:buFont typeface="+mj-lt"/>
              <a:buAutoNum type="arabicPeriod" startAt="21"/>
            </a:pPr>
            <a:r>
              <a:rPr lang="en-US" sz="1400" dirty="0">
                <a:ea typeface="Calibri" panose="020F0502020204030204" pitchFamily="34" charset="0"/>
                <a:hlinkClick r:id="rId23" action="ppaction://hlinksldjump">
                  <a:extLst>
                    <a:ext uri="{A12FA001-AC4F-418D-AE19-62706E023703}">
                      <ahyp:hlinkClr xmlns:ahyp="http://schemas.microsoft.com/office/drawing/2018/hyperlinkcolor" val="tx"/>
                    </a:ext>
                  </a:extLst>
                </a:hlinkClick>
              </a:rPr>
              <a:t>Meira Nova – Finland</a:t>
            </a:r>
            <a:r>
              <a:rPr lang="en-US" sz="1400" dirty="0">
                <a:ea typeface="Calibri" panose="020F0502020204030204" pitchFamily="34" charset="0"/>
              </a:rPr>
              <a:t> ………………….</a:t>
            </a:r>
            <a:r>
              <a:rPr lang="en-US" sz="1400" dirty="0">
                <a:ea typeface="Calibri" panose="020F0502020204030204" pitchFamily="34" charset="0"/>
                <a:hlinkClick r:id="rId23" action="ppaction://hlinksldjump">
                  <a:extLst>
                    <a:ext uri="{A12FA001-AC4F-418D-AE19-62706E023703}">
                      <ahyp:hlinkClr xmlns:ahyp="http://schemas.microsoft.com/office/drawing/2018/hyperlinkcolor" val="tx"/>
                    </a:ext>
                  </a:extLst>
                </a:hlinkClick>
              </a:rPr>
              <a:t>p52</a:t>
            </a:r>
            <a:endParaRPr lang="en-US" sz="1400" dirty="0">
              <a:ea typeface="Calibri" panose="020F0502020204030204" pitchFamily="34" charset="0"/>
            </a:endParaRPr>
          </a:p>
          <a:p>
            <a:endParaRPr kumimoji="0" lang="en-US" sz="14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342900" indent="-342900">
              <a:buFont typeface="+mj-lt"/>
              <a:buAutoNum type="arabicPeriod" startAt="17"/>
            </a:pPr>
            <a:endParaRPr kumimoji="0" lang="en-IE" sz="14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342900" indent="-342900">
              <a:buFont typeface="+mj-lt"/>
              <a:buAutoNum type="arabicPeriod" startAt="17"/>
            </a:pPr>
            <a:endParaRPr lang="en-IE" sz="1400" dirty="0"/>
          </a:p>
          <a:p>
            <a:pPr marL="342900" indent="-342900">
              <a:buFont typeface="+mj-lt"/>
              <a:buAutoNum type="arabicPeriod" startAt="17"/>
            </a:pPr>
            <a:endParaRPr lang="en-IE" sz="1400" dirty="0"/>
          </a:p>
        </p:txBody>
      </p:sp>
      <p:sp>
        <p:nvSpPr>
          <p:cNvPr id="4" name="TextBox 3">
            <a:extLst>
              <a:ext uri="{FF2B5EF4-FFF2-40B4-BE49-F238E27FC236}">
                <a16:creationId xmlns:a16="http://schemas.microsoft.com/office/drawing/2014/main" id="{3F4E8E2B-E1B5-B8B1-ECF2-0F09587127A2}"/>
              </a:ext>
            </a:extLst>
          </p:cNvPr>
          <p:cNvSpPr txBox="1"/>
          <p:nvPr/>
        </p:nvSpPr>
        <p:spPr>
          <a:xfrm>
            <a:off x="502919" y="4209106"/>
            <a:ext cx="2082018" cy="1015663"/>
          </a:xfrm>
          <a:prstGeom prst="rect">
            <a:avLst/>
          </a:prstGeom>
          <a:noFill/>
          <a:ln>
            <a:noFill/>
          </a:ln>
        </p:spPr>
        <p:txBody>
          <a:bodyPr wrap="square" rtlCol="0" anchor="ctr">
            <a:spAutoFit/>
          </a:bodyPr>
          <a:lstStyle/>
          <a:p>
            <a:endParaRPr lang="en-IE" sz="800" b="1" dirty="0"/>
          </a:p>
          <a:p>
            <a:pPr algn="ctr"/>
            <a:r>
              <a:rPr lang="en-IE" b="1" dirty="0"/>
              <a:t>Food Waste Reduction</a:t>
            </a:r>
          </a:p>
          <a:p>
            <a:pPr algn="ctr"/>
            <a:endParaRPr lang="en-IE" sz="800" b="1" dirty="0"/>
          </a:p>
          <a:p>
            <a:endParaRPr lang="en-IE" sz="800" b="1" dirty="0"/>
          </a:p>
        </p:txBody>
      </p:sp>
      <p:sp>
        <p:nvSpPr>
          <p:cNvPr id="5" name="TextBox 4">
            <a:extLst>
              <a:ext uri="{FF2B5EF4-FFF2-40B4-BE49-F238E27FC236}">
                <a16:creationId xmlns:a16="http://schemas.microsoft.com/office/drawing/2014/main" id="{A6CB785A-6F39-EA15-BE5B-254AB6804BF3}"/>
              </a:ext>
            </a:extLst>
          </p:cNvPr>
          <p:cNvSpPr txBox="1"/>
          <p:nvPr/>
        </p:nvSpPr>
        <p:spPr>
          <a:xfrm>
            <a:off x="579471" y="3062864"/>
            <a:ext cx="2082018" cy="1015663"/>
          </a:xfrm>
          <a:prstGeom prst="rect">
            <a:avLst/>
          </a:prstGeom>
          <a:noFill/>
          <a:ln>
            <a:noFill/>
          </a:ln>
        </p:spPr>
        <p:txBody>
          <a:bodyPr wrap="square" rtlCol="0" anchor="ctr">
            <a:spAutoFit/>
          </a:bodyPr>
          <a:lstStyle/>
          <a:p>
            <a:endParaRPr lang="en-IE" sz="800" b="1" dirty="0"/>
          </a:p>
          <a:p>
            <a:pPr algn="ctr"/>
            <a:r>
              <a:rPr lang="en-IE" b="1" dirty="0"/>
              <a:t>Sustainable Food &amp; Waste Reduction</a:t>
            </a:r>
          </a:p>
          <a:p>
            <a:endParaRPr lang="en-IE" sz="800" b="1" dirty="0"/>
          </a:p>
          <a:p>
            <a:endParaRPr lang="en-IE" sz="800" b="1" dirty="0"/>
          </a:p>
        </p:txBody>
      </p:sp>
      <p:sp>
        <p:nvSpPr>
          <p:cNvPr id="6" name="TextBox 5">
            <a:extLst>
              <a:ext uri="{FF2B5EF4-FFF2-40B4-BE49-F238E27FC236}">
                <a16:creationId xmlns:a16="http://schemas.microsoft.com/office/drawing/2014/main" id="{36917C4B-657F-1A5C-9FF2-43DE512D89ED}"/>
              </a:ext>
            </a:extLst>
          </p:cNvPr>
          <p:cNvSpPr txBox="1"/>
          <p:nvPr/>
        </p:nvSpPr>
        <p:spPr>
          <a:xfrm>
            <a:off x="522719" y="5264375"/>
            <a:ext cx="2082018" cy="2062103"/>
          </a:xfrm>
          <a:prstGeom prst="rect">
            <a:avLst/>
          </a:prstGeom>
          <a:noFill/>
          <a:ln>
            <a:noFill/>
          </a:ln>
        </p:spPr>
        <p:txBody>
          <a:bodyPr wrap="square" rtlCol="0" anchor="ctr">
            <a:spAutoFit/>
          </a:bodyPr>
          <a:lstStyle/>
          <a:p>
            <a:endParaRPr lang="en-IE" sz="800" b="1" dirty="0"/>
          </a:p>
          <a:p>
            <a:pPr algn="ctr"/>
            <a:endParaRPr lang="en-IE" b="1" dirty="0"/>
          </a:p>
          <a:p>
            <a:pPr algn="ctr"/>
            <a:endParaRPr lang="en-IE" b="1" dirty="0"/>
          </a:p>
          <a:p>
            <a:pPr algn="ctr"/>
            <a:r>
              <a:rPr lang="en-IE" b="1" dirty="0"/>
              <a:t>Sustainable Business Model</a:t>
            </a:r>
          </a:p>
          <a:p>
            <a:pPr algn="ctr"/>
            <a:endParaRPr lang="en-IE" sz="800" b="1" dirty="0"/>
          </a:p>
          <a:p>
            <a:endParaRPr lang="en-IE" sz="800" b="1" dirty="0"/>
          </a:p>
          <a:p>
            <a:endParaRPr lang="en-IE" sz="800" b="1" dirty="0"/>
          </a:p>
          <a:p>
            <a:endParaRPr lang="en-IE" sz="800" b="1" dirty="0"/>
          </a:p>
          <a:p>
            <a:endParaRPr lang="en-IE" sz="800" b="1" dirty="0"/>
          </a:p>
          <a:p>
            <a:endParaRPr lang="en-IE" sz="800" b="1" dirty="0"/>
          </a:p>
        </p:txBody>
      </p:sp>
      <p:sp>
        <p:nvSpPr>
          <p:cNvPr id="7" name="TextBox 6">
            <a:extLst>
              <a:ext uri="{FF2B5EF4-FFF2-40B4-BE49-F238E27FC236}">
                <a16:creationId xmlns:a16="http://schemas.microsoft.com/office/drawing/2014/main" id="{416B1DAD-442A-9A1A-819D-EF63CBF9FA83}"/>
              </a:ext>
            </a:extLst>
          </p:cNvPr>
          <p:cNvSpPr txBox="1"/>
          <p:nvPr/>
        </p:nvSpPr>
        <p:spPr>
          <a:xfrm>
            <a:off x="579471" y="7740779"/>
            <a:ext cx="2082018" cy="1015663"/>
          </a:xfrm>
          <a:prstGeom prst="rect">
            <a:avLst/>
          </a:prstGeom>
          <a:noFill/>
          <a:ln>
            <a:noFill/>
          </a:ln>
        </p:spPr>
        <p:txBody>
          <a:bodyPr wrap="square" rtlCol="0" anchor="ctr">
            <a:spAutoFit/>
          </a:bodyPr>
          <a:lstStyle/>
          <a:p>
            <a:endParaRPr lang="en-IE" sz="800" b="1" dirty="0"/>
          </a:p>
          <a:p>
            <a:pPr algn="ctr"/>
            <a:r>
              <a:rPr lang="en-IE" b="1" dirty="0"/>
              <a:t>Ethical Business Models</a:t>
            </a:r>
          </a:p>
          <a:p>
            <a:pPr algn="ctr"/>
            <a:endParaRPr lang="en-IE" sz="800" b="1" dirty="0"/>
          </a:p>
          <a:p>
            <a:endParaRPr lang="en-IE" sz="800" b="1" dirty="0"/>
          </a:p>
        </p:txBody>
      </p:sp>
      <p:sp>
        <p:nvSpPr>
          <p:cNvPr id="8" name="TextBox 7">
            <a:extLst>
              <a:ext uri="{FF2B5EF4-FFF2-40B4-BE49-F238E27FC236}">
                <a16:creationId xmlns:a16="http://schemas.microsoft.com/office/drawing/2014/main" id="{A12D4CEE-1EC6-1460-5431-45864C93307B}"/>
              </a:ext>
            </a:extLst>
          </p:cNvPr>
          <p:cNvSpPr txBox="1"/>
          <p:nvPr/>
        </p:nvSpPr>
        <p:spPr>
          <a:xfrm>
            <a:off x="579471" y="8887021"/>
            <a:ext cx="2082018" cy="800219"/>
          </a:xfrm>
          <a:prstGeom prst="rect">
            <a:avLst/>
          </a:prstGeom>
          <a:noFill/>
          <a:ln>
            <a:noFill/>
          </a:ln>
        </p:spPr>
        <p:txBody>
          <a:bodyPr wrap="square" rtlCol="0" anchor="ctr">
            <a:spAutoFit/>
          </a:bodyPr>
          <a:lstStyle/>
          <a:p>
            <a:endParaRPr lang="en-IE" sz="500" b="1" dirty="0"/>
          </a:p>
          <a:p>
            <a:pPr algn="ctr"/>
            <a:r>
              <a:rPr lang="en-IE" b="1" dirty="0"/>
              <a:t>Ethical Food Supply Chain</a:t>
            </a:r>
          </a:p>
          <a:p>
            <a:endParaRPr lang="en-IE" sz="500" b="1" dirty="0"/>
          </a:p>
        </p:txBody>
      </p:sp>
      <p:sp>
        <p:nvSpPr>
          <p:cNvPr id="9" name="TextBox 8">
            <a:extLst>
              <a:ext uri="{FF2B5EF4-FFF2-40B4-BE49-F238E27FC236}">
                <a16:creationId xmlns:a16="http://schemas.microsoft.com/office/drawing/2014/main" id="{2E2E7E9C-AA30-AC23-E4A1-A4E3CF480FBA}"/>
              </a:ext>
            </a:extLst>
          </p:cNvPr>
          <p:cNvSpPr txBox="1"/>
          <p:nvPr/>
        </p:nvSpPr>
        <p:spPr>
          <a:xfrm>
            <a:off x="522719" y="2166356"/>
            <a:ext cx="2082018" cy="461665"/>
          </a:xfrm>
          <a:prstGeom prst="rect">
            <a:avLst/>
          </a:prstGeom>
          <a:noFill/>
        </p:spPr>
        <p:txBody>
          <a:bodyPr wrap="square" rtlCol="0">
            <a:spAutoFit/>
          </a:bodyPr>
          <a:lstStyle/>
          <a:p>
            <a:pPr algn="ctr"/>
            <a:r>
              <a:rPr lang="en-IE" sz="2400" b="1" u="sng" dirty="0"/>
              <a:t>Categories:</a:t>
            </a:r>
          </a:p>
        </p:txBody>
      </p:sp>
      <p:grpSp>
        <p:nvGrpSpPr>
          <p:cNvPr id="11" name="Graphic 4">
            <a:extLst>
              <a:ext uri="{FF2B5EF4-FFF2-40B4-BE49-F238E27FC236}">
                <a16:creationId xmlns:a16="http://schemas.microsoft.com/office/drawing/2014/main" id="{7504EC4A-6B8C-8FD3-29CC-0E24AF9E29E8}"/>
              </a:ext>
            </a:extLst>
          </p:cNvPr>
          <p:cNvGrpSpPr/>
          <p:nvPr/>
        </p:nvGrpSpPr>
        <p:grpSpPr>
          <a:xfrm rot="19582332">
            <a:off x="6719149" y="3073392"/>
            <a:ext cx="403667" cy="780438"/>
            <a:chOff x="9129274" y="2719113"/>
            <a:chExt cx="717139" cy="1386497"/>
          </a:xfrm>
          <a:solidFill>
            <a:srgbClr val="000000"/>
          </a:solidFill>
        </p:grpSpPr>
        <p:grpSp>
          <p:nvGrpSpPr>
            <p:cNvPr id="12" name="Graphic 4">
              <a:extLst>
                <a:ext uri="{FF2B5EF4-FFF2-40B4-BE49-F238E27FC236}">
                  <a16:creationId xmlns:a16="http://schemas.microsoft.com/office/drawing/2014/main" id="{0F16B298-7D3B-D2BB-6161-D4F5599047C4}"/>
                </a:ext>
              </a:extLst>
            </p:cNvPr>
            <p:cNvGrpSpPr/>
            <p:nvPr/>
          </p:nvGrpSpPr>
          <p:grpSpPr>
            <a:xfrm>
              <a:off x="9159507" y="2719113"/>
              <a:ext cx="446280" cy="440141"/>
              <a:chOff x="9159507" y="2719113"/>
              <a:chExt cx="446280" cy="440141"/>
            </a:xfrm>
            <a:grpFill/>
          </p:grpSpPr>
          <p:sp>
            <p:nvSpPr>
              <p:cNvPr id="21" name="Freeform 57">
                <a:extLst>
                  <a:ext uri="{FF2B5EF4-FFF2-40B4-BE49-F238E27FC236}">
                    <a16:creationId xmlns:a16="http://schemas.microsoft.com/office/drawing/2014/main" id="{71388ABC-E40E-F96A-AF8E-DBF8001121FA}"/>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22" name="Freeform 58">
                <a:extLst>
                  <a:ext uri="{FF2B5EF4-FFF2-40B4-BE49-F238E27FC236}">
                    <a16:creationId xmlns:a16="http://schemas.microsoft.com/office/drawing/2014/main" id="{8EE01B55-556B-F590-86A0-AF327CF70D3E}"/>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13" name="Graphic 4">
              <a:extLst>
                <a:ext uri="{FF2B5EF4-FFF2-40B4-BE49-F238E27FC236}">
                  <a16:creationId xmlns:a16="http://schemas.microsoft.com/office/drawing/2014/main" id="{59104CAD-D4AE-0CDD-EAC1-80EFDDCD930E}"/>
                </a:ext>
              </a:extLst>
            </p:cNvPr>
            <p:cNvGrpSpPr/>
            <p:nvPr/>
          </p:nvGrpSpPr>
          <p:grpSpPr>
            <a:xfrm>
              <a:off x="9129274" y="2893887"/>
              <a:ext cx="717139" cy="1211724"/>
              <a:chOff x="9129274" y="2893887"/>
              <a:chExt cx="717139" cy="1211724"/>
            </a:xfrm>
            <a:grpFill/>
          </p:grpSpPr>
          <p:sp>
            <p:nvSpPr>
              <p:cNvPr id="14" name="Freeform 50">
                <a:extLst>
                  <a:ext uri="{FF2B5EF4-FFF2-40B4-BE49-F238E27FC236}">
                    <a16:creationId xmlns:a16="http://schemas.microsoft.com/office/drawing/2014/main" id="{63768F3C-BDCE-4BAD-9A82-300FB45244CA}"/>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15" name="Freeform 51">
                <a:extLst>
                  <a:ext uri="{FF2B5EF4-FFF2-40B4-BE49-F238E27FC236}">
                    <a16:creationId xmlns:a16="http://schemas.microsoft.com/office/drawing/2014/main" id="{186CC6E2-6754-1B47-C1C4-EEFC314CA82F}"/>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16" name="Freeform 52">
                <a:extLst>
                  <a:ext uri="{FF2B5EF4-FFF2-40B4-BE49-F238E27FC236}">
                    <a16:creationId xmlns:a16="http://schemas.microsoft.com/office/drawing/2014/main" id="{6E9AF7F5-8A14-C5ED-135E-A8158944A4F6}"/>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17" name="Freeform 53">
                <a:extLst>
                  <a:ext uri="{FF2B5EF4-FFF2-40B4-BE49-F238E27FC236}">
                    <a16:creationId xmlns:a16="http://schemas.microsoft.com/office/drawing/2014/main" id="{765FA8C9-8A1F-BC5D-C7A5-9B1D42DDFC63}"/>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18" name="Freeform 54">
                <a:extLst>
                  <a:ext uri="{FF2B5EF4-FFF2-40B4-BE49-F238E27FC236}">
                    <a16:creationId xmlns:a16="http://schemas.microsoft.com/office/drawing/2014/main" id="{A3BC71FC-8A4B-794D-EDFC-D4377A7D03BD}"/>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19" name="Freeform 55">
                <a:extLst>
                  <a:ext uri="{FF2B5EF4-FFF2-40B4-BE49-F238E27FC236}">
                    <a16:creationId xmlns:a16="http://schemas.microsoft.com/office/drawing/2014/main" id="{A1AFBD3B-7D5E-1C63-39F3-6845D1D4F7C9}"/>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20" name="Freeform 56">
                <a:extLst>
                  <a:ext uri="{FF2B5EF4-FFF2-40B4-BE49-F238E27FC236}">
                    <a16:creationId xmlns:a16="http://schemas.microsoft.com/office/drawing/2014/main" id="{ACCC9FF0-E9C2-5A2D-C11D-C70D16894E75}"/>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
        <p:nvSpPr>
          <p:cNvPr id="24" name="Right Brace 23">
            <a:extLst>
              <a:ext uri="{FF2B5EF4-FFF2-40B4-BE49-F238E27FC236}">
                <a16:creationId xmlns:a16="http://schemas.microsoft.com/office/drawing/2014/main" id="{2DF8AC1C-7B05-3802-54B7-7FCE5E6BB164}"/>
              </a:ext>
            </a:extLst>
          </p:cNvPr>
          <p:cNvSpPr/>
          <p:nvPr/>
        </p:nvSpPr>
        <p:spPr>
          <a:xfrm rot="10800000">
            <a:off x="2683860" y="3026920"/>
            <a:ext cx="211113" cy="926920"/>
          </a:xfrm>
          <a:prstGeom prst="rightBrace">
            <a:avLst/>
          </a:prstGeom>
          <a:noFill/>
          <a:ln w="28575">
            <a:solidFill>
              <a:srgbClr val="F79037"/>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E"/>
          </a:p>
        </p:txBody>
      </p:sp>
      <p:sp>
        <p:nvSpPr>
          <p:cNvPr id="25" name="Right Brace 24">
            <a:extLst>
              <a:ext uri="{FF2B5EF4-FFF2-40B4-BE49-F238E27FC236}">
                <a16:creationId xmlns:a16="http://schemas.microsoft.com/office/drawing/2014/main" id="{40C84665-5599-8C4B-8732-8B107FEED959}"/>
              </a:ext>
            </a:extLst>
          </p:cNvPr>
          <p:cNvSpPr/>
          <p:nvPr/>
        </p:nvSpPr>
        <p:spPr>
          <a:xfrm rot="10800000">
            <a:off x="2670591" y="4262786"/>
            <a:ext cx="224382" cy="926919"/>
          </a:xfrm>
          <a:prstGeom prst="rightBrace">
            <a:avLst/>
          </a:prstGeom>
          <a:noFill/>
          <a:ln w="28575">
            <a:solidFill>
              <a:srgbClr val="F79037"/>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E"/>
          </a:p>
        </p:txBody>
      </p:sp>
      <p:sp>
        <p:nvSpPr>
          <p:cNvPr id="26" name="Right Brace 25">
            <a:extLst>
              <a:ext uri="{FF2B5EF4-FFF2-40B4-BE49-F238E27FC236}">
                <a16:creationId xmlns:a16="http://schemas.microsoft.com/office/drawing/2014/main" id="{FE4067AF-19D5-6BC0-38F5-B6AA7BB72B14}"/>
              </a:ext>
            </a:extLst>
          </p:cNvPr>
          <p:cNvSpPr/>
          <p:nvPr/>
        </p:nvSpPr>
        <p:spPr>
          <a:xfrm flipH="1">
            <a:off x="2687630" y="5568652"/>
            <a:ext cx="220612" cy="1820303"/>
          </a:xfrm>
          <a:prstGeom prst="rightBrace">
            <a:avLst/>
          </a:prstGeom>
          <a:noFill/>
          <a:ln w="28575">
            <a:solidFill>
              <a:srgbClr val="F79037"/>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E"/>
          </a:p>
        </p:txBody>
      </p:sp>
      <p:sp>
        <p:nvSpPr>
          <p:cNvPr id="27" name="Right Brace 26">
            <a:extLst>
              <a:ext uri="{FF2B5EF4-FFF2-40B4-BE49-F238E27FC236}">
                <a16:creationId xmlns:a16="http://schemas.microsoft.com/office/drawing/2014/main" id="{8A538BBD-80DE-027C-870C-FCA9A0046CAB}"/>
              </a:ext>
            </a:extLst>
          </p:cNvPr>
          <p:cNvSpPr/>
          <p:nvPr/>
        </p:nvSpPr>
        <p:spPr>
          <a:xfrm rot="10800000">
            <a:off x="2689180" y="8956009"/>
            <a:ext cx="226804" cy="535650"/>
          </a:xfrm>
          <a:prstGeom prst="rightBrace">
            <a:avLst/>
          </a:prstGeom>
          <a:noFill/>
          <a:ln w="28575">
            <a:solidFill>
              <a:srgbClr val="F79037"/>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E"/>
          </a:p>
        </p:txBody>
      </p:sp>
      <p:sp>
        <p:nvSpPr>
          <p:cNvPr id="28" name="Right Brace 27">
            <a:extLst>
              <a:ext uri="{FF2B5EF4-FFF2-40B4-BE49-F238E27FC236}">
                <a16:creationId xmlns:a16="http://schemas.microsoft.com/office/drawing/2014/main" id="{0822BC65-9A2C-5F30-E9F5-D15238130E59}"/>
              </a:ext>
            </a:extLst>
          </p:cNvPr>
          <p:cNvSpPr/>
          <p:nvPr/>
        </p:nvSpPr>
        <p:spPr>
          <a:xfrm rot="10800000">
            <a:off x="2683859" y="7611169"/>
            <a:ext cx="226804" cy="1122499"/>
          </a:xfrm>
          <a:prstGeom prst="rightBrace">
            <a:avLst/>
          </a:prstGeom>
          <a:noFill/>
          <a:ln w="28575">
            <a:solidFill>
              <a:srgbClr val="F79037"/>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E"/>
          </a:p>
        </p:txBody>
      </p:sp>
      <p:sp>
        <p:nvSpPr>
          <p:cNvPr id="29" name="TextBox 28">
            <a:extLst>
              <a:ext uri="{FF2B5EF4-FFF2-40B4-BE49-F238E27FC236}">
                <a16:creationId xmlns:a16="http://schemas.microsoft.com/office/drawing/2014/main" id="{F1B65CC5-77B2-8CDF-AD22-10CA8E11CD7E}"/>
              </a:ext>
            </a:extLst>
          </p:cNvPr>
          <p:cNvSpPr txBox="1"/>
          <p:nvPr/>
        </p:nvSpPr>
        <p:spPr>
          <a:xfrm>
            <a:off x="2797261" y="2053883"/>
            <a:ext cx="4239695" cy="600164"/>
          </a:xfrm>
          <a:prstGeom prst="rect">
            <a:avLst/>
          </a:prstGeom>
          <a:noFill/>
        </p:spPr>
        <p:txBody>
          <a:bodyPr wrap="square" rtlCol="0">
            <a:spAutoFit/>
          </a:bodyPr>
          <a:lstStyle/>
          <a:p>
            <a:pPr algn="just"/>
            <a:r>
              <a:rPr lang="en-IE" sz="1100" dirty="0"/>
              <a:t>It is a complex task to categorise the selected case studies, but we made broad groupings under these 5 themes. Several categories fit many of the case studies, but we chose the overarching theme.</a:t>
            </a:r>
          </a:p>
        </p:txBody>
      </p:sp>
      <p:sp>
        <p:nvSpPr>
          <p:cNvPr id="30" name="Slide Number Placeholder 9">
            <a:extLst>
              <a:ext uri="{FF2B5EF4-FFF2-40B4-BE49-F238E27FC236}">
                <a16:creationId xmlns:a16="http://schemas.microsoft.com/office/drawing/2014/main" id="{B7C292AA-DBF9-2F29-B780-A54BB7E812B4}"/>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CB2079F2-58AF-ED44-82D7-E04B2F6FD686}" type="slidenum">
              <a:rPr lang="en-US" sz="1100" smtClean="0"/>
              <a:pPr/>
              <a:t>9</a:t>
            </a:fld>
            <a:endParaRPr lang="en-US" sz="1100" dirty="0"/>
          </a:p>
        </p:txBody>
      </p:sp>
    </p:spTree>
    <p:extLst>
      <p:ext uri="{BB962C8B-B14F-4D97-AF65-F5344CB8AC3E}">
        <p14:creationId xmlns:p14="http://schemas.microsoft.com/office/powerpoint/2010/main" val="2709194916"/>
      </p:ext>
    </p:extLst>
  </p:cSld>
  <p:clrMapOvr>
    <a:masterClrMapping/>
  </p:clrMapOvr>
</p:sld>
</file>

<file path=ppt/theme/theme1.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Theme">
  <a:themeElements>
    <a:clrScheme name="Red Violet">
      <a:dk1>
        <a:sysClr val="windowText" lastClr="000000"/>
      </a:dk1>
      <a:lt1>
        <a:sysClr val="window" lastClr="FFFFFF"/>
      </a:lt1>
      <a:dk2>
        <a:srgbClr val="454551"/>
      </a:dk2>
      <a:lt2>
        <a:srgbClr val="D8D9DC"/>
      </a:lt2>
      <a:accent1>
        <a:srgbClr val="E32D91"/>
      </a:accent1>
      <a:accent2>
        <a:srgbClr val="C830CC"/>
      </a:accent2>
      <a:accent3>
        <a:srgbClr val="4EA6DC"/>
      </a:accent3>
      <a:accent4>
        <a:srgbClr val="4775E7"/>
      </a:accent4>
      <a:accent5>
        <a:srgbClr val="8971E1"/>
      </a:accent5>
      <a:accent6>
        <a:srgbClr val="D54773"/>
      </a:accent6>
      <a:hlink>
        <a:srgbClr val="6B9F25"/>
      </a:hlink>
      <a:folHlink>
        <a:srgbClr val="8C8C8C"/>
      </a:folHlink>
    </a:clrScheme>
    <a:fontScheme name="Century Schoolbook">
      <a:majorFont>
        <a:latin typeface="Century Schoolbook" panose="02040604050505020304"/>
        <a:ea typeface=""/>
        <a:cs typeface=""/>
        <a:font script="Jpan" typeface="ＭＳ Ｐ明朝"/>
        <a:font script="Hang" typeface="휴먼매직체"/>
        <a:font script="Hans" typeface="华文楷体"/>
        <a:font script="Hant" typeface="新細明體"/>
        <a:font script="Arab" typeface="Times New Roman"/>
        <a:font script="Hebr" typeface="Times New Roman"/>
        <a:font script="Thai" typeface="Kodchiang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Schoolbook" panose="02040604050505020304"/>
        <a:ea typeface=""/>
        <a:cs typeface=""/>
        <a:font script="Jpan" typeface="ＭＳ Ｐ明朝"/>
        <a:font script="Hang" typeface="휴먼매직체"/>
        <a:font script="Hans" typeface="宋体"/>
        <a:font script="Hant" typeface="新細明體"/>
        <a:font script="Arab" typeface="Times New Roman"/>
        <a:font script="Hebr" typeface="Times New Roman"/>
        <a:font script="Thai" typeface="Kodchiang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Magazine Layout 01 - AE_CA_v4" id="{F9D5F4D5-9454-45C5-AFC0-38A7887A0E87}" vid="{A7535069-094F-4B33-8094-ED35EDC7CF54}"/>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 ma:contentTypeID="0x010100139FAD8EE85A704BA29170AC060F8439" ma:contentTypeVersion="17" ma:contentTypeDescription="Create a new document." ma:contentTypeScope="" ma:versionID="89e15adde10de21dfb484f2492851091">
  <xsd:schema xmlns:xsd="http://www.w3.org/2001/XMLSchema" xmlns:xs="http://www.w3.org/2001/XMLSchema" xmlns:p="http://schemas.microsoft.com/office/2006/metadata/properties" xmlns:ns2="d8d94d33-0f46-420b-ad84-827e2691e374" xmlns:ns3="b368c81d-2a3c-4b2e-8f20-ebff1d13c98d" targetNamespace="http://schemas.microsoft.com/office/2006/metadata/properties" ma:root="true" ma:fieldsID="821c773705ff6cabec6cc7b9ba11aa82" ns2:_="" ns3:_="">
    <xsd:import namespace="d8d94d33-0f46-420b-ad84-827e2691e374"/>
    <xsd:import namespace="b368c81d-2a3c-4b2e-8f20-ebff1d13c98d"/>
    <xsd:element name="properties">
      <xsd:complexType>
        <xsd:sequence>
          <xsd:element name="documentManagement">
            <xsd:complexType>
              <xsd:all>
                <xsd:element ref="ns2:MediaServiceMetadata" minOccurs="0"/>
                <xsd:element ref="ns2:MediaServiceFastMetadata" minOccurs="0"/>
                <xsd:element ref="ns2:MediaServiceAutoKeyPoints" minOccurs="0"/>
                <xsd:element ref="ns2:MediaServiceKeyPoints" minOccurs="0"/>
                <xsd:element ref="ns2:MediaLengthInSeconds" minOccurs="0"/>
                <xsd:element ref="ns2:MediaServiceDateTaken" minOccurs="0"/>
                <xsd:element ref="ns2:MediaServiceOCR" minOccurs="0"/>
                <xsd:element ref="ns2:MediaServiceGenerationTime" minOccurs="0"/>
                <xsd:element ref="ns2:MediaServiceEventHashCode" minOccurs="0"/>
                <xsd:element ref="ns2:lcf76f155ced4ddcb4097134ff3c332f" minOccurs="0"/>
                <xsd:element ref="ns3:TaxCatchAll" minOccurs="0"/>
                <xsd:element ref="ns3:SharedWithUsers" minOccurs="0"/>
                <xsd:element ref="ns3:SharedWithDetails" minOccurs="0"/>
                <xsd:element ref="ns2:MediaServiceSearchProperties" minOccurs="0"/>
                <xsd:element ref="ns2:MediaServiceObjectDetectorVersion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d8d94d33-0f46-420b-ad84-827e2691e374"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KeyPoints" ma:index="10" nillable="true" ma:displayName="MediaServiceAutoKeyPoints" ma:hidden="true" ma:internalName="MediaServiceAutoKeyPoints" ma:readOnly="true">
      <xsd:simpleType>
        <xsd:restriction base="dms:Note"/>
      </xsd:simpleType>
    </xsd:element>
    <xsd:element name="MediaServiceKeyPoints" ma:index="11" nillable="true" ma:displayName="KeyPoints" ma:internalName="MediaServiceKeyPoints" ma:readOnly="true">
      <xsd:simpleType>
        <xsd:restriction base="dms:Note">
          <xsd:maxLength value="255"/>
        </xsd:restriction>
      </xsd:simpleType>
    </xsd:element>
    <xsd:element name="MediaLengthInSeconds" ma:index="12" nillable="true" ma:displayName="MediaLengthInSeconds" ma:hidden="true" ma:internalName="MediaLengthInSeconds" ma:readOnly="true">
      <xsd:simpleType>
        <xsd:restriction base="dms:Unknown"/>
      </xsd:simpleType>
    </xsd:element>
    <xsd:element name="MediaServiceDateTaken" ma:index="13" nillable="true" ma:displayName="MediaServiceDateTaken" ma:hidden="true" ma:internalName="MediaServiceDateTaken" ma:readOnly="true">
      <xsd:simpleType>
        <xsd:restriction base="dms:Text"/>
      </xsd:simpleType>
    </xsd:element>
    <xsd:element name="MediaServiceOCR" ma:index="14" nillable="true" ma:displayName="Extracted Text" ma:internalName="MediaServiceOCR" ma:readOnly="true">
      <xsd:simpleType>
        <xsd:restriction base="dms:Note">
          <xsd:maxLength value="255"/>
        </xsd:restriction>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lcf76f155ced4ddcb4097134ff3c332f" ma:index="18" nillable="true" ma:taxonomy="true" ma:internalName="lcf76f155ced4ddcb4097134ff3c332f" ma:taxonomyFieldName="MediaServiceImageTags" ma:displayName="Image Tags" ma:readOnly="false" ma:fieldId="{5cf76f15-5ced-4ddc-b409-7134ff3c332f}" ma:taxonomyMulti="true" ma:sspId="27ee12cc-49ea-458b-8a70-8770974bc7ec" ma:termSetId="09814cd3-568e-fe90-9814-8d621ff8fb84" ma:anchorId="fba54fb3-c3e1-fe81-a776-ca4b69148c4d" ma:open="true" ma:isKeyword="false">
      <xsd:complexType>
        <xsd:sequence>
          <xsd:element ref="pc:Terms" minOccurs="0" maxOccurs="1"/>
        </xsd:sequence>
      </xsd:complexType>
    </xsd:element>
    <xsd:element name="MediaServiceSearchProperties" ma:index="22" nillable="true" ma:displayName="MediaServiceSearchProperties" ma:hidden="true" ma:internalName="MediaServiceSearchProperties" ma:readOnly="true">
      <xsd:simpleType>
        <xsd:restriction base="dms:Note"/>
      </xsd:simpleType>
    </xsd:element>
    <xsd:element name="MediaServiceObjectDetectorVersions" ma:index="23" nillable="true" ma:displayName="MediaServiceObjectDetectorVersions" ma:hidden="true" ma:indexed="true" ma:internalName="MediaServiceObjectDetectorVersions"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b368c81d-2a3c-4b2e-8f20-ebff1d13c98d" elementFormDefault="qualified">
    <xsd:import namespace="http://schemas.microsoft.com/office/2006/documentManagement/types"/>
    <xsd:import namespace="http://schemas.microsoft.com/office/infopath/2007/PartnerControls"/>
    <xsd:element name="TaxCatchAll" ma:index="19" nillable="true" ma:displayName="Taxonomy Catch All Column" ma:hidden="true" ma:list="{d7ddc2df-660c-44f1-ae09-bec894a9ec7d}" ma:internalName="TaxCatchAll" ma:showField="CatchAllData" ma:web="b368c81d-2a3c-4b2e-8f20-ebff1d13c98d">
      <xsd:complexType>
        <xsd:complexContent>
          <xsd:extension base="dms:MultiChoiceLookup">
            <xsd:sequence>
              <xsd:element name="Value" type="dms:Lookup" maxOccurs="unbounded" minOccurs="0" nillable="true"/>
            </xsd:sequence>
          </xsd:extension>
        </xsd:complexContent>
      </xsd:complexType>
    </xsd:element>
    <xsd:element name="SharedWithUsers" ma:index="2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1"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lcf76f155ced4ddcb4097134ff3c332f xmlns="d8d94d33-0f46-420b-ad84-827e2691e374">
      <Terms xmlns="http://schemas.microsoft.com/office/infopath/2007/PartnerControls"/>
    </lcf76f155ced4ddcb4097134ff3c332f>
    <TaxCatchAll xmlns="b368c81d-2a3c-4b2e-8f20-ebff1d13c98d" xsi:nil="true"/>
  </documentManagement>
</p:properties>
</file>

<file path=customXml/itemProps1.xml><?xml version="1.0" encoding="utf-8"?>
<ds:datastoreItem xmlns:ds="http://schemas.openxmlformats.org/officeDocument/2006/customXml" ds:itemID="{16318359-1EEC-47BE-93AD-052C38C8A1DF}">
  <ds:schemaRefs>
    <ds:schemaRef ds:uri="http://schemas.microsoft.com/sharepoint/v3/contenttype/forms"/>
  </ds:schemaRefs>
</ds:datastoreItem>
</file>

<file path=customXml/itemProps2.xml><?xml version="1.0" encoding="utf-8"?>
<ds:datastoreItem xmlns:ds="http://schemas.openxmlformats.org/officeDocument/2006/customXml" ds:itemID="{26ECA5B1-3B86-451C-AF38-0281D363FDAC}"/>
</file>

<file path=customXml/itemProps3.xml><?xml version="1.0" encoding="utf-8"?>
<ds:datastoreItem xmlns:ds="http://schemas.openxmlformats.org/officeDocument/2006/customXml" ds:itemID="{64EB6054-7079-4712-843A-E0D8E36CD986}">
  <ds:schemaRefs>
    <ds:schemaRef ds:uri="http://schemas.microsoft.com/office/2006/documentManagement/types"/>
    <ds:schemaRef ds:uri="d8d94d33-0f46-420b-ad84-827e2691e374"/>
    <ds:schemaRef ds:uri="http://purl.org/dc/elements/1.1/"/>
    <ds:schemaRef ds:uri="http://schemas.microsoft.com/office/infopath/2007/PartnerControls"/>
    <ds:schemaRef ds:uri="http://purl.org/dc/dcmitype/"/>
    <ds:schemaRef ds:uri="http://purl.org/dc/terms/"/>
    <ds:schemaRef ds:uri="http://schemas.openxmlformats.org/package/2006/metadata/core-properties"/>
    <ds:schemaRef ds:uri="b368c81d-2a3c-4b2e-8f20-ebff1d13c98d"/>
    <ds:schemaRef ds:uri="http://schemas.microsoft.com/office/2006/metadata/properties"/>
    <ds:schemaRef ds:uri="http://www.w3.org/XML/1998/namespace"/>
  </ds:schemaRefs>
</ds:datastoreItem>
</file>

<file path=docProps/app.xml><?xml version="1.0" encoding="utf-8"?>
<Properties xmlns="http://schemas.openxmlformats.org/officeDocument/2006/extended-properties" xmlns:vt="http://schemas.openxmlformats.org/officeDocument/2006/docPropsVTypes">
  <Template>Office Theme</Template>
  <TotalTime>82881</TotalTime>
  <Words>18461</Words>
  <Application>Microsoft Office PowerPoint</Application>
  <PresentationFormat>Custom</PresentationFormat>
  <Paragraphs>1199</Paragraphs>
  <Slides>55</Slides>
  <Notes>0</Notes>
  <HiddenSlides>0</HiddenSlides>
  <MMClips>3</MMClips>
  <ScaleCrop>false</ScaleCrop>
  <HeadingPairs>
    <vt:vector size="6" baseType="variant">
      <vt:variant>
        <vt:lpstr>Fonts Used</vt:lpstr>
      </vt:variant>
      <vt:variant>
        <vt:i4>9</vt:i4>
      </vt:variant>
      <vt:variant>
        <vt:lpstr>Theme</vt:lpstr>
      </vt:variant>
      <vt:variant>
        <vt:i4>2</vt:i4>
      </vt:variant>
      <vt:variant>
        <vt:lpstr>Slide Titles</vt:lpstr>
      </vt:variant>
      <vt:variant>
        <vt:i4>55</vt:i4>
      </vt:variant>
    </vt:vector>
  </HeadingPairs>
  <TitlesOfParts>
    <vt:vector size="66" baseType="lpstr">
      <vt:lpstr>-apple-system</vt:lpstr>
      <vt:lpstr>Arial</vt:lpstr>
      <vt:lpstr>Calibri</vt:lpstr>
      <vt:lpstr>Century Schoolbook</vt:lpstr>
      <vt:lpstr>Montserrat</vt:lpstr>
      <vt:lpstr>Montserrat Light</vt:lpstr>
      <vt:lpstr>Poppins</vt:lpstr>
      <vt:lpstr>Segoe UI</vt:lpstr>
      <vt:lpstr>Times New Roman</vt:lpstr>
      <vt:lpstr>Office Theme</vt:lpstr>
      <vt:lpstr>1_Office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Gillian Keane</dc:creator>
  <cp:lastModifiedBy>Paula Whyte ( Momentum Consulting )</cp:lastModifiedBy>
  <cp:revision>22</cp:revision>
  <dcterms:created xsi:type="dcterms:W3CDTF">2020-10-14T13:32:04Z</dcterms:created>
  <dcterms:modified xsi:type="dcterms:W3CDTF">2023-12-05T13:42:22Z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ediaServiceImageTags">
    <vt:lpwstr/>
  </property>
  <property fmtid="{D5CDD505-2E9C-101B-9397-08002B2CF9AE}" pid="3" name="ContentTypeId">
    <vt:lpwstr>0x010100139FAD8EE85A704BA29170AC060F8439</vt:lpwstr>
  </property>
</Properties>
</file>